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981" r:id="rId2"/>
    <p:sldMasterId id="2147483969" r:id="rId3"/>
  </p:sldMasterIdLst>
  <p:notesMasterIdLst>
    <p:notesMasterId r:id="rId13"/>
  </p:notesMasterIdLst>
  <p:handoutMasterIdLst>
    <p:handoutMasterId r:id="rId14"/>
  </p:handoutMasterIdLst>
  <p:sldIdLst>
    <p:sldId id="955" r:id="rId4"/>
    <p:sldId id="964" r:id="rId5"/>
    <p:sldId id="962" r:id="rId6"/>
    <p:sldId id="963" r:id="rId7"/>
    <p:sldId id="969" r:id="rId8"/>
    <p:sldId id="970" r:id="rId9"/>
    <p:sldId id="968" r:id="rId10"/>
    <p:sldId id="966" r:id="rId11"/>
    <p:sldId id="967" r:id="rId12"/>
  </p:sldIdLst>
  <p:sldSz cx="9144000" cy="6858000" type="letter"/>
  <p:notesSz cx="6934200" cy="92329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 Unicode MS" pitchFamily="34" charset="-128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 Unicode MS" pitchFamily="34" charset="-128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 Unicode MS" pitchFamily="34" charset="-128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 Unicode MS" pitchFamily="34" charset="-128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 Unicode MS" pitchFamily="34" charset="-128"/>
        <a:ea typeface="MS PGothic" pitchFamily="34" charset="-128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 Unicode MS" pitchFamily="34" charset="-128"/>
        <a:ea typeface="MS PGothic" pitchFamily="34" charset="-128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 Unicode MS" pitchFamily="34" charset="-128"/>
        <a:ea typeface="MS PGothic" pitchFamily="34" charset="-128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 Unicode MS" pitchFamily="34" charset="-128"/>
        <a:ea typeface="MS PGothic" pitchFamily="34" charset="-128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 Unicode MS" pitchFamily="34" charset="-128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7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200"/>
    <a:srgbClr val="0000E3"/>
    <a:srgbClr val="FF0000"/>
    <a:srgbClr val="990099"/>
    <a:srgbClr val="00B050"/>
    <a:srgbClr val="0000FF"/>
    <a:srgbClr val="000000"/>
    <a:srgbClr val="009900"/>
    <a:srgbClr val="003399"/>
    <a:srgbClr val="000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8" autoAdjust="0"/>
    <p:restoredTop sz="94721" autoAdjust="0"/>
  </p:normalViewPr>
  <p:slideViewPr>
    <p:cSldViewPr snapToGrid="0">
      <p:cViewPr varScale="1">
        <p:scale>
          <a:sx n="73" d="100"/>
          <a:sy n="73" d="100"/>
        </p:scale>
        <p:origin x="146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3150" y="-102"/>
      </p:cViewPr>
      <p:guideLst>
        <p:guide orient="horz" pos="2907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6483350" y="8847138"/>
            <a:ext cx="407988" cy="276225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</p:spPr>
        <p:txBody>
          <a:bodyPr wrap="none" lIns="124294" tIns="60512" rIns="124294" bIns="60512" anchor="ctr">
            <a:spAutoFit/>
          </a:bodyPr>
          <a:lstStyle/>
          <a:p>
            <a:pPr algn="r" defTabSz="1252538">
              <a:defRPr/>
            </a:pPr>
            <a:fld id="{33A5499F-9D61-49BB-A487-F20F3D996DB7}" type="slidenum">
              <a:rPr lang="en-US"/>
              <a:pPr algn="r" defTabSz="1252538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12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86263"/>
            <a:ext cx="5083175" cy="41529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124294" tIns="60512" rIns="124294" bIns="605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notes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174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8500"/>
            <a:ext cx="4602163" cy="3451225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6327775" y="8770938"/>
            <a:ext cx="563563" cy="430212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</p:spPr>
        <p:txBody>
          <a:bodyPr wrap="none" lIns="124294" tIns="60512" rIns="124294" bIns="60512" anchor="ctr">
            <a:spAutoFit/>
          </a:bodyPr>
          <a:lstStyle/>
          <a:p>
            <a:pPr algn="r" defTabSz="1252538">
              <a:defRPr/>
            </a:pPr>
            <a:fld id="{9DABF0C7-4125-4784-99E9-B1377A956AD0}" type="slidenum">
              <a:rPr lang="en-US" sz="2000"/>
              <a:pPr algn="r" defTabSz="1252538">
                <a:defRPr/>
              </a:pPr>
              <a:t>‹#›</a:t>
            </a:fld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3323379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1602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 Unicode MS" pitchFamily="34" charset="-128"/>
        <a:ea typeface="MS PGothic" pitchFamily="34" charset="-128"/>
        <a:cs typeface="+mn-cs"/>
      </a:defRPr>
    </a:lvl1pPr>
    <a:lvl2pPr marL="608013" algn="l" defTabSz="121602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 Unicode MS" pitchFamily="34" charset="-128"/>
        <a:ea typeface="MS PGothic" pitchFamily="34" charset="-128"/>
        <a:cs typeface="+mn-cs"/>
      </a:defRPr>
    </a:lvl2pPr>
    <a:lvl3pPr marL="1216025" algn="l" defTabSz="121602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 Unicode MS" pitchFamily="34" charset="-128"/>
        <a:ea typeface="MS PGothic" pitchFamily="34" charset="-128"/>
        <a:cs typeface="+mn-cs"/>
      </a:defRPr>
    </a:lvl3pPr>
    <a:lvl4pPr marL="1824038" algn="l" defTabSz="121602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 Unicode MS" pitchFamily="34" charset="-128"/>
        <a:ea typeface="MS PGothic" pitchFamily="34" charset="-128"/>
        <a:cs typeface="+mn-cs"/>
      </a:defRPr>
    </a:lvl4pPr>
    <a:lvl5pPr marL="2432050" algn="l" defTabSz="1216025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 Unicode MS" pitchFamily="34" charset="-128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0"/>
          </p:nvPr>
        </p:nvSpPr>
        <p:spPr>
          <a:xfrm>
            <a:off x="3675063" y="6569075"/>
            <a:ext cx="4905375" cy="2651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Mini-workshop on Low Energy </a:t>
            </a:r>
            <a:r>
              <a:rPr lang="en-US" err="1"/>
              <a:t>Muon</a:t>
            </a:r>
            <a:r>
              <a:rPr lang="en-US"/>
              <a:t> Acceleration, CNU, </a:t>
            </a:r>
            <a:r>
              <a:rPr lang="en-US" err="1"/>
              <a:t>Febru</a:t>
            </a:r>
            <a:r>
              <a:rPr lang="en-US"/>
              <a:t> </a:t>
            </a:r>
            <a:r>
              <a:rPr lang="en-US" err="1"/>
              <a:t>ary</a:t>
            </a:r>
            <a:r>
              <a:rPr lang="en-US"/>
              <a:t>  2-5 , 2010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Mini-workshop on Low Energy </a:t>
            </a:r>
            <a:r>
              <a:rPr lang="en-US" err="1"/>
              <a:t>Muon</a:t>
            </a:r>
            <a:r>
              <a:rPr lang="en-US"/>
              <a:t> Acceleration, CNU, </a:t>
            </a:r>
            <a:r>
              <a:rPr lang="en-US" err="1"/>
              <a:t>Febru</a:t>
            </a:r>
            <a:r>
              <a:rPr lang="en-US"/>
              <a:t> </a:t>
            </a:r>
            <a:r>
              <a:rPr lang="en-US" err="1"/>
              <a:t>ary</a:t>
            </a:r>
            <a:r>
              <a:rPr lang="en-US"/>
              <a:t>  2-5 , 2010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7350" y="366713"/>
            <a:ext cx="2182813" cy="5748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5738" y="366713"/>
            <a:ext cx="6399212" cy="57483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Mini-workshop on Low Energy </a:t>
            </a:r>
            <a:r>
              <a:rPr lang="en-US" err="1"/>
              <a:t>Muon</a:t>
            </a:r>
            <a:r>
              <a:rPr lang="en-US"/>
              <a:t> Acceleration, CNU, </a:t>
            </a:r>
            <a:r>
              <a:rPr lang="en-US" err="1"/>
              <a:t>Febru</a:t>
            </a:r>
            <a:r>
              <a:rPr lang="en-US"/>
              <a:t> </a:t>
            </a:r>
            <a:r>
              <a:rPr lang="en-US" err="1"/>
              <a:t>ary</a:t>
            </a:r>
            <a:r>
              <a:rPr lang="en-US"/>
              <a:t>  2-5 , 2010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000" y="366713"/>
            <a:ext cx="6530975" cy="387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5738" y="1223963"/>
            <a:ext cx="4291012" cy="48910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23963"/>
            <a:ext cx="4291013" cy="48910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Mini-workshop on Low Energy </a:t>
            </a:r>
            <a:r>
              <a:rPr lang="en-US" err="1"/>
              <a:t>Muon</a:t>
            </a:r>
            <a:r>
              <a:rPr lang="en-US"/>
              <a:t> Acceleration, CNU, </a:t>
            </a:r>
            <a:r>
              <a:rPr lang="en-US" err="1"/>
              <a:t>Febru</a:t>
            </a:r>
            <a:r>
              <a:rPr lang="en-US"/>
              <a:t> </a:t>
            </a:r>
            <a:r>
              <a:rPr lang="en-US" err="1"/>
              <a:t>ary</a:t>
            </a:r>
            <a:r>
              <a:rPr lang="en-US"/>
              <a:t>  2-5 , 2010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000" y="366713"/>
            <a:ext cx="6530975" cy="387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85738" y="1223963"/>
            <a:ext cx="8734425" cy="4891087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Mini-workshop on Low Energy </a:t>
            </a:r>
            <a:r>
              <a:rPr lang="en-US" err="1"/>
              <a:t>Muon</a:t>
            </a:r>
            <a:r>
              <a:rPr lang="en-US"/>
              <a:t> Acceleration, CNU, </a:t>
            </a:r>
            <a:r>
              <a:rPr lang="en-US" err="1"/>
              <a:t>Febru</a:t>
            </a:r>
            <a:r>
              <a:rPr lang="en-US"/>
              <a:t> </a:t>
            </a:r>
            <a:r>
              <a:rPr lang="en-US" err="1"/>
              <a:t>ary</a:t>
            </a:r>
            <a:r>
              <a:rPr lang="en-US"/>
              <a:t>  2-5 , 2010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000" y="366713"/>
            <a:ext cx="6530975" cy="387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5738" y="1223963"/>
            <a:ext cx="4291012" cy="48910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9150" y="1223963"/>
            <a:ext cx="4291013" cy="23685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9150" y="3744913"/>
            <a:ext cx="4291013" cy="23701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Mini-workshop on Low Energy </a:t>
            </a:r>
            <a:r>
              <a:rPr lang="en-US" err="1"/>
              <a:t>Muon</a:t>
            </a:r>
            <a:r>
              <a:rPr lang="en-US"/>
              <a:t> Acceleration, CNU, </a:t>
            </a:r>
            <a:r>
              <a:rPr lang="en-US" err="1"/>
              <a:t>Febru</a:t>
            </a:r>
            <a:r>
              <a:rPr lang="en-US"/>
              <a:t> </a:t>
            </a:r>
            <a:r>
              <a:rPr lang="en-US" err="1"/>
              <a:t>ary</a:t>
            </a:r>
            <a:r>
              <a:rPr lang="en-US"/>
              <a:t>  2-5 , 2010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Mini-workshop on Low Energy </a:t>
            </a:r>
            <a:r>
              <a:rPr lang="en-US" err="1"/>
              <a:t>Muon</a:t>
            </a:r>
            <a:r>
              <a:rPr lang="en-US"/>
              <a:t> Acceleration, CNU, </a:t>
            </a:r>
            <a:r>
              <a:rPr lang="en-US" err="1"/>
              <a:t>Febru</a:t>
            </a:r>
            <a:r>
              <a:rPr lang="en-US"/>
              <a:t> </a:t>
            </a:r>
            <a:r>
              <a:rPr lang="en-US" err="1"/>
              <a:t>ary</a:t>
            </a:r>
            <a:r>
              <a:rPr lang="en-US"/>
              <a:t>  2-5 , 2010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65F47-6A7B-481C-B090-44670C9BA87D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5A285-52E4-4BA1-8D19-D92719B697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CDD92-7326-48C7-9EB0-208E4E852E6B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ABA5A-4774-440E-BB6A-D68C81BC10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DAB22-5384-433B-BEF9-1B86FA413B81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3E493-F94D-4CB9-B3EA-338ADA917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3BA55-3766-43FC-8DE2-BB887879A200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6340D-FB82-4D32-8090-D862ABDF8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Mini-workshop on Low Energy </a:t>
            </a:r>
            <a:r>
              <a:rPr lang="en-US" err="1"/>
              <a:t>Muon</a:t>
            </a:r>
            <a:r>
              <a:rPr lang="en-US"/>
              <a:t> Acceleration, CNU, </a:t>
            </a:r>
            <a:r>
              <a:rPr lang="en-US" err="1"/>
              <a:t>Febru</a:t>
            </a:r>
            <a:r>
              <a:rPr lang="en-US"/>
              <a:t> </a:t>
            </a:r>
            <a:r>
              <a:rPr lang="en-US" err="1"/>
              <a:t>ary</a:t>
            </a:r>
            <a:r>
              <a:rPr lang="en-US"/>
              <a:t>  2-5 , 2010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1A0AA-B3AE-4F0D-B8C8-979789D90E0A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C2B3D-6C33-48AC-BF80-1142CE9E3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DC76F-F3AD-4DDF-BB2A-0123240C5B43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E8034-5471-428D-8FFF-9F2176A6B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22DA0-31BD-4747-9848-F5378BD7AA98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A91A8-7654-43B5-AE93-27BD2BECD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2B36D-8F43-4A81-9276-DAB3249D244D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410F7-51CD-491D-B827-944D8DD0D3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588A5-A010-4586-A3F8-9781FA04F3CB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F5A3B-2F39-4C78-B873-6252D2BCC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9703E-B881-40A5-9963-403C6F64114D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0A83D-3C63-429F-8C3F-29B187E8C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93853-56AC-44C0-A8BE-D7E63E7EB2BB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3EF8B-643E-4A9C-A625-08D0BDE5D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6A39E-4216-41ED-9EC1-E9BD3FB85DBA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BA969-0823-4038-A03F-6BD253662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DC6E3-B907-4794-9422-7A627AC39A34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33AE6-252C-42A9-8E1E-3B8958785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8F161-1251-44AB-990E-3A4E03536A60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7598-6208-487F-AF3D-F387C3EB6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Mini-workshop on Low Energy </a:t>
            </a:r>
            <a:r>
              <a:rPr lang="en-US" err="1"/>
              <a:t>Muon</a:t>
            </a:r>
            <a:r>
              <a:rPr lang="en-US"/>
              <a:t> Acceleration, CNU, </a:t>
            </a:r>
            <a:r>
              <a:rPr lang="en-US" err="1"/>
              <a:t>Febru</a:t>
            </a:r>
            <a:r>
              <a:rPr lang="en-US"/>
              <a:t> </a:t>
            </a:r>
            <a:r>
              <a:rPr lang="en-US" err="1"/>
              <a:t>ary</a:t>
            </a:r>
            <a:r>
              <a:rPr lang="en-US"/>
              <a:t>  2-5 , 2010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DCA47-B5CF-4B0D-BF6F-56040AF14BA9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D5CF5-5945-45BB-AEAC-97B403BA9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7C49C-655C-48B5-91A0-21843431D127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3F587-634F-4358-B8F6-37AFF26242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6898B-2A49-4F0D-92EE-5A1C1D303566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8071E-7C67-4A2D-B735-D7AD515094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C7A45-DBF6-42B8-BF6F-C1FE28B716FA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81EC0-934B-4F1E-8FB4-6C8D9325F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8B45A-FE34-4E43-A98B-BD3BE8EF8D5B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C9E47-4FA4-420C-9E3C-7F44E8A58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FC8C-A793-40CD-9BCD-958671027E01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13751-0537-4DFC-BF3D-7CDD70A9A7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F0A32-8FC7-4744-A27F-A1C824AE5B18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78BCC-52F4-4C96-9B61-E638B1EF5A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E4211-40FF-44DB-AC03-AC7FAC0EE439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3F4EF-3900-4DF5-940E-D7CA588C0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5738" y="1223963"/>
            <a:ext cx="4291012" cy="4891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23963"/>
            <a:ext cx="4291013" cy="4891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Mini-workshop on Low Energy </a:t>
            </a:r>
            <a:r>
              <a:rPr lang="en-US" err="1"/>
              <a:t>Muon</a:t>
            </a:r>
            <a:r>
              <a:rPr lang="en-US"/>
              <a:t> Acceleration, CNU, </a:t>
            </a:r>
            <a:r>
              <a:rPr lang="en-US" err="1"/>
              <a:t>Febru</a:t>
            </a:r>
            <a:r>
              <a:rPr lang="en-US"/>
              <a:t> </a:t>
            </a:r>
            <a:r>
              <a:rPr lang="en-US" err="1"/>
              <a:t>ary</a:t>
            </a:r>
            <a:r>
              <a:rPr lang="en-US"/>
              <a:t>  2-5 , 2010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Mini-workshop on Low Energy </a:t>
            </a:r>
            <a:r>
              <a:rPr lang="en-US" err="1"/>
              <a:t>Muon</a:t>
            </a:r>
            <a:r>
              <a:rPr lang="en-US"/>
              <a:t> Acceleration, CNU, </a:t>
            </a:r>
            <a:r>
              <a:rPr lang="en-US" err="1"/>
              <a:t>Febru</a:t>
            </a:r>
            <a:r>
              <a:rPr lang="en-US"/>
              <a:t> </a:t>
            </a:r>
            <a:r>
              <a:rPr lang="en-US" err="1"/>
              <a:t>ary</a:t>
            </a:r>
            <a:r>
              <a:rPr lang="en-US"/>
              <a:t>  2-5 , 2010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Mini-workshop on Low Energy </a:t>
            </a:r>
            <a:r>
              <a:rPr lang="en-US" err="1"/>
              <a:t>Muon</a:t>
            </a:r>
            <a:r>
              <a:rPr lang="en-US"/>
              <a:t> Acceleration, CNU, </a:t>
            </a:r>
            <a:r>
              <a:rPr lang="en-US" err="1"/>
              <a:t>Febru</a:t>
            </a:r>
            <a:r>
              <a:rPr lang="en-US"/>
              <a:t> </a:t>
            </a:r>
            <a:r>
              <a:rPr lang="en-US" err="1"/>
              <a:t>ary</a:t>
            </a:r>
            <a:r>
              <a:rPr lang="en-US"/>
              <a:t>  2-5 , 2010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77218" y="6569075"/>
            <a:ext cx="2792057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BT </a:t>
            </a:r>
            <a:r>
              <a:rPr lang="en-US" dirty="0" err="1"/>
              <a:t>Mtg.April</a:t>
            </a:r>
            <a:r>
              <a:rPr lang="en-US" dirty="0"/>
              <a:t> 28, 2020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Mini-workshop on Low Energy </a:t>
            </a:r>
            <a:r>
              <a:rPr lang="en-US" err="1"/>
              <a:t>Muon</a:t>
            </a:r>
            <a:r>
              <a:rPr lang="en-US"/>
              <a:t> Acceleration, CNU, </a:t>
            </a:r>
            <a:r>
              <a:rPr lang="en-US" err="1"/>
              <a:t>Febru</a:t>
            </a:r>
            <a:r>
              <a:rPr lang="en-US"/>
              <a:t> </a:t>
            </a:r>
            <a:r>
              <a:rPr lang="en-US" err="1"/>
              <a:t>ary</a:t>
            </a:r>
            <a:r>
              <a:rPr lang="en-US"/>
              <a:t>  2-5 , 2010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Mini-workshop on Low Energy </a:t>
            </a:r>
            <a:r>
              <a:rPr lang="en-US" err="1"/>
              <a:t>Muon</a:t>
            </a:r>
            <a:r>
              <a:rPr lang="en-US"/>
              <a:t> Acceleration, CNU, </a:t>
            </a:r>
            <a:r>
              <a:rPr lang="en-US" err="1"/>
              <a:t>Febru</a:t>
            </a:r>
            <a:r>
              <a:rPr lang="en-US"/>
              <a:t> </a:t>
            </a:r>
            <a:r>
              <a:rPr lang="en-US" err="1"/>
              <a:t>ary</a:t>
            </a:r>
            <a:r>
              <a:rPr lang="en-US"/>
              <a:t>  2-5 , 2010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2"/>
          <p:cNvSpPr>
            <a:spLocks noChangeShapeType="1"/>
          </p:cNvSpPr>
          <p:nvPr userDrawn="1"/>
        </p:nvSpPr>
        <p:spPr bwMode="auto">
          <a:xfrm>
            <a:off x="0" y="6424613"/>
            <a:ext cx="9144000" cy="0"/>
          </a:xfrm>
          <a:prstGeom prst="line">
            <a:avLst/>
          </a:prstGeom>
          <a:noFill/>
          <a:ln w="57150">
            <a:solidFill>
              <a:srgbClr val="0066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51000" y="366713"/>
            <a:ext cx="6530975" cy="38735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Title of Slide</a:t>
            </a:r>
          </a:p>
        </p:txBody>
      </p:sp>
      <p:sp>
        <p:nvSpPr>
          <p:cNvPr id="1028" name="Line 3"/>
          <p:cNvSpPr>
            <a:spLocks noChangeShapeType="1"/>
          </p:cNvSpPr>
          <p:nvPr/>
        </p:nvSpPr>
        <p:spPr bwMode="auto">
          <a:xfrm>
            <a:off x="0" y="823913"/>
            <a:ext cx="9144000" cy="0"/>
          </a:xfrm>
          <a:prstGeom prst="line">
            <a:avLst/>
          </a:prstGeom>
          <a:noFill/>
          <a:ln w="57150">
            <a:solidFill>
              <a:srgbClr val="006699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82550" y="6677025"/>
            <a:ext cx="2633663" cy="16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defRPr/>
            </a:pPr>
            <a:r>
              <a:rPr lang="en-US" sz="800">
                <a:solidFill>
                  <a:srgbClr val="660066"/>
                </a:solidFill>
              </a:rPr>
              <a:t>Operated by JSA for the U.S. Department of Energy</a:t>
            </a:r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2574925" y="6335713"/>
            <a:ext cx="3852863" cy="1698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US" sz="1400" b="1">
                <a:solidFill>
                  <a:srgbClr val="339966"/>
                </a:solidFill>
                <a:latin typeface="Century Schoolbook" pitchFamily="18" charset="0"/>
              </a:rPr>
              <a:t> </a:t>
            </a:r>
            <a:r>
              <a:rPr lang="en-US" sz="1200" b="1">
                <a:solidFill>
                  <a:srgbClr val="339966"/>
                </a:solidFill>
              </a:rPr>
              <a:t>Thomas Jefferson National Accelerator Facility</a:t>
            </a:r>
          </a:p>
        </p:txBody>
      </p:sp>
      <p:sp>
        <p:nvSpPr>
          <p:cNvPr id="615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5738" y="1117600"/>
            <a:ext cx="8734425" cy="489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152" name="Picture 27" descr="JLab_logo_white-sm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77838" y="6145213"/>
            <a:ext cx="156686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 userDrawn="1"/>
        </p:nvSpPr>
        <p:spPr>
          <a:xfrm>
            <a:off x="8799513" y="6543675"/>
            <a:ext cx="357187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fld id="{313F9175-FDC9-43D9-8D69-88311FF35135}" type="slidenum">
              <a:rPr lang="en-US" sz="1100"/>
              <a:pPr>
                <a:defRPr/>
              </a:pPr>
              <a:t>‹#›</a:t>
            </a:fld>
            <a:endParaRPr lang="en-US" sz="1100"/>
          </a:p>
        </p:txBody>
      </p:sp>
      <p:sp>
        <p:nvSpPr>
          <p:cNvPr id="17" name="Rectangle 37"/>
          <p:cNvSpPr txBox="1">
            <a:spLocks noChangeArrowheads="1"/>
          </p:cNvSpPr>
          <p:nvPr userDrawn="1"/>
        </p:nvSpPr>
        <p:spPr>
          <a:xfrm>
            <a:off x="3712096" y="6516688"/>
            <a:ext cx="1258888" cy="288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z="1200" dirty="0">
                <a:solidFill>
                  <a:srgbClr val="0000CC"/>
                </a:solidFill>
                <a:ea typeface="+mn-ea"/>
              </a:rPr>
              <a:t>Alex </a:t>
            </a:r>
            <a:r>
              <a:rPr lang="en-US" sz="1200" dirty="0" err="1">
                <a:solidFill>
                  <a:srgbClr val="0000CC"/>
                </a:solidFill>
                <a:ea typeface="+mn-ea"/>
              </a:rPr>
              <a:t>Bogacz</a:t>
            </a:r>
            <a:endParaRPr lang="en-US" sz="1200" dirty="0">
              <a:solidFill>
                <a:srgbClr val="0000CC"/>
              </a:solidFill>
              <a:ea typeface="+mn-ea"/>
            </a:endParaRPr>
          </a:p>
        </p:txBody>
      </p:sp>
      <p:sp>
        <p:nvSpPr>
          <p:cNvPr id="14" name="Rectangle 37"/>
          <p:cNvSpPr>
            <a:spLocks noGrp="1" noChangeArrowheads="1"/>
          </p:cNvSpPr>
          <p:nvPr>
            <p:ph type="ftr" sz="quarter" idx="3"/>
          </p:nvPr>
        </p:nvSpPr>
        <p:spPr>
          <a:xfrm>
            <a:off x="5043488" y="6569075"/>
            <a:ext cx="3125787" cy="2889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00080"/>
                </a:solidFill>
                <a:latin typeface="Arial Unicode MS" pitchFamily="34" charset="-128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June 12,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50" r:id="rId1"/>
    <p:sldLayoutId id="2147485151" r:id="rId2"/>
    <p:sldLayoutId id="2147485152" r:id="rId3"/>
    <p:sldLayoutId id="2147485153" r:id="rId4"/>
    <p:sldLayoutId id="2147485154" r:id="rId5"/>
    <p:sldLayoutId id="2147485155" r:id="rId6"/>
    <p:sldLayoutId id="2147485156" r:id="rId7"/>
    <p:sldLayoutId id="2147485157" r:id="rId8"/>
    <p:sldLayoutId id="2147485158" r:id="rId9"/>
    <p:sldLayoutId id="2147485159" r:id="rId10"/>
    <p:sldLayoutId id="2147485160" r:id="rId11"/>
    <p:sldLayoutId id="2147485161" r:id="rId12"/>
    <p:sldLayoutId id="2147485162" r:id="rId13"/>
    <p:sldLayoutId id="2147485163" r:id="rId14"/>
    <p:sldLayoutId id="2147485164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279F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279F"/>
          </a:solidFill>
          <a:latin typeface="Arial Unicode MS" pitchFamily="34" charset="-128"/>
          <a:ea typeface="MS PGothic" pitchFamily="34" charset="-128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279F"/>
          </a:solidFill>
          <a:latin typeface="Arial Unicode MS" pitchFamily="34" charset="-128"/>
          <a:ea typeface="MS PGothic" pitchFamily="34" charset="-128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279F"/>
          </a:solidFill>
          <a:latin typeface="Arial Unicode MS" pitchFamily="34" charset="-128"/>
          <a:ea typeface="MS PGothic" pitchFamily="34" charset="-128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279F"/>
          </a:solidFill>
          <a:latin typeface="Arial Unicode MS" pitchFamily="34" charset="-128"/>
          <a:ea typeface="MS PGothic" pitchFamily="34" charset="-128"/>
        </a:defRPr>
      </a:lvl5pPr>
      <a:lvl6pPr marL="4572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279F"/>
          </a:solidFill>
          <a:latin typeface="Arial Unicode MS" pitchFamily="34" charset="-128"/>
        </a:defRPr>
      </a:lvl6pPr>
      <a:lvl7pPr marL="9144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279F"/>
          </a:solidFill>
          <a:latin typeface="Arial Unicode MS" pitchFamily="34" charset="-128"/>
        </a:defRPr>
      </a:lvl7pPr>
      <a:lvl8pPr marL="13716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279F"/>
          </a:solidFill>
          <a:latin typeface="Arial Unicode MS" pitchFamily="34" charset="-128"/>
        </a:defRPr>
      </a:lvl8pPr>
      <a:lvl9pPr marL="18288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rgbClr val="00279F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45000"/>
        </a:spcBef>
        <a:spcAft>
          <a:spcPct val="30000"/>
        </a:spcAft>
        <a:buSzPct val="100000"/>
        <a:buBlip>
          <a:blip r:embed="rId18"/>
        </a:buBlip>
        <a:defRPr sz="2400">
          <a:solidFill>
            <a:srgbClr val="000066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lnSpc>
          <a:spcPct val="110000"/>
        </a:lnSpc>
        <a:spcBef>
          <a:spcPct val="45000"/>
        </a:spcBef>
        <a:spcAft>
          <a:spcPct val="30000"/>
        </a:spcAft>
        <a:buBlip>
          <a:blip r:embed="rId19"/>
        </a:buBlip>
        <a:defRPr sz="2000">
          <a:solidFill>
            <a:srgbClr val="990099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110000"/>
        </a:lnSpc>
        <a:spcBef>
          <a:spcPct val="45000"/>
        </a:spcBef>
        <a:spcAft>
          <a:spcPct val="30000"/>
        </a:spcAft>
        <a:buSzPct val="100000"/>
        <a:buBlip>
          <a:blip r:embed="rId20"/>
        </a:buBlip>
        <a:defRPr>
          <a:solidFill>
            <a:srgbClr val="009900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defRPr sz="24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4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4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4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4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4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DF38EFA-411A-427D-AD96-6D6196746C56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 Unicode MS" pitchFamily="34" charset="-128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EAC5E7B-4550-4040-A444-FF855D84BF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28" r:id="rId1"/>
    <p:sldLayoutId id="2147485129" r:id="rId2"/>
    <p:sldLayoutId id="2147485130" r:id="rId3"/>
    <p:sldLayoutId id="2147485131" r:id="rId4"/>
    <p:sldLayoutId id="2147485132" r:id="rId5"/>
    <p:sldLayoutId id="2147485133" r:id="rId6"/>
    <p:sldLayoutId id="2147485134" r:id="rId7"/>
    <p:sldLayoutId id="2147485135" r:id="rId8"/>
    <p:sldLayoutId id="2147485136" r:id="rId9"/>
    <p:sldLayoutId id="2147485137" r:id="rId10"/>
    <p:sldLayoutId id="214748513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EB0F0F9-BD3E-47F9-8147-36C6F1270C5D}" type="datetimeFigureOut">
              <a:rPr lang="en-US"/>
              <a:pPr>
                <a:defRPr/>
              </a:pPr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 Unicode MS" pitchFamily="34" charset="-128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D3B2289-0AEA-4BD1-921E-148935539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39" r:id="rId1"/>
    <p:sldLayoutId id="2147485140" r:id="rId2"/>
    <p:sldLayoutId id="2147485141" r:id="rId3"/>
    <p:sldLayoutId id="2147485142" r:id="rId4"/>
    <p:sldLayoutId id="2147485143" r:id="rId5"/>
    <p:sldLayoutId id="2147485144" r:id="rId6"/>
    <p:sldLayoutId id="2147485145" r:id="rId7"/>
    <p:sldLayoutId id="2147485146" r:id="rId8"/>
    <p:sldLayoutId id="2147485147" r:id="rId9"/>
    <p:sldLayoutId id="2147485148" r:id="rId10"/>
    <p:sldLayoutId id="214748514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1"/>
            <a:ext cx="9144000" cy="2390503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sz="4000" b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b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b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 1 with Adjusted Body Gradients</a:t>
            </a:r>
            <a:br>
              <a:rPr lang="en-US" sz="4000" b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b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 Bogacz</a:t>
            </a:r>
            <a:endParaRPr lang="en-US" b="0" spc="-15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" name="Footer Placeholder 3"/>
          <p:cNvSpPr txBox="1">
            <a:spLocks/>
          </p:cNvSpPr>
          <p:nvPr/>
        </p:nvSpPr>
        <p:spPr bwMode="auto">
          <a:xfrm>
            <a:off x="6868311" y="6530498"/>
            <a:ext cx="2165685" cy="238125"/>
          </a:xfrm>
          <a:prstGeom prst="rect">
            <a:avLst/>
          </a:prstGeo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9pPr>
          </a:lstStyle>
          <a:p>
            <a:pPr>
              <a:defRPr/>
            </a:pPr>
            <a:r>
              <a:rPr lang="en-US" sz="1100" dirty="0">
                <a:solidFill>
                  <a:srgbClr val="7030A0"/>
                </a:solidFill>
              </a:rPr>
              <a:t>BT </a:t>
            </a:r>
            <a:r>
              <a:rPr lang="en-US" sz="1100" dirty="0" err="1">
                <a:solidFill>
                  <a:srgbClr val="7030A0"/>
                </a:solidFill>
              </a:rPr>
              <a:t>Mtg.April</a:t>
            </a:r>
            <a:r>
              <a:rPr lang="en-US" sz="1100" dirty="0">
                <a:solidFill>
                  <a:srgbClr val="7030A0"/>
                </a:solidFill>
              </a:rPr>
              <a:t> 28, 2020 </a:t>
            </a:r>
          </a:p>
        </p:txBody>
      </p:sp>
    </p:spTree>
    <p:extLst>
      <p:ext uri="{BB962C8B-B14F-4D97-AF65-F5344CB8AC3E}">
        <p14:creationId xmlns:p14="http://schemas.microsoft.com/office/powerpoint/2010/main" val="2258495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1938"/>
            <a:ext cx="9144000" cy="38735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 1 Optics Architecture - Dispersion/M</a:t>
            </a:r>
            <a:r>
              <a:rPr lang="en-US" sz="3200" b="0" baseline="-25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en-US" sz="3200" b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Control</a:t>
            </a:r>
            <a:endParaRPr lang="en-US" sz="3200" b="0" spc="-15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6" name="Right Arrow 375"/>
          <p:cNvSpPr/>
          <p:nvPr/>
        </p:nvSpPr>
        <p:spPr bwMode="auto">
          <a:xfrm rot="16200000" flipV="1">
            <a:off x="2498414" y="5805939"/>
            <a:ext cx="280306" cy="186527"/>
          </a:xfrm>
          <a:prstGeom prst="rightArrow">
            <a:avLst/>
          </a:prstGeom>
          <a:solidFill>
            <a:srgbClr val="9999FF"/>
          </a:solidFill>
          <a:ln w="12699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endParaRPr>
          </a:p>
        </p:txBody>
      </p:sp>
      <p:sp>
        <p:nvSpPr>
          <p:cNvPr id="377" name="Right Arrow 376"/>
          <p:cNvSpPr/>
          <p:nvPr/>
        </p:nvSpPr>
        <p:spPr bwMode="auto">
          <a:xfrm rot="16200000" flipV="1">
            <a:off x="6479021" y="5805938"/>
            <a:ext cx="280306" cy="186527"/>
          </a:xfrm>
          <a:prstGeom prst="rightArrow">
            <a:avLst/>
          </a:prstGeom>
          <a:solidFill>
            <a:srgbClr val="9999FF"/>
          </a:solidFill>
          <a:ln w="12699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endParaRPr>
          </a:p>
        </p:txBody>
      </p:sp>
      <p:sp>
        <p:nvSpPr>
          <p:cNvPr id="378" name="Right Arrow 377"/>
          <p:cNvSpPr/>
          <p:nvPr/>
        </p:nvSpPr>
        <p:spPr bwMode="auto">
          <a:xfrm rot="16200000" flipV="1">
            <a:off x="4484010" y="5817325"/>
            <a:ext cx="280306" cy="186527"/>
          </a:xfrm>
          <a:prstGeom prst="rightArrow">
            <a:avLst/>
          </a:prstGeom>
          <a:solidFill>
            <a:srgbClr val="9999FF"/>
          </a:solidFill>
          <a:ln w="12699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endParaRPr>
          </a:p>
        </p:txBody>
      </p:sp>
      <p:sp>
        <p:nvSpPr>
          <p:cNvPr id="68120" name="TextBox 68119"/>
          <p:cNvSpPr txBox="1"/>
          <p:nvPr/>
        </p:nvSpPr>
        <p:spPr>
          <a:xfrm>
            <a:off x="2392414" y="6002325"/>
            <a:ext cx="5304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1A11</a:t>
            </a:r>
          </a:p>
        </p:txBody>
      </p:sp>
      <p:sp>
        <p:nvSpPr>
          <p:cNvPr id="380" name="TextBox 379"/>
          <p:cNvSpPr txBox="1"/>
          <p:nvPr/>
        </p:nvSpPr>
        <p:spPr>
          <a:xfrm>
            <a:off x="4386484" y="6050742"/>
            <a:ext cx="642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1A21</a:t>
            </a:r>
          </a:p>
        </p:txBody>
      </p:sp>
      <p:sp>
        <p:nvSpPr>
          <p:cNvPr id="381" name="TextBox 380"/>
          <p:cNvSpPr txBox="1"/>
          <p:nvPr/>
        </p:nvSpPr>
        <p:spPr>
          <a:xfrm>
            <a:off x="6398050" y="6002615"/>
            <a:ext cx="612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1A31</a:t>
            </a:r>
          </a:p>
        </p:txBody>
      </p:sp>
      <p:sp>
        <p:nvSpPr>
          <p:cNvPr id="232" name="Footer Placeholder 3"/>
          <p:cNvSpPr txBox="1">
            <a:spLocks/>
          </p:cNvSpPr>
          <p:nvPr/>
        </p:nvSpPr>
        <p:spPr bwMode="auto">
          <a:xfrm>
            <a:off x="6700078" y="6530498"/>
            <a:ext cx="1948908" cy="238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9pPr>
          </a:lstStyle>
          <a:p>
            <a:pPr>
              <a:defRPr/>
            </a:pPr>
            <a:r>
              <a:rPr lang="en-US" sz="1100" dirty="0">
                <a:solidFill>
                  <a:srgbClr val="7030A0"/>
                </a:solidFill>
              </a:rPr>
              <a:t>BT </a:t>
            </a:r>
            <a:r>
              <a:rPr lang="en-US" sz="1100" dirty="0" err="1">
                <a:solidFill>
                  <a:srgbClr val="7030A0"/>
                </a:solidFill>
              </a:rPr>
              <a:t>Mtg.April</a:t>
            </a:r>
            <a:r>
              <a:rPr lang="en-US" sz="1100" dirty="0">
                <a:solidFill>
                  <a:srgbClr val="7030A0"/>
                </a:solidFill>
              </a:rPr>
              <a:t> 28, 2020 </a:t>
            </a:r>
          </a:p>
        </p:txBody>
      </p:sp>
      <p:grpSp>
        <p:nvGrpSpPr>
          <p:cNvPr id="3" name="Group 7"/>
          <p:cNvGrpSpPr>
            <a:grpSpLocks noChangeAspect="1"/>
          </p:cNvGrpSpPr>
          <p:nvPr/>
        </p:nvGrpSpPr>
        <p:grpSpPr bwMode="auto">
          <a:xfrm>
            <a:off x="750888" y="3006391"/>
            <a:ext cx="7808912" cy="2667000"/>
            <a:chOff x="473" y="1867"/>
            <a:chExt cx="4919" cy="1680"/>
          </a:xfrm>
        </p:grpSpPr>
        <p:sp>
          <p:nvSpPr>
            <p:cNvPr id="4" name="AutoShape 6"/>
            <p:cNvSpPr>
              <a:spLocks noChangeAspect="1" noChangeArrowheads="1" noTextEdit="1"/>
            </p:cNvSpPr>
            <p:nvPr/>
          </p:nvSpPr>
          <p:spPr bwMode="auto">
            <a:xfrm>
              <a:off x="474" y="1867"/>
              <a:ext cx="4884" cy="1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474" y="1867"/>
              <a:ext cx="4884" cy="168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532" y="1984"/>
              <a:ext cx="4768" cy="144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5125" y="3435"/>
              <a:ext cx="21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242.23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532" y="3435"/>
              <a:ext cx="6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571" y="1930"/>
              <a:ext cx="39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                       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 rot="16200000">
              <a:off x="451" y="1961"/>
              <a:ext cx="13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150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 rot="16200000">
              <a:off x="485" y="3354"/>
              <a:ext cx="6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 rot="16200000">
              <a:off x="5317" y="1936"/>
              <a:ext cx="6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 rot="16200000">
              <a:off x="5307" y="3343"/>
              <a:ext cx="8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-7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 rot="16200000">
              <a:off x="308" y="2614"/>
              <a:ext cx="41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BETA_X&amp;Y[m]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 rot="16200000">
              <a:off x="5147" y="2621"/>
              <a:ext cx="40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DISP_X&amp;Y[m]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Line 20"/>
            <p:cNvSpPr>
              <a:spLocks noChangeShapeType="1"/>
            </p:cNvSpPr>
            <p:nvPr/>
          </p:nvSpPr>
          <p:spPr bwMode="auto">
            <a:xfrm flipH="1">
              <a:off x="5271" y="2124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21"/>
            <p:cNvSpPr>
              <a:spLocks noChangeShapeType="1"/>
            </p:cNvSpPr>
            <p:nvPr/>
          </p:nvSpPr>
          <p:spPr bwMode="auto">
            <a:xfrm>
              <a:off x="532" y="2124"/>
              <a:ext cx="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22"/>
            <p:cNvSpPr>
              <a:spLocks noChangeShapeType="1"/>
            </p:cNvSpPr>
            <p:nvPr/>
          </p:nvSpPr>
          <p:spPr bwMode="auto">
            <a:xfrm flipV="1">
              <a:off x="1008" y="3401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3"/>
            <p:cNvSpPr>
              <a:spLocks noChangeShapeType="1"/>
            </p:cNvSpPr>
            <p:nvPr/>
          </p:nvSpPr>
          <p:spPr bwMode="auto">
            <a:xfrm>
              <a:off x="1008" y="1984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24"/>
            <p:cNvSpPr>
              <a:spLocks noChangeShapeType="1"/>
            </p:cNvSpPr>
            <p:nvPr/>
          </p:nvSpPr>
          <p:spPr bwMode="auto">
            <a:xfrm flipH="1">
              <a:off x="5271" y="2270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5"/>
            <p:cNvSpPr>
              <a:spLocks noChangeShapeType="1"/>
            </p:cNvSpPr>
            <p:nvPr/>
          </p:nvSpPr>
          <p:spPr bwMode="auto">
            <a:xfrm>
              <a:off x="532" y="2270"/>
              <a:ext cx="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6"/>
            <p:cNvSpPr>
              <a:spLocks noChangeShapeType="1"/>
            </p:cNvSpPr>
            <p:nvPr/>
          </p:nvSpPr>
          <p:spPr bwMode="auto">
            <a:xfrm flipV="1">
              <a:off x="1484" y="3401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7"/>
            <p:cNvSpPr>
              <a:spLocks noChangeShapeType="1"/>
            </p:cNvSpPr>
            <p:nvPr/>
          </p:nvSpPr>
          <p:spPr bwMode="auto">
            <a:xfrm>
              <a:off x="1484" y="1984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8"/>
            <p:cNvSpPr>
              <a:spLocks noChangeShapeType="1"/>
            </p:cNvSpPr>
            <p:nvPr/>
          </p:nvSpPr>
          <p:spPr bwMode="auto">
            <a:xfrm flipH="1">
              <a:off x="5271" y="2416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9"/>
            <p:cNvSpPr>
              <a:spLocks noChangeShapeType="1"/>
            </p:cNvSpPr>
            <p:nvPr/>
          </p:nvSpPr>
          <p:spPr bwMode="auto">
            <a:xfrm>
              <a:off x="532" y="2416"/>
              <a:ext cx="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30"/>
            <p:cNvSpPr>
              <a:spLocks noChangeShapeType="1"/>
            </p:cNvSpPr>
            <p:nvPr/>
          </p:nvSpPr>
          <p:spPr bwMode="auto">
            <a:xfrm flipV="1">
              <a:off x="1960" y="3401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31"/>
            <p:cNvSpPr>
              <a:spLocks noChangeShapeType="1"/>
            </p:cNvSpPr>
            <p:nvPr/>
          </p:nvSpPr>
          <p:spPr bwMode="auto">
            <a:xfrm>
              <a:off x="1960" y="1984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32"/>
            <p:cNvSpPr>
              <a:spLocks noChangeShapeType="1"/>
            </p:cNvSpPr>
            <p:nvPr/>
          </p:nvSpPr>
          <p:spPr bwMode="auto">
            <a:xfrm flipH="1">
              <a:off x="5271" y="2561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33"/>
            <p:cNvSpPr>
              <a:spLocks noChangeShapeType="1"/>
            </p:cNvSpPr>
            <p:nvPr/>
          </p:nvSpPr>
          <p:spPr bwMode="auto">
            <a:xfrm>
              <a:off x="532" y="2561"/>
              <a:ext cx="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34"/>
            <p:cNvSpPr>
              <a:spLocks noChangeShapeType="1"/>
            </p:cNvSpPr>
            <p:nvPr/>
          </p:nvSpPr>
          <p:spPr bwMode="auto">
            <a:xfrm flipV="1">
              <a:off x="2435" y="3401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" name="Line 35"/>
            <p:cNvSpPr>
              <a:spLocks noChangeShapeType="1"/>
            </p:cNvSpPr>
            <p:nvPr/>
          </p:nvSpPr>
          <p:spPr bwMode="auto">
            <a:xfrm>
              <a:off x="2435" y="1984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5" name="Line 36"/>
            <p:cNvSpPr>
              <a:spLocks noChangeShapeType="1"/>
            </p:cNvSpPr>
            <p:nvPr/>
          </p:nvSpPr>
          <p:spPr bwMode="auto">
            <a:xfrm flipH="1">
              <a:off x="5271" y="2707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9" name="Line 37"/>
            <p:cNvSpPr>
              <a:spLocks noChangeShapeType="1"/>
            </p:cNvSpPr>
            <p:nvPr/>
          </p:nvSpPr>
          <p:spPr bwMode="auto">
            <a:xfrm>
              <a:off x="532" y="2707"/>
              <a:ext cx="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0" name="Line 38"/>
            <p:cNvSpPr>
              <a:spLocks noChangeShapeType="1"/>
            </p:cNvSpPr>
            <p:nvPr/>
          </p:nvSpPr>
          <p:spPr bwMode="auto">
            <a:xfrm flipV="1">
              <a:off x="2916" y="3401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Line 39"/>
            <p:cNvSpPr>
              <a:spLocks noChangeShapeType="1"/>
            </p:cNvSpPr>
            <p:nvPr/>
          </p:nvSpPr>
          <p:spPr bwMode="auto">
            <a:xfrm>
              <a:off x="2916" y="1984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Line 40"/>
            <p:cNvSpPr>
              <a:spLocks noChangeShapeType="1"/>
            </p:cNvSpPr>
            <p:nvPr/>
          </p:nvSpPr>
          <p:spPr bwMode="auto">
            <a:xfrm flipH="1">
              <a:off x="5271" y="2848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Line 41"/>
            <p:cNvSpPr>
              <a:spLocks noChangeShapeType="1"/>
            </p:cNvSpPr>
            <p:nvPr/>
          </p:nvSpPr>
          <p:spPr bwMode="auto">
            <a:xfrm>
              <a:off x="532" y="2848"/>
              <a:ext cx="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" name="Line 42"/>
            <p:cNvSpPr>
              <a:spLocks noChangeShapeType="1"/>
            </p:cNvSpPr>
            <p:nvPr/>
          </p:nvSpPr>
          <p:spPr bwMode="auto">
            <a:xfrm flipV="1">
              <a:off x="3392" y="3401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Line 43"/>
            <p:cNvSpPr>
              <a:spLocks noChangeShapeType="1"/>
            </p:cNvSpPr>
            <p:nvPr/>
          </p:nvSpPr>
          <p:spPr bwMode="auto">
            <a:xfrm>
              <a:off x="3392" y="1984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6" name="Line 44"/>
            <p:cNvSpPr>
              <a:spLocks noChangeShapeType="1"/>
            </p:cNvSpPr>
            <p:nvPr/>
          </p:nvSpPr>
          <p:spPr bwMode="auto">
            <a:xfrm flipH="1">
              <a:off x="5271" y="2993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Line 45"/>
            <p:cNvSpPr>
              <a:spLocks noChangeShapeType="1"/>
            </p:cNvSpPr>
            <p:nvPr/>
          </p:nvSpPr>
          <p:spPr bwMode="auto">
            <a:xfrm>
              <a:off x="532" y="2993"/>
              <a:ext cx="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" name="Line 46"/>
            <p:cNvSpPr>
              <a:spLocks noChangeShapeType="1"/>
            </p:cNvSpPr>
            <p:nvPr/>
          </p:nvSpPr>
          <p:spPr bwMode="auto">
            <a:xfrm flipV="1">
              <a:off x="3868" y="3401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9" name="Line 47"/>
            <p:cNvSpPr>
              <a:spLocks noChangeShapeType="1"/>
            </p:cNvSpPr>
            <p:nvPr/>
          </p:nvSpPr>
          <p:spPr bwMode="auto">
            <a:xfrm>
              <a:off x="3868" y="1984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" name="Line 48"/>
            <p:cNvSpPr>
              <a:spLocks noChangeShapeType="1"/>
            </p:cNvSpPr>
            <p:nvPr/>
          </p:nvSpPr>
          <p:spPr bwMode="auto">
            <a:xfrm flipH="1">
              <a:off x="5271" y="3139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" name="Line 49"/>
            <p:cNvSpPr>
              <a:spLocks noChangeShapeType="1"/>
            </p:cNvSpPr>
            <p:nvPr/>
          </p:nvSpPr>
          <p:spPr bwMode="auto">
            <a:xfrm>
              <a:off x="532" y="3139"/>
              <a:ext cx="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2" name="Line 50"/>
            <p:cNvSpPr>
              <a:spLocks noChangeShapeType="1"/>
            </p:cNvSpPr>
            <p:nvPr/>
          </p:nvSpPr>
          <p:spPr bwMode="auto">
            <a:xfrm flipV="1">
              <a:off x="4343" y="3401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3" name="Line 51"/>
            <p:cNvSpPr>
              <a:spLocks noChangeShapeType="1"/>
            </p:cNvSpPr>
            <p:nvPr/>
          </p:nvSpPr>
          <p:spPr bwMode="auto">
            <a:xfrm>
              <a:off x="4343" y="1984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" name="Line 52"/>
            <p:cNvSpPr>
              <a:spLocks noChangeShapeType="1"/>
            </p:cNvSpPr>
            <p:nvPr/>
          </p:nvSpPr>
          <p:spPr bwMode="auto">
            <a:xfrm flipH="1">
              <a:off x="5271" y="3285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" name="Line 53"/>
            <p:cNvSpPr>
              <a:spLocks noChangeShapeType="1"/>
            </p:cNvSpPr>
            <p:nvPr/>
          </p:nvSpPr>
          <p:spPr bwMode="auto">
            <a:xfrm>
              <a:off x="532" y="3285"/>
              <a:ext cx="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6" name="Line 54"/>
            <p:cNvSpPr>
              <a:spLocks noChangeShapeType="1"/>
            </p:cNvSpPr>
            <p:nvPr/>
          </p:nvSpPr>
          <p:spPr bwMode="auto">
            <a:xfrm flipV="1">
              <a:off x="4819" y="3401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7" name="Line 55"/>
            <p:cNvSpPr>
              <a:spLocks noChangeShapeType="1"/>
            </p:cNvSpPr>
            <p:nvPr/>
          </p:nvSpPr>
          <p:spPr bwMode="auto">
            <a:xfrm>
              <a:off x="4819" y="1984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" name="Freeform 56"/>
            <p:cNvSpPr>
              <a:spLocks/>
            </p:cNvSpPr>
            <p:nvPr/>
          </p:nvSpPr>
          <p:spPr bwMode="auto">
            <a:xfrm>
              <a:off x="532" y="2848"/>
              <a:ext cx="4768" cy="568"/>
            </a:xfrm>
            <a:custGeom>
              <a:avLst/>
              <a:gdLst>
                <a:gd name="T0" fmla="*/ 73 w 4768"/>
                <a:gd name="T1" fmla="*/ 495 h 568"/>
                <a:gd name="T2" fmla="*/ 151 w 4768"/>
                <a:gd name="T3" fmla="*/ 514 h 568"/>
                <a:gd name="T4" fmla="*/ 224 w 4768"/>
                <a:gd name="T5" fmla="*/ 306 h 568"/>
                <a:gd name="T6" fmla="*/ 301 w 4768"/>
                <a:gd name="T7" fmla="*/ 476 h 568"/>
                <a:gd name="T8" fmla="*/ 374 w 4768"/>
                <a:gd name="T9" fmla="*/ 505 h 568"/>
                <a:gd name="T10" fmla="*/ 452 w 4768"/>
                <a:gd name="T11" fmla="*/ 495 h 568"/>
                <a:gd name="T12" fmla="*/ 525 w 4768"/>
                <a:gd name="T13" fmla="*/ 471 h 568"/>
                <a:gd name="T14" fmla="*/ 602 w 4768"/>
                <a:gd name="T15" fmla="*/ 505 h 568"/>
                <a:gd name="T16" fmla="*/ 675 w 4768"/>
                <a:gd name="T17" fmla="*/ 500 h 568"/>
                <a:gd name="T18" fmla="*/ 753 w 4768"/>
                <a:gd name="T19" fmla="*/ 456 h 568"/>
                <a:gd name="T20" fmla="*/ 826 w 4768"/>
                <a:gd name="T21" fmla="*/ 209 h 568"/>
                <a:gd name="T22" fmla="*/ 903 w 4768"/>
                <a:gd name="T23" fmla="*/ 524 h 568"/>
                <a:gd name="T24" fmla="*/ 976 w 4768"/>
                <a:gd name="T25" fmla="*/ 548 h 568"/>
                <a:gd name="T26" fmla="*/ 1054 w 4768"/>
                <a:gd name="T27" fmla="*/ 408 h 568"/>
                <a:gd name="T28" fmla="*/ 1127 w 4768"/>
                <a:gd name="T29" fmla="*/ 97 h 568"/>
                <a:gd name="T30" fmla="*/ 1204 w 4768"/>
                <a:gd name="T31" fmla="*/ 267 h 568"/>
                <a:gd name="T32" fmla="*/ 1277 w 4768"/>
                <a:gd name="T33" fmla="*/ 427 h 568"/>
                <a:gd name="T34" fmla="*/ 1355 w 4768"/>
                <a:gd name="T35" fmla="*/ 524 h 568"/>
                <a:gd name="T36" fmla="*/ 1428 w 4768"/>
                <a:gd name="T37" fmla="*/ 505 h 568"/>
                <a:gd name="T38" fmla="*/ 1505 w 4768"/>
                <a:gd name="T39" fmla="*/ 519 h 568"/>
                <a:gd name="T40" fmla="*/ 1578 w 4768"/>
                <a:gd name="T41" fmla="*/ 456 h 568"/>
                <a:gd name="T42" fmla="*/ 1656 w 4768"/>
                <a:gd name="T43" fmla="*/ 315 h 568"/>
                <a:gd name="T44" fmla="*/ 1729 w 4768"/>
                <a:gd name="T45" fmla="*/ 116 h 568"/>
                <a:gd name="T46" fmla="*/ 1806 w 4768"/>
                <a:gd name="T47" fmla="*/ 87 h 568"/>
                <a:gd name="T48" fmla="*/ 1879 w 4768"/>
                <a:gd name="T49" fmla="*/ 170 h 568"/>
                <a:gd name="T50" fmla="*/ 1957 w 4768"/>
                <a:gd name="T51" fmla="*/ 257 h 568"/>
                <a:gd name="T52" fmla="*/ 2030 w 4768"/>
                <a:gd name="T53" fmla="*/ 175 h 568"/>
                <a:gd name="T54" fmla="*/ 2107 w 4768"/>
                <a:gd name="T55" fmla="*/ 209 h 568"/>
                <a:gd name="T56" fmla="*/ 2180 w 4768"/>
                <a:gd name="T57" fmla="*/ 413 h 568"/>
                <a:gd name="T58" fmla="*/ 2258 w 4768"/>
                <a:gd name="T59" fmla="*/ 485 h 568"/>
                <a:gd name="T60" fmla="*/ 2331 w 4768"/>
                <a:gd name="T61" fmla="*/ 519 h 568"/>
                <a:gd name="T62" fmla="*/ 2408 w 4768"/>
                <a:gd name="T63" fmla="*/ 519 h 568"/>
                <a:gd name="T64" fmla="*/ 2486 w 4768"/>
                <a:gd name="T65" fmla="*/ 500 h 568"/>
                <a:gd name="T66" fmla="*/ 2559 w 4768"/>
                <a:gd name="T67" fmla="*/ 437 h 568"/>
                <a:gd name="T68" fmla="*/ 2636 w 4768"/>
                <a:gd name="T69" fmla="*/ 301 h 568"/>
                <a:gd name="T70" fmla="*/ 2709 w 4768"/>
                <a:gd name="T71" fmla="*/ 82 h 568"/>
                <a:gd name="T72" fmla="*/ 2787 w 4768"/>
                <a:gd name="T73" fmla="*/ 281 h 568"/>
                <a:gd name="T74" fmla="*/ 2860 w 4768"/>
                <a:gd name="T75" fmla="*/ 199 h 568"/>
                <a:gd name="T76" fmla="*/ 2937 w 4768"/>
                <a:gd name="T77" fmla="*/ 111 h 568"/>
                <a:gd name="T78" fmla="*/ 3010 w 4768"/>
                <a:gd name="T79" fmla="*/ 48 h 568"/>
                <a:gd name="T80" fmla="*/ 3088 w 4768"/>
                <a:gd name="T81" fmla="*/ 267 h 568"/>
                <a:gd name="T82" fmla="*/ 3161 w 4768"/>
                <a:gd name="T83" fmla="*/ 422 h 568"/>
                <a:gd name="T84" fmla="*/ 3238 w 4768"/>
                <a:gd name="T85" fmla="*/ 514 h 568"/>
                <a:gd name="T86" fmla="*/ 3311 w 4768"/>
                <a:gd name="T87" fmla="*/ 495 h 568"/>
                <a:gd name="T88" fmla="*/ 3389 w 4768"/>
                <a:gd name="T89" fmla="*/ 534 h 568"/>
                <a:gd name="T90" fmla="*/ 3462 w 4768"/>
                <a:gd name="T91" fmla="*/ 466 h 568"/>
                <a:gd name="T92" fmla="*/ 3539 w 4768"/>
                <a:gd name="T93" fmla="*/ 320 h 568"/>
                <a:gd name="T94" fmla="*/ 3612 w 4768"/>
                <a:gd name="T95" fmla="*/ 111 h 568"/>
                <a:gd name="T96" fmla="*/ 3690 w 4768"/>
                <a:gd name="T97" fmla="*/ 335 h 568"/>
                <a:gd name="T98" fmla="*/ 3763 w 4768"/>
                <a:gd name="T99" fmla="*/ 524 h 568"/>
                <a:gd name="T100" fmla="*/ 3840 w 4768"/>
                <a:gd name="T101" fmla="*/ 548 h 568"/>
                <a:gd name="T102" fmla="*/ 3913 w 4768"/>
                <a:gd name="T103" fmla="*/ 335 h 568"/>
                <a:gd name="T104" fmla="*/ 3991 w 4768"/>
                <a:gd name="T105" fmla="*/ 393 h 568"/>
                <a:gd name="T106" fmla="*/ 4064 w 4768"/>
                <a:gd name="T107" fmla="*/ 490 h 568"/>
                <a:gd name="T108" fmla="*/ 4141 w 4768"/>
                <a:gd name="T109" fmla="*/ 505 h 568"/>
                <a:gd name="T110" fmla="*/ 4214 w 4768"/>
                <a:gd name="T111" fmla="*/ 485 h 568"/>
                <a:gd name="T112" fmla="*/ 4292 w 4768"/>
                <a:gd name="T113" fmla="*/ 490 h 568"/>
                <a:gd name="T114" fmla="*/ 4370 w 4768"/>
                <a:gd name="T115" fmla="*/ 505 h 568"/>
                <a:gd name="T116" fmla="*/ 4442 w 4768"/>
                <a:gd name="T117" fmla="*/ 490 h 568"/>
                <a:gd name="T118" fmla="*/ 4515 w 4768"/>
                <a:gd name="T119" fmla="*/ 383 h 568"/>
                <a:gd name="T120" fmla="*/ 4593 w 4768"/>
                <a:gd name="T121" fmla="*/ 417 h 568"/>
                <a:gd name="T122" fmla="*/ 4671 w 4768"/>
                <a:gd name="T123" fmla="*/ 553 h 568"/>
                <a:gd name="T124" fmla="*/ 4743 w 4768"/>
                <a:gd name="T125" fmla="*/ 189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768" h="568">
                  <a:moveTo>
                    <a:pt x="0" y="0"/>
                  </a:moveTo>
                  <a:lnTo>
                    <a:pt x="0" y="14"/>
                  </a:lnTo>
                  <a:lnTo>
                    <a:pt x="0" y="24"/>
                  </a:lnTo>
                  <a:lnTo>
                    <a:pt x="0" y="29"/>
                  </a:lnTo>
                  <a:lnTo>
                    <a:pt x="0" y="39"/>
                  </a:lnTo>
                  <a:lnTo>
                    <a:pt x="5" y="48"/>
                  </a:lnTo>
                  <a:lnTo>
                    <a:pt x="5" y="53"/>
                  </a:lnTo>
                  <a:lnTo>
                    <a:pt x="5" y="63"/>
                  </a:lnTo>
                  <a:lnTo>
                    <a:pt x="5" y="73"/>
                  </a:lnTo>
                  <a:lnTo>
                    <a:pt x="5" y="77"/>
                  </a:lnTo>
                  <a:lnTo>
                    <a:pt x="10" y="87"/>
                  </a:lnTo>
                  <a:lnTo>
                    <a:pt x="10" y="97"/>
                  </a:lnTo>
                  <a:lnTo>
                    <a:pt x="10" y="102"/>
                  </a:lnTo>
                  <a:lnTo>
                    <a:pt x="10" y="111"/>
                  </a:lnTo>
                  <a:lnTo>
                    <a:pt x="10" y="121"/>
                  </a:lnTo>
                  <a:lnTo>
                    <a:pt x="15" y="131"/>
                  </a:lnTo>
                  <a:lnTo>
                    <a:pt x="15" y="136"/>
                  </a:lnTo>
                  <a:lnTo>
                    <a:pt x="15" y="145"/>
                  </a:lnTo>
                  <a:lnTo>
                    <a:pt x="15" y="155"/>
                  </a:lnTo>
                  <a:lnTo>
                    <a:pt x="15" y="165"/>
                  </a:lnTo>
                  <a:lnTo>
                    <a:pt x="20" y="170"/>
                  </a:lnTo>
                  <a:lnTo>
                    <a:pt x="20" y="179"/>
                  </a:lnTo>
                  <a:lnTo>
                    <a:pt x="20" y="184"/>
                  </a:lnTo>
                  <a:lnTo>
                    <a:pt x="20" y="194"/>
                  </a:lnTo>
                  <a:lnTo>
                    <a:pt x="20" y="204"/>
                  </a:lnTo>
                  <a:lnTo>
                    <a:pt x="25" y="209"/>
                  </a:lnTo>
                  <a:lnTo>
                    <a:pt x="25" y="218"/>
                  </a:lnTo>
                  <a:lnTo>
                    <a:pt x="25" y="223"/>
                  </a:lnTo>
                  <a:lnTo>
                    <a:pt x="25" y="233"/>
                  </a:lnTo>
                  <a:lnTo>
                    <a:pt x="25" y="238"/>
                  </a:lnTo>
                  <a:lnTo>
                    <a:pt x="29" y="243"/>
                  </a:lnTo>
                  <a:lnTo>
                    <a:pt x="29" y="252"/>
                  </a:lnTo>
                  <a:lnTo>
                    <a:pt x="29" y="257"/>
                  </a:lnTo>
                  <a:lnTo>
                    <a:pt x="29" y="267"/>
                  </a:lnTo>
                  <a:lnTo>
                    <a:pt x="29" y="272"/>
                  </a:lnTo>
                  <a:lnTo>
                    <a:pt x="29" y="277"/>
                  </a:lnTo>
                  <a:lnTo>
                    <a:pt x="34" y="286"/>
                  </a:lnTo>
                  <a:lnTo>
                    <a:pt x="34" y="291"/>
                  </a:lnTo>
                  <a:lnTo>
                    <a:pt x="34" y="296"/>
                  </a:lnTo>
                  <a:lnTo>
                    <a:pt x="34" y="306"/>
                  </a:lnTo>
                  <a:lnTo>
                    <a:pt x="34" y="311"/>
                  </a:lnTo>
                  <a:lnTo>
                    <a:pt x="39" y="315"/>
                  </a:lnTo>
                  <a:lnTo>
                    <a:pt x="39" y="325"/>
                  </a:lnTo>
                  <a:lnTo>
                    <a:pt x="39" y="330"/>
                  </a:lnTo>
                  <a:lnTo>
                    <a:pt x="39" y="335"/>
                  </a:lnTo>
                  <a:lnTo>
                    <a:pt x="39" y="340"/>
                  </a:lnTo>
                  <a:lnTo>
                    <a:pt x="44" y="345"/>
                  </a:lnTo>
                  <a:lnTo>
                    <a:pt x="44" y="354"/>
                  </a:lnTo>
                  <a:lnTo>
                    <a:pt x="44" y="359"/>
                  </a:lnTo>
                  <a:lnTo>
                    <a:pt x="44" y="364"/>
                  </a:lnTo>
                  <a:lnTo>
                    <a:pt x="44" y="369"/>
                  </a:lnTo>
                  <a:lnTo>
                    <a:pt x="49" y="374"/>
                  </a:lnTo>
                  <a:lnTo>
                    <a:pt x="49" y="379"/>
                  </a:lnTo>
                  <a:lnTo>
                    <a:pt x="49" y="383"/>
                  </a:lnTo>
                  <a:lnTo>
                    <a:pt x="49" y="388"/>
                  </a:lnTo>
                  <a:lnTo>
                    <a:pt x="49" y="393"/>
                  </a:lnTo>
                  <a:lnTo>
                    <a:pt x="54" y="398"/>
                  </a:lnTo>
                  <a:lnTo>
                    <a:pt x="54" y="408"/>
                  </a:lnTo>
                  <a:lnTo>
                    <a:pt x="54" y="413"/>
                  </a:lnTo>
                  <a:lnTo>
                    <a:pt x="54" y="417"/>
                  </a:lnTo>
                  <a:lnTo>
                    <a:pt x="54" y="417"/>
                  </a:lnTo>
                  <a:lnTo>
                    <a:pt x="59" y="422"/>
                  </a:lnTo>
                  <a:lnTo>
                    <a:pt x="59" y="427"/>
                  </a:lnTo>
                  <a:lnTo>
                    <a:pt x="59" y="432"/>
                  </a:lnTo>
                  <a:lnTo>
                    <a:pt x="59" y="437"/>
                  </a:lnTo>
                  <a:lnTo>
                    <a:pt x="59" y="442"/>
                  </a:lnTo>
                  <a:lnTo>
                    <a:pt x="59" y="447"/>
                  </a:lnTo>
                  <a:lnTo>
                    <a:pt x="63" y="451"/>
                  </a:lnTo>
                  <a:lnTo>
                    <a:pt x="63" y="456"/>
                  </a:lnTo>
                  <a:lnTo>
                    <a:pt x="63" y="461"/>
                  </a:lnTo>
                  <a:lnTo>
                    <a:pt x="63" y="461"/>
                  </a:lnTo>
                  <a:lnTo>
                    <a:pt x="63" y="466"/>
                  </a:lnTo>
                  <a:lnTo>
                    <a:pt x="68" y="471"/>
                  </a:lnTo>
                  <a:lnTo>
                    <a:pt x="68" y="476"/>
                  </a:lnTo>
                  <a:lnTo>
                    <a:pt x="68" y="481"/>
                  </a:lnTo>
                  <a:lnTo>
                    <a:pt x="68" y="485"/>
                  </a:lnTo>
                  <a:lnTo>
                    <a:pt x="73" y="490"/>
                  </a:lnTo>
                  <a:lnTo>
                    <a:pt x="73" y="495"/>
                  </a:lnTo>
                  <a:lnTo>
                    <a:pt x="73" y="495"/>
                  </a:lnTo>
                  <a:lnTo>
                    <a:pt x="73" y="500"/>
                  </a:lnTo>
                  <a:lnTo>
                    <a:pt x="73" y="505"/>
                  </a:lnTo>
                  <a:lnTo>
                    <a:pt x="78" y="505"/>
                  </a:lnTo>
                  <a:lnTo>
                    <a:pt x="78" y="510"/>
                  </a:lnTo>
                  <a:lnTo>
                    <a:pt x="78" y="510"/>
                  </a:lnTo>
                  <a:lnTo>
                    <a:pt x="78" y="514"/>
                  </a:lnTo>
                  <a:lnTo>
                    <a:pt x="78" y="519"/>
                  </a:lnTo>
                  <a:lnTo>
                    <a:pt x="83" y="519"/>
                  </a:lnTo>
                  <a:lnTo>
                    <a:pt x="83" y="524"/>
                  </a:lnTo>
                  <a:lnTo>
                    <a:pt x="83" y="524"/>
                  </a:lnTo>
                  <a:lnTo>
                    <a:pt x="83" y="529"/>
                  </a:lnTo>
                  <a:lnTo>
                    <a:pt x="83" y="529"/>
                  </a:lnTo>
                  <a:lnTo>
                    <a:pt x="88" y="534"/>
                  </a:lnTo>
                  <a:lnTo>
                    <a:pt x="88" y="534"/>
                  </a:lnTo>
                  <a:lnTo>
                    <a:pt x="88" y="539"/>
                  </a:lnTo>
                  <a:lnTo>
                    <a:pt x="88" y="539"/>
                  </a:lnTo>
                  <a:lnTo>
                    <a:pt x="88" y="544"/>
                  </a:lnTo>
                  <a:lnTo>
                    <a:pt x="88" y="544"/>
                  </a:lnTo>
                  <a:lnTo>
                    <a:pt x="93" y="544"/>
                  </a:lnTo>
                  <a:lnTo>
                    <a:pt x="93" y="548"/>
                  </a:lnTo>
                  <a:lnTo>
                    <a:pt x="93" y="548"/>
                  </a:lnTo>
                  <a:lnTo>
                    <a:pt x="93" y="548"/>
                  </a:lnTo>
                  <a:lnTo>
                    <a:pt x="93" y="553"/>
                  </a:lnTo>
                  <a:lnTo>
                    <a:pt x="97" y="553"/>
                  </a:lnTo>
                  <a:lnTo>
                    <a:pt x="97" y="553"/>
                  </a:lnTo>
                  <a:lnTo>
                    <a:pt x="97" y="558"/>
                  </a:lnTo>
                  <a:lnTo>
                    <a:pt x="97" y="558"/>
                  </a:lnTo>
                  <a:lnTo>
                    <a:pt x="97" y="558"/>
                  </a:lnTo>
                  <a:lnTo>
                    <a:pt x="102" y="563"/>
                  </a:lnTo>
                  <a:lnTo>
                    <a:pt x="102" y="563"/>
                  </a:lnTo>
                  <a:lnTo>
                    <a:pt x="102" y="563"/>
                  </a:lnTo>
                  <a:lnTo>
                    <a:pt x="102" y="563"/>
                  </a:lnTo>
                  <a:lnTo>
                    <a:pt x="102" y="563"/>
                  </a:lnTo>
                  <a:lnTo>
                    <a:pt x="107" y="568"/>
                  </a:lnTo>
                  <a:lnTo>
                    <a:pt x="107" y="568"/>
                  </a:lnTo>
                  <a:lnTo>
                    <a:pt x="107" y="568"/>
                  </a:lnTo>
                  <a:lnTo>
                    <a:pt x="107" y="568"/>
                  </a:lnTo>
                  <a:lnTo>
                    <a:pt x="107" y="568"/>
                  </a:lnTo>
                  <a:lnTo>
                    <a:pt x="112" y="568"/>
                  </a:lnTo>
                  <a:lnTo>
                    <a:pt x="112" y="568"/>
                  </a:lnTo>
                  <a:lnTo>
                    <a:pt x="112" y="568"/>
                  </a:lnTo>
                  <a:lnTo>
                    <a:pt x="112" y="568"/>
                  </a:lnTo>
                  <a:lnTo>
                    <a:pt x="112" y="568"/>
                  </a:lnTo>
                  <a:lnTo>
                    <a:pt x="117" y="568"/>
                  </a:lnTo>
                  <a:lnTo>
                    <a:pt x="117" y="568"/>
                  </a:lnTo>
                  <a:lnTo>
                    <a:pt x="117" y="568"/>
                  </a:lnTo>
                  <a:lnTo>
                    <a:pt x="117" y="568"/>
                  </a:lnTo>
                  <a:lnTo>
                    <a:pt x="117" y="568"/>
                  </a:lnTo>
                  <a:lnTo>
                    <a:pt x="122" y="568"/>
                  </a:lnTo>
                  <a:lnTo>
                    <a:pt x="122" y="568"/>
                  </a:lnTo>
                  <a:lnTo>
                    <a:pt x="122" y="568"/>
                  </a:lnTo>
                  <a:lnTo>
                    <a:pt x="122" y="568"/>
                  </a:lnTo>
                  <a:lnTo>
                    <a:pt x="122" y="568"/>
                  </a:lnTo>
                  <a:lnTo>
                    <a:pt x="126" y="568"/>
                  </a:lnTo>
                  <a:lnTo>
                    <a:pt x="126" y="563"/>
                  </a:lnTo>
                  <a:lnTo>
                    <a:pt x="126" y="563"/>
                  </a:lnTo>
                  <a:lnTo>
                    <a:pt x="126" y="563"/>
                  </a:lnTo>
                  <a:lnTo>
                    <a:pt x="126" y="563"/>
                  </a:lnTo>
                  <a:lnTo>
                    <a:pt x="131" y="563"/>
                  </a:lnTo>
                  <a:lnTo>
                    <a:pt x="131" y="558"/>
                  </a:lnTo>
                  <a:lnTo>
                    <a:pt x="131" y="558"/>
                  </a:lnTo>
                  <a:lnTo>
                    <a:pt x="131" y="558"/>
                  </a:lnTo>
                  <a:lnTo>
                    <a:pt x="131" y="553"/>
                  </a:lnTo>
                  <a:lnTo>
                    <a:pt x="131" y="553"/>
                  </a:lnTo>
                  <a:lnTo>
                    <a:pt x="136" y="553"/>
                  </a:lnTo>
                  <a:lnTo>
                    <a:pt x="136" y="548"/>
                  </a:lnTo>
                  <a:lnTo>
                    <a:pt x="136" y="548"/>
                  </a:lnTo>
                  <a:lnTo>
                    <a:pt x="136" y="544"/>
                  </a:lnTo>
                  <a:lnTo>
                    <a:pt x="136" y="544"/>
                  </a:lnTo>
                  <a:lnTo>
                    <a:pt x="141" y="544"/>
                  </a:lnTo>
                  <a:lnTo>
                    <a:pt x="141" y="539"/>
                  </a:lnTo>
                  <a:lnTo>
                    <a:pt x="141" y="539"/>
                  </a:lnTo>
                  <a:lnTo>
                    <a:pt x="141" y="534"/>
                  </a:lnTo>
                  <a:lnTo>
                    <a:pt x="141" y="534"/>
                  </a:lnTo>
                  <a:lnTo>
                    <a:pt x="146" y="529"/>
                  </a:lnTo>
                  <a:lnTo>
                    <a:pt x="146" y="524"/>
                  </a:lnTo>
                  <a:lnTo>
                    <a:pt x="146" y="524"/>
                  </a:lnTo>
                  <a:lnTo>
                    <a:pt x="146" y="519"/>
                  </a:lnTo>
                  <a:lnTo>
                    <a:pt x="151" y="514"/>
                  </a:lnTo>
                  <a:lnTo>
                    <a:pt x="151" y="510"/>
                  </a:lnTo>
                  <a:lnTo>
                    <a:pt x="151" y="510"/>
                  </a:lnTo>
                  <a:lnTo>
                    <a:pt x="151" y="505"/>
                  </a:lnTo>
                  <a:lnTo>
                    <a:pt x="151" y="500"/>
                  </a:lnTo>
                  <a:lnTo>
                    <a:pt x="151" y="495"/>
                  </a:lnTo>
                  <a:lnTo>
                    <a:pt x="156" y="495"/>
                  </a:lnTo>
                  <a:lnTo>
                    <a:pt x="156" y="490"/>
                  </a:lnTo>
                  <a:lnTo>
                    <a:pt x="156" y="485"/>
                  </a:lnTo>
                  <a:lnTo>
                    <a:pt x="156" y="481"/>
                  </a:lnTo>
                  <a:lnTo>
                    <a:pt x="156" y="476"/>
                  </a:lnTo>
                  <a:lnTo>
                    <a:pt x="160" y="476"/>
                  </a:lnTo>
                  <a:lnTo>
                    <a:pt x="160" y="471"/>
                  </a:lnTo>
                  <a:lnTo>
                    <a:pt x="160" y="466"/>
                  </a:lnTo>
                  <a:lnTo>
                    <a:pt x="160" y="461"/>
                  </a:lnTo>
                  <a:lnTo>
                    <a:pt x="160" y="456"/>
                  </a:lnTo>
                  <a:lnTo>
                    <a:pt x="165" y="451"/>
                  </a:lnTo>
                  <a:lnTo>
                    <a:pt x="165" y="447"/>
                  </a:lnTo>
                  <a:lnTo>
                    <a:pt x="165" y="442"/>
                  </a:lnTo>
                  <a:lnTo>
                    <a:pt x="165" y="437"/>
                  </a:lnTo>
                  <a:lnTo>
                    <a:pt x="165" y="432"/>
                  </a:lnTo>
                  <a:lnTo>
                    <a:pt x="170" y="427"/>
                  </a:lnTo>
                  <a:lnTo>
                    <a:pt x="170" y="422"/>
                  </a:lnTo>
                  <a:lnTo>
                    <a:pt x="170" y="417"/>
                  </a:lnTo>
                  <a:lnTo>
                    <a:pt x="170" y="413"/>
                  </a:lnTo>
                  <a:lnTo>
                    <a:pt x="170" y="408"/>
                  </a:lnTo>
                  <a:lnTo>
                    <a:pt x="175" y="403"/>
                  </a:lnTo>
                  <a:lnTo>
                    <a:pt x="175" y="393"/>
                  </a:lnTo>
                  <a:lnTo>
                    <a:pt x="175" y="388"/>
                  </a:lnTo>
                  <a:lnTo>
                    <a:pt x="175" y="383"/>
                  </a:lnTo>
                  <a:lnTo>
                    <a:pt x="175" y="379"/>
                  </a:lnTo>
                  <a:lnTo>
                    <a:pt x="180" y="374"/>
                  </a:lnTo>
                  <a:lnTo>
                    <a:pt x="180" y="364"/>
                  </a:lnTo>
                  <a:lnTo>
                    <a:pt x="180" y="359"/>
                  </a:lnTo>
                  <a:lnTo>
                    <a:pt x="180" y="354"/>
                  </a:lnTo>
                  <a:lnTo>
                    <a:pt x="180" y="349"/>
                  </a:lnTo>
                  <a:lnTo>
                    <a:pt x="180" y="340"/>
                  </a:lnTo>
                  <a:lnTo>
                    <a:pt x="185" y="335"/>
                  </a:lnTo>
                  <a:lnTo>
                    <a:pt x="185" y="330"/>
                  </a:lnTo>
                  <a:lnTo>
                    <a:pt x="185" y="320"/>
                  </a:lnTo>
                  <a:lnTo>
                    <a:pt x="185" y="315"/>
                  </a:lnTo>
                  <a:lnTo>
                    <a:pt x="190" y="306"/>
                  </a:lnTo>
                  <a:lnTo>
                    <a:pt x="190" y="301"/>
                  </a:lnTo>
                  <a:lnTo>
                    <a:pt x="190" y="291"/>
                  </a:lnTo>
                  <a:lnTo>
                    <a:pt x="190" y="286"/>
                  </a:lnTo>
                  <a:lnTo>
                    <a:pt x="190" y="281"/>
                  </a:lnTo>
                  <a:lnTo>
                    <a:pt x="194" y="267"/>
                  </a:lnTo>
                  <a:lnTo>
                    <a:pt x="194" y="262"/>
                  </a:lnTo>
                  <a:lnTo>
                    <a:pt x="194" y="252"/>
                  </a:lnTo>
                  <a:lnTo>
                    <a:pt x="194" y="247"/>
                  </a:lnTo>
                  <a:lnTo>
                    <a:pt x="194" y="238"/>
                  </a:lnTo>
                  <a:lnTo>
                    <a:pt x="194" y="233"/>
                  </a:lnTo>
                  <a:lnTo>
                    <a:pt x="199" y="228"/>
                  </a:lnTo>
                  <a:lnTo>
                    <a:pt x="199" y="213"/>
                  </a:lnTo>
                  <a:lnTo>
                    <a:pt x="199" y="213"/>
                  </a:lnTo>
                  <a:lnTo>
                    <a:pt x="199" y="209"/>
                  </a:lnTo>
                  <a:lnTo>
                    <a:pt x="199" y="213"/>
                  </a:lnTo>
                  <a:lnTo>
                    <a:pt x="204" y="218"/>
                  </a:lnTo>
                  <a:lnTo>
                    <a:pt x="204" y="223"/>
                  </a:lnTo>
                  <a:lnTo>
                    <a:pt x="204" y="228"/>
                  </a:lnTo>
                  <a:lnTo>
                    <a:pt x="204" y="233"/>
                  </a:lnTo>
                  <a:lnTo>
                    <a:pt x="204" y="238"/>
                  </a:lnTo>
                  <a:lnTo>
                    <a:pt x="209" y="238"/>
                  </a:lnTo>
                  <a:lnTo>
                    <a:pt x="209" y="243"/>
                  </a:lnTo>
                  <a:lnTo>
                    <a:pt x="209" y="247"/>
                  </a:lnTo>
                  <a:lnTo>
                    <a:pt x="209" y="252"/>
                  </a:lnTo>
                  <a:lnTo>
                    <a:pt x="209" y="257"/>
                  </a:lnTo>
                  <a:lnTo>
                    <a:pt x="214" y="257"/>
                  </a:lnTo>
                  <a:lnTo>
                    <a:pt x="214" y="262"/>
                  </a:lnTo>
                  <a:lnTo>
                    <a:pt x="214" y="267"/>
                  </a:lnTo>
                  <a:lnTo>
                    <a:pt x="214" y="272"/>
                  </a:lnTo>
                  <a:lnTo>
                    <a:pt x="214" y="277"/>
                  </a:lnTo>
                  <a:lnTo>
                    <a:pt x="219" y="277"/>
                  </a:lnTo>
                  <a:lnTo>
                    <a:pt x="219" y="281"/>
                  </a:lnTo>
                  <a:lnTo>
                    <a:pt x="219" y="286"/>
                  </a:lnTo>
                  <a:lnTo>
                    <a:pt x="219" y="291"/>
                  </a:lnTo>
                  <a:lnTo>
                    <a:pt x="219" y="291"/>
                  </a:lnTo>
                  <a:lnTo>
                    <a:pt x="219" y="296"/>
                  </a:lnTo>
                  <a:lnTo>
                    <a:pt x="224" y="301"/>
                  </a:lnTo>
                  <a:lnTo>
                    <a:pt x="224" y="306"/>
                  </a:lnTo>
                  <a:lnTo>
                    <a:pt x="224" y="306"/>
                  </a:lnTo>
                  <a:lnTo>
                    <a:pt x="224" y="311"/>
                  </a:lnTo>
                  <a:lnTo>
                    <a:pt x="224" y="315"/>
                  </a:lnTo>
                  <a:lnTo>
                    <a:pt x="228" y="315"/>
                  </a:lnTo>
                  <a:lnTo>
                    <a:pt x="228" y="320"/>
                  </a:lnTo>
                  <a:lnTo>
                    <a:pt x="228" y="330"/>
                  </a:lnTo>
                  <a:lnTo>
                    <a:pt x="228" y="330"/>
                  </a:lnTo>
                  <a:lnTo>
                    <a:pt x="233" y="335"/>
                  </a:lnTo>
                  <a:lnTo>
                    <a:pt x="233" y="340"/>
                  </a:lnTo>
                  <a:lnTo>
                    <a:pt x="233" y="340"/>
                  </a:lnTo>
                  <a:lnTo>
                    <a:pt x="233" y="345"/>
                  </a:lnTo>
                  <a:lnTo>
                    <a:pt x="233" y="349"/>
                  </a:lnTo>
                  <a:lnTo>
                    <a:pt x="238" y="349"/>
                  </a:lnTo>
                  <a:lnTo>
                    <a:pt x="238" y="354"/>
                  </a:lnTo>
                  <a:lnTo>
                    <a:pt x="238" y="359"/>
                  </a:lnTo>
                  <a:lnTo>
                    <a:pt x="238" y="359"/>
                  </a:lnTo>
                  <a:lnTo>
                    <a:pt x="238" y="364"/>
                  </a:lnTo>
                  <a:lnTo>
                    <a:pt x="243" y="369"/>
                  </a:lnTo>
                  <a:lnTo>
                    <a:pt x="243" y="369"/>
                  </a:lnTo>
                  <a:lnTo>
                    <a:pt x="243" y="374"/>
                  </a:lnTo>
                  <a:lnTo>
                    <a:pt x="243" y="379"/>
                  </a:lnTo>
                  <a:lnTo>
                    <a:pt x="243" y="379"/>
                  </a:lnTo>
                  <a:lnTo>
                    <a:pt x="248" y="383"/>
                  </a:lnTo>
                  <a:lnTo>
                    <a:pt x="248" y="388"/>
                  </a:lnTo>
                  <a:lnTo>
                    <a:pt x="248" y="388"/>
                  </a:lnTo>
                  <a:lnTo>
                    <a:pt x="248" y="393"/>
                  </a:lnTo>
                  <a:lnTo>
                    <a:pt x="248" y="393"/>
                  </a:lnTo>
                  <a:lnTo>
                    <a:pt x="253" y="398"/>
                  </a:lnTo>
                  <a:lnTo>
                    <a:pt x="253" y="403"/>
                  </a:lnTo>
                  <a:lnTo>
                    <a:pt x="253" y="403"/>
                  </a:lnTo>
                  <a:lnTo>
                    <a:pt x="253" y="408"/>
                  </a:lnTo>
                  <a:lnTo>
                    <a:pt x="253" y="408"/>
                  </a:lnTo>
                  <a:lnTo>
                    <a:pt x="253" y="413"/>
                  </a:lnTo>
                  <a:lnTo>
                    <a:pt x="258" y="413"/>
                  </a:lnTo>
                  <a:lnTo>
                    <a:pt x="258" y="417"/>
                  </a:lnTo>
                  <a:lnTo>
                    <a:pt x="258" y="417"/>
                  </a:lnTo>
                  <a:lnTo>
                    <a:pt x="258" y="422"/>
                  </a:lnTo>
                  <a:lnTo>
                    <a:pt x="258" y="422"/>
                  </a:lnTo>
                  <a:lnTo>
                    <a:pt x="262" y="427"/>
                  </a:lnTo>
                  <a:lnTo>
                    <a:pt x="262" y="432"/>
                  </a:lnTo>
                  <a:lnTo>
                    <a:pt x="262" y="432"/>
                  </a:lnTo>
                  <a:lnTo>
                    <a:pt x="262" y="432"/>
                  </a:lnTo>
                  <a:lnTo>
                    <a:pt x="262" y="437"/>
                  </a:lnTo>
                  <a:lnTo>
                    <a:pt x="267" y="437"/>
                  </a:lnTo>
                  <a:lnTo>
                    <a:pt x="267" y="442"/>
                  </a:lnTo>
                  <a:lnTo>
                    <a:pt x="267" y="447"/>
                  </a:lnTo>
                  <a:lnTo>
                    <a:pt x="267" y="447"/>
                  </a:lnTo>
                  <a:lnTo>
                    <a:pt x="267" y="451"/>
                  </a:lnTo>
                  <a:lnTo>
                    <a:pt x="272" y="451"/>
                  </a:lnTo>
                  <a:lnTo>
                    <a:pt x="272" y="451"/>
                  </a:lnTo>
                  <a:lnTo>
                    <a:pt x="272" y="456"/>
                  </a:lnTo>
                  <a:lnTo>
                    <a:pt x="272" y="456"/>
                  </a:lnTo>
                  <a:lnTo>
                    <a:pt x="272" y="456"/>
                  </a:lnTo>
                  <a:lnTo>
                    <a:pt x="277" y="456"/>
                  </a:lnTo>
                  <a:lnTo>
                    <a:pt x="277" y="461"/>
                  </a:lnTo>
                  <a:lnTo>
                    <a:pt x="277" y="461"/>
                  </a:lnTo>
                  <a:lnTo>
                    <a:pt x="277" y="461"/>
                  </a:lnTo>
                  <a:lnTo>
                    <a:pt x="277" y="461"/>
                  </a:lnTo>
                  <a:lnTo>
                    <a:pt x="277" y="461"/>
                  </a:lnTo>
                  <a:lnTo>
                    <a:pt x="282" y="461"/>
                  </a:lnTo>
                  <a:lnTo>
                    <a:pt x="282" y="461"/>
                  </a:lnTo>
                  <a:lnTo>
                    <a:pt x="282" y="466"/>
                  </a:lnTo>
                  <a:lnTo>
                    <a:pt x="282" y="466"/>
                  </a:lnTo>
                  <a:lnTo>
                    <a:pt x="282" y="466"/>
                  </a:lnTo>
                  <a:lnTo>
                    <a:pt x="287" y="466"/>
                  </a:lnTo>
                  <a:lnTo>
                    <a:pt x="287" y="466"/>
                  </a:lnTo>
                  <a:lnTo>
                    <a:pt x="287" y="466"/>
                  </a:lnTo>
                  <a:lnTo>
                    <a:pt x="287" y="466"/>
                  </a:lnTo>
                  <a:lnTo>
                    <a:pt x="287" y="471"/>
                  </a:lnTo>
                  <a:lnTo>
                    <a:pt x="292" y="471"/>
                  </a:lnTo>
                  <a:lnTo>
                    <a:pt x="292" y="471"/>
                  </a:lnTo>
                  <a:lnTo>
                    <a:pt x="292" y="471"/>
                  </a:lnTo>
                  <a:lnTo>
                    <a:pt x="292" y="471"/>
                  </a:lnTo>
                  <a:lnTo>
                    <a:pt x="292" y="471"/>
                  </a:lnTo>
                  <a:lnTo>
                    <a:pt x="296" y="471"/>
                  </a:lnTo>
                  <a:lnTo>
                    <a:pt x="296" y="476"/>
                  </a:lnTo>
                  <a:lnTo>
                    <a:pt x="296" y="476"/>
                  </a:lnTo>
                  <a:lnTo>
                    <a:pt x="296" y="476"/>
                  </a:lnTo>
                  <a:lnTo>
                    <a:pt x="301" y="476"/>
                  </a:lnTo>
                  <a:lnTo>
                    <a:pt x="301" y="476"/>
                  </a:lnTo>
                  <a:lnTo>
                    <a:pt x="301" y="476"/>
                  </a:lnTo>
                  <a:lnTo>
                    <a:pt x="301" y="476"/>
                  </a:lnTo>
                  <a:lnTo>
                    <a:pt x="301" y="481"/>
                  </a:lnTo>
                  <a:lnTo>
                    <a:pt x="306" y="481"/>
                  </a:lnTo>
                  <a:lnTo>
                    <a:pt x="306" y="481"/>
                  </a:lnTo>
                  <a:lnTo>
                    <a:pt x="306" y="481"/>
                  </a:lnTo>
                  <a:lnTo>
                    <a:pt x="306" y="481"/>
                  </a:lnTo>
                  <a:lnTo>
                    <a:pt x="306" y="481"/>
                  </a:lnTo>
                  <a:lnTo>
                    <a:pt x="311" y="481"/>
                  </a:lnTo>
                  <a:lnTo>
                    <a:pt x="311" y="481"/>
                  </a:lnTo>
                  <a:lnTo>
                    <a:pt x="311" y="481"/>
                  </a:lnTo>
                  <a:lnTo>
                    <a:pt x="311" y="485"/>
                  </a:lnTo>
                  <a:lnTo>
                    <a:pt x="311" y="485"/>
                  </a:lnTo>
                  <a:lnTo>
                    <a:pt x="311" y="485"/>
                  </a:lnTo>
                  <a:lnTo>
                    <a:pt x="316" y="485"/>
                  </a:lnTo>
                  <a:lnTo>
                    <a:pt x="316" y="485"/>
                  </a:lnTo>
                  <a:lnTo>
                    <a:pt x="316" y="485"/>
                  </a:lnTo>
                  <a:lnTo>
                    <a:pt x="316" y="485"/>
                  </a:lnTo>
                  <a:lnTo>
                    <a:pt x="316" y="485"/>
                  </a:lnTo>
                  <a:lnTo>
                    <a:pt x="321" y="485"/>
                  </a:lnTo>
                  <a:lnTo>
                    <a:pt x="321" y="485"/>
                  </a:lnTo>
                  <a:lnTo>
                    <a:pt x="321" y="490"/>
                  </a:lnTo>
                  <a:lnTo>
                    <a:pt x="321" y="490"/>
                  </a:lnTo>
                  <a:lnTo>
                    <a:pt x="321" y="490"/>
                  </a:lnTo>
                  <a:lnTo>
                    <a:pt x="326" y="490"/>
                  </a:lnTo>
                  <a:lnTo>
                    <a:pt x="326" y="490"/>
                  </a:lnTo>
                  <a:lnTo>
                    <a:pt x="326" y="490"/>
                  </a:lnTo>
                  <a:lnTo>
                    <a:pt x="326" y="490"/>
                  </a:lnTo>
                  <a:lnTo>
                    <a:pt x="326" y="490"/>
                  </a:lnTo>
                  <a:lnTo>
                    <a:pt x="330" y="490"/>
                  </a:lnTo>
                  <a:lnTo>
                    <a:pt x="330" y="490"/>
                  </a:lnTo>
                  <a:lnTo>
                    <a:pt x="330" y="490"/>
                  </a:lnTo>
                  <a:lnTo>
                    <a:pt x="330" y="495"/>
                  </a:lnTo>
                  <a:lnTo>
                    <a:pt x="330" y="495"/>
                  </a:lnTo>
                  <a:lnTo>
                    <a:pt x="335" y="495"/>
                  </a:lnTo>
                  <a:lnTo>
                    <a:pt x="335" y="495"/>
                  </a:lnTo>
                  <a:lnTo>
                    <a:pt x="335" y="495"/>
                  </a:lnTo>
                  <a:lnTo>
                    <a:pt x="335" y="495"/>
                  </a:lnTo>
                  <a:lnTo>
                    <a:pt x="335" y="495"/>
                  </a:lnTo>
                  <a:lnTo>
                    <a:pt x="340" y="495"/>
                  </a:lnTo>
                  <a:lnTo>
                    <a:pt x="340" y="495"/>
                  </a:lnTo>
                  <a:lnTo>
                    <a:pt x="340" y="495"/>
                  </a:lnTo>
                  <a:lnTo>
                    <a:pt x="340" y="495"/>
                  </a:lnTo>
                  <a:lnTo>
                    <a:pt x="340" y="495"/>
                  </a:lnTo>
                  <a:lnTo>
                    <a:pt x="345" y="495"/>
                  </a:lnTo>
                  <a:lnTo>
                    <a:pt x="345" y="500"/>
                  </a:lnTo>
                  <a:lnTo>
                    <a:pt x="345" y="500"/>
                  </a:lnTo>
                  <a:lnTo>
                    <a:pt x="345" y="500"/>
                  </a:lnTo>
                  <a:lnTo>
                    <a:pt x="345" y="500"/>
                  </a:lnTo>
                  <a:lnTo>
                    <a:pt x="350" y="500"/>
                  </a:lnTo>
                  <a:lnTo>
                    <a:pt x="350" y="500"/>
                  </a:lnTo>
                  <a:lnTo>
                    <a:pt x="350" y="500"/>
                  </a:lnTo>
                  <a:lnTo>
                    <a:pt x="350" y="500"/>
                  </a:lnTo>
                  <a:lnTo>
                    <a:pt x="350" y="500"/>
                  </a:lnTo>
                  <a:lnTo>
                    <a:pt x="350" y="500"/>
                  </a:lnTo>
                  <a:lnTo>
                    <a:pt x="355" y="500"/>
                  </a:lnTo>
                  <a:lnTo>
                    <a:pt x="355" y="500"/>
                  </a:lnTo>
                  <a:lnTo>
                    <a:pt x="355" y="500"/>
                  </a:lnTo>
                  <a:lnTo>
                    <a:pt x="355" y="500"/>
                  </a:lnTo>
                  <a:lnTo>
                    <a:pt x="355" y="500"/>
                  </a:lnTo>
                  <a:lnTo>
                    <a:pt x="360" y="500"/>
                  </a:lnTo>
                  <a:lnTo>
                    <a:pt x="360" y="500"/>
                  </a:lnTo>
                  <a:lnTo>
                    <a:pt x="360" y="500"/>
                  </a:lnTo>
                  <a:lnTo>
                    <a:pt x="360" y="500"/>
                  </a:lnTo>
                  <a:lnTo>
                    <a:pt x="360" y="505"/>
                  </a:lnTo>
                  <a:lnTo>
                    <a:pt x="364" y="505"/>
                  </a:lnTo>
                  <a:lnTo>
                    <a:pt x="364" y="505"/>
                  </a:lnTo>
                  <a:lnTo>
                    <a:pt x="364" y="505"/>
                  </a:lnTo>
                  <a:lnTo>
                    <a:pt x="364" y="505"/>
                  </a:lnTo>
                  <a:lnTo>
                    <a:pt x="364" y="505"/>
                  </a:lnTo>
                  <a:lnTo>
                    <a:pt x="369" y="505"/>
                  </a:lnTo>
                  <a:lnTo>
                    <a:pt x="369" y="505"/>
                  </a:lnTo>
                  <a:lnTo>
                    <a:pt x="369" y="505"/>
                  </a:lnTo>
                  <a:lnTo>
                    <a:pt x="369" y="505"/>
                  </a:lnTo>
                  <a:lnTo>
                    <a:pt x="369" y="505"/>
                  </a:lnTo>
                  <a:lnTo>
                    <a:pt x="374" y="505"/>
                  </a:lnTo>
                  <a:lnTo>
                    <a:pt x="374" y="505"/>
                  </a:lnTo>
                  <a:lnTo>
                    <a:pt x="374" y="505"/>
                  </a:lnTo>
                  <a:lnTo>
                    <a:pt x="374" y="505"/>
                  </a:lnTo>
                  <a:lnTo>
                    <a:pt x="374" y="505"/>
                  </a:lnTo>
                  <a:lnTo>
                    <a:pt x="379" y="505"/>
                  </a:lnTo>
                  <a:lnTo>
                    <a:pt x="379" y="505"/>
                  </a:lnTo>
                  <a:lnTo>
                    <a:pt x="379" y="505"/>
                  </a:lnTo>
                  <a:lnTo>
                    <a:pt x="379" y="505"/>
                  </a:lnTo>
                  <a:lnTo>
                    <a:pt x="379" y="505"/>
                  </a:lnTo>
                  <a:lnTo>
                    <a:pt x="384" y="505"/>
                  </a:lnTo>
                  <a:lnTo>
                    <a:pt x="384" y="505"/>
                  </a:lnTo>
                  <a:lnTo>
                    <a:pt x="384" y="505"/>
                  </a:lnTo>
                  <a:lnTo>
                    <a:pt x="384" y="505"/>
                  </a:lnTo>
                  <a:lnTo>
                    <a:pt x="384" y="505"/>
                  </a:lnTo>
                  <a:lnTo>
                    <a:pt x="384" y="505"/>
                  </a:lnTo>
                  <a:lnTo>
                    <a:pt x="389" y="505"/>
                  </a:lnTo>
                  <a:lnTo>
                    <a:pt x="389" y="505"/>
                  </a:lnTo>
                  <a:lnTo>
                    <a:pt x="389" y="505"/>
                  </a:lnTo>
                  <a:lnTo>
                    <a:pt x="389" y="505"/>
                  </a:lnTo>
                  <a:lnTo>
                    <a:pt x="389" y="505"/>
                  </a:lnTo>
                  <a:lnTo>
                    <a:pt x="394" y="505"/>
                  </a:lnTo>
                  <a:lnTo>
                    <a:pt x="394" y="505"/>
                  </a:lnTo>
                  <a:lnTo>
                    <a:pt x="394" y="505"/>
                  </a:lnTo>
                  <a:lnTo>
                    <a:pt x="394" y="505"/>
                  </a:lnTo>
                  <a:lnTo>
                    <a:pt x="394" y="505"/>
                  </a:lnTo>
                  <a:lnTo>
                    <a:pt x="398" y="505"/>
                  </a:lnTo>
                  <a:lnTo>
                    <a:pt x="398" y="505"/>
                  </a:lnTo>
                  <a:lnTo>
                    <a:pt x="398" y="505"/>
                  </a:lnTo>
                  <a:lnTo>
                    <a:pt x="398" y="505"/>
                  </a:lnTo>
                  <a:lnTo>
                    <a:pt x="398" y="505"/>
                  </a:lnTo>
                  <a:lnTo>
                    <a:pt x="403" y="505"/>
                  </a:lnTo>
                  <a:lnTo>
                    <a:pt x="403" y="505"/>
                  </a:lnTo>
                  <a:lnTo>
                    <a:pt x="403" y="505"/>
                  </a:lnTo>
                  <a:lnTo>
                    <a:pt x="403" y="505"/>
                  </a:lnTo>
                  <a:lnTo>
                    <a:pt x="408" y="505"/>
                  </a:lnTo>
                  <a:lnTo>
                    <a:pt x="408" y="505"/>
                  </a:lnTo>
                  <a:lnTo>
                    <a:pt x="408" y="505"/>
                  </a:lnTo>
                  <a:lnTo>
                    <a:pt x="408" y="505"/>
                  </a:lnTo>
                  <a:lnTo>
                    <a:pt x="408" y="505"/>
                  </a:lnTo>
                  <a:lnTo>
                    <a:pt x="413" y="505"/>
                  </a:lnTo>
                  <a:lnTo>
                    <a:pt x="413" y="505"/>
                  </a:lnTo>
                  <a:lnTo>
                    <a:pt x="413" y="505"/>
                  </a:lnTo>
                  <a:lnTo>
                    <a:pt x="413" y="505"/>
                  </a:lnTo>
                  <a:lnTo>
                    <a:pt x="413" y="505"/>
                  </a:lnTo>
                  <a:lnTo>
                    <a:pt x="418" y="505"/>
                  </a:lnTo>
                  <a:lnTo>
                    <a:pt x="418" y="505"/>
                  </a:lnTo>
                  <a:lnTo>
                    <a:pt x="418" y="505"/>
                  </a:lnTo>
                  <a:lnTo>
                    <a:pt x="418" y="505"/>
                  </a:lnTo>
                  <a:lnTo>
                    <a:pt x="418" y="505"/>
                  </a:lnTo>
                  <a:lnTo>
                    <a:pt x="423" y="505"/>
                  </a:lnTo>
                  <a:lnTo>
                    <a:pt x="423" y="505"/>
                  </a:lnTo>
                  <a:lnTo>
                    <a:pt x="423" y="505"/>
                  </a:lnTo>
                  <a:lnTo>
                    <a:pt x="423" y="505"/>
                  </a:lnTo>
                  <a:lnTo>
                    <a:pt x="423" y="505"/>
                  </a:lnTo>
                  <a:lnTo>
                    <a:pt x="423" y="505"/>
                  </a:lnTo>
                  <a:lnTo>
                    <a:pt x="427" y="505"/>
                  </a:lnTo>
                  <a:lnTo>
                    <a:pt x="427" y="505"/>
                  </a:lnTo>
                  <a:lnTo>
                    <a:pt x="427" y="505"/>
                  </a:lnTo>
                  <a:lnTo>
                    <a:pt x="427" y="505"/>
                  </a:lnTo>
                  <a:lnTo>
                    <a:pt x="427" y="505"/>
                  </a:lnTo>
                  <a:lnTo>
                    <a:pt x="432" y="505"/>
                  </a:lnTo>
                  <a:lnTo>
                    <a:pt x="432" y="505"/>
                  </a:lnTo>
                  <a:lnTo>
                    <a:pt x="432" y="500"/>
                  </a:lnTo>
                  <a:lnTo>
                    <a:pt x="432" y="500"/>
                  </a:lnTo>
                  <a:lnTo>
                    <a:pt x="432" y="500"/>
                  </a:lnTo>
                  <a:lnTo>
                    <a:pt x="437" y="500"/>
                  </a:lnTo>
                  <a:lnTo>
                    <a:pt x="437" y="500"/>
                  </a:lnTo>
                  <a:lnTo>
                    <a:pt x="437" y="500"/>
                  </a:lnTo>
                  <a:lnTo>
                    <a:pt x="437" y="500"/>
                  </a:lnTo>
                  <a:lnTo>
                    <a:pt x="437" y="500"/>
                  </a:lnTo>
                  <a:lnTo>
                    <a:pt x="442" y="500"/>
                  </a:lnTo>
                  <a:lnTo>
                    <a:pt x="442" y="500"/>
                  </a:lnTo>
                  <a:lnTo>
                    <a:pt x="442" y="500"/>
                  </a:lnTo>
                  <a:lnTo>
                    <a:pt x="442" y="500"/>
                  </a:lnTo>
                  <a:lnTo>
                    <a:pt x="442" y="500"/>
                  </a:lnTo>
                  <a:lnTo>
                    <a:pt x="447" y="500"/>
                  </a:lnTo>
                  <a:lnTo>
                    <a:pt x="447" y="500"/>
                  </a:lnTo>
                  <a:lnTo>
                    <a:pt x="447" y="500"/>
                  </a:lnTo>
                  <a:lnTo>
                    <a:pt x="447" y="500"/>
                  </a:lnTo>
                  <a:lnTo>
                    <a:pt x="447" y="500"/>
                  </a:lnTo>
                  <a:lnTo>
                    <a:pt x="452" y="495"/>
                  </a:lnTo>
                  <a:lnTo>
                    <a:pt x="452" y="495"/>
                  </a:lnTo>
                  <a:lnTo>
                    <a:pt x="452" y="495"/>
                  </a:lnTo>
                  <a:lnTo>
                    <a:pt x="452" y="495"/>
                  </a:lnTo>
                  <a:lnTo>
                    <a:pt x="452" y="495"/>
                  </a:lnTo>
                  <a:lnTo>
                    <a:pt x="457" y="495"/>
                  </a:lnTo>
                  <a:lnTo>
                    <a:pt x="457" y="495"/>
                  </a:lnTo>
                  <a:lnTo>
                    <a:pt x="457" y="495"/>
                  </a:lnTo>
                  <a:lnTo>
                    <a:pt x="457" y="495"/>
                  </a:lnTo>
                  <a:lnTo>
                    <a:pt x="457" y="495"/>
                  </a:lnTo>
                  <a:lnTo>
                    <a:pt x="461" y="495"/>
                  </a:lnTo>
                  <a:lnTo>
                    <a:pt x="461" y="495"/>
                  </a:lnTo>
                  <a:lnTo>
                    <a:pt x="461" y="495"/>
                  </a:lnTo>
                  <a:lnTo>
                    <a:pt x="461" y="490"/>
                  </a:lnTo>
                  <a:lnTo>
                    <a:pt x="461" y="490"/>
                  </a:lnTo>
                  <a:lnTo>
                    <a:pt x="466" y="490"/>
                  </a:lnTo>
                  <a:lnTo>
                    <a:pt x="466" y="490"/>
                  </a:lnTo>
                  <a:lnTo>
                    <a:pt x="466" y="490"/>
                  </a:lnTo>
                  <a:lnTo>
                    <a:pt x="466" y="490"/>
                  </a:lnTo>
                  <a:lnTo>
                    <a:pt x="466" y="490"/>
                  </a:lnTo>
                  <a:lnTo>
                    <a:pt x="466" y="490"/>
                  </a:lnTo>
                  <a:lnTo>
                    <a:pt x="471" y="490"/>
                  </a:lnTo>
                  <a:lnTo>
                    <a:pt x="471" y="490"/>
                  </a:lnTo>
                  <a:lnTo>
                    <a:pt x="471" y="490"/>
                  </a:lnTo>
                  <a:lnTo>
                    <a:pt x="471" y="485"/>
                  </a:lnTo>
                  <a:lnTo>
                    <a:pt x="471" y="485"/>
                  </a:lnTo>
                  <a:lnTo>
                    <a:pt x="476" y="485"/>
                  </a:lnTo>
                  <a:lnTo>
                    <a:pt x="476" y="485"/>
                  </a:lnTo>
                  <a:lnTo>
                    <a:pt x="476" y="485"/>
                  </a:lnTo>
                  <a:lnTo>
                    <a:pt x="476" y="485"/>
                  </a:lnTo>
                  <a:lnTo>
                    <a:pt x="476" y="485"/>
                  </a:lnTo>
                  <a:lnTo>
                    <a:pt x="481" y="485"/>
                  </a:lnTo>
                  <a:lnTo>
                    <a:pt x="481" y="485"/>
                  </a:lnTo>
                  <a:lnTo>
                    <a:pt x="481" y="485"/>
                  </a:lnTo>
                  <a:lnTo>
                    <a:pt x="481" y="481"/>
                  </a:lnTo>
                  <a:lnTo>
                    <a:pt x="481" y="481"/>
                  </a:lnTo>
                  <a:lnTo>
                    <a:pt x="486" y="481"/>
                  </a:lnTo>
                  <a:lnTo>
                    <a:pt x="486" y="481"/>
                  </a:lnTo>
                  <a:lnTo>
                    <a:pt x="486" y="481"/>
                  </a:lnTo>
                  <a:lnTo>
                    <a:pt x="486" y="481"/>
                  </a:lnTo>
                  <a:lnTo>
                    <a:pt x="486" y="481"/>
                  </a:lnTo>
                  <a:lnTo>
                    <a:pt x="491" y="481"/>
                  </a:lnTo>
                  <a:lnTo>
                    <a:pt x="491" y="476"/>
                  </a:lnTo>
                  <a:lnTo>
                    <a:pt x="491" y="476"/>
                  </a:lnTo>
                  <a:lnTo>
                    <a:pt x="491" y="476"/>
                  </a:lnTo>
                  <a:lnTo>
                    <a:pt x="491" y="476"/>
                  </a:lnTo>
                  <a:lnTo>
                    <a:pt x="495" y="476"/>
                  </a:lnTo>
                  <a:lnTo>
                    <a:pt x="495" y="476"/>
                  </a:lnTo>
                  <a:lnTo>
                    <a:pt x="495" y="476"/>
                  </a:lnTo>
                  <a:lnTo>
                    <a:pt x="495" y="476"/>
                  </a:lnTo>
                  <a:lnTo>
                    <a:pt x="495" y="471"/>
                  </a:lnTo>
                  <a:lnTo>
                    <a:pt x="500" y="471"/>
                  </a:lnTo>
                  <a:lnTo>
                    <a:pt x="500" y="471"/>
                  </a:lnTo>
                  <a:lnTo>
                    <a:pt x="500" y="471"/>
                  </a:lnTo>
                  <a:lnTo>
                    <a:pt x="500" y="471"/>
                  </a:lnTo>
                  <a:lnTo>
                    <a:pt x="500" y="471"/>
                  </a:lnTo>
                  <a:lnTo>
                    <a:pt x="505" y="471"/>
                  </a:lnTo>
                  <a:lnTo>
                    <a:pt x="505" y="471"/>
                  </a:lnTo>
                  <a:lnTo>
                    <a:pt x="505" y="466"/>
                  </a:lnTo>
                  <a:lnTo>
                    <a:pt x="505" y="466"/>
                  </a:lnTo>
                  <a:lnTo>
                    <a:pt x="505" y="466"/>
                  </a:lnTo>
                  <a:lnTo>
                    <a:pt x="505" y="466"/>
                  </a:lnTo>
                  <a:lnTo>
                    <a:pt x="510" y="466"/>
                  </a:lnTo>
                  <a:lnTo>
                    <a:pt x="510" y="466"/>
                  </a:lnTo>
                  <a:lnTo>
                    <a:pt x="510" y="466"/>
                  </a:lnTo>
                  <a:lnTo>
                    <a:pt x="510" y="461"/>
                  </a:lnTo>
                  <a:lnTo>
                    <a:pt x="510" y="466"/>
                  </a:lnTo>
                  <a:lnTo>
                    <a:pt x="515" y="466"/>
                  </a:lnTo>
                  <a:lnTo>
                    <a:pt x="515" y="466"/>
                  </a:lnTo>
                  <a:lnTo>
                    <a:pt x="515" y="466"/>
                  </a:lnTo>
                  <a:lnTo>
                    <a:pt x="515" y="466"/>
                  </a:lnTo>
                  <a:lnTo>
                    <a:pt x="515" y="466"/>
                  </a:lnTo>
                  <a:lnTo>
                    <a:pt x="520" y="466"/>
                  </a:lnTo>
                  <a:lnTo>
                    <a:pt x="520" y="471"/>
                  </a:lnTo>
                  <a:lnTo>
                    <a:pt x="520" y="471"/>
                  </a:lnTo>
                  <a:lnTo>
                    <a:pt x="520" y="471"/>
                  </a:lnTo>
                  <a:lnTo>
                    <a:pt x="520" y="471"/>
                  </a:lnTo>
                  <a:lnTo>
                    <a:pt x="525" y="471"/>
                  </a:lnTo>
                  <a:lnTo>
                    <a:pt x="525" y="471"/>
                  </a:lnTo>
                  <a:lnTo>
                    <a:pt x="525" y="471"/>
                  </a:lnTo>
                  <a:lnTo>
                    <a:pt x="525" y="471"/>
                  </a:lnTo>
                  <a:lnTo>
                    <a:pt x="525" y="476"/>
                  </a:lnTo>
                  <a:lnTo>
                    <a:pt x="529" y="476"/>
                  </a:lnTo>
                  <a:lnTo>
                    <a:pt x="529" y="476"/>
                  </a:lnTo>
                  <a:lnTo>
                    <a:pt x="529" y="476"/>
                  </a:lnTo>
                  <a:lnTo>
                    <a:pt x="529" y="476"/>
                  </a:lnTo>
                  <a:lnTo>
                    <a:pt x="529" y="476"/>
                  </a:lnTo>
                  <a:lnTo>
                    <a:pt x="534" y="476"/>
                  </a:lnTo>
                  <a:lnTo>
                    <a:pt x="534" y="481"/>
                  </a:lnTo>
                  <a:lnTo>
                    <a:pt x="534" y="481"/>
                  </a:lnTo>
                  <a:lnTo>
                    <a:pt x="534" y="481"/>
                  </a:lnTo>
                  <a:lnTo>
                    <a:pt x="534" y="481"/>
                  </a:lnTo>
                  <a:lnTo>
                    <a:pt x="539" y="481"/>
                  </a:lnTo>
                  <a:lnTo>
                    <a:pt x="539" y="481"/>
                  </a:lnTo>
                  <a:lnTo>
                    <a:pt x="539" y="481"/>
                  </a:lnTo>
                  <a:lnTo>
                    <a:pt x="539" y="481"/>
                  </a:lnTo>
                  <a:lnTo>
                    <a:pt x="539" y="485"/>
                  </a:lnTo>
                  <a:lnTo>
                    <a:pt x="544" y="485"/>
                  </a:lnTo>
                  <a:lnTo>
                    <a:pt x="544" y="485"/>
                  </a:lnTo>
                  <a:lnTo>
                    <a:pt x="544" y="485"/>
                  </a:lnTo>
                  <a:lnTo>
                    <a:pt x="544" y="485"/>
                  </a:lnTo>
                  <a:lnTo>
                    <a:pt x="544" y="485"/>
                  </a:lnTo>
                  <a:lnTo>
                    <a:pt x="549" y="485"/>
                  </a:lnTo>
                  <a:lnTo>
                    <a:pt x="549" y="485"/>
                  </a:lnTo>
                  <a:lnTo>
                    <a:pt x="549" y="485"/>
                  </a:lnTo>
                  <a:lnTo>
                    <a:pt x="549" y="485"/>
                  </a:lnTo>
                  <a:lnTo>
                    <a:pt x="549" y="490"/>
                  </a:lnTo>
                  <a:lnTo>
                    <a:pt x="554" y="490"/>
                  </a:lnTo>
                  <a:lnTo>
                    <a:pt x="554" y="490"/>
                  </a:lnTo>
                  <a:lnTo>
                    <a:pt x="554" y="490"/>
                  </a:lnTo>
                  <a:lnTo>
                    <a:pt x="554" y="490"/>
                  </a:lnTo>
                  <a:lnTo>
                    <a:pt x="554" y="490"/>
                  </a:lnTo>
                  <a:lnTo>
                    <a:pt x="559" y="490"/>
                  </a:lnTo>
                  <a:lnTo>
                    <a:pt x="559" y="490"/>
                  </a:lnTo>
                  <a:lnTo>
                    <a:pt x="559" y="490"/>
                  </a:lnTo>
                  <a:lnTo>
                    <a:pt x="559" y="490"/>
                  </a:lnTo>
                  <a:lnTo>
                    <a:pt x="559" y="490"/>
                  </a:lnTo>
                  <a:lnTo>
                    <a:pt x="563" y="495"/>
                  </a:lnTo>
                  <a:lnTo>
                    <a:pt x="563" y="495"/>
                  </a:lnTo>
                  <a:lnTo>
                    <a:pt x="563" y="495"/>
                  </a:lnTo>
                  <a:lnTo>
                    <a:pt x="563" y="495"/>
                  </a:lnTo>
                  <a:lnTo>
                    <a:pt x="563" y="495"/>
                  </a:lnTo>
                  <a:lnTo>
                    <a:pt x="568" y="495"/>
                  </a:lnTo>
                  <a:lnTo>
                    <a:pt x="568" y="495"/>
                  </a:lnTo>
                  <a:lnTo>
                    <a:pt x="568" y="495"/>
                  </a:lnTo>
                  <a:lnTo>
                    <a:pt x="568" y="495"/>
                  </a:lnTo>
                  <a:lnTo>
                    <a:pt x="568" y="495"/>
                  </a:lnTo>
                  <a:lnTo>
                    <a:pt x="573" y="495"/>
                  </a:lnTo>
                  <a:lnTo>
                    <a:pt x="573" y="495"/>
                  </a:lnTo>
                  <a:lnTo>
                    <a:pt x="573" y="495"/>
                  </a:lnTo>
                  <a:lnTo>
                    <a:pt x="573" y="500"/>
                  </a:lnTo>
                  <a:lnTo>
                    <a:pt x="573" y="500"/>
                  </a:lnTo>
                  <a:lnTo>
                    <a:pt x="578" y="500"/>
                  </a:lnTo>
                  <a:lnTo>
                    <a:pt x="578" y="500"/>
                  </a:lnTo>
                  <a:lnTo>
                    <a:pt x="578" y="500"/>
                  </a:lnTo>
                  <a:lnTo>
                    <a:pt x="578" y="500"/>
                  </a:lnTo>
                  <a:lnTo>
                    <a:pt x="578" y="500"/>
                  </a:lnTo>
                  <a:lnTo>
                    <a:pt x="578" y="500"/>
                  </a:lnTo>
                  <a:lnTo>
                    <a:pt x="583" y="500"/>
                  </a:lnTo>
                  <a:lnTo>
                    <a:pt x="583" y="500"/>
                  </a:lnTo>
                  <a:lnTo>
                    <a:pt x="583" y="500"/>
                  </a:lnTo>
                  <a:lnTo>
                    <a:pt x="583" y="500"/>
                  </a:lnTo>
                  <a:lnTo>
                    <a:pt x="583" y="500"/>
                  </a:lnTo>
                  <a:lnTo>
                    <a:pt x="588" y="500"/>
                  </a:lnTo>
                  <a:lnTo>
                    <a:pt x="588" y="500"/>
                  </a:lnTo>
                  <a:lnTo>
                    <a:pt x="588" y="500"/>
                  </a:lnTo>
                  <a:lnTo>
                    <a:pt x="588" y="500"/>
                  </a:lnTo>
                  <a:lnTo>
                    <a:pt x="588" y="500"/>
                  </a:lnTo>
                  <a:lnTo>
                    <a:pt x="593" y="505"/>
                  </a:lnTo>
                  <a:lnTo>
                    <a:pt x="593" y="505"/>
                  </a:lnTo>
                  <a:lnTo>
                    <a:pt x="593" y="505"/>
                  </a:lnTo>
                  <a:lnTo>
                    <a:pt x="593" y="505"/>
                  </a:lnTo>
                  <a:lnTo>
                    <a:pt x="593" y="505"/>
                  </a:lnTo>
                  <a:lnTo>
                    <a:pt x="597" y="505"/>
                  </a:lnTo>
                  <a:lnTo>
                    <a:pt x="597" y="505"/>
                  </a:lnTo>
                  <a:lnTo>
                    <a:pt x="597" y="505"/>
                  </a:lnTo>
                  <a:lnTo>
                    <a:pt x="597" y="505"/>
                  </a:lnTo>
                  <a:lnTo>
                    <a:pt x="597" y="505"/>
                  </a:lnTo>
                  <a:lnTo>
                    <a:pt x="602" y="505"/>
                  </a:lnTo>
                  <a:lnTo>
                    <a:pt x="602" y="505"/>
                  </a:lnTo>
                  <a:lnTo>
                    <a:pt x="602" y="505"/>
                  </a:lnTo>
                  <a:lnTo>
                    <a:pt x="602" y="505"/>
                  </a:lnTo>
                  <a:lnTo>
                    <a:pt x="602" y="505"/>
                  </a:lnTo>
                  <a:lnTo>
                    <a:pt x="607" y="505"/>
                  </a:lnTo>
                  <a:lnTo>
                    <a:pt x="607" y="505"/>
                  </a:lnTo>
                  <a:lnTo>
                    <a:pt x="607" y="505"/>
                  </a:lnTo>
                  <a:lnTo>
                    <a:pt x="607" y="505"/>
                  </a:lnTo>
                  <a:lnTo>
                    <a:pt x="607" y="505"/>
                  </a:lnTo>
                  <a:lnTo>
                    <a:pt x="612" y="505"/>
                  </a:lnTo>
                  <a:lnTo>
                    <a:pt x="612" y="505"/>
                  </a:lnTo>
                  <a:lnTo>
                    <a:pt x="612" y="505"/>
                  </a:lnTo>
                  <a:lnTo>
                    <a:pt x="612" y="505"/>
                  </a:lnTo>
                  <a:lnTo>
                    <a:pt x="612" y="505"/>
                  </a:lnTo>
                  <a:lnTo>
                    <a:pt x="617" y="505"/>
                  </a:lnTo>
                  <a:lnTo>
                    <a:pt x="617" y="505"/>
                  </a:lnTo>
                  <a:lnTo>
                    <a:pt x="617" y="505"/>
                  </a:lnTo>
                  <a:lnTo>
                    <a:pt x="617" y="505"/>
                  </a:lnTo>
                  <a:lnTo>
                    <a:pt x="617" y="505"/>
                  </a:lnTo>
                  <a:lnTo>
                    <a:pt x="622" y="505"/>
                  </a:lnTo>
                  <a:lnTo>
                    <a:pt x="622" y="505"/>
                  </a:lnTo>
                  <a:lnTo>
                    <a:pt x="622" y="505"/>
                  </a:lnTo>
                  <a:lnTo>
                    <a:pt x="622" y="505"/>
                  </a:lnTo>
                  <a:lnTo>
                    <a:pt x="622" y="505"/>
                  </a:lnTo>
                  <a:lnTo>
                    <a:pt x="622" y="505"/>
                  </a:lnTo>
                  <a:lnTo>
                    <a:pt x="627" y="505"/>
                  </a:lnTo>
                  <a:lnTo>
                    <a:pt x="627" y="505"/>
                  </a:lnTo>
                  <a:lnTo>
                    <a:pt x="627" y="505"/>
                  </a:lnTo>
                  <a:lnTo>
                    <a:pt x="627" y="505"/>
                  </a:lnTo>
                  <a:lnTo>
                    <a:pt x="627" y="505"/>
                  </a:lnTo>
                  <a:lnTo>
                    <a:pt x="631" y="505"/>
                  </a:lnTo>
                  <a:lnTo>
                    <a:pt x="631" y="505"/>
                  </a:lnTo>
                  <a:lnTo>
                    <a:pt x="631" y="505"/>
                  </a:lnTo>
                  <a:lnTo>
                    <a:pt x="631" y="505"/>
                  </a:lnTo>
                  <a:lnTo>
                    <a:pt x="631" y="505"/>
                  </a:lnTo>
                  <a:lnTo>
                    <a:pt x="636" y="505"/>
                  </a:lnTo>
                  <a:lnTo>
                    <a:pt x="636" y="505"/>
                  </a:lnTo>
                  <a:lnTo>
                    <a:pt x="636" y="505"/>
                  </a:lnTo>
                  <a:lnTo>
                    <a:pt x="636" y="505"/>
                  </a:lnTo>
                  <a:lnTo>
                    <a:pt x="636" y="505"/>
                  </a:lnTo>
                  <a:lnTo>
                    <a:pt x="641" y="505"/>
                  </a:lnTo>
                  <a:lnTo>
                    <a:pt x="641" y="505"/>
                  </a:lnTo>
                  <a:lnTo>
                    <a:pt x="641" y="505"/>
                  </a:lnTo>
                  <a:lnTo>
                    <a:pt x="641" y="505"/>
                  </a:lnTo>
                  <a:lnTo>
                    <a:pt x="641" y="505"/>
                  </a:lnTo>
                  <a:lnTo>
                    <a:pt x="646" y="505"/>
                  </a:lnTo>
                  <a:lnTo>
                    <a:pt x="646" y="505"/>
                  </a:lnTo>
                  <a:lnTo>
                    <a:pt x="646" y="505"/>
                  </a:lnTo>
                  <a:lnTo>
                    <a:pt x="646" y="505"/>
                  </a:lnTo>
                  <a:lnTo>
                    <a:pt x="646" y="505"/>
                  </a:lnTo>
                  <a:lnTo>
                    <a:pt x="651" y="505"/>
                  </a:lnTo>
                  <a:lnTo>
                    <a:pt x="651" y="505"/>
                  </a:lnTo>
                  <a:lnTo>
                    <a:pt x="651" y="505"/>
                  </a:lnTo>
                  <a:lnTo>
                    <a:pt x="651" y="505"/>
                  </a:lnTo>
                  <a:lnTo>
                    <a:pt x="651" y="505"/>
                  </a:lnTo>
                  <a:lnTo>
                    <a:pt x="656" y="505"/>
                  </a:lnTo>
                  <a:lnTo>
                    <a:pt x="656" y="505"/>
                  </a:lnTo>
                  <a:lnTo>
                    <a:pt x="656" y="505"/>
                  </a:lnTo>
                  <a:lnTo>
                    <a:pt x="656" y="505"/>
                  </a:lnTo>
                  <a:lnTo>
                    <a:pt x="656" y="505"/>
                  </a:lnTo>
                  <a:lnTo>
                    <a:pt x="656" y="505"/>
                  </a:lnTo>
                  <a:lnTo>
                    <a:pt x="661" y="505"/>
                  </a:lnTo>
                  <a:lnTo>
                    <a:pt x="661" y="505"/>
                  </a:lnTo>
                  <a:lnTo>
                    <a:pt x="661" y="505"/>
                  </a:lnTo>
                  <a:lnTo>
                    <a:pt x="661" y="500"/>
                  </a:lnTo>
                  <a:lnTo>
                    <a:pt x="661" y="500"/>
                  </a:lnTo>
                  <a:lnTo>
                    <a:pt x="665" y="500"/>
                  </a:lnTo>
                  <a:lnTo>
                    <a:pt x="665" y="500"/>
                  </a:lnTo>
                  <a:lnTo>
                    <a:pt x="665" y="500"/>
                  </a:lnTo>
                  <a:lnTo>
                    <a:pt x="665" y="500"/>
                  </a:lnTo>
                  <a:lnTo>
                    <a:pt x="665" y="500"/>
                  </a:lnTo>
                  <a:lnTo>
                    <a:pt x="670" y="500"/>
                  </a:lnTo>
                  <a:lnTo>
                    <a:pt x="670" y="500"/>
                  </a:lnTo>
                  <a:lnTo>
                    <a:pt x="670" y="500"/>
                  </a:lnTo>
                  <a:lnTo>
                    <a:pt x="670" y="500"/>
                  </a:lnTo>
                  <a:lnTo>
                    <a:pt x="670" y="500"/>
                  </a:lnTo>
                  <a:lnTo>
                    <a:pt x="675" y="500"/>
                  </a:lnTo>
                  <a:lnTo>
                    <a:pt x="675" y="500"/>
                  </a:lnTo>
                  <a:lnTo>
                    <a:pt x="675" y="500"/>
                  </a:lnTo>
                  <a:lnTo>
                    <a:pt x="675" y="500"/>
                  </a:lnTo>
                  <a:lnTo>
                    <a:pt x="675" y="500"/>
                  </a:lnTo>
                  <a:lnTo>
                    <a:pt x="680" y="500"/>
                  </a:lnTo>
                  <a:lnTo>
                    <a:pt x="680" y="495"/>
                  </a:lnTo>
                  <a:lnTo>
                    <a:pt x="680" y="495"/>
                  </a:lnTo>
                  <a:lnTo>
                    <a:pt x="680" y="495"/>
                  </a:lnTo>
                  <a:lnTo>
                    <a:pt x="680" y="495"/>
                  </a:lnTo>
                  <a:lnTo>
                    <a:pt x="685" y="495"/>
                  </a:lnTo>
                  <a:lnTo>
                    <a:pt x="685" y="495"/>
                  </a:lnTo>
                  <a:lnTo>
                    <a:pt x="685" y="495"/>
                  </a:lnTo>
                  <a:lnTo>
                    <a:pt x="685" y="495"/>
                  </a:lnTo>
                  <a:lnTo>
                    <a:pt x="685" y="495"/>
                  </a:lnTo>
                  <a:lnTo>
                    <a:pt x="690" y="495"/>
                  </a:lnTo>
                  <a:lnTo>
                    <a:pt x="690" y="495"/>
                  </a:lnTo>
                  <a:lnTo>
                    <a:pt x="690" y="495"/>
                  </a:lnTo>
                  <a:lnTo>
                    <a:pt x="690" y="495"/>
                  </a:lnTo>
                  <a:lnTo>
                    <a:pt x="690" y="495"/>
                  </a:lnTo>
                  <a:lnTo>
                    <a:pt x="695" y="490"/>
                  </a:lnTo>
                  <a:lnTo>
                    <a:pt x="695" y="490"/>
                  </a:lnTo>
                  <a:lnTo>
                    <a:pt x="695" y="490"/>
                  </a:lnTo>
                  <a:lnTo>
                    <a:pt x="695" y="490"/>
                  </a:lnTo>
                  <a:lnTo>
                    <a:pt x="695" y="490"/>
                  </a:lnTo>
                  <a:lnTo>
                    <a:pt x="699" y="490"/>
                  </a:lnTo>
                  <a:lnTo>
                    <a:pt x="699" y="490"/>
                  </a:lnTo>
                  <a:lnTo>
                    <a:pt x="699" y="490"/>
                  </a:lnTo>
                  <a:lnTo>
                    <a:pt x="699" y="490"/>
                  </a:lnTo>
                  <a:lnTo>
                    <a:pt x="699" y="490"/>
                  </a:lnTo>
                  <a:lnTo>
                    <a:pt x="704" y="490"/>
                  </a:lnTo>
                  <a:lnTo>
                    <a:pt x="704" y="485"/>
                  </a:lnTo>
                  <a:lnTo>
                    <a:pt x="704" y="485"/>
                  </a:lnTo>
                  <a:lnTo>
                    <a:pt x="704" y="485"/>
                  </a:lnTo>
                  <a:lnTo>
                    <a:pt x="704" y="485"/>
                  </a:lnTo>
                  <a:lnTo>
                    <a:pt x="704" y="485"/>
                  </a:lnTo>
                  <a:lnTo>
                    <a:pt x="709" y="485"/>
                  </a:lnTo>
                  <a:lnTo>
                    <a:pt x="709" y="485"/>
                  </a:lnTo>
                  <a:lnTo>
                    <a:pt x="709" y="485"/>
                  </a:lnTo>
                  <a:lnTo>
                    <a:pt x="709" y="485"/>
                  </a:lnTo>
                  <a:lnTo>
                    <a:pt x="709" y="481"/>
                  </a:lnTo>
                  <a:lnTo>
                    <a:pt x="714" y="481"/>
                  </a:lnTo>
                  <a:lnTo>
                    <a:pt x="714" y="481"/>
                  </a:lnTo>
                  <a:lnTo>
                    <a:pt x="714" y="481"/>
                  </a:lnTo>
                  <a:lnTo>
                    <a:pt x="714" y="481"/>
                  </a:lnTo>
                  <a:lnTo>
                    <a:pt x="714" y="481"/>
                  </a:lnTo>
                  <a:lnTo>
                    <a:pt x="719" y="481"/>
                  </a:lnTo>
                  <a:lnTo>
                    <a:pt x="719" y="481"/>
                  </a:lnTo>
                  <a:lnTo>
                    <a:pt x="719" y="481"/>
                  </a:lnTo>
                  <a:lnTo>
                    <a:pt x="719" y="476"/>
                  </a:lnTo>
                  <a:lnTo>
                    <a:pt x="719" y="476"/>
                  </a:lnTo>
                  <a:lnTo>
                    <a:pt x="724" y="476"/>
                  </a:lnTo>
                  <a:lnTo>
                    <a:pt x="724" y="476"/>
                  </a:lnTo>
                  <a:lnTo>
                    <a:pt x="724" y="476"/>
                  </a:lnTo>
                  <a:lnTo>
                    <a:pt x="724" y="476"/>
                  </a:lnTo>
                  <a:lnTo>
                    <a:pt x="724" y="476"/>
                  </a:lnTo>
                  <a:lnTo>
                    <a:pt x="728" y="476"/>
                  </a:lnTo>
                  <a:lnTo>
                    <a:pt x="728" y="471"/>
                  </a:lnTo>
                  <a:lnTo>
                    <a:pt x="728" y="471"/>
                  </a:lnTo>
                  <a:lnTo>
                    <a:pt x="728" y="471"/>
                  </a:lnTo>
                  <a:lnTo>
                    <a:pt x="728" y="471"/>
                  </a:lnTo>
                  <a:lnTo>
                    <a:pt x="733" y="471"/>
                  </a:lnTo>
                  <a:lnTo>
                    <a:pt x="733" y="471"/>
                  </a:lnTo>
                  <a:lnTo>
                    <a:pt x="733" y="471"/>
                  </a:lnTo>
                  <a:lnTo>
                    <a:pt x="733" y="466"/>
                  </a:lnTo>
                  <a:lnTo>
                    <a:pt x="733" y="466"/>
                  </a:lnTo>
                  <a:lnTo>
                    <a:pt x="738" y="466"/>
                  </a:lnTo>
                  <a:lnTo>
                    <a:pt x="738" y="466"/>
                  </a:lnTo>
                  <a:lnTo>
                    <a:pt x="738" y="466"/>
                  </a:lnTo>
                  <a:lnTo>
                    <a:pt x="738" y="466"/>
                  </a:lnTo>
                  <a:lnTo>
                    <a:pt x="738" y="466"/>
                  </a:lnTo>
                  <a:lnTo>
                    <a:pt x="743" y="461"/>
                  </a:lnTo>
                  <a:lnTo>
                    <a:pt x="743" y="461"/>
                  </a:lnTo>
                  <a:lnTo>
                    <a:pt x="743" y="461"/>
                  </a:lnTo>
                  <a:lnTo>
                    <a:pt x="743" y="461"/>
                  </a:lnTo>
                  <a:lnTo>
                    <a:pt x="743" y="461"/>
                  </a:lnTo>
                  <a:lnTo>
                    <a:pt x="748" y="461"/>
                  </a:lnTo>
                  <a:lnTo>
                    <a:pt x="748" y="456"/>
                  </a:lnTo>
                  <a:lnTo>
                    <a:pt x="748" y="456"/>
                  </a:lnTo>
                  <a:lnTo>
                    <a:pt x="748" y="456"/>
                  </a:lnTo>
                  <a:lnTo>
                    <a:pt x="748" y="456"/>
                  </a:lnTo>
                  <a:lnTo>
                    <a:pt x="753" y="456"/>
                  </a:lnTo>
                  <a:lnTo>
                    <a:pt x="753" y="451"/>
                  </a:lnTo>
                  <a:lnTo>
                    <a:pt x="753" y="451"/>
                  </a:lnTo>
                  <a:lnTo>
                    <a:pt x="753" y="451"/>
                  </a:lnTo>
                  <a:lnTo>
                    <a:pt x="753" y="447"/>
                  </a:lnTo>
                  <a:lnTo>
                    <a:pt x="758" y="442"/>
                  </a:lnTo>
                  <a:lnTo>
                    <a:pt x="758" y="442"/>
                  </a:lnTo>
                  <a:lnTo>
                    <a:pt x="758" y="437"/>
                  </a:lnTo>
                  <a:lnTo>
                    <a:pt x="758" y="437"/>
                  </a:lnTo>
                  <a:lnTo>
                    <a:pt x="758" y="432"/>
                  </a:lnTo>
                  <a:lnTo>
                    <a:pt x="762" y="427"/>
                  </a:lnTo>
                  <a:lnTo>
                    <a:pt x="762" y="427"/>
                  </a:lnTo>
                  <a:lnTo>
                    <a:pt x="762" y="422"/>
                  </a:lnTo>
                  <a:lnTo>
                    <a:pt x="762" y="422"/>
                  </a:lnTo>
                  <a:lnTo>
                    <a:pt x="762" y="417"/>
                  </a:lnTo>
                  <a:lnTo>
                    <a:pt x="767" y="413"/>
                  </a:lnTo>
                  <a:lnTo>
                    <a:pt x="767" y="413"/>
                  </a:lnTo>
                  <a:lnTo>
                    <a:pt x="767" y="408"/>
                  </a:lnTo>
                  <a:lnTo>
                    <a:pt x="767" y="408"/>
                  </a:lnTo>
                  <a:lnTo>
                    <a:pt x="767" y="403"/>
                  </a:lnTo>
                  <a:lnTo>
                    <a:pt x="772" y="398"/>
                  </a:lnTo>
                  <a:lnTo>
                    <a:pt x="772" y="398"/>
                  </a:lnTo>
                  <a:lnTo>
                    <a:pt x="772" y="393"/>
                  </a:lnTo>
                  <a:lnTo>
                    <a:pt x="772" y="393"/>
                  </a:lnTo>
                  <a:lnTo>
                    <a:pt x="772" y="388"/>
                  </a:lnTo>
                  <a:lnTo>
                    <a:pt x="777" y="383"/>
                  </a:lnTo>
                  <a:lnTo>
                    <a:pt x="777" y="383"/>
                  </a:lnTo>
                  <a:lnTo>
                    <a:pt x="777" y="379"/>
                  </a:lnTo>
                  <a:lnTo>
                    <a:pt x="777" y="374"/>
                  </a:lnTo>
                  <a:lnTo>
                    <a:pt x="777" y="374"/>
                  </a:lnTo>
                  <a:lnTo>
                    <a:pt x="782" y="369"/>
                  </a:lnTo>
                  <a:lnTo>
                    <a:pt x="782" y="364"/>
                  </a:lnTo>
                  <a:lnTo>
                    <a:pt x="782" y="364"/>
                  </a:lnTo>
                  <a:lnTo>
                    <a:pt x="782" y="359"/>
                  </a:lnTo>
                  <a:lnTo>
                    <a:pt x="782" y="354"/>
                  </a:lnTo>
                  <a:lnTo>
                    <a:pt x="787" y="349"/>
                  </a:lnTo>
                  <a:lnTo>
                    <a:pt x="787" y="349"/>
                  </a:lnTo>
                  <a:lnTo>
                    <a:pt x="787" y="345"/>
                  </a:lnTo>
                  <a:lnTo>
                    <a:pt x="787" y="340"/>
                  </a:lnTo>
                  <a:lnTo>
                    <a:pt x="787" y="340"/>
                  </a:lnTo>
                  <a:lnTo>
                    <a:pt x="787" y="335"/>
                  </a:lnTo>
                  <a:lnTo>
                    <a:pt x="792" y="330"/>
                  </a:lnTo>
                  <a:lnTo>
                    <a:pt x="792" y="325"/>
                  </a:lnTo>
                  <a:lnTo>
                    <a:pt x="792" y="325"/>
                  </a:lnTo>
                  <a:lnTo>
                    <a:pt x="792" y="320"/>
                  </a:lnTo>
                  <a:lnTo>
                    <a:pt x="792" y="315"/>
                  </a:lnTo>
                  <a:lnTo>
                    <a:pt x="796" y="311"/>
                  </a:lnTo>
                  <a:lnTo>
                    <a:pt x="796" y="306"/>
                  </a:lnTo>
                  <a:lnTo>
                    <a:pt x="796" y="306"/>
                  </a:lnTo>
                  <a:lnTo>
                    <a:pt x="796" y="301"/>
                  </a:lnTo>
                  <a:lnTo>
                    <a:pt x="796" y="296"/>
                  </a:lnTo>
                  <a:lnTo>
                    <a:pt x="801" y="291"/>
                  </a:lnTo>
                  <a:lnTo>
                    <a:pt x="801" y="291"/>
                  </a:lnTo>
                  <a:lnTo>
                    <a:pt x="801" y="286"/>
                  </a:lnTo>
                  <a:lnTo>
                    <a:pt x="801" y="281"/>
                  </a:lnTo>
                  <a:lnTo>
                    <a:pt x="801" y="277"/>
                  </a:lnTo>
                  <a:lnTo>
                    <a:pt x="806" y="272"/>
                  </a:lnTo>
                  <a:lnTo>
                    <a:pt x="806" y="267"/>
                  </a:lnTo>
                  <a:lnTo>
                    <a:pt x="806" y="267"/>
                  </a:lnTo>
                  <a:lnTo>
                    <a:pt x="806" y="262"/>
                  </a:lnTo>
                  <a:lnTo>
                    <a:pt x="806" y="257"/>
                  </a:lnTo>
                  <a:lnTo>
                    <a:pt x="811" y="252"/>
                  </a:lnTo>
                  <a:lnTo>
                    <a:pt x="811" y="247"/>
                  </a:lnTo>
                  <a:lnTo>
                    <a:pt x="811" y="243"/>
                  </a:lnTo>
                  <a:lnTo>
                    <a:pt x="811" y="238"/>
                  </a:lnTo>
                  <a:lnTo>
                    <a:pt x="811" y="238"/>
                  </a:lnTo>
                  <a:lnTo>
                    <a:pt x="816" y="233"/>
                  </a:lnTo>
                  <a:lnTo>
                    <a:pt x="816" y="228"/>
                  </a:lnTo>
                  <a:lnTo>
                    <a:pt x="816" y="223"/>
                  </a:lnTo>
                  <a:lnTo>
                    <a:pt x="816" y="218"/>
                  </a:lnTo>
                  <a:lnTo>
                    <a:pt x="816" y="213"/>
                  </a:lnTo>
                  <a:lnTo>
                    <a:pt x="816" y="209"/>
                  </a:lnTo>
                  <a:lnTo>
                    <a:pt x="821" y="209"/>
                  </a:lnTo>
                  <a:lnTo>
                    <a:pt x="821" y="199"/>
                  </a:lnTo>
                  <a:lnTo>
                    <a:pt x="821" y="194"/>
                  </a:lnTo>
                  <a:lnTo>
                    <a:pt x="821" y="194"/>
                  </a:lnTo>
                  <a:lnTo>
                    <a:pt x="821" y="189"/>
                  </a:lnTo>
                  <a:lnTo>
                    <a:pt x="826" y="199"/>
                  </a:lnTo>
                  <a:lnTo>
                    <a:pt x="826" y="204"/>
                  </a:lnTo>
                  <a:lnTo>
                    <a:pt x="826" y="209"/>
                  </a:lnTo>
                  <a:lnTo>
                    <a:pt x="826" y="213"/>
                  </a:lnTo>
                  <a:lnTo>
                    <a:pt x="826" y="218"/>
                  </a:lnTo>
                  <a:lnTo>
                    <a:pt x="830" y="223"/>
                  </a:lnTo>
                  <a:lnTo>
                    <a:pt x="830" y="233"/>
                  </a:lnTo>
                  <a:lnTo>
                    <a:pt x="830" y="238"/>
                  </a:lnTo>
                  <a:lnTo>
                    <a:pt x="830" y="243"/>
                  </a:lnTo>
                  <a:lnTo>
                    <a:pt x="830" y="247"/>
                  </a:lnTo>
                  <a:lnTo>
                    <a:pt x="835" y="252"/>
                  </a:lnTo>
                  <a:lnTo>
                    <a:pt x="835" y="257"/>
                  </a:lnTo>
                  <a:lnTo>
                    <a:pt x="835" y="267"/>
                  </a:lnTo>
                  <a:lnTo>
                    <a:pt x="835" y="272"/>
                  </a:lnTo>
                  <a:lnTo>
                    <a:pt x="835" y="277"/>
                  </a:lnTo>
                  <a:lnTo>
                    <a:pt x="840" y="281"/>
                  </a:lnTo>
                  <a:lnTo>
                    <a:pt x="840" y="286"/>
                  </a:lnTo>
                  <a:lnTo>
                    <a:pt x="840" y="291"/>
                  </a:lnTo>
                  <a:lnTo>
                    <a:pt x="840" y="296"/>
                  </a:lnTo>
                  <a:lnTo>
                    <a:pt x="840" y="301"/>
                  </a:lnTo>
                  <a:lnTo>
                    <a:pt x="845" y="306"/>
                  </a:lnTo>
                  <a:lnTo>
                    <a:pt x="845" y="315"/>
                  </a:lnTo>
                  <a:lnTo>
                    <a:pt x="845" y="320"/>
                  </a:lnTo>
                  <a:lnTo>
                    <a:pt x="845" y="325"/>
                  </a:lnTo>
                  <a:lnTo>
                    <a:pt x="845" y="330"/>
                  </a:lnTo>
                  <a:lnTo>
                    <a:pt x="850" y="335"/>
                  </a:lnTo>
                  <a:lnTo>
                    <a:pt x="850" y="340"/>
                  </a:lnTo>
                  <a:lnTo>
                    <a:pt x="850" y="345"/>
                  </a:lnTo>
                  <a:lnTo>
                    <a:pt x="850" y="349"/>
                  </a:lnTo>
                  <a:lnTo>
                    <a:pt x="850" y="354"/>
                  </a:lnTo>
                  <a:lnTo>
                    <a:pt x="855" y="359"/>
                  </a:lnTo>
                  <a:lnTo>
                    <a:pt x="855" y="364"/>
                  </a:lnTo>
                  <a:lnTo>
                    <a:pt x="855" y="364"/>
                  </a:lnTo>
                  <a:lnTo>
                    <a:pt x="855" y="369"/>
                  </a:lnTo>
                  <a:lnTo>
                    <a:pt x="855" y="374"/>
                  </a:lnTo>
                  <a:lnTo>
                    <a:pt x="860" y="379"/>
                  </a:lnTo>
                  <a:lnTo>
                    <a:pt x="860" y="383"/>
                  </a:lnTo>
                  <a:lnTo>
                    <a:pt x="860" y="388"/>
                  </a:lnTo>
                  <a:lnTo>
                    <a:pt x="860" y="393"/>
                  </a:lnTo>
                  <a:lnTo>
                    <a:pt x="860" y="398"/>
                  </a:lnTo>
                  <a:lnTo>
                    <a:pt x="860" y="403"/>
                  </a:lnTo>
                  <a:lnTo>
                    <a:pt x="864" y="403"/>
                  </a:lnTo>
                  <a:lnTo>
                    <a:pt x="864" y="408"/>
                  </a:lnTo>
                  <a:lnTo>
                    <a:pt x="864" y="413"/>
                  </a:lnTo>
                  <a:lnTo>
                    <a:pt x="864" y="417"/>
                  </a:lnTo>
                  <a:lnTo>
                    <a:pt x="864" y="422"/>
                  </a:lnTo>
                  <a:lnTo>
                    <a:pt x="869" y="427"/>
                  </a:lnTo>
                  <a:lnTo>
                    <a:pt x="869" y="427"/>
                  </a:lnTo>
                  <a:lnTo>
                    <a:pt x="869" y="432"/>
                  </a:lnTo>
                  <a:lnTo>
                    <a:pt x="869" y="437"/>
                  </a:lnTo>
                  <a:lnTo>
                    <a:pt x="869" y="442"/>
                  </a:lnTo>
                  <a:lnTo>
                    <a:pt x="874" y="442"/>
                  </a:lnTo>
                  <a:lnTo>
                    <a:pt x="874" y="447"/>
                  </a:lnTo>
                  <a:lnTo>
                    <a:pt x="874" y="451"/>
                  </a:lnTo>
                  <a:lnTo>
                    <a:pt x="874" y="451"/>
                  </a:lnTo>
                  <a:lnTo>
                    <a:pt x="874" y="456"/>
                  </a:lnTo>
                  <a:lnTo>
                    <a:pt x="879" y="461"/>
                  </a:lnTo>
                  <a:lnTo>
                    <a:pt x="879" y="466"/>
                  </a:lnTo>
                  <a:lnTo>
                    <a:pt x="879" y="466"/>
                  </a:lnTo>
                  <a:lnTo>
                    <a:pt x="879" y="476"/>
                  </a:lnTo>
                  <a:lnTo>
                    <a:pt x="884" y="476"/>
                  </a:lnTo>
                  <a:lnTo>
                    <a:pt x="884" y="481"/>
                  </a:lnTo>
                  <a:lnTo>
                    <a:pt x="884" y="481"/>
                  </a:lnTo>
                  <a:lnTo>
                    <a:pt x="884" y="485"/>
                  </a:lnTo>
                  <a:lnTo>
                    <a:pt x="884" y="490"/>
                  </a:lnTo>
                  <a:lnTo>
                    <a:pt x="889" y="490"/>
                  </a:lnTo>
                  <a:lnTo>
                    <a:pt x="889" y="495"/>
                  </a:lnTo>
                  <a:lnTo>
                    <a:pt x="889" y="495"/>
                  </a:lnTo>
                  <a:lnTo>
                    <a:pt x="889" y="500"/>
                  </a:lnTo>
                  <a:lnTo>
                    <a:pt x="889" y="500"/>
                  </a:lnTo>
                  <a:lnTo>
                    <a:pt x="889" y="505"/>
                  </a:lnTo>
                  <a:lnTo>
                    <a:pt x="894" y="505"/>
                  </a:lnTo>
                  <a:lnTo>
                    <a:pt x="894" y="510"/>
                  </a:lnTo>
                  <a:lnTo>
                    <a:pt x="894" y="510"/>
                  </a:lnTo>
                  <a:lnTo>
                    <a:pt x="894" y="514"/>
                  </a:lnTo>
                  <a:lnTo>
                    <a:pt x="894" y="514"/>
                  </a:lnTo>
                  <a:lnTo>
                    <a:pt x="898" y="514"/>
                  </a:lnTo>
                  <a:lnTo>
                    <a:pt x="898" y="519"/>
                  </a:lnTo>
                  <a:lnTo>
                    <a:pt x="898" y="519"/>
                  </a:lnTo>
                  <a:lnTo>
                    <a:pt x="898" y="519"/>
                  </a:lnTo>
                  <a:lnTo>
                    <a:pt x="898" y="519"/>
                  </a:lnTo>
                  <a:lnTo>
                    <a:pt x="903" y="524"/>
                  </a:lnTo>
                  <a:lnTo>
                    <a:pt x="903" y="524"/>
                  </a:lnTo>
                  <a:lnTo>
                    <a:pt x="903" y="529"/>
                  </a:lnTo>
                  <a:lnTo>
                    <a:pt x="903" y="529"/>
                  </a:lnTo>
                  <a:lnTo>
                    <a:pt x="903" y="529"/>
                  </a:lnTo>
                  <a:lnTo>
                    <a:pt x="908" y="529"/>
                  </a:lnTo>
                  <a:lnTo>
                    <a:pt x="908" y="534"/>
                  </a:lnTo>
                  <a:lnTo>
                    <a:pt x="908" y="534"/>
                  </a:lnTo>
                  <a:lnTo>
                    <a:pt x="908" y="534"/>
                  </a:lnTo>
                  <a:lnTo>
                    <a:pt x="908" y="534"/>
                  </a:lnTo>
                  <a:lnTo>
                    <a:pt x="913" y="539"/>
                  </a:lnTo>
                  <a:lnTo>
                    <a:pt x="913" y="539"/>
                  </a:lnTo>
                  <a:lnTo>
                    <a:pt x="913" y="539"/>
                  </a:lnTo>
                  <a:lnTo>
                    <a:pt x="913" y="539"/>
                  </a:lnTo>
                  <a:lnTo>
                    <a:pt x="913" y="539"/>
                  </a:lnTo>
                  <a:lnTo>
                    <a:pt x="918" y="544"/>
                  </a:lnTo>
                  <a:lnTo>
                    <a:pt x="918" y="544"/>
                  </a:lnTo>
                  <a:lnTo>
                    <a:pt x="918" y="544"/>
                  </a:lnTo>
                  <a:lnTo>
                    <a:pt x="918" y="544"/>
                  </a:lnTo>
                  <a:lnTo>
                    <a:pt x="918" y="544"/>
                  </a:lnTo>
                  <a:lnTo>
                    <a:pt x="923" y="548"/>
                  </a:lnTo>
                  <a:lnTo>
                    <a:pt x="923" y="548"/>
                  </a:lnTo>
                  <a:lnTo>
                    <a:pt x="923" y="548"/>
                  </a:lnTo>
                  <a:lnTo>
                    <a:pt x="923" y="548"/>
                  </a:lnTo>
                  <a:lnTo>
                    <a:pt x="923" y="548"/>
                  </a:lnTo>
                  <a:lnTo>
                    <a:pt x="928" y="548"/>
                  </a:lnTo>
                  <a:lnTo>
                    <a:pt x="928" y="553"/>
                  </a:lnTo>
                  <a:lnTo>
                    <a:pt x="928" y="553"/>
                  </a:lnTo>
                  <a:lnTo>
                    <a:pt x="928" y="553"/>
                  </a:lnTo>
                  <a:lnTo>
                    <a:pt x="928" y="553"/>
                  </a:lnTo>
                  <a:lnTo>
                    <a:pt x="932" y="553"/>
                  </a:lnTo>
                  <a:lnTo>
                    <a:pt x="932" y="553"/>
                  </a:lnTo>
                  <a:lnTo>
                    <a:pt x="932" y="553"/>
                  </a:lnTo>
                  <a:lnTo>
                    <a:pt x="932" y="553"/>
                  </a:lnTo>
                  <a:lnTo>
                    <a:pt x="932" y="553"/>
                  </a:lnTo>
                  <a:lnTo>
                    <a:pt x="937" y="558"/>
                  </a:lnTo>
                  <a:lnTo>
                    <a:pt x="937" y="558"/>
                  </a:lnTo>
                  <a:lnTo>
                    <a:pt x="937" y="558"/>
                  </a:lnTo>
                  <a:lnTo>
                    <a:pt x="937" y="558"/>
                  </a:lnTo>
                  <a:lnTo>
                    <a:pt x="937" y="558"/>
                  </a:lnTo>
                  <a:lnTo>
                    <a:pt x="937" y="558"/>
                  </a:lnTo>
                  <a:lnTo>
                    <a:pt x="942" y="558"/>
                  </a:lnTo>
                  <a:lnTo>
                    <a:pt x="942" y="558"/>
                  </a:lnTo>
                  <a:lnTo>
                    <a:pt x="942" y="558"/>
                  </a:lnTo>
                  <a:lnTo>
                    <a:pt x="942" y="558"/>
                  </a:lnTo>
                  <a:lnTo>
                    <a:pt x="942" y="558"/>
                  </a:lnTo>
                  <a:lnTo>
                    <a:pt x="947" y="558"/>
                  </a:lnTo>
                  <a:lnTo>
                    <a:pt x="947" y="558"/>
                  </a:lnTo>
                  <a:lnTo>
                    <a:pt x="947" y="558"/>
                  </a:lnTo>
                  <a:lnTo>
                    <a:pt x="947" y="558"/>
                  </a:lnTo>
                  <a:lnTo>
                    <a:pt x="947" y="558"/>
                  </a:lnTo>
                  <a:lnTo>
                    <a:pt x="952" y="558"/>
                  </a:lnTo>
                  <a:lnTo>
                    <a:pt x="952" y="558"/>
                  </a:lnTo>
                  <a:lnTo>
                    <a:pt x="952" y="558"/>
                  </a:lnTo>
                  <a:lnTo>
                    <a:pt x="952" y="558"/>
                  </a:lnTo>
                  <a:lnTo>
                    <a:pt x="952" y="558"/>
                  </a:lnTo>
                  <a:lnTo>
                    <a:pt x="957" y="558"/>
                  </a:lnTo>
                  <a:lnTo>
                    <a:pt x="957" y="558"/>
                  </a:lnTo>
                  <a:lnTo>
                    <a:pt x="957" y="558"/>
                  </a:lnTo>
                  <a:lnTo>
                    <a:pt x="957" y="558"/>
                  </a:lnTo>
                  <a:lnTo>
                    <a:pt x="957" y="558"/>
                  </a:lnTo>
                  <a:lnTo>
                    <a:pt x="962" y="558"/>
                  </a:lnTo>
                  <a:lnTo>
                    <a:pt x="962" y="558"/>
                  </a:lnTo>
                  <a:lnTo>
                    <a:pt x="962" y="558"/>
                  </a:lnTo>
                  <a:lnTo>
                    <a:pt x="962" y="558"/>
                  </a:lnTo>
                  <a:lnTo>
                    <a:pt x="962" y="558"/>
                  </a:lnTo>
                  <a:lnTo>
                    <a:pt x="966" y="558"/>
                  </a:lnTo>
                  <a:lnTo>
                    <a:pt x="966" y="558"/>
                  </a:lnTo>
                  <a:lnTo>
                    <a:pt x="966" y="553"/>
                  </a:lnTo>
                  <a:lnTo>
                    <a:pt x="966" y="553"/>
                  </a:lnTo>
                  <a:lnTo>
                    <a:pt x="966" y="553"/>
                  </a:lnTo>
                  <a:lnTo>
                    <a:pt x="971" y="553"/>
                  </a:lnTo>
                  <a:lnTo>
                    <a:pt x="971" y="553"/>
                  </a:lnTo>
                  <a:lnTo>
                    <a:pt x="971" y="553"/>
                  </a:lnTo>
                  <a:lnTo>
                    <a:pt x="971" y="553"/>
                  </a:lnTo>
                  <a:lnTo>
                    <a:pt x="971" y="553"/>
                  </a:lnTo>
                  <a:lnTo>
                    <a:pt x="976" y="553"/>
                  </a:lnTo>
                  <a:lnTo>
                    <a:pt x="976" y="548"/>
                  </a:lnTo>
                  <a:lnTo>
                    <a:pt x="976" y="548"/>
                  </a:lnTo>
                  <a:lnTo>
                    <a:pt x="976" y="548"/>
                  </a:lnTo>
                  <a:lnTo>
                    <a:pt x="976" y="548"/>
                  </a:lnTo>
                  <a:lnTo>
                    <a:pt x="976" y="548"/>
                  </a:lnTo>
                  <a:lnTo>
                    <a:pt x="981" y="548"/>
                  </a:lnTo>
                  <a:lnTo>
                    <a:pt x="981" y="544"/>
                  </a:lnTo>
                  <a:lnTo>
                    <a:pt x="981" y="544"/>
                  </a:lnTo>
                  <a:lnTo>
                    <a:pt x="981" y="544"/>
                  </a:lnTo>
                  <a:lnTo>
                    <a:pt x="981" y="544"/>
                  </a:lnTo>
                  <a:lnTo>
                    <a:pt x="986" y="544"/>
                  </a:lnTo>
                  <a:lnTo>
                    <a:pt x="986" y="539"/>
                  </a:lnTo>
                  <a:lnTo>
                    <a:pt x="986" y="539"/>
                  </a:lnTo>
                  <a:lnTo>
                    <a:pt x="986" y="539"/>
                  </a:lnTo>
                  <a:lnTo>
                    <a:pt x="986" y="539"/>
                  </a:lnTo>
                  <a:lnTo>
                    <a:pt x="991" y="539"/>
                  </a:lnTo>
                  <a:lnTo>
                    <a:pt x="991" y="534"/>
                  </a:lnTo>
                  <a:lnTo>
                    <a:pt x="991" y="534"/>
                  </a:lnTo>
                  <a:lnTo>
                    <a:pt x="991" y="534"/>
                  </a:lnTo>
                  <a:lnTo>
                    <a:pt x="991" y="534"/>
                  </a:lnTo>
                  <a:lnTo>
                    <a:pt x="996" y="529"/>
                  </a:lnTo>
                  <a:lnTo>
                    <a:pt x="996" y="529"/>
                  </a:lnTo>
                  <a:lnTo>
                    <a:pt x="996" y="529"/>
                  </a:lnTo>
                  <a:lnTo>
                    <a:pt x="996" y="529"/>
                  </a:lnTo>
                  <a:lnTo>
                    <a:pt x="996" y="524"/>
                  </a:lnTo>
                  <a:lnTo>
                    <a:pt x="1000" y="524"/>
                  </a:lnTo>
                  <a:lnTo>
                    <a:pt x="1000" y="524"/>
                  </a:lnTo>
                  <a:lnTo>
                    <a:pt x="1000" y="519"/>
                  </a:lnTo>
                  <a:lnTo>
                    <a:pt x="1000" y="519"/>
                  </a:lnTo>
                  <a:lnTo>
                    <a:pt x="1000" y="519"/>
                  </a:lnTo>
                  <a:lnTo>
                    <a:pt x="1005" y="514"/>
                  </a:lnTo>
                  <a:lnTo>
                    <a:pt x="1005" y="514"/>
                  </a:lnTo>
                  <a:lnTo>
                    <a:pt x="1005" y="514"/>
                  </a:lnTo>
                  <a:lnTo>
                    <a:pt x="1005" y="514"/>
                  </a:lnTo>
                  <a:lnTo>
                    <a:pt x="1005" y="510"/>
                  </a:lnTo>
                  <a:lnTo>
                    <a:pt x="1010" y="505"/>
                  </a:lnTo>
                  <a:lnTo>
                    <a:pt x="1010" y="505"/>
                  </a:lnTo>
                  <a:lnTo>
                    <a:pt x="1010" y="505"/>
                  </a:lnTo>
                  <a:lnTo>
                    <a:pt x="1010" y="500"/>
                  </a:lnTo>
                  <a:lnTo>
                    <a:pt x="1010" y="500"/>
                  </a:lnTo>
                  <a:lnTo>
                    <a:pt x="1015" y="500"/>
                  </a:lnTo>
                  <a:lnTo>
                    <a:pt x="1015" y="495"/>
                  </a:lnTo>
                  <a:lnTo>
                    <a:pt x="1015" y="495"/>
                  </a:lnTo>
                  <a:lnTo>
                    <a:pt x="1015" y="495"/>
                  </a:lnTo>
                  <a:lnTo>
                    <a:pt x="1015" y="490"/>
                  </a:lnTo>
                  <a:lnTo>
                    <a:pt x="1020" y="490"/>
                  </a:lnTo>
                  <a:lnTo>
                    <a:pt x="1020" y="485"/>
                  </a:lnTo>
                  <a:lnTo>
                    <a:pt x="1020" y="485"/>
                  </a:lnTo>
                  <a:lnTo>
                    <a:pt x="1020" y="485"/>
                  </a:lnTo>
                  <a:lnTo>
                    <a:pt x="1020" y="481"/>
                  </a:lnTo>
                  <a:lnTo>
                    <a:pt x="1025" y="481"/>
                  </a:lnTo>
                  <a:lnTo>
                    <a:pt x="1025" y="476"/>
                  </a:lnTo>
                  <a:lnTo>
                    <a:pt x="1025" y="476"/>
                  </a:lnTo>
                  <a:lnTo>
                    <a:pt x="1025" y="476"/>
                  </a:lnTo>
                  <a:lnTo>
                    <a:pt x="1025" y="471"/>
                  </a:lnTo>
                  <a:lnTo>
                    <a:pt x="1029" y="471"/>
                  </a:lnTo>
                  <a:lnTo>
                    <a:pt x="1029" y="466"/>
                  </a:lnTo>
                  <a:lnTo>
                    <a:pt x="1029" y="466"/>
                  </a:lnTo>
                  <a:lnTo>
                    <a:pt x="1029" y="461"/>
                  </a:lnTo>
                  <a:lnTo>
                    <a:pt x="1029" y="461"/>
                  </a:lnTo>
                  <a:lnTo>
                    <a:pt x="1034" y="461"/>
                  </a:lnTo>
                  <a:lnTo>
                    <a:pt x="1034" y="456"/>
                  </a:lnTo>
                  <a:lnTo>
                    <a:pt x="1034" y="456"/>
                  </a:lnTo>
                  <a:lnTo>
                    <a:pt x="1034" y="451"/>
                  </a:lnTo>
                  <a:lnTo>
                    <a:pt x="1034" y="451"/>
                  </a:lnTo>
                  <a:lnTo>
                    <a:pt x="1039" y="447"/>
                  </a:lnTo>
                  <a:lnTo>
                    <a:pt x="1039" y="447"/>
                  </a:lnTo>
                  <a:lnTo>
                    <a:pt x="1039" y="442"/>
                  </a:lnTo>
                  <a:lnTo>
                    <a:pt x="1039" y="442"/>
                  </a:lnTo>
                  <a:lnTo>
                    <a:pt x="1039" y="437"/>
                  </a:lnTo>
                  <a:lnTo>
                    <a:pt x="1039" y="437"/>
                  </a:lnTo>
                  <a:lnTo>
                    <a:pt x="1044" y="432"/>
                  </a:lnTo>
                  <a:lnTo>
                    <a:pt x="1044" y="432"/>
                  </a:lnTo>
                  <a:lnTo>
                    <a:pt x="1044" y="427"/>
                  </a:lnTo>
                  <a:lnTo>
                    <a:pt x="1044" y="422"/>
                  </a:lnTo>
                  <a:lnTo>
                    <a:pt x="1044" y="422"/>
                  </a:lnTo>
                  <a:lnTo>
                    <a:pt x="1049" y="417"/>
                  </a:lnTo>
                  <a:lnTo>
                    <a:pt x="1049" y="417"/>
                  </a:lnTo>
                  <a:lnTo>
                    <a:pt x="1049" y="413"/>
                  </a:lnTo>
                  <a:lnTo>
                    <a:pt x="1049" y="413"/>
                  </a:lnTo>
                  <a:lnTo>
                    <a:pt x="1049" y="408"/>
                  </a:lnTo>
                  <a:lnTo>
                    <a:pt x="1054" y="408"/>
                  </a:lnTo>
                  <a:lnTo>
                    <a:pt x="1054" y="403"/>
                  </a:lnTo>
                  <a:lnTo>
                    <a:pt x="1054" y="398"/>
                  </a:lnTo>
                  <a:lnTo>
                    <a:pt x="1054" y="398"/>
                  </a:lnTo>
                  <a:lnTo>
                    <a:pt x="1054" y="393"/>
                  </a:lnTo>
                  <a:lnTo>
                    <a:pt x="1059" y="393"/>
                  </a:lnTo>
                  <a:lnTo>
                    <a:pt x="1059" y="388"/>
                  </a:lnTo>
                  <a:lnTo>
                    <a:pt x="1059" y="383"/>
                  </a:lnTo>
                  <a:lnTo>
                    <a:pt x="1059" y="383"/>
                  </a:lnTo>
                  <a:lnTo>
                    <a:pt x="1059" y="379"/>
                  </a:lnTo>
                  <a:lnTo>
                    <a:pt x="1063" y="379"/>
                  </a:lnTo>
                  <a:lnTo>
                    <a:pt x="1063" y="374"/>
                  </a:lnTo>
                  <a:lnTo>
                    <a:pt x="1063" y="369"/>
                  </a:lnTo>
                  <a:lnTo>
                    <a:pt x="1063" y="369"/>
                  </a:lnTo>
                  <a:lnTo>
                    <a:pt x="1063" y="364"/>
                  </a:lnTo>
                  <a:lnTo>
                    <a:pt x="1068" y="359"/>
                  </a:lnTo>
                  <a:lnTo>
                    <a:pt x="1068" y="354"/>
                  </a:lnTo>
                  <a:lnTo>
                    <a:pt x="1068" y="349"/>
                  </a:lnTo>
                  <a:lnTo>
                    <a:pt x="1068" y="349"/>
                  </a:lnTo>
                  <a:lnTo>
                    <a:pt x="1068" y="345"/>
                  </a:lnTo>
                  <a:lnTo>
                    <a:pt x="1073" y="340"/>
                  </a:lnTo>
                  <a:lnTo>
                    <a:pt x="1073" y="340"/>
                  </a:lnTo>
                  <a:lnTo>
                    <a:pt x="1073" y="335"/>
                  </a:lnTo>
                  <a:lnTo>
                    <a:pt x="1073" y="330"/>
                  </a:lnTo>
                  <a:lnTo>
                    <a:pt x="1073" y="330"/>
                  </a:lnTo>
                  <a:lnTo>
                    <a:pt x="1078" y="325"/>
                  </a:lnTo>
                  <a:lnTo>
                    <a:pt x="1078" y="325"/>
                  </a:lnTo>
                  <a:lnTo>
                    <a:pt x="1078" y="320"/>
                  </a:lnTo>
                  <a:lnTo>
                    <a:pt x="1078" y="315"/>
                  </a:lnTo>
                  <a:lnTo>
                    <a:pt x="1078" y="311"/>
                  </a:lnTo>
                  <a:lnTo>
                    <a:pt x="1078" y="311"/>
                  </a:lnTo>
                  <a:lnTo>
                    <a:pt x="1083" y="306"/>
                  </a:lnTo>
                  <a:lnTo>
                    <a:pt x="1083" y="301"/>
                  </a:lnTo>
                  <a:lnTo>
                    <a:pt x="1083" y="296"/>
                  </a:lnTo>
                  <a:lnTo>
                    <a:pt x="1083" y="296"/>
                  </a:lnTo>
                  <a:lnTo>
                    <a:pt x="1083" y="291"/>
                  </a:lnTo>
                  <a:lnTo>
                    <a:pt x="1088" y="286"/>
                  </a:lnTo>
                  <a:lnTo>
                    <a:pt x="1088" y="281"/>
                  </a:lnTo>
                  <a:lnTo>
                    <a:pt x="1088" y="281"/>
                  </a:lnTo>
                  <a:lnTo>
                    <a:pt x="1088" y="277"/>
                  </a:lnTo>
                  <a:lnTo>
                    <a:pt x="1093" y="267"/>
                  </a:lnTo>
                  <a:lnTo>
                    <a:pt x="1093" y="262"/>
                  </a:lnTo>
                  <a:lnTo>
                    <a:pt x="1093" y="262"/>
                  </a:lnTo>
                  <a:lnTo>
                    <a:pt x="1093" y="257"/>
                  </a:lnTo>
                  <a:lnTo>
                    <a:pt x="1093" y="252"/>
                  </a:lnTo>
                  <a:lnTo>
                    <a:pt x="1097" y="247"/>
                  </a:lnTo>
                  <a:lnTo>
                    <a:pt x="1097" y="243"/>
                  </a:lnTo>
                  <a:lnTo>
                    <a:pt x="1097" y="243"/>
                  </a:lnTo>
                  <a:lnTo>
                    <a:pt x="1097" y="238"/>
                  </a:lnTo>
                  <a:lnTo>
                    <a:pt x="1097" y="233"/>
                  </a:lnTo>
                  <a:lnTo>
                    <a:pt x="1102" y="228"/>
                  </a:lnTo>
                  <a:lnTo>
                    <a:pt x="1102" y="223"/>
                  </a:lnTo>
                  <a:lnTo>
                    <a:pt x="1102" y="218"/>
                  </a:lnTo>
                  <a:lnTo>
                    <a:pt x="1102" y="213"/>
                  </a:lnTo>
                  <a:lnTo>
                    <a:pt x="1102" y="213"/>
                  </a:lnTo>
                  <a:lnTo>
                    <a:pt x="1107" y="209"/>
                  </a:lnTo>
                  <a:lnTo>
                    <a:pt x="1107" y="204"/>
                  </a:lnTo>
                  <a:lnTo>
                    <a:pt x="1107" y="199"/>
                  </a:lnTo>
                  <a:lnTo>
                    <a:pt x="1107" y="194"/>
                  </a:lnTo>
                  <a:lnTo>
                    <a:pt x="1107" y="189"/>
                  </a:lnTo>
                  <a:lnTo>
                    <a:pt x="1107" y="184"/>
                  </a:lnTo>
                  <a:lnTo>
                    <a:pt x="1112" y="179"/>
                  </a:lnTo>
                  <a:lnTo>
                    <a:pt x="1112" y="175"/>
                  </a:lnTo>
                  <a:lnTo>
                    <a:pt x="1112" y="175"/>
                  </a:lnTo>
                  <a:lnTo>
                    <a:pt x="1112" y="170"/>
                  </a:lnTo>
                  <a:lnTo>
                    <a:pt x="1112" y="165"/>
                  </a:lnTo>
                  <a:lnTo>
                    <a:pt x="1117" y="160"/>
                  </a:lnTo>
                  <a:lnTo>
                    <a:pt x="1117" y="155"/>
                  </a:lnTo>
                  <a:lnTo>
                    <a:pt x="1117" y="150"/>
                  </a:lnTo>
                  <a:lnTo>
                    <a:pt x="1117" y="145"/>
                  </a:lnTo>
                  <a:lnTo>
                    <a:pt x="1117" y="141"/>
                  </a:lnTo>
                  <a:lnTo>
                    <a:pt x="1122" y="136"/>
                  </a:lnTo>
                  <a:lnTo>
                    <a:pt x="1122" y="131"/>
                  </a:lnTo>
                  <a:lnTo>
                    <a:pt x="1122" y="126"/>
                  </a:lnTo>
                  <a:lnTo>
                    <a:pt x="1122" y="121"/>
                  </a:lnTo>
                  <a:lnTo>
                    <a:pt x="1122" y="116"/>
                  </a:lnTo>
                  <a:lnTo>
                    <a:pt x="1127" y="111"/>
                  </a:lnTo>
                  <a:lnTo>
                    <a:pt x="1127" y="107"/>
                  </a:lnTo>
                  <a:lnTo>
                    <a:pt x="1127" y="102"/>
                  </a:lnTo>
                  <a:lnTo>
                    <a:pt x="1127" y="97"/>
                  </a:lnTo>
                  <a:lnTo>
                    <a:pt x="1127" y="92"/>
                  </a:lnTo>
                  <a:lnTo>
                    <a:pt x="1127" y="87"/>
                  </a:lnTo>
                  <a:lnTo>
                    <a:pt x="1131" y="82"/>
                  </a:lnTo>
                  <a:lnTo>
                    <a:pt x="1131" y="77"/>
                  </a:lnTo>
                  <a:lnTo>
                    <a:pt x="1131" y="73"/>
                  </a:lnTo>
                  <a:lnTo>
                    <a:pt x="1131" y="68"/>
                  </a:lnTo>
                  <a:lnTo>
                    <a:pt x="1136" y="63"/>
                  </a:lnTo>
                  <a:lnTo>
                    <a:pt x="1136" y="63"/>
                  </a:lnTo>
                  <a:lnTo>
                    <a:pt x="1136" y="63"/>
                  </a:lnTo>
                  <a:lnTo>
                    <a:pt x="1136" y="68"/>
                  </a:lnTo>
                  <a:lnTo>
                    <a:pt x="1136" y="73"/>
                  </a:lnTo>
                  <a:lnTo>
                    <a:pt x="1141" y="73"/>
                  </a:lnTo>
                  <a:lnTo>
                    <a:pt x="1141" y="77"/>
                  </a:lnTo>
                  <a:lnTo>
                    <a:pt x="1141" y="77"/>
                  </a:lnTo>
                  <a:lnTo>
                    <a:pt x="1141" y="82"/>
                  </a:lnTo>
                  <a:lnTo>
                    <a:pt x="1141" y="87"/>
                  </a:lnTo>
                  <a:lnTo>
                    <a:pt x="1141" y="87"/>
                  </a:lnTo>
                  <a:lnTo>
                    <a:pt x="1146" y="92"/>
                  </a:lnTo>
                  <a:lnTo>
                    <a:pt x="1146" y="97"/>
                  </a:lnTo>
                  <a:lnTo>
                    <a:pt x="1146" y="102"/>
                  </a:lnTo>
                  <a:lnTo>
                    <a:pt x="1146" y="102"/>
                  </a:lnTo>
                  <a:lnTo>
                    <a:pt x="1151" y="107"/>
                  </a:lnTo>
                  <a:lnTo>
                    <a:pt x="1151" y="111"/>
                  </a:lnTo>
                  <a:lnTo>
                    <a:pt x="1151" y="111"/>
                  </a:lnTo>
                  <a:lnTo>
                    <a:pt x="1151" y="116"/>
                  </a:lnTo>
                  <a:lnTo>
                    <a:pt x="1151" y="121"/>
                  </a:lnTo>
                  <a:lnTo>
                    <a:pt x="1156" y="121"/>
                  </a:lnTo>
                  <a:lnTo>
                    <a:pt x="1156" y="126"/>
                  </a:lnTo>
                  <a:lnTo>
                    <a:pt x="1156" y="126"/>
                  </a:lnTo>
                  <a:lnTo>
                    <a:pt x="1156" y="131"/>
                  </a:lnTo>
                  <a:lnTo>
                    <a:pt x="1156" y="136"/>
                  </a:lnTo>
                  <a:lnTo>
                    <a:pt x="1156" y="136"/>
                  </a:lnTo>
                  <a:lnTo>
                    <a:pt x="1161" y="141"/>
                  </a:lnTo>
                  <a:lnTo>
                    <a:pt x="1161" y="141"/>
                  </a:lnTo>
                  <a:lnTo>
                    <a:pt x="1161" y="145"/>
                  </a:lnTo>
                  <a:lnTo>
                    <a:pt x="1161" y="150"/>
                  </a:lnTo>
                  <a:lnTo>
                    <a:pt x="1161" y="150"/>
                  </a:lnTo>
                  <a:lnTo>
                    <a:pt x="1165" y="155"/>
                  </a:lnTo>
                  <a:lnTo>
                    <a:pt x="1165" y="155"/>
                  </a:lnTo>
                  <a:lnTo>
                    <a:pt x="1165" y="160"/>
                  </a:lnTo>
                  <a:lnTo>
                    <a:pt x="1165" y="165"/>
                  </a:lnTo>
                  <a:lnTo>
                    <a:pt x="1165" y="165"/>
                  </a:lnTo>
                  <a:lnTo>
                    <a:pt x="1170" y="170"/>
                  </a:lnTo>
                  <a:lnTo>
                    <a:pt x="1170" y="170"/>
                  </a:lnTo>
                  <a:lnTo>
                    <a:pt x="1170" y="175"/>
                  </a:lnTo>
                  <a:lnTo>
                    <a:pt x="1170" y="179"/>
                  </a:lnTo>
                  <a:lnTo>
                    <a:pt x="1170" y="179"/>
                  </a:lnTo>
                  <a:lnTo>
                    <a:pt x="1175" y="184"/>
                  </a:lnTo>
                  <a:lnTo>
                    <a:pt x="1175" y="184"/>
                  </a:lnTo>
                  <a:lnTo>
                    <a:pt x="1175" y="189"/>
                  </a:lnTo>
                  <a:lnTo>
                    <a:pt x="1175" y="189"/>
                  </a:lnTo>
                  <a:lnTo>
                    <a:pt x="1175" y="194"/>
                  </a:lnTo>
                  <a:lnTo>
                    <a:pt x="1180" y="199"/>
                  </a:lnTo>
                  <a:lnTo>
                    <a:pt x="1180" y="199"/>
                  </a:lnTo>
                  <a:lnTo>
                    <a:pt x="1180" y="204"/>
                  </a:lnTo>
                  <a:lnTo>
                    <a:pt x="1180" y="204"/>
                  </a:lnTo>
                  <a:lnTo>
                    <a:pt x="1180" y="209"/>
                  </a:lnTo>
                  <a:lnTo>
                    <a:pt x="1180" y="209"/>
                  </a:lnTo>
                  <a:lnTo>
                    <a:pt x="1185" y="213"/>
                  </a:lnTo>
                  <a:lnTo>
                    <a:pt x="1185" y="213"/>
                  </a:lnTo>
                  <a:lnTo>
                    <a:pt x="1185" y="218"/>
                  </a:lnTo>
                  <a:lnTo>
                    <a:pt x="1185" y="223"/>
                  </a:lnTo>
                  <a:lnTo>
                    <a:pt x="1185" y="223"/>
                  </a:lnTo>
                  <a:lnTo>
                    <a:pt x="1190" y="228"/>
                  </a:lnTo>
                  <a:lnTo>
                    <a:pt x="1190" y="233"/>
                  </a:lnTo>
                  <a:lnTo>
                    <a:pt x="1190" y="233"/>
                  </a:lnTo>
                  <a:lnTo>
                    <a:pt x="1190" y="233"/>
                  </a:lnTo>
                  <a:lnTo>
                    <a:pt x="1190" y="238"/>
                  </a:lnTo>
                  <a:lnTo>
                    <a:pt x="1195" y="238"/>
                  </a:lnTo>
                  <a:lnTo>
                    <a:pt x="1195" y="243"/>
                  </a:lnTo>
                  <a:lnTo>
                    <a:pt x="1195" y="243"/>
                  </a:lnTo>
                  <a:lnTo>
                    <a:pt x="1195" y="247"/>
                  </a:lnTo>
                  <a:lnTo>
                    <a:pt x="1195" y="247"/>
                  </a:lnTo>
                  <a:lnTo>
                    <a:pt x="1199" y="252"/>
                  </a:lnTo>
                  <a:lnTo>
                    <a:pt x="1199" y="257"/>
                  </a:lnTo>
                  <a:lnTo>
                    <a:pt x="1199" y="262"/>
                  </a:lnTo>
                  <a:lnTo>
                    <a:pt x="1199" y="262"/>
                  </a:lnTo>
                  <a:lnTo>
                    <a:pt x="1204" y="267"/>
                  </a:lnTo>
                  <a:lnTo>
                    <a:pt x="1204" y="267"/>
                  </a:lnTo>
                  <a:lnTo>
                    <a:pt x="1204" y="272"/>
                  </a:lnTo>
                  <a:lnTo>
                    <a:pt x="1204" y="272"/>
                  </a:lnTo>
                  <a:lnTo>
                    <a:pt x="1204" y="277"/>
                  </a:lnTo>
                  <a:lnTo>
                    <a:pt x="1209" y="277"/>
                  </a:lnTo>
                  <a:lnTo>
                    <a:pt x="1209" y="281"/>
                  </a:lnTo>
                  <a:lnTo>
                    <a:pt x="1209" y="281"/>
                  </a:lnTo>
                  <a:lnTo>
                    <a:pt x="1209" y="286"/>
                  </a:lnTo>
                  <a:lnTo>
                    <a:pt x="1209" y="286"/>
                  </a:lnTo>
                  <a:lnTo>
                    <a:pt x="1214" y="286"/>
                  </a:lnTo>
                  <a:lnTo>
                    <a:pt x="1214" y="291"/>
                  </a:lnTo>
                  <a:lnTo>
                    <a:pt x="1214" y="291"/>
                  </a:lnTo>
                  <a:lnTo>
                    <a:pt x="1214" y="296"/>
                  </a:lnTo>
                  <a:lnTo>
                    <a:pt x="1214" y="296"/>
                  </a:lnTo>
                  <a:lnTo>
                    <a:pt x="1219" y="301"/>
                  </a:lnTo>
                  <a:lnTo>
                    <a:pt x="1219" y="301"/>
                  </a:lnTo>
                  <a:lnTo>
                    <a:pt x="1219" y="306"/>
                  </a:lnTo>
                  <a:lnTo>
                    <a:pt x="1219" y="306"/>
                  </a:lnTo>
                  <a:lnTo>
                    <a:pt x="1219" y="311"/>
                  </a:lnTo>
                  <a:lnTo>
                    <a:pt x="1219" y="311"/>
                  </a:lnTo>
                  <a:lnTo>
                    <a:pt x="1224" y="315"/>
                  </a:lnTo>
                  <a:lnTo>
                    <a:pt x="1224" y="315"/>
                  </a:lnTo>
                  <a:lnTo>
                    <a:pt x="1224" y="320"/>
                  </a:lnTo>
                  <a:lnTo>
                    <a:pt x="1224" y="320"/>
                  </a:lnTo>
                  <a:lnTo>
                    <a:pt x="1224" y="320"/>
                  </a:lnTo>
                  <a:lnTo>
                    <a:pt x="1229" y="325"/>
                  </a:lnTo>
                  <a:lnTo>
                    <a:pt x="1229" y="325"/>
                  </a:lnTo>
                  <a:lnTo>
                    <a:pt x="1229" y="330"/>
                  </a:lnTo>
                  <a:lnTo>
                    <a:pt x="1229" y="330"/>
                  </a:lnTo>
                  <a:lnTo>
                    <a:pt x="1229" y="335"/>
                  </a:lnTo>
                  <a:lnTo>
                    <a:pt x="1233" y="335"/>
                  </a:lnTo>
                  <a:lnTo>
                    <a:pt x="1233" y="340"/>
                  </a:lnTo>
                  <a:lnTo>
                    <a:pt x="1233" y="340"/>
                  </a:lnTo>
                  <a:lnTo>
                    <a:pt x="1233" y="340"/>
                  </a:lnTo>
                  <a:lnTo>
                    <a:pt x="1233" y="345"/>
                  </a:lnTo>
                  <a:lnTo>
                    <a:pt x="1238" y="345"/>
                  </a:lnTo>
                  <a:lnTo>
                    <a:pt x="1238" y="349"/>
                  </a:lnTo>
                  <a:lnTo>
                    <a:pt x="1238" y="349"/>
                  </a:lnTo>
                  <a:lnTo>
                    <a:pt x="1238" y="354"/>
                  </a:lnTo>
                  <a:lnTo>
                    <a:pt x="1238" y="354"/>
                  </a:lnTo>
                  <a:lnTo>
                    <a:pt x="1243" y="354"/>
                  </a:lnTo>
                  <a:lnTo>
                    <a:pt x="1243" y="359"/>
                  </a:lnTo>
                  <a:lnTo>
                    <a:pt x="1243" y="359"/>
                  </a:lnTo>
                  <a:lnTo>
                    <a:pt x="1243" y="364"/>
                  </a:lnTo>
                  <a:lnTo>
                    <a:pt x="1243" y="364"/>
                  </a:lnTo>
                  <a:lnTo>
                    <a:pt x="1248" y="364"/>
                  </a:lnTo>
                  <a:lnTo>
                    <a:pt x="1248" y="369"/>
                  </a:lnTo>
                  <a:lnTo>
                    <a:pt x="1248" y="369"/>
                  </a:lnTo>
                  <a:lnTo>
                    <a:pt x="1248" y="369"/>
                  </a:lnTo>
                  <a:lnTo>
                    <a:pt x="1248" y="374"/>
                  </a:lnTo>
                  <a:lnTo>
                    <a:pt x="1248" y="374"/>
                  </a:lnTo>
                  <a:lnTo>
                    <a:pt x="1253" y="374"/>
                  </a:lnTo>
                  <a:lnTo>
                    <a:pt x="1253" y="379"/>
                  </a:lnTo>
                  <a:lnTo>
                    <a:pt x="1253" y="379"/>
                  </a:lnTo>
                  <a:lnTo>
                    <a:pt x="1253" y="383"/>
                  </a:lnTo>
                  <a:lnTo>
                    <a:pt x="1253" y="383"/>
                  </a:lnTo>
                  <a:lnTo>
                    <a:pt x="1258" y="383"/>
                  </a:lnTo>
                  <a:lnTo>
                    <a:pt x="1258" y="388"/>
                  </a:lnTo>
                  <a:lnTo>
                    <a:pt x="1258" y="388"/>
                  </a:lnTo>
                  <a:lnTo>
                    <a:pt x="1258" y="393"/>
                  </a:lnTo>
                  <a:lnTo>
                    <a:pt x="1258" y="393"/>
                  </a:lnTo>
                  <a:lnTo>
                    <a:pt x="1263" y="393"/>
                  </a:lnTo>
                  <a:lnTo>
                    <a:pt x="1263" y="398"/>
                  </a:lnTo>
                  <a:lnTo>
                    <a:pt x="1263" y="398"/>
                  </a:lnTo>
                  <a:lnTo>
                    <a:pt x="1263" y="403"/>
                  </a:lnTo>
                  <a:lnTo>
                    <a:pt x="1263" y="403"/>
                  </a:lnTo>
                  <a:lnTo>
                    <a:pt x="1267" y="408"/>
                  </a:lnTo>
                  <a:lnTo>
                    <a:pt x="1267" y="408"/>
                  </a:lnTo>
                  <a:lnTo>
                    <a:pt x="1267" y="408"/>
                  </a:lnTo>
                  <a:lnTo>
                    <a:pt x="1267" y="413"/>
                  </a:lnTo>
                  <a:lnTo>
                    <a:pt x="1267" y="413"/>
                  </a:lnTo>
                  <a:lnTo>
                    <a:pt x="1272" y="413"/>
                  </a:lnTo>
                  <a:lnTo>
                    <a:pt x="1272" y="417"/>
                  </a:lnTo>
                  <a:lnTo>
                    <a:pt x="1272" y="417"/>
                  </a:lnTo>
                  <a:lnTo>
                    <a:pt x="1272" y="417"/>
                  </a:lnTo>
                  <a:lnTo>
                    <a:pt x="1272" y="422"/>
                  </a:lnTo>
                  <a:lnTo>
                    <a:pt x="1277" y="422"/>
                  </a:lnTo>
                  <a:lnTo>
                    <a:pt x="1277" y="427"/>
                  </a:lnTo>
                  <a:lnTo>
                    <a:pt x="1277" y="427"/>
                  </a:lnTo>
                  <a:lnTo>
                    <a:pt x="1277" y="427"/>
                  </a:lnTo>
                  <a:lnTo>
                    <a:pt x="1277" y="432"/>
                  </a:lnTo>
                  <a:lnTo>
                    <a:pt x="1282" y="432"/>
                  </a:lnTo>
                  <a:lnTo>
                    <a:pt x="1282" y="432"/>
                  </a:lnTo>
                  <a:lnTo>
                    <a:pt x="1282" y="437"/>
                  </a:lnTo>
                  <a:lnTo>
                    <a:pt x="1282" y="437"/>
                  </a:lnTo>
                  <a:lnTo>
                    <a:pt x="1282" y="437"/>
                  </a:lnTo>
                  <a:lnTo>
                    <a:pt x="1287" y="442"/>
                  </a:lnTo>
                  <a:lnTo>
                    <a:pt x="1287" y="442"/>
                  </a:lnTo>
                  <a:lnTo>
                    <a:pt x="1287" y="442"/>
                  </a:lnTo>
                  <a:lnTo>
                    <a:pt x="1287" y="447"/>
                  </a:lnTo>
                  <a:lnTo>
                    <a:pt x="1287" y="447"/>
                  </a:lnTo>
                  <a:lnTo>
                    <a:pt x="1287" y="447"/>
                  </a:lnTo>
                  <a:lnTo>
                    <a:pt x="1292" y="451"/>
                  </a:lnTo>
                  <a:lnTo>
                    <a:pt x="1292" y="451"/>
                  </a:lnTo>
                  <a:lnTo>
                    <a:pt x="1292" y="451"/>
                  </a:lnTo>
                  <a:lnTo>
                    <a:pt x="1292" y="456"/>
                  </a:lnTo>
                  <a:lnTo>
                    <a:pt x="1297" y="456"/>
                  </a:lnTo>
                  <a:lnTo>
                    <a:pt x="1297" y="456"/>
                  </a:lnTo>
                  <a:lnTo>
                    <a:pt x="1297" y="461"/>
                  </a:lnTo>
                  <a:lnTo>
                    <a:pt x="1297" y="461"/>
                  </a:lnTo>
                  <a:lnTo>
                    <a:pt x="1297" y="461"/>
                  </a:lnTo>
                  <a:lnTo>
                    <a:pt x="1301" y="466"/>
                  </a:lnTo>
                  <a:lnTo>
                    <a:pt x="1301" y="466"/>
                  </a:lnTo>
                  <a:lnTo>
                    <a:pt x="1301" y="466"/>
                  </a:lnTo>
                  <a:lnTo>
                    <a:pt x="1301" y="466"/>
                  </a:lnTo>
                  <a:lnTo>
                    <a:pt x="1301" y="471"/>
                  </a:lnTo>
                  <a:lnTo>
                    <a:pt x="1306" y="471"/>
                  </a:lnTo>
                  <a:lnTo>
                    <a:pt x="1306" y="471"/>
                  </a:lnTo>
                  <a:lnTo>
                    <a:pt x="1306" y="471"/>
                  </a:lnTo>
                  <a:lnTo>
                    <a:pt x="1306" y="476"/>
                  </a:lnTo>
                  <a:lnTo>
                    <a:pt x="1306" y="476"/>
                  </a:lnTo>
                  <a:lnTo>
                    <a:pt x="1311" y="476"/>
                  </a:lnTo>
                  <a:lnTo>
                    <a:pt x="1311" y="476"/>
                  </a:lnTo>
                  <a:lnTo>
                    <a:pt x="1311" y="481"/>
                  </a:lnTo>
                  <a:lnTo>
                    <a:pt x="1311" y="481"/>
                  </a:lnTo>
                  <a:lnTo>
                    <a:pt x="1311" y="481"/>
                  </a:lnTo>
                  <a:lnTo>
                    <a:pt x="1316" y="485"/>
                  </a:lnTo>
                  <a:lnTo>
                    <a:pt x="1316" y="485"/>
                  </a:lnTo>
                  <a:lnTo>
                    <a:pt x="1316" y="485"/>
                  </a:lnTo>
                  <a:lnTo>
                    <a:pt x="1316" y="485"/>
                  </a:lnTo>
                  <a:lnTo>
                    <a:pt x="1316" y="485"/>
                  </a:lnTo>
                  <a:lnTo>
                    <a:pt x="1321" y="490"/>
                  </a:lnTo>
                  <a:lnTo>
                    <a:pt x="1321" y="490"/>
                  </a:lnTo>
                  <a:lnTo>
                    <a:pt x="1321" y="490"/>
                  </a:lnTo>
                  <a:lnTo>
                    <a:pt x="1321" y="490"/>
                  </a:lnTo>
                  <a:lnTo>
                    <a:pt x="1321" y="495"/>
                  </a:lnTo>
                  <a:lnTo>
                    <a:pt x="1326" y="495"/>
                  </a:lnTo>
                  <a:lnTo>
                    <a:pt x="1326" y="495"/>
                  </a:lnTo>
                  <a:lnTo>
                    <a:pt x="1326" y="495"/>
                  </a:lnTo>
                  <a:lnTo>
                    <a:pt x="1326" y="500"/>
                  </a:lnTo>
                  <a:lnTo>
                    <a:pt x="1326" y="500"/>
                  </a:lnTo>
                  <a:lnTo>
                    <a:pt x="1330" y="500"/>
                  </a:lnTo>
                  <a:lnTo>
                    <a:pt x="1330" y="500"/>
                  </a:lnTo>
                  <a:lnTo>
                    <a:pt x="1330" y="500"/>
                  </a:lnTo>
                  <a:lnTo>
                    <a:pt x="1330" y="505"/>
                  </a:lnTo>
                  <a:lnTo>
                    <a:pt x="1330" y="505"/>
                  </a:lnTo>
                  <a:lnTo>
                    <a:pt x="1330" y="505"/>
                  </a:lnTo>
                  <a:lnTo>
                    <a:pt x="1335" y="505"/>
                  </a:lnTo>
                  <a:lnTo>
                    <a:pt x="1335" y="505"/>
                  </a:lnTo>
                  <a:lnTo>
                    <a:pt x="1335" y="510"/>
                  </a:lnTo>
                  <a:lnTo>
                    <a:pt x="1335" y="510"/>
                  </a:lnTo>
                  <a:lnTo>
                    <a:pt x="1335" y="510"/>
                  </a:lnTo>
                  <a:lnTo>
                    <a:pt x="1340" y="510"/>
                  </a:lnTo>
                  <a:lnTo>
                    <a:pt x="1340" y="510"/>
                  </a:lnTo>
                  <a:lnTo>
                    <a:pt x="1340" y="510"/>
                  </a:lnTo>
                  <a:lnTo>
                    <a:pt x="1340" y="514"/>
                  </a:lnTo>
                  <a:lnTo>
                    <a:pt x="1340" y="514"/>
                  </a:lnTo>
                  <a:lnTo>
                    <a:pt x="1345" y="514"/>
                  </a:lnTo>
                  <a:lnTo>
                    <a:pt x="1345" y="514"/>
                  </a:lnTo>
                  <a:lnTo>
                    <a:pt x="1345" y="514"/>
                  </a:lnTo>
                  <a:lnTo>
                    <a:pt x="1345" y="514"/>
                  </a:lnTo>
                  <a:lnTo>
                    <a:pt x="1345" y="519"/>
                  </a:lnTo>
                  <a:lnTo>
                    <a:pt x="1350" y="519"/>
                  </a:lnTo>
                  <a:lnTo>
                    <a:pt x="1350" y="519"/>
                  </a:lnTo>
                  <a:lnTo>
                    <a:pt x="1350" y="519"/>
                  </a:lnTo>
                  <a:lnTo>
                    <a:pt x="1350" y="519"/>
                  </a:lnTo>
                  <a:lnTo>
                    <a:pt x="1350" y="519"/>
                  </a:lnTo>
                  <a:lnTo>
                    <a:pt x="1355" y="519"/>
                  </a:lnTo>
                  <a:lnTo>
                    <a:pt x="1355" y="524"/>
                  </a:lnTo>
                  <a:lnTo>
                    <a:pt x="1355" y="524"/>
                  </a:lnTo>
                  <a:lnTo>
                    <a:pt x="1355" y="524"/>
                  </a:lnTo>
                  <a:lnTo>
                    <a:pt x="1355" y="524"/>
                  </a:lnTo>
                  <a:lnTo>
                    <a:pt x="1360" y="524"/>
                  </a:lnTo>
                  <a:lnTo>
                    <a:pt x="1360" y="524"/>
                  </a:lnTo>
                  <a:lnTo>
                    <a:pt x="1360" y="524"/>
                  </a:lnTo>
                  <a:lnTo>
                    <a:pt x="1360" y="529"/>
                  </a:lnTo>
                  <a:lnTo>
                    <a:pt x="1360" y="529"/>
                  </a:lnTo>
                  <a:lnTo>
                    <a:pt x="1364" y="529"/>
                  </a:lnTo>
                  <a:lnTo>
                    <a:pt x="1364" y="529"/>
                  </a:lnTo>
                  <a:lnTo>
                    <a:pt x="1364" y="529"/>
                  </a:lnTo>
                  <a:lnTo>
                    <a:pt x="1364" y="529"/>
                  </a:lnTo>
                  <a:lnTo>
                    <a:pt x="1364" y="529"/>
                  </a:lnTo>
                  <a:lnTo>
                    <a:pt x="1369" y="529"/>
                  </a:lnTo>
                  <a:lnTo>
                    <a:pt x="1369" y="529"/>
                  </a:lnTo>
                  <a:lnTo>
                    <a:pt x="1369" y="534"/>
                  </a:lnTo>
                  <a:lnTo>
                    <a:pt x="1369" y="534"/>
                  </a:lnTo>
                  <a:lnTo>
                    <a:pt x="1369" y="534"/>
                  </a:lnTo>
                  <a:lnTo>
                    <a:pt x="1369" y="534"/>
                  </a:lnTo>
                  <a:lnTo>
                    <a:pt x="1374" y="534"/>
                  </a:lnTo>
                  <a:lnTo>
                    <a:pt x="1374" y="534"/>
                  </a:lnTo>
                  <a:lnTo>
                    <a:pt x="1374" y="534"/>
                  </a:lnTo>
                  <a:lnTo>
                    <a:pt x="1374" y="534"/>
                  </a:lnTo>
                  <a:lnTo>
                    <a:pt x="1374" y="534"/>
                  </a:lnTo>
                  <a:lnTo>
                    <a:pt x="1379" y="534"/>
                  </a:lnTo>
                  <a:lnTo>
                    <a:pt x="1379" y="534"/>
                  </a:lnTo>
                  <a:lnTo>
                    <a:pt x="1379" y="534"/>
                  </a:lnTo>
                  <a:lnTo>
                    <a:pt x="1379" y="534"/>
                  </a:lnTo>
                  <a:lnTo>
                    <a:pt x="1379" y="534"/>
                  </a:lnTo>
                  <a:lnTo>
                    <a:pt x="1384" y="534"/>
                  </a:lnTo>
                  <a:lnTo>
                    <a:pt x="1384" y="534"/>
                  </a:lnTo>
                  <a:lnTo>
                    <a:pt x="1384" y="534"/>
                  </a:lnTo>
                  <a:lnTo>
                    <a:pt x="1384" y="534"/>
                  </a:lnTo>
                  <a:lnTo>
                    <a:pt x="1384" y="529"/>
                  </a:lnTo>
                  <a:lnTo>
                    <a:pt x="1389" y="529"/>
                  </a:lnTo>
                  <a:lnTo>
                    <a:pt x="1389" y="529"/>
                  </a:lnTo>
                  <a:lnTo>
                    <a:pt x="1389" y="529"/>
                  </a:lnTo>
                  <a:lnTo>
                    <a:pt x="1389" y="529"/>
                  </a:lnTo>
                  <a:lnTo>
                    <a:pt x="1389" y="529"/>
                  </a:lnTo>
                  <a:lnTo>
                    <a:pt x="1394" y="529"/>
                  </a:lnTo>
                  <a:lnTo>
                    <a:pt x="1394" y="529"/>
                  </a:lnTo>
                  <a:lnTo>
                    <a:pt x="1394" y="529"/>
                  </a:lnTo>
                  <a:lnTo>
                    <a:pt x="1394" y="529"/>
                  </a:lnTo>
                  <a:lnTo>
                    <a:pt x="1394" y="529"/>
                  </a:lnTo>
                  <a:lnTo>
                    <a:pt x="1398" y="529"/>
                  </a:lnTo>
                  <a:lnTo>
                    <a:pt x="1398" y="529"/>
                  </a:lnTo>
                  <a:lnTo>
                    <a:pt x="1398" y="529"/>
                  </a:lnTo>
                  <a:lnTo>
                    <a:pt x="1398" y="524"/>
                  </a:lnTo>
                  <a:lnTo>
                    <a:pt x="1398" y="524"/>
                  </a:lnTo>
                  <a:lnTo>
                    <a:pt x="1403" y="524"/>
                  </a:lnTo>
                  <a:lnTo>
                    <a:pt x="1403" y="524"/>
                  </a:lnTo>
                  <a:lnTo>
                    <a:pt x="1403" y="524"/>
                  </a:lnTo>
                  <a:lnTo>
                    <a:pt x="1403" y="524"/>
                  </a:lnTo>
                  <a:lnTo>
                    <a:pt x="1403" y="524"/>
                  </a:lnTo>
                  <a:lnTo>
                    <a:pt x="1403" y="524"/>
                  </a:lnTo>
                  <a:lnTo>
                    <a:pt x="1408" y="524"/>
                  </a:lnTo>
                  <a:lnTo>
                    <a:pt x="1408" y="524"/>
                  </a:lnTo>
                  <a:lnTo>
                    <a:pt x="1408" y="519"/>
                  </a:lnTo>
                  <a:lnTo>
                    <a:pt x="1408" y="519"/>
                  </a:lnTo>
                  <a:lnTo>
                    <a:pt x="1408" y="519"/>
                  </a:lnTo>
                  <a:lnTo>
                    <a:pt x="1413" y="519"/>
                  </a:lnTo>
                  <a:lnTo>
                    <a:pt x="1413" y="519"/>
                  </a:lnTo>
                  <a:lnTo>
                    <a:pt x="1413" y="519"/>
                  </a:lnTo>
                  <a:lnTo>
                    <a:pt x="1413" y="519"/>
                  </a:lnTo>
                  <a:lnTo>
                    <a:pt x="1413" y="519"/>
                  </a:lnTo>
                  <a:lnTo>
                    <a:pt x="1418" y="514"/>
                  </a:lnTo>
                  <a:lnTo>
                    <a:pt x="1418" y="514"/>
                  </a:lnTo>
                  <a:lnTo>
                    <a:pt x="1418" y="514"/>
                  </a:lnTo>
                  <a:lnTo>
                    <a:pt x="1418" y="514"/>
                  </a:lnTo>
                  <a:lnTo>
                    <a:pt x="1423" y="514"/>
                  </a:lnTo>
                  <a:lnTo>
                    <a:pt x="1423" y="514"/>
                  </a:lnTo>
                  <a:lnTo>
                    <a:pt x="1423" y="514"/>
                  </a:lnTo>
                  <a:lnTo>
                    <a:pt x="1423" y="510"/>
                  </a:lnTo>
                  <a:lnTo>
                    <a:pt x="1423" y="510"/>
                  </a:lnTo>
                  <a:lnTo>
                    <a:pt x="1428" y="510"/>
                  </a:lnTo>
                  <a:lnTo>
                    <a:pt x="1428" y="510"/>
                  </a:lnTo>
                  <a:lnTo>
                    <a:pt x="1428" y="510"/>
                  </a:lnTo>
                  <a:lnTo>
                    <a:pt x="1428" y="510"/>
                  </a:lnTo>
                  <a:lnTo>
                    <a:pt x="1428" y="505"/>
                  </a:lnTo>
                  <a:lnTo>
                    <a:pt x="1432" y="505"/>
                  </a:lnTo>
                  <a:lnTo>
                    <a:pt x="1432" y="505"/>
                  </a:lnTo>
                  <a:lnTo>
                    <a:pt x="1432" y="505"/>
                  </a:lnTo>
                  <a:lnTo>
                    <a:pt x="1432" y="505"/>
                  </a:lnTo>
                  <a:lnTo>
                    <a:pt x="1432" y="505"/>
                  </a:lnTo>
                  <a:lnTo>
                    <a:pt x="1432" y="505"/>
                  </a:lnTo>
                  <a:lnTo>
                    <a:pt x="1437" y="500"/>
                  </a:lnTo>
                  <a:lnTo>
                    <a:pt x="1437" y="500"/>
                  </a:lnTo>
                  <a:lnTo>
                    <a:pt x="1437" y="500"/>
                  </a:lnTo>
                  <a:lnTo>
                    <a:pt x="1437" y="500"/>
                  </a:lnTo>
                  <a:lnTo>
                    <a:pt x="1437" y="500"/>
                  </a:lnTo>
                  <a:lnTo>
                    <a:pt x="1442" y="495"/>
                  </a:lnTo>
                  <a:lnTo>
                    <a:pt x="1442" y="495"/>
                  </a:lnTo>
                  <a:lnTo>
                    <a:pt x="1442" y="495"/>
                  </a:lnTo>
                  <a:lnTo>
                    <a:pt x="1442" y="495"/>
                  </a:lnTo>
                  <a:lnTo>
                    <a:pt x="1442" y="495"/>
                  </a:lnTo>
                  <a:lnTo>
                    <a:pt x="1447" y="490"/>
                  </a:lnTo>
                  <a:lnTo>
                    <a:pt x="1447" y="490"/>
                  </a:lnTo>
                  <a:lnTo>
                    <a:pt x="1447" y="490"/>
                  </a:lnTo>
                  <a:lnTo>
                    <a:pt x="1447" y="490"/>
                  </a:lnTo>
                  <a:lnTo>
                    <a:pt x="1447" y="490"/>
                  </a:lnTo>
                  <a:lnTo>
                    <a:pt x="1452" y="495"/>
                  </a:lnTo>
                  <a:lnTo>
                    <a:pt x="1452" y="495"/>
                  </a:lnTo>
                  <a:lnTo>
                    <a:pt x="1452" y="495"/>
                  </a:lnTo>
                  <a:lnTo>
                    <a:pt x="1452" y="495"/>
                  </a:lnTo>
                  <a:lnTo>
                    <a:pt x="1452" y="495"/>
                  </a:lnTo>
                  <a:lnTo>
                    <a:pt x="1457" y="495"/>
                  </a:lnTo>
                  <a:lnTo>
                    <a:pt x="1457" y="495"/>
                  </a:lnTo>
                  <a:lnTo>
                    <a:pt x="1457" y="500"/>
                  </a:lnTo>
                  <a:lnTo>
                    <a:pt x="1457" y="500"/>
                  </a:lnTo>
                  <a:lnTo>
                    <a:pt x="1457" y="500"/>
                  </a:lnTo>
                  <a:lnTo>
                    <a:pt x="1462" y="500"/>
                  </a:lnTo>
                  <a:lnTo>
                    <a:pt x="1462" y="500"/>
                  </a:lnTo>
                  <a:lnTo>
                    <a:pt x="1462" y="500"/>
                  </a:lnTo>
                  <a:lnTo>
                    <a:pt x="1462" y="500"/>
                  </a:lnTo>
                  <a:lnTo>
                    <a:pt x="1462" y="500"/>
                  </a:lnTo>
                  <a:lnTo>
                    <a:pt x="1466" y="505"/>
                  </a:lnTo>
                  <a:lnTo>
                    <a:pt x="1466" y="505"/>
                  </a:lnTo>
                  <a:lnTo>
                    <a:pt x="1466" y="505"/>
                  </a:lnTo>
                  <a:lnTo>
                    <a:pt x="1466" y="505"/>
                  </a:lnTo>
                  <a:lnTo>
                    <a:pt x="1466" y="505"/>
                  </a:lnTo>
                  <a:lnTo>
                    <a:pt x="1471" y="505"/>
                  </a:lnTo>
                  <a:lnTo>
                    <a:pt x="1471" y="505"/>
                  </a:lnTo>
                  <a:lnTo>
                    <a:pt x="1471" y="505"/>
                  </a:lnTo>
                  <a:lnTo>
                    <a:pt x="1471" y="505"/>
                  </a:lnTo>
                  <a:lnTo>
                    <a:pt x="1471" y="505"/>
                  </a:lnTo>
                  <a:lnTo>
                    <a:pt x="1471" y="510"/>
                  </a:lnTo>
                  <a:lnTo>
                    <a:pt x="1476" y="510"/>
                  </a:lnTo>
                  <a:lnTo>
                    <a:pt x="1476" y="510"/>
                  </a:lnTo>
                  <a:lnTo>
                    <a:pt x="1476" y="510"/>
                  </a:lnTo>
                  <a:lnTo>
                    <a:pt x="1476" y="510"/>
                  </a:lnTo>
                  <a:lnTo>
                    <a:pt x="1476" y="510"/>
                  </a:lnTo>
                  <a:lnTo>
                    <a:pt x="1481" y="510"/>
                  </a:lnTo>
                  <a:lnTo>
                    <a:pt x="1481" y="510"/>
                  </a:lnTo>
                  <a:lnTo>
                    <a:pt x="1481" y="510"/>
                  </a:lnTo>
                  <a:lnTo>
                    <a:pt x="1481" y="510"/>
                  </a:lnTo>
                  <a:lnTo>
                    <a:pt x="1481" y="510"/>
                  </a:lnTo>
                  <a:lnTo>
                    <a:pt x="1486" y="510"/>
                  </a:lnTo>
                  <a:lnTo>
                    <a:pt x="1486" y="514"/>
                  </a:lnTo>
                  <a:lnTo>
                    <a:pt x="1486" y="514"/>
                  </a:lnTo>
                  <a:lnTo>
                    <a:pt x="1486" y="514"/>
                  </a:lnTo>
                  <a:lnTo>
                    <a:pt x="1486" y="514"/>
                  </a:lnTo>
                  <a:lnTo>
                    <a:pt x="1491" y="514"/>
                  </a:lnTo>
                  <a:lnTo>
                    <a:pt x="1491" y="514"/>
                  </a:lnTo>
                  <a:lnTo>
                    <a:pt x="1491" y="514"/>
                  </a:lnTo>
                  <a:lnTo>
                    <a:pt x="1491" y="514"/>
                  </a:lnTo>
                  <a:lnTo>
                    <a:pt x="1491" y="514"/>
                  </a:lnTo>
                  <a:lnTo>
                    <a:pt x="1496" y="514"/>
                  </a:lnTo>
                  <a:lnTo>
                    <a:pt x="1496" y="514"/>
                  </a:lnTo>
                  <a:lnTo>
                    <a:pt x="1496" y="514"/>
                  </a:lnTo>
                  <a:lnTo>
                    <a:pt x="1496" y="514"/>
                  </a:lnTo>
                  <a:lnTo>
                    <a:pt x="1496" y="514"/>
                  </a:lnTo>
                  <a:lnTo>
                    <a:pt x="1500" y="514"/>
                  </a:lnTo>
                  <a:lnTo>
                    <a:pt x="1500" y="519"/>
                  </a:lnTo>
                  <a:lnTo>
                    <a:pt x="1500" y="519"/>
                  </a:lnTo>
                  <a:lnTo>
                    <a:pt x="1500" y="519"/>
                  </a:lnTo>
                  <a:lnTo>
                    <a:pt x="1500" y="519"/>
                  </a:lnTo>
                  <a:lnTo>
                    <a:pt x="1505" y="519"/>
                  </a:lnTo>
                  <a:lnTo>
                    <a:pt x="1505" y="519"/>
                  </a:lnTo>
                  <a:lnTo>
                    <a:pt x="1505" y="519"/>
                  </a:lnTo>
                  <a:lnTo>
                    <a:pt x="1505" y="519"/>
                  </a:lnTo>
                  <a:lnTo>
                    <a:pt x="1505" y="519"/>
                  </a:lnTo>
                  <a:lnTo>
                    <a:pt x="1510" y="519"/>
                  </a:lnTo>
                  <a:lnTo>
                    <a:pt x="1510" y="519"/>
                  </a:lnTo>
                  <a:lnTo>
                    <a:pt x="1510" y="519"/>
                  </a:lnTo>
                  <a:lnTo>
                    <a:pt x="1510" y="519"/>
                  </a:lnTo>
                  <a:lnTo>
                    <a:pt x="1510" y="519"/>
                  </a:lnTo>
                  <a:lnTo>
                    <a:pt x="1510" y="519"/>
                  </a:lnTo>
                  <a:lnTo>
                    <a:pt x="1515" y="519"/>
                  </a:lnTo>
                  <a:lnTo>
                    <a:pt x="1515" y="519"/>
                  </a:lnTo>
                  <a:lnTo>
                    <a:pt x="1515" y="519"/>
                  </a:lnTo>
                  <a:lnTo>
                    <a:pt x="1515" y="519"/>
                  </a:lnTo>
                  <a:lnTo>
                    <a:pt x="1520" y="519"/>
                  </a:lnTo>
                  <a:lnTo>
                    <a:pt x="1520" y="519"/>
                  </a:lnTo>
                  <a:lnTo>
                    <a:pt x="1520" y="519"/>
                  </a:lnTo>
                  <a:lnTo>
                    <a:pt x="1520" y="519"/>
                  </a:lnTo>
                  <a:lnTo>
                    <a:pt x="1520" y="519"/>
                  </a:lnTo>
                  <a:lnTo>
                    <a:pt x="1525" y="519"/>
                  </a:lnTo>
                  <a:lnTo>
                    <a:pt x="1525" y="514"/>
                  </a:lnTo>
                  <a:lnTo>
                    <a:pt x="1525" y="514"/>
                  </a:lnTo>
                  <a:lnTo>
                    <a:pt x="1525" y="514"/>
                  </a:lnTo>
                  <a:lnTo>
                    <a:pt x="1525" y="514"/>
                  </a:lnTo>
                  <a:lnTo>
                    <a:pt x="1530" y="514"/>
                  </a:lnTo>
                  <a:lnTo>
                    <a:pt x="1530" y="514"/>
                  </a:lnTo>
                  <a:lnTo>
                    <a:pt x="1530" y="514"/>
                  </a:lnTo>
                  <a:lnTo>
                    <a:pt x="1530" y="510"/>
                  </a:lnTo>
                  <a:lnTo>
                    <a:pt x="1530" y="510"/>
                  </a:lnTo>
                  <a:lnTo>
                    <a:pt x="1530" y="510"/>
                  </a:lnTo>
                  <a:lnTo>
                    <a:pt x="1534" y="510"/>
                  </a:lnTo>
                  <a:lnTo>
                    <a:pt x="1534" y="510"/>
                  </a:lnTo>
                  <a:lnTo>
                    <a:pt x="1534" y="510"/>
                  </a:lnTo>
                  <a:lnTo>
                    <a:pt x="1534" y="510"/>
                  </a:lnTo>
                  <a:lnTo>
                    <a:pt x="1534" y="505"/>
                  </a:lnTo>
                  <a:lnTo>
                    <a:pt x="1539" y="505"/>
                  </a:lnTo>
                  <a:lnTo>
                    <a:pt x="1539" y="505"/>
                  </a:lnTo>
                  <a:lnTo>
                    <a:pt x="1539" y="505"/>
                  </a:lnTo>
                  <a:lnTo>
                    <a:pt x="1539" y="505"/>
                  </a:lnTo>
                  <a:lnTo>
                    <a:pt x="1539" y="500"/>
                  </a:lnTo>
                  <a:lnTo>
                    <a:pt x="1544" y="500"/>
                  </a:lnTo>
                  <a:lnTo>
                    <a:pt x="1544" y="500"/>
                  </a:lnTo>
                  <a:lnTo>
                    <a:pt x="1544" y="500"/>
                  </a:lnTo>
                  <a:lnTo>
                    <a:pt x="1544" y="500"/>
                  </a:lnTo>
                  <a:lnTo>
                    <a:pt x="1544" y="495"/>
                  </a:lnTo>
                  <a:lnTo>
                    <a:pt x="1549" y="495"/>
                  </a:lnTo>
                  <a:lnTo>
                    <a:pt x="1549" y="495"/>
                  </a:lnTo>
                  <a:lnTo>
                    <a:pt x="1549" y="495"/>
                  </a:lnTo>
                  <a:lnTo>
                    <a:pt x="1549" y="495"/>
                  </a:lnTo>
                  <a:lnTo>
                    <a:pt x="1549" y="490"/>
                  </a:lnTo>
                  <a:lnTo>
                    <a:pt x="1554" y="490"/>
                  </a:lnTo>
                  <a:lnTo>
                    <a:pt x="1554" y="490"/>
                  </a:lnTo>
                  <a:lnTo>
                    <a:pt x="1554" y="490"/>
                  </a:lnTo>
                  <a:lnTo>
                    <a:pt x="1554" y="490"/>
                  </a:lnTo>
                  <a:lnTo>
                    <a:pt x="1554" y="485"/>
                  </a:lnTo>
                  <a:lnTo>
                    <a:pt x="1559" y="485"/>
                  </a:lnTo>
                  <a:lnTo>
                    <a:pt x="1559" y="485"/>
                  </a:lnTo>
                  <a:lnTo>
                    <a:pt x="1559" y="485"/>
                  </a:lnTo>
                  <a:lnTo>
                    <a:pt x="1559" y="485"/>
                  </a:lnTo>
                  <a:lnTo>
                    <a:pt x="1559" y="481"/>
                  </a:lnTo>
                  <a:lnTo>
                    <a:pt x="1564" y="481"/>
                  </a:lnTo>
                  <a:lnTo>
                    <a:pt x="1564" y="481"/>
                  </a:lnTo>
                  <a:lnTo>
                    <a:pt x="1564" y="481"/>
                  </a:lnTo>
                  <a:lnTo>
                    <a:pt x="1564" y="476"/>
                  </a:lnTo>
                  <a:lnTo>
                    <a:pt x="1564" y="476"/>
                  </a:lnTo>
                  <a:lnTo>
                    <a:pt x="1564" y="476"/>
                  </a:lnTo>
                  <a:lnTo>
                    <a:pt x="1568" y="476"/>
                  </a:lnTo>
                  <a:lnTo>
                    <a:pt x="1568" y="471"/>
                  </a:lnTo>
                  <a:lnTo>
                    <a:pt x="1568" y="471"/>
                  </a:lnTo>
                  <a:lnTo>
                    <a:pt x="1568" y="471"/>
                  </a:lnTo>
                  <a:lnTo>
                    <a:pt x="1568" y="471"/>
                  </a:lnTo>
                  <a:lnTo>
                    <a:pt x="1573" y="466"/>
                  </a:lnTo>
                  <a:lnTo>
                    <a:pt x="1573" y="466"/>
                  </a:lnTo>
                  <a:lnTo>
                    <a:pt x="1573" y="466"/>
                  </a:lnTo>
                  <a:lnTo>
                    <a:pt x="1573" y="466"/>
                  </a:lnTo>
                  <a:lnTo>
                    <a:pt x="1573" y="461"/>
                  </a:lnTo>
                  <a:lnTo>
                    <a:pt x="1578" y="461"/>
                  </a:lnTo>
                  <a:lnTo>
                    <a:pt x="1578" y="461"/>
                  </a:lnTo>
                  <a:lnTo>
                    <a:pt x="1578" y="456"/>
                  </a:lnTo>
                  <a:lnTo>
                    <a:pt x="1578" y="456"/>
                  </a:lnTo>
                  <a:lnTo>
                    <a:pt x="1578" y="456"/>
                  </a:lnTo>
                  <a:lnTo>
                    <a:pt x="1583" y="456"/>
                  </a:lnTo>
                  <a:lnTo>
                    <a:pt x="1583" y="451"/>
                  </a:lnTo>
                  <a:lnTo>
                    <a:pt x="1583" y="451"/>
                  </a:lnTo>
                  <a:lnTo>
                    <a:pt x="1583" y="451"/>
                  </a:lnTo>
                  <a:lnTo>
                    <a:pt x="1583" y="447"/>
                  </a:lnTo>
                  <a:lnTo>
                    <a:pt x="1588" y="447"/>
                  </a:lnTo>
                  <a:lnTo>
                    <a:pt x="1588" y="447"/>
                  </a:lnTo>
                  <a:lnTo>
                    <a:pt x="1588" y="447"/>
                  </a:lnTo>
                  <a:lnTo>
                    <a:pt x="1588" y="442"/>
                  </a:lnTo>
                  <a:lnTo>
                    <a:pt x="1588" y="442"/>
                  </a:lnTo>
                  <a:lnTo>
                    <a:pt x="1593" y="442"/>
                  </a:lnTo>
                  <a:lnTo>
                    <a:pt x="1593" y="437"/>
                  </a:lnTo>
                  <a:lnTo>
                    <a:pt x="1593" y="437"/>
                  </a:lnTo>
                  <a:lnTo>
                    <a:pt x="1593" y="437"/>
                  </a:lnTo>
                  <a:lnTo>
                    <a:pt x="1593" y="432"/>
                  </a:lnTo>
                  <a:lnTo>
                    <a:pt x="1598" y="432"/>
                  </a:lnTo>
                  <a:lnTo>
                    <a:pt x="1598" y="432"/>
                  </a:lnTo>
                  <a:lnTo>
                    <a:pt x="1598" y="427"/>
                  </a:lnTo>
                  <a:lnTo>
                    <a:pt x="1598" y="427"/>
                  </a:lnTo>
                  <a:lnTo>
                    <a:pt x="1602" y="427"/>
                  </a:lnTo>
                  <a:lnTo>
                    <a:pt x="1602" y="422"/>
                  </a:lnTo>
                  <a:lnTo>
                    <a:pt x="1602" y="422"/>
                  </a:lnTo>
                  <a:lnTo>
                    <a:pt x="1602" y="422"/>
                  </a:lnTo>
                  <a:lnTo>
                    <a:pt x="1602" y="417"/>
                  </a:lnTo>
                  <a:lnTo>
                    <a:pt x="1602" y="417"/>
                  </a:lnTo>
                  <a:lnTo>
                    <a:pt x="1607" y="417"/>
                  </a:lnTo>
                  <a:lnTo>
                    <a:pt x="1607" y="413"/>
                  </a:lnTo>
                  <a:lnTo>
                    <a:pt x="1607" y="413"/>
                  </a:lnTo>
                  <a:lnTo>
                    <a:pt x="1607" y="408"/>
                  </a:lnTo>
                  <a:lnTo>
                    <a:pt x="1607" y="408"/>
                  </a:lnTo>
                  <a:lnTo>
                    <a:pt x="1612" y="408"/>
                  </a:lnTo>
                  <a:lnTo>
                    <a:pt x="1612" y="403"/>
                  </a:lnTo>
                  <a:lnTo>
                    <a:pt x="1612" y="403"/>
                  </a:lnTo>
                  <a:lnTo>
                    <a:pt x="1612" y="403"/>
                  </a:lnTo>
                  <a:lnTo>
                    <a:pt x="1612" y="398"/>
                  </a:lnTo>
                  <a:lnTo>
                    <a:pt x="1617" y="398"/>
                  </a:lnTo>
                  <a:lnTo>
                    <a:pt x="1617" y="398"/>
                  </a:lnTo>
                  <a:lnTo>
                    <a:pt x="1617" y="393"/>
                  </a:lnTo>
                  <a:lnTo>
                    <a:pt x="1617" y="393"/>
                  </a:lnTo>
                  <a:lnTo>
                    <a:pt x="1617" y="388"/>
                  </a:lnTo>
                  <a:lnTo>
                    <a:pt x="1622" y="388"/>
                  </a:lnTo>
                  <a:lnTo>
                    <a:pt x="1622" y="388"/>
                  </a:lnTo>
                  <a:lnTo>
                    <a:pt x="1622" y="383"/>
                  </a:lnTo>
                  <a:lnTo>
                    <a:pt x="1622" y="383"/>
                  </a:lnTo>
                  <a:lnTo>
                    <a:pt x="1622" y="383"/>
                  </a:lnTo>
                  <a:lnTo>
                    <a:pt x="1627" y="379"/>
                  </a:lnTo>
                  <a:lnTo>
                    <a:pt x="1627" y="379"/>
                  </a:lnTo>
                  <a:lnTo>
                    <a:pt x="1627" y="374"/>
                  </a:lnTo>
                  <a:lnTo>
                    <a:pt x="1627" y="374"/>
                  </a:lnTo>
                  <a:lnTo>
                    <a:pt x="1627" y="374"/>
                  </a:lnTo>
                  <a:lnTo>
                    <a:pt x="1631" y="369"/>
                  </a:lnTo>
                  <a:lnTo>
                    <a:pt x="1631" y="369"/>
                  </a:lnTo>
                  <a:lnTo>
                    <a:pt x="1631" y="364"/>
                  </a:lnTo>
                  <a:lnTo>
                    <a:pt x="1631" y="364"/>
                  </a:lnTo>
                  <a:lnTo>
                    <a:pt x="1631" y="359"/>
                  </a:lnTo>
                  <a:lnTo>
                    <a:pt x="1636" y="359"/>
                  </a:lnTo>
                  <a:lnTo>
                    <a:pt x="1636" y="354"/>
                  </a:lnTo>
                  <a:lnTo>
                    <a:pt x="1636" y="354"/>
                  </a:lnTo>
                  <a:lnTo>
                    <a:pt x="1636" y="354"/>
                  </a:lnTo>
                  <a:lnTo>
                    <a:pt x="1636" y="349"/>
                  </a:lnTo>
                  <a:lnTo>
                    <a:pt x="1636" y="349"/>
                  </a:lnTo>
                  <a:lnTo>
                    <a:pt x="1641" y="345"/>
                  </a:lnTo>
                  <a:lnTo>
                    <a:pt x="1641" y="345"/>
                  </a:lnTo>
                  <a:lnTo>
                    <a:pt x="1641" y="345"/>
                  </a:lnTo>
                  <a:lnTo>
                    <a:pt x="1641" y="340"/>
                  </a:lnTo>
                  <a:lnTo>
                    <a:pt x="1641" y="340"/>
                  </a:lnTo>
                  <a:lnTo>
                    <a:pt x="1646" y="340"/>
                  </a:lnTo>
                  <a:lnTo>
                    <a:pt x="1646" y="335"/>
                  </a:lnTo>
                  <a:lnTo>
                    <a:pt x="1646" y="335"/>
                  </a:lnTo>
                  <a:lnTo>
                    <a:pt x="1646" y="330"/>
                  </a:lnTo>
                  <a:lnTo>
                    <a:pt x="1646" y="330"/>
                  </a:lnTo>
                  <a:lnTo>
                    <a:pt x="1651" y="330"/>
                  </a:lnTo>
                  <a:lnTo>
                    <a:pt x="1651" y="325"/>
                  </a:lnTo>
                  <a:lnTo>
                    <a:pt x="1651" y="325"/>
                  </a:lnTo>
                  <a:lnTo>
                    <a:pt x="1651" y="320"/>
                  </a:lnTo>
                  <a:lnTo>
                    <a:pt x="1651" y="320"/>
                  </a:lnTo>
                  <a:lnTo>
                    <a:pt x="1656" y="320"/>
                  </a:lnTo>
                  <a:lnTo>
                    <a:pt x="1656" y="315"/>
                  </a:lnTo>
                  <a:lnTo>
                    <a:pt x="1656" y="315"/>
                  </a:lnTo>
                  <a:lnTo>
                    <a:pt x="1656" y="311"/>
                  </a:lnTo>
                  <a:lnTo>
                    <a:pt x="1656" y="311"/>
                  </a:lnTo>
                  <a:lnTo>
                    <a:pt x="1661" y="306"/>
                  </a:lnTo>
                  <a:lnTo>
                    <a:pt x="1661" y="306"/>
                  </a:lnTo>
                  <a:lnTo>
                    <a:pt x="1661" y="306"/>
                  </a:lnTo>
                  <a:lnTo>
                    <a:pt x="1661" y="301"/>
                  </a:lnTo>
                  <a:lnTo>
                    <a:pt x="1661" y="301"/>
                  </a:lnTo>
                  <a:lnTo>
                    <a:pt x="1665" y="296"/>
                  </a:lnTo>
                  <a:lnTo>
                    <a:pt x="1665" y="296"/>
                  </a:lnTo>
                  <a:lnTo>
                    <a:pt x="1665" y="291"/>
                  </a:lnTo>
                  <a:lnTo>
                    <a:pt x="1665" y="291"/>
                  </a:lnTo>
                  <a:lnTo>
                    <a:pt x="1665" y="286"/>
                  </a:lnTo>
                  <a:lnTo>
                    <a:pt x="1670" y="286"/>
                  </a:lnTo>
                  <a:lnTo>
                    <a:pt x="1670" y="281"/>
                  </a:lnTo>
                  <a:lnTo>
                    <a:pt x="1670" y="281"/>
                  </a:lnTo>
                  <a:lnTo>
                    <a:pt x="1670" y="281"/>
                  </a:lnTo>
                  <a:lnTo>
                    <a:pt x="1670" y="277"/>
                  </a:lnTo>
                  <a:lnTo>
                    <a:pt x="1675" y="277"/>
                  </a:lnTo>
                  <a:lnTo>
                    <a:pt x="1675" y="272"/>
                  </a:lnTo>
                  <a:lnTo>
                    <a:pt x="1675" y="272"/>
                  </a:lnTo>
                  <a:lnTo>
                    <a:pt x="1675" y="267"/>
                  </a:lnTo>
                  <a:lnTo>
                    <a:pt x="1675" y="267"/>
                  </a:lnTo>
                  <a:lnTo>
                    <a:pt x="1675" y="262"/>
                  </a:lnTo>
                  <a:lnTo>
                    <a:pt x="1680" y="262"/>
                  </a:lnTo>
                  <a:lnTo>
                    <a:pt x="1680" y="257"/>
                  </a:lnTo>
                  <a:lnTo>
                    <a:pt x="1680" y="257"/>
                  </a:lnTo>
                  <a:lnTo>
                    <a:pt x="1680" y="252"/>
                  </a:lnTo>
                  <a:lnTo>
                    <a:pt x="1680" y="252"/>
                  </a:lnTo>
                  <a:lnTo>
                    <a:pt x="1685" y="247"/>
                  </a:lnTo>
                  <a:lnTo>
                    <a:pt x="1685" y="247"/>
                  </a:lnTo>
                  <a:lnTo>
                    <a:pt x="1685" y="243"/>
                  </a:lnTo>
                  <a:lnTo>
                    <a:pt x="1685" y="243"/>
                  </a:lnTo>
                  <a:lnTo>
                    <a:pt x="1685" y="238"/>
                  </a:lnTo>
                  <a:lnTo>
                    <a:pt x="1690" y="238"/>
                  </a:lnTo>
                  <a:lnTo>
                    <a:pt x="1690" y="233"/>
                  </a:lnTo>
                  <a:lnTo>
                    <a:pt x="1690" y="233"/>
                  </a:lnTo>
                  <a:lnTo>
                    <a:pt x="1690" y="228"/>
                  </a:lnTo>
                  <a:lnTo>
                    <a:pt x="1690" y="228"/>
                  </a:lnTo>
                  <a:lnTo>
                    <a:pt x="1695" y="223"/>
                  </a:lnTo>
                  <a:lnTo>
                    <a:pt x="1695" y="223"/>
                  </a:lnTo>
                  <a:lnTo>
                    <a:pt x="1695" y="218"/>
                  </a:lnTo>
                  <a:lnTo>
                    <a:pt x="1695" y="218"/>
                  </a:lnTo>
                  <a:lnTo>
                    <a:pt x="1695" y="213"/>
                  </a:lnTo>
                  <a:lnTo>
                    <a:pt x="1699" y="213"/>
                  </a:lnTo>
                  <a:lnTo>
                    <a:pt x="1699" y="209"/>
                  </a:lnTo>
                  <a:lnTo>
                    <a:pt x="1699" y="209"/>
                  </a:lnTo>
                  <a:lnTo>
                    <a:pt x="1699" y="204"/>
                  </a:lnTo>
                  <a:lnTo>
                    <a:pt x="1699" y="199"/>
                  </a:lnTo>
                  <a:lnTo>
                    <a:pt x="1704" y="199"/>
                  </a:lnTo>
                  <a:lnTo>
                    <a:pt x="1704" y="194"/>
                  </a:lnTo>
                  <a:lnTo>
                    <a:pt x="1704" y="194"/>
                  </a:lnTo>
                  <a:lnTo>
                    <a:pt x="1704" y="189"/>
                  </a:lnTo>
                  <a:lnTo>
                    <a:pt x="1704" y="189"/>
                  </a:lnTo>
                  <a:lnTo>
                    <a:pt x="1709" y="184"/>
                  </a:lnTo>
                  <a:lnTo>
                    <a:pt x="1709" y="184"/>
                  </a:lnTo>
                  <a:lnTo>
                    <a:pt x="1709" y="179"/>
                  </a:lnTo>
                  <a:lnTo>
                    <a:pt x="1709" y="179"/>
                  </a:lnTo>
                  <a:lnTo>
                    <a:pt x="1709" y="175"/>
                  </a:lnTo>
                  <a:lnTo>
                    <a:pt x="1714" y="170"/>
                  </a:lnTo>
                  <a:lnTo>
                    <a:pt x="1714" y="170"/>
                  </a:lnTo>
                  <a:lnTo>
                    <a:pt x="1714" y="165"/>
                  </a:lnTo>
                  <a:lnTo>
                    <a:pt x="1714" y="165"/>
                  </a:lnTo>
                  <a:lnTo>
                    <a:pt x="1714" y="160"/>
                  </a:lnTo>
                  <a:lnTo>
                    <a:pt x="1719" y="160"/>
                  </a:lnTo>
                  <a:lnTo>
                    <a:pt x="1719" y="155"/>
                  </a:lnTo>
                  <a:lnTo>
                    <a:pt x="1719" y="150"/>
                  </a:lnTo>
                  <a:lnTo>
                    <a:pt x="1719" y="150"/>
                  </a:lnTo>
                  <a:lnTo>
                    <a:pt x="1719" y="145"/>
                  </a:lnTo>
                  <a:lnTo>
                    <a:pt x="1719" y="145"/>
                  </a:lnTo>
                  <a:lnTo>
                    <a:pt x="1724" y="141"/>
                  </a:lnTo>
                  <a:lnTo>
                    <a:pt x="1724" y="141"/>
                  </a:lnTo>
                  <a:lnTo>
                    <a:pt x="1724" y="136"/>
                  </a:lnTo>
                  <a:lnTo>
                    <a:pt x="1724" y="131"/>
                  </a:lnTo>
                  <a:lnTo>
                    <a:pt x="1724" y="131"/>
                  </a:lnTo>
                  <a:lnTo>
                    <a:pt x="1729" y="126"/>
                  </a:lnTo>
                  <a:lnTo>
                    <a:pt x="1729" y="126"/>
                  </a:lnTo>
                  <a:lnTo>
                    <a:pt x="1729" y="121"/>
                  </a:lnTo>
                  <a:lnTo>
                    <a:pt x="1729" y="116"/>
                  </a:lnTo>
                  <a:lnTo>
                    <a:pt x="1729" y="116"/>
                  </a:lnTo>
                  <a:lnTo>
                    <a:pt x="1733" y="111"/>
                  </a:lnTo>
                  <a:lnTo>
                    <a:pt x="1733" y="111"/>
                  </a:lnTo>
                  <a:lnTo>
                    <a:pt x="1733" y="107"/>
                  </a:lnTo>
                  <a:lnTo>
                    <a:pt x="1733" y="102"/>
                  </a:lnTo>
                  <a:lnTo>
                    <a:pt x="1733" y="102"/>
                  </a:lnTo>
                  <a:lnTo>
                    <a:pt x="1738" y="97"/>
                  </a:lnTo>
                  <a:lnTo>
                    <a:pt x="1738" y="97"/>
                  </a:lnTo>
                  <a:lnTo>
                    <a:pt x="1738" y="92"/>
                  </a:lnTo>
                  <a:lnTo>
                    <a:pt x="1738" y="87"/>
                  </a:lnTo>
                  <a:lnTo>
                    <a:pt x="1738" y="87"/>
                  </a:lnTo>
                  <a:lnTo>
                    <a:pt x="1743" y="82"/>
                  </a:lnTo>
                  <a:lnTo>
                    <a:pt x="1743" y="77"/>
                  </a:lnTo>
                  <a:lnTo>
                    <a:pt x="1743" y="77"/>
                  </a:lnTo>
                  <a:lnTo>
                    <a:pt x="1743" y="73"/>
                  </a:lnTo>
                  <a:lnTo>
                    <a:pt x="1743" y="73"/>
                  </a:lnTo>
                  <a:lnTo>
                    <a:pt x="1748" y="68"/>
                  </a:lnTo>
                  <a:lnTo>
                    <a:pt x="1748" y="63"/>
                  </a:lnTo>
                  <a:lnTo>
                    <a:pt x="1748" y="63"/>
                  </a:lnTo>
                  <a:lnTo>
                    <a:pt x="1748" y="58"/>
                  </a:lnTo>
                  <a:lnTo>
                    <a:pt x="1748" y="53"/>
                  </a:lnTo>
                  <a:lnTo>
                    <a:pt x="1753" y="53"/>
                  </a:lnTo>
                  <a:lnTo>
                    <a:pt x="1753" y="48"/>
                  </a:lnTo>
                  <a:lnTo>
                    <a:pt x="1753" y="44"/>
                  </a:lnTo>
                  <a:lnTo>
                    <a:pt x="1753" y="39"/>
                  </a:lnTo>
                  <a:lnTo>
                    <a:pt x="1753" y="39"/>
                  </a:lnTo>
                  <a:lnTo>
                    <a:pt x="1758" y="34"/>
                  </a:lnTo>
                  <a:lnTo>
                    <a:pt x="1758" y="34"/>
                  </a:lnTo>
                  <a:lnTo>
                    <a:pt x="1758" y="29"/>
                  </a:lnTo>
                  <a:lnTo>
                    <a:pt x="1758" y="29"/>
                  </a:lnTo>
                  <a:lnTo>
                    <a:pt x="1758" y="29"/>
                  </a:lnTo>
                  <a:lnTo>
                    <a:pt x="1763" y="29"/>
                  </a:lnTo>
                  <a:lnTo>
                    <a:pt x="1763" y="34"/>
                  </a:lnTo>
                  <a:lnTo>
                    <a:pt x="1763" y="34"/>
                  </a:lnTo>
                  <a:lnTo>
                    <a:pt x="1763" y="34"/>
                  </a:lnTo>
                  <a:lnTo>
                    <a:pt x="1763" y="34"/>
                  </a:lnTo>
                  <a:lnTo>
                    <a:pt x="1767" y="39"/>
                  </a:lnTo>
                  <a:lnTo>
                    <a:pt x="1767" y="39"/>
                  </a:lnTo>
                  <a:lnTo>
                    <a:pt x="1767" y="39"/>
                  </a:lnTo>
                  <a:lnTo>
                    <a:pt x="1767" y="44"/>
                  </a:lnTo>
                  <a:lnTo>
                    <a:pt x="1767" y="44"/>
                  </a:lnTo>
                  <a:lnTo>
                    <a:pt x="1772" y="44"/>
                  </a:lnTo>
                  <a:lnTo>
                    <a:pt x="1772" y="44"/>
                  </a:lnTo>
                  <a:lnTo>
                    <a:pt x="1772" y="48"/>
                  </a:lnTo>
                  <a:lnTo>
                    <a:pt x="1772" y="48"/>
                  </a:lnTo>
                  <a:lnTo>
                    <a:pt x="1772" y="48"/>
                  </a:lnTo>
                  <a:lnTo>
                    <a:pt x="1777" y="48"/>
                  </a:lnTo>
                  <a:lnTo>
                    <a:pt x="1777" y="53"/>
                  </a:lnTo>
                  <a:lnTo>
                    <a:pt x="1777" y="53"/>
                  </a:lnTo>
                  <a:lnTo>
                    <a:pt x="1777" y="53"/>
                  </a:lnTo>
                  <a:lnTo>
                    <a:pt x="1777" y="53"/>
                  </a:lnTo>
                  <a:lnTo>
                    <a:pt x="1782" y="58"/>
                  </a:lnTo>
                  <a:lnTo>
                    <a:pt x="1782" y="58"/>
                  </a:lnTo>
                  <a:lnTo>
                    <a:pt x="1782" y="58"/>
                  </a:lnTo>
                  <a:lnTo>
                    <a:pt x="1782" y="58"/>
                  </a:lnTo>
                  <a:lnTo>
                    <a:pt x="1782" y="58"/>
                  </a:lnTo>
                  <a:lnTo>
                    <a:pt x="1787" y="63"/>
                  </a:lnTo>
                  <a:lnTo>
                    <a:pt x="1787" y="63"/>
                  </a:lnTo>
                  <a:lnTo>
                    <a:pt x="1787" y="63"/>
                  </a:lnTo>
                  <a:lnTo>
                    <a:pt x="1787" y="63"/>
                  </a:lnTo>
                  <a:lnTo>
                    <a:pt x="1787" y="68"/>
                  </a:lnTo>
                  <a:lnTo>
                    <a:pt x="1792" y="68"/>
                  </a:lnTo>
                  <a:lnTo>
                    <a:pt x="1792" y="68"/>
                  </a:lnTo>
                  <a:lnTo>
                    <a:pt x="1792" y="68"/>
                  </a:lnTo>
                  <a:lnTo>
                    <a:pt x="1792" y="73"/>
                  </a:lnTo>
                  <a:lnTo>
                    <a:pt x="1792" y="73"/>
                  </a:lnTo>
                  <a:lnTo>
                    <a:pt x="1797" y="73"/>
                  </a:lnTo>
                  <a:lnTo>
                    <a:pt x="1797" y="73"/>
                  </a:lnTo>
                  <a:lnTo>
                    <a:pt x="1797" y="77"/>
                  </a:lnTo>
                  <a:lnTo>
                    <a:pt x="1797" y="77"/>
                  </a:lnTo>
                  <a:lnTo>
                    <a:pt x="1797" y="77"/>
                  </a:lnTo>
                  <a:lnTo>
                    <a:pt x="1801" y="77"/>
                  </a:lnTo>
                  <a:lnTo>
                    <a:pt x="1801" y="82"/>
                  </a:lnTo>
                  <a:lnTo>
                    <a:pt x="1801" y="82"/>
                  </a:lnTo>
                  <a:lnTo>
                    <a:pt x="1801" y="82"/>
                  </a:lnTo>
                  <a:lnTo>
                    <a:pt x="1801" y="82"/>
                  </a:lnTo>
                  <a:lnTo>
                    <a:pt x="1801" y="87"/>
                  </a:lnTo>
                  <a:lnTo>
                    <a:pt x="1806" y="87"/>
                  </a:lnTo>
                  <a:lnTo>
                    <a:pt x="1806" y="87"/>
                  </a:lnTo>
                  <a:lnTo>
                    <a:pt x="1806" y="87"/>
                  </a:lnTo>
                  <a:lnTo>
                    <a:pt x="1806" y="87"/>
                  </a:lnTo>
                  <a:lnTo>
                    <a:pt x="1806" y="92"/>
                  </a:lnTo>
                  <a:lnTo>
                    <a:pt x="1811" y="92"/>
                  </a:lnTo>
                  <a:lnTo>
                    <a:pt x="1811" y="92"/>
                  </a:lnTo>
                  <a:lnTo>
                    <a:pt x="1811" y="92"/>
                  </a:lnTo>
                  <a:lnTo>
                    <a:pt x="1811" y="97"/>
                  </a:lnTo>
                  <a:lnTo>
                    <a:pt x="1811" y="97"/>
                  </a:lnTo>
                  <a:lnTo>
                    <a:pt x="1816" y="97"/>
                  </a:lnTo>
                  <a:lnTo>
                    <a:pt x="1816" y="97"/>
                  </a:lnTo>
                  <a:lnTo>
                    <a:pt x="1816" y="102"/>
                  </a:lnTo>
                  <a:lnTo>
                    <a:pt x="1816" y="102"/>
                  </a:lnTo>
                  <a:lnTo>
                    <a:pt x="1816" y="102"/>
                  </a:lnTo>
                  <a:lnTo>
                    <a:pt x="1821" y="102"/>
                  </a:lnTo>
                  <a:lnTo>
                    <a:pt x="1821" y="102"/>
                  </a:lnTo>
                  <a:lnTo>
                    <a:pt x="1821" y="107"/>
                  </a:lnTo>
                  <a:lnTo>
                    <a:pt x="1821" y="107"/>
                  </a:lnTo>
                  <a:lnTo>
                    <a:pt x="1821" y="107"/>
                  </a:lnTo>
                  <a:lnTo>
                    <a:pt x="1826" y="107"/>
                  </a:lnTo>
                  <a:lnTo>
                    <a:pt x="1826" y="111"/>
                  </a:lnTo>
                  <a:lnTo>
                    <a:pt x="1826" y="111"/>
                  </a:lnTo>
                  <a:lnTo>
                    <a:pt x="1826" y="111"/>
                  </a:lnTo>
                  <a:lnTo>
                    <a:pt x="1826" y="111"/>
                  </a:lnTo>
                  <a:lnTo>
                    <a:pt x="1831" y="111"/>
                  </a:lnTo>
                  <a:lnTo>
                    <a:pt x="1831" y="116"/>
                  </a:lnTo>
                  <a:lnTo>
                    <a:pt x="1831" y="116"/>
                  </a:lnTo>
                  <a:lnTo>
                    <a:pt x="1831" y="116"/>
                  </a:lnTo>
                  <a:lnTo>
                    <a:pt x="1831" y="116"/>
                  </a:lnTo>
                  <a:lnTo>
                    <a:pt x="1835" y="121"/>
                  </a:lnTo>
                  <a:lnTo>
                    <a:pt x="1835" y="121"/>
                  </a:lnTo>
                  <a:lnTo>
                    <a:pt x="1835" y="121"/>
                  </a:lnTo>
                  <a:lnTo>
                    <a:pt x="1835" y="121"/>
                  </a:lnTo>
                  <a:lnTo>
                    <a:pt x="1835" y="121"/>
                  </a:lnTo>
                  <a:lnTo>
                    <a:pt x="1840" y="126"/>
                  </a:lnTo>
                  <a:lnTo>
                    <a:pt x="1840" y="126"/>
                  </a:lnTo>
                  <a:lnTo>
                    <a:pt x="1840" y="126"/>
                  </a:lnTo>
                  <a:lnTo>
                    <a:pt x="1840" y="126"/>
                  </a:lnTo>
                  <a:lnTo>
                    <a:pt x="1840" y="131"/>
                  </a:lnTo>
                  <a:lnTo>
                    <a:pt x="1840" y="131"/>
                  </a:lnTo>
                  <a:lnTo>
                    <a:pt x="1845" y="131"/>
                  </a:lnTo>
                  <a:lnTo>
                    <a:pt x="1845" y="131"/>
                  </a:lnTo>
                  <a:lnTo>
                    <a:pt x="1845" y="131"/>
                  </a:lnTo>
                  <a:lnTo>
                    <a:pt x="1845" y="136"/>
                  </a:lnTo>
                  <a:lnTo>
                    <a:pt x="1845" y="136"/>
                  </a:lnTo>
                  <a:lnTo>
                    <a:pt x="1850" y="136"/>
                  </a:lnTo>
                  <a:lnTo>
                    <a:pt x="1850" y="136"/>
                  </a:lnTo>
                  <a:lnTo>
                    <a:pt x="1850" y="136"/>
                  </a:lnTo>
                  <a:lnTo>
                    <a:pt x="1850" y="141"/>
                  </a:lnTo>
                  <a:lnTo>
                    <a:pt x="1850" y="141"/>
                  </a:lnTo>
                  <a:lnTo>
                    <a:pt x="1855" y="141"/>
                  </a:lnTo>
                  <a:lnTo>
                    <a:pt x="1855" y="141"/>
                  </a:lnTo>
                  <a:lnTo>
                    <a:pt x="1855" y="145"/>
                  </a:lnTo>
                  <a:lnTo>
                    <a:pt x="1855" y="145"/>
                  </a:lnTo>
                  <a:lnTo>
                    <a:pt x="1855" y="145"/>
                  </a:lnTo>
                  <a:lnTo>
                    <a:pt x="1860" y="145"/>
                  </a:lnTo>
                  <a:lnTo>
                    <a:pt x="1860" y="145"/>
                  </a:lnTo>
                  <a:lnTo>
                    <a:pt x="1860" y="150"/>
                  </a:lnTo>
                  <a:lnTo>
                    <a:pt x="1860" y="150"/>
                  </a:lnTo>
                  <a:lnTo>
                    <a:pt x="1860" y="150"/>
                  </a:lnTo>
                  <a:lnTo>
                    <a:pt x="1865" y="150"/>
                  </a:lnTo>
                  <a:lnTo>
                    <a:pt x="1865" y="150"/>
                  </a:lnTo>
                  <a:lnTo>
                    <a:pt x="1865" y="155"/>
                  </a:lnTo>
                  <a:lnTo>
                    <a:pt x="1865" y="155"/>
                  </a:lnTo>
                  <a:lnTo>
                    <a:pt x="1865" y="155"/>
                  </a:lnTo>
                  <a:lnTo>
                    <a:pt x="1869" y="155"/>
                  </a:lnTo>
                  <a:lnTo>
                    <a:pt x="1869" y="155"/>
                  </a:lnTo>
                  <a:lnTo>
                    <a:pt x="1869" y="155"/>
                  </a:lnTo>
                  <a:lnTo>
                    <a:pt x="1869" y="160"/>
                  </a:lnTo>
                  <a:lnTo>
                    <a:pt x="1869" y="160"/>
                  </a:lnTo>
                  <a:lnTo>
                    <a:pt x="1874" y="160"/>
                  </a:lnTo>
                  <a:lnTo>
                    <a:pt x="1874" y="160"/>
                  </a:lnTo>
                  <a:lnTo>
                    <a:pt x="1874" y="160"/>
                  </a:lnTo>
                  <a:lnTo>
                    <a:pt x="1874" y="160"/>
                  </a:lnTo>
                  <a:lnTo>
                    <a:pt x="1874" y="160"/>
                  </a:lnTo>
                  <a:lnTo>
                    <a:pt x="1874" y="160"/>
                  </a:lnTo>
                  <a:lnTo>
                    <a:pt x="1879" y="165"/>
                  </a:lnTo>
                  <a:lnTo>
                    <a:pt x="1879" y="165"/>
                  </a:lnTo>
                  <a:lnTo>
                    <a:pt x="1879" y="165"/>
                  </a:lnTo>
                  <a:lnTo>
                    <a:pt x="1879" y="170"/>
                  </a:lnTo>
                  <a:lnTo>
                    <a:pt x="1884" y="170"/>
                  </a:lnTo>
                  <a:lnTo>
                    <a:pt x="1884" y="170"/>
                  </a:lnTo>
                  <a:lnTo>
                    <a:pt x="1884" y="175"/>
                  </a:lnTo>
                  <a:lnTo>
                    <a:pt x="1884" y="175"/>
                  </a:lnTo>
                  <a:lnTo>
                    <a:pt x="1884" y="175"/>
                  </a:lnTo>
                  <a:lnTo>
                    <a:pt x="1889" y="179"/>
                  </a:lnTo>
                  <a:lnTo>
                    <a:pt x="1889" y="179"/>
                  </a:lnTo>
                  <a:lnTo>
                    <a:pt x="1889" y="179"/>
                  </a:lnTo>
                  <a:lnTo>
                    <a:pt x="1889" y="184"/>
                  </a:lnTo>
                  <a:lnTo>
                    <a:pt x="1889" y="184"/>
                  </a:lnTo>
                  <a:lnTo>
                    <a:pt x="1894" y="184"/>
                  </a:lnTo>
                  <a:lnTo>
                    <a:pt x="1894" y="184"/>
                  </a:lnTo>
                  <a:lnTo>
                    <a:pt x="1894" y="189"/>
                  </a:lnTo>
                  <a:lnTo>
                    <a:pt x="1894" y="189"/>
                  </a:lnTo>
                  <a:lnTo>
                    <a:pt x="1894" y="189"/>
                  </a:lnTo>
                  <a:lnTo>
                    <a:pt x="1899" y="189"/>
                  </a:lnTo>
                  <a:lnTo>
                    <a:pt x="1899" y="189"/>
                  </a:lnTo>
                  <a:lnTo>
                    <a:pt x="1899" y="194"/>
                  </a:lnTo>
                  <a:lnTo>
                    <a:pt x="1899" y="194"/>
                  </a:lnTo>
                  <a:lnTo>
                    <a:pt x="1899" y="194"/>
                  </a:lnTo>
                  <a:lnTo>
                    <a:pt x="1903" y="194"/>
                  </a:lnTo>
                  <a:lnTo>
                    <a:pt x="1903" y="199"/>
                  </a:lnTo>
                  <a:lnTo>
                    <a:pt x="1903" y="199"/>
                  </a:lnTo>
                  <a:lnTo>
                    <a:pt x="1903" y="199"/>
                  </a:lnTo>
                  <a:lnTo>
                    <a:pt x="1903" y="199"/>
                  </a:lnTo>
                  <a:lnTo>
                    <a:pt x="1908" y="204"/>
                  </a:lnTo>
                  <a:lnTo>
                    <a:pt x="1908" y="204"/>
                  </a:lnTo>
                  <a:lnTo>
                    <a:pt x="1908" y="204"/>
                  </a:lnTo>
                  <a:lnTo>
                    <a:pt x="1908" y="204"/>
                  </a:lnTo>
                  <a:lnTo>
                    <a:pt x="1908" y="209"/>
                  </a:lnTo>
                  <a:lnTo>
                    <a:pt x="1913" y="209"/>
                  </a:lnTo>
                  <a:lnTo>
                    <a:pt x="1913" y="209"/>
                  </a:lnTo>
                  <a:lnTo>
                    <a:pt x="1913" y="209"/>
                  </a:lnTo>
                  <a:lnTo>
                    <a:pt x="1913" y="209"/>
                  </a:lnTo>
                  <a:lnTo>
                    <a:pt x="1913" y="213"/>
                  </a:lnTo>
                  <a:lnTo>
                    <a:pt x="1913" y="213"/>
                  </a:lnTo>
                  <a:lnTo>
                    <a:pt x="1918" y="213"/>
                  </a:lnTo>
                  <a:lnTo>
                    <a:pt x="1918" y="213"/>
                  </a:lnTo>
                  <a:lnTo>
                    <a:pt x="1918" y="218"/>
                  </a:lnTo>
                  <a:lnTo>
                    <a:pt x="1918" y="218"/>
                  </a:lnTo>
                  <a:lnTo>
                    <a:pt x="1918" y="218"/>
                  </a:lnTo>
                  <a:lnTo>
                    <a:pt x="1923" y="218"/>
                  </a:lnTo>
                  <a:lnTo>
                    <a:pt x="1923" y="223"/>
                  </a:lnTo>
                  <a:lnTo>
                    <a:pt x="1923" y="223"/>
                  </a:lnTo>
                  <a:lnTo>
                    <a:pt x="1923" y="223"/>
                  </a:lnTo>
                  <a:lnTo>
                    <a:pt x="1923" y="223"/>
                  </a:lnTo>
                  <a:lnTo>
                    <a:pt x="1928" y="223"/>
                  </a:lnTo>
                  <a:lnTo>
                    <a:pt x="1928" y="228"/>
                  </a:lnTo>
                  <a:lnTo>
                    <a:pt x="1928" y="228"/>
                  </a:lnTo>
                  <a:lnTo>
                    <a:pt x="1928" y="228"/>
                  </a:lnTo>
                  <a:lnTo>
                    <a:pt x="1928" y="228"/>
                  </a:lnTo>
                  <a:lnTo>
                    <a:pt x="1932" y="233"/>
                  </a:lnTo>
                  <a:lnTo>
                    <a:pt x="1932" y="233"/>
                  </a:lnTo>
                  <a:lnTo>
                    <a:pt x="1932" y="233"/>
                  </a:lnTo>
                  <a:lnTo>
                    <a:pt x="1932" y="233"/>
                  </a:lnTo>
                  <a:lnTo>
                    <a:pt x="1932" y="233"/>
                  </a:lnTo>
                  <a:lnTo>
                    <a:pt x="1937" y="238"/>
                  </a:lnTo>
                  <a:lnTo>
                    <a:pt x="1937" y="238"/>
                  </a:lnTo>
                  <a:lnTo>
                    <a:pt x="1937" y="238"/>
                  </a:lnTo>
                  <a:lnTo>
                    <a:pt x="1937" y="238"/>
                  </a:lnTo>
                  <a:lnTo>
                    <a:pt x="1937" y="238"/>
                  </a:lnTo>
                  <a:lnTo>
                    <a:pt x="1942" y="243"/>
                  </a:lnTo>
                  <a:lnTo>
                    <a:pt x="1942" y="243"/>
                  </a:lnTo>
                  <a:lnTo>
                    <a:pt x="1942" y="243"/>
                  </a:lnTo>
                  <a:lnTo>
                    <a:pt x="1942" y="243"/>
                  </a:lnTo>
                  <a:lnTo>
                    <a:pt x="1942" y="247"/>
                  </a:lnTo>
                  <a:lnTo>
                    <a:pt x="1947" y="247"/>
                  </a:lnTo>
                  <a:lnTo>
                    <a:pt x="1947" y="247"/>
                  </a:lnTo>
                  <a:lnTo>
                    <a:pt x="1947" y="247"/>
                  </a:lnTo>
                  <a:lnTo>
                    <a:pt x="1947" y="247"/>
                  </a:lnTo>
                  <a:lnTo>
                    <a:pt x="1947" y="252"/>
                  </a:lnTo>
                  <a:lnTo>
                    <a:pt x="1952" y="252"/>
                  </a:lnTo>
                  <a:lnTo>
                    <a:pt x="1952" y="252"/>
                  </a:lnTo>
                  <a:lnTo>
                    <a:pt x="1952" y="252"/>
                  </a:lnTo>
                  <a:lnTo>
                    <a:pt x="1952" y="252"/>
                  </a:lnTo>
                  <a:lnTo>
                    <a:pt x="1952" y="257"/>
                  </a:lnTo>
                  <a:lnTo>
                    <a:pt x="1957" y="257"/>
                  </a:lnTo>
                  <a:lnTo>
                    <a:pt x="1957" y="257"/>
                  </a:lnTo>
                  <a:lnTo>
                    <a:pt x="1957" y="257"/>
                  </a:lnTo>
                  <a:lnTo>
                    <a:pt x="1957" y="257"/>
                  </a:lnTo>
                  <a:lnTo>
                    <a:pt x="1957" y="262"/>
                  </a:lnTo>
                  <a:lnTo>
                    <a:pt x="1962" y="262"/>
                  </a:lnTo>
                  <a:lnTo>
                    <a:pt x="1962" y="262"/>
                  </a:lnTo>
                  <a:lnTo>
                    <a:pt x="1962" y="262"/>
                  </a:lnTo>
                  <a:lnTo>
                    <a:pt x="1962" y="262"/>
                  </a:lnTo>
                  <a:lnTo>
                    <a:pt x="1962" y="267"/>
                  </a:lnTo>
                  <a:lnTo>
                    <a:pt x="1962" y="267"/>
                  </a:lnTo>
                  <a:lnTo>
                    <a:pt x="1966" y="267"/>
                  </a:lnTo>
                  <a:lnTo>
                    <a:pt x="1966" y="267"/>
                  </a:lnTo>
                  <a:lnTo>
                    <a:pt x="1966" y="267"/>
                  </a:lnTo>
                  <a:lnTo>
                    <a:pt x="1966" y="272"/>
                  </a:lnTo>
                  <a:lnTo>
                    <a:pt x="1966" y="272"/>
                  </a:lnTo>
                  <a:lnTo>
                    <a:pt x="1971" y="272"/>
                  </a:lnTo>
                  <a:lnTo>
                    <a:pt x="1971" y="272"/>
                  </a:lnTo>
                  <a:lnTo>
                    <a:pt x="1971" y="272"/>
                  </a:lnTo>
                  <a:lnTo>
                    <a:pt x="1971" y="277"/>
                  </a:lnTo>
                  <a:lnTo>
                    <a:pt x="1971" y="277"/>
                  </a:lnTo>
                  <a:lnTo>
                    <a:pt x="1976" y="277"/>
                  </a:lnTo>
                  <a:lnTo>
                    <a:pt x="1976" y="277"/>
                  </a:lnTo>
                  <a:lnTo>
                    <a:pt x="1976" y="277"/>
                  </a:lnTo>
                  <a:lnTo>
                    <a:pt x="1976" y="281"/>
                  </a:lnTo>
                  <a:lnTo>
                    <a:pt x="1976" y="281"/>
                  </a:lnTo>
                  <a:lnTo>
                    <a:pt x="1981" y="281"/>
                  </a:lnTo>
                  <a:lnTo>
                    <a:pt x="1981" y="281"/>
                  </a:lnTo>
                  <a:lnTo>
                    <a:pt x="1981" y="281"/>
                  </a:lnTo>
                  <a:lnTo>
                    <a:pt x="1981" y="281"/>
                  </a:lnTo>
                  <a:lnTo>
                    <a:pt x="1981" y="286"/>
                  </a:lnTo>
                  <a:lnTo>
                    <a:pt x="1986" y="286"/>
                  </a:lnTo>
                  <a:lnTo>
                    <a:pt x="1986" y="286"/>
                  </a:lnTo>
                  <a:lnTo>
                    <a:pt x="1986" y="286"/>
                  </a:lnTo>
                  <a:lnTo>
                    <a:pt x="1986" y="286"/>
                  </a:lnTo>
                  <a:lnTo>
                    <a:pt x="1986" y="291"/>
                  </a:lnTo>
                  <a:lnTo>
                    <a:pt x="1991" y="291"/>
                  </a:lnTo>
                  <a:lnTo>
                    <a:pt x="1991" y="291"/>
                  </a:lnTo>
                  <a:lnTo>
                    <a:pt x="1991" y="291"/>
                  </a:lnTo>
                  <a:lnTo>
                    <a:pt x="1991" y="291"/>
                  </a:lnTo>
                  <a:lnTo>
                    <a:pt x="1991" y="291"/>
                  </a:lnTo>
                  <a:lnTo>
                    <a:pt x="1996" y="296"/>
                  </a:lnTo>
                  <a:lnTo>
                    <a:pt x="1996" y="296"/>
                  </a:lnTo>
                  <a:lnTo>
                    <a:pt x="1996" y="296"/>
                  </a:lnTo>
                  <a:lnTo>
                    <a:pt x="1996" y="296"/>
                  </a:lnTo>
                  <a:lnTo>
                    <a:pt x="1996" y="296"/>
                  </a:lnTo>
                  <a:lnTo>
                    <a:pt x="1996" y="296"/>
                  </a:lnTo>
                  <a:lnTo>
                    <a:pt x="2000" y="291"/>
                  </a:lnTo>
                  <a:lnTo>
                    <a:pt x="2000" y="291"/>
                  </a:lnTo>
                  <a:lnTo>
                    <a:pt x="2000" y="286"/>
                  </a:lnTo>
                  <a:lnTo>
                    <a:pt x="2000" y="286"/>
                  </a:lnTo>
                  <a:lnTo>
                    <a:pt x="2005" y="281"/>
                  </a:lnTo>
                  <a:lnTo>
                    <a:pt x="2005" y="277"/>
                  </a:lnTo>
                  <a:lnTo>
                    <a:pt x="2005" y="277"/>
                  </a:lnTo>
                  <a:lnTo>
                    <a:pt x="2005" y="272"/>
                  </a:lnTo>
                  <a:lnTo>
                    <a:pt x="2005" y="267"/>
                  </a:lnTo>
                  <a:lnTo>
                    <a:pt x="2005" y="267"/>
                  </a:lnTo>
                  <a:lnTo>
                    <a:pt x="2010" y="262"/>
                  </a:lnTo>
                  <a:lnTo>
                    <a:pt x="2010" y="257"/>
                  </a:lnTo>
                  <a:lnTo>
                    <a:pt x="2010" y="257"/>
                  </a:lnTo>
                  <a:lnTo>
                    <a:pt x="2010" y="252"/>
                  </a:lnTo>
                  <a:lnTo>
                    <a:pt x="2010" y="247"/>
                  </a:lnTo>
                  <a:lnTo>
                    <a:pt x="2015" y="247"/>
                  </a:lnTo>
                  <a:lnTo>
                    <a:pt x="2015" y="243"/>
                  </a:lnTo>
                  <a:lnTo>
                    <a:pt x="2015" y="238"/>
                  </a:lnTo>
                  <a:lnTo>
                    <a:pt x="2015" y="233"/>
                  </a:lnTo>
                  <a:lnTo>
                    <a:pt x="2015" y="233"/>
                  </a:lnTo>
                  <a:lnTo>
                    <a:pt x="2020" y="228"/>
                  </a:lnTo>
                  <a:lnTo>
                    <a:pt x="2020" y="223"/>
                  </a:lnTo>
                  <a:lnTo>
                    <a:pt x="2020" y="223"/>
                  </a:lnTo>
                  <a:lnTo>
                    <a:pt x="2020" y="218"/>
                  </a:lnTo>
                  <a:lnTo>
                    <a:pt x="2020" y="213"/>
                  </a:lnTo>
                  <a:lnTo>
                    <a:pt x="2025" y="209"/>
                  </a:lnTo>
                  <a:lnTo>
                    <a:pt x="2025" y="209"/>
                  </a:lnTo>
                  <a:lnTo>
                    <a:pt x="2025" y="204"/>
                  </a:lnTo>
                  <a:lnTo>
                    <a:pt x="2025" y="199"/>
                  </a:lnTo>
                  <a:lnTo>
                    <a:pt x="2025" y="194"/>
                  </a:lnTo>
                  <a:lnTo>
                    <a:pt x="2030" y="194"/>
                  </a:lnTo>
                  <a:lnTo>
                    <a:pt x="2030" y="189"/>
                  </a:lnTo>
                  <a:lnTo>
                    <a:pt x="2030" y="184"/>
                  </a:lnTo>
                  <a:lnTo>
                    <a:pt x="2030" y="179"/>
                  </a:lnTo>
                  <a:lnTo>
                    <a:pt x="2030" y="175"/>
                  </a:lnTo>
                  <a:lnTo>
                    <a:pt x="2034" y="175"/>
                  </a:lnTo>
                  <a:lnTo>
                    <a:pt x="2034" y="170"/>
                  </a:lnTo>
                  <a:lnTo>
                    <a:pt x="2034" y="165"/>
                  </a:lnTo>
                  <a:lnTo>
                    <a:pt x="2034" y="160"/>
                  </a:lnTo>
                  <a:lnTo>
                    <a:pt x="2034" y="160"/>
                  </a:lnTo>
                  <a:lnTo>
                    <a:pt x="2039" y="155"/>
                  </a:lnTo>
                  <a:lnTo>
                    <a:pt x="2039" y="150"/>
                  </a:lnTo>
                  <a:lnTo>
                    <a:pt x="2039" y="145"/>
                  </a:lnTo>
                  <a:lnTo>
                    <a:pt x="2039" y="141"/>
                  </a:lnTo>
                  <a:lnTo>
                    <a:pt x="2039" y="136"/>
                  </a:lnTo>
                  <a:lnTo>
                    <a:pt x="2039" y="136"/>
                  </a:lnTo>
                  <a:lnTo>
                    <a:pt x="2044" y="131"/>
                  </a:lnTo>
                  <a:lnTo>
                    <a:pt x="2044" y="126"/>
                  </a:lnTo>
                  <a:lnTo>
                    <a:pt x="2044" y="121"/>
                  </a:lnTo>
                  <a:lnTo>
                    <a:pt x="2044" y="116"/>
                  </a:lnTo>
                  <a:lnTo>
                    <a:pt x="2044" y="111"/>
                  </a:lnTo>
                  <a:lnTo>
                    <a:pt x="2049" y="111"/>
                  </a:lnTo>
                  <a:lnTo>
                    <a:pt x="2049" y="107"/>
                  </a:lnTo>
                  <a:lnTo>
                    <a:pt x="2049" y="102"/>
                  </a:lnTo>
                  <a:lnTo>
                    <a:pt x="2049" y="97"/>
                  </a:lnTo>
                  <a:lnTo>
                    <a:pt x="2054" y="87"/>
                  </a:lnTo>
                  <a:lnTo>
                    <a:pt x="2054" y="82"/>
                  </a:lnTo>
                  <a:lnTo>
                    <a:pt x="2054" y="82"/>
                  </a:lnTo>
                  <a:lnTo>
                    <a:pt x="2054" y="77"/>
                  </a:lnTo>
                  <a:lnTo>
                    <a:pt x="2054" y="73"/>
                  </a:lnTo>
                  <a:lnTo>
                    <a:pt x="2059" y="68"/>
                  </a:lnTo>
                  <a:lnTo>
                    <a:pt x="2059" y="63"/>
                  </a:lnTo>
                  <a:lnTo>
                    <a:pt x="2059" y="58"/>
                  </a:lnTo>
                  <a:lnTo>
                    <a:pt x="2059" y="53"/>
                  </a:lnTo>
                  <a:lnTo>
                    <a:pt x="2059" y="48"/>
                  </a:lnTo>
                  <a:lnTo>
                    <a:pt x="2064" y="48"/>
                  </a:lnTo>
                  <a:lnTo>
                    <a:pt x="2064" y="44"/>
                  </a:lnTo>
                  <a:lnTo>
                    <a:pt x="2064" y="39"/>
                  </a:lnTo>
                  <a:lnTo>
                    <a:pt x="2064" y="34"/>
                  </a:lnTo>
                  <a:lnTo>
                    <a:pt x="2064" y="29"/>
                  </a:lnTo>
                  <a:lnTo>
                    <a:pt x="2064" y="24"/>
                  </a:lnTo>
                  <a:lnTo>
                    <a:pt x="2068" y="24"/>
                  </a:lnTo>
                  <a:lnTo>
                    <a:pt x="2068" y="19"/>
                  </a:lnTo>
                  <a:lnTo>
                    <a:pt x="2068" y="14"/>
                  </a:lnTo>
                  <a:lnTo>
                    <a:pt x="2068" y="10"/>
                  </a:lnTo>
                  <a:lnTo>
                    <a:pt x="2068" y="14"/>
                  </a:lnTo>
                  <a:lnTo>
                    <a:pt x="2073" y="14"/>
                  </a:lnTo>
                  <a:lnTo>
                    <a:pt x="2073" y="19"/>
                  </a:lnTo>
                  <a:lnTo>
                    <a:pt x="2073" y="24"/>
                  </a:lnTo>
                  <a:lnTo>
                    <a:pt x="2073" y="39"/>
                  </a:lnTo>
                  <a:lnTo>
                    <a:pt x="2078" y="44"/>
                  </a:lnTo>
                  <a:lnTo>
                    <a:pt x="2078" y="48"/>
                  </a:lnTo>
                  <a:lnTo>
                    <a:pt x="2078" y="53"/>
                  </a:lnTo>
                  <a:lnTo>
                    <a:pt x="2078" y="58"/>
                  </a:lnTo>
                  <a:lnTo>
                    <a:pt x="2078" y="63"/>
                  </a:lnTo>
                  <a:lnTo>
                    <a:pt x="2078" y="68"/>
                  </a:lnTo>
                  <a:lnTo>
                    <a:pt x="2083" y="73"/>
                  </a:lnTo>
                  <a:lnTo>
                    <a:pt x="2083" y="77"/>
                  </a:lnTo>
                  <a:lnTo>
                    <a:pt x="2083" y="82"/>
                  </a:lnTo>
                  <a:lnTo>
                    <a:pt x="2083" y="87"/>
                  </a:lnTo>
                  <a:lnTo>
                    <a:pt x="2083" y="92"/>
                  </a:lnTo>
                  <a:lnTo>
                    <a:pt x="2088" y="97"/>
                  </a:lnTo>
                  <a:lnTo>
                    <a:pt x="2088" y="102"/>
                  </a:lnTo>
                  <a:lnTo>
                    <a:pt x="2088" y="107"/>
                  </a:lnTo>
                  <a:lnTo>
                    <a:pt x="2088" y="111"/>
                  </a:lnTo>
                  <a:lnTo>
                    <a:pt x="2088" y="116"/>
                  </a:lnTo>
                  <a:lnTo>
                    <a:pt x="2093" y="121"/>
                  </a:lnTo>
                  <a:lnTo>
                    <a:pt x="2093" y="126"/>
                  </a:lnTo>
                  <a:lnTo>
                    <a:pt x="2093" y="131"/>
                  </a:lnTo>
                  <a:lnTo>
                    <a:pt x="2093" y="136"/>
                  </a:lnTo>
                  <a:lnTo>
                    <a:pt x="2093" y="141"/>
                  </a:lnTo>
                  <a:lnTo>
                    <a:pt x="2093" y="145"/>
                  </a:lnTo>
                  <a:lnTo>
                    <a:pt x="2098" y="150"/>
                  </a:lnTo>
                  <a:lnTo>
                    <a:pt x="2098" y="155"/>
                  </a:lnTo>
                  <a:lnTo>
                    <a:pt x="2098" y="160"/>
                  </a:lnTo>
                  <a:lnTo>
                    <a:pt x="2098" y="165"/>
                  </a:lnTo>
                  <a:lnTo>
                    <a:pt x="2098" y="170"/>
                  </a:lnTo>
                  <a:lnTo>
                    <a:pt x="2102" y="175"/>
                  </a:lnTo>
                  <a:lnTo>
                    <a:pt x="2102" y="179"/>
                  </a:lnTo>
                  <a:lnTo>
                    <a:pt x="2102" y="189"/>
                  </a:lnTo>
                  <a:lnTo>
                    <a:pt x="2102" y="194"/>
                  </a:lnTo>
                  <a:lnTo>
                    <a:pt x="2107" y="199"/>
                  </a:lnTo>
                  <a:lnTo>
                    <a:pt x="2107" y="204"/>
                  </a:lnTo>
                  <a:lnTo>
                    <a:pt x="2107" y="209"/>
                  </a:lnTo>
                  <a:lnTo>
                    <a:pt x="2107" y="213"/>
                  </a:lnTo>
                  <a:lnTo>
                    <a:pt x="2107" y="218"/>
                  </a:lnTo>
                  <a:lnTo>
                    <a:pt x="2112" y="223"/>
                  </a:lnTo>
                  <a:lnTo>
                    <a:pt x="2112" y="228"/>
                  </a:lnTo>
                  <a:lnTo>
                    <a:pt x="2112" y="233"/>
                  </a:lnTo>
                  <a:lnTo>
                    <a:pt x="2112" y="233"/>
                  </a:lnTo>
                  <a:lnTo>
                    <a:pt x="2112" y="238"/>
                  </a:lnTo>
                  <a:lnTo>
                    <a:pt x="2117" y="243"/>
                  </a:lnTo>
                  <a:lnTo>
                    <a:pt x="2117" y="247"/>
                  </a:lnTo>
                  <a:lnTo>
                    <a:pt x="2117" y="252"/>
                  </a:lnTo>
                  <a:lnTo>
                    <a:pt x="2117" y="257"/>
                  </a:lnTo>
                  <a:lnTo>
                    <a:pt x="2117" y="262"/>
                  </a:lnTo>
                  <a:lnTo>
                    <a:pt x="2122" y="262"/>
                  </a:lnTo>
                  <a:lnTo>
                    <a:pt x="2122" y="267"/>
                  </a:lnTo>
                  <a:lnTo>
                    <a:pt x="2122" y="272"/>
                  </a:lnTo>
                  <a:lnTo>
                    <a:pt x="2122" y="277"/>
                  </a:lnTo>
                  <a:lnTo>
                    <a:pt x="2122" y="281"/>
                  </a:lnTo>
                  <a:lnTo>
                    <a:pt x="2122" y="286"/>
                  </a:lnTo>
                  <a:lnTo>
                    <a:pt x="2127" y="286"/>
                  </a:lnTo>
                  <a:lnTo>
                    <a:pt x="2127" y="291"/>
                  </a:lnTo>
                  <a:lnTo>
                    <a:pt x="2127" y="296"/>
                  </a:lnTo>
                  <a:lnTo>
                    <a:pt x="2127" y="301"/>
                  </a:lnTo>
                  <a:lnTo>
                    <a:pt x="2127" y="306"/>
                  </a:lnTo>
                  <a:lnTo>
                    <a:pt x="2132" y="306"/>
                  </a:lnTo>
                  <a:lnTo>
                    <a:pt x="2132" y="311"/>
                  </a:lnTo>
                  <a:lnTo>
                    <a:pt x="2132" y="315"/>
                  </a:lnTo>
                  <a:lnTo>
                    <a:pt x="2132" y="320"/>
                  </a:lnTo>
                  <a:lnTo>
                    <a:pt x="2132" y="325"/>
                  </a:lnTo>
                  <a:lnTo>
                    <a:pt x="2136" y="325"/>
                  </a:lnTo>
                  <a:lnTo>
                    <a:pt x="2136" y="330"/>
                  </a:lnTo>
                  <a:lnTo>
                    <a:pt x="2136" y="335"/>
                  </a:lnTo>
                  <a:lnTo>
                    <a:pt x="2136" y="335"/>
                  </a:lnTo>
                  <a:lnTo>
                    <a:pt x="2136" y="345"/>
                  </a:lnTo>
                  <a:lnTo>
                    <a:pt x="2141" y="345"/>
                  </a:lnTo>
                  <a:lnTo>
                    <a:pt x="2141" y="349"/>
                  </a:lnTo>
                  <a:lnTo>
                    <a:pt x="2141" y="349"/>
                  </a:lnTo>
                  <a:lnTo>
                    <a:pt x="2141" y="354"/>
                  </a:lnTo>
                  <a:lnTo>
                    <a:pt x="2141" y="359"/>
                  </a:lnTo>
                  <a:lnTo>
                    <a:pt x="2146" y="359"/>
                  </a:lnTo>
                  <a:lnTo>
                    <a:pt x="2146" y="359"/>
                  </a:lnTo>
                  <a:lnTo>
                    <a:pt x="2146" y="359"/>
                  </a:lnTo>
                  <a:lnTo>
                    <a:pt x="2146" y="364"/>
                  </a:lnTo>
                  <a:lnTo>
                    <a:pt x="2146" y="364"/>
                  </a:lnTo>
                  <a:lnTo>
                    <a:pt x="2151" y="364"/>
                  </a:lnTo>
                  <a:lnTo>
                    <a:pt x="2151" y="369"/>
                  </a:lnTo>
                  <a:lnTo>
                    <a:pt x="2151" y="369"/>
                  </a:lnTo>
                  <a:lnTo>
                    <a:pt x="2151" y="369"/>
                  </a:lnTo>
                  <a:lnTo>
                    <a:pt x="2151" y="369"/>
                  </a:lnTo>
                  <a:lnTo>
                    <a:pt x="2151" y="374"/>
                  </a:lnTo>
                  <a:lnTo>
                    <a:pt x="2156" y="374"/>
                  </a:lnTo>
                  <a:lnTo>
                    <a:pt x="2156" y="374"/>
                  </a:lnTo>
                  <a:lnTo>
                    <a:pt x="2156" y="379"/>
                  </a:lnTo>
                  <a:lnTo>
                    <a:pt x="2156" y="379"/>
                  </a:lnTo>
                  <a:lnTo>
                    <a:pt x="2156" y="379"/>
                  </a:lnTo>
                  <a:lnTo>
                    <a:pt x="2161" y="379"/>
                  </a:lnTo>
                  <a:lnTo>
                    <a:pt x="2161" y="383"/>
                  </a:lnTo>
                  <a:lnTo>
                    <a:pt x="2161" y="383"/>
                  </a:lnTo>
                  <a:lnTo>
                    <a:pt x="2161" y="383"/>
                  </a:lnTo>
                  <a:lnTo>
                    <a:pt x="2161" y="388"/>
                  </a:lnTo>
                  <a:lnTo>
                    <a:pt x="2166" y="388"/>
                  </a:lnTo>
                  <a:lnTo>
                    <a:pt x="2166" y="388"/>
                  </a:lnTo>
                  <a:lnTo>
                    <a:pt x="2166" y="388"/>
                  </a:lnTo>
                  <a:lnTo>
                    <a:pt x="2166" y="393"/>
                  </a:lnTo>
                  <a:lnTo>
                    <a:pt x="2166" y="393"/>
                  </a:lnTo>
                  <a:lnTo>
                    <a:pt x="2170" y="393"/>
                  </a:lnTo>
                  <a:lnTo>
                    <a:pt x="2170" y="393"/>
                  </a:lnTo>
                  <a:lnTo>
                    <a:pt x="2170" y="398"/>
                  </a:lnTo>
                  <a:lnTo>
                    <a:pt x="2170" y="398"/>
                  </a:lnTo>
                  <a:lnTo>
                    <a:pt x="2170" y="398"/>
                  </a:lnTo>
                  <a:lnTo>
                    <a:pt x="2175" y="403"/>
                  </a:lnTo>
                  <a:lnTo>
                    <a:pt x="2175" y="403"/>
                  </a:lnTo>
                  <a:lnTo>
                    <a:pt x="2175" y="403"/>
                  </a:lnTo>
                  <a:lnTo>
                    <a:pt x="2175" y="403"/>
                  </a:lnTo>
                  <a:lnTo>
                    <a:pt x="2175" y="408"/>
                  </a:lnTo>
                  <a:lnTo>
                    <a:pt x="2180" y="408"/>
                  </a:lnTo>
                  <a:lnTo>
                    <a:pt x="2180" y="408"/>
                  </a:lnTo>
                  <a:lnTo>
                    <a:pt x="2180" y="408"/>
                  </a:lnTo>
                  <a:lnTo>
                    <a:pt x="2180" y="413"/>
                  </a:lnTo>
                  <a:lnTo>
                    <a:pt x="2180" y="413"/>
                  </a:lnTo>
                  <a:lnTo>
                    <a:pt x="2185" y="413"/>
                  </a:lnTo>
                  <a:lnTo>
                    <a:pt x="2185" y="417"/>
                  </a:lnTo>
                  <a:lnTo>
                    <a:pt x="2185" y="417"/>
                  </a:lnTo>
                  <a:lnTo>
                    <a:pt x="2185" y="417"/>
                  </a:lnTo>
                  <a:lnTo>
                    <a:pt x="2190" y="417"/>
                  </a:lnTo>
                  <a:lnTo>
                    <a:pt x="2190" y="422"/>
                  </a:lnTo>
                  <a:lnTo>
                    <a:pt x="2190" y="422"/>
                  </a:lnTo>
                  <a:lnTo>
                    <a:pt x="2190" y="422"/>
                  </a:lnTo>
                  <a:lnTo>
                    <a:pt x="2190" y="422"/>
                  </a:lnTo>
                  <a:lnTo>
                    <a:pt x="2190" y="422"/>
                  </a:lnTo>
                  <a:lnTo>
                    <a:pt x="2195" y="427"/>
                  </a:lnTo>
                  <a:lnTo>
                    <a:pt x="2195" y="427"/>
                  </a:lnTo>
                  <a:lnTo>
                    <a:pt x="2195" y="427"/>
                  </a:lnTo>
                  <a:lnTo>
                    <a:pt x="2195" y="427"/>
                  </a:lnTo>
                  <a:lnTo>
                    <a:pt x="2195" y="432"/>
                  </a:lnTo>
                  <a:lnTo>
                    <a:pt x="2200" y="432"/>
                  </a:lnTo>
                  <a:lnTo>
                    <a:pt x="2200" y="432"/>
                  </a:lnTo>
                  <a:lnTo>
                    <a:pt x="2200" y="432"/>
                  </a:lnTo>
                  <a:lnTo>
                    <a:pt x="2200" y="437"/>
                  </a:lnTo>
                  <a:lnTo>
                    <a:pt x="2200" y="437"/>
                  </a:lnTo>
                  <a:lnTo>
                    <a:pt x="2204" y="437"/>
                  </a:lnTo>
                  <a:lnTo>
                    <a:pt x="2204" y="437"/>
                  </a:lnTo>
                  <a:lnTo>
                    <a:pt x="2204" y="437"/>
                  </a:lnTo>
                  <a:lnTo>
                    <a:pt x="2204" y="442"/>
                  </a:lnTo>
                  <a:lnTo>
                    <a:pt x="2204" y="442"/>
                  </a:lnTo>
                  <a:lnTo>
                    <a:pt x="2209" y="442"/>
                  </a:lnTo>
                  <a:lnTo>
                    <a:pt x="2209" y="442"/>
                  </a:lnTo>
                  <a:lnTo>
                    <a:pt x="2209" y="442"/>
                  </a:lnTo>
                  <a:lnTo>
                    <a:pt x="2209" y="447"/>
                  </a:lnTo>
                  <a:lnTo>
                    <a:pt x="2209" y="447"/>
                  </a:lnTo>
                  <a:lnTo>
                    <a:pt x="2214" y="447"/>
                  </a:lnTo>
                  <a:lnTo>
                    <a:pt x="2214" y="447"/>
                  </a:lnTo>
                  <a:lnTo>
                    <a:pt x="2214" y="447"/>
                  </a:lnTo>
                  <a:lnTo>
                    <a:pt x="2214" y="451"/>
                  </a:lnTo>
                  <a:lnTo>
                    <a:pt x="2214" y="451"/>
                  </a:lnTo>
                  <a:lnTo>
                    <a:pt x="2219" y="451"/>
                  </a:lnTo>
                  <a:lnTo>
                    <a:pt x="2219" y="451"/>
                  </a:lnTo>
                  <a:lnTo>
                    <a:pt x="2219" y="451"/>
                  </a:lnTo>
                  <a:lnTo>
                    <a:pt x="2219" y="456"/>
                  </a:lnTo>
                  <a:lnTo>
                    <a:pt x="2219" y="456"/>
                  </a:lnTo>
                  <a:lnTo>
                    <a:pt x="2224" y="456"/>
                  </a:lnTo>
                  <a:lnTo>
                    <a:pt x="2224" y="456"/>
                  </a:lnTo>
                  <a:lnTo>
                    <a:pt x="2224" y="456"/>
                  </a:lnTo>
                  <a:lnTo>
                    <a:pt x="2224" y="461"/>
                  </a:lnTo>
                  <a:lnTo>
                    <a:pt x="2224" y="461"/>
                  </a:lnTo>
                  <a:lnTo>
                    <a:pt x="2229" y="461"/>
                  </a:lnTo>
                  <a:lnTo>
                    <a:pt x="2229" y="461"/>
                  </a:lnTo>
                  <a:lnTo>
                    <a:pt x="2229" y="461"/>
                  </a:lnTo>
                  <a:lnTo>
                    <a:pt x="2229" y="461"/>
                  </a:lnTo>
                  <a:lnTo>
                    <a:pt x="2229" y="466"/>
                  </a:lnTo>
                  <a:lnTo>
                    <a:pt x="2229" y="466"/>
                  </a:lnTo>
                  <a:lnTo>
                    <a:pt x="2233" y="466"/>
                  </a:lnTo>
                  <a:lnTo>
                    <a:pt x="2233" y="466"/>
                  </a:lnTo>
                  <a:lnTo>
                    <a:pt x="2233" y="466"/>
                  </a:lnTo>
                  <a:lnTo>
                    <a:pt x="2233" y="466"/>
                  </a:lnTo>
                  <a:lnTo>
                    <a:pt x="2233" y="471"/>
                  </a:lnTo>
                  <a:lnTo>
                    <a:pt x="2238" y="471"/>
                  </a:lnTo>
                  <a:lnTo>
                    <a:pt x="2238" y="471"/>
                  </a:lnTo>
                  <a:lnTo>
                    <a:pt x="2238" y="471"/>
                  </a:lnTo>
                  <a:lnTo>
                    <a:pt x="2238" y="471"/>
                  </a:lnTo>
                  <a:lnTo>
                    <a:pt x="2238" y="471"/>
                  </a:lnTo>
                  <a:lnTo>
                    <a:pt x="2243" y="476"/>
                  </a:lnTo>
                  <a:lnTo>
                    <a:pt x="2243" y="476"/>
                  </a:lnTo>
                  <a:lnTo>
                    <a:pt x="2243" y="476"/>
                  </a:lnTo>
                  <a:lnTo>
                    <a:pt x="2243" y="476"/>
                  </a:lnTo>
                  <a:lnTo>
                    <a:pt x="2243" y="476"/>
                  </a:lnTo>
                  <a:lnTo>
                    <a:pt x="2248" y="476"/>
                  </a:lnTo>
                  <a:lnTo>
                    <a:pt x="2248" y="481"/>
                  </a:lnTo>
                  <a:lnTo>
                    <a:pt x="2248" y="481"/>
                  </a:lnTo>
                  <a:lnTo>
                    <a:pt x="2248" y="481"/>
                  </a:lnTo>
                  <a:lnTo>
                    <a:pt x="2248" y="481"/>
                  </a:lnTo>
                  <a:lnTo>
                    <a:pt x="2253" y="481"/>
                  </a:lnTo>
                  <a:lnTo>
                    <a:pt x="2253" y="481"/>
                  </a:lnTo>
                  <a:lnTo>
                    <a:pt x="2253" y="481"/>
                  </a:lnTo>
                  <a:lnTo>
                    <a:pt x="2253" y="481"/>
                  </a:lnTo>
                  <a:lnTo>
                    <a:pt x="2253" y="485"/>
                  </a:lnTo>
                  <a:lnTo>
                    <a:pt x="2258" y="485"/>
                  </a:lnTo>
                  <a:lnTo>
                    <a:pt x="2258" y="485"/>
                  </a:lnTo>
                  <a:lnTo>
                    <a:pt x="2258" y="485"/>
                  </a:lnTo>
                  <a:lnTo>
                    <a:pt x="2258" y="485"/>
                  </a:lnTo>
                  <a:lnTo>
                    <a:pt x="2258" y="485"/>
                  </a:lnTo>
                  <a:lnTo>
                    <a:pt x="2263" y="485"/>
                  </a:lnTo>
                  <a:lnTo>
                    <a:pt x="2263" y="485"/>
                  </a:lnTo>
                  <a:lnTo>
                    <a:pt x="2263" y="490"/>
                  </a:lnTo>
                  <a:lnTo>
                    <a:pt x="2263" y="490"/>
                  </a:lnTo>
                  <a:lnTo>
                    <a:pt x="2263" y="490"/>
                  </a:lnTo>
                  <a:lnTo>
                    <a:pt x="2263" y="490"/>
                  </a:lnTo>
                  <a:lnTo>
                    <a:pt x="2267" y="490"/>
                  </a:lnTo>
                  <a:lnTo>
                    <a:pt x="2267" y="490"/>
                  </a:lnTo>
                  <a:lnTo>
                    <a:pt x="2267" y="490"/>
                  </a:lnTo>
                  <a:lnTo>
                    <a:pt x="2267" y="495"/>
                  </a:lnTo>
                  <a:lnTo>
                    <a:pt x="2267" y="495"/>
                  </a:lnTo>
                  <a:lnTo>
                    <a:pt x="2272" y="495"/>
                  </a:lnTo>
                  <a:lnTo>
                    <a:pt x="2272" y="495"/>
                  </a:lnTo>
                  <a:lnTo>
                    <a:pt x="2272" y="495"/>
                  </a:lnTo>
                  <a:lnTo>
                    <a:pt x="2272" y="495"/>
                  </a:lnTo>
                  <a:lnTo>
                    <a:pt x="2277" y="495"/>
                  </a:lnTo>
                  <a:lnTo>
                    <a:pt x="2277" y="500"/>
                  </a:lnTo>
                  <a:lnTo>
                    <a:pt x="2277" y="500"/>
                  </a:lnTo>
                  <a:lnTo>
                    <a:pt x="2277" y="500"/>
                  </a:lnTo>
                  <a:lnTo>
                    <a:pt x="2277" y="500"/>
                  </a:lnTo>
                  <a:lnTo>
                    <a:pt x="2282" y="500"/>
                  </a:lnTo>
                  <a:lnTo>
                    <a:pt x="2282" y="500"/>
                  </a:lnTo>
                  <a:lnTo>
                    <a:pt x="2282" y="500"/>
                  </a:lnTo>
                  <a:lnTo>
                    <a:pt x="2282" y="500"/>
                  </a:lnTo>
                  <a:lnTo>
                    <a:pt x="2282" y="500"/>
                  </a:lnTo>
                  <a:lnTo>
                    <a:pt x="2282" y="500"/>
                  </a:lnTo>
                  <a:lnTo>
                    <a:pt x="2287" y="505"/>
                  </a:lnTo>
                  <a:lnTo>
                    <a:pt x="2287" y="505"/>
                  </a:lnTo>
                  <a:lnTo>
                    <a:pt x="2287" y="505"/>
                  </a:lnTo>
                  <a:lnTo>
                    <a:pt x="2287" y="505"/>
                  </a:lnTo>
                  <a:lnTo>
                    <a:pt x="2287" y="505"/>
                  </a:lnTo>
                  <a:lnTo>
                    <a:pt x="2292" y="505"/>
                  </a:lnTo>
                  <a:lnTo>
                    <a:pt x="2292" y="505"/>
                  </a:lnTo>
                  <a:lnTo>
                    <a:pt x="2292" y="505"/>
                  </a:lnTo>
                  <a:lnTo>
                    <a:pt x="2292" y="505"/>
                  </a:lnTo>
                  <a:lnTo>
                    <a:pt x="2292" y="505"/>
                  </a:lnTo>
                  <a:lnTo>
                    <a:pt x="2297" y="505"/>
                  </a:lnTo>
                  <a:lnTo>
                    <a:pt x="2297" y="510"/>
                  </a:lnTo>
                  <a:lnTo>
                    <a:pt x="2297" y="510"/>
                  </a:lnTo>
                  <a:lnTo>
                    <a:pt x="2297" y="510"/>
                  </a:lnTo>
                  <a:lnTo>
                    <a:pt x="2297" y="510"/>
                  </a:lnTo>
                  <a:lnTo>
                    <a:pt x="2301" y="510"/>
                  </a:lnTo>
                  <a:lnTo>
                    <a:pt x="2301" y="510"/>
                  </a:lnTo>
                  <a:lnTo>
                    <a:pt x="2301" y="510"/>
                  </a:lnTo>
                  <a:lnTo>
                    <a:pt x="2301" y="510"/>
                  </a:lnTo>
                  <a:lnTo>
                    <a:pt x="2301" y="510"/>
                  </a:lnTo>
                  <a:lnTo>
                    <a:pt x="2306" y="510"/>
                  </a:lnTo>
                  <a:lnTo>
                    <a:pt x="2306" y="510"/>
                  </a:lnTo>
                  <a:lnTo>
                    <a:pt x="2306" y="510"/>
                  </a:lnTo>
                  <a:lnTo>
                    <a:pt x="2306" y="510"/>
                  </a:lnTo>
                  <a:lnTo>
                    <a:pt x="2306" y="514"/>
                  </a:lnTo>
                  <a:lnTo>
                    <a:pt x="2311" y="514"/>
                  </a:lnTo>
                  <a:lnTo>
                    <a:pt x="2311" y="514"/>
                  </a:lnTo>
                  <a:lnTo>
                    <a:pt x="2311" y="514"/>
                  </a:lnTo>
                  <a:lnTo>
                    <a:pt x="2311" y="514"/>
                  </a:lnTo>
                  <a:lnTo>
                    <a:pt x="2311" y="514"/>
                  </a:lnTo>
                  <a:lnTo>
                    <a:pt x="2316" y="514"/>
                  </a:lnTo>
                  <a:lnTo>
                    <a:pt x="2316" y="514"/>
                  </a:lnTo>
                  <a:lnTo>
                    <a:pt x="2316" y="514"/>
                  </a:lnTo>
                  <a:lnTo>
                    <a:pt x="2316" y="514"/>
                  </a:lnTo>
                  <a:lnTo>
                    <a:pt x="2316" y="514"/>
                  </a:lnTo>
                  <a:lnTo>
                    <a:pt x="2321" y="514"/>
                  </a:lnTo>
                  <a:lnTo>
                    <a:pt x="2321" y="514"/>
                  </a:lnTo>
                  <a:lnTo>
                    <a:pt x="2321" y="514"/>
                  </a:lnTo>
                  <a:lnTo>
                    <a:pt x="2321" y="514"/>
                  </a:lnTo>
                  <a:lnTo>
                    <a:pt x="2321" y="514"/>
                  </a:lnTo>
                  <a:lnTo>
                    <a:pt x="2326" y="514"/>
                  </a:lnTo>
                  <a:lnTo>
                    <a:pt x="2326" y="514"/>
                  </a:lnTo>
                  <a:lnTo>
                    <a:pt x="2326" y="514"/>
                  </a:lnTo>
                  <a:lnTo>
                    <a:pt x="2326" y="514"/>
                  </a:lnTo>
                  <a:lnTo>
                    <a:pt x="2326" y="514"/>
                  </a:lnTo>
                  <a:lnTo>
                    <a:pt x="2331" y="514"/>
                  </a:lnTo>
                  <a:lnTo>
                    <a:pt x="2331" y="514"/>
                  </a:lnTo>
                  <a:lnTo>
                    <a:pt x="2331" y="519"/>
                  </a:lnTo>
                  <a:lnTo>
                    <a:pt x="2331" y="519"/>
                  </a:lnTo>
                  <a:lnTo>
                    <a:pt x="2331" y="519"/>
                  </a:lnTo>
                  <a:lnTo>
                    <a:pt x="2331" y="519"/>
                  </a:lnTo>
                  <a:lnTo>
                    <a:pt x="2335" y="519"/>
                  </a:lnTo>
                  <a:lnTo>
                    <a:pt x="2335" y="519"/>
                  </a:lnTo>
                  <a:lnTo>
                    <a:pt x="2335" y="519"/>
                  </a:lnTo>
                  <a:lnTo>
                    <a:pt x="2335" y="519"/>
                  </a:lnTo>
                  <a:lnTo>
                    <a:pt x="2335" y="519"/>
                  </a:lnTo>
                  <a:lnTo>
                    <a:pt x="2340" y="519"/>
                  </a:lnTo>
                  <a:lnTo>
                    <a:pt x="2340" y="519"/>
                  </a:lnTo>
                  <a:lnTo>
                    <a:pt x="2340" y="519"/>
                  </a:lnTo>
                  <a:lnTo>
                    <a:pt x="2340" y="519"/>
                  </a:lnTo>
                  <a:lnTo>
                    <a:pt x="2340" y="519"/>
                  </a:lnTo>
                  <a:lnTo>
                    <a:pt x="2345" y="519"/>
                  </a:lnTo>
                  <a:lnTo>
                    <a:pt x="2345" y="519"/>
                  </a:lnTo>
                  <a:lnTo>
                    <a:pt x="2345" y="519"/>
                  </a:lnTo>
                  <a:lnTo>
                    <a:pt x="2345" y="519"/>
                  </a:lnTo>
                  <a:lnTo>
                    <a:pt x="2345" y="519"/>
                  </a:lnTo>
                  <a:lnTo>
                    <a:pt x="2350" y="519"/>
                  </a:lnTo>
                  <a:lnTo>
                    <a:pt x="2350" y="519"/>
                  </a:lnTo>
                  <a:lnTo>
                    <a:pt x="2350" y="519"/>
                  </a:lnTo>
                  <a:lnTo>
                    <a:pt x="2350" y="519"/>
                  </a:lnTo>
                  <a:lnTo>
                    <a:pt x="2350" y="519"/>
                  </a:lnTo>
                  <a:lnTo>
                    <a:pt x="2355" y="519"/>
                  </a:lnTo>
                  <a:lnTo>
                    <a:pt x="2355" y="519"/>
                  </a:lnTo>
                  <a:lnTo>
                    <a:pt x="2355" y="519"/>
                  </a:lnTo>
                  <a:lnTo>
                    <a:pt x="2355" y="519"/>
                  </a:lnTo>
                  <a:lnTo>
                    <a:pt x="2355" y="519"/>
                  </a:lnTo>
                  <a:lnTo>
                    <a:pt x="2360" y="519"/>
                  </a:lnTo>
                  <a:lnTo>
                    <a:pt x="2360" y="519"/>
                  </a:lnTo>
                  <a:lnTo>
                    <a:pt x="2360" y="519"/>
                  </a:lnTo>
                  <a:lnTo>
                    <a:pt x="2360" y="519"/>
                  </a:lnTo>
                  <a:lnTo>
                    <a:pt x="2360" y="519"/>
                  </a:lnTo>
                  <a:lnTo>
                    <a:pt x="2365" y="514"/>
                  </a:lnTo>
                  <a:lnTo>
                    <a:pt x="2365" y="514"/>
                  </a:lnTo>
                  <a:lnTo>
                    <a:pt x="2365" y="514"/>
                  </a:lnTo>
                  <a:lnTo>
                    <a:pt x="2365" y="514"/>
                  </a:lnTo>
                  <a:lnTo>
                    <a:pt x="2365" y="514"/>
                  </a:lnTo>
                  <a:lnTo>
                    <a:pt x="2369" y="514"/>
                  </a:lnTo>
                  <a:lnTo>
                    <a:pt x="2369" y="514"/>
                  </a:lnTo>
                  <a:lnTo>
                    <a:pt x="2369" y="514"/>
                  </a:lnTo>
                  <a:lnTo>
                    <a:pt x="2369" y="514"/>
                  </a:lnTo>
                  <a:lnTo>
                    <a:pt x="2369" y="514"/>
                  </a:lnTo>
                  <a:lnTo>
                    <a:pt x="2374" y="514"/>
                  </a:lnTo>
                  <a:lnTo>
                    <a:pt x="2374" y="514"/>
                  </a:lnTo>
                  <a:lnTo>
                    <a:pt x="2374" y="514"/>
                  </a:lnTo>
                  <a:lnTo>
                    <a:pt x="2374" y="514"/>
                  </a:lnTo>
                  <a:lnTo>
                    <a:pt x="2374" y="514"/>
                  </a:lnTo>
                  <a:lnTo>
                    <a:pt x="2379" y="514"/>
                  </a:lnTo>
                  <a:lnTo>
                    <a:pt x="2379" y="514"/>
                  </a:lnTo>
                  <a:lnTo>
                    <a:pt x="2379" y="514"/>
                  </a:lnTo>
                  <a:lnTo>
                    <a:pt x="2379" y="514"/>
                  </a:lnTo>
                  <a:lnTo>
                    <a:pt x="2379" y="514"/>
                  </a:lnTo>
                  <a:lnTo>
                    <a:pt x="2379" y="514"/>
                  </a:lnTo>
                  <a:lnTo>
                    <a:pt x="2384" y="514"/>
                  </a:lnTo>
                  <a:lnTo>
                    <a:pt x="2384" y="514"/>
                  </a:lnTo>
                  <a:lnTo>
                    <a:pt x="2384" y="514"/>
                  </a:lnTo>
                  <a:lnTo>
                    <a:pt x="2384" y="514"/>
                  </a:lnTo>
                  <a:lnTo>
                    <a:pt x="2389" y="514"/>
                  </a:lnTo>
                  <a:lnTo>
                    <a:pt x="2389" y="514"/>
                  </a:lnTo>
                  <a:lnTo>
                    <a:pt x="2389" y="514"/>
                  </a:lnTo>
                  <a:lnTo>
                    <a:pt x="2389" y="514"/>
                  </a:lnTo>
                  <a:lnTo>
                    <a:pt x="2389" y="514"/>
                  </a:lnTo>
                  <a:lnTo>
                    <a:pt x="2389" y="514"/>
                  </a:lnTo>
                  <a:lnTo>
                    <a:pt x="2394" y="514"/>
                  </a:lnTo>
                  <a:lnTo>
                    <a:pt x="2394" y="514"/>
                  </a:lnTo>
                  <a:lnTo>
                    <a:pt x="2394" y="514"/>
                  </a:lnTo>
                  <a:lnTo>
                    <a:pt x="2394" y="514"/>
                  </a:lnTo>
                  <a:lnTo>
                    <a:pt x="2394" y="514"/>
                  </a:lnTo>
                  <a:lnTo>
                    <a:pt x="2399" y="514"/>
                  </a:lnTo>
                  <a:lnTo>
                    <a:pt x="2399" y="514"/>
                  </a:lnTo>
                  <a:lnTo>
                    <a:pt x="2399" y="514"/>
                  </a:lnTo>
                  <a:lnTo>
                    <a:pt x="2399" y="514"/>
                  </a:lnTo>
                  <a:lnTo>
                    <a:pt x="2399" y="514"/>
                  </a:lnTo>
                  <a:lnTo>
                    <a:pt x="2403" y="519"/>
                  </a:lnTo>
                  <a:lnTo>
                    <a:pt x="2403" y="519"/>
                  </a:lnTo>
                  <a:lnTo>
                    <a:pt x="2403" y="519"/>
                  </a:lnTo>
                  <a:lnTo>
                    <a:pt x="2403" y="519"/>
                  </a:lnTo>
                  <a:lnTo>
                    <a:pt x="2403" y="519"/>
                  </a:lnTo>
                  <a:lnTo>
                    <a:pt x="2408" y="519"/>
                  </a:lnTo>
                  <a:lnTo>
                    <a:pt x="2408" y="519"/>
                  </a:lnTo>
                  <a:lnTo>
                    <a:pt x="2408" y="519"/>
                  </a:lnTo>
                  <a:lnTo>
                    <a:pt x="2408" y="519"/>
                  </a:lnTo>
                  <a:lnTo>
                    <a:pt x="2408" y="519"/>
                  </a:lnTo>
                  <a:lnTo>
                    <a:pt x="2413" y="519"/>
                  </a:lnTo>
                  <a:lnTo>
                    <a:pt x="2413" y="519"/>
                  </a:lnTo>
                  <a:lnTo>
                    <a:pt x="2413" y="519"/>
                  </a:lnTo>
                  <a:lnTo>
                    <a:pt x="2413" y="519"/>
                  </a:lnTo>
                  <a:lnTo>
                    <a:pt x="2413" y="519"/>
                  </a:lnTo>
                  <a:lnTo>
                    <a:pt x="2418" y="519"/>
                  </a:lnTo>
                  <a:lnTo>
                    <a:pt x="2418" y="519"/>
                  </a:lnTo>
                  <a:lnTo>
                    <a:pt x="2418" y="519"/>
                  </a:lnTo>
                  <a:lnTo>
                    <a:pt x="2418" y="519"/>
                  </a:lnTo>
                  <a:lnTo>
                    <a:pt x="2418" y="519"/>
                  </a:lnTo>
                  <a:lnTo>
                    <a:pt x="2423" y="519"/>
                  </a:lnTo>
                  <a:lnTo>
                    <a:pt x="2423" y="519"/>
                  </a:lnTo>
                  <a:lnTo>
                    <a:pt x="2423" y="519"/>
                  </a:lnTo>
                  <a:lnTo>
                    <a:pt x="2423" y="519"/>
                  </a:lnTo>
                  <a:lnTo>
                    <a:pt x="2423" y="519"/>
                  </a:lnTo>
                  <a:lnTo>
                    <a:pt x="2428" y="519"/>
                  </a:lnTo>
                  <a:lnTo>
                    <a:pt x="2428" y="519"/>
                  </a:lnTo>
                  <a:lnTo>
                    <a:pt x="2428" y="519"/>
                  </a:lnTo>
                  <a:lnTo>
                    <a:pt x="2428" y="519"/>
                  </a:lnTo>
                  <a:lnTo>
                    <a:pt x="2428" y="519"/>
                  </a:lnTo>
                  <a:lnTo>
                    <a:pt x="2433" y="519"/>
                  </a:lnTo>
                  <a:lnTo>
                    <a:pt x="2433" y="519"/>
                  </a:lnTo>
                  <a:lnTo>
                    <a:pt x="2433" y="519"/>
                  </a:lnTo>
                  <a:lnTo>
                    <a:pt x="2433" y="519"/>
                  </a:lnTo>
                  <a:lnTo>
                    <a:pt x="2433" y="514"/>
                  </a:lnTo>
                  <a:lnTo>
                    <a:pt x="2433" y="514"/>
                  </a:lnTo>
                  <a:lnTo>
                    <a:pt x="2437" y="514"/>
                  </a:lnTo>
                  <a:lnTo>
                    <a:pt x="2437" y="514"/>
                  </a:lnTo>
                  <a:lnTo>
                    <a:pt x="2437" y="514"/>
                  </a:lnTo>
                  <a:lnTo>
                    <a:pt x="2437" y="514"/>
                  </a:lnTo>
                  <a:lnTo>
                    <a:pt x="2437" y="514"/>
                  </a:lnTo>
                  <a:lnTo>
                    <a:pt x="2442" y="514"/>
                  </a:lnTo>
                  <a:lnTo>
                    <a:pt x="2442" y="514"/>
                  </a:lnTo>
                  <a:lnTo>
                    <a:pt x="2442" y="514"/>
                  </a:lnTo>
                  <a:lnTo>
                    <a:pt x="2442" y="514"/>
                  </a:lnTo>
                  <a:lnTo>
                    <a:pt x="2442" y="514"/>
                  </a:lnTo>
                  <a:lnTo>
                    <a:pt x="2447" y="514"/>
                  </a:lnTo>
                  <a:lnTo>
                    <a:pt x="2447" y="514"/>
                  </a:lnTo>
                  <a:lnTo>
                    <a:pt x="2447" y="514"/>
                  </a:lnTo>
                  <a:lnTo>
                    <a:pt x="2447" y="514"/>
                  </a:lnTo>
                  <a:lnTo>
                    <a:pt x="2447" y="514"/>
                  </a:lnTo>
                  <a:lnTo>
                    <a:pt x="2452" y="514"/>
                  </a:lnTo>
                  <a:lnTo>
                    <a:pt x="2452" y="514"/>
                  </a:lnTo>
                  <a:lnTo>
                    <a:pt x="2452" y="514"/>
                  </a:lnTo>
                  <a:lnTo>
                    <a:pt x="2452" y="514"/>
                  </a:lnTo>
                  <a:lnTo>
                    <a:pt x="2452" y="514"/>
                  </a:lnTo>
                  <a:lnTo>
                    <a:pt x="2457" y="514"/>
                  </a:lnTo>
                  <a:lnTo>
                    <a:pt x="2457" y="510"/>
                  </a:lnTo>
                  <a:lnTo>
                    <a:pt x="2457" y="510"/>
                  </a:lnTo>
                  <a:lnTo>
                    <a:pt x="2457" y="510"/>
                  </a:lnTo>
                  <a:lnTo>
                    <a:pt x="2457" y="510"/>
                  </a:lnTo>
                  <a:lnTo>
                    <a:pt x="2462" y="510"/>
                  </a:lnTo>
                  <a:lnTo>
                    <a:pt x="2462" y="510"/>
                  </a:lnTo>
                  <a:lnTo>
                    <a:pt x="2462" y="510"/>
                  </a:lnTo>
                  <a:lnTo>
                    <a:pt x="2462" y="510"/>
                  </a:lnTo>
                  <a:lnTo>
                    <a:pt x="2462" y="510"/>
                  </a:lnTo>
                  <a:lnTo>
                    <a:pt x="2467" y="510"/>
                  </a:lnTo>
                  <a:lnTo>
                    <a:pt x="2467" y="510"/>
                  </a:lnTo>
                  <a:lnTo>
                    <a:pt x="2467" y="510"/>
                  </a:lnTo>
                  <a:lnTo>
                    <a:pt x="2467" y="510"/>
                  </a:lnTo>
                  <a:lnTo>
                    <a:pt x="2467" y="510"/>
                  </a:lnTo>
                  <a:lnTo>
                    <a:pt x="2471" y="505"/>
                  </a:lnTo>
                  <a:lnTo>
                    <a:pt x="2471" y="505"/>
                  </a:lnTo>
                  <a:lnTo>
                    <a:pt x="2471" y="505"/>
                  </a:lnTo>
                  <a:lnTo>
                    <a:pt x="2471" y="505"/>
                  </a:lnTo>
                  <a:lnTo>
                    <a:pt x="2471" y="505"/>
                  </a:lnTo>
                  <a:lnTo>
                    <a:pt x="2471" y="505"/>
                  </a:lnTo>
                  <a:lnTo>
                    <a:pt x="2476" y="505"/>
                  </a:lnTo>
                  <a:lnTo>
                    <a:pt x="2476" y="505"/>
                  </a:lnTo>
                  <a:lnTo>
                    <a:pt x="2476" y="505"/>
                  </a:lnTo>
                  <a:lnTo>
                    <a:pt x="2476" y="505"/>
                  </a:lnTo>
                  <a:lnTo>
                    <a:pt x="2476" y="505"/>
                  </a:lnTo>
                  <a:lnTo>
                    <a:pt x="2481" y="500"/>
                  </a:lnTo>
                  <a:lnTo>
                    <a:pt x="2481" y="500"/>
                  </a:lnTo>
                  <a:lnTo>
                    <a:pt x="2481" y="500"/>
                  </a:lnTo>
                  <a:lnTo>
                    <a:pt x="2481" y="500"/>
                  </a:lnTo>
                  <a:lnTo>
                    <a:pt x="2486" y="500"/>
                  </a:lnTo>
                  <a:lnTo>
                    <a:pt x="2486" y="500"/>
                  </a:lnTo>
                  <a:lnTo>
                    <a:pt x="2486" y="500"/>
                  </a:lnTo>
                  <a:lnTo>
                    <a:pt x="2486" y="500"/>
                  </a:lnTo>
                  <a:lnTo>
                    <a:pt x="2486" y="495"/>
                  </a:lnTo>
                  <a:lnTo>
                    <a:pt x="2491" y="495"/>
                  </a:lnTo>
                  <a:lnTo>
                    <a:pt x="2491" y="495"/>
                  </a:lnTo>
                  <a:lnTo>
                    <a:pt x="2491" y="495"/>
                  </a:lnTo>
                  <a:lnTo>
                    <a:pt x="2491" y="495"/>
                  </a:lnTo>
                  <a:lnTo>
                    <a:pt x="2491" y="495"/>
                  </a:lnTo>
                  <a:lnTo>
                    <a:pt x="2496" y="495"/>
                  </a:lnTo>
                  <a:lnTo>
                    <a:pt x="2496" y="495"/>
                  </a:lnTo>
                  <a:lnTo>
                    <a:pt x="2496" y="490"/>
                  </a:lnTo>
                  <a:lnTo>
                    <a:pt x="2496" y="490"/>
                  </a:lnTo>
                  <a:lnTo>
                    <a:pt x="2496" y="490"/>
                  </a:lnTo>
                  <a:lnTo>
                    <a:pt x="2501" y="490"/>
                  </a:lnTo>
                  <a:lnTo>
                    <a:pt x="2501" y="490"/>
                  </a:lnTo>
                  <a:lnTo>
                    <a:pt x="2501" y="490"/>
                  </a:lnTo>
                  <a:lnTo>
                    <a:pt x="2501" y="490"/>
                  </a:lnTo>
                  <a:lnTo>
                    <a:pt x="2501" y="485"/>
                  </a:lnTo>
                  <a:lnTo>
                    <a:pt x="2501" y="485"/>
                  </a:lnTo>
                  <a:lnTo>
                    <a:pt x="2505" y="485"/>
                  </a:lnTo>
                  <a:lnTo>
                    <a:pt x="2505" y="485"/>
                  </a:lnTo>
                  <a:lnTo>
                    <a:pt x="2505" y="485"/>
                  </a:lnTo>
                  <a:lnTo>
                    <a:pt x="2505" y="485"/>
                  </a:lnTo>
                  <a:lnTo>
                    <a:pt x="2505" y="485"/>
                  </a:lnTo>
                  <a:lnTo>
                    <a:pt x="2510" y="485"/>
                  </a:lnTo>
                  <a:lnTo>
                    <a:pt x="2510" y="481"/>
                  </a:lnTo>
                  <a:lnTo>
                    <a:pt x="2510" y="481"/>
                  </a:lnTo>
                  <a:lnTo>
                    <a:pt x="2510" y="481"/>
                  </a:lnTo>
                  <a:lnTo>
                    <a:pt x="2510" y="481"/>
                  </a:lnTo>
                  <a:lnTo>
                    <a:pt x="2515" y="481"/>
                  </a:lnTo>
                  <a:lnTo>
                    <a:pt x="2515" y="481"/>
                  </a:lnTo>
                  <a:lnTo>
                    <a:pt x="2515" y="481"/>
                  </a:lnTo>
                  <a:lnTo>
                    <a:pt x="2515" y="481"/>
                  </a:lnTo>
                  <a:lnTo>
                    <a:pt x="2515" y="476"/>
                  </a:lnTo>
                  <a:lnTo>
                    <a:pt x="2520" y="476"/>
                  </a:lnTo>
                  <a:lnTo>
                    <a:pt x="2520" y="476"/>
                  </a:lnTo>
                  <a:lnTo>
                    <a:pt x="2520" y="476"/>
                  </a:lnTo>
                  <a:lnTo>
                    <a:pt x="2520" y="476"/>
                  </a:lnTo>
                  <a:lnTo>
                    <a:pt x="2520" y="476"/>
                  </a:lnTo>
                  <a:lnTo>
                    <a:pt x="2525" y="471"/>
                  </a:lnTo>
                  <a:lnTo>
                    <a:pt x="2525" y="471"/>
                  </a:lnTo>
                  <a:lnTo>
                    <a:pt x="2525" y="471"/>
                  </a:lnTo>
                  <a:lnTo>
                    <a:pt x="2525" y="471"/>
                  </a:lnTo>
                  <a:lnTo>
                    <a:pt x="2525" y="471"/>
                  </a:lnTo>
                  <a:lnTo>
                    <a:pt x="2530" y="471"/>
                  </a:lnTo>
                  <a:lnTo>
                    <a:pt x="2530" y="466"/>
                  </a:lnTo>
                  <a:lnTo>
                    <a:pt x="2530" y="466"/>
                  </a:lnTo>
                  <a:lnTo>
                    <a:pt x="2530" y="466"/>
                  </a:lnTo>
                  <a:lnTo>
                    <a:pt x="2530" y="466"/>
                  </a:lnTo>
                  <a:lnTo>
                    <a:pt x="2535" y="466"/>
                  </a:lnTo>
                  <a:lnTo>
                    <a:pt x="2535" y="466"/>
                  </a:lnTo>
                  <a:lnTo>
                    <a:pt x="2535" y="461"/>
                  </a:lnTo>
                  <a:lnTo>
                    <a:pt x="2535" y="461"/>
                  </a:lnTo>
                  <a:lnTo>
                    <a:pt x="2535" y="461"/>
                  </a:lnTo>
                  <a:lnTo>
                    <a:pt x="2539" y="461"/>
                  </a:lnTo>
                  <a:lnTo>
                    <a:pt x="2539" y="461"/>
                  </a:lnTo>
                  <a:lnTo>
                    <a:pt x="2539" y="461"/>
                  </a:lnTo>
                  <a:lnTo>
                    <a:pt x="2539" y="456"/>
                  </a:lnTo>
                  <a:lnTo>
                    <a:pt x="2539" y="456"/>
                  </a:lnTo>
                  <a:lnTo>
                    <a:pt x="2539" y="456"/>
                  </a:lnTo>
                  <a:lnTo>
                    <a:pt x="2544" y="456"/>
                  </a:lnTo>
                  <a:lnTo>
                    <a:pt x="2544" y="456"/>
                  </a:lnTo>
                  <a:lnTo>
                    <a:pt x="2544" y="451"/>
                  </a:lnTo>
                  <a:lnTo>
                    <a:pt x="2544" y="451"/>
                  </a:lnTo>
                  <a:lnTo>
                    <a:pt x="2544" y="451"/>
                  </a:lnTo>
                  <a:lnTo>
                    <a:pt x="2549" y="451"/>
                  </a:lnTo>
                  <a:lnTo>
                    <a:pt x="2549" y="451"/>
                  </a:lnTo>
                  <a:lnTo>
                    <a:pt x="2549" y="447"/>
                  </a:lnTo>
                  <a:lnTo>
                    <a:pt x="2549" y="447"/>
                  </a:lnTo>
                  <a:lnTo>
                    <a:pt x="2549" y="447"/>
                  </a:lnTo>
                  <a:lnTo>
                    <a:pt x="2554" y="447"/>
                  </a:lnTo>
                  <a:lnTo>
                    <a:pt x="2554" y="447"/>
                  </a:lnTo>
                  <a:lnTo>
                    <a:pt x="2554" y="442"/>
                  </a:lnTo>
                  <a:lnTo>
                    <a:pt x="2554" y="442"/>
                  </a:lnTo>
                  <a:lnTo>
                    <a:pt x="2554" y="442"/>
                  </a:lnTo>
                  <a:lnTo>
                    <a:pt x="2559" y="442"/>
                  </a:lnTo>
                  <a:lnTo>
                    <a:pt x="2559" y="442"/>
                  </a:lnTo>
                  <a:lnTo>
                    <a:pt x="2559" y="437"/>
                  </a:lnTo>
                  <a:lnTo>
                    <a:pt x="2559" y="437"/>
                  </a:lnTo>
                  <a:lnTo>
                    <a:pt x="2559" y="437"/>
                  </a:lnTo>
                  <a:lnTo>
                    <a:pt x="2564" y="437"/>
                  </a:lnTo>
                  <a:lnTo>
                    <a:pt x="2564" y="432"/>
                  </a:lnTo>
                  <a:lnTo>
                    <a:pt x="2564" y="432"/>
                  </a:lnTo>
                  <a:lnTo>
                    <a:pt x="2564" y="432"/>
                  </a:lnTo>
                  <a:lnTo>
                    <a:pt x="2564" y="432"/>
                  </a:lnTo>
                  <a:lnTo>
                    <a:pt x="2568" y="432"/>
                  </a:lnTo>
                  <a:lnTo>
                    <a:pt x="2568" y="427"/>
                  </a:lnTo>
                  <a:lnTo>
                    <a:pt x="2568" y="427"/>
                  </a:lnTo>
                  <a:lnTo>
                    <a:pt x="2568" y="427"/>
                  </a:lnTo>
                  <a:lnTo>
                    <a:pt x="2568" y="427"/>
                  </a:lnTo>
                  <a:lnTo>
                    <a:pt x="2573" y="422"/>
                  </a:lnTo>
                  <a:lnTo>
                    <a:pt x="2573" y="422"/>
                  </a:lnTo>
                  <a:lnTo>
                    <a:pt x="2573" y="422"/>
                  </a:lnTo>
                  <a:lnTo>
                    <a:pt x="2573" y="422"/>
                  </a:lnTo>
                  <a:lnTo>
                    <a:pt x="2573" y="417"/>
                  </a:lnTo>
                  <a:lnTo>
                    <a:pt x="2578" y="417"/>
                  </a:lnTo>
                  <a:lnTo>
                    <a:pt x="2578" y="417"/>
                  </a:lnTo>
                  <a:lnTo>
                    <a:pt x="2578" y="417"/>
                  </a:lnTo>
                  <a:lnTo>
                    <a:pt x="2578" y="417"/>
                  </a:lnTo>
                  <a:lnTo>
                    <a:pt x="2578" y="413"/>
                  </a:lnTo>
                  <a:lnTo>
                    <a:pt x="2583" y="413"/>
                  </a:lnTo>
                  <a:lnTo>
                    <a:pt x="2583" y="413"/>
                  </a:lnTo>
                  <a:lnTo>
                    <a:pt x="2583" y="413"/>
                  </a:lnTo>
                  <a:lnTo>
                    <a:pt x="2583" y="408"/>
                  </a:lnTo>
                  <a:lnTo>
                    <a:pt x="2583" y="408"/>
                  </a:lnTo>
                  <a:lnTo>
                    <a:pt x="2583" y="408"/>
                  </a:lnTo>
                  <a:lnTo>
                    <a:pt x="2588" y="403"/>
                  </a:lnTo>
                  <a:lnTo>
                    <a:pt x="2588" y="403"/>
                  </a:lnTo>
                  <a:lnTo>
                    <a:pt x="2588" y="403"/>
                  </a:lnTo>
                  <a:lnTo>
                    <a:pt x="2588" y="403"/>
                  </a:lnTo>
                  <a:lnTo>
                    <a:pt x="2588" y="398"/>
                  </a:lnTo>
                  <a:lnTo>
                    <a:pt x="2593" y="398"/>
                  </a:lnTo>
                  <a:lnTo>
                    <a:pt x="2593" y="398"/>
                  </a:lnTo>
                  <a:lnTo>
                    <a:pt x="2593" y="398"/>
                  </a:lnTo>
                  <a:lnTo>
                    <a:pt x="2593" y="393"/>
                  </a:lnTo>
                  <a:lnTo>
                    <a:pt x="2593" y="393"/>
                  </a:lnTo>
                  <a:lnTo>
                    <a:pt x="2598" y="393"/>
                  </a:lnTo>
                  <a:lnTo>
                    <a:pt x="2598" y="393"/>
                  </a:lnTo>
                  <a:lnTo>
                    <a:pt x="2598" y="388"/>
                  </a:lnTo>
                  <a:lnTo>
                    <a:pt x="2598" y="388"/>
                  </a:lnTo>
                  <a:lnTo>
                    <a:pt x="2598" y="388"/>
                  </a:lnTo>
                  <a:lnTo>
                    <a:pt x="2602" y="383"/>
                  </a:lnTo>
                  <a:lnTo>
                    <a:pt x="2602" y="383"/>
                  </a:lnTo>
                  <a:lnTo>
                    <a:pt x="2602" y="383"/>
                  </a:lnTo>
                  <a:lnTo>
                    <a:pt x="2602" y="383"/>
                  </a:lnTo>
                  <a:lnTo>
                    <a:pt x="2602" y="379"/>
                  </a:lnTo>
                  <a:lnTo>
                    <a:pt x="2607" y="379"/>
                  </a:lnTo>
                  <a:lnTo>
                    <a:pt x="2607" y="379"/>
                  </a:lnTo>
                  <a:lnTo>
                    <a:pt x="2607" y="374"/>
                  </a:lnTo>
                  <a:lnTo>
                    <a:pt x="2607" y="374"/>
                  </a:lnTo>
                  <a:lnTo>
                    <a:pt x="2607" y="374"/>
                  </a:lnTo>
                  <a:lnTo>
                    <a:pt x="2612" y="374"/>
                  </a:lnTo>
                  <a:lnTo>
                    <a:pt x="2612" y="369"/>
                  </a:lnTo>
                  <a:lnTo>
                    <a:pt x="2612" y="369"/>
                  </a:lnTo>
                  <a:lnTo>
                    <a:pt x="2612" y="369"/>
                  </a:lnTo>
                  <a:lnTo>
                    <a:pt x="2612" y="364"/>
                  </a:lnTo>
                  <a:lnTo>
                    <a:pt x="2617" y="364"/>
                  </a:lnTo>
                  <a:lnTo>
                    <a:pt x="2617" y="364"/>
                  </a:lnTo>
                  <a:lnTo>
                    <a:pt x="2617" y="359"/>
                  </a:lnTo>
                  <a:lnTo>
                    <a:pt x="2617" y="359"/>
                  </a:lnTo>
                  <a:lnTo>
                    <a:pt x="2617" y="359"/>
                  </a:lnTo>
                  <a:lnTo>
                    <a:pt x="2622" y="359"/>
                  </a:lnTo>
                  <a:lnTo>
                    <a:pt x="2622" y="354"/>
                  </a:lnTo>
                  <a:lnTo>
                    <a:pt x="2622" y="349"/>
                  </a:lnTo>
                  <a:lnTo>
                    <a:pt x="2622" y="349"/>
                  </a:lnTo>
                  <a:lnTo>
                    <a:pt x="2622" y="345"/>
                  </a:lnTo>
                  <a:lnTo>
                    <a:pt x="2627" y="340"/>
                  </a:lnTo>
                  <a:lnTo>
                    <a:pt x="2627" y="340"/>
                  </a:lnTo>
                  <a:lnTo>
                    <a:pt x="2627" y="335"/>
                  </a:lnTo>
                  <a:lnTo>
                    <a:pt x="2627" y="330"/>
                  </a:lnTo>
                  <a:lnTo>
                    <a:pt x="2627" y="330"/>
                  </a:lnTo>
                  <a:lnTo>
                    <a:pt x="2632" y="325"/>
                  </a:lnTo>
                  <a:lnTo>
                    <a:pt x="2632" y="320"/>
                  </a:lnTo>
                  <a:lnTo>
                    <a:pt x="2632" y="315"/>
                  </a:lnTo>
                  <a:lnTo>
                    <a:pt x="2632" y="315"/>
                  </a:lnTo>
                  <a:lnTo>
                    <a:pt x="2632" y="311"/>
                  </a:lnTo>
                  <a:lnTo>
                    <a:pt x="2636" y="301"/>
                  </a:lnTo>
                  <a:lnTo>
                    <a:pt x="2636" y="301"/>
                  </a:lnTo>
                  <a:lnTo>
                    <a:pt x="2636" y="296"/>
                  </a:lnTo>
                  <a:lnTo>
                    <a:pt x="2636" y="291"/>
                  </a:lnTo>
                  <a:lnTo>
                    <a:pt x="2636" y="286"/>
                  </a:lnTo>
                  <a:lnTo>
                    <a:pt x="2641" y="281"/>
                  </a:lnTo>
                  <a:lnTo>
                    <a:pt x="2641" y="277"/>
                  </a:lnTo>
                  <a:lnTo>
                    <a:pt x="2641" y="277"/>
                  </a:lnTo>
                  <a:lnTo>
                    <a:pt x="2641" y="272"/>
                  </a:lnTo>
                  <a:lnTo>
                    <a:pt x="2641" y="267"/>
                  </a:lnTo>
                  <a:lnTo>
                    <a:pt x="2646" y="262"/>
                  </a:lnTo>
                  <a:lnTo>
                    <a:pt x="2646" y="257"/>
                  </a:lnTo>
                  <a:lnTo>
                    <a:pt x="2646" y="252"/>
                  </a:lnTo>
                  <a:lnTo>
                    <a:pt x="2646" y="252"/>
                  </a:lnTo>
                  <a:lnTo>
                    <a:pt x="2646" y="247"/>
                  </a:lnTo>
                  <a:lnTo>
                    <a:pt x="2651" y="243"/>
                  </a:lnTo>
                  <a:lnTo>
                    <a:pt x="2651" y="238"/>
                  </a:lnTo>
                  <a:lnTo>
                    <a:pt x="2651" y="233"/>
                  </a:lnTo>
                  <a:lnTo>
                    <a:pt x="2651" y="228"/>
                  </a:lnTo>
                  <a:lnTo>
                    <a:pt x="2651" y="223"/>
                  </a:lnTo>
                  <a:lnTo>
                    <a:pt x="2656" y="218"/>
                  </a:lnTo>
                  <a:lnTo>
                    <a:pt x="2656" y="213"/>
                  </a:lnTo>
                  <a:lnTo>
                    <a:pt x="2656" y="209"/>
                  </a:lnTo>
                  <a:lnTo>
                    <a:pt x="2656" y="209"/>
                  </a:lnTo>
                  <a:lnTo>
                    <a:pt x="2656" y="204"/>
                  </a:lnTo>
                  <a:lnTo>
                    <a:pt x="2656" y="199"/>
                  </a:lnTo>
                  <a:lnTo>
                    <a:pt x="2661" y="194"/>
                  </a:lnTo>
                  <a:lnTo>
                    <a:pt x="2661" y="189"/>
                  </a:lnTo>
                  <a:lnTo>
                    <a:pt x="2661" y="184"/>
                  </a:lnTo>
                  <a:lnTo>
                    <a:pt x="2661" y="179"/>
                  </a:lnTo>
                  <a:lnTo>
                    <a:pt x="2661" y="175"/>
                  </a:lnTo>
                  <a:lnTo>
                    <a:pt x="2666" y="170"/>
                  </a:lnTo>
                  <a:lnTo>
                    <a:pt x="2666" y="165"/>
                  </a:lnTo>
                  <a:lnTo>
                    <a:pt x="2666" y="160"/>
                  </a:lnTo>
                  <a:lnTo>
                    <a:pt x="2666" y="155"/>
                  </a:lnTo>
                  <a:lnTo>
                    <a:pt x="2666" y="150"/>
                  </a:lnTo>
                  <a:lnTo>
                    <a:pt x="2670" y="145"/>
                  </a:lnTo>
                  <a:lnTo>
                    <a:pt x="2670" y="141"/>
                  </a:lnTo>
                  <a:lnTo>
                    <a:pt x="2670" y="136"/>
                  </a:lnTo>
                  <a:lnTo>
                    <a:pt x="2670" y="131"/>
                  </a:lnTo>
                  <a:lnTo>
                    <a:pt x="2670" y="126"/>
                  </a:lnTo>
                  <a:lnTo>
                    <a:pt x="2675" y="121"/>
                  </a:lnTo>
                  <a:lnTo>
                    <a:pt x="2675" y="116"/>
                  </a:lnTo>
                  <a:lnTo>
                    <a:pt x="2675" y="111"/>
                  </a:lnTo>
                  <a:lnTo>
                    <a:pt x="2675" y="107"/>
                  </a:lnTo>
                  <a:lnTo>
                    <a:pt x="2675" y="102"/>
                  </a:lnTo>
                  <a:lnTo>
                    <a:pt x="2680" y="97"/>
                  </a:lnTo>
                  <a:lnTo>
                    <a:pt x="2680" y="92"/>
                  </a:lnTo>
                  <a:lnTo>
                    <a:pt x="2680" y="82"/>
                  </a:lnTo>
                  <a:lnTo>
                    <a:pt x="2680" y="77"/>
                  </a:lnTo>
                  <a:lnTo>
                    <a:pt x="2680" y="73"/>
                  </a:lnTo>
                  <a:lnTo>
                    <a:pt x="2685" y="68"/>
                  </a:lnTo>
                  <a:lnTo>
                    <a:pt x="2685" y="63"/>
                  </a:lnTo>
                  <a:lnTo>
                    <a:pt x="2685" y="53"/>
                  </a:lnTo>
                  <a:lnTo>
                    <a:pt x="2685" y="48"/>
                  </a:lnTo>
                  <a:lnTo>
                    <a:pt x="2685" y="44"/>
                  </a:lnTo>
                  <a:lnTo>
                    <a:pt x="2690" y="39"/>
                  </a:lnTo>
                  <a:lnTo>
                    <a:pt x="2690" y="34"/>
                  </a:lnTo>
                  <a:lnTo>
                    <a:pt x="2690" y="29"/>
                  </a:lnTo>
                  <a:lnTo>
                    <a:pt x="2690" y="24"/>
                  </a:lnTo>
                  <a:lnTo>
                    <a:pt x="2690" y="14"/>
                  </a:lnTo>
                  <a:lnTo>
                    <a:pt x="2695" y="14"/>
                  </a:lnTo>
                  <a:lnTo>
                    <a:pt x="2695" y="10"/>
                  </a:lnTo>
                  <a:lnTo>
                    <a:pt x="2695" y="10"/>
                  </a:lnTo>
                  <a:lnTo>
                    <a:pt x="2695" y="19"/>
                  </a:lnTo>
                  <a:lnTo>
                    <a:pt x="2695" y="24"/>
                  </a:lnTo>
                  <a:lnTo>
                    <a:pt x="2700" y="24"/>
                  </a:lnTo>
                  <a:lnTo>
                    <a:pt x="2700" y="29"/>
                  </a:lnTo>
                  <a:lnTo>
                    <a:pt x="2700" y="34"/>
                  </a:lnTo>
                  <a:lnTo>
                    <a:pt x="2700" y="39"/>
                  </a:lnTo>
                  <a:lnTo>
                    <a:pt x="2700" y="44"/>
                  </a:lnTo>
                  <a:lnTo>
                    <a:pt x="2700" y="48"/>
                  </a:lnTo>
                  <a:lnTo>
                    <a:pt x="2704" y="53"/>
                  </a:lnTo>
                  <a:lnTo>
                    <a:pt x="2704" y="58"/>
                  </a:lnTo>
                  <a:lnTo>
                    <a:pt x="2704" y="58"/>
                  </a:lnTo>
                  <a:lnTo>
                    <a:pt x="2704" y="63"/>
                  </a:lnTo>
                  <a:lnTo>
                    <a:pt x="2704" y="68"/>
                  </a:lnTo>
                  <a:lnTo>
                    <a:pt x="2709" y="73"/>
                  </a:lnTo>
                  <a:lnTo>
                    <a:pt x="2709" y="77"/>
                  </a:lnTo>
                  <a:lnTo>
                    <a:pt x="2709" y="82"/>
                  </a:lnTo>
                  <a:lnTo>
                    <a:pt x="2709" y="87"/>
                  </a:lnTo>
                  <a:lnTo>
                    <a:pt x="2709" y="87"/>
                  </a:lnTo>
                  <a:lnTo>
                    <a:pt x="2714" y="97"/>
                  </a:lnTo>
                  <a:lnTo>
                    <a:pt x="2714" y="102"/>
                  </a:lnTo>
                  <a:lnTo>
                    <a:pt x="2714" y="107"/>
                  </a:lnTo>
                  <a:lnTo>
                    <a:pt x="2714" y="111"/>
                  </a:lnTo>
                  <a:lnTo>
                    <a:pt x="2719" y="111"/>
                  </a:lnTo>
                  <a:lnTo>
                    <a:pt x="2719" y="116"/>
                  </a:lnTo>
                  <a:lnTo>
                    <a:pt x="2719" y="121"/>
                  </a:lnTo>
                  <a:lnTo>
                    <a:pt x="2719" y="126"/>
                  </a:lnTo>
                  <a:lnTo>
                    <a:pt x="2719" y="131"/>
                  </a:lnTo>
                  <a:lnTo>
                    <a:pt x="2724" y="136"/>
                  </a:lnTo>
                  <a:lnTo>
                    <a:pt x="2724" y="136"/>
                  </a:lnTo>
                  <a:lnTo>
                    <a:pt x="2724" y="141"/>
                  </a:lnTo>
                  <a:lnTo>
                    <a:pt x="2724" y="145"/>
                  </a:lnTo>
                  <a:lnTo>
                    <a:pt x="2724" y="150"/>
                  </a:lnTo>
                  <a:lnTo>
                    <a:pt x="2724" y="155"/>
                  </a:lnTo>
                  <a:lnTo>
                    <a:pt x="2729" y="155"/>
                  </a:lnTo>
                  <a:lnTo>
                    <a:pt x="2729" y="160"/>
                  </a:lnTo>
                  <a:lnTo>
                    <a:pt x="2729" y="165"/>
                  </a:lnTo>
                  <a:lnTo>
                    <a:pt x="2729" y="170"/>
                  </a:lnTo>
                  <a:lnTo>
                    <a:pt x="2729" y="175"/>
                  </a:lnTo>
                  <a:lnTo>
                    <a:pt x="2734" y="175"/>
                  </a:lnTo>
                  <a:lnTo>
                    <a:pt x="2734" y="179"/>
                  </a:lnTo>
                  <a:lnTo>
                    <a:pt x="2734" y="184"/>
                  </a:lnTo>
                  <a:lnTo>
                    <a:pt x="2734" y="189"/>
                  </a:lnTo>
                  <a:lnTo>
                    <a:pt x="2734" y="189"/>
                  </a:lnTo>
                  <a:lnTo>
                    <a:pt x="2738" y="194"/>
                  </a:lnTo>
                  <a:lnTo>
                    <a:pt x="2738" y="199"/>
                  </a:lnTo>
                  <a:lnTo>
                    <a:pt x="2738" y="204"/>
                  </a:lnTo>
                  <a:lnTo>
                    <a:pt x="2738" y="209"/>
                  </a:lnTo>
                  <a:lnTo>
                    <a:pt x="2738" y="209"/>
                  </a:lnTo>
                  <a:lnTo>
                    <a:pt x="2743" y="213"/>
                  </a:lnTo>
                  <a:lnTo>
                    <a:pt x="2743" y="218"/>
                  </a:lnTo>
                  <a:lnTo>
                    <a:pt x="2743" y="218"/>
                  </a:lnTo>
                  <a:lnTo>
                    <a:pt x="2743" y="223"/>
                  </a:lnTo>
                  <a:lnTo>
                    <a:pt x="2743" y="228"/>
                  </a:lnTo>
                  <a:lnTo>
                    <a:pt x="2748" y="233"/>
                  </a:lnTo>
                  <a:lnTo>
                    <a:pt x="2748" y="233"/>
                  </a:lnTo>
                  <a:lnTo>
                    <a:pt x="2748" y="238"/>
                  </a:lnTo>
                  <a:lnTo>
                    <a:pt x="2748" y="243"/>
                  </a:lnTo>
                  <a:lnTo>
                    <a:pt x="2748" y="247"/>
                  </a:lnTo>
                  <a:lnTo>
                    <a:pt x="2753" y="247"/>
                  </a:lnTo>
                  <a:lnTo>
                    <a:pt x="2753" y="252"/>
                  </a:lnTo>
                  <a:lnTo>
                    <a:pt x="2753" y="252"/>
                  </a:lnTo>
                  <a:lnTo>
                    <a:pt x="2753" y="257"/>
                  </a:lnTo>
                  <a:lnTo>
                    <a:pt x="2753" y="262"/>
                  </a:lnTo>
                  <a:lnTo>
                    <a:pt x="2758" y="267"/>
                  </a:lnTo>
                  <a:lnTo>
                    <a:pt x="2758" y="267"/>
                  </a:lnTo>
                  <a:lnTo>
                    <a:pt x="2758" y="272"/>
                  </a:lnTo>
                  <a:lnTo>
                    <a:pt x="2758" y="277"/>
                  </a:lnTo>
                  <a:lnTo>
                    <a:pt x="2758" y="277"/>
                  </a:lnTo>
                  <a:lnTo>
                    <a:pt x="2758" y="281"/>
                  </a:lnTo>
                  <a:lnTo>
                    <a:pt x="2763" y="286"/>
                  </a:lnTo>
                  <a:lnTo>
                    <a:pt x="2763" y="286"/>
                  </a:lnTo>
                  <a:lnTo>
                    <a:pt x="2763" y="291"/>
                  </a:lnTo>
                  <a:lnTo>
                    <a:pt x="2763" y="291"/>
                  </a:lnTo>
                  <a:lnTo>
                    <a:pt x="2763" y="296"/>
                  </a:lnTo>
                  <a:lnTo>
                    <a:pt x="2768" y="296"/>
                  </a:lnTo>
                  <a:lnTo>
                    <a:pt x="2768" y="296"/>
                  </a:lnTo>
                  <a:lnTo>
                    <a:pt x="2768" y="296"/>
                  </a:lnTo>
                  <a:lnTo>
                    <a:pt x="2768" y="296"/>
                  </a:lnTo>
                  <a:lnTo>
                    <a:pt x="2768" y="296"/>
                  </a:lnTo>
                  <a:lnTo>
                    <a:pt x="2772" y="296"/>
                  </a:lnTo>
                  <a:lnTo>
                    <a:pt x="2772" y="291"/>
                  </a:lnTo>
                  <a:lnTo>
                    <a:pt x="2772" y="291"/>
                  </a:lnTo>
                  <a:lnTo>
                    <a:pt x="2772" y="291"/>
                  </a:lnTo>
                  <a:lnTo>
                    <a:pt x="2772" y="291"/>
                  </a:lnTo>
                  <a:lnTo>
                    <a:pt x="2777" y="286"/>
                  </a:lnTo>
                  <a:lnTo>
                    <a:pt x="2777" y="286"/>
                  </a:lnTo>
                  <a:lnTo>
                    <a:pt x="2777" y="286"/>
                  </a:lnTo>
                  <a:lnTo>
                    <a:pt x="2777" y="286"/>
                  </a:lnTo>
                  <a:lnTo>
                    <a:pt x="2777" y="286"/>
                  </a:lnTo>
                  <a:lnTo>
                    <a:pt x="2782" y="286"/>
                  </a:lnTo>
                  <a:lnTo>
                    <a:pt x="2782" y="281"/>
                  </a:lnTo>
                  <a:lnTo>
                    <a:pt x="2782" y="281"/>
                  </a:lnTo>
                  <a:lnTo>
                    <a:pt x="2782" y="281"/>
                  </a:lnTo>
                  <a:lnTo>
                    <a:pt x="2782" y="281"/>
                  </a:lnTo>
                  <a:lnTo>
                    <a:pt x="2787" y="281"/>
                  </a:lnTo>
                  <a:lnTo>
                    <a:pt x="2787" y="277"/>
                  </a:lnTo>
                  <a:lnTo>
                    <a:pt x="2787" y="277"/>
                  </a:lnTo>
                  <a:lnTo>
                    <a:pt x="2787" y="277"/>
                  </a:lnTo>
                  <a:lnTo>
                    <a:pt x="2787" y="277"/>
                  </a:lnTo>
                  <a:lnTo>
                    <a:pt x="2792" y="277"/>
                  </a:lnTo>
                  <a:lnTo>
                    <a:pt x="2792" y="272"/>
                  </a:lnTo>
                  <a:lnTo>
                    <a:pt x="2792" y="272"/>
                  </a:lnTo>
                  <a:lnTo>
                    <a:pt x="2792" y="272"/>
                  </a:lnTo>
                  <a:lnTo>
                    <a:pt x="2792" y="272"/>
                  </a:lnTo>
                  <a:lnTo>
                    <a:pt x="2797" y="272"/>
                  </a:lnTo>
                  <a:lnTo>
                    <a:pt x="2797" y="272"/>
                  </a:lnTo>
                  <a:lnTo>
                    <a:pt x="2797" y="267"/>
                  </a:lnTo>
                  <a:lnTo>
                    <a:pt x="2797" y="267"/>
                  </a:lnTo>
                  <a:lnTo>
                    <a:pt x="2797" y="267"/>
                  </a:lnTo>
                  <a:lnTo>
                    <a:pt x="2802" y="267"/>
                  </a:lnTo>
                  <a:lnTo>
                    <a:pt x="2802" y="267"/>
                  </a:lnTo>
                  <a:lnTo>
                    <a:pt x="2802" y="262"/>
                  </a:lnTo>
                  <a:lnTo>
                    <a:pt x="2802" y="262"/>
                  </a:lnTo>
                  <a:lnTo>
                    <a:pt x="2802" y="262"/>
                  </a:lnTo>
                  <a:lnTo>
                    <a:pt x="2806" y="262"/>
                  </a:lnTo>
                  <a:lnTo>
                    <a:pt x="2806" y="262"/>
                  </a:lnTo>
                  <a:lnTo>
                    <a:pt x="2806" y="257"/>
                  </a:lnTo>
                  <a:lnTo>
                    <a:pt x="2806" y="257"/>
                  </a:lnTo>
                  <a:lnTo>
                    <a:pt x="2806" y="257"/>
                  </a:lnTo>
                  <a:lnTo>
                    <a:pt x="2811" y="257"/>
                  </a:lnTo>
                  <a:lnTo>
                    <a:pt x="2811" y="257"/>
                  </a:lnTo>
                  <a:lnTo>
                    <a:pt x="2811" y="252"/>
                  </a:lnTo>
                  <a:lnTo>
                    <a:pt x="2811" y="252"/>
                  </a:lnTo>
                  <a:lnTo>
                    <a:pt x="2811" y="252"/>
                  </a:lnTo>
                  <a:lnTo>
                    <a:pt x="2816" y="252"/>
                  </a:lnTo>
                  <a:lnTo>
                    <a:pt x="2816" y="247"/>
                  </a:lnTo>
                  <a:lnTo>
                    <a:pt x="2816" y="247"/>
                  </a:lnTo>
                  <a:lnTo>
                    <a:pt x="2816" y="247"/>
                  </a:lnTo>
                  <a:lnTo>
                    <a:pt x="2816" y="247"/>
                  </a:lnTo>
                  <a:lnTo>
                    <a:pt x="2816" y="247"/>
                  </a:lnTo>
                  <a:lnTo>
                    <a:pt x="2821" y="243"/>
                  </a:lnTo>
                  <a:lnTo>
                    <a:pt x="2821" y="243"/>
                  </a:lnTo>
                  <a:lnTo>
                    <a:pt x="2821" y="243"/>
                  </a:lnTo>
                  <a:lnTo>
                    <a:pt x="2821" y="243"/>
                  </a:lnTo>
                  <a:lnTo>
                    <a:pt x="2821" y="243"/>
                  </a:lnTo>
                  <a:lnTo>
                    <a:pt x="2826" y="238"/>
                  </a:lnTo>
                  <a:lnTo>
                    <a:pt x="2826" y="238"/>
                  </a:lnTo>
                  <a:lnTo>
                    <a:pt x="2826" y="238"/>
                  </a:lnTo>
                  <a:lnTo>
                    <a:pt x="2826" y="238"/>
                  </a:lnTo>
                  <a:lnTo>
                    <a:pt x="2826" y="238"/>
                  </a:lnTo>
                  <a:lnTo>
                    <a:pt x="2831" y="233"/>
                  </a:lnTo>
                  <a:lnTo>
                    <a:pt x="2831" y="233"/>
                  </a:lnTo>
                  <a:lnTo>
                    <a:pt x="2831" y="233"/>
                  </a:lnTo>
                  <a:lnTo>
                    <a:pt x="2831" y="233"/>
                  </a:lnTo>
                  <a:lnTo>
                    <a:pt x="2831" y="228"/>
                  </a:lnTo>
                  <a:lnTo>
                    <a:pt x="2836" y="228"/>
                  </a:lnTo>
                  <a:lnTo>
                    <a:pt x="2836" y="228"/>
                  </a:lnTo>
                  <a:lnTo>
                    <a:pt x="2836" y="228"/>
                  </a:lnTo>
                  <a:lnTo>
                    <a:pt x="2836" y="228"/>
                  </a:lnTo>
                  <a:lnTo>
                    <a:pt x="2836" y="223"/>
                  </a:lnTo>
                  <a:lnTo>
                    <a:pt x="2840" y="223"/>
                  </a:lnTo>
                  <a:lnTo>
                    <a:pt x="2840" y="223"/>
                  </a:lnTo>
                  <a:lnTo>
                    <a:pt x="2840" y="223"/>
                  </a:lnTo>
                  <a:lnTo>
                    <a:pt x="2840" y="218"/>
                  </a:lnTo>
                  <a:lnTo>
                    <a:pt x="2840" y="218"/>
                  </a:lnTo>
                  <a:lnTo>
                    <a:pt x="2845" y="218"/>
                  </a:lnTo>
                  <a:lnTo>
                    <a:pt x="2845" y="218"/>
                  </a:lnTo>
                  <a:lnTo>
                    <a:pt x="2845" y="218"/>
                  </a:lnTo>
                  <a:lnTo>
                    <a:pt x="2845" y="213"/>
                  </a:lnTo>
                  <a:lnTo>
                    <a:pt x="2845" y="213"/>
                  </a:lnTo>
                  <a:lnTo>
                    <a:pt x="2850" y="213"/>
                  </a:lnTo>
                  <a:lnTo>
                    <a:pt x="2850" y="213"/>
                  </a:lnTo>
                  <a:lnTo>
                    <a:pt x="2850" y="209"/>
                  </a:lnTo>
                  <a:lnTo>
                    <a:pt x="2850" y="209"/>
                  </a:lnTo>
                  <a:lnTo>
                    <a:pt x="2850" y="209"/>
                  </a:lnTo>
                  <a:lnTo>
                    <a:pt x="2855" y="209"/>
                  </a:lnTo>
                  <a:lnTo>
                    <a:pt x="2855" y="209"/>
                  </a:lnTo>
                  <a:lnTo>
                    <a:pt x="2855" y="204"/>
                  </a:lnTo>
                  <a:lnTo>
                    <a:pt x="2855" y="204"/>
                  </a:lnTo>
                  <a:lnTo>
                    <a:pt x="2855" y="204"/>
                  </a:lnTo>
                  <a:lnTo>
                    <a:pt x="2855" y="204"/>
                  </a:lnTo>
                  <a:lnTo>
                    <a:pt x="2860" y="199"/>
                  </a:lnTo>
                  <a:lnTo>
                    <a:pt x="2860" y="199"/>
                  </a:lnTo>
                  <a:lnTo>
                    <a:pt x="2860" y="199"/>
                  </a:lnTo>
                  <a:lnTo>
                    <a:pt x="2860" y="199"/>
                  </a:lnTo>
                  <a:lnTo>
                    <a:pt x="2860" y="194"/>
                  </a:lnTo>
                  <a:lnTo>
                    <a:pt x="2865" y="194"/>
                  </a:lnTo>
                  <a:lnTo>
                    <a:pt x="2865" y="194"/>
                  </a:lnTo>
                  <a:lnTo>
                    <a:pt x="2865" y="194"/>
                  </a:lnTo>
                  <a:lnTo>
                    <a:pt x="2865" y="189"/>
                  </a:lnTo>
                  <a:lnTo>
                    <a:pt x="2865" y="189"/>
                  </a:lnTo>
                  <a:lnTo>
                    <a:pt x="2869" y="189"/>
                  </a:lnTo>
                  <a:lnTo>
                    <a:pt x="2869" y="189"/>
                  </a:lnTo>
                  <a:lnTo>
                    <a:pt x="2869" y="189"/>
                  </a:lnTo>
                  <a:lnTo>
                    <a:pt x="2869" y="184"/>
                  </a:lnTo>
                  <a:lnTo>
                    <a:pt x="2869" y="184"/>
                  </a:lnTo>
                  <a:lnTo>
                    <a:pt x="2874" y="184"/>
                  </a:lnTo>
                  <a:lnTo>
                    <a:pt x="2874" y="184"/>
                  </a:lnTo>
                  <a:lnTo>
                    <a:pt x="2874" y="179"/>
                  </a:lnTo>
                  <a:lnTo>
                    <a:pt x="2874" y="179"/>
                  </a:lnTo>
                  <a:lnTo>
                    <a:pt x="2874" y="179"/>
                  </a:lnTo>
                  <a:lnTo>
                    <a:pt x="2879" y="175"/>
                  </a:lnTo>
                  <a:lnTo>
                    <a:pt x="2879" y="175"/>
                  </a:lnTo>
                  <a:lnTo>
                    <a:pt x="2879" y="175"/>
                  </a:lnTo>
                  <a:lnTo>
                    <a:pt x="2879" y="170"/>
                  </a:lnTo>
                  <a:lnTo>
                    <a:pt x="2879" y="170"/>
                  </a:lnTo>
                  <a:lnTo>
                    <a:pt x="2884" y="170"/>
                  </a:lnTo>
                  <a:lnTo>
                    <a:pt x="2884" y="165"/>
                  </a:lnTo>
                  <a:lnTo>
                    <a:pt x="2884" y="165"/>
                  </a:lnTo>
                  <a:lnTo>
                    <a:pt x="2884" y="165"/>
                  </a:lnTo>
                  <a:lnTo>
                    <a:pt x="2884" y="165"/>
                  </a:lnTo>
                  <a:lnTo>
                    <a:pt x="2889" y="160"/>
                  </a:lnTo>
                  <a:lnTo>
                    <a:pt x="2889" y="160"/>
                  </a:lnTo>
                  <a:lnTo>
                    <a:pt x="2889" y="160"/>
                  </a:lnTo>
                  <a:lnTo>
                    <a:pt x="2889" y="160"/>
                  </a:lnTo>
                  <a:lnTo>
                    <a:pt x="2889" y="160"/>
                  </a:lnTo>
                  <a:lnTo>
                    <a:pt x="2894" y="160"/>
                  </a:lnTo>
                  <a:lnTo>
                    <a:pt x="2894" y="160"/>
                  </a:lnTo>
                  <a:lnTo>
                    <a:pt x="2894" y="155"/>
                  </a:lnTo>
                  <a:lnTo>
                    <a:pt x="2894" y="155"/>
                  </a:lnTo>
                  <a:lnTo>
                    <a:pt x="2894" y="155"/>
                  </a:lnTo>
                  <a:lnTo>
                    <a:pt x="2899" y="155"/>
                  </a:lnTo>
                  <a:lnTo>
                    <a:pt x="2899" y="155"/>
                  </a:lnTo>
                  <a:lnTo>
                    <a:pt x="2899" y="155"/>
                  </a:lnTo>
                  <a:lnTo>
                    <a:pt x="2899" y="150"/>
                  </a:lnTo>
                  <a:lnTo>
                    <a:pt x="2899" y="150"/>
                  </a:lnTo>
                  <a:lnTo>
                    <a:pt x="2903" y="150"/>
                  </a:lnTo>
                  <a:lnTo>
                    <a:pt x="2903" y="150"/>
                  </a:lnTo>
                  <a:lnTo>
                    <a:pt x="2903" y="150"/>
                  </a:lnTo>
                  <a:lnTo>
                    <a:pt x="2903" y="145"/>
                  </a:lnTo>
                  <a:lnTo>
                    <a:pt x="2903" y="145"/>
                  </a:lnTo>
                  <a:lnTo>
                    <a:pt x="2908" y="145"/>
                  </a:lnTo>
                  <a:lnTo>
                    <a:pt x="2908" y="145"/>
                  </a:lnTo>
                  <a:lnTo>
                    <a:pt x="2908" y="145"/>
                  </a:lnTo>
                  <a:lnTo>
                    <a:pt x="2908" y="141"/>
                  </a:lnTo>
                  <a:lnTo>
                    <a:pt x="2908" y="141"/>
                  </a:lnTo>
                  <a:lnTo>
                    <a:pt x="2913" y="141"/>
                  </a:lnTo>
                  <a:lnTo>
                    <a:pt x="2913" y="141"/>
                  </a:lnTo>
                  <a:lnTo>
                    <a:pt x="2913" y="136"/>
                  </a:lnTo>
                  <a:lnTo>
                    <a:pt x="2913" y="136"/>
                  </a:lnTo>
                  <a:lnTo>
                    <a:pt x="2913" y="136"/>
                  </a:lnTo>
                  <a:lnTo>
                    <a:pt x="2918" y="136"/>
                  </a:lnTo>
                  <a:lnTo>
                    <a:pt x="2918" y="136"/>
                  </a:lnTo>
                  <a:lnTo>
                    <a:pt x="2918" y="131"/>
                  </a:lnTo>
                  <a:lnTo>
                    <a:pt x="2918" y="131"/>
                  </a:lnTo>
                  <a:lnTo>
                    <a:pt x="2918" y="131"/>
                  </a:lnTo>
                  <a:lnTo>
                    <a:pt x="2923" y="131"/>
                  </a:lnTo>
                  <a:lnTo>
                    <a:pt x="2923" y="131"/>
                  </a:lnTo>
                  <a:lnTo>
                    <a:pt x="2923" y="126"/>
                  </a:lnTo>
                  <a:lnTo>
                    <a:pt x="2923" y="126"/>
                  </a:lnTo>
                  <a:lnTo>
                    <a:pt x="2923" y="126"/>
                  </a:lnTo>
                  <a:lnTo>
                    <a:pt x="2928" y="126"/>
                  </a:lnTo>
                  <a:lnTo>
                    <a:pt x="2928" y="121"/>
                  </a:lnTo>
                  <a:lnTo>
                    <a:pt x="2928" y="121"/>
                  </a:lnTo>
                  <a:lnTo>
                    <a:pt x="2928" y="121"/>
                  </a:lnTo>
                  <a:lnTo>
                    <a:pt x="2928" y="121"/>
                  </a:lnTo>
                  <a:lnTo>
                    <a:pt x="2928" y="121"/>
                  </a:lnTo>
                  <a:lnTo>
                    <a:pt x="2933" y="116"/>
                  </a:lnTo>
                  <a:lnTo>
                    <a:pt x="2933" y="116"/>
                  </a:lnTo>
                  <a:lnTo>
                    <a:pt x="2933" y="116"/>
                  </a:lnTo>
                  <a:lnTo>
                    <a:pt x="2933" y="116"/>
                  </a:lnTo>
                  <a:lnTo>
                    <a:pt x="2933" y="111"/>
                  </a:lnTo>
                  <a:lnTo>
                    <a:pt x="2937" y="111"/>
                  </a:lnTo>
                  <a:lnTo>
                    <a:pt x="2937" y="111"/>
                  </a:lnTo>
                  <a:lnTo>
                    <a:pt x="2937" y="111"/>
                  </a:lnTo>
                  <a:lnTo>
                    <a:pt x="2937" y="111"/>
                  </a:lnTo>
                  <a:lnTo>
                    <a:pt x="2937" y="107"/>
                  </a:lnTo>
                  <a:lnTo>
                    <a:pt x="2942" y="107"/>
                  </a:lnTo>
                  <a:lnTo>
                    <a:pt x="2942" y="107"/>
                  </a:lnTo>
                  <a:lnTo>
                    <a:pt x="2942" y="107"/>
                  </a:lnTo>
                  <a:lnTo>
                    <a:pt x="2942" y="102"/>
                  </a:lnTo>
                  <a:lnTo>
                    <a:pt x="2942" y="102"/>
                  </a:lnTo>
                  <a:lnTo>
                    <a:pt x="2947" y="102"/>
                  </a:lnTo>
                  <a:lnTo>
                    <a:pt x="2947" y="102"/>
                  </a:lnTo>
                  <a:lnTo>
                    <a:pt x="2947" y="97"/>
                  </a:lnTo>
                  <a:lnTo>
                    <a:pt x="2947" y="97"/>
                  </a:lnTo>
                  <a:lnTo>
                    <a:pt x="2947" y="97"/>
                  </a:lnTo>
                  <a:lnTo>
                    <a:pt x="2952" y="97"/>
                  </a:lnTo>
                  <a:lnTo>
                    <a:pt x="2952" y="97"/>
                  </a:lnTo>
                  <a:lnTo>
                    <a:pt x="2952" y="92"/>
                  </a:lnTo>
                  <a:lnTo>
                    <a:pt x="2952" y="92"/>
                  </a:lnTo>
                  <a:lnTo>
                    <a:pt x="2952" y="92"/>
                  </a:lnTo>
                  <a:lnTo>
                    <a:pt x="2957" y="92"/>
                  </a:lnTo>
                  <a:lnTo>
                    <a:pt x="2957" y="87"/>
                  </a:lnTo>
                  <a:lnTo>
                    <a:pt x="2957" y="87"/>
                  </a:lnTo>
                  <a:lnTo>
                    <a:pt x="2957" y="87"/>
                  </a:lnTo>
                  <a:lnTo>
                    <a:pt x="2957" y="87"/>
                  </a:lnTo>
                  <a:lnTo>
                    <a:pt x="2962" y="82"/>
                  </a:lnTo>
                  <a:lnTo>
                    <a:pt x="2962" y="82"/>
                  </a:lnTo>
                  <a:lnTo>
                    <a:pt x="2962" y="82"/>
                  </a:lnTo>
                  <a:lnTo>
                    <a:pt x="2962" y="82"/>
                  </a:lnTo>
                  <a:lnTo>
                    <a:pt x="2962" y="82"/>
                  </a:lnTo>
                  <a:lnTo>
                    <a:pt x="2967" y="77"/>
                  </a:lnTo>
                  <a:lnTo>
                    <a:pt x="2967" y="77"/>
                  </a:lnTo>
                  <a:lnTo>
                    <a:pt x="2967" y="77"/>
                  </a:lnTo>
                  <a:lnTo>
                    <a:pt x="2967" y="77"/>
                  </a:lnTo>
                  <a:lnTo>
                    <a:pt x="2967" y="73"/>
                  </a:lnTo>
                  <a:lnTo>
                    <a:pt x="2971" y="73"/>
                  </a:lnTo>
                  <a:lnTo>
                    <a:pt x="2971" y="73"/>
                  </a:lnTo>
                  <a:lnTo>
                    <a:pt x="2971" y="73"/>
                  </a:lnTo>
                  <a:lnTo>
                    <a:pt x="2971" y="68"/>
                  </a:lnTo>
                  <a:lnTo>
                    <a:pt x="2971" y="68"/>
                  </a:lnTo>
                  <a:lnTo>
                    <a:pt x="2976" y="68"/>
                  </a:lnTo>
                  <a:lnTo>
                    <a:pt x="2976" y="68"/>
                  </a:lnTo>
                  <a:lnTo>
                    <a:pt x="2976" y="63"/>
                  </a:lnTo>
                  <a:lnTo>
                    <a:pt x="2976" y="63"/>
                  </a:lnTo>
                  <a:lnTo>
                    <a:pt x="2976" y="63"/>
                  </a:lnTo>
                  <a:lnTo>
                    <a:pt x="2976" y="63"/>
                  </a:lnTo>
                  <a:lnTo>
                    <a:pt x="2981" y="58"/>
                  </a:lnTo>
                  <a:lnTo>
                    <a:pt x="2981" y="58"/>
                  </a:lnTo>
                  <a:lnTo>
                    <a:pt x="2981" y="58"/>
                  </a:lnTo>
                  <a:lnTo>
                    <a:pt x="2981" y="58"/>
                  </a:lnTo>
                  <a:lnTo>
                    <a:pt x="2981" y="53"/>
                  </a:lnTo>
                  <a:lnTo>
                    <a:pt x="2986" y="53"/>
                  </a:lnTo>
                  <a:lnTo>
                    <a:pt x="2986" y="53"/>
                  </a:lnTo>
                  <a:lnTo>
                    <a:pt x="2986" y="53"/>
                  </a:lnTo>
                  <a:lnTo>
                    <a:pt x="2986" y="48"/>
                  </a:lnTo>
                  <a:lnTo>
                    <a:pt x="2986" y="48"/>
                  </a:lnTo>
                  <a:lnTo>
                    <a:pt x="2991" y="48"/>
                  </a:lnTo>
                  <a:lnTo>
                    <a:pt x="2991" y="48"/>
                  </a:lnTo>
                  <a:lnTo>
                    <a:pt x="2991" y="44"/>
                  </a:lnTo>
                  <a:lnTo>
                    <a:pt x="2991" y="44"/>
                  </a:lnTo>
                  <a:lnTo>
                    <a:pt x="2991" y="44"/>
                  </a:lnTo>
                  <a:lnTo>
                    <a:pt x="2996" y="44"/>
                  </a:lnTo>
                  <a:lnTo>
                    <a:pt x="2996" y="39"/>
                  </a:lnTo>
                  <a:lnTo>
                    <a:pt x="2996" y="39"/>
                  </a:lnTo>
                  <a:lnTo>
                    <a:pt x="2996" y="39"/>
                  </a:lnTo>
                  <a:lnTo>
                    <a:pt x="2996" y="39"/>
                  </a:lnTo>
                  <a:lnTo>
                    <a:pt x="3001" y="34"/>
                  </a:lnTo>
                  <a:lnTo>
                    <a:pt x="3001" y="34"/>
                  </a:lnTo>
                  <a:lnTo>
                    <a:pt x="3001" y="34"/>
                  </a:lnTo>
                  <a:lnTo>
                    <a:pt x="3001" y="34"/>
                  </a:lnTo>
                  <a:lnTo>
                    <a:pt x="3001" y="29"/>
                  </a:lnTo>
                  <a:lnTo>
                    <a:pt x="3005" y="29"/>
                  </a:lnTo>
                  <a:lnTo>
                    <a:pt x="3005" y="29"/>
                  </a:lnTo>
                  <a:lnTo>
                    <a:pt x="3005" y="29"/>
                  </a:lnTo>
                  <a:lnTo>
                    <a:pt x="3005" y="34"/>
                  </a:lnTo>
                  <a:lnTo>
                    <a:pt x="3005" y="34"/>
                  </a:lnTo>
                  <a:lnTo>
                    <a:pt x="3010" y="39"/>
                  </a:lnTo>
                  <a:lnTo>
                    <a:pt x="3010" y="44"/>
                  </a:lnTo>
                  <a:lnTo>
                    <a:pt x="3010" y="44"/>
                  </a:lnTo>
                  <a:lnTo>
                    <a:pt x="3010" y="48"/>
                  </a:lnTo>
                  <a:lnTo>
                    <a:pt x="3010" y="48"/>
                  </a:lnTo>
                  <a:lnTo>
                    <a:pt x="3015" y="53"/>
                  </a:lnTo>
                  <a:lnTo>
                    <a:pt x="3015" y="58"/>
                  </a:lnTo>
                  <a:lnTo>
                    <a:pt x="3015" y="58"/>
                  </a:lnTo>
                  <a:lnTo>
                    <a:pt x="3015" y="63"/>
                  </a:lnTo>
                  <a:lnTo>
                    <a:pt x="3015" y="68"/>
                  </a:lnTo>
                  <a:lnTo>
                    <a:pt x="3015" y="68"/>
                  </a:lnTo>
                  <a:lnTo>
                    <a:pt x="3020" y="73"/>
                  </a:lnTo>
                  <a:lnTo>
                    <a:pt x="3020" y="73"/>
                  </a:lnTo>
                  <a:lnTo>
                    <a:pt x="3020" y="77"/>
                  </a:lnTo>
                  <a:lnTo>
                    <a:pt x="3020" y="82"/>
                  </a:lnTo>
                  <a:lnTo>
                    <a:pt x="3020" y="82"/>
                  </a:lnTo>
                  <a:lnTo>
                    <a:pt x="3025" y="87"/>
                  </a:lnTo>
                  <a:lnTo>
                    <a:pt x="3025" y="92"/>
                  </a:lnTo>
                  <a:lnTo>
                    <a:pt x="3025" y="92"/>
                  </a:lnTo>
                  <a:lnTo>
                    <a:pt x="3025" y="97"/>
                  </a:lnTo>
                  <a:lnTo>
                    <a:pt x="3025" y="97"/>
                  </a:lnTo>
                  <a:lnTo>
                    <a:pt x="3030" y="102"/>
                  </a:lnTo>
                  <a:lnTo>
                    <a:pt x="3030" y="107"/>
                  </a:lnTo>
                  <a:lnTo>
                    <a:pt x="3030" y="107"/>
                  </a:lnTo>
                  <a:lnTo>
                    <a:pt x="3030" y="111"/>
                  </a:lnTo>
                  <a:lnTo>
                    <a:pt x="3030" y="111"/>
                  </a:lnTo>
                  <a:lnTo>
                    <a:pt x="3035" y="116"/>
                  </a:lnTo>
                  <a:lnTo>
                    <a:pt x="3035" y="121"/>
                  </a:lnTo>
                  <a:lnTo>
                    <a:pt x="3035" y="121"/>
                  </a:lnTo>
                  <a:lnTo>
                    <a:pt x="3035" y="126"/>
                  </a:lnTo>
                  <a:lnTo>
                    <a:pt x="3035" y="126"/>
                  </a:lnTo>
                  <a:lnTo>
                    <a:pt x="3039" y="131"/>
                  </a:lnTo>
                  <a:lnTo>
                    <a:pt x="3039" y="136"/>
                  </a:lnTo>
                  <a:lnTo>
                    <a:pt x="3039" y="136"/>
                  </a:lnTo>
                  <a:lnTo>
                    <a:pt x="3039" y="141"/>
                  </a:lnTo>
                  <a:lnTo>
                    <a:pt x="3039" y="141"/>
                  </a:lnTo>
                  <a:lnTo>
                    <a:pt x="3044" y="145"/>
                  </a:lnTo>
                  <a:lnTo>
                    <a:pt x="3044" y="145"/>
                  </a:lnTo>
                  <a:lnTo>
                    <a:pt x="3044" y="150"/>
                  </a:lnTo>
                  <a:lnTo>
                    <a:pt x="3044" y="155"/>
                  </a:lnTo>
                  <a:lnTo>
                    <a:pt x="3044" y="155"/>
                  </a:lnTo>
                  <a:lnTo>
                    <a:pt x="3049" y="160"/>
                  </a:lnTo>
                  <a:lnTo>
                    <a:pt x="3049" y="160"/>
                  </a:lnTo>
                  <a:lnTo>
                    <a:pt x="3049" y="165"/>
                  </a:lnTo>
                  <a:lnTo>
                    <a:pt x="3049" y="165"/>
                  </a:lnTo>
                  <a:lnTo>
                    <a:pt x="3049" y="170"/>
                  </a:lnTo>
                  <a:lnTo>
                    <a:pt x="3054" y="175"/>
                  </a:lnTo>
                  <a:lnTo>
                    <a:pt x="3054" y="175"/>
                  </a:lnTo>
                  <a:lnTo>
                    <a:pt x="3054" y="179"/>
                  </a:lnTo>
                  <a:lnTo>
                    <a:pt x="3054" y="179"/>
                  </a:lnTo>
                  <a:lnTo>
                    <a:pt x="3054" y="184"/>
                  </a:lnTo>
                  <a:lnTo>
                    <a:pt x="3054" y="184"/>
                  </a:lnTo>
                  <a:lnTo>
                    <a:pt x="3059" y="189"/>
                  </a:lnTo>
                  <a:lnTo>
                    <a:pt x="3059" y="189"/>
                  </a:lnTo>
                  <a:lnTo>
                    <a:pt x="3059" y="194"/>
                  </a:lnTo>
                  <a:lnTo>
                    <a:pt x="3059" y="199"/>
                  </a:lnTo>
                  <a:lnTo>
                    <a:pt x="3064" y="204"/>
                  </a:lnTo>
                  <a:lnTo>
                    <a:pt x="3064" y="204"/>
                  </a:lnTo>
                  <a:lnTo>
                    <a:pt x="3064" y="209"/>
                  </a:lnTo>
                  <a:lnTo>
                    <a:pt x="3064" y="209"/>
                  </a:lnTo>
                  <a:lnTo>
                    <a:pt x="3064" y="213"/>
                  </a:lnTo>
                  <a:lnTo>
                    <a:pt x="3069" y="213"/>
                  </a:lnTo>
                  <a:lnTo>
                    <a:pt x="3069" y="218"/>
                  </a:lnTo>
                  <a:lnTo>
                    <a:pt x="3069" y="218"/>
                  </a:lnTo>
                  <a:lnTo>
                    <a:pt x="3069" y="223"/>
                  </a:lnTo>
                  <a:lnTo>
                    <a:pt x="3069" y="223"/>
                  </a:lnTo>
                  <a:lnTo>
                    <a:pt x="3073" y="228"/>
                  </a:lnTo>
                  <a:lnTo>
                    <a:pt x="3073" y="228"/>
                  </a:lnTo>
                  <a:lnTo>
                    <a:pt x="3073" y="233"/>
                  </a:lnTo>
                  <a:lnTo>
                    <a:pt x="3073" y="233"/>
                  </a:lnTo>
                  <a:lnTo>
                    <a:pt x="3073" y="238"/>
                  </a:lnTo>
                  <a:lnTo>
                    <a:pt x="3078" y="238"/>
                  </a:lnTo>
                  <a:lnTo>
                    <a:pt x="3078" y="243"/>
                  </a:lnTo>
                  <a:lnTo>
                    <a:pt x="3078" y="243"/>
                  </a:lnTo>
                  <a:lnTo>
                    <a:pt x="3078" y="247"/>
                  </a:lnTo>
                  <a:lnTo>
                    <a:pt x="3078" y="247"/>
                  </a:lnTo>
                  <a:lnTo>
                    <a:pt x="3083" y="252"/>
                  </a:lnTo>
                  <a:lnTo>
                    <a:pt x="3083" y="252"/>
                  </a:lnTo>
                  <a:lnTo>
                    <a:pt x="3083" y="257"/>
                  </a:lnTo>
                  <a:lnTo>
                    <a:pt x="3083" y="257"/>
                  </a:lnTo>
                  <a:lnTo>
                    <a:pt x="3083" y="262"/>
                  </a:lnTo>
                  <a:lnTo>
                    <a:pt x="3088" y="262"/>
                  </a:lnTo>
                  <a:lnTo>
                    <a:pt x="3088" y="267"/>
                  </a:lnTo>
                  <a:lnTo>
                    <a:pt x="3088" y="267"/>
                  </a:lnTo>
                  <a:lnTo>
                    <a:pt x="3088" y="272"/>
                  </a:lnTo>
                  <a:lnTo>
                    <a:pt x="3088" y="272"/>
                  </a:lnTo>
                  <a:lnTo>
                    <a:pt x="3093" y="277"/>
                  </a:lnTo>
                  <a:lnTo>
                    <a:pt x="3093" y="277"/>
                  </a:lnTo>
                  <a:lnTo>
                    <a:pt x="3093" y="281"/>
                  </a:lnTo>
                  <a:lnTo>
                    <a:pt x="3093" y="281"/>
                  </a:lnTo>
                  <a:lnTo>
                    <a:pt x="3093" y="281"/>
                  </a:lnTo>
                  <a:lnTo>
                    <a:pt x="3093" y="286"/>
                  </a:lnTo>
                  <a:lnTo>
                    <a:pt x="3098" y="286"/>
                  </a:lnTo>
                  <a:lnTo>
                    <a:pt x="3098" y="291"/>
                  </a:lnTo>
                  <a:lnTo>
                    <a:pt x="3098" y="291"/>
                  </a:lnTo>
                  <a:lnTo>
                    <a:pt x="3098" y="296"/>
                  </a:lnTo>
                  <a:lnTo>
                    <a:pt x="3098" y="296"/>
                  </a:lnTo>
                  <a:lnTo>
                    <a:pt x="3103" y="301"/>
                  </a:lnTo>
                  <a:lnTo>
                    <a:pt x="3103" y="301"/>
                  </a:lnTo>
                  <a:lnTo>
                    <a:pt x="3103" y="306"/>
                  </a:lnTo>
                  <a:lnTo>
                    <a:pt x="3103" y="306"/>
                  </a:lnTo>
                  <a:lnTo>
                    <a:pt x="3103" y="306"/>
                  </a:lnTo>
                  <a:lnTo>
                    <a:pt x="3107" y="311"/>
                  </a:lnTo>
                  <a:lnTo>
                    <a:pt x="3107" y="311"/>
                  </a:lnTo>
                  <a:lnTo>
                    <a:pt x="3107" y="315"/>
                  </a:lnTo>
                  <a:lnTo>
                    <a:pt x="3107" y="315"/>
                  </a:lnTo>
                  <a:lnTo>
                    <a:pt x="3107" y="320"/>
                  </a:lnTo>
                  <a:lnTo>
                    <a:pt x="3112" y="320"/>
                  </a:lnTo>
                  <a:lnTo>
                    <a:pt x="3112" y="320"/>
                  </a:lnTo>
                  <a:lnTo>
                    <a:pt x="3112" y="325"/>
                  </a:lnTo>
                  <a:lnTo>
                    <a:pt x="3112" y="325"/>
                  </a:lnTo>
                  <a:lnTo>
                    <a:pt x="3112" y="330"/>
                  </a:lnTo>
                  <a:lnTo>
                    <a:pt x="3117" y="330"/>
                  </a:lnTo>
                  <a:lnTo>
                    <a:pt x="3117" y="330"/>
                  </a:lnTo>
                  <a:lnTo>
                    <a:pt x="3117" y="335"/>
                  </a:lnTo>
                  <a:lnTo>
                    <a:pt x="3117" y="335"/>
                  </a:lnTo>
                  <a:lnTo>
                    <a:pt x="3117" y="340"/>
                  </a:lnTo>
                  <a:lnTo>
                    <a:pt x="3122" y="340"/>
                  </a:lnTo>
                  <a:lnTo>
                    <a:pt x="3122" y="340"/>
                  </a:lnTo>
                  <a:lnTo>
                    <a:pt x="3122" y="345"/>
                  </a:lnTo>
                  <a:lnTo>
                    <a:pt x="3122" y="345"/>
                  </a:lnTo>
                  <a:lnTo>
                    <a:pt x="3122" y="345"/>
                  </a:lnTo>
                  <a:lnTo>
                    <a:pt x="3127" y="349"/>
                  </a:lnTo>
                  <a:lnTo>
                    <a:pt x="3127" y="349"/>
                  </a:lnTo>
                  <a:lnTo>
                    <a:pt x="3127" y="354"/>
                  </a:lnTo>
                  <a:lnTo>
                    <a:pt x="3127" y="354"/>
                  </a:lnTo>
                  <a:lnTo>
                    <a:pt x="3127" y="354"/>
                  </a:lnTo>
                  <a:lnTo>
                    <a:pt x="3127" y="359"/>
                  </a:lnTo>
                  <a:lnTo>
                    <a:pt x="3132" y="359"/>
                  </a:lnTo>
                  <a:lnTo>
                    <a:pt x="3132" y="364"/>
                  </a:lnTo>
                  <a:lnTo>
                    <a:pt x="3132" y="364"/>
                  </a:lnTo>
                  <a:lnTo>
                    <a:pt x="3132" y="369"/>
                  </a:lnTo>
                  <a:lnTo>
                    <a:pt x="3132" y="369"/>
                  </a:lnTo>
                  <a:lnTo>
                    <a:pt x="3137" y="374"/>
                  </a:lnTo>
                  <a:lnTo>
                    <a:pt x="3137" y="374"/>
                  </a:lnTo>
                  <a:lnTo>
                    <a:pt x="3137" y="374"/>
                  </a:lnTo>
                  <a:lnTo>
                    <a:pt x="3137" y="379"/>
                  </a:lnTo>
                  <a:lnTo>
                    <a:pt x="3137" y="379"/>
                  </a:lnTo>
                  <a:lnTo>
                    <a:pt x="3141" y="383"/>
                  </a:lnTo>
                  <a:lnTo>
                    <a:pt x="3141" y="383"/>
                  </a:lnTo>
                  <a:lnTo>
                    <a:pt x="3141" y="383"/>
                  </a:lnTo>
                  <a:lnTo>
                    <a:pt x="3141" y="388"/>
                  </a:lnTo>
                  <a:lnTo>
                    <a:pt x="3141" y="388"/>
                  </a:lnTo>
                  <a:lnTo>
                    <a:pt x="3146" y="393"/>
                  </a:lnTo>
                  <a:lnTo>
                    <a:pt x="3146" y="393"/>
                  </a:lnTo>
                  <a:lnTo>
                    <a:pt x="3146" y="393"/>
                  </a:lnTo>
                  <a:lnTo>
                    <a:pt x="3146" y="398"/>
                  </a:lnTo>
                  <a:lnTo>
                    <a:pt x="3146" y="398"/>
                  </a:lnTo>
                  <a:lnTo>
                    <a:pt x="3151" y="398"/>
                  </a:lnTo>
                  <a:lnTo>
                    <a:pt x="3151" y="403"/>
                  </a:lnTo>
                  <a:lnTo>
                    <a:pt x="3151" y="403"/>
                  </a:lnTo>
                  <a:lnTo>
                    <a:pt x="3151" y="403"/>
                  </a:lnTo>
                  <a:lnTo>
                    <a:pt x="3151" y="408"/>
                  </a:lnTo>
                  <a:lnTo>
                    <a:pt x="3156" y="408"/>
                  </a:lnTo>
                  <a:lnTo>
                    <a:pt x="3156" y="413"/>
                  </a:lnTo>
                  <a:lnTo>
                    <a:pt x="3156" y="413"/>
                  </a:lnTo>
                  <a:lnTo>
                    <a:pt x="3156" y="413"/>
                  </a:lnTo>
                  <a:lnTo>
                    <a:pt x="3156" y="417"/>
                  </a:lnTo>
                  <a:lnTo>
                    <a:pt x="3161" y="417"/>
                  </a:lnTo>
                  <a:lnTo>
                    <a:pt x="3161" y="417"/>
                  </a:lnTo>
                  <a:lnTo>
                    <a:pt x="3161" y="422"/>
                  </a:lnTo>
                  <a:lnTo>
                    <a:pt x="3161" y="422"/>
                  </a:lnTo>
                  <a:lnTo>
                    <a:pt x="3161" y="422"/>
                  </a:lnTo>
                  <a:lnTo>
                    <a:pt x="3166" y="427"/>
                  </a:lnTo>
                  <a:lnTo>
                    <a:pt x="3166" y="427"/>
                  </a:lnTo>
                  <a:lnTo>
                    <a:pt x="3166" y="427"/>
                  </a:lnTo>
                  <a:lnTo>
                    <a:pt x="3166" y="432"/>
                  </a:lnTo>
                  <a:lnTo>
                    <a:pt x="3166" y="432"/>
                  </a:lnTo>
                  <a:lnTo>
                    <a:pt x="3170" y="432"/>
                  </a:lnTo>
                  <a:lnTo>
                    <a:pt x="3170" y="437"/>
                  </a:lnTo>
                  <a:lnTo>
                    <a:pt x="3170" y="437"/>
                  </a:lnTo>
                  <a:lnTo>
                    <a:pt x="3170" y="437"/>
                  </a:lnTo>
                  <a:lnTo>
                    <a:pt x="3170" y="437"/>
                  </a:lnTo>
                  <a:lnTo>
                    <a:pt x="3170" y="442"/>
                  </a:lnTo>
                  <a:lnTo>
                    <a:pt x="3175" y="442"/>
                  </a:lnTo>
                  <a:lnTo>
                    <a:pt x="3175" y="442"/>
                  </a:lnTo>
                  <a:lnTo>
                    <a:pt x="3175" y="447"/>
                  </a:lnTo>
                  <a:lnTo>
                    <a:pt x="3175" y="447"/>
                  </a:lnTo>
                  <a:lnTo>
                    <a:pt x="3175" y="447"/>
                  </a:lnTo>
                  <a:lnTo>
                    <a:pt x="3180" y="451"/>
                  </a:lnTo>
                  <a:lnTo>
                    <a:pt x="3180" y="451"/>
                  </a:lnTo>
                  <a:lnTo>
                    <a:pt x="3180" y="451"/>
                  </a:lnTo>
                  <a:lnTo>
                    <a:pt x="3180" y="451"/>
                  </a:lnTo>
                  <a:lnTo>
                    <a:pt x="3180" y="456"/>
                  </a:lnTo>
                  <a:lnTo>
                    <a:pt x="3185" y="456"/>
                  </a:lnTo>
                  <a:lnTo>
                    <a:pt x="3185" y="456"/>
                  </a:lnTo>
                  <a:lnTo>
                    <a:pt x="3185" y="461"/>
                  </a:lnTo>
                  <a:lnTo>
                    <a:pt x="3185" y="461"/>
                  </a:lnTo>
                  <a:lnTo>
                    <a:pt x="3185" y="461"/>
                  </a:lnTo>
                  <a:lnTo>
                    <a:pt x="3190" y="461"/>
                  </a:lnTo>
                  <a:lnTo>
                    <a:pt x="3190" y="466"/>
                  </a:lnTo>
                  <a:lnTo>
                    <a:pt x="3190" y="466"/>
                  </a:lnTo>
                  <a:lnTo>
                    <a:pt x="3190" y="466"/>
                  </a:lnTo>
                  <a:lnTo>
                    <a:pt x="3190" y="466"/>
                  </a:lnTo>
                  <a:lnTo>
                    <a:pt x="3195" y="471"/>
                  </a:lnTo>
                  <a:lnTo>
                    <a:pt x="3195" y="471"/>
                  </a:lnTo>
                  <a:lnTo>
                    <a:pt x="3195" y="471"/>
                  </a:lnTo>
                  <a:lnTo>
                    <a:pt x="3195" y="471"/>
                  </a:lnTo>
                  <a:lnTo>
                    <a:pt x="3195" y="476"/>
                  </a:lnTo>
                  <a:lnTo>
                    <a:pt x="3200" y="476"/>
                  </a:lnTo>
                  <a:lnTo>
                    <a:pt x="3200" y="476"/>
                  </a:lnTo>
                  <a:lnTo>
                    <a:pt x="3200" y="476"/>
                  </a:lnTo>
                  <a:lnTo>
                    <a:pt x="3200" y="481"/>
                  </a:lnTo>
                  <a:lnTo>
                    <a:pt x="3200" y="481"/>
                  </a:lnTo>
                  <a:lnTo>
                    <a:pt x="3204" y="481"/>
                  </a:lnTo>
                  <a:lnTo>
                    <a:pt x="3204" y="481"/>
                  </a:lnTo>
                  <a:lnTo>
                    <a:pt x="3204" y="485"/>
                  </a:lnTo>
                  <a:lnTo>
                    <a:pt x="3204" y="485"/>
                  </a:lnTo>
                  <a:lnTo>
                    <a:pt x="3204" y="485"/>
                  </a:lnTo>
                  <a:lnTo>
                    <a:pt x="3209" y="485"/>
                  </a:lnTo>
                  <a:lnTo>
                    <a:pt x="3209" y="490"/>
                  </a:lnTo>
                  <a:lnTo>
                    <a:pt x="3209" y="490"/>
                  </a:lnTo>
                  <a:lnTo>
                    <a:pt x="3209" y="490"/>
                  </a:lnTo>
                  <a:lnTo>
                    <a:pt x="3209" y="490"/>
                  </a:lnTo>
                  <a:lnTo>
                    <a:pt x="3214" y="490"/>
                  </a:lnTo>
                  <a:lnTo>
                    <a:pt x="3214" y="495"/>
                  </a:lnTo>
                  <a:lnTo>
                    <a:pt x="3214" y="495"/>
                  </a:lnTo>
                  <a:lnTo>
                    <a:pt x="3214" y="495"/>
                  </a:lnTo>
                  <a:lnTo>
                    <a:pt x="3214" y="495"/>
                  </a:lnTo>
                  <a:lnTo>
                    <a:pt x="3219" y="495"/>
                  </a:lnTo>
                  <a:lnTo>
                    <a:pt x="3219" y="500"/>
                  </a:lnTo>
                  <a:lnTo>
                    <a:pt x="3219" y="500"/>
                  </a:lnTo>
                  <a:lnTo>
                    <a:pt x="3219" y="500"/>
                  </a:lnTo>
                  <a:lnTo>
                    <a:pt x="3219" y="500"/>
                  </a:lnTo>
                  <a:lnTo>
                    <a:pt x="3219" y="500"/>
                  </a:lnTo>
                  <a:lnTo>
                    <a:pt x="3224" y="505"/>
                  </a:lnTo>
                  <a:lnTo>
                    <a:pt x="3224" y="505"/>
                  </a:lnTo>
                  <a:lnTo>
                    <a:pt x="3224" y="505"/>
                  </a:lnTo>
                  <a:lnTo>
                    <a:pt x="3224" y="505"/>
                  </a:lnTo>
                  <a:lnTo>
                    <a:pt x="3224" y="505"/>
                  </a:lnTo>
                  <a:lnTo>
                    <a:pt x="3229" y="505"/>
                  </a:lnTo>
                  <a:lnTo>
                    <a:pt x="3229" y="510"/>
                  </a:lnTo>
                  <a:lnTo>
                    <a:pt x="3229" y="510"/>
                  </a:lnTo>
                  <a:lnTo>
                    <a:pt x="3229" y="510"/>
                  </a:lnTo>
                  <a:lnTo>
                    <a:pt x="3229" y="510"/>
                  </a:lnTo>
                  <a:lnTo>
                    <a:pt x="3234" y="510"/>
                  </a:lnTo>
                  <a:lnTo>
                    <a:pt x="3234" y="510"/>
                  </a:lnTo>
                  <a:lnTo>
                    <a:pt x="3234" y="514"/>
                  </a:lnTo>
                  <a:lnTo>
                    <a:pt x="3234" y="514"/>
                  </a:lnTo>
                  <a:lnTo>
                    <a:pt x="3234" y="514"/>
                  </a:lnTo>
                  <a:lnTo>
                    <a:pt x="3238" y="514"/>
                  </a:lnTo>
                  <a:lnTo>
                    <a:pt x="3238" y="514"/>
                  </a:lnTo>
                  <a:lnTo>
                    <a:pt x="3238" y="514"/>
                  </a:lnTo>
                  <a:lnTo>
                    <a:pt x="3238" y="514"/>
                  </a:lnTo>
                  <a:lnTo>
                    <a:pt x="3238" y="519"/>
                  </a:lnTo>
                  <a:lnTo>
                    <a:pt x="3243" y="519"/>
                  </a:lnTo>
                  <a:lnTo>
                    <a:pt x="3243" y="519"/>
                  </a:lnTo>
                  <a:lnTo>
                    <a:pt x="3243" y="519"/>
                  </a:lnTo>
                  <a:lnTo>
                    <a:pt x="3243" y="519"/>
                  </a:lnTo>
                  <a:lnTo>
                    <a:pt x="3243" y="519"/>
                  </a:lnTo>
                  <a:lnTo>
                    <a:pt x="3248" y="519"/>
                  </a:lnTo>
                  <a:lnTo>
                    <a:pt x="3248" y="519"/>
                  </a:lnTo>
                  <a:lnTo>
                    <a:pt x="3248" y="519"/>
                  </a:lnTo>
                  <a:lnTo>
                    <a:pt x="3248" y="519"/>
                  </a:lnTo>
                  <a:lnTo>
                    <a:pt x="3253" y="519"/>
                  </a:lnTo>
                  <a:lnTo>
                    <a:pt x="3253" y="519"/>
                  </a:lnTo>
                  <a:lnTo>
                    <a:pt x="3253" y="519"/>
                  </a:lnTo>
                  <a:lnTo>
                    <a:pt x="3253" y="519"/>
                  </a:lnTo>
                  <a:lnTo>
                    <a:pt x="3253" y="519"/>
                  </a:lnTo>
                  <a:lnTo>
                    <a:pt x="3253" y="519"/>
                  </a:lnTo>
                  <a:lnTo>
                    <a:pt x="3258" y="519"/>
                  </a:lnTo>
                  <a:lnTo>
                    <a:pt x="3258" y="519"/>
                  </a:lnTo>
                  <a:lnTo>
                    <a:pt x="3258" y="519"/>
                  </a:lnTo>
                  <a:lnTo>
                    <a:pt x="3258" y="519"/>
                  </a:lnTo>
                  <a:lnTo>
                    <a:pt x="3258" y="519"/>
                  </a:lnTo>
                  <a:lnTo>
                    <a:pt x="3263" y="519"/>
                  </a:lnTo>
                  <a:lnTo>
                    <a:pt x="3263" y="519"/>
                  </a:lnTo>
                  <a:lnTo>
                    <a:pt x="3263" y="519"/>
                  </a:lnTo>
                  <a:lnTo>
                    <a:pt x="3263" y="519"/>
                  </a:lnTo>
                  <a:lnTo>
                    <a:pt x="3263" y="514"/>
                  </a:lnTo>
                  <a:lnTo>
                    <a:pt x="3268" y="514"/>
                  </a:lnTo>
                  <a:lnTo>
                    <a:pt x="3268" y="514"/>
                  </a:lnTo>
                  <a:lnTo>
                    <a:pt x="3268" y="514"/>
                  </a:lnTo>
                  <a:lnTo>
                    <a:pt x="3268" y="514"/>
                  </a:lnTo>
                  <a:lnTo>
                    <a:pt x="3268" y="514"/>
                  </a:lnTo>
                  <a:lnTo>
                    <a:pt x="3272" y="514"/>
                  </a:lnTo>
                  <a:lnTo>
                    <a:pt x="3272" y="514"/>
                  </a:lnTo>
                  <a:lnTo>
                    <a:pt x="3272" y="514"/>
                  </a:lnTo>
                  <a:lnTo>
                    <a:pt x="3272" y="514"/>
                  </a:lnTo>
                  <a:lnTo>
                    <a:pt x="3272" y="514"/>
                  </a:lnTo>
                  <a:lnTo>
                    <a:pt x="3277" y="514"/>
                  </a:lnTo>
                  <a:lnTo>
                    <a:pt x="3277" y="514"/>
                  </a:lnTo>
                  <a:lnTo>
                    <a:pt x="3277" y="514"/>
                  </a:lnTo>
                  <a:lnTo>
                    <a:pt x="3277" y="514"/>
                  </a:lnTo>
                  <a:lnTo>
                    <a:pt x="3277" y="510"/>
                  </a:lnTo>
                  <a:lnTo>
                    <a:pt x="3282" y="510"/>
                  </a:lnTo>
                  <a:lnTo>
                    <a:pt x="3282" y="510"/>
                  </a:lnTo>
                  <a:lnTo>
                    <a:pt x="3282" y="510"/>
                  </a:lnTo>
                  <a:lnTo>
                    <a:pt x="3282" y="510"/>
                  </a:lnTo>
                  <a:lnTo>
                    <a:pt x="3282" y="510"/>
                  </a:lnTo>
                  <a:lnTo>
                    <a:pt x="3287" y="510"/>
                  </a:lnTo>
                  <a:lnTo>
                    <a:pt x="3287" y="510"/>
                  </a:lnTo>
                  <a:lnTo>
                    <a:pt x="3287" y="510"/>
                  </a:lnTo>
                  <a:lnTo>
                    <a:pt x="3287" y="510"/>
                  </a:lnTo>
                  <a:lnTo>
                    <a:pt x="3287" y="510"/>
                  </a:lnTo>
                  <a:lnTo>
                    <a:pt x="3292" y="510"/>
                  </a:lnTo>
                  <a:lnTo>
                    <a:pt x="3292" y="505"/>
                  </a:lnTo>
                  <a:lnTo>
                    <a:pt x="3292" y="505"/>
                  </a:lnTo>
                  <a:lnTo>
                    <a:pt x="3292" y="505"/>
                  </a:lnTo>
                  <a:lnTo>
                    <a:pt x="3292" y="505"/>
                  </a:lnTo>
                  <a:lnTo>
                    <a:pt x="3292" y="505"/>
                  </a:lnTo>
                  <a:lnTo>
                    <a:pt x="3297" y="505"/>
                  </a:lnTo>
                  <a:lnTo>
                    <a:pt x="3297" y="505"/>
                  </a:lnTo>
                  <a:lnTo>
                    <a:pt x="3297" y="505"/>
                  </a:lnTo>
                  <a:lnTo>
                    <a:pt x="3297" y="505"/>
                  </a:lnTo>
                  <a:lnTo>
                    <a:pt x="3297" y="505"/>
                  </a:lnTo>
                  <a:lnTo>
                    <a:pt x="3302" y="500"/>
                  </a:lnTo>
                  <a:lnTo>
                    <a:pt x="3302" y="500"/>
                  </a:lnTo>
                  <a:lnTo>
                    <a:pt x="3302" y="500"/>
                  </a:lnTo>
                  <a:lnTo>
                    <a:pt x="3302" y="500"/>
                  </a:lnTo>
                  <a:lnTo>
                    <a:pt x="3302" y="500"/>
                  </a:lnTo>
                  <a:lnTo>
                    <a:pt x="3306" y="500"/>
                  </a:lnTo>
                  <a:lnTo>
                    <a:pt x="3306" y="500"/>
                  </a:lnTo>
                  <a:lnTo>
                    <a:pt x="3306" y="500"/>
                  </a:lnTo>
                  <a:lnTo>
                    <a:pt x="3306" y="495"/>
                  </a:lnTo>
                  <a:lnTo>
                    <a:pt x="3306" y="495"/>
                  </a:lnTo>
                  <a:lnTo>
                    <a:pt x="3311" y="495"/>
                  </a:lnTo>
                  <a:lnTo>
                    <a:pt x="3311" y="495"/>
                  </a:lnTo>
                  <a:lnTo>
                    <a:pt x="3311" y="495"/>
                  </a:lnTo>
                  <a:lnTo>
                    <a:pt x="3311" y="495"/>
                  </a:lnTo>
                  <a:lnTo>
                    <a:pt x="3311" y="495"/>
                  </a:lnTo>
                  <a:lnTo>
                    <a:pt x="3316" y="490"/>
                  </a:lnTo>
                  <a:lnTo>
                    <a:pt x="3316" y="490"/>
                  </a:lnTo>
                  <a:lnTo>
                    <a:pt x="3316" y="490"/>
                  </a:lnTo>
                  <a:lnTo>
                    <a:pt x="3316" y="490"/>
                  </a:lnTo>
                  <a:lnTo>
                    <a:pt x="3316" y="490"/>
                  </a:lnTo>
                  <a:lnTo>
                    <a:pt x="3321" y="495"/>
                  </a:lnTo>
                  <a:lnTo>
                    <a:pt x="3321" y="495"/>
                  </a:lnTo>
                  <a:lnTo>
                    <a:pt x="3321" y="495"/>
                  </a:lnTo>
                  <a:lnTo>
                    <a:pt x="3321" y="495"/>
                  </a:lnTo>
                  <a:lnTo>
                    <a:pt x="3321" y="495"/>
                  </a:lnTo>
                  <a:lnTo>
                    <a:pt x="3326" y="500"/>
                  </a:lnTo>
                  <a:lnTo>
                    <a:pt x="3326" y="500"/>
                  </a:lnTo>
                  <a:lnTo>
                    <a:pt x="3326" y="500"/>
                  </a:lnTo>
                  <a:lnTo>
                    <a:pt x="3326" y="500"/>
                  </a:lnTo>
                  <a:lnTo>
                    <a:pt x="3326" y="500"/>
                  </a:lnTo>
                  <a:lnTo>
                    <a:pt x="3326" y="500"/>
                  </a:lnTo>
                  <a:lnTo>
                    <a:pt x="3331" y="505"/>
                  </a:lnTo>
                  <a:lnTo>
                    <a:pt x="3331" y="505"/>
                  </a:lnTo>
                  <a:lnTo>
                    <a:pt x="3331" y="505"/>
                  </a:lnTo>
                  <a:lnTo>
                    <a:pt x="3331" y="505"/>
                  </a:lnTo>
                  <a:lnTo>
                    <a:pt x="3331" y="505"/>
                  </a:lnTo>
                  <a:lnTo>
                    <a:pt x="3336" y="505"/>
                  </a:lnTo>
                  <a:lnTo>
                    <a:pt x="3336" y="510"/>
                  </a:lnTo>
                  <a:lnTo>
                    <a:pt x="3336" y="510"/>
                  </a:lnTo>
                  <a:lnTo>
                    <a:pt x="3336" y="510"/>
                  </a:lnTo>
                  <a:lnTo>
                    <a:pt x="3336" y="510"/>
                  </a:lnTo>
                  <a:lnTo>
                    <a:pt x="3340" y="510"/>
                  </a:lnTo>
                  <a:lnTo>
                    <a:pt x="3340" y="510"/>
                  </a:lnTo>
                  <a:lnTo>
                    <a:pt x="3340" y="514"/>
                  </a:lnTo>
                  <a:lnTo>
                    <a:pt x="3340" y="514"/>
                  </a:lnTo>
                  <a:lnTo>
                    <a:pt x="3340" y="514"/>
                  </a:lnTo>
                  <a:lnTo>
                    <a:pt x="3345" y="514"/>
                  </a:lnTo>
                  <a:lnTo>
                    <a:pt x="3345" y="514"/>
                  </a:lnTo>
                  <a:lnTo>
                    <a:pt x="3345" y="514"/>
                  </a:lnTo>
                  <a:lnTo>
                    <a:pt x="3345" y="514"/>
                  </a:lnTo>
                  <a:lnTo>
                    <a:pt x="3345" y="514"/>
                  </a:lnTo>
                  <a:lnTo>
                    <a:pt x="3350" y="519"/>
                  </a:lnTo>
                  <a:lnTo>
                    <a:pt x="3350" y="519"/>
                  </a:lnTo>
                  <a:lnTo>
                    <a:pt x="3350" y="519"/>
                  </a:lnTo>
                  <a:lnTo>
                    <a:pt x="3350" y="519"/>
                  </a:lnTo>
                  <a:lnTo>
                    <a:pt x="3355" y="519"/>
                  </a:lnTo>
                  <a:lnTo>
                    <a:pt x="3355" y="519"/>
                  </a:lnTo>
                  <a:lnTo>
                    <a:pt x="3355" y="519"/>
                  </a:lnTo>
                  <a:lnTo>
                    <a:pt x="3355" y="524"/>
                  </a:lnTo>
                  <a:lnTo>
                    <a:pt x="3355" y="524"/>
                  </a:lnTo>
                  <a:lnTo>
                    <a:pt x="3360" y="524"/>
                  </a:lnTo>
                  <a:lnTo>
                    <a:pt x="3360" y="524"/>
                  </a:lnTo>
                  <a:lnTo>
                    <a:pt x="3360" y="524"/>
                  </a:lnTo>
                  <a:lnTo>
                    <a:pt x="3360" y="524"/>
                  </a:lnTo>
                  <a:lnTo>
                    <a:pt x="3360" y="524"/>
                  </a:lnTo>
                  <a:lnTo>
                    <a:pt x="3365" y="524"/>
                  </a:lnTo>
                  <a:lnTo>
                    <a:pt x="3365" y="524"/>
                  </a:lnTo>
                  <a:lnTo>
                    <a:pt x="3365" y="524"/>
                  </a:lnTo>
                  <a:lnTo>
                    <a:pt x="3365" y="529"/>
                  </a:lnTo>
                  <a:lnTo>
                    <a:pt x="3365" y="529"/>
                  </a:lnTo>
                  <a:lnTo>
                    <a:pt x="3365" y="529"/>
                  </a:lnTo>
                  <a:lnTo>
                    <a:pt x="3370" y="529"/>
                  </a:lnTo>
                  <a:lnTo>
                    <a:pt x="3370" y="529"/>
                  </a:lnTo>
                  <a:lnTo>
                    <a:pt x="3370" y="529"/>
                  </a:lnTo>
                  <a:lnTo>
                    <a:pt x="3370" y="529"/>
                  </a:lnTo>
                  <a:lnTo>
                    <a:pt x="3370" y="529"/>
                  </a:lnTo>
                  <a:lnTo>
                    <a:pt x="3374" y="529"/>
                  </a:lnTo>
                  <a:lnTo>
                    <a:pt x="3374" y="529"/>
                  </a:lnTo>
                  <a:lnTo>
                    <a:pt x="3374" y="529"/>
                  </a:lnTo>
                  <a:lnTo>
                    <a:pt x="3374" y="529"/>
                  </a:lnTo>
                  <a:lnTo>
                    <a:pt x="3374" y="529"/>
                  </a:lnTo>
                  <a:lnTo>
                    <a:pt x="3379" y="534"/>
                  </a:lnTo>
                  <a:lnTo>
                    <a:pt x="3379" y="534"/>
                  </a:lnTo>
                  <a:lnTo>
                    <a:pt x="3379" y="534"/>
                  </a:lnTo>
                  <a:lnTo>
                    <a:pt x="3379" y="534"/>
                  </a:lnTo>
                  <a:lnTo>
                    <a:pt x="3379" y="534"/>
                  </a:lnTo>
                  <a:lnTo>
                    <a:pt x="3384" y="534"/>
                  </a:lnTo>
                  <a:lnTo>
                    <a:pt x="3384" y="534"/>
                  </a:lnTo>
                  <a:lnTo>
                    <a:pt x="3384" y="534"/>
                  </a:lnTo>
                  <a:lnTo>
                    <a:pt x="3384" y="534"/>
                  </a:lnTo>
                  <a:lnTo>
                    <a:pt x="3384" y="534"/>
                  </a:lnTo>
                  <a:lnTo>
                    <a:pt x="3384" y="534"/>
                  </a:lnTo>
                  <a:lnTo>
                    <a:pt x="3389" y="534"/>
                  </a:lnTo>
                  <a:lnTo>
                    <a:pt x="3389" y="534"/>
                  </a:lnTo>
                  <a:lnTo>
                    <a:pt x="3389" y="534"/>
                  </a:lnTo>
                  <a:lnTo>
                    <a:pt x="3389" y="534"/>
                  </a:lnTo>
                  <a:lnTo>
                    <a:pt x="3389" y="534"/>
                  </a:lnTo>
                  <a:lnTo>
                    <a:pt x="3394" y="534"/>
                  </a:lnTo>
                  <a:lnTo>
                    <a:pt x="3394" y="534"/>
                  </a:lnTo>
                  <a:lnTo>
                    <a:pt x="3394" y="534"/>
                  </a:lnTo>
                  <a:lnTo>
                    <a:pt x="3394" y="529"/>
                  </a:lnTo>
                  <a:lnTo>
                    <a:pt x="3394" y="529"/>
                  </a:lnTo>
                  <a:lnTo>
                    <a:pt x="3399" y="529"/>
                  </a:lnTo>
                  <a:lnTo>
                    <a:pt x="3399" y="529"/>
                  </a:lnTo>
                  <a:lnTo>
                    <a:pt x="3399" y="529"/>
                  </a:lnTo>
                  <a:lnTo>
                    <a:pt x="3399" y="529"/>
                  </a:lnTo>
                  <a:lnTo>
                    <a:pt x="3399" y="529"/>
                  </a:lnTo>
                  <a:lnTo>
                    <a:pt x="3404" y="529"/>
                  </a:lnTo>
                  <a:lnTo>
                    <a:pt x="3404" y="529"/>
                  </a:lnTo>
                  <a:lnTo>
                    <a:pt x="3404" y="524"/>
                  </a:lnTo>
                  <a:lnTo>
                    <a:pt x="3404" y="524"/>
                  </a:lnTo>
                  <a:lnTo>
                    <a:pt x="3404" y="524"/>
                  </a:lnTo>
                  <a:lnTo>
                    <a:pt x="3408" y="524"/>
                  </a:lnTo>
                  <a:lnTo>
                    <a:pt x="3408" y="524"/>
                  </a:lnTo>
                  <a:lnTo>
                    <a:pt x="3408" y="524"/>
                  </a:lnTo>
                  <a:lnTo>
                    <a:pt x="3408" y="524"/>
                  </a:lnTo>
                  <a:lnTo>
                    <a:pt x="3408" y="524"/>
                  </a:lnTo>
                  <a:lnTo>
                    <a:pt x="3413" y="519"/>
                  </a:lnTo>
                  <a:lnTo>
                    <a:pt x="3413" y="519"/>
                  </a:lnTo>
                  <a:lnTo>
                    <a:pt x="3413" y="519"/>
                  </a:lnTo>
                  <a:lnTo>
                    <a:pt x="3413" y="519"/>
                  </a:lnTo>
                  <a:lnTo>
                    <a:pt x="3413" y="519"/>
                  </a:lnTo>
                  <a:lnTo>
                    <a:pt x="3418" y="519"/>
                  </a:lnTo>
                  <a:lnTo>
                    <a:pt x="3418" y="514"/>
                  </a:lnTo>
                  <a:lnTo>
                    <a:pt x="3418" y="514"/>
                  </a:lnTo>
                  <a:lnTo>
                    <a:pt x="3418" y="514"/>
                  </a:lnTo>
                  <a:lnTo>
                    <a:pt x="3418" y="514"/>
                  </a:lnTo>
                  <a:lnTo>
                    <a:pt x="3423" y="514"/>
                  </a:lnTo>
                  <a:lnTo>
                    <a:pt x="3423" y="514"/>
                  </a:lnTo>
                  <a:lnTo>
                    <a:pt x="3423" y="510"/>
                  </a:lnTo>
                  <a:lnTo>
                    <a:pt x="3423" y="510"/>
                  </a:lnTo>
                  <a:lnTo>
                    <a:pt x="3423" y="510"/>
                  </a:lnTo>
                  <a:lnTo>
                    <a:pt x="3428" y="510"/>
                  </a:lnTo>
                  <a:lnTo>
                    <a:pt x="3428" y="510"/>
                  </a:lnTo>
                  <a:lnTo>
                    <a:pt x="3428" y="510"/>
                  </a:lnTo>
                  <a:lnTo>
                    <a:pt x="3428" y="505"/>
                  </a:lnTo>
                  <a:lnTo>
                    <a:pt x="3428" y="505"/>
                  </a:lnTo>
                  <a:lnTo>
                    <a:pt x="3428" y="505"/>
                  </a:lnTo>
                  <a:lnTo>
                    <a:pt x="3433" y="505"/>
                  </a:lnTo>
                  <a:lnTo>
                    <a:pt x="3433" y="505"/>
                  </a:lnTo>
                  <a:lnTo>
                    <a:pt x="3433" y="500"/>
                  </a:lnTo>
                  <a:lnTo>
                    <a:pt x="3433" y="500"/>
                  </a:lnTo>
                  <a:lnTo>
                    <a:pt x="3433" y="500"/>
                  </a:lnTo>
                  <a:lnTo>
                    <a:pt x="3438" y="500"/>
                  </a:lnTo>
                  <a:lnTo>
                    <a:pt x="3438" y="500"/>
                  </a:lnTo>
                  <a:lnTo>
                    <a:pt x="3438" y="495"/>
                  </a:lnTo>
                  <a:lnTo>
                    <a:pt x="3438" y="495"/>
                  </a:lnTo>
                  <a:lnTo>
                    <a:pt x="3438" y="495"/>
                  </a:lnTo>
                  <a:lnTo>
                    <a:pt x="3442" y="490"/>
                  </a:lnTo>
                  <a:lnTo>
                    <a:pt x="3442" y="490"/>
                  </a:lnTo>
                  <a:lnTo>
                    <a:pt x="3442" y="490"/>
                  </a:lnTo>
                  <a:lnTo>
                    <a:pt x="3442" y="490"/>
                  </a:lnTo>
                  <a:lnTo>
                    <a:pt x="3447" y="490"/>
                  </a:lnTo>
                  <a:lnTo>
                    <a:pt x="3447" y="485"/>
                  </a:lnTo>
                  <a:lnTo>
                    <a:pt x="3447" y="485"/>
                  </a:lnTo>
                  <a:lnTo>
                    <a:pt x="3447" y="485"/>
                  </a:lnTo>
                  <a:lnTo>
                    <a:pt x="3447" y="485"/>
                  </a:lnTo>
                  <a:lnTo>
                    <a:pt x="3452" y="481"/>
                  </a:lnTo>
                  <a:lnTo>
                    <a:pt x="3452" y="481"/>
                  </a:lnTo>
                  <a:lnTo>
                    <a:pt x="3452" y="481"/>
                  </a:lnTo>
                  <a:lnTo>
                    <a:pt x="3452" y="481"/>
                  </a:lnTo>
                  <a:lnTo>
                    <a:pt x="3452" y="476"/>
                  </a:lnTo>
                  <a:lnTo>
                    <a:pt x="3457" y="476"/>
                  </a:lnTo>
                  <a:lnTo>
                    <a:pt x="3457" y="476"/>
                  </a:lnTo>
                  <a:lnTo>
                    <a:pt x="3457" y="471"/>
                  </a:lnTo>
                  <a:lnTo>
                    <a:pt x="3457" y="471"/>
                  </a:lnTo>
                  <a:lnTo>
                    <a:pt x="3457" y="471"/>
                  </a:lnTo>
                  <a:lnTo>
                    <a:pt x="3462" y="471"/>
                  </a:lnTo>
                  <a:lnTo>
                    <a:pt x="3462" y="466"/>
                  </a:lnTo>
                  <a:lnTo>
                    <a:pt x="3462" y="466"/>
                  </a:lnTo>
                  <a:lnTo>
                    <a:pt x="3462" y="466"/>
                  </a:lnTo>
                  <a:lnTo>
                    <a:pt x="3462" y="466"/>
                  </a:lnTo>
                  <a:lnTo>
                    <a:pt x="3467" y="461"/>
                  </a:lnTo>
                  <a:lnTo>
                    <a:pt x="3467" y="461"/>
                  </a:lnTo>
                  <a:lnTo>
                    <a:pt x="3467" y="461"/>
                  </a:lnTo>
                  <a:lnTo>
                    <a:pt x="3467" y="456"/>
                  </a:lnTo>
                  <a:lnTo>
                    <a:pt x="3467" y="456"/>
                  </a:lnTo>
                  <a:lnTo>
                    <a:pt x="3471" y="456"/>
                  </a:lnTo>
                  <a:lnTo>
                    <a:pt x="3471" y="451"/>
                  </a:lnTo>
                  <a:lnTo>
                    <a:pt x="3471" y="451"/>
                  </a:lnTo>
                  <a:lnTo>
                    <a:pt x="3471" y="451"/>
                  </a:lnTo>
                  <a:lnTo>
                    <a:pt x="3471" y="451"/>
                  </a:lnTo>
                  <a:lnTo>
                    <a:pt x="3476" y="447"/>
                  </a:lnTo>
                  <a:lnTo>
                    <a:pt x="3476" y="447"/>
                  </a:lnTo>
                  <a:lnTo>
                    <a:pt x="3476" y="447"/>
                  </a:lnTo>
                  <a:lnTo>
                    <a:pt x="3476" y="442"/>
                  </a:lnTo>
                  <a:lnTo>
                    <a:pt x="3476" y="442"/>
                  </a:lnTo>
                  <a:lnTo>
                    <a:pt x="3476" y="442"/>
                  </a:lnTo>
                  <a:lnTo>
                    <a:pt x="3481" y="437"/>
                  </a:lnTo>
                  <a:lnTo>
                    <a:pt x="3481" y="437"/>
                  </a:lnTo>
                  <a:lnTo>
                    <a:pt x="3481" y="437"/>
                  </a:lnTo>
                  <a:lnTo>
                    <a:pt x="3481" y="432"/>
                  </a:lnTo>
                  <a:lnTo>
                    <a:pt x="3481" y="432"/>
                  </a:lnTo>
                  <a:lnTo>
                    <a:pt x="3486" y="432"/>
                  </a:lnTo>
                  <a:lnTo>
                    <a:pt x="3486" y="427"/>
                  </a:lnTo>
                  <a:lnTo>
                    <a:pt x="3486" y="427"/>
                  </a:lnTo>
                  <a:lnTo>
                    <a:pt x="3486" y="427"/>
                  </a:lnTo>
                  <a:lnTo>
                    <a:pt x="3486" y="422"/>
                  </a:lnTo>
                  <a:lnTo>
                    <a:pt x="3491" y="422"/>
                  </a:lnTo>
                  <a:lnTo>
                    <a:pt x="3491" y="422"/>
                  </a:lnTo>
                  <a:lnTo>
                    <a:pt x="3491" y="417"/>
                  </a:lnTo>
                  <a:lnTo>
                    <a:pt x="3491" y="417"/>
                  </a:lnTo>
                  <a:lnTo>
                    <a:pt x="3491" y="413"/>
                  </a:lnTo>
                  <a:lnTo>
                    <a:pt x="3496" y="413"/>
                  </a:lnTo>
                  <a:lnTo>
                    <a:pt x="3496" y="413"/>
                  </a:lnTo>
                  <a:lnTo>
                    <a:pt x="3496" y="408"/>
                  </a:lnTo>
                  <a:lnTo>
                    <a:pt x="3496" y="408"/>
                  </a:lnTo>
                  <a:lnTo>
                    <a:pt x="3496" y="408"/>
                  </a:lnTo>
                  <a:lnTo>
                    <a:pt x="3501" y="403"/>
                  </a:lnTo>
                  <a:lnTo>
                    <a:pt x="3501" y="403"/>
                  </a:lnTo>
                  <a:lnTo>
                    <a:pt x="3501" y="398"/>
                  </a:lnTo>
                  <a:lnTo>
                    <a:pt x="3501" y="398"/>
                  </a:lnTo>
                  <a:lnTo>
                    <a:pt x="3501" y="393"/>
                  </a:lnTo>
                  <a:lnTo>
                    <a:pt x="3505" y="393"/>
                  </a:lnTo>
                  <a:lnTo>
                    <a:pt x="3505" y="393"/>
                  </a:lnTo>
                  <a:lnTo>
                    <a:pt x="3505" y="388"/>
                  </a:lnTo>
                  <a:lnTo>
                    <a:pt x="3505" y="388"/>
                  </a:lnTo>
                  <a:lnTo>
                    <a:pt x="3505" y="383"/>
                  </a:lnTo>
                  <a:lnTo>
                    <a:pt x="3510" y="383"/>
                  </a:lnTo>
                  <a:lnTo>
                    <a:pt x="3510" y="383"/>
                  </a:lnTo>
                  <a:lnTo>
                    <a:pt x="3510" y="379"/>
                  </a:lnTo>
                  <a:lnTo>
                    <a:pt x="3510" y="379"/>
                  </a:lnTo>
                  <a:lnTo>
                    <a:pt x="3510" y="374"/>
                  </a:lnTo>
                  <a:lnTo>
                    <a:pt x="3515" y="374"/>
                  </a:lnTo>
                  <a:lnTo>
                    <a:pt x="3515" y="374"/>
                  </a:lnTo>
                  <a:lnTo>
                    <a:pt x="3515" y="369"/>
                  </a:lnTo>
                  <a:lnTo>
                    <a:pt x="3515" y="369"/>
                  </a:lnTo>
                  <a:lnTo>
                    <a:pt x="3515" y="369"/>
                  </a:lnTo>
                  <a:lnTo>
                    <a:pt x="3515" y="364"/>
                  </a:lnTo>
                  <a:lnTo>
                    <a:pt x="3520" y="364"/>
                  </a:lnTo>
                  <a:lnTo>
                    <a:pt x="3520" y="364"/>
                  </a:lnTo>
                  <a:lnTo>
                    <a:pt x="3520" y="359"/>
                  </a:lnTo>
                  <a:lnTo>
                    <a:pt x="3520" y="359"/>
                  </a:lnTo>
                  <a:lnTo>
                    <a:pt x="3520" y="354"/>
                  </a:lnTo>
                  <a:lnTo>
                    <a:pt x="3525" y="354"/>
                  </a:lnTo>
                  <a:lnTo>
                    <a:pt x="3525" y="354"/>
                  </a:lnTo>
                  <a:lnTo>
                    <a:pt x="3525" y="349"/>
                  </a:lnTo>
                  <a:lnTo>
                    <a:pt x="3525" y="349"/>
                  </a:lnTo>
                  <a:lnTo>
                    <a:pt x="3525" y="345"/>
                  </a:lnTo>
                  <a:lnTo>
                    <a:pt x="3530" y="345"/>
                  </a:lnTo>
                  <a:lnTo>
                    <a:pt x="3530" y="340"/>
                  </a:lnTo>
                  <a:lnTo>
                    <a:pt x="3530" y="340"/>
                  </a:lnTo>
                  <a:lnTo>
                    <a:pt x="3530" y="340"/>
                  </a:lnTo>
                  <a:lnTo>
                    <a:pt x="3530" y="335"/>
                  </a:lnTo>
                  <a:lnTo>
                    <a:pt x="3535" y="335"/>
                  </a:lnTo>
                  <a:lnTo>
                    <a:pt x="3535" y="330"/>
                  </a:lnTo>
                  <a:lnTo>
                    <a:pt x="3535" y="330"/>
                  </a:lnTo>
                  <a:lnTo>
                    <a:pt x="3535" y="325"/>
                  </a:lnTo>
                  <a:lnTo>
                    <a:pt x="3535" y="325"/>
                  </a:lnTo>
                  <a:lnTo>
                    <a:pt x="3539" y="320"/>
                  </a:lnTo>
                  <a:lnTo>
                    <a:pt x="3539" y="320"/>
                  </a:lnTo>
                  <a:lnTo>
                    <a:pt x="3539" y="320"/>
                  </a:lnTo>
                  <a:lnTo>
                    <a:pt x="3539" y="315"/>
                  </a:lnTo>
                  <a:lnTo>
                    <a:pt x="3539" y="315"/>
                  </a:lnTo>
                  <a:lnTo>
                    <a:pt x="3544" y="311"/>
                  </a:lnTo>
                  <a:lnTo>
                    <a:pt x="3544" y="311"/>
                  </a:lnTo>
                  <a:lnTo>
                    <a:pt x="3544" y="306"/>
                  </a:lnTo>
                  <a:lnTo>
                    <a:pt x="3544" y="306"/>
                  </a:lnTo>
                  <a:lnTo>
                    <a:pt x="3544" y="301"/>
                  </a:lnTo>
                  <a:lnTo>
                    <a:pt x="3544" y="301"/>
                  </a:lnTo>
                  <a:lnTo>
                    <a:pt x="3549" y="296"/>
                  </a:lnTo>
                  <a:lnTo>
                    <a:pt x="3549" y="296"/>
                  </a:lnTo>
                  <a:lnTo>
                    <a:pt x="3549" y="291"/>
                  </a:lnTo>
                  <a:lnTo>
                    <a:pt x="3549" y="291"/>
                  </a:lnTo>
                  <a:lnTo>
                    <a:pt x="3549" y="286"/>
                  </a:lnTo>
                  <a:lnTo>
                    <a:pt x="3554" y="286"/>
                  </a:lnTo>
                  <a:lnTo>
                    <a:pt x="3554" y="286"/>
                  </a:lnTo>
                  <a:lnTo>
                    <a:pt x="3554" y="281"/>
                  </a:lnTo>
                  <a:lnTo>
                    <a:pt x="3554" y="281"/>
                  </a:lnTo>
                  <a:lnTo>
                    <a:pt x="3554" y="277"/>
                  </a:lnTo>
                  <a:lnTo>
                    <a:pt x="3559" y="277"/>
                  </a:lnTo>
                  <a:lnTo>
                    <a:pt x="3559" y="272"/>
                  </a:lnTo>
                  <a:lnTo>
                    <a:pt x="3559" y="272"/>
                  </a:lnTo>
                  <a:lnTo>
                    <a:pt x="3559" y="267"/>
                  </a:lnTo>
                  <a:lnTo>
                    <a:pt x="3559" y="267"/>
                  </a:lnTo>
                  <a:lnTo>
                    <a:pt x="3564" y="262"/>
                  </a:lnTo>
                  <a:lnTo>
                    <a:pt x="3564" y="262"/>
                  </a:lnTo>
                  <a:lnTo>
                    <a:pt x="3564" y="257"/>
                  </a:lnTo>
                  <a:lnTo>
                    <a:pt x="3564" y="252"/>
                  </a:lnTo>
                  <a:lnTo>
                    <a:pt x="3569" y="247"/>
                  </a:lnTo>
                  <a:lnTo>
                    <a:pt x="3569" y="247"/>
                  </a:lnTo>
                  <a:lnTo>
                    <a:pt x="3569" y="243"/>
                  </a:lnTo>
                  <a:lnTo>
                    <a:pt x="3569" y="243"/>
                  </a:lnTo>
                  <a:lnTo>
                    <a:pt x="3569" y="238"/>
                  </a:lnTo>
                  <a:lnTo>
                    <a:pt x="3573" y="238"/>
                  </a:lnTo>
                  <a:lnTo>
                    <a:pt x="3573" y="233"/>
                  </a:lnTo>
                  <a:lnTo>
                    <a:pt x="3573" y="233"/>
                  </a:lnTo>
                  <a:lnTo>
                    <a:pt x="3573" y="233"/>
                  </a:lnTo>
                  <a:lnTo>
                    <a:pt x="3573" y="228"/>
                  </a:lnTo>
                  <a:lnTo>
                    <a:pt x="3578" y="223"/>
                  </a:lnTo>
                  <a:lnTo>
                    <a:pt x="3578" y="223"/>
                  </a:lnTo>
                  <a:lnTo>
                    <a:pt x="3578" y="218"/>
                  </a:lnTo>
                  <a:lnTo>
                    <a:pt x="3578" y="213"/>
                  </a:lnTo>
                  <a:lnTo>
                    <a:pt x="3578" y="213"/>
                  </a:lnTo>
                  <a:lnTo>
                    <a:pt x="3578" y="209"/>
                  </a:lnTo>
                  <a:lnTo>
                    <a:pt x="3583" y="209"/>
                  </a:lnTo>
                  <a:lnTo>
                    <a:pt x="3583" y="204"/>
                  </a:lnTo>
                  <a:lnTo>
                    <a:pt x="3583" y="204"/>
                  </a:lnTo>
                  <a:lnTo>
                    <a:pt x="3583" y="199"/>
                  </a:lnTo>
                  <a:lnTo>
                    <a:pt x="3583" y="199"/>
                  </a:lnTo>
                  <a:lnTo>
                    <a:pt x="3588" y="194"/>
                  </a:lnTo>
                  <a:lnTo>
                    <a:pt x="3588" y="194"/>
                  </a:lnTo>
                  <a:lnTo>
                    <a:pt x="3588" y="189"/>
                  </a:lnTo>
                  <a:lnTo>
                    <a:pt x="3588" y="184"/>
                  </a:lnTo>
                  <a:lnTo>
                    <a:pt x="3588" y="184"/>
                  </a:lnTo>
                  <a:lnTo>
                    <a:pt x="3593" y="179"/>
                  </a:lnTo>
                  <a:lnTo>
                    <a:pt x="3593" y="179"/>
                  </a:lnTo>
                  <a:lnTo>
                    <a:pt x="3593" y="175"/>
                  </a:lnTo>
                  <a:lnTo>
                    <a:pt x="3593" y="170"/>
                  </a:lnTo>
                  <a:lnTo>
                    <a:pt x="3593" y="170"/>
                  </a:lnTo>
                  <a:lnTo>
                    <a:pt x="3598" y="165"/>
                  </a:lnTo>
                  <a:lnTo>
                    <a:pt x="3598" y="165"/>
                  </a:lnTo>
                  <a:lnTo>
                    <a:pt x="3598" y="160"/>
                  </a:lnTo>
                  <a:lnTo>
                    <a:pt x="3598" y="155"/>
                  </a:lnTo>
                  <a:lnTo>
                    <a:pt x="3598" y="155"/>
                  </a:lnTo>
                  <a:lnTo>
                    <a:pt x="3603" y="150"/>
                  </a:lnTo>
                  <a:lnTo>
                    <a:pt x="3603" y="150"/>
                  </a:lnTo>
                  <a:lnTo>
                    <a:pt x="3603" y="145"/>
                  </a:lnTo>
                  <a:lnTo>
                    <a:pt x="3603" y="141"/>
                  </a:lnTo>
                  <a:lnTo>
                    <a:pt x="3603" y="141"/>
                  </a:lnTo>
                  <a:lnTo>
                    <a:pt x="3607" y="136"/>
                  </a:lnTo>
                  <a:lnTo>
                    <a:pt x="3607" y="136"/>
                  </a:lnTo>
                  <a:lnTo>
                    <a:pt x="3607" y="131"/>
                  </a:lnTo>
                  <a:lnTo>
                    <a:pt x="3607" y="126"/>
                  </a:lnTo>
                  <a:lnTo>
                    <a:pt x="3607" y="126"/>
                  </a:lnTo>
                  <a:lnTo>
                    <a:pt x="3607" y="121"/>
                  </a:lnTo>
                  <a:lnTo>
                    <a:pt x="3612" y="121"/>
                  </a:lnTo>
                  <a:lnTo>
                    <a:pt x="3612" y="116"/>
                  </a:lnTo>
                  <a:lnTo>
                    <a:pt x="3612" y="111"/>
                  </a:lnTo>
                  <a:lnTo>
                    <a:pt x="3612" y="111"/>
                  </a:lnTo>
                  <a:lnTo>
                    <a:pt x="3612" y="107"/>
                  </a:lnTo>
                  <a:lnTo>
                    <a:pt x="3617" y="102"/>
                  </a:lnTo>
                  <a:lnTo>
                    <a:pt x="3617" y="102"/>
                  </a:lnTo>
                  <a:lnTo>
                    <a:pt x="3617" y="97"/>
                  </a:lnTo>
                  <a:lnTo>
                    <a:pt x="3617" y="92"/>
                  </a:lnTo>
                  <a:lnTo>
                    <a:pt x="3617" y="92"/>
                  </a:lnTo>
                  <a:lnTo>
                    <a:pt x="3622" y="87"/>
                  </a:lnTo>
                  <a:lnTo>
                    <a:pt x="3622" y="82"/>
                  </a:lnTo>
                  <a:lnTo>
                    <a:pt x="3622" y="82"/>
                  </a:lnTo>
                  <a:lnTo>
                    <a:pt x="3622" y="77"/>
                  </a:lnTo>
                  <a:lnTo>
                    <a:pt x="3627" y="73"/>
                  </a:lnTo>
                  <a:lnTo>
                    <a:pt x="3627" y="73"/>
                  </a:lnTo>
                  <a:lnTo>
                    <a:pt x="3627" y="68"/>
                  </a:lnTo>
                  <a:lnTo>
                    <a:pt x="3627" y="63"/>
                  </a:lnTo>
                  <a:lnTo>
                    <a:pt x="3627" y="63"/>
                  </a:lnTo>
                  <a:lnTo>
                    <a:pt x="3627" y="63"/>
                  </a:lnTo>
                  <a:lnTo>
                    <a:pt x="3632" y="68"/>
                  </a:lnTo>
                  <a:lnTo>
                    <a:pt x="3632" y="73"/>
                  </a:lnTo>
                  <a:lnTo>
                    <a:pt x="3632" y="77"/>
                  </a:lnTo>
                  <a:lnTo>
                    <a:pt x="3632" y="82"/>
                  </a:lnTo>
                  <a:lnTo>
                    <a:pt x="3632" y="87"/>
                  </a:lnTo>
                  <a:lnTo>
                    <a:pt x="3637" y="92"/>
                  </a:lnTo>
                  <a:lnTo>
                    <a:pt x="3637" y="97"/>
                  </a:lnTo>
                  <a:lnTo>
                    <a:pt x="3637" y="107"/>
                  </a:lnTo>
                  <a:lnTo>
                    <a:pt x="3637" y="111"/>
                  </a:lnTo>
                  <a:lnTo>
                    <a:pt x="3637" y="116"/>
                  </a:lnTo>
                  <a:lnTo>
                    <a:pt x="3641" y="116"/>
                  </a:lnTo>
                  <a:lnTo>
                    <a:pt x="3641" y="121"/>
                  </a:lnTo>
                  <a:lnTo>
                    <a:pt x="3641" y="126"/>
                  </a:lnTo>
                  <a:lnTo>
                    <a:pt x="3641" y="131"/>
                  </a:lnTo>
                  <a:lnTo>
                    <a:pt x="3641" y="136"/>
                  </a:lnTo>
                  <a:lnTo>
                    <a:pt x="3646" y="141"/>
                  </a:lnTo>
                  <a:lnTo>
                    <a:pt x="3646" y="145"/>
                  </a:lnTo>
                  <a:lnTo>
                    <a:pt x="3646" y="150"/>
                  </a:lnTo>
                  <a:lnTo>
                    <a:pt x="3646" y="155"/>
                  </a:lnTo>
                  <a:lnTo>
                    <a:pt x="3646" y="160"/>
                  </a:lnTo>
                  <a:lnTo>
                    <a:pt x="3651" y="165"/>
                  </a:lnTo>
                  <a:lnTo>
                    <a:pt x="3651" y="170"/>
                  </a:lnTo>
                  <a:lnTo>
                    <a:pt x="3651" y="175"/>
                  </a:lnTo>
                  <a:lnTo>
                    <a:pt x="3651" y="179"/>
                  </a:lnTo>
                  <a:lnTo>
                    <a:pt x="3651" y="179"/>
                  </a:lnTo>
                  <a:lnTo>
                    <a:pt x="3656" y="184"/>
                  </a:lnTo>
                  <a:lnTo>
                    <a:pt x="3656" y="189"/>
                  </a:lnTo>
                  <a:lnTo>
                    <a:pt x="3656" y="194"/>
                  </a:lnTo>
                  <a:lnTo>
                    <a:pt x="3656" y="199"/>
                  </a:lnTo>
                  <a:lnTo>
                    <a:pt x="3656" y="204"/>
                  </a:lnTo>
                  <a:lnTo>
                    <a:pt x="3656" y="209"/>
                  </a:lnTo>
                  <a:lnTo>
                    <a:pt x="3661" y="213"/>
                  </a:lnTo>
                  <a:lnTo>
                    <a:pt x="3661" y="218"/>
                  </a:lnTo>
                  <a:lnTo>
                    <a:pt x="3661" y="218"/>
                  </a:lnTo>
                  <a:lnTo>
                    <a:pt x="3661" y="223"/>
                  </a:lnTo>
                  <a:lnTo>
                    <a:pt x="3661" y="228"/>
                  </a:lnTo>
                  <a:lnTo>
                    <a:pt x="3666" y="233"/>
                  </a:lnTo>
                  <a:lnTo>
                    <a:pt x="3666" y="238"/>
                  </a:lnTo>
                  <a:lnTo>
                    <a:pt x="3666" y="243"/>
                  </a:lnTo>
                  <a:lnTo>
                    <a:pt x="3666" y="243"/>
                  </a:lnTo>
                  <a:lnTo>
                    <a:pt x="3666" y="247"/>
                  </a:lnTo>
                  <a:lnTo>
                    <a:pt x="3671" y="252"/>
                  </a:lnTo>
                  <a:lnTo>
                    <a:pt x="3671" y="257"/>
                  </a:lnTo>
                  <a:lnTo>
                    <a:pt x="3671" y="262"/>
                  </a:lnTo>
                  <a:lnTo>
                    <a:pt x="3671" y="262"/>
                  </a:lnTo>
                  <a:lnTo>
                    <a:pt x="3671" y="267"/>
                  </a:lnTo>
                  <a:lnTo>
                    <a:pt x="3675" y="272"/>
                  </a:lnTo>
                  <a:lnTo>
                    <a:pt x="3675" y="277"/>
                  </a:lnTo>
                  <a:lnTo>
                    <a:pt x="3675" y="281"/>
                  </a:lnTo>
                  <a:lnTo>
                    <a:pt x="3675" y="286"/>
                  </a:lnTo>
                  <a:lnTo>
                    <a:pt x="3680" y="291"/>
                  </a:lnTo>
                  <a:lnTo>
                    <a:pt x="3680" y="296"/>
                  </a:lnTo>
                  <a:lnTo>
                    <a:pt x="3680" y="296"/>
                  </a:lnTo>
                  <a:lnTo>
                    <a:pt x="3680" y="301"/>
                  </a:lnTo>
                  <a:lnTo>
                    <a:pt x="3680" y="306"/>
                  </a:lnTo>
                  <a:lnTo>
                    <a:pt x="3685" y="311"/>
                  </a:lnTo>
                  <a:lnTo>
                    <a:pt x="3685" y="311"/>
                  </a:lnTo>
                  <a:lnTo>
                    <a:pt x="3685" y="315"/>
                  </a:lnTo>
                  <a:lnTo>
                    <a:pt x="3685" y="315"/>
                  </a:lnTo>
                  <a:lnTo>
                    <a:pt x="3685" y="325"/>
                  </a:lnTo>
                  <a:lnTo>
                    <a:pt x="3690" y="325"/>
                  </a:lnTo>
                  <a:lnTo>
                    <a:pt x="3690" y="330"/>
                  </a:lnTo>
                  <a:lnTo>
                    <a:pt x="3690" y="335"/>
                  </a:lnTo>
                  <a:lnTo>
                    <a:pt x="3690" y="335"/>
                  </a:lnTo>
                  <a:lnTo>
                    <a:pt x="3690" y="340"/>
                  </a:lnTo>
                  <a:lnTo>
                    <a:pt x="3690" y="345"/>
                  </a:lnTo>
                  <a:lnTo>
                    <a:pt x="3695" y="349"/>
                  </a:lnTo>
                  <a:lnTo>
                    <a:pt x="3695" y="349"/>
                  </a:lnTo>
                  <a:lnTo>
                    <a:pt x="3695" y="354"/>
                  </a:lnTo>
                  <a:lnTo>
                    <a:pt x="3695" y="359"/>
                  </a:lnTo>
                  <a:lnTo>
                    <a:pt x="3695" y="359"/>
                  </a:lnTo>
                  <a:lnTo>
                    <a:pt x="3700" y="364"/>
                  </a:lnTo>
                  <a:lnTo>
                    <a:pt x="3700" y="369"/>
                  </a:lnTo>
                  <a:lnTo>
                    <a:pt x="3700" y="369"/>
                  </a:lnTo>
                  <a:lnTo>
                    <a:pt x="3700" y="374"/>
                  </a:lnTo>
                  <a:lnTo>
                    <a:pt x="3700" y="374"/>
                  </a:lnTo>
                  <a:lnTo>
                    <a:pt x="3705" y="379"/>
                  </a:lnTo>
                  <a:lnTo>
                    <a:pt x="3705" y="383"/>
                  </a:lnTo>
                  <a:lnTo>
                    <a:pt x="3705" y="383"/>
                  </a:lnTo>
                  <a:lnTo>
                    <a:pt x="3705" y="388"/>
                  </a:lnTo>
                  <a:lnTo>
                    <a:pt x="3705" y="393"/>
                  </a:lnTo>
                  <a:lnTo>
                    <a:pt x="3709" y="393"/>
                  </a:lnTo>
                  <a:lnTo>
                    <a:pt x="3709" y="398"/>
                  </a:lnTo>
                  <a:lnTo>
                    <a:pt x="3709" y="398"/>
                  </a:lnTo>
                  <a:lnTo>
                    <a:pt x="3709" y="403"/>
                  </a:lnTo>
                  <a:lnTo>
                    <a:pt x="3709" y="403"/>
                  </a:lnTo>
                  <a:lnTo>
                    <a:pt x="3714" y="408"/>
                  </a:lnTo>
                  <a:lnTo>
                    <a:pt x="3714" y="413"/>
                  </a:lnTo>
                  <a:lnTo>
                    <a:pt x="3714" y="413"/>
                  </a:lnTo>
                  <a:lnTo>
                    <a:pt x="3714" y="417"/>
                  </a:lnTo>
                  <a:lnTo>
                    <a:pt x="3714" y="417"/>
                  </a:lnTo>
                  <a:lnTo>
                    <a:pt x="3719" y="422"/>
                  </a:lnTo>
                  <a:lnTo>
                    <a:pt x="3719" y="422"/>
                  </a:lnTo>
                  <a:lnTo>
                    <a:pt x="3719" y="427"/>
                  </a:lnTo>
                  <a:lnTo>
                    <a:pt x="3719" y="427"/>
                  </a:lnTo>
                  <a:lnTo>
                    <a:pt x="3719" y="432"/>
                  </a:lnTo>
                  <a:lnTo>
                    <a:pt x="3719" y="437"/>
                  </a:lnTo>
                  <a:lnTo>
                    <a:pt x="3724" y="437"/>
                  </a:lnTo>
                  <a:lnTo>
                    <a:pt x="3724" y="442"/>
                  </a:lnTo>
                  <a:lnTo>
                    <a:pt x="3724" y="442"/>
                  </a:lnTo>
                  <a:lnTo>
                    <a:pt x="3724" y="447"/>
                  </a:lnTo>
                  <a:lnTo>
                    <a:pt x="3724" y="447"/>
                  </a:lnTo>
                  <a:lnTo>
                    <a:pt x="3729" y="451"/>
                  </a:lnTo>
                  <a:lnTo>
                    <a:pt x="3729" y="451"/>
                  </a:lnTo>
                  <a:lnTo>
                    <a:pt x="3729" y="456"/>
                  </a:lnTo>
                  <a:lnTo>
                    <a:pt x="3729" y="456"/>
                  </a:lnTo>
                  <a:lnTo>
                    <a:pt x="3729" y="456"/>
                  </a:lnTo>
                  <a:lnTo>
                    <a:pt x="3734" y="461"/>
                  </a:lnTo>
                  <a:lnTo>
                    <a:pt x="3734" y="461"/>
                  </a:lnTo>
                  <a:lnTo>
                    <a:pt x="3734" y="466"/>
                  </a:lnTo>
                  <a:lnTo>
                    <a:pt x="3734" y="466"/>
                  </a:lnTo>
                  <a:lnTo>
                    <a:pt x="3734" y="471"/>
                  </a:lnTo>
                  <a:lnTo>
                    <a:pt x="3739" y="471"/>
                  </a:lnTo>
                  <a:lnTo>
                    <a:pt x="3739" y="476"/>
                  </a:lnTo>
                  <a:lnTo>
                    <a:pt x="3739" y="476"/>
                  </a:lnTo>
                  <a:lnTo>
                    <a:pt x="3739" y="476"/>
                  </a:lnTo>
                  <a:lnTo>
                    <a:pt x="3739" y="481"/>
                  </a:lnTo>
                  <a:lnTo>
                    <a:pt x="3743" y="481"/>
                  </a:lnTo>
                  <a:lnTo>
                    <a:pt x="3743" y="485"/>
                  </a:lnTo>
                  <a:lnTo>
                    <a:pt x="3743" y="485"/>
                  </a:lnTo>
                  <a:lnTo>
                    <a:pt x="3743" y="485"/>
                  </a:lnTo>
                  <a:lnTo>
                    <a:pt x="3743" y="490"/>
                  </a:lnTo>
                  <a:lnTo>
                    <a:pt x="3748" y="490"/>
                  </a:lnTo>
                  <a:lnTo>
                    <a:pt x="3748" y="495"/>
                  </a:lnTo>
                  <a:lnTo>
                    <a:pt x="3748" y="495"/>
                  </a:lnTo>
                  <a:lnTo>
                    <a:pt x="3748" y="495"/>
                  </a:lnTo>
                  <a:lnTo>
                    <a:pt x="3748" y="500"/>
                  </a:lnTo>
                  <a:lnTo>
                    <a:pt x="3753" y="500"/>
                  </a:lnTo>
                  <a:lnTo>
                    <a:pt x="3753" y="500"/>
                  </a:lnTo>
                  <a:lnTo>
                    <a:pt x="3753" y="505"/>
                  </a:lnTo>
                  <a:lnTo>
                    <a:pt x="3753" y="505"/>
                  </a:lnTo>
                  <a:lnTo>
                    <a:pt x="3753" y="505"/>
                  </a:lnTo>
                  <a:lnTo>
                    <a:pt x="3753" y="510"/>
                  </a:lnTo>
                  <a:lnTo>
                    <a:pt x="3758" y="514"/>
                  </a:lnTo>
                  <a:lnTo>
                    <a:pt x="3758" y="514"/>
                  </a:lnTo>
                  <a:lnTo>
                    <a:pt x="3758" y="514"/>
                  </a:lnTo>
                  <a:lnTo>
                    <a:pt x="3758" y="514"/>
                  </a:lnTo>
                  <a:lnTo>
                    <a:pt x="3763" y="519"/>
                  </a:lnTo>
                  <a:lnTo>
                    <a:pt x="3763" y="519"/>
                  </a:lnTo>
                  <a:lnTo>
                    <a:pt x="3763" y="519"/>
                  </a:lnTo>
                  <a:lnTo>
                    <a:pt x="3763" y="524"/>
                  </a:lnTo>
                  <a:lnTo>
                    <a:pt x="3763" y="524"/>
                  </a:lnTo>
                  <a:lnTo>
                    <a:pt x="3768" y="524"/>
                  </a:lnTo>
                  <a:lnTo>
                    <a:pt x="3768" y="529"/>
                  </a:lnTo>
                  <a:lnTo>
                    <a:pt x="3768" y="529"/>
                  </a:lnTo>
                  <a:lnTo>
                    <a:pt x="3768" y="529"/>
                  </a:lnTo>
                  <a:lnTo>
                    <a:pt x="3768" y="529"/>
                  </a:lnTo>
                  <a:lnTo>
                    <a:pt x="3772" y="534"/>
                  </a:lnTo>
                  <a:lnTo>
                    <a:pt x="3772" y="534"/>
                  </a:lnTo>
                  <a:lnTo>
                    <a:pt x="3772" y="534"/>
                  </a:lnTo>
                  <a:lnTo>
                    <a:pt x="3772" y="534"/>
                  </a:lnTo>
                  <a:lnTo>
                    <a:pt x="3772" y="539"/>
                  </a:lnTo>
                  <a:lnTo>
                    <a:pt x="3777" y="539"/>
                  </a:lnTo>
                  <a:lnTo>
                    <a:pt x="3777" y="539"/>
                  </a:lnTo>
                  <a:lnTo>
                    <a:pt x="3777" y="539"/>
                  </a:lnTo>
                  <a:lnTo>
                    <a:pt x="3777" y="539"/>
                  </a:lnTo>
                  <a:lnTo>
                    <a:pt x="3777" y="544"/>
                  </a:lnTo>
                  <a:lnTo>
                    <a:pt x="3782" y="544"/>
                  </a:lnTo>
                  <a:lnTo>
                    <a:pt x="3782" y="544"/>
                  </a:lnTo>
                  <a:lnTo>
                    <a:pt x="3782" y="544"/>
                  </a:lnTo>
                  <a:lnTo>
                    <a:pt x="3782" y="544"/>
                  </a:lnTo>
                  <a:lnTo>
                    <a:pt x="3782" y="548"/>
                  </a:lnTo>
                  <a:lnTo>
                    <a:pt x="3787" y="548"/>
                  </a:lnTo>
                  <a:lnTo>
                    <a:pt x="3787" y="548"/>
                  </a:lnTo>
                  <a:lnTo>
                    <a:pt x="3787" y="548"/>
                  </a:lnTo>
                  <a:lnTo>
                    <a:pt x="3787" y="548"/>
                  </a:lnTo>
                  <a:lnTo>
                    <a:pt x="3787" y="548"/>
                  </a:lnTo>
                  <a:lnTo>
                    <a:pt x="3792" y="553"/>
                  </a:lnTo>
                  <a:lnTo>
                    <a:pt x="3792" y="553"/>
                  </a:lnTo>
                  <a:lnTo>
                    <a:pt x="3792" y="553"/>
                  </a:lnTo>
                  <a:lnTo>
                    <a:pt x="3792" y="553"/>
                  </a:lnTo>
                  <a:lnTo>
                    <a:pt x="3792" y="553"/>
                  </a:lnTo>
                  <a:lnTo>
                    <a:pt x="3792" y="553"/>
                  </a:lnTo>
                  <a:lnTo>
                    <a:pt x="3797" y="553"/>
                  </a:lnTo>
                  <a:lnTo>
                    <a:pt x="3797" y="553"/>
                  </a:lnTo>
                  <a:lnTo>
                    <a:pt x="3797" y="553"/>
                  </a:lnTo>
                  <a:lnTo>
                    <a:pt x="3797" y="558"/>
                  </a:lnTo>
                  <a:lnTo>
                    <a:pt x="3797" y="558"/>
                  </a:lnTo>
                  <a:lnTo>
                    <a:pt x="3802" y="558"/>
                  </a:lnTo>
                  <a:lnTo>
                    <a:pt x="3802" y="558"/>
                  </a:lnTo>
                  <a:lnTo>
                    <a:pt x="3802" y="558"/>
                  </a:lnTo>
                  <a:lnTo>
                    <a:pt x="3802" y="558"/>
                  </a:lnTo>
                  <a:lnTo>
                    <a:pt x="3802" y="558"/>
                  </a:lnTo>
                  <a:lnTo>
                    <a:pt x="3806" y="558"/>
                  </a:lnTo>
                  <a:lnTo>
                    <a:pt x="3806" y="558"/>
                  </a:lnTo>
                  <a:lnTo>
                    <a:pt x="3806" y="558"/>
                  </a:lnTo>
                  <a:lnTo>
                    <a:pt x="3806" y="558"/>
                  </a:lnTo>
                  <a:lnTo>
                    <a:pt x="3806" y="558"/>
                  </a:lnTo>
                  <a:lnTo>
                    <a:pt x="3811" y="558"/>
                  </a:lnTo>
                  <a:lnTo>
                    <a:pt x="3811" y="558"/>
                  </a:lnTo>
                  <a:lnTo>
                    <a:pt x="3811" y="558"/>
                  </a:lnTo>
                  <a:lnTo>
                    <a:pt x="3811" y="558"/>
                  </a:lnTo>
                  <a:lnTo>
                    <a:pt x="3811" y="558"/>
                  </a:lnTo>
                  <a:lnTo>
                    <a:pt x="3816" y="558"/>
                  </a:lnTo>
                  <a:lnTo>
                    <a:pt x="3816" y="558"/>
                  </a:lnTo>
                  <a:lnTo>
                    <a:pt x="3816" y="558"/>
                  </a:lnTo>
                  <a:lnTo>
                    <a:pt x="3816" y="558"/>
                  </a:lnTo>
                  <a:lnTo>
                    <a:pt x="3816" y="558"/>
                  </a:lnTo>
                  <a:lnTo>
                    <a:pt x="3821" y="558"/>
                  </a:lnTo>
                  <a:lnTo>
                    <a:pt x="3821" y="558"/>
                  </a:lnTo>
                  <a:lnTo>
                    <a:pt x="3821" y="558"/>
                  </a:lnTo>
                  <a:lnTo>
                    <a:pt x="3821" y="558"/>
                  </a:lnTo>
                  <a:lnTo>
                    <a:pt x="3821" y="558"/>
                  </a:lnTo>
                  <a:lnTo>
                    <a:pt x="3826" y="558"/>
                  </a:lnTo>
                  <a:lnTo>
                    <a:pt x="3826" y="558"/>
                  </a:lnTo>
                  <a:lnTo>
                    <a:pt x="3826" y="558"/>
                  </a:lnTo>
                  <a:lnTo>
                    <a:pt x="3826" y="558"/>
                  </a:lnTo>
                  <a:lnTo>
                    <a:pt x="3826" y="558"/>
                  </a:lnTo>
                  <a:lnTo>
                    <a:pt x="3831" y="558"/>
                  </a:lnTo>
                  <a:lnTo>
                    <a:pt x="3831" y="553"/>
                  </a:lnTo>
                  <a:lnTo>
                    <a:pt x="3831" y="553"/>
                  </a:lnTo>
                  <a:lnTo>
                    <a:pt x="3831" y="553"/>
                  </a:lnTo>
                  <a:lnTo>
                    <a:pt x="3831" y="553"/>
                  </a:lnTo>
                  <a:lnTo>
                    <a:pt x="3836" y="553"/>
                  </a:lnTo>
                  <a:lnTo>
                    <a:pt x="3836" y="553"/>
                  </a:lnTo>
                  <a:lnTo>
                    <a:pt x="3836" y="553"/>
                  </a:lnTo>
                  <a:lnTo>
                    <a:pt x="3836" y="553"/>
                  </a:lnTo>
                  <a:lnTo>
                    <a:pt x="3836" y="548"/>
                  </a:lnTo>
                  <a:lnTo>
                    <a:pt x="3836" y="548"/>
                  </a:lnTo>
                  <a:lnTo>
                    <a:pt x="3840" y="548"/>
                  </a:lnTo>
                  <a:lnTo>
                    <a:pt x="3840" y="548"/>
                  </a:lnTo>
                  <a:lnTo>
                    <a:pt x="3840" y="548"/>
                  </a:lnTo>
                  <a:lnTo>
                    <a:pt x="3840" y="548"/>
                  </a:lnTo>
                  <a:lnTo>
                    <a:pt x="3840" y="548"/>
                  </a:lnTo>
                  <a:lnTo>
                    <a:pt x="3845" y="544"/>
                  </a:lnTo>
                  <a:lnTo>
                    <a:pt x="3845" y="544"/>
                  </a:lnTo>
                  <a:lnTo>
                    <a:pt x="3845" y="544"/>
                  </a:lnTo>
                  <a:lnTo>
                    <a:pt x="3845" y="544"/>
                  </a:lnTo>
                  <a:lnTo>
                    <a:pt x="3845" y="544"/>
                  </a:lnTo>
                  <a:lnTo>
                    <a:pt x="3850" y="539"/>
                  </a:lnTo>
                  <a:lnTo>
                    <a:pt x="3850" y="539"/>
                  </a:lnTo>
                  <a:lnTo>
                    <a:pt x="3850" y="539"/>
                  </a:lnTo>
                  <a:lnTo>
                    <a:pt x="3850" y="539"/>
                  </a:lnTo>
                  <a:lnTo>
                    <a:pt x="3850" y="534"/>
                  </a:lnTo>
                  <a:lnTo>
                    <a:pt x="3855" y="534"/>
                  </a:lnTo>
                  <a:lnTo>
                    <a:pt x="3855" y="534"/>
                  </a:lnTo>
                  <a:lnTo>
                    <a:pt x="3855" y="534"/>
                  </a:lnTo>
                  <a:lnTo>
                    <a:pt x="3855" y="534"/>
                  </a:lnTo>
                  <a:lnTo>
                    <a:pt x="3855" y="529"/>
                  </a:lnTo>
                  <a:lnTo>
                    <a:pt x="3860" y="529"/>
                  </a:lnTo>
                  <a:lnTo>
                    <a:pt x="3860" y="529"/>
                  </a:lnTo>
                  <a:lnTo>
                    <a:pt x="3860" y="524"/>
                  </a:lnTo>
                  <a:lnTo>
                    <a:pt x="3860" y="524"/>
                  </a:lnTo>
                  <a:lnTo>
                    <a:pt x="3860" y="524"/>
                  </a:lnTo>
                  <a:lnTo>
                    <a:pt x="3865" y="524"/>
                  </a:lnTo>
                  <a:lnTo>
                    <a:pt x="3865" y="519"/>
                  </a:lnTo>
                  <a:lnTo>
                    <a:pt x="3865" y="519"/>
                  </a:lnTo>
                  <a:lnTo>
                    <a:pt x="3865" y="519"/>
                  </a:lnTo>
                  <a:lnTo>
                    <a:pt x="3865" y="514"/>
                  </a:lnTo>
                  <a:lnTo>
                    <a:pt x="3870" y="514"/>
                  </a:lnTo>
                  <a:lnTo>
                    <a:pt x="3870" y="514"/>
                  </a:lnTo>
                  <a:lnTo>
                    <a:pt x="3870" y="510"/>
                  </a:lnTo>
                  <a:lnTo>
                    <a:pt x="3870" y="510"/>
                  </a:lnTo>
                  <a:lnTo>
                    <a:pt x="3870" y="505"/>
                  </a:lnTo>
                  <a:lnTo>
                    <a:pt x="3874" y="505"/>
                  </a:lnTo>
                  <a:lnTo>
                    <a:pt x="3874" y="500"/>
                  </a:lnTo>
                  <a:lnTo>
                    <a:pt x="3874" y="500"/>
                  </a:lnTo>
                  <a:lnTo>
                    <a:pt x="3874" y="495"/>
                  </a:lnTo>
                  <a:lnTo>
                    <a:pt x="3874" y="490"/>
                  </a:lnTo>
                  <a:lnTo>
                    <a:pt x="3879" y="490"/>
                  </a:lnTo>
                  <a:lnTo>
                    <a:pt x="3879" y="485"/>
                  </a:lnTo>
                  <a:lnTo>
                    <a:pt x="3879" y="485"/>
                  </a:lnTo>
                  <a:lnTo>
                    <a:pt x="3879" y="481"/>
                  </a:lnTo>
                  <a:lnTo>
                    <a:pt x="3879" y="481"/>
                  </a:lnTo>
                  <a:lnTo>
                    <a:pt x="3879" y="476"/>
                  </a:lnTo>
                  <a:lnTo>
                    <a:pt x="3884" y="471"/>
                  </a:lnTo>
                  <a:lnTo>
                    <a:pt x="3884" y="471"/>
                  </a:lnTo>
                  <a:lnTo>
                    <a:pt x="3884" y="466"/>
                  </a:lnTo>
                  <a:lnTo>
                    <a:pt x="3884" y="461"/>
                  </a:lnTo>
                  <a:lnTo>
                    <a:pt x="3884" y="461"/>
                  </a:lnTo>
                  <a:lnTo>
                    <a:pt x="3889" y="456"/>
                  </a:lnTo>
                  <a:lnTo>
                    <a:pt x="3889" y="451"/>
                  </a:lnTo>
                  <a:lnTo>
                    <a:pt x="3889" y="451"/>
                  </a:lnTo>
                  <a:lnTo>
                    <a:pt x="3889" y="447"/>
                  </a:lnTo>
                  <a:lnTo>
                    <a:pt x="3889" y="442"/>
                  </a:lnTo>
                  <a:lnTo>
                    <a:pt x="3894" y="437"/>
                  </a:lnTo>
                  <a:lnTo>
                    <a:pt x="3894" y="437"/>
                  </a:lnTo>
                  <a:lnTo>
                    <a:pt x="3894" y="432"/>
                  </a:lnTo>
                  <a:lnTo>
                    <a:pt x="3894" y="427"/>
                  </a:lnTo>
                  <a:lnTo>
                    <a:pt x="3894" y="422"/>
                  </a:lnTo>
                  <a:lnTo>
                    <a:pt x="3899" y="422"/>
                  </a:lnTo>
                  <a:lnTo>
                    <a:pt x="3899" y="417"/>
                  </a:lnTo>
                  <a:lnTo>
                    <a:pt x="3899" y="413"/>
                  </a:lnTo>
                  <a:lnTo>
                    <a:pt x="3899" y="408"/>
                  </a:lnTo>
                  <a:lnTo>
                    <a:pt x="3899" y="403"/>
                  </a:lnTo>
                  <a:lnTo>
                    <a:pt x="3904" y="398"/>
                  </a:lnTo>
                  <a:lnTo>
                    <a:pt x="3904" y="398"/>
                  </a:lnTo>
                  <a:lnTo>
                    <a:pt x="3904" y="388"/>
                  </a:lnTo>
                  <a:lnTo>
                    <a:pt x="3904" y="383"/>
                  </a:lnTo>
                  <a:lnTo>
                    <a:pt x="3904" y="379"/>
                  </a:lnTo>
                  <a:lnTo>
                    <a:pt x="3908" y="374"/>
                  </a:lnTo>
                  <a:lnTo>
                    <a:pt x="3908" y="369"/>
                  </a:lnTo>
                  <a:lnTo>
                    <a:pt x="3908" y="364"/>
                  </a:lnTo>
                  <a:lnTo>
                    <a:pt x="3908" y="359"/>
                  </a:lnTo>
                  <a:lnTo>
                    <a:pt x="3908" y="359"/>
                  </a:lnTo>
                  <a:lnTo>
                    <a:pt x="3913" y="354"/>
                  </a:lnTo>
                  <a:lnTo>
                    <a:pt x="3913" y="349"/>
                  </a:lnTo>
                  <a:lnTo>
                    <a:pt x="3913" y="345"/>
                  </a:lnTo>
                  <a:lnTo>
                    <a:pt x="3913" y="340"/>
                  </a:lnTo>
                  <a:lnTo>
                    <a:pt x="3913" y="335"/>
                  </a:lnTo>
                  <a:lnTo>
                    <a:pt x="3918" y="330"/>
                  </a:lnTo>
                  <a:lnTo>
                    <a:pt x="3918" y="325"/>
                  </a:lnTo>
                  <a:lnTo>
                    <a:pt x="3918" y="320"/>
                  </a:lnTo>
                  <a:lnTo>
                    <a:pt x="3918" y="315"/>
                  </a:lnTo>
                  <a:lnTo>
                    <a:pt x="3918" y="311"/>
                  </a:lnTo>
                  <a:lnTo>
                    <a:pt x="3923" y="301"/>
                  </a:lnTo>
                  <a:lnTo>
                    <a:pt x="3923" y="296"/>
                  </a:lnTo>
                  <a:lnTo>
                    <a:pt x="3923" y="291"/>
                  </a:lnTo>
                  <a:lnTo>
                    <a:pt x="3923" y="286"/>
                  </a:lnTo>
                  <a:lnTo>
                    <a:pt x="3923" y="281"/>
                  </a:lnTo>
                  <a:lnTo>
                    <a:pt x="3928" y="277"/>
                  </a:lnTo>
                  <a:lnTo>
                    <a:pt x="3928" y="272"/>
                  </a:lnTo>
                  <a:lnTo>
                    <a:pt x="3928" y="267"/>
                  </a:lnTo>
                  <a:lnTo>
                    <a:pt x="3928" y="262"/>
                  </a:lnTo>
                  <a:lnTo>
                    <a:pt x="3928" y="252"/>
                  </a:lnTo>
                  <a:lnTo>
                    <a:pt x="3933" y="247"/>
                  </a:lnTo>
                  <a:lnTo>
                    <a:pt x="3933" y="243"/>
                  </a:lnTo>
                  <a:lnTo>
                    <a:pt x="3933" y="238"/>
                  </a:lnTo>
                  <a:lnTo>
                    <a:pt x="3933" y="233"/>
                  </a:lnTo>
                  <a:lnTo>
                    <a:pt x="3933" y="223"/>
                  </a:lnTo>
                  <a:lnTo>
                    <a:pt x="3938" y="218"/>
                  </a:lnTo>
                  <a:lnTo>
                    <a:pt x="3938" y="213"/>
                  </a:lnTo>
                  <a:lnTo>
                    <a:pt x="3938" y="209"/>
                  </a:lnTo>
                  <a:lnTo>
                    <a:pt x="3938" y="204"/>
                  </a:lnTo>
                  <a:lnTo>
                    <a:pt x="3938" y="199"/>
                  </a:lnTo>
                  <a:lnTo>
                    <a:pt x="3938" y="194"/>
                  </a:lnTo>
                  <a:lnTo>
                    <a:pt x="3942" y="194"/>
                  </a:lnTo>
                  <a:lnTo>
                    <a:pt x="3942" y="194"/>
                  </a:lnTo>
                  <a:lnTo>
                    <a:pt x="3942" y="199"/>
                  </a:lnTo>
                  <a:lnTo>
                    <a:pt x="3942" y="204"/>
                  </a:lnTo>
                  <a:lnTo>
                    <a:pt x="3942" y="209"/>
                  </a:lnTo>
                  <a:lnTo>
                    <a:pt x="3947" y="213"/>
                  </a:lnTo>
                  <a:lnTo>
                    <a:pt x="3947" y="218"/>
                  </a:lnTo>
                  <a:lnTo>
                    <a:pt x="3947" y="223"/>
                  </a:lnTo>
                  <a:lnTo>
                    <a:pt x="3947" y="228"/>
                  </a:lnTo>
                  <a:lnTo>
                    <a:pt x="3952" y="233"/>
                  </a:lnTo>
                  <a:lnTo>
                    <a:pt x="3952" y="238"/>
                  </a:lnTo>
                  <a:lnTo>
                    <a:pt x="3952" y="243"/>
                  </a:lnTo>
                  <a:lnTo>
                    <a:pt x="3952" y="247"/>
                  </a:lnTo>
                  <a:lnTo>
                    <a:pt x="3952" y="247"/>
                  </a:lnTo>
                  <a:lnTo>
                    <a:pt x="3952" y="252"/>
                  </a:lnTo>
                  <a:lnTo>
                    <a:pt x="3957" y="257"/>
                  </a:lnTo>
                  <a:lnTo>
                    <a:pt x="3957" y="262"/>
                  </a:lnTo>
                  <a:lnTo>
                    <a:pt x="3957" y="267"/>
                  </a:lnTo>
                  <a:lnTo>
                    <a:pt x="3957" y="272"/>
                  </a:lnTo>
                  <a:lnTo>
                    <a:pt x="3957" y="272"/>
                  </a:lnTo>
                  <a:lnTo>
                    <a:pt x="3962" y="277"/>
                  </a:lnTo>
                  <a:lnTo>
                    <a:pt x="3962" y="281"/>
                  </a:lnTo>
                  <a:lnTo>
                    <a:pt x="3962" y="286"/>
                  </a:lnTo>
                  <a:lnTo>
                    <a:pt x="3962" y="291"/>
                  </a:lnTo>
                  <a:lnTo>
                    <a:pt x="3962" y="291"/>
                  </a:lnTo>
                  <a:lnTo>
                    <a:pt x="3967" y="296"/>
                  </a:lnTo>
                  <a:lnTo>
                    <a:pt x="3967" y="301"/>
                  </a:lnTo>
                  <a:lnTo>
                    <a:pt x="3967" y="306"/>
                  </a:lnTo>
                  <a:lnTo>
                    <a:pt x="3967" y="311"/>
                  </a:lnTo>
                  <a:lnTo>
                    <a:pt x="3967" y="311"/>
                  </a:lnTo>
                  <a:lnTo>
                    <a:pt x="3972" y="315"/>
                  </a:lnTo>
                  <a:lnTo>
                    <a:pt x="3972" y="320"/>
                  </a:lnTo>
                  <a:lnTo>
                    <a:pt x="3972" y="325"/>
                  </a:lnTo>
                  <a:lnTo>
                    <a:pt x="3972" y="325"/>
                  </a:lnTo>
                  <a:lnTo>
                    <a:pt x="3972" y="330"/>
                  </a:lnTo>
                  <a:lnTo>
                    <a:pt x="3976" y="335"/>
                  </a:lnTo>
                  <a:lnTo>
                    <a:pt x="3976" y="340"/>
                  </a:lnTo>
                  <a:lnTo>
                    <a:pt x="3976" y="340"/>
                  </a:lnTo>
                  <a:lnTo>
                    <a:pt x="3976" y="345"/>
                  </a:lnTo>
                  <a:lnTo>
                    <a:pt x="3976" y="349"/>
                  </a:lnTo>
                  <a:lnTo>
                    <a:pt x="3981" y="349"/>
                  </a:lnTo>
                  <a:lnTo>
                    <a:pt x="3981" y="354"/>
                  </a:lnTo>
                  <a:lnTo>
                    <a:pt x="3981" y="359"/>
                  </a:lnTo>
                  <a:lnTo>
                    <a:pt x="3981" y="364"/>
                  </a:lnTo>
                  <a:lnTo>
                    <a:pt x="3981" y="364"/>
                  </a:lnTo>
                  <a:lnTo>
                    <a:pt x="3981" y="369"/>
                  </a:lnTo>
                  <a:lnTo>
                    <a:pt x="3986" y="374"/>
                  </a:lnTo>
                  <a:lnTo>
                    <a:pt x="3986" y="374"/>
                  </a:lnTo>
                  <a:lnTo>
                    <a:pt x="3986" y="379"/>
                  </a:lnTo>
                  <a:lnTo>
                    <a:pt x="3986" y="383"/>
                  </a:lnTo>
                  <a:lnTo>
                    <a:pt x="3986" y="383"/>
                  </a:lnTo>
                  <a:lnTo>
                    <a:pt x="3991" y="388"/>
                  </a:lnTo>
                  <a:lnTo>
                    <a:pt x="3991" y="393"/>
                  </a:lnTo>
                  <a:lnTo>
                    <a:pt x="3991" y="393"/>
                  </a:lnTo>
                  <a:lnTo>
                    <a:pt x="3991" y="398"/>
                  </a:lnTo>
                  <a:lnTo>
                    <a:pt x="3991" y="398"/>
                  </a:lnTo>
                  <a:lnTo>
                    <a:pt x="3996" y="403"/>
                  </a:lnTo>
                  <a:lnTo>
                    <a:pt x="3996" y="408"/>
                  </a:lnTo>
                  <a:lnTo>
                    <a:pt x="3996" y="408"/>
                  </a:lnTo>
                  <a:lnTo>
                    <a:pt x="3996" y="413"/>
                  </a:lnTo>
                  <a:lnTo>
                    <a:pt x="3996" y="413"/>
                  </a:lnTo>
                  <a:lnTo>
                    <a:pt x="4001" y="417"/>
                  </a:lnTo>
                  <a:lnTo>
                    <a:pt x="4001" y="422"/>
                  </a:lnTo>
                  <a:lnTo>
                    <a:pt x="4001" y="422"/>
                  </a:lnTo>
                  <a:lnTo>
                    <a:pt x="4001" y="427"/>
                  </a:lnTo>
                  <a:lnTo>
                    <a:pt x="4001" y="427"/>
                  </a:lnTo>
                  <a:lnTo>
                    <a:pt x="4006" y="432"/>
                  </a:lnTo>
                  <a:lnTo>
                    <a:pt x="4006" y="437"/>
                  </a:lnTo>
                  <a:lnTo>
                    <a:pt x="4006" y="437"/>
                  </a:lnTo>
                  <a:lnTo>
                    <a:pt x="4006" y="442"/>
                  </a:lnTo>
                  <a:lnTo>
                    <a:pt x="4006" y="442"/>
                  </a:lnTo>
                  <a:lnTo>
                    <a:pt x="4010" y="447"/>
                  </a:lnTo>
                  <a:lnTo>
                    <a:pt x="4010" y="447"/>
                  </a:lnTo>
                  <a:lnTo>
                    <a:pt x="4010" y="451"/>
                  </a:lnTo>
                  <a:lnTo>
                    <a:pt x="4010" y="451"/>
                  </a:lnTo>
                  <a:lnTo>
                    <a:pt x="4010" y="456"/>
                  </a:lnTo>
                  <a:lnTo>
                    <a:pt x="4015" y="456"/>
                  </a:lnTo>
                  <a:lnTo>
                    <a:pt x="4015" y="456"/>
                  </a:lnTo>
                  <a:lnTo>
                    <a:pt x="4015" y="456"/>
                  </a:lnTo>
                  <a:lnTo>
                    <a:pt x="4015" y="456"/>
                  </a:lnTo>
                  <a:lnTo>
                    <a:pt x="4015" y="461"/>
                  </a:lnTo>
                  <a:lnTo>
                    <a:pt x="4020" y="461"/>
                  </a:lnTo>
                  <a:lnTo>
                    <a:pt x="4020" y="461"/>
                  </a:lnTo>
                  <a:lnTo>
                    <a:pt x="4020" y="461"/>
                  </a:lnTo>
                  <a:lnTo>
                    <a:pt x="4020" y="461"/>
                  </a:lnTo>
                  <a:lnTo>
                    <a:pt x="4020" y="461"/>
                  </a:lnTo>
                  <a:lnTo>
                    <a:pt x="4025" y="466"/>
                  </a:lnTo>
                  <a:lnTo>
                    <a:pt x="4025" y="466"/>
                  </a:lnTo>
                  <a:lnTo>
                    <a:pt x="4025" y="466"/>
                  </a:lnTo>
                  <a:lnTo>
                    <a:pt x="4025" y="466"/>
                  </a:lnTo>
                  <a:lnTo>
                    <a:pt x="4025" y="466"/>
                  </a:lnTo>
                  <a:lnTo>
                    <a:pt x="4030" y="466"/>
                  </a:lnTo>
                  <a:lnTo>
                    <a:pt x="4030" y="466"/>
                  </a:lnTo>
                  <a:lnTo>
                    <a:pt x="4030" y="471"/>
                  </a:lnTo>
                  <a:lnTo>
                    <a:pt x="4030" y="471"/>
                  </a:lnTo>
                  <a:lnTo>
                    <a:pt x="4030" y="471"/>
                  </a:lnTo>
                  <a:lnTo>
                    <a:pt x="4030" y="471"/>
                  </a:lnTo>
                  <a:lnTo>
                    <a:pt x="4035" y="471"/>
                  </a:lnTo>
                  <a:lnTo>
                    <a:pt x="4035" y="471"/>
                  </a:lnTo>
                  <a:lnTo>
                    <a:pt x="4035" y="471"/>
                  </a:lnTo>
                  <a:lnTo>
                    <a:pt x="4035" y="471"/>
                  </a:lnTo>
                  <a:lnTo>
                    <a:pt x="4035" y="476"/>
                  </a:lnTo>
                  <a:lnTo>
                    <a:pt x="4040" y="476"/>
                  </a:lnTo>
                  <a:lnTo>
                    <a:pt x="4040" y="476"/>
                  </a:lnTo>
                  <a:lnTo>
                    <a:pt x="4040" y="476"/>
                  </a:lnTo>
                  <a:lnTo>
                    <a:pt x="4040" y="476"/>
                  </a:lnTo>
                  <a:lnTo>
                    <a:pt x="4040" y="476"/>
                  </a:lnTo>
                  <a:lnTo>
                    <a:pt x="4044" y="476"/>
                  </a:lnTo>
                  <a:lnTo>
                    <a:pt x="4044" y="476"/>
                  </a:lnTo>
                  <a:lnTo>
                    <a:pt x="4044" y="481"/>
                  </a:lnTo>
                  <a:lnTo>
                    <a:pt x="4044" y="481"/>
                  </a:lnTo>
                  <a:lnTo>
                    <a:pt x="4044" y="481"/>
                  </a:lnTo>
                  <a:lnTo>
                    <a:pt x="4049" y="481"/>
                  </a:lnTo>
                  <a:lnTo>
                    <a:pt x="4049" y="481"/>
                  </a:lnTo>
                  <a:lnTo>
                    <a:pt x="4049" y="481"/>
                  </a:lnTo>
                  <a:lnTo>
                    <a:pt x="4049" y="481"/>
                  </a:lnTo>
                  <a:lnTo>
                    <a:pt x="4049" y="481"/>
                  </a:lnTo>
                  <a:lnTo>
                    <a:pt x="4054" y="485"/>
                  </a:lnTo>
                  <a:lnTo>
                    <a:pt x="4054" y="485"/>
                  </a:lnTo>
                  <a:lnTo>
                    <a:pt x="4054" y="485"/>
                  </a:lnTo>
                  <a:lnTo>
                    <a:pt x="4054" y="485"/>
                  </a:lnTo>
                  <a:lnTo>
                    <a:pt x="4054" y="485"/>
                  </a:lnTo>
                  <a:lnTo>
                    <a:pt x="4059" y="485"/>
                  </a:lnTo>
                  <a:lnTo>
                    <a:pt x="4059" y="485"/>
                  </a:lnTo>
                  <a:lnTo>
                    <a:pt x="4059" y="485"/>
                  </a:lnTo>
                  <a:lnTo>
                    <a:pt x="4059" y="485"/>
                  </a:lnTo>
                  <a:lnTo>
                    <a:pt x="4059" y="485"/>
                  </a:lnTo>
                  <a:lnTo>
                    <a:pt x="4064" y="490"/>
                  </a:lnTo>
                  <a:lnTo>
                    <a:pt x="4064" y="490"/>
                  </a:lnTo>
                  <a:lnTo>
                    <a:pt x="4064" y="490"/>
                  </a:lnTo>
                  <a:lnTo>
                    <a:pt x="4064" y="490"/>
                  </a:lnTo>
                  <a:lnTo>
                    <a:pt x="4064" y="490"/>
                  </a:lnTo>
                  <a:lnTo>
                    <a:pt x="4069" y="490"/>
                  </a:lnTo>
                  <a:lnTo>
                    <a:pt x="4069" y="490"/>
                  </a:lnTo>
                  <a:lnTo>
                    <a:pt x="4069" y="490"/>
                  </a:lnTo>
                  <a:lnTo>
                    <a:pt x="4069" y="490"/>
                  </a:lnTo>
                  <a:lnTo>
                    <a:pt x="4069" y="490"/>
                  </a:lnTo>
                  <a:lnTo>
                    <a:pt x="4069" y="490"/>
                  </a:lnTo>
                  <a:lnTo>
                    <a:pt x="4073" y="495"/>
                  </a:lnTo>
                  <a:lnTo>
                    <a:pt x="4073" y="495"/>
                  </a:lnTo>
                  <a:lnTo>
                    <a:pt x="4073" y="495"/>
                  </a:lnTo>
                  <a:lnTo>
                    <a:pt x="4073" y="495"/>
                  </a:lnTo>
                  <a:lnTo>
                    <a:pt x="4078" y="495"/>
                  </a:lnTo>
                  <a:lnTo>
                    <a:pt x="4078" y="495"/>
                  </a:lnTo>
                  <a:lnTo>
                    <a:pt x="4078" y="495"/>
                  </a:lnTo>
                  <a:lnTo>
                    <a:pt x="4078" y="495"/>
                  </a:lnTo>
                  <a:lnTo>
                    <a:pt x="4078" y="495"/>
                  </a:lnTo>
                  <a:lnTo>
                    <a:pt x="4083" y="495"/>
                  </a:lnTo>
                  <a:lnTo>
                    <a:pt x="4083" y="495"/>
                  </a:lnTo>
                  <a:lnTo>
                    <a:pt x="4083" y="495"/>
                  </a:lnTo>
                  <a:lnTo>
                    <a:pt x="4083" y="495"/>
                  </a:lnTo>
                  <a:lnTo>
                    <a:pt x="4083" y="500"/>
                  </a:lnTo>
                  <a:lnTo>
                    <a:pt x="4088" y="500"/>
                  </a:lnTo>
                  <a:lnTo>
                    <a:pt x="4088" y="500"/>
                  </a:lnTo>
                  <a:lnTo>
                    <a:pt x="4088" y="500"/>
                  </a:lnTo>
                  <a:lnTo>
                    <a:pt x="4088" y="500"/>
                  </a:lnTo>
                  <a:lnTo>
                    <a:pt x="4088" y="500"/>
                  </a:lnTo>
                  <a:lnTo>
                    <a:pt x="4093" y="500"/>
                  </a:lnTo>
                  <a:lnTo>
                    <a:pt x="4093" y="500"/>
                  </a:lnTo>
                  <a:lnTo>
                    <a:pt x="4093" y="500"/>
                  </a:lnTo>
                  <a:lnTo>
                    <a:pt x="4093" y="500"/>
                  </a:lnTo>
                  <a:lnTo>
                    <a:pt x="4093" y="500"/>
                  </a:lnTo>
                  <a:lnTo>
                    <a:pt x="4098" y="500"/>
                  </a:lnTo>
                  <a:lnTo>
                    <a:pt x="4098" y="500"/>
                  </a:lnTo>
                  <a:lnTo>
                    <a:pt x="4098" y="500"/>
                  </a:lnTo>
                  <a:lnTo>
                    <a:pt x="4098" y="500"/>
                  </a:lnTo>
                  <a:lnTo>
                    <a:pt x="4098" y="500"/>
                  </a:lnTo>
                  <a:lnTo>
                    <a:pt x="4103" y="500"/>
                  </a:lnTo>
                  <a:lnTo>
                    <a:pt x="4103" y="500"/>
                  </a:lnTo>
                  <a:lnTo>
                    <a:pt x="4103" y="505"/>
                  </a:lnTo>
                  <a:lnTo>
                    <a:pt x="4103" y="505"/>
                  </a:lnTo>
                  <a:lnTo>
                    <a:pt x="4103" y="505"/>
                  </a:lnTo>
                  <a:lnTo>
                    <a:pt x="4107" y="505"/>
                  </a:lnTo>
                  <a:lnTo>
                    <a:pt x="4107" y="505"/>
                  </a:lnTo>
                  <a:lnTo>
                    <a:pt x="4107" y="505"/>
                  </a:lnTo>
                  <a:lnTo>
                    <a:pt x="4107" y="505"/>
                  </a:lnTo>
                  <a:lnTo>
                    <a:pt x="4107" y="505"/>
                  </a:lnTo>
                  <a:lnTo>
                    <a:pt x="4107" y="505"/>
                  </a:lnTo>
                  <a:lnTo>
                    <a:pt x="4112" y="505"/>
                  </a:lnTo>
                  <a:lnTo>
                    <a:pt x="4112" y="505"/>
                  </a:lnTo>
                  <a:lnTo>
                    <a:pt x="4112" y="505"/>
                  </a:lnTo>
                  <a:lnTo>
                    <a:pt x="4112" y="505"/>
                  </a:lnTo>
                  <a:lnTo>
                    <a:pt x="4112" y="505"/>
                  </a:lnTo>
                  <a:lnTo>
                    <a:pt x="4117" y="505"/>
                  </a:lnTo>
                  <a:lnTo>
                    <a:pt x="4117" y="505"/>
                  </a:lnTo>
                  <a:lnTo>
                    <a:pt x="4117" y="505"/>
                  </a:lnTo>
                  <a:lnTo>
                    <a:pt x="4117" y="505"/>
                  </a:lnTo>
                  <a:lnTo>
                    <a:pt x="4117" y="505"/>
                  </a:lnTo>
                  <a:lnTo>
                    <a:pt x="4122" y="505"/>
                  </a:lnTo>
                  <a:lnTo>
                    <a:pt x="4122" y="505"/>
                  </a:lnTo>
                  <a:lnTo>
                    <a:pt x="4122" y="505"/>
                  </a:lnTo>
                  <a:lnTo>
                    <a:pt x="4122" y="505"/>
                  </a:lnTo>
                  <a:lnTo>
                    <a:pt x="4122" y="505"/>
                  </a:lnTo>
                  <a:lnTo>
                    <a:pt x="4127" y="505"/>
                  </a:lnTo>
                  <a:lnTo>
                    <a:pt x="4127" y="505"/>
                  </a:lnTo>
                  <a:lnTo>
                    <a:pt x="4127" y="505"/>
                  </a:lnTo>
                  <a:lnTo>
                    <a:pt x="4127" y="505"/>
                  </a:lnTo>
                  <a:lnTo>
                    <a:pt x="4127" y="505"/>
                  </a:lnTo>
                  <a:lnTo>
                    <a:pt x="4132" y="505"/>
                  </a:lnTo>
                  <a:lnTo>
                    <a:pt x="4132" y="505"/>
                  </a:lnTo>
                  <a:lnTo>
                    <a:pt x="4132" y="505"/>
                  </a:lnTo>
                  <a:lnTo>
                    <a:pt x="4132" y="505"/>
                  </a:lnTo>
                  <a:lnTo>
                    <a:pt x="4132" y="505"/>
                  </a:lnTo>
                  <a:lnTo>
                    <a:pt x="4137" y="505"/>
                  </a:lnTo>
                  <a:lnTo>
                    <a:pt x="4137" y="505"/>
                  </a:lnTo>
                  <a:lnTo>
                    <a:pt x="4137" y="505"/>
                  </a:lnTo>
                  <a:lnTo>
                    <a:pt x="4137" y="505"/>
                  </a:lnTo>
                  <a:lnTo>
                    <a:pt x="4137" y="505"/>
                  </a:lnTo>
                  <a:lnTo>
                    <a:pt x="4141" y="505"/>
                  </a:lnTo>
                  <a:lnTo>
                    <a:pt x="4141" y="505"/>
                  </a:lnTo>
                  <a:lnTo>
                    <a:pt x="4141" y="505"/>
                  </a:lnTo>
                  <a:lnTo>
                    <a:pt x="4141" y="505"/>
                  </a:lnTo>
                  <a:lnTo>
                    <a:pt x="4141" y="505"/>
                  </a:lnTo>
                  <a:lnTo>
                    <a:pt x="4141" y="505"/>
                  </a:lnTo>
                  <a:lnTo>
                    <a:pt x="4146" y="505"/>
                  </a:lnTo>
                  <a:lnTo>
                    <a:pt x="4146" y="505"/>
                  </a:lnTo>
                  <a:lnTo>
                    <a:pt x="4146" y="505"/>
                  </a:lnTo>
                  <a:lnTo>
                    <a:pt x="4146" y="505"/>
                  </a:lnTo>
                  <a:lnTo>
                    <a:pt x="4146" y="505"/>
                  </a:lnTo>
                  <a:lnTo>
                    <a:pt x="4151" y="505"/>
                  </a:lnTo>
                  <a:lnTo>
                    <a:pt x="4151" y="505"/>
                  </a:lnTo>
                  <a:lnTo>
                    <a:pt x="4151" y="505"/>
                  </a:lnTo>
                  <a:lnTo>
                    <a:pt x="4151" y="505"/>
                  </a:lnTo>
                  <a:lnTo>
                    <a:pt x="4151" y="505"/>
                  </a:lnTo>
                  <a:lnTo>
                    <a:pt x="4156" y="505"/>
                  </a:lnTo>
                  <a:lnTo>
                    <a:pt x="4156" y="505"/>
                  </a:lnTo>
                  <a:lnTo>
                    <a:pt x="4156" y="505"/>
                  </a:lnTo>
                  <a:lnTo>
                    <a:pt x="4156" y="505"/>
                  </a:lnTo>
                  <a:lnTo>
                    <a:pt x="4156" y="505"/>
                  </a:lnTo>
                  <a:lnTo>
                    <a:pt x="4161" y="505"/>
                  </a:lnTo>
                  <a:lnTo>
                    <a:pt x="4161" y="505"/>
                  </a:lnTo>
                  <a:lnTo>
                    <a:pt x="4161" y="505"/>
                  </a:lnTo>
                  <a:lnTo>
                    <a:pt x="4161" y="505"/>
                  </a:lnTo>
                  <a:lnTo>
                    <a:pt x="4161" y="505"/>
                  </a:lnTo>
                  <a:lnTo>
                    <a:pt x="4166" y="505"/>
                  </a:lnTo>
                  <a:lnTo>
                    <a:pt x="4166" y="505"/>
                  </a:lnTo>
                  <a:lnTo>
                    <a:pt x="4166" y="505"/>
                  </a:lnTo>
                  <a:lnTo>
                    <a:pt x="4166" y="505"/>
                  </a:lnTo>
                  <a:lnTo>
                    <a:pt x="4166" y="505"/>
                  </a:lnTo>
                  <a:lnTo>
                    <a:pt x="4171" y="505"/>
                  </a:lnTo>
                  <a:lnTo>
                    <a:pt x="4171" y="505"/>
                  </a:lnTo>
                  <a:lnTo>
                    <a:pt x="4171" y="505"/>
                  </a:lnTo>
                  <a:lnTo>
                    <a:pt x="4171" y="505"/>
                  </a:lnTo>
                  <a:lnTo>
                    <a:pt x="4171" y="505"/>
                  </a:lnTo>
                  <a:lnTo>
                    <a:pt x="4175" y="500"/>
                  </a:lnTo>
                  <a:lnTo>
                    <a:pt x="4175" y="500"/>
                  </a:lnTo>
                  <a:lnTo>
                    <a:pt x="4175" y="500"/>
                  </a:lnTo>
                  <a:lnTo>
                    <a:pt x="4175" y="500"/>
                  </a:lnTo>
                  <a:lnTo>
                    <a:pt x="4175" y="500"/>
                  </a:lnTo>
                  <a:lnTo>
                    <a:pt x="4180" y="500"/>
                  </a:lnTo>
                  <a:lnTo>
                    <a:pt x="4180" y="500"/>
                  </a:lnTo>
                  <a:lnTo>
                    <a:pt x="4180" y="500"/>
                  </a:lnTo>
                  <a:lnTo>
                    <a:pt x="4180" y="500"/>
                  </a:lnTo>
                  <a:lnTo>
                    <a:pt x="4180" y="500"/>
                  </a:lnTo>
                  <a:lnTo>
                    <a:pt x="4185" y="500"/>
                  </a:lnTo>
                  <a:lnTo>
                    <a:pt x="4185" y="500"/>
                  </a:lnTo>
                  <a:lnTo>
                    <a:pt x="4185" y="500"/>
                  </a:lnTo>
                  <a:lnTo>
                    <a:pt x="4185" y="500"/>
                  </a:lnTo>
                  <a:lnTo>
                    <a:pt x="4185" y="500"/>
                  </a:lnTo>
                  <a:lnTo>
                    <a:pt x="4185" y="500"/>
                  </a:lnTo>
                  <a:lnTo>
                    <a:pt x="4190" y="500"/>
                  </a:lnTo>
                  <a:lnTo>
                    <a:pt x="4190" y="500"/>
                  </a:lnTo>
                  <a:lnTo>
                    <a:pt x="4190" y="495"/>
                  </a:lnTo>
                  <a:lnTo>
                    <a:pt x="4190" y="495"/>
                  </a:lnTo>
                  <a:lnTo>
                    <a:pt x="4190" y="495"/>
                  </a:lnTo>
                  <a:lnTo>
                    <a:pt x="4195" y="495"/>
                  </a:lnTo>
                  <a:lnTo>
                    <a:pt x="4195" y="495"/>
                  </a:lnTo>
                  <a:lnTo>
                    <a:pt x="4195" y="495"/>
                  </a:lnTo>
                  <a:lnTo>
                    <a:pt x="4195" y="495"/>
                  </a:lnTo>
                  <a:lnTo>
                    <a:pt x="4195" y="495"/>
                  </a:lnTo>
                  <a:lnTo>
                    <a:pt x="4200" y="495"/>
                  </a:lnTo>
                  <a:lnTo>
                    <a:pt x="4200" y="495"/>
                  </a:lnTo>
                  <a:lnTo>
                    <a:pt x="4200" y="495"/>
                  </a:lnTo>
                  <a:lnTo>
                    <a:pt x="4200" y="495"/>
                  </a:lnTo>
                  <a:lnTo>
                    <a:pt x="4200" y="495"/>
                  </a:lnTo>
                  <a:lnTo>
                    <a:pt x="4205" y="490"/>
                  </a:lnTo>
                  <a:lnTo>
                    <a:pt x="4205" y="490"/>
                  </a:lnTo>
                  <a:lnTo>
                    <a:pt x="4205" y="490"/>
                  </a:lnTo>
                  <a:lnTo>
                    <a:pt x="4205" y="490"/>
                  </a:lnTo>
                  <a:lnTo>
                    <a:pt x="4205" y="490"/>
                  </a:lnTo>
                  <a:lnTo>
                    <a:pt x="4209" y="490"/>
                  </a:lnTo>
                  <a:lnTo>
                    <a:pt x="4209" y="490"/>
                  </a:lnTo>
                  <a:lnTo>
                    <a:pt x="4209" y="490"/>
                  </a:lnTo>
                  <a:lnTo>
                    <a:pt x="4209" y="490"/>
                  </a:lnTo>
                  <a:lnTo>
                    <a:pt x="4209" y="490"/>
                  </a:lnTo>
                  <a:lnTo>
                    <a:pt x="4214" y="490"/>
                  </a:lnTo>
                  <a:lnTo>
                    <a:pt x="4214" y="485"/>
                  </a:lnTo>
                  <a:lnTo>
                    <a:pt x="4214" y="485"/>
                  </a:lnTo>
                  <a:lnTo>
                    <a:pt x="4214" y="485"/>
                  </a:lnTo>
                  <a:lnTo>
                    <a:pt x="4214" y="485"/>
                  </a:lnTo>
                  <a:lnTo>
                    <a:pt x="4219" y="485"/>
                  </a:lnTo>
                  <a:lnTo>
                    <a:pt x="4219" y="485"/>
                  </a:lnTo>
                  <a:lnTo>
                    <a:pt x="4219" y="485"/>
                  </a:lnTo>
                  <a:lnTo>
                    <a:pt x="4219" y="485"/>
                  </a:lnTo>
                  <a:lnTo>
                    <a:pt x="4224" y="485"/>
                  </a:lnTo>
                  <a:lnTo>
                    <a:pt x="4224" y="481"/>
                  </a:lnTo>
                  <a:lnTo>
                    <a:pt x="4224" y="481"/>
                  </a:lnTo>
                  <a:lnTo>
                    <a:pt x="4224" y="481"/>
                  </a:lnTo>
                  <a:lnTo>
                    <a:pt x="4224" y="481"/>
                  </a:lnTo>
                  <a:lnTo>
                    <a:pt x="4229" y="481"/>
                  </a:lnTo>
                  <a:lnTo>
                    <a:pt x="4229" y="481"/>
                  </a:lnTo>
                  <a:lnTo>
                    <a:pt x="4229" y="481"/>
                  </a:lnTo>
                  <a:lnTo>
                    <a:pt x="4229" y="481"/>
                  </a:lnTo>
                  <a:lnTo>
                    <a:pt x="4229" y="476"/>
                  </a:lnTo>
                  <a:lnTo>
                    <a:pt x="4229" y="476"/>
                  </a:lnTo>
                  <a:lnTo>
                    <a:pt x="4234" y="476"/>
                  </a:lnTo>
                  <a:lnTo>
                    <a:pt x="4234" y="476"/>
                  </a:lnTo>
                  <a:lnTo>
                    <a:pt x="4234" y="476"/>
                  </a:lnTo>
                  <a:lnTo>
                    <a:pt x="4234" y="476"/>
                  </a:lnTo>
                  <a:lnTo>
                    <a:pt x="4234" y="476"/>
                  </a:lnTo>
                  <a:lnTo>
                    <a:pt x="4239" y="476"/>
                  </a:lnTo>
                  <a:lnTo>
                    <a:pt x="4239" y="471"/>
                  </a:lnTo>
                  <a:lnTo>
                    <a:pt x="4239" y="471"/>
                  </a:lnTo>
                  <a:lnTo>
                    <a:pt x="4239" y="471"/>
                  </a:lnTo>
                  <a:lnTo>
                    <a:pt x="4239" y="471"/>
                  </a:lnTo>
                  <a:lnTo>
                    <a:pt x="4243" y="471"/>
                  </a:lnTo>
                  <a:lnTo>
                    <a:pt x="4243" y="471"/>
                  </a:lnTo>
                  <a:lnTo>
                    <a:pt x="4243" y="471"/>
                  </a:lnTo>
                  <a:lnTo>
                    <a:pt x="4243" y="471"/>
                  </a:lnTo>
                  <a:lnTo>
                    <a:pt x="4243" y="466"/>
                  </a:lnTo>
                  <a:lnTo>
                    <a:pt x="4248" y="466"/>
                  </a:lnTo>
                  <a:lnTo>
                    <a:pt x="4248" y="466"/>
                  </a:lnTo>
                  <a:lnTo>
                    <a:pt x="4248" y="466"/>
                  </a:lnTo>
                  <a:lnTo>
                    <a:pt x="4248" y="466"/>
                  </a:lnTo>
                  <a:lnTo>
                    <a:pt x="4248" y="466"/>
                  </a:lnTo>
                  <a:lnTo>
                    <a:pt x="4248" y="466"/>
                  </a:lnTo>
                  <a:lnTo>
                    <a:pt x="4253" y="461"/>
                  </a:lnTo>
                  <a:lnTo>
                    <a:pt x="4253" y="466"/>
                  </a:lnTo>
                  <a:lnTo>
                    <a:pt x="4253" y="466"/>
                  </a:lnTo>
                  <a:lnTo>
                    <a:pt x="4253" y="466"/>
                  </a:lnTo>
                  <a:lnTo>
                    <a:pt x="4253" y="466"/>
                  </a:lnTo>
                  <a:lnTo>
                    <a:pt x="4258" y="466"/>
                  </a:lnTo>
                  <a:lnTo>
                    <a:pt x="4258" y="466"/>
                  </a:lnTo>
                  <a:lnTo>
                    <a:pt x="4258" y="466"/>
                  </a:lnTo>
                  <a:lnTo>
                    <a:pt x="4258" y="471"/>
                  </a:lnTo>
                  <a:lnTo>
                    <a:pt x="4263" y="471"/>
                  </a:lnTo>
                  <a:lnTo>
                    <a:pt x="4263" y="471"/>
                  </a:lnTo>
                  <a:lnTo>
                    <a:pt x="4263" y="471"/>
                  </a:lnTo>
                  <a:lnTo>
                    <a:pt x="4263" y="471"/>
                  </a:lnTo>
                  <a:lnTo>
                    <a:pt x="4263" y="471"/>
                  </a:lnTo>
                  <a:lnTo>
                    <a:pt x="4268" y="471"/>
                  </a:lnTo>
                  <a:lnTo>
                    <a:pt x="4268" y="476"/>
                  </a:lnTo>
                  <a:lnTo>
                    <a:pt x="4268" y="476"/>
                  </a:lnTo>
                  <a:lnTo>
                    <a:pt x="4268" y="476"/>
                  </a:lnTo>
                  <a:lnTo>
                    <a:pt x="4268" y="476"/>
                  </a:lnTo>
                  <a:lnTo>
                    <a:pt x="4268" y="476"/>
                  </a:lnTo>
                  <a:lnTo>
                    <a:pt x="4273" y="476"/>
                  </a:lnTo>
                  <a:lnTo>
                    <a:pt x="4273" y="476"/>
                  </a:lnTo>
                  <a:lnTo>
                    <a:pt x="4273" y="476"/>
                  </a:lnTo>
                  <a:lnTo>
                    <a:pt x="4273" y="481"/>
                  </a:lnTo>
                  <a:lnTo>
                    <a:pt x="4273" y="481"/>
                  </a:lnTo>
                  <a:lnTo>
                    <a:pt x="4277" y="481"/>
                  </a:lnTo>
                  <a:lnTo>
                    <a:pt x="4277" y="481"/>
                  </a:lnTo>
                  <a:lnTo>
                    <a:pt x="4277" y="481"/>
                  </a:lnTo>
                  <a:lnTo>
                    <a:pt x="4277" y="481"/>
                  </a:lnTo>
                  <a:lnTo>
                    <a:pt x="4277" y="481"/>
                  </a:lnTo>
                  <a:lnTo>
                    <a:pt x="4282" y="481"/>
                  </a:lnTo>
                  <a:lnTo>
                    <a:pt x="4282" y="481"/>
                  </a:lnTo>
                  <a:lnTo>
                    <a:pt x="4282" y="485"/>
                  </a:lnTo>
                  <a:lnTo>
                    <a:pt x="4282" y="485"/>
                  </a:lnTo>
                  <a:lnTo>
                    <a:pt x="4282" y="485"/>
                  </a:lnTo>
                  <a:lnTo>
                    <a:pt x="4287" y="485"/>
                  </a:lnTo>
                  <a:lnTo>
                    <a:pt x="4287" y="485"/>
                  </a:lnTo>
                  <a:lnTo>
                    <a:pt x="4287" y="485"/>
                  </a:lnTo>
                  <a:lnTo>
                    <a:pt x="4287" y="485"/>
                  </a:lnTo>
                  <a:lnTo>
                    <a:pt x="4287" y="485"/>
                  </a:lnTo>
                  <a:lnTo>
                    <a:pt x="4292" y="485"/>
                  </a:lnTo>
                  <a:lnTo>
                    <a:pt x="4292" y="485"/>
                  </a:lnTo>
                  <a:lnTo>
                    <a:pt x="4292" y="490"/>
                  </a:lnTo>
                  <a:lnTo>
                    <a:pt x="4292" y="490"/>
                  </a:lnTo>
                  <a:lnTo>
                    <a:pt x="4292" y="490"/>
                  </a:lnTo>
                  <a:lnTo>
                    <a:pt x="4297" y="490"/>
                  </a:lnTo>
                  <a:lnTo>
                    <a:pt x="4297" y="490"/>
                  </a:lnTo>
                  <a:lnTo>
                    <a:pt x="4297" y="490"/>
                  </a:lnTo>
                  <a:lnTo>
                    <a:pt x="4297" y="490"/>
                  </a:lnTo>
                  <a:lnTo>
                    <a:pt x="4297" y="490"/>
                  </a:lnTo>
                  <a:lnTo>
                    <a:pt x="4302" y="490"/>
                  </a:lnTo>
                  <a:lnTo>
                    <a:pt x="4302" y="490"/>
                  </a:lnTo>
                  <a:lnTo>
                    <a:pt x="4302" y="490"/>
                  </a:lnTo>
                  <a:lnTo>
                    <a:pt x="4302" y="495"/>
                  </a:lnTo>
                  <a:lnTo>
                    <a:pt x="4302" y="495"/>
                  </a:lnTo>
                  <a:lnTo>
                    <a:pt x="4307" y="495"/>
                  </a:lnTo>
                  <a:lnTo>
                    <a:pt x="4307" y="495"/>
                  </a:lnTo>
                  <a:lnTo>
                    <a:pt x="4307" y="495"/>
                  </a:lnTo>
                  <a:lnTo>
                    <a:pt x="4307" y="495"/>
                  </a:lnTo>
                  <a:lnTo>
                    <a:pt x="4307" y="495"/>
                  </a:lnTo>
                  <a:lnTo>
                    <a:pt x="4307" y="495"/>
                  </a:lnTo>
                  <a:lnTo>
                    <a:pt x="4311" y="495"/>
                  </a:lnTo>
                  <a:lnTo>
                    <a:pt x="4311" y="495"/>
                  </a:lnTo>
                  <a:lnTo>
                    <a:pt x="4311" y="495"/>
                  </a:lnTo>
                  <a:lnTo>
                    <a:pt x="4311" y="495"/>
                  </a:lnTo>
                  <a:lnTo>
                    <a:pt x="4311" y="495"/>
                  </a:lnTo>
                  <a:lnTo>
                    <a:pt x="4316" y="500"/>
                  </a:lnTo>
                  <a:lnTo>
                    <a:pt x="4316" y="500"/>
                  </a:lnTo>
                  <a:lnTo>
                    <a:pt x="4316" y="500"/>
                  </a:lnTo>
                  <a:lnTo>
                    <a:pt x="4316" y="500"/>
                  </a:lnTo>
                  <a:lnTo>
                    <a:pt x="4316" y="500"/>
                  </a:lnTo>
                  <a:lnTo>
                    <a:pt x="4321" y="500"/>
                  </a:lnTo>
                  <a:lnTo>
                    <a:pt x="4321" y="500"/>
                  </a:lnTo>
                  <a:lnTo>
                    <a:pt x="4321" y="500"/>
                  </a:lnTo>
                  <a:lnTo>
                    <a:pt x="4321" y="500"/>
                  </a:lnTo>
                  <a:lnTo>
                    <a:pt x="4321" y="500"/>
                  </a:lnTo>
                  <a:lnTo>
                    <a:pt x="4326" y="500"/>
                  </a:lnTo>
                  <a:lnTo>
                    <a:pt x="4326" y="500"/>
                  </a:lnTo>
                  <a:lnTo>
                    <a:pt x="4326" y="500"/>
                  </a:lnTo>
                  <a:lnTo>
                    <a:pt x="4326" y="500"/>
                  </a:lnTo>
                  <a:lnTo>
                    <a:pt x="4326" y="500"/>
                  </a:lnTo>
                  <a:lnTo>
                    <a:pt x="4331" y="500"/>
                  </a:lnTo>
                  <a:lnTo>
                    <a:pt x="4331" y="500"/>
                  </a:lnTo>
                  <a:lnTo>
                    <a:pt x="4331" y="500"/>
                  </a:lnTo>
                  <a:lnTo>
                    <a:pt x="4331" y="505"/>
                  </a:lnTo>
                  <a:lnTo>
                    <a:pt x="4331" y="505"/>
                  </a:lnTo>
                  <a:lnTo>
                    <a:pt x="4336" y="505"/>
                  </a:lnTo>
                  <a:lnTo>
                    <a:pt x="4336" y="505"/>
                  </a:lnTo>
                  <a:lnTo>
                    <a:pt x="4336" y="505"/>
                  </a:lnTo>
                  <a:lnTo>
                    <a:pt x="4336" y="505"/>
                  </a:lnTo>
                  <a:lnTo>
                    <a:pt x="4336" y="505"/>
                  </a:lnTo>
                  <a:lnTo>
                    <a:pt x="4341" y="505"/>
                  </a:lnTo>
                  <a:lnTo>
                    <a:pt x="4341" y="505"/>
                  </a:lnTo>
                  <a:lnTo>
                    <a:pt x="4341" y="505"/>
                  </a:lnTo>
                  <a:lnTo>
                    <a:pt x="4341" y="505"/>
                  </a:lnTo>
                  <a:lnTo>
                    <a:pt x="4341" y="505"/>
                  </a:lnTo>
                  <a:lnTo>
                    <a:pt x="4345" y="505"/>
                  </a:lnTo>
                  <a:lnTo>
                    <a:pt x="4345" y="505"/>
                  </a:lnTo>
                  <a:lnTo>
                    <a:pt x="4345" y="505"/>
                  </a:lnTo>
                  <a:lnTo>
                    <a:pt x="4345" y="505"/>
                  </a:lnTo>
                  <a:lnTo>
                    <a:pt x="4345" y="505"/>
                  </a:lnTo>
                  <a:lnTo>
                    <a:pt x="4345" y="505"/>
                  </a:lnTo>
                  <a:lnTo>
                    <a:pt x="4350" y="505"/>
                  </a:lnTo>
                  <a:lnTo>
                    <a:pt x="4350" y="505"/>
                  </a:lnTo>
                  <a:lnTo>
                    <a:pt x="4350" y="505"/>
                  </a:lnTo>
                  <a:lnTo>
                    <a:pt x="4350" y="505"/>
                  </a:lnTo>
                  <a:lnTo>
                    <a:pt x="4350" y="505"/>
                  </a:lnTo>
                  <a:lnTo>
                    <a:pt x="4355" y="505"/>
                  </a:lnTo>
                  <a:lnTo>
                    <a:pt x="4355" y="505"/>
                  </a:lnTo>
                  <a:lnTo>
                    <a:pt x="4355" y="505"/>
                  </a:lnTo>
                  <a:lnTo>
                    <a:pt x="4355" y="505"/>
                  </a:lnTo>
                  <a:lnTo>
                    <a:pt x="4355" y="505"/>
                  </a:lnTo>
                  <a:lnTo>
                    <a:pt x="4360" y="505"/>
                  </a:lnTo>
                  <a:lnTo>
                    <a:pt x="4360" y="505"/>
                  </a:lnTo>
                  <a:lnTo>
                    <a:pt x="4360" y="505"/>
                  </a:lnTo>
                  <a:lnTo>
                    <a:pt x="4360" y="505"/>
                  </a:lnTo>
                  <a:lnTo>
                    <a:pt x="4360" y="505"/>
                  </a:lnTo>
                  <a:lnTo>
                    <a:pt x="4365" y="505"/>
                  </a:lnTo>
                  <a:lnTo>
                    <a:pt x="4365" y="505"/>
                  </a:lnTo>
                  <a:lnTo>
                    <a:pt x="4365" y="505"/>
                  </a:lnTo>
                  <a:lnTo>
                    <a:pt x="4365" y="505"/>
                  </a:lnTo>
                  <a:lnTo>
                    <a:pt x="4370" y="505"/>
                  </a:lnTo>
                  <a:lnTo>
                    <a:pt x="4370" y="505"/>
                  </a:lnTo>
                  <a:lnTo>
                    <a:pt x="4370" y="505"/>
                  </a:lnTo>
                  <a:lnTo>
                    <a:pt x="4370" y="505"/>
                  </a:lnTo>
                  <a:lnTo>
                    <a:pt x="4370" y="505"/>
                  </a:lnTo>
                  <a:lnTo>
                    <a:pt x="4374" y="505"/>
                  </a:lnTo>
                  <a:lnTo>
                    <a:pt x="4374" y="505"/>
                  </a:lnTo>
                  <a:lnTo>
                    <a:pt x="4374" y="505"/>
                  </a:lnTo>
                  <a:lnTo>
                    <a:pt x="4374" y="505"/>
                  </a:lnTo>
                  <a:lnTo>
                    <a:pt x="4374" y="505"/>
                  </a:lnTo>
                  <a:lnTo>
                    <a:pt x="4379" y="505"/>
                  </a:lnTo>
                  <a:lnTo>
                    <a:pt x="4379" y="505"/>
                  </a:lnTo>
                  <a:lnTo>
                    <a:pt x="4379" y="505"/>
                  </a:lnTo>
                  <a:lnTo>
                    <a:pt x="4379" y="505"/>
                  </a:lnTo>
                  <a:lnTo>
                    <a:pt x="4379" y="505"/>
                  </a:lnTo>
                  <a:lnTo>
                    <a:pt x="4379" y="505"/>
                  </a:lnTo>
                  <a:lnTo>
                    <a:pt x="4384" y="505"/>
                  </a:lnTo>
                  <a:lnTo>
                    <a:pt x="4384" y="505"/>
                  </a:lnTo>
                  <a:lnTo>
                    <a:pt x="4384" y="505"/>
                  </a:lnTo>
                  <a:lnTo>
                    <a:pt x="4384" y="505"/>
                  </a:lnTo>
                  <a:lnTo>
                    <a:pt x="4384" y="505"/>
                  </a:lnTo>
                  <a:lnTo>
                    <a:pt x="4389" y="505"/>
                  </a:lnTo>
                  <a:lnTo>
                    <a:pt x="4389" y="505"/>
                  </a:lnTo>
                  <a:lnTo>
                    <a:pt x="4389" y="505"/>
                  </a:lnTo>
                  <a:lnTo>
                    <a:pt x="4389" y="505"/>
                  </a:lnTo>
                  <a:lnTo>
                    <a:pt x="4389" y="505"/>
                  </a:lnTo>
                  <a:lnTo>
                    <a:pt x="4394" y="505"/>
                  </a:lnTo>
                  <a:lnTo>
                    <a:pt x="4394" y="505"/>
                  </a:lnTo>
                  <a:lnTo>
                    <a:pt x="4394" y="505"/>
                  </a:lnTo>
                  <a:lnTo>
                    <a:pt x="4394" y="505"/>
                  </a:lnTo>
                  <a:lnTo>
                    <a:pt x="4394" y="505"/>
                  </a:lnTo>
                  <a:lnTo>
                    <a:pt x="4399" y="505"/>
                  </a:lnTo>
                  <a:lnTo>
                    <a:pt x="4399" y="505"/>
                  </a:lnTo>
                  <a:lnTo>
                    <a:pt x="4399" y="505"/>
                  </a:lnTo>
                  <a:lnTo>
                    <a:pt x="4399" y="505"/>
                  </a:lnTo>
                  <a:lnTo>
                    <a:pt x="4399" y="505"/>
                  </a:lnTo>
                  <a:lnTo>
                    <a:pt x="4404" y="505"/>
                  </a:lnTo>
                  <a:lnTo>
                    <a:pt x="4404" y="500"/>
                  </a:lnTo>
                  <a:lnTo>
                    <a:pt x="4404" y="500"/>
                  </a:lnTo>
                  <a:lnTo>
                    <a:pt x="4404" y="500"/>
                  </a:lnTo>
                  <a:lnTo>
                    <a:pt x="4404" y="500"/>
                  </a:lnTo>
                  <a:lnTo>
                    <a:pt x="4408" y="500"/>
                  </a:lnTo>
                  <a:lnTo>
                    <a:pt x="4408" y="500"/>
                  </a:lnTo>
                  <a:lnTo>
                    <a:pt x="4408" y="500"/>
                  </a:lnTo>
                  <a:lnTo>
                    <a:pt x="4408" y="500"/>
                  </a:lnTo>
                  <a:lnTo>
                    <a:pt x="4408" y="500"/>
                  </a:lnTo>
                  <a:lnTo>
                    <a:pt x="4413" y="500"/>
                  </a:lnTo>
                  <a:lnTo>
                    <a:pt x="4413" y="500"/>
                  </a:lnTo>
                  <a:lnTo>
                    <a:pt x="4413" y="500"/>
                  </a:lnTo>
                  <a:lnTo>
                    <a:pt x="4413" y="500"/>
                  </a:lnTo>
                  <a:lnTo>
                    <a:pt x="4413" y="500"/>
                  </a:lnTo>
                  <a:lnTo>
                    <a:pt x="4418" y="500"/>
                  </a:lnTo>
                  <a:lnTo>
                    <a:pt x="4418" y="500"/>
                  </a:lnTo>
                  <a:lnTo>
                    <a:pt x="4418" y="500"/>
                  </a:lnTo>
                  <a:lnTo>
                    <a:pt x="4418" y="500"/>
                  </a:lnTo>
                  <a:lnTo>
                    <a:pt x="4418" y="495"/>
                  </a:lnTo>
                  <a:lnTo>
                    <a:pt x="4423" y="495"/>
                  </a:lnTo>
                  <a:lnTo>
                    <a:pt x="4423" y="495"/>
                  </a:lnTo>
                  <a:lnTo>
                    <a:pt x="4423" y="495"/>
                  </a:lnTo>
                  <a:lnTo>
                    <a:pt x="4423" y="495"/>
                  </a:lnTo>
                  <a:lnTo>
                    <a:pt x="4423" y="495"/>
                  </a:lnTo>
                  <a:lnTo>
                    <a:pt x="4423" y="495"/>
                  </a:lnTo>
                  <a:lnTo>
                    <a:pt x="4428" y="495"/>
                  </a:lnTo>
                  <a:lnTo>
                    <a:pt x="4428" y="495"/>
                  </a:lnTo>
                  <a:lnTo>
                    <a:pt x="4428" y="495"/>
                  </a:lnTo>
                  <a:lnTo>
                    <a:pt x="4428" y="495"/>
                  </a:lnTo>
                  <a:lnTo>
                    <a:pt x="4428" y="495"/>
                  </a:lnTo>
                  <a:lnTo>
                    <a:pt x="4433" y="495"/>
                  </a:lnTo>
                  <a:lnTo>
                    <a:pt x="4433" y="495"/>
                  </a:lnTo>
                  <a:lnTo>
                    <a:pt x="4433" y="490"/>
                  </a:lnTo>
                  <a:lnTo>
                    <a:pt x="4433" y="490"/>
                  </a:lnTo>
                  <a:lnTo>
                    <a:pt x="4433" y="490"/>
                  </a:lnTo>
                  <a:lnTo>
                    <a:pt x="4438" y="490"/>
                  </a:lnTo>
                  <a:lnTo>
                    <a:pt x="4438" y="490"/>
                  </a:lnTo>
                  <a:lnTo>
                    <a:pt x="4438" y="490"/>
                  </a:lnTo>
                  <a:lnTo>
                    <a:pt x="4438" y="490"/>
                  </a:lnTo>
                  <a:lnTo>
                    <a:pt x="4438" y="490"/>
                  </a:lnTo>
                  <a:lnTo>
                    <a:pt x="4442" y="490"/>
                  </a:lnTo>
                  <a:lnTo>
                    <a:pt x="4442" y="490"/>
                  </a:lnTo>
                  <a:lnTo>
                    <a:pt x="4442" y="490"/>
                  </a:lnTo>
                  <a:lnTo>
                    <a:pt x="4442" y="485"/>
                  </a:lnTo>
                  <a:lnTo>
                    <a:pt x="4442" y="485"/>
                  </a:lnTo>
                  <a:lnTo>
                    <a:pt x="4447" y="485"/>
                  </a:lnTo>
                  <a:lnTo>
                    <a:pt x="4447" y="485"/>
                  </a:lnTo>
                  <a:lnTo>
                    <a:pt x="4447" y="485"/>
                  </a:lnTo>
                  <a:lnTo>
                    <a:pt x="4447" y="485"/>
                  </a:lnTo>
                  <a:lnTo>
                    <a:pt x="4447" y="485"/>
                  </a:lnTo>
                  <a:lnTo>
                    <a:pt x="4452" y="485"/>
                  </a:lnTo>
                  <a:lnTo>
                    <a:pt x="4452" y="485"/>
                  </a:lnTo>
                  <a:lnTo>
                    <a:pt x="4452" y="481"/>
                  </a:lnTo>
                  <a:lnTo>
                    <a:pt x="4452" y="481"/>
                  </a:lnTo>
                  <a:lnTo>
                    <a:pt x="4452" y="481"/>
                  </a:lnTo>
                  <a:lnTo>
                    <a:pt x="4457" y="481"/>
                  </a:lnTo>
                  <a:lnTo>
                    <a:pt x="4457" y="481"/>
                  </a:lnTo>
                  <a:lnTo>
                    <a:pt x="4457" y="481"/>
                  </a:lnTo>
                  <a:lnTo>
                    <a:pt x="4457" y="481"/>
                  </a:lnTo>
                  <a:lnTo>
                    <a:pt x="4457" y="481"/>
                  </a:lnTo>
                  <a:lnTo>
                    <a:pt x="4462" y="481"/>
                  </a:lnTo>
                  <a:lnTo>
                    <a:pt x="4462" y="476"/>
                  </a:lnTo>
                  <a:lnTo>
                    <a:pt x="4462" y="476"/>
                  </a:lnTo>
                  <a:lnTo>
                    <a:pt x="4462" y="476"/>
                  </a:lnTo>
                  <a:lnTo>
                    <a:pt x="4462" y="476"/>
                  </a:lnTo>
                  <a:lnTo>
                    <a:pt x="4467" y="476"/>
                  </a:lnTo>
                  <a:lnTo>
                    <a:pt x="4467" y="476"/>
                  </a:lnTo>
                  <a:lnTo>
                    <a:pt x="4467" y="476"/>
                  </a:lnTo>
                  <a:lnTo>
                    <a:pt x="4467" y="476"/>
                  </a:lnTo>
                  <a:lnTo>
                    <a:pt x="4467" y="471"/>
                  </a:lnTo>
                  <a:lnTo>
                    <a:pt x="4472" y="471"/>
                  </a:lnTo>
                  <a:lnTo>
                    <a:pt x="4472" y="471"/>
                  </a:lnTo>
                  <a:lnTo>
                    <a:pt x="4472" y="471"/>
                  </a:lnTo>
                  <a:lnTo>
                    <a:pt x="4472" y="471"/>
                  </a:lnTo>
                  <a:lnTo>
                    <a:pt x="4472" y="471"/>
                  </a:lnTo>
                  <a:lnTo>
                    <a:pt x="4472" y="471"/>
                  </a:lnTo>
                  <a:lnTo>
                    <a:pt x="4476" y="466"/>
                  </a:lnTo>
                  <a:lnTo>
                    <a:pt x="4476" y="466"/>
                  </a:lnTo>
                  <a:lnTo>
                    <a:pt x="4476" y="466"/>
                  </a:lnTo>
                  <a:lnTo>
                    <a:pt x="4476" y="466"/>
                  </a:lnTo>
                  <a:lnTo>
                    <a:pt x="4476" y="466"/>
                  </a:lnTo>
                  <a:lnTo>
                    <a:pt x="4481" y="466"/>
                  </a:lnTo>
                  <a:lnTo>
                    <a:pt x="4481" y="466"/>
                  </a:lnTo>
                  <a:lnTo>
                    <a:pt x="4481" y="461"/>
                  </a:lnTo>
                  <a:lnTo>
                    <a:pt x="4481" y="461"/>
                  </a:lnTo>
                  <a:lnTo>
                    <a:pt x="4481" y="461"/>
                  </a:lnTo>
                  <a:lnTo>
                    <a:pt x="4486" y="461"/>
                  </a:lnTo>
                  <a:lnTo>
                    <a:pt x="4486" y="461"/>
                  </a:lnTo>
                  <a:lnTo>
                    <a:pt x="4486" y="461"/>
                  </a:lnTo>
                  <a:lnTo>
                    <a:pt x="4486" y="461"/>
                  </a:lnTo>
                  <a:lnTo>
                    <a:pt x="4486" y="456"/>
                  </a:lnTo>
                  <a:lnTo>
                    <a:pt x="4491" y="456"/>
                  </a:lnTo>
                  <a:lnTo>
                    <a:pt x="4491" y="456"/>
                  </a:lnTo>
                  <a:lnTo>
                    <a:pt x="4491" y="456"/>
                  </a:lnTo>
                  <a:lnTo>
                    <a:pt x="4491" y="456"/>
                  </a:lnTo>
                  <a:lnTo>
                    <a:pt x="4491" y="451"/>
                  </a:lnTo>
                  <a:lnTo>
                    <a:pt x="4496" y="451"/>
                  </a:lnTo>
                  <a:lnTo>
                    <a:pt x="4496" y="447"/>
                  </a:lnTo>
                  <a:lnTo>
                    <a:pt x="4496" y="447"/>
                  </a:lnTo>
                  <a:lnTo>
                    <a:pt x="4496" y="442"/>
                  </a:lnTo>
                  <a:lnTo>
                    <a:pt x="4496" y="442"/>
                  </a:lnTo>
                  <a:lnTo>
                    <a:pt x="4501" y="437"/>
                  </a:lnTo>
                  <a:lnTo>
                    <a:pt x="4501" y="437"/>
                  </a:lnTo>
                  <a:lnTo>
                    <a:pt x="4501" y="432"/>
                  </a:lnTo>
                  <a:lnTo>
                    <a:pt x="4501" y="432"/>
                  </a:lnTo>
                  <a:lnTo>
                    <a:pt x="4501" y="427"/>
                  </a:lnTo>
                  <a:lnTo>
                    <a:pt x="4506" y="427"/>
                  </a:lnTo>
                  <a:lnTo>
                    <a:pt x="4506" y="422"/>
                  </a:lnTo>
                  <a:lnTo>
                    <a:pt x="4506" y="422"/>
                  </a:lnTo>
                  <a:lnTo>
                    <a:pt x="4506" y="417"/>
                  </a:lnTo>
                  <a:lnTo>
                    <a:pt x="4506" y="413"/>
                  </a:lnTo>
                  <a:lnTo>
                    <a:pt x="4506" y="413"/>
                  </a:lnTo>
                  <a:lnTo>
                    <a:pt x="4510" y="408"/>
                  </a:lnTo>
                  <a:lnTo>
                    <a:pt x="4510" y="408"/>
                  </a:lnTo>
                  <a:lnTo>
                    <a:pt x="4510" y="403"/>
                  </a:lnTo>
                  <a:lnTo>
                    <a:pt x="4510" y="403"/>
                  </a:lnTo>
                  <a:lnTo>
                    <a:pt x="4510" y="398"/>
                  </a:lnTo>
                  <a:lnTo>
                    <a:pt x="4515" y="393"/>
                  </a:lnTo>
                  <a:lnTo>
                    <a:pt x="4515" y="393"/>
                  </a:lnTo>
                  <a:lnTo>
                    <a:pt x="4515" y="388"/>
                  </a:lnTo>
                  <a:lnTo>
                    <a:pt x="4515" y="388"/>
                  </a:lnTo>
                  <a:lnTo>
                    <a:pt x="4515" y="383"/>
                  </a:lnTo>
                  <a:lnTo>
                    <a:pt x="4520" y="379"/>
                  </a:lnTo>
                  <a:lnTo>
                    <a:pt x="4520" y="379"/>
                  </a:lnTo>
                  <a:lnTo>
                    <a:pt x="4520" y="374"/>
                  </a:lnTo>
                  <a:lnTo>
                    <a:pt x="4520" y="369"/>
                  </a:lnTo>
                  <a:lnTo>
                    <a:pt x="4520" y="369"/>
                  </a:lnTo>
                  <a:lnTo>
                    <a:pt x="4525" y="364"/>
                  </a:lnTo>
                  <a:lnTo>
                    <a:pt x="4525" y="359"/>
                  </a:lnTo>
                  <a:lnTo>
                    <a:pt x="4525" y="354"/>
                  </a:lnTo>
                  <a:lnTo>
                    <a:pt x="4525" y="354"/>
                  </a:lnTo>
                  <a:lnTo>
                    <a:pt x="4530" y="349"/>
                  </a:lnTo>
                  <a:lnTo>
                    <a:pt x="4530" y="345"/>
                  </a:lnTo>
                  <a:lnTo>
                    <a:pt x="4530" y="340"/>
                  </a:lnTo>
                  <a:lnTo>
                    <a:pt x="4530" y="340"/>
                  </a:lnTo>
                  <a:lnTo>
                    <a:pt x="4530" y="335"/>
                  </a:lnTo>
                  <a:lnTo>
                    <a:pt x="4535" y="330"/>
                  </a:lnTo>
                  <a:lnTo>
                    <a:pt x="4535" y="330"/>
                  </a:lnTo>
                  <a:lnTo>
                    <a:pt x="4535" y="325"/>
                  </a:lnTo>
                  <a:lnTo>
                    <a:pt x="4535" y="320"/>
                  </a:lnTo>
                  <a:lnTo>
                    <a:pt x="4535" y="320"/>
                  </a:lnTo>
                  <a:lnTo>
                    <a:pt x="4540" y="315"/>
                  </a:lnTo>
                  <a:lnTo>
                    <a:pt x="4540" y="311"/>
                  </a:lnTo>
                  <a:lnTo>
                    <a:pt x="4540" y="306"/>
                  </a:lnTo>
                  <a:lnTo>
                    <a:pt x="4540" y="306"/>
                  </a:lnTo>
                  <a:lnTo>
                    <a:pt x="4540" y="301"/>
                  </a:lnTo>
                  <a:lnTo>
                    <a:pt x="4544" y="296"/>
                  </a:lnTo>
                  <a:lnTo>
                    <a:pt x="4544" y="291"/>
                  </a:lnTo>
                  <a:lnTo>
                    <a:pt x="4544" y="291"/>
                  </a:lnTo>
                  <a:lnTo>
                    <a:pt x="4544" y="286"/>
                  </a:lnTo>
                  <a:lnTo>
                    <a:pt x="4544" y="281"/>
                  </a:lnTo>
                  <a:lnTo>
                    <a:pt x="4544" y="277"/>
                  </a:lnTo>
                  <a:lnTo>
                    <a:pt x="4549" y="272"/>
                  </a:lnTo>
                  <a:lnTo>
                    <a:pt x="4549" y="272"/>
                  </a:lnTo>
                  <a:lnTo>
                    <a:pt x="4549" y="267"/>
                  </a:lnTo>
                  <a:lnTo>
                    <a:pt x="4549" y="262"/>
                  </a:lnTo>
                  <a:lnTo>
                    <a:pt x="4549" y="257"/>
                  </a:lnTo>
                  <a:lnTo>
                    <a:pt x="4554" y="252"/>
                  </a:lnTo>
                  <a:lnTo>
                    <a:pt x="4554" y="252"/>
                  </a:lnTo>
                  <a:lnTo>
                    <a:pt x="4554" y="247"/>
                  </a:lnTo>
                  <a:lnTo>
                    <a:pt x="4554" y="243"/>
                  </a:lnTo>
                  <a:lnTo>
                    <a:pt x="4554" y="238"/>
                  </a:lnTo>
                  <a:lnTo>
                    <a:pt x="4559" y="233"/>
                  </a:lnTo>
                  <a:lnTo>
                    <a:pt x="4559" y="233"/>
                  </a:lnTo>
                  <a:lnTo>
                    <a:pt x="4559" y="228"/>
                  </a:lnTo>
                  <a:lnTo>
                    <a:pt x="4559" y="223"/>
                  </a:lnTo>
                  <a:lnTo>
                    <a:pt x="4559" y="218"/>
                  </a:lnTo>
                  <a:lnTo>
                    <a:pt x="4559" y="218"/>
                  </a:lnTo>
                  <a:lnTo>
                    <a:pt x="4564" y="209"/>
                  </a:lnTo>
                  <a:lnTo>
                    <a:pt x="4564" y="213"/>
                  </a:lnTo>
                  <a:lnTo>
                    <a:pt x="4564" y="213"/>
                  </a:lnTo>
                  <a:lnTo>
                    <a:pt x="4564" y="218"/>
                  </a:lnTo>
                  <a:lnTo>
                    <a:pt x="4569" y="233"/>
                  </a:lnTo>
                  <a:lnTo>
                    <a:pt x="4569" y="243"/>
                  </a:lnTo>
                  <a:lnTo>
                    <a:pt x="4569" y="247"/>
                  </a:lnTo>
                  <a:lnTo>
                    <a:pt x="4569" y="257"/>
                  </a:lnTo>
                  <a:lnTo>
                    <a:pt x="4569" y="262"/>
                  </a:lnTo>
                  <a:lnTo>
                    <a:pt x="4574" y="272"/>
                  </a:lnTo>
                  <a:lnTo>
                    <a:pt x="4574" y="277"/>
                  </a:lnTo>
                  <a:lnTo>
                    <a:pt x="4574" y="286"/>
                  </a:lnTo>
                  <a:lnTo>
                    <a:pt x="4574" y="291"/>
                  </a:lnTo>
                  <a:lnTo>
                    <a:pt x="4574" y="301"/>
                  </a:lnTo>
                  <a:lnTo>
                    <a:pt x="4578" y="306"/>
                  </a:lnTo>
                  <a:lnTo>
                    <a:pt x="4578" y="315"/>
                  </a:lnTo>
                  <a:lnTo>
                    <a:pt x="4578" y="320"/>
                  </a:lnTo>
                  <a:lnTo>
                    <a:pt x="4578" y="325"/>
                  </a:lnTo>
                  <a:lnTo>
                    <a:pt x="4578" y="335"/>
                  </a:lnTo>
                  <a:lnTo>
                    <a:pt x="4578" y="340"/>
                  </a:lnTo>
                  <a:lnTo>
                    <a:pt x="4583" y="345"/>
                  </a:lnTo>
                  <a:lnTo>
                    <a:pt x="4583" y="354"/>
                  </a:lnTo>
                  <a:lnTo>
                    <a:pt x="4583" y="359"/>
                  </a:lnTo>
                  <a:lnTo>
                    <a:pt x="4583" y="364"/>
                  </a:lnTo>
                  <a:lnTo>
                    <a:pt x="4583" y="374"/>
                  </a:lnTo>
                  <a:lnTo>
                    <a:pt x="4588" y="379"/>
                  </a:lnTo>
                  <a:lnTo>
                    <a:pt x="4588" y="383"/>
                  </a:lnTo>
                  <a:lnTo>
                    <a:pt x="4588" y="388"/>
                  </a:lnTo>
                  <a:lnTo>
                    <a:pt x="4588" y="393"/>
                  </a:lnTo>
                  <a:lnTo>
                    <a:pt x="4588" y="403"/>
                  </a:lnTo>
                  <a:lnTo>
                    <a:pt x="4593" y="408"/>
                  </a:lnTo>
                  <a:lnTo>
                    <a:pt x="4593" y="413"/>
                  </a:lnTo>
                  <a:lnTo>
                    <a:pt x="4593" y="417"/>
                  </a:lnTo>
                  <a:lnTo>
                    <a:pt x="4593" y="422"/>
                  </a:lnTo>
                  <a:lnTo>
                    <a:pt x="4593" y="427"/>
                  </a:lnTo>
                  <a:lnTo>
                    <a:pt x="4598" y="432"/>
                  </a:lnTo>
                  <a:lnTo>
                    <a:pt x="4598" y="437"/>
                  </a:lnTo>
                  <a:lnTo>
                    <a:pt x="4598" y="442"/>
                  </a:lnTo>
                  <a:lnTo>
                    <a:pt x="4598" y="447"/>
                  </a:lnTo>
                  <a:lnTo>
                    <a:pt x="4598" y="451"/>
                  </a:lnTo>
                  <a:lnTo>
                    <a:pt x="4603" y="456"/>
                  </a:lnTo>
                  <a:lnTo>
                    <a:pt x="4603" y="461"/>
                  </a:lnTo>
                  <a:lnTo>
                    <a:pt x="4603" y="466"/>
                  </a:lnTo>
                  <a:lnTo>
                    <a:pt x="4603" y="471"/>
                  </a:lnTo>
                  <a:lnTo>
                    <a:pt x="4603" y="476"/>
                  </a:lnTo>
                  <a:lnTo>
                    <a:pt x="4608" y="481"/>
                  </a:lnTo>
                  <a:lnTo>
                    <a:pt x="4608" y="481"/>
                  </a:lnTo>
                  <a:lnTo>
                    <a:pt x="4608" y="485"/>
                  </a:lnTo>
                  <a:lnTo>
                    <a:pt x="4608" y="490"/>
                  </a:lnTo>
                  <a:lnTo>
                    <a:pt x="4608" y="495"/>
                  </a:lnTo>
                  <a:lnTo>
                    <a:pt x="4612" y="500"/>
                  </a:lnTo>
                  <a:lnTo>
                    <a:pt x="4612" y="500"/>
                  </a:lnTo>
                  <a:lnTo>
                    <a:pt x="4612" y="505"/>
                  </a:lnTo>
                  <a:lnTo>
                    <a:pt x="4612" y="510"/>
                  </a:lnTo>
                  <a:lnTo>
                    <a:pt x="4612" y="510"/>
                  </a:lnTo>
                  <a:lnTo>
                    <a:pt x="4617" y="514"/>
                  </a:lnTo>
                  <a:lnTo>
                    <a:pt x="4617" y="519"/>
                  </a:lnTo>
                  <a:lnTo>
                    <a:pt x="4617" y="519"/>
                  </a:lnTo>
                  <a:lnTo>
                    <a:pt x="4617" y="524"/>
                  </a:lnTo>
                  <a:lnTo>
                    <a:pt x="4617" y="529"/>
                  </a:lnTo>
                  <a:lnTo>
                    <a:pt x="4622" y="529"/>
                  </a:lnTo>
                  <a:lnTo>
                    <a:pt x="4622" y="534"/>
                  </a:lnTo>
                  <a:lnTo>
                    <a:pt x="4622" y="534"/>
                  </a:lnTo>
                  <a:lnTo>
                    <a:pt x="4622" y="539"/>
                  </a:lnTo>
                  <a:lnTo>
                    <a:pt x="4622" y="539"/>
                  </a:lnTo>
                  <a:lnTo>
                    <a:pt x="4622" y="544"/>
                  </a:lnTo>
                  <a:lnTo>
                    <a:pt x="4627" y="544"/>
                  </a:lnTo>
                  <a:lnTo>
                    <a:pt x="4627" y="548"/>
                  </a:lnTo>
                  <a:lnTo>
                    <a:pt x="4627" y="548"/>
                  </a:lnTo>
                  <a:lnTo>
                    <a:pt x="4627" y="548"/>
                  </a:lnTo>
                  <a:lnTo>
                    <a:pt x="4627" y="553"/>
                  </a:lnTo>
                  <a:lnTo>
                    <a:pt x="4632" y="553"/>
                  </a:lnTo>
                  <a:lnTo>
                    <a:pt x="4632" y="558"/>
                  </a:lnTo>
                  <a:lnTo>
                    <a:pt x="4632" y="558"/>
                  </a:lnTo>
                  <a:lnTo>
                    <a:pt x="4632" y="558"/>
                  </a:lnTo>
                  <a:lnTo>
                    <a:pt x="4632" y="563"/>
                  </a:lnTo>
                  <a:lnTo>
                    <a:pt x="4637" y="563"/>
                  </a:lnTo>
                  <a:lnTo>
                    <a:pt x="4637" y="563"/>
                  </a:lnTo>
                  <a:lnTo>
                    <a:pt x="4637" y="563"/>
                  </a:lnTo>
                  <a:lnTo>
                    <a:pt x="4637" y="563"/>
                  </a:lnTo>
                  <a:lnTo>
                    <a:pt x="4637" y="568"/>
                  </a:lnTo>
                  <a:lnTo>
                    <a:pt x="4642" y="568"/>
                  </a:lnTo>
                  <a:lnTo>
                    <a:pt x="4642" y="568"/>
                  </a:lnTo>
                  <a:lnTo>
                    <a:pt x="4642" y="568"/>
                  </a:lnTo>
                  <a:lnTo>
                    <a:pt x="4642" y="568"/>
                  </a:lnTo>
                  <a:lnTo>
                    <a:pt x="4642" y="568"/>
                  </a:lnTo>
                  <a:lnTo>
                    <a:pt x="4646" y="568"/>
                  </a:lnTo>
                  <a:lnTo>
                    <a:pt x="4646" y="568"/>
                  </a:lnTo>
                  <a:lnTo>
                    <a:pt x="4646" y="568"/>
                  </a:lnTo>
                  <a:lnTo>
                    <a:pt x="4646" y="568"/>
                  </a:lnTo>
                  <a:lnTo>
                    <a:pt x="4646" y="568"/>
                  </a:lnTo>
                  <a:lnTo>
                    <a:pt x="4651" y="568"/>
                  </a:lnTo>
                  <a:lnTo>
                    <a:pt x="4651" y="568"/>
                  </a:lnTo>
                  <a:lnTo>
                    <a:pt x="4651" y="568"/>
                  </a:lnTo>
                  <a:lnTo>
                    <a:pt x="4651" y="568"/>
                  </a:lnTo>
                  <a:lnTo>
                    <a:pt x="4651" y="568"/>
                  </a:lnTo>
                  <a:lnTo>
                    <a:pt x="4656" y="568"/>
                  </a:lnTo>
                  <a:lnTo>
                    <a:pt x="4656" y="568"/>
                  </a:lnTo>
                  <a:lnTo>
                    <a:pt x="4656" y="568"/>
                  </a:lnTo>
                  <a:lnTo>
                    <a:pt x="4656" y="568"/>
                  </a:lnTo>
                  <a:lnTo>
                    <a:pt x="4656" y="563"/>
                  </a:lnTo>
                  <a:lnTo>
                    <a:pt x="4661" y="563"/>
                  </a:lnTo>
                  <a:lnTo>
                    <a:pt x="4661" y="563"/>
                  </a:lnTo>
                  <a:lnTo>
                    <a:pt x="4661" y="563"/>
                  </a:lnTo>
                  <a:lnTo>
                    <a:pt x="4661" y="563"/>
                  </a:lnTo>
                  <a:lnTo>
                    <a:pt x="4661" y="558"/>
                  </a:lnTo>
                  <a:lnTo>
                    <a:pt x="4666" y="558"/>
                  </a:lnTo>
                  <a:lnTo>
                    <a:pt x="4666" y="558"/>
                  </a:lnTo>
                  <a:lnTo>
                    <a:pt x="4666" y="558"/>
                  </a:lnTo>
                  <a:lnTo>
                    <a:pt x="4666" y="553"/>
                  </a:lnTo>
                  <a:lnTo>
                    <a:pt x="4666" y="553"/>
                  </a:lnTo>
                  <a:lnTo>
                    <a:pt x="4671" y="553"/>
                  </a:lnTo>
                  <a:lnTo>
                    <a:pt x="4671" y="548"/>
                  </a:lnTo>
                  <a:lnTo>
                    <a:pt x="4671" y="548"/>
                  </a:lnTo>
                  <a:lnTo>
                    <a:pt x="4671" y="548"/>
                  </a:lnTo>
                  <a:lnTo>
                    <a:pt x="4671" y="544"/>
                  </a:lnTo>
                  <a:lnTo>
                    <a:pt x="4675" y="544"/>
                  </a:lnTo>
                  <a:lnTo>
                    <a:pt x="4675" y="539"/>
                  </a:lnTo>
                  <a:lnTo>
                    <a:pt x="4675" y="539"/>
                  </a:lnTo>
                  <a:lnTo>
                    <a:pt x="4675" y="539"/>
                  </a:lnTo>
                  <a:lnTo>
                    <a:pt x="4675" y="534"/>
                  </a:lnTo>
                  <a:lnTo>
                    <a:pt x="4680" y="534"/>
                  </a:lnTo>
                  <a:lnTo>
                    <a:pt x="4680" y="529"/>
                  </a:lnTo>
                  <a:lnTo>
                    <a:pt x="4680" y="529"/>
                  </a:lnTo>
                  <a:lnTo>
                    <a:pt x="4680" y="524"/>
                  </a:lnTo>
                  <a:lnTo>
                    <a:pt x="4680" y="524"/>
                  </a:lnTo>
                  <a:lnTo>
                    <a:pt x="4680" y="519"/>
                  </a:lnTo>
                  <a:lnTo>
                    <a:pt x="4685" y="514"/>
                  </a:lnTo>
                  <a:lnTo>
                    <a:pt x="4685" y="514"/>
                  </a:lnTo>
                  <a:lnTo>
                    <a:pt x="4685" y="510"/>
                  </a:lnTo>
                  <a:lnTo>
                    <a:pt x="4685" y="510"/>
                  </a:lnTo>
                  <a:lnTo>
                    <a:pt x="4685" y="505"/>
                  </a:lnTo>
                  <a:lnTo>
                    <a:pt x="4690" y="500"/>
                  </a:lnTo>
                  <a:lnTo>
                    <a:pt x="4690" y="500"/>
                  </a:lnTo>
                  <a:lnTo>
                    <a:pt x="4690" y="495"/>
                  </a:lnTo>
                  <a:lnTo>
                    <a:pt x="4690" y="490"/>
                  </a:lnTo>
                  <a:lnTo>
                    <a:pt x="4690" y="490"/>
                  </a:lnTo>
                  <a:lnTo>
                    <a:pt x="4695" y="485"/>
                  </a:lnTo>
                  <a:lnTo>
                    <a:pt x="4695" y="481"/>
                  </a:lnTo>
                  <a:lnTo>
                    <a:pt x="4695" y="476"/>
                  </a:lnTo>
                  <a:lnTo>
                    <a:pt x="4695" y="471"/>
                  </a:lnTo>
                  <a:lnTo>
                    <a:pt x="4695" y="471"/>
                  </a:lnTo>
                  <a:lnTo>
                    <a:pt x="4700" y="466"/>
                  </a:lnTo>
                  <a:lnTo>
                    <a:pt x="4700" y="461"/>
                  </a:lnTo>
                  <a:lnTo>
                    <a:pt x="4700" y="456"/>
                  </a:lnTo>
                  <a:lnTo>
                    <a:pt x="4700" y="451"/>
                  </a:lnTo>
                  <a:lnTo>
                    <a:pt x="4700" y="447"/>
                  </a:lnTo>
                  <a:lnTo>
                    <a:pt x="4705" y="447"/>
                  </a:lnTo>
                  <a:lnTo>
                    <a:pt x="4705" y="442"/>
                  </a:lnTo>
                  <a:lnTo>
                    <a:pt x="4705" y="437"/>
                  </a:lnTo>
                  <a:lnTo>
                    <a:pt x="4705" y="432"/>
                  </a:lnTo>
                  <a:lnTo>
                    <a:pt x="4705" y="427"/>
                  </a:lnTo>
                  <a:lnTo>
                    <a:pt x="4709" y="422"/>
                  </a:lnTo>
                  <a:lnTo>
                    <a:pt x="4709" y="417"/>
                  </a:lnTo>
                  <a:lnTo>
                    <a:pt x="4709" y="413"/>
                  </a:lnTo>
                  <a:lnTo>
                    <a:pt x="4709" y="408"/>
                  </a:lnTo>
                  <a:lnTo>
                    <a:pt x="4709" y="403"/>
                  </a:lnTo>
                  <a:lnTo>
                    <a:pt x="4714" y="398"/>
                  </a:lnTo>
                  <a:lnTo>
                    <a:pt x="4714" y="393"/>
                  </a:lnTo>
                  <a:lnTo>
                    <a:pt x="4714" y="388"/>
                  </a:lnTo>
                  <a:lnTo>
                    <a:pt x="4714" y="383"/>
                  </a:lnTo>
                  <a:lnTo>
                    <a:pt x="4714" y="374"/>
                  </a:lnTo>
                  <a:lnTo>
                    <a:pt x="4719" y="369"/>
                  </a:lnTo>
                  <a:lnTo>
                    <a:pt x="4719" y="364"/>
                  </a:lnTo>
                  <a:lnTo>
                    <a:pt x="4719" y="359"/>
                  </a:lnTo>
                  <a:lnTo>
                    <a:pt x="4719" y="354"/>
                  </a:lnTo>
                  <a:lnTo>
                    <a:pt x="4719" y="349"/>
                  </a:lnTo>
                  <a:lnTo>
                    <a:pt x="4724" y="345"/>
                  </a:lnTo>
                  <a:lnTo>
                    <a:pt x="4724" y="335"/>
                  </a:lnTo>
                  <a:lnTo>
                    <a:pt x="4724" y="330"/>
                  </a:lnTo>
                  <a:lnTo>
                    <a:pt x="4724" y="325"/>
                  </a:lnTo>
                  <a:lnTo>
                    <a:pt x="4724" y="320"/>
                  </a:lnTo>
                  <a:lnTo>
                    <a:pt x="4729" y="311"/>
                  </a:lnTo>
                  <a:lnTo>
                    <a:pt x="4729" y="306"/>
                  </a:lnTo>
                  <a:lnTo>
                    <a:pt x="4729" y="301"/>
                  </a:lnTo>
                  <a:lnTo>
                    <a:pt x="4729" y="291"/>
                  </a:lnTo>
                  <a:lnTo>
                    <a:pt x="4729" y="286"/>
                  </a:lnTo>
                  <a:lnTo>
                    <a:pt x="4729" y="281"/>
                  </a:lnTo>
                  <a:lnTo>
                    <a:pt x="4734" y="272"/>
                  </a:lnTo>
                  <a:lnTo>
                    <a:pt x="4734" y="267"/>
                  </a:lnTo>
                  <a:lnTo>
                    <a:pt x="4734" y="257"/>
                  </a:lnTo>
                  <a:lnTo>
                    <a:pt x="4734" y="252"/>
                  </a:lnTo>
                  <a:lnTo>
                    <a:pt x="4734" y="247"/>
                  </a:lnTo>
                  <a:lnTo>
                    <a:pt x="4739" y="238"/>
                  </a:lnTo>
                  <a:lnTo>
                    <a:pt x="4739" y="233"/>
                  </a:lnTo>
                  <a:lnTo>
                    <a:pt x="4739" y="223"/>
                  </a:lnTo>
                  <a:lnTo>
                    <a:pt x="4739" y="218"/>
                  </a:lnTo>
                  <a:lnTo>
                    <a:pt x="4739" y="209"/>
                  </a:lnTo>
                  <a:lnTo>
                    <a:pt x="4743" y="204"/>
                  </a:lnTo>
                  <a:lnTo>
                    <a:pt x="4743" y="194"/>
                  </a:lnTo>
                  <a:lnTo>
                    <a:pt x="4743" y="189"/>
                  </a:lnTo>
                  <a:lnTo>
                    <a:pt x="4743" y="179"/>
                  </a:lnTo>
                  <a:lnTo>
                    <a:pt x="4743" y="170"/>
                  </a:lnTo>
                  <a:lnTo>
                    <a:pt x="4748" y="165"/>
                  </a:lnTo>
                  <a:lnTo>
                    <a:pt x="4748" y="155"/>
                  </a:lnTo>
                  <a:lnTo>
                    <a:pt x="4748" y="145"/>
                  </a:lnTo>
                  <a:lnTo>
                    <a:pt x="4748" y="136"/>
                  </a:lnTo>
                  <a:lnTo>
                    <a:pt x="4748" y="131"/>
                  </a:lnTo>
                  <a:lnTo>
                    <a:pt x="4753" y="121"/>
                  </a:lnTo>
                  <a:lnTo>
                    <a:pt x="4753" y="111"/>
                  </a:lnTo>
                  <a:lnTo>
                    <a:pt x="4753" y="102"/>
                  </a:lnTo>
                  <a:lnTo>
                    <a:pt x="4753" y="97"/>
                  </a:lnTo>
                  <a:lnTo>
                    <a:pt x="4753" y="87"/>
                  </a:lnTo>
                  <a:lnTo>
                    <a:pt x="4758" y="77"/>
                  </a:lnTo>
                  <a:lnTo>
                    <a:pt x="4758" y="73"/>
                  </a:lnTo>
                  <a:lnTo>
                    <a:pt x="4758" y="63"/>
                  </a:lnTo>
                  <a:lnTo>
                    <a:pt x="4758" y="53"/>
                  </a:lnTo>
                  <a:lnTo>
                    <a:pt x="4758" y="48"/>
                  </a:lnTo>
                  <a:lnTo>
                    <a:pt x="4763" y="39"/>
                  </a:lnTo>
                  <a:lnTo>
                    <a:pt x="4763" y="29"/>
                  </a:lnTo>
                  <a:lnTo>
                    <a:pt x="4763" y="24"/>
                  </a:lnTo>
                  <a:lnTo>
                    <a:pt x="4763" y="14"/>
                  </a:lnTo>
                  <a:lnTo>
                    <a:pt x="4763" y="5"/>
                  </a:lnTo>
                  <a:lnTo>
                    <a:pt x="4768" y="0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9" name="Rectangle 57"/>
            <p:cNvSpPr>
              <a:spLocks noChangeArrowheads="1"/>
            </p:cNvSpPr>
            <p:nvPr/>
          </p:nvSpPr>
          <p:spPr bwMode="auto">
            <a:xfrm>
              <a:off x="717" y="3435"/>
              <a:ext cx="24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  <a:cs typeface="Arial" pitchFamily="34" charset="0"/>
                </a:rPr>
                <a:t>BETA_X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Freeform 58"/>
            <p:cNvSpPr>
              <a:spLocks/>
            </p:cNvSpPr>
            <p:nvPr/>
          </p:nvSpPr>
          <p:spPr bwMode="auto">
            <a:xfrm>
              <a:off x="532" y="2751"/>
              <a:ext cx="4768" cy="626"/>
            </a:xfrm>
            <a:custGeom>
              <a:avLst/>
              <a:gdLst>
                <a:gd name="T0" fmla="*/ 73 w 4768"/>
                <a:gd name="T1" fmla="*/ 456 h 626"/>
                <a:gd name="T2" fmla="*/ 151 w 4768"/>
                <a:gd name="T3" fmla="*/ 471 h 626"/>
                <a:gd name="T4" fmla="*/ 224 w 4768"/>
                <a:gd name="T5" fmla="*/ 548 h 626"/>
                <a:gd name="T6" fmla="*/ 301 w 4768"/>
                <a:gd name="T7" fmla="*/ 446 h 626"/>
                <a:gd name="T8" fmla="*/ 374 w 4768"/>
                <a:gd name="T9" fmla="*/ 466 h 626"/>
                <a:gd name="T10" fmla="*/ 452 w 4768"/>
                <a:gd name="T11" fmla="*/ 510 h 626"/>
                <a:gd name="T12" fmla="*/ 525 w 4768"/>
                <a:gd name="T13" fmla="*/ 510 h 626"/>
                <a:gd name="T14" fmla="*/ 602 w 4768"/>
                <a:gd name="T15" fmla="*/ 340 h 626"/>
                <a:gd name="T16" fmla="*/ 675 w 4768"/>
                <a:gd name="T17" fmla="*/ 165 h 626"/>
                <a:gd name="T18" fmla="*/ 753 w 4768"/>
                <a:gd name="T19" fmla="*/ 5 h 626"/>
                <a:gd name="T20" fmla="*/ 826 w 4768"/>
                <a:gd name="T21" fmla="*/ 412 h 626"/>
                <a:gd name="T22" fmla="*/ 903 w 4768"/>
                <a:gd name="T23" fmla="*/ 160 h 626"/>
                <a:gd name="T24" fmla="*/ 976 w 4768"/>
                <a:gd name="T25" fmla="*/ 310 h 626"/>
                <a:gd name="T26" fmla="*/ 1054 w 4768"/>
                <a:gd name="T27" fmla="*/ 456 h 626"/>
                <a:gd name="T28" fmla="*/ 1127 w 4768"/>
                <a:gd name="T29" fmla="*/ 578 h 626"/>
                <a:gd name="T30" fmla="*/ 1204 w 4768"/>
                <a:gd name="T31" fmla="*/ 544 h 626"/>
                <a:gd name="T32" fmla="*/ 1277 w 4768"/>
                <a:gd name="T33" fmla="*/ 471 h 626"/>
                <a:gd name="T34" fmla="*/ 1355 w 4768"/>
                <a:gd name="T35" fmla="*/ 408 h 626"/>
                <a:gd name="T36" fmla="*/ 1428 w 4768"/>
                <a:gd name="T37" fmla="*/ 524 h 626"/>
                <a:gd name="T38" fmla="*/ 1505 w 4768"/>
                <a:gd name="T39" fmla="*/ 514 h 626"/>
                <a:gd name="T40" fmla="*/ 1578 w 4768"/>
                <a:gd name="T41" fmla="*/ 563 h 626"/>
                <a:gd name="T42" fmla="*/ 1656 w 4768"/>
                <a:gd name="T43" fmla="*/ 611 h 626"/>
                <a:gd name="T44" fmla="*/ 1729 w 4768"/>
                <a:gd name="T45" fmla="*/ 616 h 626"/>
                <a:gd name="T46" fmla="*/ 1806 w 4768"/>
                <a:gd name="T47" fmla="*/ 539 h 626"/>
                <a:gd name="T48" fmla="*/ 1879 w 4768"/>
                <a:gd name="T49" fmla="*/ 364 h 626"/>
                <a:gd name="T50" fmla="*/ 1957 w 4768"/>
                <a:gd name="T51" fmla="*/ 184 h 626"/>
                <a:gd name="T52" fmla="*/ 2030 w 4768"/>
                <a:gd name="T53" fmla="*/ 257 h 626"/>
                <a:gd name="T54" fmla="*/ 2107 w 4768"/>
                <a:gd name="T55" fmla="*/ 388 h 626"/>
                <a:gd name="T56" fmla="*/ 2180 w 4768"/>
                <a:gd name="T57" fmla="*/ 417 h 626"/>
                <a:gd name="T58" fmla="*/ 2258 w 4768"/>
                <a:gd name="T59" fmla="*/ 519 h 626"/>
                <a:gd name="T60" fmla="*/ 2331 w 4768"/>
                <a:gd name="T61" fmla="*/ 602 h 626"/>
                <a:gd name="T62" fmla="*/ 2408 w 4768"/>
                <a:gd name="T63" fmla="*/ 616 h 626"/>
                <a:gd name="T64" fmla="*/ 2486 w 4768"/>
                <a:gd name="T65" fmla="*/ 544 h 626"/>
                <a:gd name="T66" fmla="*/ 2559 w 4768"/>
                <a:gd name="T67" fmla="*/ 451 h 626"/>
                <a:gd name="T68" fmla="*/ 2636 w 4768"/>
                <a:gd name="T69" fmla="*/ 364 h 626"/>
                <a:gd name="T70" fmla="*/ 2709 w 4768"/>
                <a:gd name="T71" fmla="*/ 359 h 626"/>
                <a:gd name="T72" fmla="*/ 2787 w 4768"/>
                <a:gd name="T73" fmla="*/ 126 h 626"/>
                <a:gd name="T74" fmla="*/ 2860 w 4768"/>
                <a:gd name="T75" fmla="*/ 315 h 626"/>
                <a:gd name="T76" fmla="*/ 2937 w 4768"/>
                <a:gd name="T77" fmla="*/ 495 h 626"/>
                <a:gd name="T78" fmla="*/ 3010 w 4768"/>
                <a:gd name="T79" fmla="*/ 611 h 626"/>
                <a:gd name="T80" fmla="*/ 3088 w 4768"/>
                <a:gd name="T81" fmla="*/ 616 h 626"/>
                <a:gd name="T82" fmla="*/ 3161 w 4768"/>
                <a:gd name="T83" fmla="*/ 582 h 626"/>
                <a:gd name="T84" fmla="*/ 3238 w 4768"/>
                <a:gd name="T85" fmla="*/ 510 h 626"/>
                <a:gd name="T86" fmla="*/ 3311 w 4768"/>
                <a:gd name="T87" fmla="*/ 558 h 626"/>
                <a:gd name="T88" fmla="*/ 3389 w 4768"/>
                <a:gd name="T89" fmla="*/ 388 h 626"/>
                <a:gd name="T90" fmla="*/ 3462 w 4768"/>
                <a:gd name="T91" fmla="*/ 456 h 626"/>
                <a:gd name="T92" fmla="*/ 3539 w 4768"/>
                <a:gd name="T93" fmla="*/ 519 h 626"/>
                <a:gd name="T94" fmla="*/ 3612 w 4768"/>
                <a:gd name="T95" fmla="*/ 578 h 626"/>
                <a:gd name="T96" fmla="*/ 3690 w 4768"/>
                <a:gd name="T97" fmla="*/ 500 h 626"/>
                <a:gd name="T98" fmla="*/ 3763 w 4768"/>
                <a:gd name="T99" fmla="*/ 344 h 626"/>
                <a:gd name="T100" fmla="*/ 3840 w 4768"/>
                <a:gd name="T101" fmla="*/ 204 h 626"/>
                <a:gd name="T102" fmla="*/ 3913 w 4768"/>
                <a:gd name="T103" fmla="*/ 340 h 626"/>
                <a:gd name="T104" fmla="*/ 3991 w 4768"/>
                <a:gd name="T105" fmla="*/ 150 h 626"/>
                <a:gd name="T106" fmla="*/ 4064 w 4768"/>
                <a:gd name="T107" fmla="*/ 121 h 626"/>
                <a:gd name="T108" fmla="*/ 4141 w 4768"/>
                <a:gd name="T109" fmla="*/ 276 h 626"/>
                <a:gd name="T110" fmla="*/ 4214 w 4768"/>
                <a:gd name="T111" fmla="*/ 471 h 626"/>
                <a:gd name="T112" fmla="*/ 4292 w 4768"/>
                <a:gd name="T113" fmla="*/ 519 h 626"/>
                <a:gd name="T114" fmla="*/ 4370 w 4768"/>
                <a:gd name="T115" fmla="*/ 476 h 626"/>
                <a:gd name="T116" fmla="*/ 4442 w 4768"/>
                <a:gd name="T117" fmla="*/ 456 h 626"/>
                <a:gd name="T118" fmla="*/ 4515 w 4768"/>
                <a:gd name="T119" fmla="*/ 500 h 626"/>
                <a:gd name="T120" fmla="*/ 4593 w 4768"/>
                <a:gd name="T121" fmla="*/ 524 h 626"/>
                <a:gd name="T122" fmla="*/ 4671 w 4768"/>
                <a:gd name="T123" fmla="*/ 437 h 626"/>
                <a:gd name="T124" fmla="*/ 4743 w 4768"/>
                <a:gd name="T125" fmla="*/ 495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768" h="626">
                  <a:moveTo>
                    <a:pt x="0" y="510"/>
                  </a:moveTo>
                  <a:lnTo>
                    <a:pt x="0" y="510"/>
                  </a:lnTo>
                  <a:lnTo>
                    <a:pt x="0" y="510"/>
                  </a:lnTo>
                  <a:lnTo>
                    <a:pt x="0" y="510"/>
                  </a:lnTo>
                  <a:lnTo>
                    <a:pt x="0" y="510"/>
                  </a:lnTo>
                  <a:lnTo>
                    <a:pt x="5" y="505"/>
                  </a:lnTo>
                  <a:lnTo>
                    <a:pt x="5" y="505"/>
                  </a:lnTo>
                  <a:lnTo>
                    <a:pt x="5" y="505"/>
                  </a:lnTo>
                  <a:lnTo>
                    <a:pt x="5" y="505"/>
                  </a:lnTo>
                  <a:lnTo>
                    <a:pt x="5" y="505"/>
                  </a:lnTo>
                  <a:lnTo>
                    <a:pt x="10" y="505"/>
                  </a:lnTo>
                  <a:lnTo>
                    <a:pt x="10" y="505"/>
                  </a:lnTo>
                  <a:lnTo>
                    <a:pt x="10" y="500"/>
                  </a:lnTo>
                  <a:lnTo>
                    <a:pt x="10" y="500"/>
                  </a:lnTo>
                  <a:lnTo>
                    <a:pt x="10" y="500"/>
                  </a:lnTo>
                  <a:lnTo>
                    <a:pt x="15" y="500"/>
                  </a:lnTo>
                  <a:lnTo>
                    <a:pt x="15" y="500"/>
                  </a:lnTo>
                  <a:lnTo>
                    <a:pt x="15" y="495"/>
                  </a:lnTo>
                  <a:lnTo>
                    <a:pt x="15" y="495"/>
                  </a:lnTo>
                  <a:lnTo>
                    <a:pt x="15" y="495"/>
                  </a:lnTo>
                  <a:lnTo>
                    <a:pt x="20" y="495"/>
                  </a:lnTo>
                  <a:lnTo>
                    <a:pt x="20" y="495"/>
                  </a:lnTo>
                  <a:lnTo>
                    <a:pt x="20" y="495"/>
                  </a:lnTo>
                  <a:lnTo>
                    <a:pt x="20" y="495"/>
                  </a:lnTo>
                  <a:lnTo>
                    <a:pt x="20" y="490"/>
                  </a:lnTo>
                  <a:lnTo>
                    <a:pt x="25" y="490"/>
                  </a:lnTo>
                  <a:lnTo>
                    <a:pt x="25" y="490"/>
                  </a:lnTo>
                  <a:lnTo>
                    <a:pt x="25" y="490"/>
                  </a:lnTo>
                  <a:lnTo>
                    <a:pt x="25" y="490"/>
                  </a:lnTo>
                  <a:lnTo>
                    <a:pt x="25" y="490"/>
                  </a:lnTo>
                  <a:lnTo>
                    <a:pt x="29" y="490"/>
                  </a:lnTo>
                  <a:lnTo>
                    <a:pt x="29" y="490"/>
                  </a:lnTo>
                  <a:lnTo>
                    <a:pt x="29" y="490"/>
                  </a:lnTo>
                  <a:lnTo>
                    <a:pt x="29" y="485"/>
                  </a:lnTo>
                  <a:lnTo>
                    <a:pt x="29" y="485"/>
                  </a:lnTo>
                  <a:lnTo>
                    <a:pt x="29" y="485"/>
                  </a:lnTo>
                  <a:lnTo>
                    <a:pt x="34" y="485"/>
                  </a:lnTo>
                  <a:lnTo>
                    <a:pt x="34" y="485"/>
                  </a:lnTo>
                  <a:lnTo>
                    <a:pt x="34" y="485"/>
                  </a:lnTo>
                  <a:lnTo>
                    <a:pt x="34" y="485"/>
                  </a:lnTo>
                  <a:lnTo>
                    <a:pt x="34" y="480"/>
                  </a:lnTo>
                  <a:lnTo>
                    <a:pt x="39" y="480"/>
                  </a:lnTo>
                  <a:lnTo>
                    <a:pt x="39" y="480"/>
                  </a:lnTo>
                  <a:lnTo>
                    <a:pt x="39" y="480"/>
                  </a:lnTo>
                  <a:lnTo>
                    <a:pt x="39" y="480"/>
                  </a:lnTo>
                  <a:lnTo>
                    <a:pt x="39" y="480"/>
                  </a:lnTo>
                  <a:lnTo>
                    <a:pt x="44" y="480"/>
                  </a:lnTo>
                  <a:lnTo>
                    <a:pt x="44" y="480"/>
                  </a:lnTo>
                  <a:lnTo>
                    <a:pt x="44" y="476"/>
                  </a:lnTo>
                  <a:lnTo>
                    <a:pt x="44" y="476"/>
                  </a:lnTo>
                  <a:lnTo>
                    <a:pt x="44" y="476"/>
                  </a:lnTo>
                  <a:lnTo>
                    <a:pt x="49" y="476"/>
                  </a:lnTo>
                  <a:lnTo>
                    <a:pt x="49" y="476"/>
                  </a:lnTo>
                  <a:lnTo>
                    <a:pt x="49" y="476"/>
                  </a:lnTo>
                  <a:lnTo>
                    <a:pt x="49" y="476"/>
                  </a:lnTo>
                  <a:lnTo>
                    <a:pt x="49" y="471"/>
                  </a:lnTo>
                  <a:lnTo>
                    <a:pt x="54" y="471"/>
                  </a:lnTo>
                  <a:lnTo>
                    <a:pt x="54" y="471"/>
                  </a:lnTo>
                  <a:lnTo>
                    <a:pt x="54" y="471"/>
                  </a:lnTo>
                  <a:lnTo>
                    <a:pt x="54" y="471"/>
                  </a:lnTo>
                  <a:lnTo>
                    <a:pt x="54" y="471"/>
                  </a:lnTo>
                  <a:lnTo>
                    <a:pt x="59" y="471"/>
                  </a:lnTo>
                  <a:lnTo>
                    <a:pt x="59" y="466"/>
                  </a:lnTo>
                  <a:lnTo>
                    <a:pt x="59" y="466"/>
                  </a:lnTo>
                  <a:lnTo>
                    <a:pt x="59" y="466"/>
                  </a:lnTo>
                  <a:lnTo>
                    <a:pt x="59" y="466"/>
                  </a:lnTo>
                  <a:lnTo>
                    <a:pt x="59" y="466"/>
                  </a:lnTo>
                  <a:lnTo>
                    <a:pt x="63" y="466"/>
                  </a:lnTo>
                  <a:lnTo>
                    <a:pt x="63" y="466"/>
                  </a:lnTo>
                  <a:lnTo>
                    <a:pt x="63" y="461"/>
                  </a:lnTo>
                  <a:lnTo>
                    <a:pt x="63" y="461"/>
                  </a:lnTo>
                  <a:lnTo>
                    <a:pt x="63" y="461"/>
                  </a:lnTo>
                  <a:lnTo>
                    <a:pt x="68" y="461"/>
                  </a:lnTo>
                  <a:lnTo>
                    <a:pt x="68" y="461"/>
                  </a:lnTo>
                  <a:lnTo>
                    <a:pt x="68" y="461"/>
                  </a:lnTo>
                  <a:lnTo>
                    <a:pt x="68" y="456"/>
                  </a:lnTo>
                  <a:lnTo>
                    <a:pt x="73" y="456"/>
                  </a:lnTo>
                  <a:lnTo>
                    <a:pt x="73" y="456"/>
                  </a:lnTo>
                  <a:lnTo>
                    <a:pt x="73" y="456"/>
                  </a:lnTo>
                  <a:lnTo>
                    <a:pt x="73" y="456"/>
                  </a:lnTo>
                  <a:lnTo>
                    <a:pt x="73" y="456"/>
                  </a:lnTo>
                  <a:lnTo>
                    <a:pt x="78" y="451"/>
                  </a:lnTo>
                  <a:lnTo>
                    <a:pt x="78" y="451"/>
                  </a:lnTo>
                  <a:lnTo>
                    <a:pt x="78" y="451"/>
                  </a:lnTo>
                  <a:lnTo>
                    <a:pt x="78" y="451"/>
                  </a:lnTo>
                  <a:lnTo>
                    <a:pt x="78" y="451"/>
                  </a:lnTo>
                  <a:lnTo>
                    <a:pt x="83" y="451"/>
                  </a:lnTo>
                  <a:lnTo>
                    <a:pt x="83" y="446"/>
                  </a:lnTo>
                  <a:lnTo>
                    <a:pt x="83" y="446"/>
                  </a:lnTo>
                  <a:lnTo>
                    <a:pt x="83" y="446"/>
                  </a:lnTo>
                  <a:lnTo>
                    <a:pt x="83" y="446"/>
                  </a:lnTo>
                  <a:lnTo>
                    <a:pt x="88" y="446"/>
                  </a:lnTo>
                  <a:lnTo>
                    <a:pt x="88" y="446"/>
                  </a:lnTo>
                  <a:lnTo>
                    <a:pt x="88" y="442"/>
                  </a:lnTo>
                  <a:lnTo>
                    <a:pt x="88" y="442"/>
                  </a:lnTo>
                  <a:lnTo>
                    <a:pt x="88" y="442"/>
                  </a:lnTo>
                  <a:lnTo>
                    <a:pt x="88" y="442"/>
                  </a:lnTo>
                  <a:lnTo>
                    <a:pt x="93" y="442"/>
                  </a:lnTo>
                  <a:lnTo>
                    <a:pt x="93" y="442"/>
                  </a:lnTo>
                  <a:lnTo>
                    <a:pt x="93" y="437"/>
                  </a:lnTo>
                  <a:lnTo>
                    <a:pt x="93" y="437"/>
                  </a:lnTo>
                  <a:lnTo>
                    <a:pt x="93" y="437"/>
                  </a:lnTo>
                  <a:lnTo>
                    <a:pt x="97" y="437"/>
                  </a:lnTo>
                  <a:lnTo>
                    <a:pt x="97" y="437"/>
                  </a:lnTo>
                  <a:lnTo>
                    <a:pt x="97" y="437"/>
                  </a:lnTo>
                  <a:lnTo>
                    <a:pt x="97" y="432"/>
                  </a:lnTo>
                  <a:lnTo>
                    <a:pt x="97" y="432"/>
                  </a:lnTo>
                  <a:lnTo>
                    <a:pt x="102" y="432"/>
                  </a:lnTo>
                  <a:lnTo>
                    <a:pt x="102" y="432"/>
                  </a:lnTo>
                  <a:lnTo>
                    <a:pt x="102" y="432"/>
                  </a:lnTo>
                  <a:lnTo>
                    <a:pt x="102" y="427"/>
                  </a:lnTo>
                  <a:lnTo>
                    <a:pt x="102" y="427"/>
                  </a:lnTo>
                  <a:lnTo>
                    <a:pt x="107" y="427"/>
                  </a:lnTo>
                  <a:lnTo>
                    <a:pt x="107" y="427"/>
                  </a:lnTo>
                  <a:lnTo>
                    <a:pt x="107" y="427"/>
                  </a:lnTo>
                  <a:lnTo>
                    <a:pt x="107" y="427"/>
                  </a:lnTo>
                  <a:lnTo>
                    <a:pt x="107" y="422"/>
                  </a:lnTo>
                  <a:lnTo>
                    <a:pt x="112" y="422"/>
                  </a:lnTo>
                  <a:lnTo>
                    <a:pt x="112" y="422"/>
                  </a:lnTo>
                  <a:lnTo>
                    <a:pt x="112" y="422"/>
                  </a:lnTo>
                  <a:lnTo>
                    <a:pt x="112" y="422"/>
                  </a:lnTo>
                  <a:lnTo>
                    <a:pt x="112" y="417"/>
                  </a:lnTo>
                  <a:lnTo>
                    <a:pt x="117" y="417"/>
                  </a:lnTo>
                  <a:lnTo>
                    <a:pt x="117" y="417"/>
                  </a:lnTo>
                  <a:lnTo>
                    <a:pt x="117" y="417"/>
                  </a:lnTo>
                  <a:lnTo>
                    <a:pt x="117" y="417"/>
                  </a:lnTo>
                  <a:lnTo>
                    <a:pt x="117" y="417"/>
                  </a:lnTo>
                  <a:lnTo>
                    <a:pt x="122" y="412"/>
                  </a:lnTo>
                  <a:lnTo>
                    <a:pt x="122" y="412"/>
                  </a:lnTo>
                  <a:lnTo>
                    <a:pt x="122" y="412"/>
                  </a:lnTo>
                  <a:lnTo>
                    <a:pt x="122" y="412"/>
                  </a:lnTo>
                  <a:lnTo>
                    <a:pt x="122" y="408"/>
                  </a:lnTo>
                  <a:lnTo>
                    <a:pt x="126" y="408"/>
                  </a:lnTo>
                  <a:lnTo>
                    <a:pt x="126" y="408"/>
                  </a:lnTo>
                  <a:lnTo>
                    <a:pt x="126" y="408"/>
                  </a:lnTo>
                  <a:lnTo>
                    <a:pt x="126" y="408"/>
                  </a:lnTo>
                  <a:lnTo>
                    <a:pt x="126" y="408"/>
                  </a:lnTo>
                  <a:lnTo>
                    <a:pt x="131" y="412"/>
                  </a:lnTo>
                  <a:lnTo>
                    <a:pt x="131" y="412"/>
                  </a:lnTo>
                  <a:lnTo>
                    <a:pt x="131" y="417"/>
                  </a:lnTo>
                  <a:lnTo>
                    <a:pt x="131" y="417"/>
                  </a:lnTo>
                  <a:lnTo>
                    <a:pt x="131" y="422"/>
                  </a:lnTo>
                  <a:lnTo>
                    <a:pt x="131" y="427"/>
                  </a:lnTo>
                  <a:lnTo>
                    <a:pt x="136" y="427"/>
                  </a:lnTo>
                  <a:lnTo>
                    <a:pt x="136" y="432"/>
                  </a:lnTo>
                  <a:lnTo>
                    <a:pt x="136" y="432"/>
                  </a:lnTo>
                  <a:lnTo>
                    <a:pt x="136" y="437"/>
                  </a:lnTo>
                  <a:lnTo>
                    <a:pt x="136" y="442"/>
                  </a:lnTo>
                  <a:lnTo>
                    <a:pt x="141" y="442"/>
                  </a:lnTo>
                  <a:lnTo>
                    <a:pt x="141" y="446"/>
                  </a:lnTo>
                  <a:lnTo>
                    <a:pt x="141" y="446"/>
                  </a:lnTo>
                  <a:lnTo>
                    <a:pt x="141" y="451"/>
                  </a:lnTo>
                  <a:lnTo>
                    <a:pt x="141" y="451"/>
                  </a:lnTo>
                  <a:lnTo>
                    <a:pt x="146" y="456"/>
                  </a:lnTo>
                  <a:lnTo>
                    <a:pt x="146" y="461"/>
                  </a:lnTo>
                  <a:lnTo>
                    <a:pt x="146" y="461"/>
                  </a:lnTo>
                  <a:lnTo>
                    <a:pt x="146" y="466"/>
                  </a:lnTo>
                  <a:lnTo>
                    <a:pt x="151" y="471"/>
                  </a:lnTo>
                  <a:lnTo>
                    <a:pt x="151" y="471"/>
                  </a:lnTo>
                  <a:lnTo>
                    <a:pt x="151" y="476"/>
                  </a:lnTo>
                  <a:lnTo>
                    <a:pt x="151" y="476"/>
                  </a:lnTo>
                  <a:lnTo>
                    <a:pt x="151" y="480"/>
                  </a:lnTo>
                  <a:lnTo>
                    <a:pt x="151" y="485"/>
                  </a:lnTo>
                  <a:lnTo>
                    <a:pt x="156" y="485"/>
                  </a:lnTo>
                  <a:lnTo>
                    <a:pt x="156" y="490"/>
                  </a:lnTo>
                  <a:lnTo>
                    <a:pt x="156" y="490"/>
                  </a:lnTo>
                  <a:lnTo>
                    <a:pt x="156" y="495"/>
                  </a:lnTo>
                  <a:lnTo>
                    <a:pt x="156" y="495"/>
                  </a:lnTo>
                  <a:lnTo>
                    <a:pt x="160" y="500"/>
                  </a:lnTo>
                  <a:lnTo>
                    <a:pt x="160" y="500"/>
                  </a:lnTo>
                  <a:lnTo>
                    <a:pt x="160" y="505"/>
                  </a:lnTo>
                  <a:lnTo>
                    <a:pt x="160" y="505"/>
                  </a:lnTo>
                  <a:lnTo>
                    <a:pt x="160" y="510"/>
                  </a:lnTo>
                  <a:lnTo>
                    <a:pt x="165" y="510"/>
                  </a:lnTo>
                  <a:lnTo>
                    <a:pt x="165" y="514"/>
                  </a:lnTo>
                  <a:lnTo>
                    <a:pt x="165" y="514"/>
                  </a:lnTo>
                  <a:lnTo>
                    <a:pt x="165" y="514"/>
                  </a:lnTo>
                  <a:lnTo>
                    <a:pt x="165" y="519"/>
                  </a:lnTo>
                  <a:lnTo>
                    <a:pt x="170" y="519"/>
                  </a:lnTo>
                  <a:lnTo>
                    <a:pt x="170" y="524"/>
                  </a:lnTo>
                  <a:lnTo>
                    <a:pt x="170" y="524"/>
                  </a:lnTo>
                  <a:lnTo>
                    <a:pt x="170" y="529"/>
                  </a:lnTo>
                  <a:lnTo>
                    <a:pt x="170" y="529"/>
                  </a:lnTo>
                  <a:lnTo>
                    <a:pt x="175" y="534"/>
                  </a:lnTo>
                  <a:lnTo>
                    <a:pt x="175" y="534"/>
                  </a:lnTo>
                  <a:lnTo>
                    <a:pt x="175" y="539"/>
                  </a:lnTo>
                  <a:lnTo>
                    <a:pt x="175" y="539"/>
                  </a:lnTo>
                  <a:lnTo>
                    <a:pt x="175" y="539"/>
                  </a:lnTo>
                  <a:lnTo>
                    <a:pt x="180" y="544"/>
                  </a:lnTo>
                  <a:lnTo>
                    <a:pt x="180" y="544"/>
                  </a:lnTo>
                  <a:lnTo>
                    <a:pt x="180" y="548"/>
                  </a:lnTo>
                  <a:lnTo>
                    <a:pt x="180" y="548"/>
                  </a:lnTo>
                  <a:lnTo>
                    <a:pt x="180" y="553"/>
                  </a:lnTo>
                  <a:lnTo>
                    <a:pt x="180" y="553"/>
                  </a:lnTo>
                  <a:lnTo>
                    <a:pt x="185" y="553"/>
                  </a:lnTo>
                  <a:lnTo>
                    <a:pt x="185" y="558"/>
                  </a:lnTo>
                  <a:lnTo>
                    <a:pt x="185" y="558"/>
                  </a:lnTo>
                  <a:lnTo>
                    <a:pt x="185" y="558"/>
                  </a:lnTo>
                  <a:lnTo>
                    <a:pt x="190" y="563"/>
                  </a:lnTo>
                  <a:lnTo>
                    <a:pt x="190" y="563"/>
                  </a:lnTo>
                  <a:lnTo>
                    <a:pt x="190" y="568"/>
                  </a:lnTo>
                  <a:lnTo>
                    <a:pt x="190" y="568"/>
                  </a:lnTo>
                  <a:lnTo>
                    <a:pt x="190" y="568"/>
                  </a:lnTo>
                  <a:lnTo>
                    <a:pt x="194" y="573"/>
                  </a:lnTo>
                  <a:lnTo>
                    <a:pt x="194" y="573"/>
                  </a:lnTo>
                  <a:lnTo>
                    <a:pt x="194" y="578"/>
                  </a:lnTo>
                  <a:lnTo>
                    <a:pt x="194" y="578"/>
                  </a:lnTo>
                  <a:lnTo>
                    <a:pt x="194" y="578"/>
                  </a:lnTo>
                  <a:lnTo>
                    <a:pt x="194" y="582"/>
                  </a:lnTo>
                  <a:lnTo>
                    <a:pt x="199" y="582"/>
                  </a:lnTo>
                  <a:lnTo>
                    <a:pt x="199" y="582"/>
                  </a:lnTo>
                  <a:lnTo>
                    <a:pt x="199" y="582"/>
                  </a:lnTo>
                  <a:lnTo>
                    <a:pt x="199" y="582"/>
                  </a:lnTo>
                  <a:lnTo>
                    <a:pt x="199" y="582"/>
                  </a:lnTo>
                  <a:lnTo>
                    <a:pt x="204" y="582"/>
                  </a:lnTo>
                  <a:lnTo>
                    <a:pt x="204" y="578"/>
                  </a:lnTo>
                  <a:lnTo>
                    <a:pt x="204" y="578"/>
                  </a:lnTo>
                  <a:lnTo>
                    <a:pt x="204" y="578"/>
                  </a:lnTo>
                  <a:lnTo>
                    <a:pt x="204" y="578"/>
                  </a:lnTo>
                  <a:lnTo>
                    <a:pt x="209" y="573"/>
                  </a:lnTo>
                  <a:lnTo>
                    <a:pt x="209" y="573"/>
                  </a:lnTo>
                  <a:lnTo>
                    <a:pt x="209" y="573"/>
                  </a:lnTo>
                  <a:lnTo>
                    <a:pt x="209" y="568"/>
                  </a:lnTo>
                  <a:lnTo>
                    <a:pt x="209" y="568"/>
                  </a:lnTo>
                  <a:lnTo>
                    <a:pt x="214" y="568"/>
                  </a:lnTo>
                  <a:lnTo>
                    <a:pt x="214" y="563"/>
                  </a:lnTo>
                  <a:lnTo>
                    <a:pt x="214" y="563"/>
                  </a:lnTo>
                  <a:lnTo>
                    <a:pt x="214" y="563"/>
                  </a:lnTo>
                  <a:lnTo>
                    <a:pt x="214" y="558"/>
                  </a:lnTo>
                  <a:lnTo>
                    <a:pt x="219" y="558"/>
                  </a:lnTo>
                  <a:lnTo>
                    <a:pt x="219" y="558"/>
                  </a:lnTo>
                  <a:lnTo>
                    <a:pt x="219" y="553"/>
                  </a:lnTo>
                  <a:lnTo>
                    <a:pt x="219" y="553"/>
                  </a:lnTo>
                  <a:lnTo>
                    <a:pt x="219" y="553"/>
                  </a:lnTo>
                  <a:lnTo>
                    <a:pt x="219" y="548"/>
                  </a:lnTo>
                  <a:lnTo>
                    <a:pt x="224" y="548"/>
                  </a:lnTo>
                  <a:lnTo>
                    <a:pt x="224" y="548"/>
                  </a:lnTo>
                  <a:lnTo>
                    <a:pt x="224" y="544"/>
                  </a:lnTo>
                  <a:lnTo>
                    <a:pt x="224" y="544"/>
                  </a:lnTo>
                  <a:lnTo>
                    <a:pt x="224" y="544"/>
                  </a:lnTo>
                  <a:lnTo>
                    <a:pt x="228" y="539"/>
                  </a:lnTo>
                  <a:lnTo>
                    <a:pt x="228" y="539"/>
                  </a:lnTo>
                  <a:lnTo>
                    <a:pt x="228" y="534"/>
                  </a:lnTo>
                  <a:lnTo>
                    <a:pt x="228" y="534"/>
                  </a:lnTo>
                  <a:lnTo>
                    <a:pt x="233" y="529"/>
                  </a:lnTo>
                  <a:lnTo>
                    <a:pt x="233" y="529"/>
                  </a:lnTo>
                  <a:lnTo>
                    <a:pt x="233" y="529"/>
                  </a:lnTo>
                  <a:lnTo>
                    <a:pt x="233" y="524"/>
                  </a:lnTo>
                  <a:lnTo>
                    <a:pt x="233" y="524"/>
                  </a:lnTo>
                  <a:lnTo>
                    <a:pt x="238" y="519"/>
                  </a:lnTo>
                  <a:lnTo>
                    <a:pt x="238" y="519"/>
                  </a:lnTo>
                  <a:lnTo>
                    <a:pt x="238" y="519"/>
                  </a:lnTo>
                  <a:lnTo>
                    <a:pt x="238" y="514"/>
                  </a:lnTo>
                  <a:lnTo>
                    <a:pt x="238" y="514"/>
                  </a:lnTo>
                  <a:lnTo>
                    <a:pt x="243" y="510"/>
                  </a:lnTo>
                  <a:lnTo>
                    <a:pt x="243" y="510"/>
                  </a:lnTo>
                  <a:lnTo>
                    <a:pt x="243" y="505"/>
                  </a:lnTo>
                  <a:lnTo>
                    <a:pt x="243" y="505"/>
                  </a:lnTo>
                  <a:lnTo>
                    <a:pt x="243" y="505"/>
                  </a:lnTo>
                  <a:lnTo>
                    <a:pt x="248" y="500"/>
                  </a:lnTo>
                  <a:lnTo>
                    <a:pt x="248" y="500"/>
                  </a:lnTo>
                  <a:lnTo>
                    <a:pt x="248" y="495"/>
                  </a:lnTo>
                  <a:lnTo>
                    <a:pt x="248" y="495"/>
                  </a:lnTo>
                  <a:lnTo>
                    <a:pt x="248" y="490"/>
                  </a:lnTo>
                  <a:lnTo>
                    <a:pt x="253" y="490"/>
                  </a:lnTo>
                  <a:lnTo>
                    <a:pt x="253" y="485"/>
                  </a:lnTo>
                  <a:lnTo>
                    <a:pt x="253" y="485"/>
                  </a:lnTo>
                  <a:lnTo>
                    <a:pt x="253" y="485"/>
                  </a:lnTo>
                  <a:lnTo>
                    <a:pt x="253" y="480"/>
                  </a:lnTo>
                  <a:lnTo>
                    <a:pt x="253" y="480"/>
                  </a:lnTo>
                  <a:lnTo>
                    <a:pt x="258" y="476"/>
                  </a:lnTo>
                  <a:lnTo>
                    <a:pt x="258" y="476"/>
                  </a:lnTo>
                  <a:lnTo>
                    <a:pt x="258" y="471"/>
                  </a:lnTo>
                  <a:lnTo>
                    <a:pt x="258" y="471"/>
                  </a:lnTo>
                  <a:lnTo>
                    <a:pt x="258" y="471"/>
                  </a:lnTo>
                  <a:lnTo>
                    <a:pt x="262" y="466"/>
                  </a:lnTo>
                  <a:lnTo>
                    <a:pt x="262" y="461"/>
                  </a:lnTo>
                  <a:lnTo>
                    <a:pt x="262" y="461"/>
                  </a:lnTo>
                  <a:lnTo>
                    <a:pt x="262" y="456"/>
                  </a:lnTo>
                  <a:lnTo>
                    <a:pt x="262" y="456"/>
                  </a:lnTo>
                  <a:lnTo>
                    <a:pt x="267" y="456"/>
                  </a:lnTo>
                  <a:lnTo>
                    <a:pt x="267" y="451"/>
                  </a:lnTo>
                  <a:lnTo>
                    <a:pt x="267" y="446"/>
                  </a:lnTo>
                  <a:lnTo>
                    <a:pt x="267" y="446"/>
                  </a:lnTo>
                  <a:lnTo>
                    <a:pt x="267" y="442"/>
                  </a:lnTo>
                  <a:lnTo>
                    <a:pt x="272" y="442"/>
                  </a:lnTo>
                  <a:lnTo>
                    <a:pt x="272" y="437"/>
                  </a:lnTo>
                  <a:lnTo>
                    <a:pt x="272" y="437"/>
                  </a:lnTo>
                  <a:lnTo>
                    <a:pt x="272" y="437"/>
                  </a:lnTo>
                  <a:lnTo>
                    <a:pt x="272" y="437"/>
                  </a:lnTo>
                  <a:lnTo>
                    <a:pt x="277" y="437"/>
                  </a:lnTo>
                  <a:lnTo>
                    <a:pt x="277" y="437"/>
                  </a:lnTo>
                  <a:lnTo>
                    <a:pt x="277" y="437"/>
                  </a:lnTo>
                  <a:lnTo>
                    <a:pt x="277" y="437"/>
                  </a:lnTo>
                  <a:lnTo>
                    <a:pt x="277" y="442"/>
                  </a:lnTo>
                  <a:lnTo>
                    <a:pt x="277" y="442"/>
                  </a:lnTo>
                  <a:lnTo>
                    <a:pt x="282" y="442"/>
                  </a:lnTo>
                  <a:lnTo>
                    <a:pt x="282" y="442"/>
                  </a:lnTo>
                  <a:lnTo>
                    <a:pt x="282" y="442"/>
                  </a:lnTo>
                  <a:lnTo>
                    <a:pt x="282" y="442"/>
                  </a:lnTo>
                  <a:lnTo>
                    <a:pt x="282" y="442"/>
                  </a:lnTo>
                  <a:lnTo>
                    <a:pt x="287" y="442"/>
                  </a:lnTo>
                  <a:lnTo>
                    <a:pt x="287" y="442"/>
                  </a:lnTo>
                  <a:lnTo>
                    <a:pt x="287" y="442"/>
                  </a:lnTo>
                  <a:lnTo>
                    <a:pt x="287" y="442"/>
                  </a:lnTo>
                  <a:lnTo>
                    <a:pt x="287" y="442"/>
                  </a:lnTo>
                  <a:lnTo>
                    <a:pt x="292" y="442"/>
                  </a:lnTo>
                  <a:lnTo>
                    <a:pt x="292" y="446"/>
                  </a:lnTo>
                  <a:lnTo>
                    <a:pt x="292" y="446"/>
                  </a:lnTo>
                  <a:lnTo>
                    <a:pt x="292" y="446"/>
                  </a:lnTo>
                  <a:lnTo>
                    <a:pt x="292" y="446"/>
                  </a:lnTo>
                  <a:lnTo>
                    <a:pt x="296" y="446"/>
                  </a:lnTo>
                  <a:lnTo>
                    <a:pt x="296" y="446"/>
                  </a:lnTo>
                  <a:lnTo>
                    <a:pt x="296" y="446"/>
                  </a:lnTo>
                  <a:lnTo>
                    <a:pt x="296" y="446"/>
                  </a:lnTo>
                  <a:lnTo>
                    <a:pt x="301" y="446"/>
                  </a:lnTo>
                  <a:lnTo>
                    <a:pt x="301" y="446"/>
                  </a:lnTo>
                  <a:lnTo>
                    <a:pt x="301" y="446"/>
                  </a:lnTo>
                  <a:lnTo>
                    <a:pt x="301" y="446"/>
                  </a:lnTo>
                  <a:lnTo>
                    <a:pt x="301" y="446"/>
                  </a:lnTo>
                  <a:lnTo>
                    <a:pt x="306" y="446"/>
                  </a:lnTo>
                  <a:lnTo>
                    <a:pt x="306" y="451"/>
                  </a:lnTo>
                  <a:lnTo>
                    <a:pt x="306" y="451"/>
                  </a:lnTo>
                  <a:lnTo>
                    <a:pt x="306" y="451"/>
                  </a:lnTo>
                  <a:lnTo>
                    <a:pt x="306" y="451"/>
                  </a:lnTo>
                  <a:lnTo>
                    <a:pt x="311" y="451"/>
                  </a:lnTo>
                  <a:lnTo>
                    <a:pt x="311" y="451"/>
                  </a:lnTo>
                  <a:lnTo>
                    <a:pt x="311" y="451"/>
                  </a:lnTo>
                  <a:lnTo>
                    <a:pt x="311" y="451"/>
                  </a:lnTo>
                  <a:lnTo>
                    <a:pt x="311" y="451"/>
                  </a:lnTo>
                  <a:lnTo>
                    <a:pt x="311" y="451"/>
                  </a:lnTo>
                  <a:lnTo>
                    <a:pt x="316" y="451"/>
                  </a:lnTo>
                  <a:lnTo>
                    <a:pt x="316" y="451"/>
                  </a:lnTo>
                  <a:lnTo>
                    <a:pt x="316" y="451"/>
                  </a:lnTo>
                  <a:lnTo>
                    <a:pt x="316" y="451"/>
                  </a:lnTo>
                  <a:lnTo>
                    <a:pt x="316" y="451"/>
                  </a:lnTo>
                  <a:lnTo>
                    <a:pt x="321" y="451"/>
                  </a:lnTo>
                  <a:lnTo>
                    <a:pt x="321" y="456"/>
                  </a:lnTo>
                  <a:lnTo>
                    <a:pt x="321" y="456"/>
                  </a:lnTo>
                  <a:lnTo>
                    <a:pt x="321" y="456"/>
                  </a:lnTo>
                  <a:lnTo>
                    <a:pt x="321" y="456"/>
                  </a:lnTo>
                  <a:lnTo>
                    <a:pt x="326" y="456"/>
                  </a:lnTo>
                  <a:lnTo>
                    <a:pt x="326" y="456"/>
                  </a:lnTo>
                  <a:lnTo>
                    <a:pt x="326" y="456"/>
                  </a:lnTo>
                  <a:lnTo>
                    <a:pt x="326" y="456"/>
                  </a:lnTo>
                  <a:lnTo>
                    <a:pt x="326" y="456"/>
                  </a:lnTo>
                  <a:lnTo>
                    <a:pt x="330" y="456"/>
                  </a:lnTo>
                  <a:lnTo>
                    <a:pt x="330" y="456"/>
                  </a:lnTo>
                  <a:lnTo>
                    <a:pt x="330" y="456"/>
                  </a:lnTo>
                  <a:lnTo>
                    <a:pt x="330" y="456"/>
                  </a:lnTo>
                  <a:lnTo>
                    <a:pt x="330" y="456"/>
                  </a:lnTo>
                  <a:lnTo>
                    <a:pt x="335" y="456"/>
                  </a:lnTo>
                  <a:lnTo>
                    <a:pt x="335" y="456"/>
                  </a:lnTo>
                  <a:lnTo>
                    <a:pt x="335" y="456"/>
                  </a:lnTo>
                  <a:lnTo>
                    <a:pt x="335" y="456"/>
                  </a:lnTo>
                  <a:lnTo>
                    <a:pt x="335" y="461"/>
                  </a:lnTo>
                  <a:lnTo>
                    <a:pt x="340" y="461"/>
                  </a:lnTo>
                  <a:lnTo>
                    <a:pt x="340" y="461"/>
                  </a:lnTo>
                  <a:lnTo>
                    <a:pt x="340" y="461"/>
                  </a:lnTo>
                  <a:lnTo>
                    <a:pt x="340" y="461"/>
                  </a:lnTo>
                  <a:lnTo>
                    <a:pt x="340" y="461"/>
                  </a:lnTo>
                  <a:lnTo>
                    <a:pt x="345" y="461"/>
                  </a:lnTo>
                  <a:lnTo>
                    <a:pt x="345" y="461"/>
                  </a:lnTo>
                  <a:lnTo>
                    <a:pt x="345" y="461"/>
                  </a:lnTo>
                  <a:lnTo>
                    <a:pt x="345" y="461"/>
                  </a:lnTo>
                  <a:lnTo>
                    <a:pt x="345" y="461"/>
                  </a:lnTo>
                  <a:lnTo>
                    <a:pt x="350" y="461"/>
                  </a:lnTo>
                  <a:lnTo>
                    <a:pt x="350" y="461"/>
                  </a:lnTo>
                  <a:lnTo>
                    <a:pt x="350" y="461"/>
                  </a:lnTo>
                  <a:lnTo>
                    <a:pt x="350" y="461"/>
                  </a:lnTo>
                  <a:lnTo>
                    <a:pt x="350" y="461"/>
                  </a:lnTo>
                  <a:lnTo>
                    <a:pt x="350" y="461"/>
                  </a:lnTo>
                  <a:lnTo>
                    <a:pt x="355" y="461"/>
                  </a:lnTo>
                  <a:lnTo>
                    <a:pt x="355" y="461"/>
                  </a:lnTo>
                  <a:lnTo>
                    <a:pt x="355" y="461"/>
                  </a:lnTo>
                  <a:lnTo>
                    <a:pt x="355" y="461"/>
                  </a:lnTo>
                  <a:lnTo>
                    <a:pt x="355" y="461"/>
                  </a:lnTo>
                  <a:lnTo>
                    <a:pt x="360" y="466"/>
                  </a:lnTo>
                  <a:lnTo>
                    <a:pt x="360" y="466"/>
                  </a:lnTo>
                  <a:lnTo>
                    <a:pt x="360" y="466"/>
                  </a:lnTo>
                  <a:lnTo>
                    <a:pt x="360" y="466"/>
                  </a:lnTo>
                  <a:lnTo>
                    <a:pt x="360" y="466"/>
                  </a:lnTo>
                  <a:lnTo>
                    <a:pt x="364" y="466"/>
                  </a:lnTo>
                  <a:lnTo>
                    <a:pt x="364" y="466"/>
                  </a:lnTo>
                  <a:lnTo>
                    <a:pt x="364" y="466"/>
                  </a:lnTo>
                  <a:lnTo>
                    <a:pt x="364" y="466"/>
                  </a:lnTo>
                  <a:lnTo>
                    <a:pt x="364" y="466"/>
                  </a:lnTo>
                  <a:lnTo>
                    <a:pt x="369" y="466"/>
                  </a:lnTo>
                  <a:lnTo>
                    <a:pt x="369" y="466"/>
                  </a:lnTo>
                  <a:lnTo>
                    <a:pt x="369" y="466"/>
                  </a:lnTo>
                  <a:lnTo>
                    <a:pt x="369" y="466"/>
                  </a:lnTo>
                  <a:lnTo>
                    <a:pt x="369" y="466"/>
                  </a:lnTo>
                  <a:lnTo>
                    <a:pt x="374" y="466"/>
                  </a:lnTo>
                  <a:lnTo>
                    <a:pt x="374" y="466"/>
                  </a:lnTo>
                  <a:lnTo>
                    <a:pt x="374" y="466"/>
                  </a:lnTo>
                  <a:lnTo>
                    <a:pt x="374" y="466"/>
                  </a:lnTo>
                  <a:lnTo>
                    <a:pt x="374" y="466"/>
                  </a:lnTo>
                  <a:lnTo>
                    <a:pt x="379" y="466"/>
                  </a:lnTo>
                  <a:lnTo>
                    <a:pt x="379" y="466"/>
                  </a:lnTo>
                  <a:lnTo>
                    <a:pt x="379" y="466"/>
                  </a:lnTo>
                  <a:lnTo>
                    <a:pt x="379" y="466"/>
                  </a:lnTo>
                  <a:lnTo>
                    <a:pt x="379" y="466"/>
                  </a:lnTo>
                  <a:lnTo>
                    <a:pt x="384" y="466"/>
                  </a:lnTo>
                  <a:lnTo>
                    <a:pt x="384" y="466"/>
                  </a:lnTo>
                  <a:lnTo>
                    <a:pt x="384" y="471"/>
                  </a:lnTo>
                  <a:lnTo>
                    <a:pt x="384" y="471"/>
                  </a:lnTo>
                  <a:lnTo>
                    <a:pt x="384" y="471"/>
                  </a:lnTo>
                  <a:lnTo>
                    <a:pt x="384" y="471"/>
                  </a:lnTo>
                  <a:lnTo>
                    <a:pt x="389" y="471"/>
                  </a:lnTo>
                  <a:lnTo>
                    <a:pt x="389" y="471"/>
                  </a:lnTo>
                  <a:lnTo>
                    <a:pt x="389" y="471"/>
                  </a:lnTo>
                  <a:lnTo>
                    <a:pt x="389" y="471"/>
                  </a:lnTo>
                  <a:lnTo>
                    <a:pt x="389" y="471"/>
                  </a:lnTo>
                  <a:lnTo>
                    <a:pt x="394" y="471"/>
                  </a:lnTo>
                  <a:lnTo>
                    <a:pt x="394" y="476"/>
                  </a:lnTo>
                  <a:lnTo>
                    <a:pt x="394" y="476"/>
                  </a:lnTo>
                  <a:lnTo>
                    <a:pt x="394" y="476"/>
                  </a:lnTo>
                  <a:lnTo>
                    <a:pt x="394" y="476"/>
                  </a:lnTo>
                  <a:lnTo>
                    <a:pt x="398" y="476"/>
                  </a:lnTo>
                  <a:lnTo>
                    <a:pt x="398" y="476"/>
                  </a:lnTo>
                  <a:lnTo>
                    <a:pt x="398" y="476"/>
                  </a:lnTo>
                  <a:lnTo>
                    <a:pt x="398" y="476"/>
                  </a:lnTo>
                  <a:lnTo>
                    <a:pt x="398" y="476"/>
                  </a:lnTo>
                  <a:lnTo>
                    <a:pt x="403" y="476"/>
                  </a:lnTo>
                  <a:lnTo>
                    <a:pt x="403" y="476"/>
                  </a:lnTo>
                  <a:lnTo>
                    <a:pt x="403" y="480"/>
                  </a:lnTo>
                  <a:lnTo>
                    <a:pt x="403" y="480"/>
                  </a:lnTo>
                  <a:lnTo>
                    <a:pt x="408" y="480"/>
                  </a:lnTo>
                  <a:lnTo>
                    <a:pt x="408" y="480"/>
                  </a:lnTo>
                  <a:lnTo>
                    <a:pt x="408" y="480"/>
                  </a:lnTo>
                  <a:lnTo>
                    <a:pt x="408" y="480"/>
                  </a:lnTo>
                  <a:lnTo>
                    <a:pt x="408" y="480"/>
                  </a:lnTo>
                  <a:lnTo>
                    <a:pt x="413" y="485"/>
                  </a:lnTo>
                  <a:lnTo>
                    <a:pt x="413" y="485"/>
                  </a:lnTo>
                  <a:lnTo>
                    <a:pt x="413" y="485"/>
                  </a:lnTo>
                  <a:lnTo>
                    <a:pt x="413" y="485"/>
                  </a:lnTo>
                  <a:lnTo>
                    <a:pt x="413" y="485"/>
                  </a:lnTo>
                  <a:lnTo>
                    <a:pt x="418" y="485"/>
                  </a:lnTo>
                  <a:lnTo>
                    <a:pt x="418" y="485"/>
                  </a:lnTo>
                  <a:lnTo>
                    <a:pt x="418" y="490"/>
                  </a:lnTo>
                  <a:lnTo>
                    <a:pt x="418" y="490"/>
                  </a:lnTo>
                  <a:lnTo>
                    <a:pt x="418" y="490"/>
                  </a:lnTo>
                  <a:lnTo>
                    <a:pt x="423" y="490"/>
                  </a:lnTo>
                  <a:lnTo>
                    <a:pt x="423" y="490"/>
                  </a:lnTo>
                  <a:lnTo>
                    <a:pt x="423" y="490"/>
                  </a:lnTo>
                  <a:lnTo>
                    <a:pt x="423" y="490"/>
                  </a:lnTo>
                  <a:lnTo>
                    <a:pt x="423" y="490"/>
                  </a:lnTo>
                  <a:lnTo>
                    <a:pt x="423" y="495"/>
                  </a:lnTo>
                  <a:lnTo>
                    <a:pt x="427" y="495"/>
                  </a:lnTo>
                  <a:lnTo>
                    <a:pt x="427" y="495"/>
                  </a:lnTo>
                  <a:lnTo>
                    <a:pt x="427" y="495"/>
                  </a:lnTo>
                  <a:lnTo>
                    <a:pt x="427" y="495"/>
                  </a:lnTo>
                  <a:lnTo>
                    <a:pt x="427" y="495"/>
                  </a:lnTo>
                  <a:lnTo>
                    <a:pt x="432" y="495"/>
                  </a:lnTo>
                  <a:lnTo>
                    <a:pt x="432" y="495"/>
                  </a:lnTo>
                  <a:lnTo>
                    <a:pt x="432" y="500"/>
                  </a:lnTo>
                  <a:lnTo>
                    <a:pt x="432" y="500"/>
                  </a:lnTo>
                  <a:lnTo>
                    <a:pt x="432" y="500"/>
                  </a:lnTo>
                  <a:lnTo>
                    <a:pt x="437" y="500"/>
                  </a:lnTo>
                  <a:lnTo>
                    <a:pt x="437" y="500"/>
                  </a:lnTo>
                  <a:lnTo>
                    <a:pt x="437" y="500"/>
                  </a:lnTo>
                  <a:lnTo>
                    <a:pt x="437" y="500"/>
                  </a:lnTo>
                  <a:lnTo>
                    <a:pt x="437" y="500"/>
                  </a:lnTo>
                  <a:lnTo>
                    <a:pt x="442" y="500"/>
                  </a:lnTo>
                  <a:lnTo>
                    <a:pt x="442" y="505"/>
                  </a:lnTo>
                  <a:lnTo>
                    <a:pt x="442" y="505"/>
                  </a:lnTo>
                  <a:lnTo>
                    <a:pt x="442" y="505"/>
                  </a:lnTo>
                  <a:lnTo>
                    <a:pt x="442" y="505"/>
                  </a:lnTo>
                  <a:lnTo>
                    <a:pt x="447" y="505"/>
                  </a:lnTo>
                  <a:lnTo>
                    <a:pt x="447" y="505"/>
                  </a:lnTo>
                  <a:lnTo>
                    <a:pt x="447" y="505"/>
                  </a:lnTo>
                  <a:lnTo>
                    <a:pt x="447" y="505"/>
                  </a:lnTo>
                  <a:lnTo>
                    <a:pt x="447" y="505"/>
                  </a:lnTo>
                  <a:lnTo>
                    <a:pt x="452" y="510"/>
                  </a:lnTo>
                  <a:lnTo>
                    <a:pt x="452" y="510"/>
                  </a:lnTo>
                  <a:lnTo>
                    <a:pt x="452" y="510"/>
                  </a:lnTo>
                  <a:lnTo>
                    <a:pt x="452" y="510"/>
                  </a:lnTo>
                  <a:lnTo>
                    <a:pt x="452" y="510"/>
                  </a:lnTo>
                  <a:lnTo>
                    <a:pt x="457" y="510"/>
                  </a:lnTo>
                  <a:lnTo>
                    <a:pt x="457" y="510"/>
                  </a:lnTo>
                  <a:lnTo>
                    <a:pt x="457" y="510"/>
                  </a:lnTo>
                  <a:lnTo>
                    <a:pt x="457" y="510"/>
                  </a:lnTo>
                  <a:lnTo>
                    <a:pt x="457" y="514"/>
                  </a:lnTo>
                  <a:lnTo>
                    <a:pt x="461" y="514"/>
                  </a:lnTo>
                  <a:lnTo>
                    <a:pt x="461" y="514"/>
                  </a:lnTo>
                  <a:lnTo>
                    <a:pt x="461" y="514"/>
                  </a:lnTo>
                  <a:lnTo>
                    <a:pt x="461" y="514"/>
                  </a:lnTo>
                  <a:lnTo>
                    <a:pt x="461" y="514"/>
                  </a:lnTo>
                  <a:lnTo>
                    <a:pt x="466" y="514"/>
                  </a:lnTo>
                  <a:lnTo>
                    <a:pt x="466" y="514"/>
                  </a:lnTo>
                  <a:lnTo>
                    <a:pt x="466" y="514"/>
                  </a:lnTo>
                  <a:lnTo>
                    <a:pt x="466" y="514"/>
                  </a:lnTo>
                  <a:lnTo>
                    <a:pt x="466" y="514"/>
                  </a:lnTo>
                  <a:lnTo>
                    <a:pt x="466" y="519"/>
                  </a:lnTo>
                  <a:lnTo>
                    <a:pt x="471" y="519"/>
                  </a:lnTo>
                  <a:lnTo>
                    <a:pt x="471" y="519"/>
                  </a:lnTo>
                  <a:lnTo>
                    <a:pt x="471" y="519"/>
                  </a:lnTo>
                  <a:lnTo>
                    <a:pt x="471" y="519"/>
                  </a:lnTo>
                  <a:lnTo>
                    <a:pt x="471" y="519"/>
                  </a:lnTo>
                  <a:lnTo>
                    <a:pt x="476" y="519"/>
                  </a:lnTo>
                  <a:lnTo>
                    <a:pt x="476" y="519"/>
                  </a:lnTo>
                  <a:lnTo>
                    <a:pt x="476" y="519"/>
                  </a:lnTo>
                  <a:lnTo>
                    <a:pt x="476" y="519"/>
                  </a:lnTo>
                  <a:lnTo>
                    <a:pt x="476" y="519"/>
                  </a:lnTo>
                  <a:lnTo>
                    <a:pt x="481" y="524"/>
                  </a:lnTo>
                  <a:lnTo>
                    <a:pt x="481" y="524"/>
                  </a:lnTo>
                  <a:lnTo>
                    <a:pt x="481" y="524"/>
                  </a:lnTo>
                  <a:lnTo>
                    <a:pt x="481" y="524"/>
                  </a:lnTo>
                  <a:lnTo>
                    <a:pt x="481" y="524"/>
                  </a:lnTo>
                  <a:lnTo>
                    <a:pt x="486" y="524"/>
                  </a:lnTo>
                  <a:lnTo>
                    <a:pt x="486" y="524"/>
                  </a:lnTo>
                  <a:lnTo>
                    <a:pt x="486" y="524"/>
                  </a:lnTo>
                  <a:lnTo>
                    <a:pt x="486" y="524"/>
                  </a:lnTo>
                  <a:lnTo>
                    <a:pt x="486" y="524"/>
                  </a:lnTo>
                  <a:lnTo>
                    <a:pt x="491" y="524"/>
                  </a:lnTo>
                  <a:lnTo>
                    <a:pt x="491" y="524"/>
                  </a:lnTo>
                  <a:lnTo>
                    <a:pt x="491" y="529"/>
                  </a:lnTo>
                  <a:lnTo>
                    <a:pt x="491" y="529"/>
                  </a:lnTo>
                  <a:lnTo>
                    <a:pt x="491" y="529"/>
                  </a:lnTo>
                  <a:lnTo>
                    <a:pt x="495" y="529"/>
                  </a:lnTo>
                  <a:lnTo>
                    <a:pt x="495" y="529"/>
                  </a:lnTo>
                  <a:lnTo>
                    <a:pt x="495" y="529"/>
                  </a:lnTo>
                  <a:lnTo>
                    <a:pt x="495" y="529"/>
                  </a:lnTo>
                  <a:lnTo>
                    <a:pt x="495" y="529"/>
                  </a:lnTo>
                  <a:lnTo>
                    <a:pt x="500" y="529"/>
                  </a:lnTo>
                  <a:lnTo>
                    <a:pt x="500" y="529"/>
                  </a:lnTo>
                  <a:lnTo>
                    <a:pt x="500" y="529"/>
                  </a:lnTo>
                  <a:lnTo>
                    <a:pt x="500" y="529"/>
                  </a:lnTo>
                  <a:lnTo>
                    <a:pt x="500" y="529"/>
                  </a:lnTo>
                  <a:lnTo>
                    <a:pt x="505" y="529"/>
                  </a:lnTo>
                  <a:lnTo>
                    <a:pt x="505" y="534"/>
                  </a:lnTo>
                  <a:lnTo>
                    <a:pt x="505" y="534"/>
                  </a:lnTo>
                  <a:lnTo>
                    <a:pt x="505" y="534"/>
                  </a:lnTo>
                  <a:lnTo>
                    <a:pt x="505" y="534"/>
                  </a:lnTo>
                  <a:lnTo>
                    <a:pt x="505" y="534"/>
                  </a:lnTo>
                  <a:lnTo>
                    <a:pt x="510" y="534"/>
                  </a:lnTo>
                  <a:lnTo>
                    <a:pt x="510" y="534"/>
                  </a:lnTo>
                  <a:lnTo>
                    <a:pt x="510" y="534"/>
                  </a:lnTo>
                  <a:lnTo>
                    <a:pt x="510" y="534"/>
                  </a:lnTo>
                  <a:lnTo>
                    <a:pt x="510" y="534"/>
                  </a:lnTo>
                  <a:lnTo>
                    <a:pt x="515" y="529"/>
                  </a:lnTo>
                  <a:lnTo>
                    <a:pt x="515" y="529"/>
                  </a:lnTo>
                  <a:lnTo>
                    <a:pt x="515" y="529"/>
                  </a:lnTo>
                  <a:lnTo>
                    <a:pt x="515" y="524"/>
                  </a:lnTo>
                  <a:lnTo>
                    <a:pt x="515" y="524"/>
                  </a:lnTo>
                  <a:lnTo>
                    <a:pt x="520" y="524"/>
                  </a:lnTo>
                  <a:lnTo>
                    <a:pt x="520" y="519"/>
                  </a:lnTo>
                  <a:lnTo>
                    <a:pt x="520" y="519"/>
                  </a:lnTo>
                  <a:lnTo>
                    <a:pt x="520" y="519"/>
                  </a:lnTo>
                  <a:lnTo>
                    <a:pt x="520" y="514"/>
                  </a:lnTo>
                  <a:lnTo>
                    <a:pt x="525" y="514"/>
                  </a:lnTo>
                  <a:lnTo>
                    <a:pt x="525" y="514"/>
                  </a:lnTo>
                  <a:lnTo>
                    <a:pt x="525" y="510"/>
                  </a:lnTo>
                  <a:lnTo>
                    <a:pt x="525" y="510"/>
                  </a:lnTo>
                  <a:lnTo>
                    <a:pt x="525" y="510"/>
                  </a:lnTo>
                  <a:lnTo>
                    <a:pt x="529" y="505"/>
                  </a:lnTo>
                  <a:lnTo>
                    <a:pt x="529" y="505"/>
                  </a:lnTo>
                  <a:lnTo>
                    <a:pt x="529" y="505"/>
                  </a:lnTo>
                  <a:lnTo>
                    <a:pt x="529" y="500"/>
                  </a:lnTo>
                  <a:lnTo>
                    <a:pt x="529" y="500"/>
                  </a:lnTo>
                  <a:lnTo>
                    <a:pt x="534" y="495"/>
                  </a:lnTo>
                  <a:lnTo>
                    <a:pt x="534" y="495"/>
                  </a:lnTo>
                  <a:lnTo>
                    <a:pt x="534" y="495"/>
                  </a:lnTo>
                  <a:lnTo>
                    <a:pt x="534" y="490"/>
                  </a:lnTo>
                  <a:lnTo>
                    <a:pt x="534" y="490"/>
                  </a:lnTo>
                  <a:lnTo>
                    <a:pt x="539" y="485"/>
                  </a:lnTo>
                  <a:lnTo>
                    <a:pt x="539" y="485"/>
                  </a:lnTo>
                  <a:lnTo>
                    <a:pt x="539" y="485"/>
                  </a:lnTo>
                  <a:lnTo>
                    <a:pt x="539" y="480"/>
                  </a:lnTo>
                  <a:lnTo>
                    <a:pt x="539" y="480"/>
                  </a:lnTo>
                  <a:lnTo>
                    <a:pt x="544" y="480"/>
                  </a:lnTo>
                  <a:lnTo>
                    <a:pt x="544" y="476"/>
                  </a:lnTo>
                  <a:lnTo>
                    <a:pt x="544" y="476"/>
                  </a:lnTo>
                  <a:lnTo>
                    <a:pt x="544" y="471"/>
                  </a:lnTo>
                  <a:lnTo>
                    <a:pt x="544" y="471"/>
                  </a:lnTo>
                  <a:lnTo>
                    <a:pt x="549" y="471"/>
                  </a:lnTo>
                  <a:lnTo>
                    <a:pt x="549" y="466"/>
                  </a:lnTo>
                  <a:lnTo>
                    <a:pt x="549" y="466"/>
                  </a:lnTo>
                  <a:lnTo>
                    <a:pt x="549" y="461"/>
                  </a:lnTo>
                  <a:lnTo>
                    <a:pt x="549" y="461"/>
                  </a:lnTo>
                  <a:lnTo>
                    <a:pt x="554" y="461"/>
                  </a:lnTo>
                  <a:lnTo>
                    <a:pt x="554" y="456"/>
                  </a:lnTo>
                  <a:lnTo>
                    <a:pt x="554" y="456"/>
                  </a:lnTo>
                  <a:lnTo>
                    <a:pt x="554" y="451"/>
                  </a:lnTo>
                  <a:lnTo>
                    <a:pt x="554" y="451"/>
                  </a:lnTo>
                  <a:lnTo>
                    <a:pt x="559" y="446"/>
                  </a:lnTo>
                  <a:lnTo>
                    <a:pt x="559" y="446"/>
                  </a:lnTo>
                  <a:lnTo>
                    <a:pt x="559" y="446"/>
                  </a:lnTo>
                  <a:lnTo>
                    <a:pt x="559" y="442"/>
                  </a:lnTo>
                  <a:lnTo>
                    <a:pt x="559" y="442"/>
                  </a:lnTo>
                  <a:lnTo>
                    <a:pt x="563" y="437"/>
                  </a:lnTo>
                  <a:lnTo>
                    <a:pt x="563" y="437"/>
                  </a:lnTo>
                  <a:lnTo>
                    <a:pt x="563" y="432"/>
                  </a:lnTo>
                  <a:lnTo>
                    <a:pt x="563" y="432"/>
                  </a:lnTo>
                  <a:lnTo>
                    <a:pt x="563" y="427"/>
                  </a:lnTo>
                  <a:lnTo>
                    <a:pt x="568" y="427"/>
                  </a:lnTo>
                  <a:lnTo>
                    <a:pt x="568" y="427"/>
                  </a:lnTo>
                  <a:lnTo>
                    <a:pt x="568" y="422"/>
                  </a:lnTo>
                  <a:lnTo>
                    <a:pt x="568" y="422"/>
                  </a:lnTo>
                  <a:lnTo>
                    <a:pt x="568" y="417"/>
                  </a:lnTo>
                  <a:lnTo>
                    <a:pt x="573" y="417"/>
                  </a:lnTo>
                  <a:lnTo>
                    <a:pt x="573" y="412"/>
                  </a:lnTo>
                  <a:lnTo>
                    <a:pt x="573" y="412"/>
                  </a:lnTo>
                  <a:lnTo>
                    <a:pt x="573" y="408"/>
                  </a:lnTo>
                  <a:lnTo>
                    <a:pt x="573" y="408"/>
                  </a:lnTo>
                  <a:lnTo>
                    <a:pt x="578" y="403"/>
                  </a:lnTo>
                  <a:lnTo>
                    <a:pt x="578" y="403"/>
                  </a:lnTo>
                  <a:lnTo>
                    <a:pt x="578" y="398"/>
                  </a:lnTo>
                  <a:lnTo>
                    <a:pt x="578" y="398"/>
                  </a:lnTo>
                  <a:lnTo>
                    <a:pt x="578" y="393"/>
                  </a:lnTo>
                  <a:lnTo>
                    <a:pt x="578" y="393"/>
                  </a:lnTo>
                  <a:lnTo>
                    <a:pt x="583" y="393"/>
                  </a:lnTo>
                  <a:lnTo>
                    <a:pt x="583" y="388"/>
                  </a:lnTo>
                  <a:lnTo>
                    <a:pt x="583" y="388"/>
                  </a:lnTo>
                  <a:lnTo>
                    <a:pt x="583" y="383"/>
                  </a:lnTo>
                  <a:lnTo>
                    <a:pt x="583" y="383"/>
                  </a:lnTo>
                  <a:lnTo>
                    <a:pt x="588" y="378"/>
                  </a:lnTo>
                  <a:lnTo>
                    <a:pt x="588" y="378"/>
                  </a:lnTo>
                  <a:lnTo>
                    <a:pt x="588" y="374"/>
                  </a:lnTo>
                  <a:lnTo>
                    <a:pt x="588" y="374"/>
                  </a:lnTo>
                  <a:lnTo>
                    <a:pt x="588" y="369"/>
                  </a:lnTo>
                  <a:lnTo>
                    <a:pt x="593" y="369"/>
                  </a:lnTo>
                  <a:lnTo>
                    <a:pt x="593" y="364"/>
                  </a:lnTo>
                  <a:lnTo>
                    <a:pt x="593" y="359"/>
                  </a:lnTo>
                  <a:lnTo>
                    <a:pt x="593" y="359"/>
                  </a:lnTo>
                  <a:lnTo>
                    <a:pt x="593" y="354"/>
                  </a:lnTo>
                  <a:lnTo>
                    <a:pt x="597" y="354"/>
                  </a:lnTo>
                  <a:lnTo>
                    <a:pt x="597" y="349"/>
                  </a:lnTo>
                  <a:lnTo>
                    <a:pt x="597" y="349"/>
                  </a:lnTo>
                  <a:lnTo>
                    <a:pt x="597" y="344"/>
                  </a:lnTo>
                  <a:lnTo>
                    <a:pt x="597" y="344"/>
                  </a:lnTo>
                  <a:lnTo>
                    <a:pt x="602" y="340"/>
                  </a:lnTo>
                  <a:lnTo>
                    <a:pt x="602" y="340"/>
                  </a:lnTo>
                  <a:lnTo>
                    <a:pt x="602" y="335"/>
                  </a:lnTo>
                  <a:lnTo>
                    <a:pt x="602" y="335"/>
                  </a:lnTo>
                  <a:lnTo>
                    <a:pt x="602" y="330"/>
                  </a:lnTo>
                  <a:lnTo>
                    <a:pt x="607" y="330"/>
                  </a:lnTo>
                  <a:lnTo>
                    <a:pt x="607" y="325"/>
                  </a:lnTo>
                  <a:lnTo>
                    <a:pt x="607" y="320"/>
                  </a:lnTo>
                  <a:lnTo>
                    <a:pt x="607" y="320"/>
                  </a:lnTo>
                  <a:lnTo>
                    <a:pt x="607" y="315"/>
                  </a:lnTo>
                  <a:lnTo>
                    <a:pt x="612" y="315"/>
                  </a:lnTo>
                  <a:lnTo>
                    <a:pt x="612" y="310"/>
                  </a:lnTo>
                  <a:lnTo>
                    <a:pt x="612" y="310"/>
                  </a:lnTo>
                  <a:lnTo>
                    <a:pt x="612" y="306"/>
                  </a:lnTo>
                  <a:lnTo>
                    <a:pt x="612" y="306"/>
                  </a:lnTo>
                  <a:lnTo>
                    <a:pt x="617" y="301"/>
                  </a:lnTo>
                  <a:lnTo>
                    <a:pt x="617" y="296"/>
                  </a:lnTo>
                  <a:lnTo>
                    <a:pt x="617" y="296"/>
                  </a:lnTo>
                  <a:lnTo>
                    <a:pt x="617" y="291"/>
                  </a:lnTo>
                  <a:lnTo>
                    <a:pt x="617" y="291"/>
                  </a:lnTo>
                  <a:lnTo>
                    <a:pt x="622" y="286"/>
                  </a:lnTo>
                  <a:lnTo>
                    <a:pt x="622" y="281"/>
                  </a:lnTo>
                  <a:lnTo>
                    <a:pt x="622" y="281"/>
                  </a:lnTo>
                  <a:lnTo>
                    <a:pt x="622" y="276"/>
                  </a:lnTo>
                  <a:lnTo>
                    <a:pt x="622" y="276"/>
                  </a:lnTo>
                  <a:lnTo>
                    <a:pt x="622" y="276"/>
                  </a:lnTo>
                  <a:lnTo>
                    <a:pt x="627" y="272"/>
                  </a:lnTo>
                  <a:lnTo>
                    <a:pt x="627" y="272"/>
                  </a:lnTo>
                  <a:lnTo>
                    <a:pt x="627" y="267"/>
                  </a:lnTo>
                  <a:lnTo>
                    <a:pt x="627" y="267"/>
                  </a:lnTo>
                  <a:lnTo>
                    <a:pt x="627" y="262"/>
                  </a:lnTo>
                  <a:lnTo>
                    <a:pt x="631" y="262"/>
                  </a:lnTo>
                  <a:lnTo>
                    <a:pt x="631" y="257"/>
                  </a:lnTo>
                  <a:lnTo>
                    <a:pt x="631" y="257"/>
                  </a:lnTo>
                  <a:lnTo>
                    <a:pt x="631" y="252"/>
                  </a:lnTo>
                  <a:lnTo>
                    <a:pt x="631" y="252"/>
                  </a:lnTo>
                  <a:lnTo>
                    <a:pt x="636" y="247"/>
                  </a:lnTo>
                  <a:lnTo>
                    <a:pt x="636" y="247"/>
                  </a:lnTo>
                  <a:lnTo>
                    <a:pt x="636" y="242"/>
                  </a:lnTo>
                  <a:lnTo>
                    <a:pt x="636" y="242"/>
                  </a:lnTo>
                  <a:lnTo>
                    <a:pt x="636" y="238"/>
                  </a:lnTo>
                  <a:lnTo>
                    <a:pt x="641" y="238"/>
                  </a:lnTo>
                  <a:lnTo>
                    <a:pt x="641" y="233"/>
                  </a:lnTo>
                  <a:lnTo>
                    <a:pt x="641" y="233"/>
                  </a:lnTo>
                  <a:lnTo>
                    <a:pt x="641" y="233"/>
                  </a:lnTo>
                  <a:lnTo>
                    <a:pt x="641" y="228"/>
                  </a:lnTo>
                  <a:lnTo>
                    <a:pt x="646" y="228"/>
                  </a:lnTo>
                  <a:lnTo>
                    <a:pt x="646" y="223"/>
                  </a:lnTo>
                  <a:lnTo>
                    <a:pt x="646" y="223"/>
                  </a:lnTo>
                  <a:lnTo>
                    <a:pt x="646" y="223"/>
                  </a:lnTo>
                  <a:lnTo>
                    <a:pt x="646" y="218"/>
                  </a:lnTo>
                  <a:lnTo>
                    <a:pt x="651" y="218"/>
                  </a:lnTo>
                  <a:lnTo>
                    <a:pt x="651" y="218"/>
                  </a:lnTo>
                  <a:lnTo>
                    <a:pt x="651" y="213"/>
                  </a:lnTo>
                  <a:lnTo>
                    <a:pt x="651" y="213"/>
                  </a:lnTo>
                  <a:lnTo>
                    <a:pt x="651" y="213"/>
                  </a:lnTo>
                  <a:lnTo>
                    <a:pt x="656" y="208"/>
                  </a:lnTo>
                  <a:lnTo>
                    <a:pt x="656" y="208"/>
                  </a:lnTo>
                  <a:lnTo>
                    <a:pt x="656" y="204"/>
                  </a:lnTo>
                  <a:lnTo>
                    <a:pt x="656" y="204"/>
                  </a:lnTo>
                  <a:lnTo>
                    <a:pt x="656" y="204"/>
                  </a:lnTo>
                  <a:lnTo>
                    <a:pt x="656" y="199"/>
                  </a:lnTo>
                  <a:lnTo>
                    <a:pt x="661" y="199"/>
                  </a:lnTo>
                  <a:lnTo>
                    <a:pt x="661" y="194"/>
                  </a:lnTo>
                  <a:lnTo>
                    <a:pt x="661" y="194"/>
                  </a:lnTo>
                  <a:lnTo>
                    <a:pt x="661" y="194"/>
                  </a:lnTo>
                  <a:lnTo>
                    <a:pt x="661" y="189"/>
                  </a:lnTo>
                  <a:lnTo>
                    <a:pt x="665" y="189"/>
                  </a:lnTo>
                  <a:lnTo>
                    <a:pt x="665" y="189"/>
                  </a:lnTo>
                  <a:lnTo>
                    <a:pt x="665" y="184"/>
                  </a:lnTo>
                  <a:lnTo>
                    <a:pt x="665" y="184"/>
                  </a:lnTo>
                  <a:lnTo>
                    <a:pt x="665" y="179"/>
                  </a:lnTo>
                  <a:lnTo>
                    <a:pt x="670" y="179"/>
                  </a:lnTo>
                  <a:lnTo>
                    <a:pt x="670" y="179"/>
                  </a:lnTo>
                  <a:lnTo>
                    <a:pt x="670" y="174"/>
                  </a:lnTo>
                  <a:lnTo>
                    <a:pt x="670" y="174"/>
                  </a:lnTo>
                  <a:lnTo>
                    <a:pt x="670" y="170"/>
                  </a:lnTo>
                  <a:lnTo>
                    <a:pt x="675" y="170"/>
                  </a:lnTo>
                  <a:lnTo>
                    <a:pt x="675" y="170"/>
                  </a:lnTo>
                  <a:lnTo>
                    <a:pt x="675" y="165"/>
                  </a:lnTo>
                  <a:lnTo>
                    <a:pt x="675" y="165"/>
                  </a:lnTo>
                  <a:lnTo>
                    <a:pt x="675" y="165"/>
                  </a:lnTo>
                  <a:lnTo>
                    <a:pt x="680" y="160"/>
                  </a:lnTo>
                  <a:lnTo>
                    <a:pt x="680" y="160"/>
                  </a:lnTo>
                  <a:lnTo>
                    <a:pt x="680" y="155"/>
                  </a:lnTo>
                  <a:lnTo>
                    <a:pt x="680" y="155"/>
                  </a:lnTo>
                  <a:lnTo>
                    <a:pt x="680" y="155"/>
                  </a:lnTo>
                  <a:lnTo>
                    <a:pt x="685" y="150"/>
                  </a:lnTo>
                  <a:lnTo>
                    <a:pt x="685" y="150"/>
                  </a:lnTo>
                  <a:lnTo>
                    <a:pt x="685" y="145"/>
                  </a:lnTo>
                  <a:lnTo>
                    <a:pt x="685" y="145"/>
                  </a:lnTo>
                  <a:lnTo>
                    <a:pt x="685" y="145"/>
                  </a:lnTo>
                  <a:lnTo>
                    <a:pt x="690" y="141"/>
                  </a:lnTo>
                  <a:lnTo>
                    <a:pt x="690" y="141"/>
                  </a:lnTo>
                  <a:lnTo>
                    <a:pt x="690" y="136"/>
                  </a:lnTo>
                  <a:lnTo>
                    <a:pt x="690" y="136"/>
                  </a:lnTo>
                  <a:lnTo>
                    <a:pt x="690" y="131"/>
                  </a:lnTo>
                  <a:lnTo>
                    <a:pt x="695" y="131"/>
                  </a:lnTo>
                  <a:lnTo>
                    <a:pt x="695" y="131"/>
                  </a:lnTo>
                  <a:lnTo>
                    <a:pt x="695" y="126"/>
                  </a:lnTo>
                  <a:lnTo>
                    <a:pt x="695" y="126"/>
                  </a:lnTo>
                  <a:lnTo>
                    <a:pt x="695" y="121"/>
                  </a:lnTo>
                  <a:lnTo>
                    <a:pt x="699" y="121"/>
                  </a:lnTo>
                  <a:lnTo>
                    <a:pt x="699" y="121"/>
                  </a:lnTo>
                  <a:lnTo>
                    <a:pt x="699" y="116"/>
                  </a:lnTo>
                  <a:lnTo>
                    <a:pt x="699" y="116"/>
                  </a:lnTo>
                  <a:lnTo>
                    <a:pt x="699" y="111"/>
                  </a:lnTo>
                  <a:lnTo>
                    <a:pt x="704" y="111"/>
                  </a:lnTo>
                  <a:lnTo>
                    <a:pt x="704" y="107"/>
                  </a:lnTo>
                  <a:lnTo>
                    <a:pt x="704" y="107"/>
                  </a:lnTo>
                  <a:lnTo>
                    <a:pt x="704" y="107"/>
                  </a:lnTo>
                  <a:lnTo>
                    <a:pt x="704" y="102"/>
                  </a:lnTo>
                  <a:lnTo>
                    <a:pt x="704" y="102"/>
                  </a:lnTo>
                  <a:lnTo>
                    <a:pt x="709" y="97"/>
                  </a:lnTo>
                  <a:lnTo>
                    <a:pt x="709" y="97"/>
                  </a:lnTo>
                  <a:lnTo>
                    <a:pt x="709" y="97"/>
                  </a:lnTo>
                  <a:lnTo>
                    <a:pt x="709" y="92"/>
                  </a:lnTo>
                  <a:lnTo>
                    <a:pt x="709" y="92"/>
                  </a:lnTo>
                  <a:lnTo>
                    <a:pt x="714" y="87"/>
                  </a:lnTo>
                  <a:lnTo>
                    <a:pt x="714" y="87"/>
                  </a:lnTo>
                  <a:lnTo>
                    <a:pt x="714" y="82"/>
                  </a:lnTo>
                  <a:lnTo>
                    <a:pt x="714" y="82"/>
                  </a:lnTo>
                  <a:lnTo>
                    <a:pt x="714" y="82"/>
                  </a:lnTo>
                  <a:lnTo>
                    <a:pt x="719" y="77"/>
                  </a:lnTo>
                  <a:lnTo>
                    <a:pt x="719" y="77"/>
                  </a:lnTo>
                  <a:lnTo>
                    <a:pt x="719" y="73"/>
                  </a:lnTo>
                  <a:lnTo>
                    <a:pt x="719" y="73"/>
                  </a:lnTo>
                  <a:lnTo>
                    <a:pt x="719" y="68"/>
                  </a:lnTo>
                  <a:lnTo>
                    <a:pt x="724" y="68"/>
                  </a:lnTo>
                  <a:lnTo>
                    <a:pt x="724" y="63"/>
                  </a:lnTo>
                  <a:lnTo>
                    <a:pt x="724" y="63"/>
                  </a:lnTo>
                  <a:lnTo>
                    <a:pt x="724" y="63"/>
                  </a:lnTo>
                  <a:lnTo>
                    <a:pt x="724" y="58"/>
                  </a:lnTo>
                  <a:lnTo>
                    <a:pt x="728" y="58"/>
                  </a:lnTo>
                  <a:lnTo>
                    <a:pt x="728" y="53"/>
                  </a:lnTo>
                  <a:lnTo>
                    <a:pt x="728" y="53"/>
                  </a:lnTo>
                  <a:lnTo>
                    <a:pt x="728" y="48"/>
                  </a:lnTo>
                  <a:lnTo>
                    <a:pt x="728" y="48"/>
                  </a:lnTo>
                  <a:lnTo>
                    <a:pt x="733" y="43"/>
                  </a:lnTo>
                  <a:lnTo>
                    <a:pt x="733" y="43"/>
                  </a:lnTo>
                  <a:lnTo>
                    <a:pt x="733" y="43"/>
                  </a:lnTo>
                  <a:lnTo>
                    <a:pt x="733" y="39"/>
                  </a:lnTo>
                  <a:lnTo>
                    <a:pt x="733" y="39"/>
                  </a:lnTo>
                  <a:lnTo>
                    <a:pt x="738" y="34"/>
                  </a:lnTo>
                  <a:lnTo>
                    <a:pt x="738" y="34"/>
                  </a:lnTo>
                  <a:lnTo>
                    <a:pt x="738" y="29"/>
                  </a:lnTo>
                  <a:lnTo>
                    <a:pt x="738" y="29"/>
                  </a:lnTo>
                  <a:lnTo>
                    <a:pt x="738" y="24"/>
                  </a:lnTo>
                  <a:lnTo>
                    <a:pt x="743" y="24"/>
                  </a:lnTo>
                  <a:lnTo>
                    <a:pt x="743" y="19"/>
                  </a:lnTo>
                  <a:lnTo>
                    <a:pt x="743" y="19"/>
                  </a:lnTo>
                  <a:lnTo>
                    <a:pt x="743" y="19"/>
                  </a:lnTo>
                  <a:lnTo>
                    <a:pt x="743" y="14"/>
                  </a:lnTo>
                  <a:lnTo>
                    <a:pt x="748" y="9"/>
                  </a:lnTo>
                  <a:lnTo>
                    <a:pt x="748" y="9"/>
                  </a:lnTo>
                  <a:lnTo>
                    <a:pt x="748" y="5"/>
                  </a:lnTo>
                  <a:lnTo>
                    <a:pt x="748" y="5"/>
                  </a:lnTo>
                  <a:lnTo>
                    <a:pt x="748" y="5"/>
                  </a:lnTo>
                  <a:lnTo>
                    <a:pt x="753" y="5"/>
                  </a:lnTo>
                  <a:lnTo>
                    <a:pt x="753" y="5"/>
                  </a:lnTo>
                  <a:lnTo>
                    <a:pt x="753" y="9"/>
                  </a:lnTo>
                  <a:lnTo>
                    <a:pt x="753" y="19"/>
                  </a:lnTo>
                  <a:lnTo>
                    <a:pt x="753" y="24"/>
                  </a:lnTo>
                  <a:lnTo>
                    <a:pt x="758" y="29"/>
                  </a:lnTo>
                  <a:lnTo>
                    <a:pt x="758" y="39"/>
                  </a:lnTo>
                  <a:lnTo>
                    <a:pt x="758" y="43"/>
                  </a:lnTo>
                  <a:lnTo>
                    <a:pt x="758" y="48"/>
                  </a:lnTo>
                  <a:lnTo>
                    <a:pt x="758" y="63"/>
                  </a:lnTo>
                  <a:lnTo>
                    <a:pt x="762" y="68"/>
                  </a:lnTo>
                  <a:lnTo>
                    <a:pt x="762" y="77"/>
                  </a:lnTo>
                  <a:lnTo>
                    <a:pt x="762" y="82"/>
                  </a:lnTo>
                  <a:lnTo>
                    <a:pt x="762" y="87"/>
                  </a:lnTo>
                  <a:lnTo>
                    <a:pt x="762" y="97"/>
                  </a:lnTo>
                  <a:lnTo>
                    <a:pt x="767" y="102"/>
                  </a:lnTo>
                  <a:lnTo>
                    <a:pt x="767" y="107"/>
                  </a:lnTo>
                  <a:lnTo>
                    <a:pt x="767" y="111"/>
                  </a:lnTo>
                  <a:lnTo>
                    <a:pt x="767" y="121"/>
                  </a:lnTo>
                  <a:lnTo>
                    <a:pt x="767" y="126"/>
                  </a:lnTo>
                  <a:lnTo>
                    <a:pt x="772" y="131"/>
                  </a:lnTo>
                  <a:lnTo>
                    <a:pt x="772" y="141"/>
                  </a:lnTo>
                  <a:lnTo>
                    <a:pt x="772" y="145"/>
                  </a:lnTo>
                  <a:lnTo>
                    <a:pt x="772" y="150"/>
                  </a:lnTo>
                  <a:lnTo>
                    <a:pt x="772" y="155"/>
                  </a:lnTo>
                  <a:lnTo>
                    <a:pt x="777" y="165"/>
                  </a:lnTo>
                  <a:lnTo>
                    <a:pt x="777" y="170"/>
                  </a:lnTo>
                  <a:lnTo>
                    <a:pt x="777" y="174"/>
                  </a:lnTo>
                  <a:lnTo>
                    <a:pt x="777" y="179"/>
                  </a:lnTo>
                  <a:lnTo>
                    <a:pt x="777" y="189"/>
                  </a:lnTo>
                  <a:lnTo>
                    <a:pt x="782" y="194"/>
                  </a:lnTo>
                  <a:lnTo>
                    <a:pt x="782" y="199"/>
                  </a:lnTo>
                  <a:lnTo>
                    <a:pt x="782" y="204"/>
                  </a:lnTo>
                  <a:lnTo>
                    <a:pt x="782" y="208"/>
                  </a:lnTo>
                  <a:lnTo>
                    <a:pt x="782" y="213"/>
                  </a:lnTo>
                  <a:lnTo>
                    <a:pt x="787" y="223"/>
                  </a:lnTo>
                  <a:lnTo>
                    <a:pt x="787" y="228"/>
                  </a:lnTo>
                  <a:lnTo>
                    <a:pt x="787" y="233"/>
                  </a:lnTo>
                  <a:lnTo>
                    <a:pt x="787" y="238"/>
                  </a:lnTo>
                  <a:lnTo>
                    <a:pt x="787" y="242"/>
                  </a:lnTo>
                  <a:lnTo>
                    <a:pt x="787" y="247"/>
                  </a:lnTo>
                  <a:lnTo>
                    <a:pt x="792" y="257"/>
                  </a:lnTo>
                  <a:lnTo>
                    <a:pt x="792" y="262"/>
                  </a:lnTo>
                  <a:lnTo>
                    <a:pt x="792" y="267"/>
                  </a:lnTo>
                  <a:lnTo>
                    <a:pt x="792" y="272"/>
                  </a:lnTo>
                  <a:lnTo>
                    <a:pt x="792" y="276"/>
                  </a:lnTo>
                  <a:lnTo>
                    <a:pt x="796" y="281"/>
                  </a:lnTo>
                  <a:lnTo>
                    <a:pt x="796" y="286"/>
                  </a:lnTo>
                  <a:lnTo>
                    <a:pt x="796" y="291"/>
                  </a:lnTo>
                  <a:lnTo>
                    <a:pt x="796" y="296"/>
                  </a:lnTo>
                  <a:lnTo>
                    <a:pt x="796" y="301"/>
                  </a:lnTo>
                  <a:lnTo>
                    <a:pt x="801" y="306"/>
                  </a:lnTo>
                  <a:lnTo>
                    <a:pt x="801" y="310"/>
                  </a:lnTo>
                  <a:lnTo>
                    <a:pt x="801" y="315"/>
                  </a:lnTo>
                  <a:lnTo>
                    <a:pt x="801" y="320"/>
                  </a:lnTo>
                  <a:lnTo>
                    <a:pt x="801" y="325"/>
                  </a:lnTo>
                  <a:lnTo>
                    <a:pt x="806" y="330"/>
                  </a:lnTo>
                  <a:lnTo>
                    <a:pt x="806" y="335"/>
                  </a:lnTo>
                  <a:lnTo>
                    <a:pt x="806" y="340"/>
                  </a:lnTo>
                  <a:lnTo>
                    <a:pt x="806" y="344"/>
                  </a:lnTo>
                  <a:lnTo>
                    <a:pt x="806" y="349"/>
                  </a:lnTo>
                  <a:lnTo>
                    <a:pt x="811" y="354"/>
                  </a:lnTo>
                  <a:lnTo>
                    <a:pt x="811" y="359"/>
                  </a:lnTo>
                  <a:lnTo>
                    <a:pt x="811" y="364"/>
                  </a:lnTo>
                  <a:lnTo>
                    <a:pt x="811" y="369"/>
                  </a:lnTo>
                  <a:lnTo>
                    <a:pt x="811" y="374"/>
                  </a:lnTo>
                  <a:lnTo>
                    <a:pt x="816" y="378"/>
                  </a:lnTo>
                  <a:lnTo>
                    <a:pt x="816" y="383"/>
                  </a:lnTo>
                  <a:lnTo>
                    <a:pt x="816" y="388"/>
                  </a:lnTo>
                  <a:lnTo>
                    <a:pt x="816" y="393"/>
                  </a:lnTo>
                  <a:lnTo>
                    <a:pt x="816" y="398"/>
                  </a:lnTo>
                  <a:lnTo>
                    <a:pt x="816" y="398"/>
                  </a:lnTo>
                  <a:lnTo>
                    <a:pt x="821" y="403"/>
                  </a:lnTo>
                  <a:lnTo>
                    <a:pt x="821" y="412"/>
                  </a:lnTo>
                  <a:lnTo>
                    <a:pt x="821" y="417"/>
                  </a:lnTo>
                  <a:lnTo>
                    <a:pt x="821" y="417"/>
                  </a:lnTo>
                  <a:lnTo>
                    <a:pt x="821" y="417"/>
                  </a:lnTo>
                  <a:lnTo>
                    <a:pt x="826" y="417"/>
                  </a:lnTo>
                  <a:lnTo>
                    <a:pt x="826" y="412"/>
                  </a:lnTo>
                  <a:lnTo>
                    <a:pt x="826" y="412"/>
                  </a:lnTo>
                  <a:lnTo>
                    <a:pt x="826" y="408"/>
                  </a:lnTo>
                  <a:lnTo>
                    <a:pt x="826" y="408"/>
                  </a:lnTo>
                  <a:lnTo>
                    <a:pt x="830" y="403"/>
                  </a:lnTo>
                  <a:lnTo>
                    <a:pt x="830" y="403"/>
                  </a:lnTo>
                  <a:lnTo>
                    <a:pt x="830" y="398"/>
                  </a:lnTo>
                  <a:lnTo>
                    <a:pt x="830" y="393"/>
                  </a:lnTo>
                  <a:lnTo>
                    <a:pt x="830" y="393"/>
                  </a:lnTo>
                  <a:lnTo>
                    <a:pt x="835" y="388"/>
                  </a:lnTo>
                  <a:lnTo>
                    <a:pt x="835" y="383"/>
                  </a:lnTo>
                  <a:lnTo>
                    <a:pt x="835" y="383"/>
                  </a:lnTo>
                  <a:lnTo>
                    <a:pt x="835" y="378"/>
                  </a:lnTo>
                  <a:lnTo>
                    <a:pt x="835" y="374"/>
                  </a:lnTo>
                  <a:lnTo>
                    <a:pt x="840" y="374"/>
                  </a:lnTo>
                  <a:lnTo>
                    <a:pt x="840" y="369"/>
                  </a:lnTo>
                  <a:lnTo>
                    <a:pt x="840" y="364"/>
                  </a:lnTo>
                  <a:lnTo>
                    <a:pt x="840" y="364"/>
                  </a:lnTo>
                  <a:lnTo>
                    <a:pt x="840" y="359"/>
                  </a:lnTo>
                  <a:lnTo>
                    <a:pt x="845" y="354"/>
                  </a:lnTo>
                  <a:lnTo>
                    <a:pt x="845" y="354"/>
                  </a:lnTo>
                  <a:lnTo>
                    <a:pt x="845" y="349"/>
                  </a:lnTo>
                  <a:lnTo>
                    <a:pt x="845" y="344"/>
                  </a:lnTo>
                  <a:lnTo>
                    <a:pt x="845" y="344"/>
                  </a:lnTo>
                  <a:lnTo>
                    <a:pt x="850" y="340"/>
                  </a:lnTo>
                  <a:lnTo>
                    <a:pt x="850" y="335"/>
                  </a:lnTo>
                  <a:lnTo>
                    <a:pt x="850" y="330"/>
                  </a:lnTo>
                  <a:lnTo>
                    <a:pt x="850" y="330"/>
                  </a:lnTo>
                  <a:lnTo>
                    <a:pt x="850" y="325"/>
                  </a:lnTo>
                  <a:lnTo>
                    <a:pt x="855" y="320"/>
                  </a:lnTo>
                  <a:lnTo>
                    <a:pt x="855" y="320"/>
                  </a:lnTo>
                  <a:lnTo>
                    <a:pt x="855" y="315"/>
                  </a:lnTo>
                  <a:lnTo>
                    <a:pt x="855" y="310"/>
                  </a:lnTo>
                  <a:lnTo>
                    <a:pt x="855" y="306"/>
                  </a:lnTo>
                  <a:lnTo>
                    <a:pt x="860" y="306"/>
                  </a:lnTo>
                  <a:lnTo>
                    <a:pt x="860" y="301"/>
                  </a:lnTo>
                  <a:lnTo>
                    <a:pt x="860" y="296"/>
                  </a:lnTo>
                  <a:lnTo>
                    <a:pt x="860" y="291"/>
                  </a:lnTo>
                  <a:lnTo>
                    <a:pt x="860" y="291"/>
                  </a:lnTo>
                  <a:lnTo>
                    <a:pt x="860" y="286"/>
                  </a:lnTo>
                  <a:lnTo>
                    <a:pt x="864" y="281"/>
                  </a:lnTo>
                  <a:lnTo>
                    <a:pt x="864" y="276"/>
                  </a:lnTo>
                  <a:lnTo>
                    <a:pt x="864" y="272"/>
                  </a:lnTo>
                  <a:lnTo>
                    <a:pt x="864" y="272"/>
                  </a:lnTo>
                  <a:lnTo>
                    <a:pt x="864" y="267"/>
                  </a:lnTo>
                  <a:lnTo>
                    <a:pt x="869" y="262"/>
                  </a:lnTo>
                  <a:lnTo>
                    <a:pt x="869" y="257"/>
                  </a:lnTo>
                  <a:lnTo>
                    <a:pt x="869" y="257"/>
                  </a:lnTo>
                  <a:lnTo>
                    <a:pt x="869" y="252"/>
                  </a:lnTo>
                  <a:lnTo>
                    <a:pt x="869" y="247"/>
                  </a:lnTo>
                  <a:lnTo>
                    <a:pt x="874" y="242"/>
                  </a:lnTo>
                  <a:lnTo>
                    <a:pt x="874" y="238"/>
                  </a:lnTo>
                  <a:lnTo>
                    <a:pt x="874" y="238"/>
                  </a:lnTo>
                  <a:lnTo>
                    <a:pt x="874" y="233"/>
                  </a:lnTo>
                  <a:lnTo>
                    <a:pt x="874" y="228"/>
                  </a:lnTo>
                  <a:lnTo>
                    <a:pt x="879" y="223"/>
                  </a:lnTo>
                  <a:lnTo>
                    <a:pt x="879" y="218"/>
                  </a:lnTo>
                  <a:lnTo>
                    <a:pt x="879" y="213"/>
                  </a:lnTo>
                  <a:lnTo>
                    <a:pt x="879" y="208"/>
                  </a:lnTo>
                  <a:lnTo>
                    <a:pt x="884" y="204"/>
                  </a:lnTo>
                  <a:lnTo>
                    <a:pt x="884" y="199"/>
                  </a:lnTo>
                  <a:lnTo>
                    <a:pt x="884" y="194"/>
                  </a:lnTo>
                  <a:lnTo>
                    <a:pt x="884" y="189"/>
                  </a:lnTo>
                  <a:lnTo>
                    <a:pt x="884" y="184"/>
                  </a:lnTo>
                  <a:lnTo>
                    <a:pt x="889" y="184"/>
                  </a:lnTo>
                  <a:lnTo>
                    <a:pt x="889" y="179"/>
                  </a:lnTo>
                  <a:lnTo>
                    <a:pt x="889" y="174"/>
                  </a:lnTo>
                  <a:lnTo>
                    <a:pt x="889" y="170"/>
                  </a:lnTo>
                  <a:lnTo>
                    <a:pt x="889" y="165"/>
                  </a:lnTo>
                  <a:lnTo>
                    <a:pt x="889" y="165"/>
                  </a:lnTo>
                  <a:lnTo>
                    <a:pt x="894" y="160"/>
                  </a:lnTo>
                  <a:lnTo>
                    <a:pt x="894" y="155"/>
                  </a:lnTo>
                  <a:lnTo>
                    <a:pt x="894" y="150"/>
                  </a:lnTo>
                  <a:lnTo>
                    <a:pt x="894" y="145"/>
                  </a:lnTo>
                  <a:lnTo>
                    <a:pt x="894" y="145"/>
                  </a:lnTo>
                  <a:lnTo>
                    <a:pt x="898" y="150"/>
                  </a:lnTo>
                  <a:lnTo>
                    <a:pt x="898" y="150"/>
                  </a:lnTo>
                  <a:lnTo>
                    <a:pt x="898" y="150"/>
                  </a:lnTo>
                  <a:lnTo>
                    <a:pt x="898" y="155"/>
                  </a:lnTo>
                  <a:lnTo>
                    <a:pt x="898" y="155"/>
                  </a:lnTo>
                  <a:lnTo>
                    <a:pt x="903" y="160"/>
                  </a:lnTo>
                  <a:lnTo>
                    <a:pt x="903" y="160"/>
                  </a:lnTo>
                  <a:lnTo>
                    <a:pt x="903" y="165"/>
                  </a:lnTo>
                  <a:lnTo>
                    <a:pt x="903" y="165"/>
                  </a:lnTo>
                  <a:lnTo>
                    <a:pt x="903" y="170"/>
                  </a:lnTo>
                  <a:lnTo>
                    <a:pt x="908" y="170"/>
                  </a:lnTo>
                  <a:lnTo>
                    <a:pt x="908" y="174"/>
                  </a:lnTo>
                  <a:lnTo>
                    <a:pt x="908" y="174"/>
                  </a:lnTo>
                  <a:lnTo>
                    <a:pt x="908" y="174"/>
                  </a:lnTo>
                  <a:lnTo>
                    <a:pt x="908" y="179"/>
                  </a:lnTo>
                  <a:lnTo>
                    <a:pt x="913" y="179"/>
                  </a:lnTo>
                  <a:lnTo>
                    <a:pt x="913" y="184"/>
                  </a:lnTo>
                  <a:lnTo>
                    <a:pt x="913" y="184"/>
                  </a:lnTo>
                  <a:lnTo>
                    <a:pt x="913" y="184"/>
                  </a:lnTo>
                  <a:lnTo>
                    <a:pt x="913" y="189"/>
                  </a:lnTo>
                  <a:lnTo>
                    <a:pt x="918" y="189"/>
                  </a:lnTo>
                  <a:lnTo>
                    <a:pt x="918" y="194"/>
                  </a:lnTo>
                  <a:lnTo>
                    <a:pt x="918" y="194"/>
                  </a:lnTo>
                  <a:lnTo>
                    <a:pt x="918" y="199"/>
                  </a:lnTo>
                  <a:lnTo>
                    <a:pt x="918" y="199"/>
                  </a:lnTo>
                  <a:lnTo>
                    <a:pt x="923" y="199"/>
                  </a:lnTo>
                  <a:lnTo>
                    <a:pt x="923" y="204"/>
                  </a:lnTo>
                  <a:lnTo>
                    <a:pt x="923" y="204"/>
                  </a:lnTo>
                  <a:lnTo>
                    <a:pt x="923" y="208"/>
                  </a:lnTo>
                  <a:lnTo>
                    <a:pt x="923" y="208"/>
                  </a:lnTo>
                  <a:lnTo>
                    <a:pt x="928" y="208"/>
                  </a:lnTo>
                  <a:lnTo>
                    <a:pt x="928" y="213"/>
                  </a:lnTo>
                  <a:lnTo>
                    <a:pt x="928" y="213"/>
                  </a:lnTo>
                  <a:lnTo>
                    <a:pt x="928" y="218"/>
                  </a:lnTo>
                  <a:lnTo>
                    <a:pt x="928" y="218"/>
                  </a:lnTo>
                  <a:lnTo>
                    <a:pt x="932" y="218"/>
                  </a:lnTo>
                  <a:lnTo>
                    <a:pt x="932" y="223"/>
                  </a:lnTo>
                  <a:lnTo>
                    <a:pt x="932" y="223"/>
                  </a:lnTo>
                  <a:lnTo>
                    <a:pt x="932" y="228"/>
                  </a:lnTo>
                  <a:lnTo>
                    <a:pt x="932" y="228"/>
                  </a:lnTo>
                  <a:lnTo>
                    <a:pt x="937" y="228"/>
                  </a:lnTo>
                  <a:lnTo>
                    <a:pt x="937" y="233"/>
                  </a:lnTo>
                  <a:lnTo>
                    <a:pt x="937" y="233"/>
                  </a:lnTo>
                  <a:lnTo>
                    <a:pt x="937" y="238"/>
                  </a:lnTo>
                  <a:lnTo>
                    <a:pt x="937" y="238"/>
                  </a:lnTo>
                  <a:lnTo>
                    <a:pt x="937" y="238"/>
                  </a:lnTo>
                  <a:lnTo>
                    <a:pt x="942" y="242"/>
                  </a:lnTo>
                  <a:lnTo>
                    <a:pt x="942" y="242"/>
                  </a:lnTo>
                  <a:lnTo>
                    <a:pt x="942" y="242"/>
                  </a:lnTo>
                  <a:lnTo>
                    <a:pt x="942" y="247"/>
                  </a:lnTo>
                  <a:lnTo>
                    <a:pt x="942" y="247"/>
                  </a:lnTo>
                  <a:lnTo>
                    <a:pt x="947" y="252"/>
                  </a:lnTo>
                  <a:lnTo>
                    <a:pt x="947" y="252"/>
                  </a:lnTo>
                  <a:lnTo>
                    <a:pt x="947" y="252"/>
                  </a:lnTo>
                  <a:lnTo>
                    <a:pt x="947" y="257"/>
                  </a:lnTo>
                  <a:lnTo>
                    <a:pt x="947" y="257"/>
                  </a:lnTo>
                  <a:lnTo>
                    <a:pt x="952" y="257"/>
                  </a:lnTo>
                  <a:lnTo>
                    <a:pt x="952" y="262"/>
                  </a:lnTo>
                  <a:lnTo>
                    <a:pt x="952" y="262"/>
                  </a:lnTo>
                  <a:lnTo>
                    <a:pt x="952" y="267"/>
                  </a:lnTo>
                  <a:lnTo>
                    <a:pt x="952" y="267"/>
                  </a:lnTo>
                  <a:lnTo>
                    <a:pt x="957" y="267"/>
                  </a:lnTo>
                  <a:lnTo>
                    <a:pt x="957" y="272"/>
                  </a:lnTo>
                  <a:lnTo>
                    <a:pt x="957" y="272"/>
                  </a:lnTo>
                  <a:lnTo>
                    <a:pt x="957" y="272"/>
                  </a:lnTo>
                  <a:lnTo>
                    <a:pt x="957" y="276"/>
                  </a:lnTo>
                  <a:lnTo>
                    <a:pt x="962" y="276"/>
                  </a:lnTo>
                  <a:lnTo>
                    <a:pt x="962" y="281"/>
                  </a:lnTo>
                  <a:lnTo>
                    <a:pt x="962" y="281"/>
                  </a:lnTo>
                  <a:lnTo>
                    <a:pt x="962" y="281"/>
                  </a:lnTo>
                  <a:lnTo>
                    <a:pt x="962" y="286"/>
                  </a:lnTo>
                  <a:lnTo>
                    <a:pt x="966" y="286"/>
                  </a:lnTo>
                  <a:lnTo>
                    <a:pt x="966" y="286"/>
                  </a:lnTo>
                  <a:lnTo>
                    <a:pt x="966" y="291"/>
                  </a:lnTo>
                  <a:lnTo>
                    <a:pt x="966" y="291"/>
                  </a:lnTo>
                  <a:lnTo>
                    <a:pt x="966" y="291"/>
                  </a:lnTo>
                  <a:lnTo>
                    <a:pt x="971" y="296"/>
                  </a:lnTo>
                  <a:lnTo>
                    <a:pt x="971" y="296"/>
                  </a:lnTo>
                  <a:lnTo>
                    <a:pt x="971" y="301"/>
                  </a:lnTo>
                  <a:lnTo>
                    <a:pt x="971" y="301"/>
                  </a:lnTo>
                  <a:lnTo>
                    <a:pt x="971" y="301"/>
                  </a:lnTo>
                  <a:lnTo>
                    <a:pt x="976" y="306"/>
                  </a:lnTo>
                  <a:lnTo>
                    <a:pt x="976" y="306"/>
                  </a:lnTo>
                  <a:lnTo>
                    <a:pt x="976" y="306"/>
                  </a:lnTo>
                  <a:lnTo>
                    <a:pt x="976" y="310"/>
                  </a:lnTo>
                  <a:lnTo>
                    <a:pt x="976" y="310"/>
                  </a:lnTo>
                  <a:lnTo>
                    <a:pt x="976" y="310"/>
                  </a:lnTo>
                  <a:lnTo>
                    <a:pt x="981" y="315"/>
                  </a:lnTo>
                  <a:lnTo>
                    <a:pt x="981" y="315"/>
                  </a:lnTo>
                  <a:lnTo>
                    <a:pt x="981" y="315"/>
                  </a:lnTo>
                  <a:lnTo>
                    <a:pt x="981" y="320"/>
                  </a:lnTo>
                  <a:lnTo>
                    <a:pt x="981" y="320"/>
                  </a:lnTo>
                  <a:lnTo>
                    <a:pt x="986" y="320"/>
                  </a:lnTo>
                  <a:lnTo>
                    <a:pt x="986" y="325"/>
                  </a:lnTo>
                  <a:lnTo>
                    <a:pt x="986" y="325"/>
                  </a:lnTo>
                  <a:lnTo>
                    <a:pt x="986" y="325"/>
                  </a:lnTo>
                  <a:lnTo>
                    <a:pt x="986" y="330"/>
                  </a:lnTo>
                  <a:lnTo>
                    <a:pt x="991" y="330"/>
                  </a:lnTo>
                  <a:lnTo>
                    <a:pt x="991" y="330"/>
                  </a:lnTo>
                  <a:lnTo>
                    <a:pt x="991" y="335"/>
                  </a:lnTo>
                  <a:lnTo>
                    <a:pt x="991" y="335"/>
                  </a:lnTo>
                  <a:lnTo>
                    <a:pt x="991" y="335"/>
                  </a:lnTo>
                  <a:lnTo>
                    <a:pt x="996" y="340"/>
                  </a:lnTo>
                  <a:lnTo>
                    <a:pt x="996" y="340"/>
                  </a:lnTo>
                  <a:lnTo>
                    <a:pt x="996" y="340"/>
                  </a:lnTo>
                  <a:lnTo>
                    <a:pt x="996" y="344"/>
                  </a:lnTo>
                  <a:lnTo>
                    <a:pt x="996" y="344"/>
                  </a:lnTo>
                  <a:lnTo>
                    <a:pt x="1000" y="344"/>
                  </a:lnTo>
                  <a:lnTo>
                    <a:pt x="1000" y="349"/>
                  </a:lnTo>
                  <a:lnTo>
                    <a:pt x="1000" y="349"/>
                  </a:lnTo>
                  <a:lnTo>
                    <a:pt x="1000" y="349"/>
                  </a:lnTo>
                  <a:lnTo>
                    <a:pt x="1000" y="354"/>
                  </a:lnTo>
                  <a:lnTo>
                    <a:pt x="1005" y="354"/>
                  </a:lnTo>
                  <a:lnTo>
                    <a:pt x="1005" y="354"/>
                  </a:lnTo>
                  <a:lnTo>
                    <a:pt x="1005" y="359"/>
                  </a:lnTo>
                  <a:lnTo>
                    <a:pt x="1005" y="359"/>
                  </a:lnTo>
                  <a:lnTo>
                    <a:pt x="1005" y="359"/>
                  </a:lnTo>
                  <a:lnTo>
                    <a:pt x="1010" y="364"/>
                  </a:lnTo>
                  <a:lnTo>
                    <a:pt x="1010" y="369"/>
                  </a:lnTo>
                  <a:lnTo>
                    <a:pt x="1010" y="369"/>
                  </a:lnTo>
                  <a:lnTo>
                    <a:pt x="1010" y="369"/>
                  </a:lnTo>
                  <a:lnTo>
                    <a:pt x="1010" y="374"/>
                  </a:lnTo>
                  <a:lnTo>
                    <a:pt x="1015" y="374"/>
                  </a:lnTo>
                  <a:lnTo>
                    <a:pt x="1015" y="378"/>
                  </a:lnTo>
                  <a:lnTo>
                    <a:pt x="1015" y="378"/>
                  </a:lnTo>
                  <a:lnTo>
                    <a:pt x="1015" y="378"/>
                  </a:lnTo>
                  <a:lnTo>
                    <a:pt x="1015" y="383"/>
                  </a:lnTo>
                  <a:lnTo>
                    <a:pt x="1020" y="383"/>
                  </a:lnTo>
                  <a:lnTo>
                    <a:pt x="1020" y="388"/>
                  </a:lnTo>
                  <a:lnTo>
                    <a:pt x="1020" y="388"/>
                  </a:lnTo>
                  <a:lnTo>
                    <a:pt x="1020" y="388"/>
                  </a:lnTo>
                  <a:lnTo>
                    <a:pt x="1020" y="393"/>
                  </a:lnTo>
                  <a:lnTo>
                    <a:pt x="1025" y="393"/>
                  </a:lnTo>
                  <a:lnTo>
                    <a:pt x="1025" y="393"/>
                  </a:lnTo>
                  <a:lnTo>
                    <a:pt x="1025" y="398"/>
                  </a:lnTo>
                  <a:lnTo>
                    <a:pt x="1025" y="398"/>
                  </a:lnTo>
                  <a:lnTo>
                    <a:pt x="1025" y="403"/>
                  </a:lnTo>
                  <a:lnTo>
                    <a:pt x="1029" y="403"/>
                  </a:lnTo>
                  <a:lnTo>
                    <a:pt x="1029" y="408"/>
                  </a:lnTo>
                  <a:lnTo>
                    <a:pt x="1029" y="408"/>
                  </a:lnTo>
                  <a:lnTo>
                    <a:pt x="1029" y="412"/>
                  </a:lnTo>
                  <a:lnTo>
                    <a:pt x="1029" y="412"/>
                  </a:lnTo>
                  <a:lnTo>
                    <a:pt x="1034" y="412"/>
                  </a:lnTo>
                  <a:lnTo>
                    <a:pt x="1034" y="417"/>
                  </a:lnTo>
                  <a:lnTo>
                    <a:pt x="1034" y="417"/>
                  </a:lnTo>
                  <a:lnTo>
                    <a:pt x="1034" y="422"/>
                  </a:lnTo>
                  <a:lnTo>
                    <a:pt x="1034" y="422"/>
                  </a:lnTo>
                  <a:lnTo>
                    <a:pt x="1039" y="427"/>
                  </a:lnTo>
                  <a:lnTo>
                    <a:pt x="1039" y="427"/>
                  </a:lnTo>
                  <a:lnTo>
                    <a:pt x="1039" y="427"/>
                  </a:lnTo>
                  <a:lnTo>
                    <a:pt x="1039" y="432"/>
                  </a:lnTo>
                  <a:lnTo>
                    <a:pt x="1039" y="432"/>
                  </a:lnTo>
                  <a:lnTo>
                    <a:pt x="1039" y="437"/>
                  </a:lnTo>
                  <a:lnTo>
                    <a:pt x="1044" y="437"/>
                  </a:lnTo>
                  <a:lnTo>
                    <a:pt x="1044" y="442"/>
                  </a:lnTo>
                  <a:lnTo>
                    <a:pt x="1044" y="442"/>
                  </a:lnTo>
                  <a:lnTo>
                    <a:pt x="1044" y="442"/>
                  </a:lnTo>
                  <a:lnTo>
                    <a:pt x="1044" y="446"/>
                  </a:lnTo>
                  <a:lnTo>
                    <a:pt x="1049" y="446"/>
                  </a:lnTo>
                  <a:lnTo>
                    <a:pt x="1049" y="451"/>
                  </a:lnTo>
                  <a:lnTo>
                    <a:pt x="1049" y="451"/>
                  </a:lnTo>
                  <a:lnTo>
                    <a:pt x="1049" y="451"/>
                  </a:lnTo>
                  <a:lnTo>
                    <a:pt x="1049" y="456"/>
                  </a:lnTo>
                  <a:lnTo>
                    <a:pt x="1054" y="456"/>
                  </a:lnTo>
                  <a:lnTo>
                    <a:pt x="1054" y="461"/>
                  </a:lnTo>
                  <a:lnTo>
                    <a:pt x="1054" y="461"/>
                  </a:lnTo>
                  <a:lnTo>
                    <a:pt x="1054" y="461"/>
                  </a:lnTo>
                  <a:lnTo>
                    <a:pt x="1054" y="466"/>
                  </a:lnTo>
                  <a:lnTo>
                    <a:pt x="1059" y="466"/>
                  </a:lnTo>
                  <a:lnTo>
                    <a:pt x="1059" y="471"/>
                  </a:lnTo>
                  <a:lnTo>
                    <a:pt x="1059" y="471"/>
                  </a:lnTo>
                  <a:lnTo>
                    <a:pt x="1059" y="471"/>
                  </a:lnTo>
                  <a:lnTo>
                    <a:pt x="1059" y="476"/>
                  </a:lnTo>
                  <a:lnTo>
                    <a:pt x="1063" y="476"/>
                  </a:lnTo>
                  <a:lnTo>
                    <a:pt x="1063" y="476"/>
                  </a:lnTo>
                  <a:lnTo>
                    <a:pt x="1063" y="480"/>
                  </a:lnTo>
                  <a:lnTo>
                    <a:pt x="1063" y="480"/>
                  </a:lnTo>
                  <a:lnTo>
                    <a:pt x="1063" y="485"/>
                  </a:lnTo>
                  <a:lnTo>
                    <a:pt x="1068" y="485"/>
                  </a:lnTo>
                  <a:lnTo>
                    <a:pt x="1068" y="490"/>
                  </a:lnTo>
                  <a:lnTo>
                    <a:pt x="1068" y="490"/>
                  </a:lnTo>
                  <a:lnTo>
                    <a:pt x="1068" y="490"/>
                  </a:lnTo>
                  <a:lnTo>
                    <a:pt x="1068" y="495"/>
                  </a:lnTo>
                  <a:lnTo>
                    <a:pt x="1073" y="495"/>
                  </a:lnTo>
                  <a:lnTo>
                    <a:pt x="1073" y="495"/>
                  </a:lnTo>
                  <a:lnTo>
                    <a:pt x="1073" y="500"/>
                  </a:lnTo>
                  <a:lnTo>
                    <a:pt x="1073" y="500"/>
                  </a:lnTo>
                  <a:lnTo>
                    <a:pt x="1073" y="500"/>
                  </a:lnTo>
                  <a:lnTo>
                    <a:pt x="1078" y="505"/>
                  </a:lnTo>
                  <a:lnTo>
                    <a:pt x="1078" y="505"/>
                  </a:lnTo>
                  <a:lnTo>
                    <a:pt x="1078" y="505"/>
                  </a:lnTo>
                  <a:lnTo>
                    <a:pt x="1078" y="510"/>
                  </a:lnTo>
                  <a:lnTo>
                    <a:pt x="1078" y="510"/>
                  </a:lnTo>
                  <a:lnTo>
                    <a:pt x="1078" y="510"/>
                  </a:lnTo>
                  <a:lnTo>
                    <a:pt x="1083" y="514"/>
                  </a:lnTo>
                  <a:lnTo>
                    <a:pt x="1083" y="514"/>
                  </a:lnTo>
                  <a:lnTo>
                    <a:pt x="1083" y="514"/>
                  </a:lnTo>
                  <a:lnTo>
                    <a:pt x="1083" y="519"/>
                  </a:lnTo>
                  <a:lnTo>
                    <a:pt x="1083" y="519"/>
                  </a:lnTo>
                  <a:lnTo>
                    <a:pt x="1088" y="519"/>
                  </a:lnTo>
                  <a:lnTo>
                    <a:pt x="1088" y="524"/>
                  </a:lnTo>
                  <a:lnTo>
                    <a:pt x="1088" y="524"/>
                  </a:lnTo>
                  <a:lnTo>
                    <a:pt x="1088" y="524"/>
                  </a:lnTo>
                  <a:lnTo>
                    <a:pt x="1093" y="529"/>
                  </a:lnTo>
                  <a:lnTo>
                    <a:pt x="1093" y="529"/>
                  </a:lnTo>
                  <a:lnTo>
                    <a:pt x="1093" y="529"/>
                  </a:lnTo>
                  <a:lnTo>
                    <a:pt x="1093" y="534"/>
                  </a:lnTo>
                  <a:lnTo>
                    <a:pt x="1093" y="534"/>
                  </a:lnTo>
                  <a:lnTo>
                    <a:pt x="1097" y="534"/>
                  </a:lnTo>
                  <a:lnTo>
                    <a:pt x="1097" y="539"/>
                  </a:lnTo>
                  <a:lnTo>
                    <a:pt x="1097" y="539"/>
                  </a:lnTo>
                  <a:lnTo>
                    <a:pt x="1097" y="539"/>
                  </a:lnTo>
                  <a:lnTo>
                    <a:pt x="1097" y="544"/>
                  </a:lnTo>
                  <a:lnTo>
                    <a:pt x="1102" y="544"/>
                  </a:lnTo>
                  <a:lnTo>
                    <a:pt x="1102" y="544"/>
                  </a:lnTo>
                  <a:lnTo>
                    <a:pt x="1102" y="544"/>
                  </a:lnTo>
                  <a:lnTo>
                    <a:pt x="1102" y="548"/>
                  </a:lnTo>
                  <a:lnTo>
                    <a:pt x="1102" y="548"/>
                  </a:lnTo>
                  <a:lnTo>
                    <a:pt x="1107" y="548"/>
                  </a:lnTo>
                  <a:lnTo>
                    <a:pt x="1107" y="548"/>
                  </a:lnTo>
                  <a:lnTo>
                    <a:pt x="1107" y="553"/>
                  </a:lnTo>
                  <a:lnTo>
                    <a:pt x="1107" y="553"/>
                  </a:lnTo>
                  <a:lnTo>
                    <a:pt x="1107" y="553"/>
                  </a:lnTo>
                  <a:lnTo>
                    <a:pt x="1107" y="558"/>
                  </a:lnTo>
                  <a:lnTo>
                    <a:pt x="1112" y="558"/>
                  </a:lnTo>
                  <a:lnTo>
                    <a:pt x="1112" y="558"/>
                  </a:lnTo>
                  <a:lnTo>
                    <a:pt x="1112" y="558"/>
                  </a:lnTo>
                  <a:lnTo>
                    <a:pt x="1112" y="563"/>
                  </a:lnTo>
                  <a:lnTo>
                    <a:pt x="1112" y="563"/>
                  </a:lnTo>
                  <a:lnTo>
                    <a:pt x="1117" y="563"/>
                  </a:lnTo>
                  <a:lnTo>
                    <a:pt x="1117" y="563"/>
                  </a:lnTo>
                  <a:lnTo>
                    <a:pt x="1117" y="568"/>
                  </a:lnTo>
                  <a:lnTo>
                    <a:pt x="1117" y="568"/>
                  </a:lnTo>
                  <a:lnTo>
                    <a:pt x="1117" y="568"/>
                  </a:lnTo>
                  <a:lnTo>
                    <a:pt x="1122" y="568"/>
                  </a:lnTo>
                  <a:lnTo>
                    <a:pt x="1122" y="573"/>
                  </a:lnTo>
                  <a:lnTo>
                    <a:pt x="1122" y="573"/>
                  </a:lnTo>
                  <a:lnTo>
                    <a:pt x="1122" y="573"/>
                  </a:lnTo>
                  <a:lnTo>
                    <a:pt x="1122" y="573"/>
                  </a:lnTo>
                  <a:lnTo>
                    <a:pt x="1127" y="573"/>
                  </a:lnTo>
                  <a:lnTo>
                    <a:pt x="1127" y="578"/>
                  </a:lnTo>
                  <a:lnTo>
                    <a:pt x="1127" y="578"/>
                  </a:lnTo>
                  <a:lnTo>
                    <a:pt x="1127" y="578"/>
                  </a:lnTo>
                  <a:lnTo>
                    <a:pt x="1127" y="578"/>
                  </a:lnTo>
                  <a:lnTo>
                    <a:pt x="1127" y="582"/>
                  </a:lnTo>
                  <a:lnTo>
                    <a:pt x="1131" y="582"/>
                  </a:lnTo>
                  <a:lnTo>
                    <a:pt x="1131" y="582"/>
                  </a:lnTo>
                  <a:lnTo>
                    <a:pt x="1131" y="582"/>
                  </a:lnTo>
                  <a:lnTo>
                    <a:pt x="1131" y="582"/>
                  </a:lnTo>
                  <a:lnTo>
                    <a:pt x="1136" y="587"/>
                  </a:lnTo>
                  <a:lnTo>
                    <a:pt x="1136" y="587"/>
                  </a:lnTo>
                  <a:lnTo>
                    <a:pt x="1136" y="587"/>
                  </a:lnTo>
                  <a:lnTo>
                    <a:pt x="1136" y="587"/>
                  </a:lnTo>
                  <a:lnTo>
                    <a:pt x="1136" y="587"/>
                  </a:lnTo>
                  <a:lnTo>
                    <a:pt x="1141" y="582"/>
                  </a:lnTo>
                  <a:lnTo>
                    <a:pt x="1141" y="582"/>
                  </a:lnTo>
                  <a:lnTo>
                    <a:pt x="1141" y="582"/>
                  </a:lnTo>
                  <a:lnTo>
                    <a:pt x="1141" y="582"/>
                  </a:lnTo>
                  <a:lnTo>
                    <a:pt x="1141" y="582"/>
                  </a:lnTo>
                  <a:lnTo>
                    <a:pt x="1141" y="582"/>
                  </a:lnTo>
                  <a:lnTo>
                    <a:pt x="1146" y="582"/>
                  </a:lnTo>
                  <a:lnTo>
                    <a:pt x="1146" y="582"/>
                  </a:lnTo>
                  <a:lnTo>
                    <a:pt x="1146" y="582"/>
                  </a:lnTo>
                  <a:lnTo>
                    <a:pt x="1146" y="582"/>
                  </a:lnTo>
                  <a:lnTo>
                    <a:pt x="1151" y="578"/>
                  </a:lnTo>
                  <a:lnTo>
                    <a:pt x="1151" y="578"/>
                  </a:lnTo>
                  <a:lnTo>
                    <a:pt x="1151" y="578"/>
                  </a:lnTo>
                  <a:lnTo>
                    <a:pt x="1151" y="578"/>
                  </a:lnTo>
                  <a:lnTo>
                    <a:pt x="1151" y="578"/>
                  </a:lnTo>
                  <a:lnTo>
                    <a:pt x="1156" y="578"/>
                  </a:lnTo>
                  <a:lnTo>
                    <a:pt x="1156" y="578"/>
                  </a:lnTo>
                  <a:lnTo>
                    <a:pt x="1156" y="578"/>
                  </a:lnTo>
                  <a:lnTo>
                    <a:pt x="1156" y="578"/>
                  </a:lnTo>
                  <a:lnTo>
                    <a:pt x="1156" y="578"/>
                  </a:lnTo>
                  <a:lnTo>
                    <a:pt x="1156" y="573"/>
                  </a:lnTo>
                  <a:lnTo>
                    <a:pt x="1161" y="573"/>
                  </a:lnTo>
                  <a:lnTo>
                    <a:pt x="1161" y="573"/>
                  </a:lnTo>
                  <a:lnTo>
                    <a:pt x="1161" y="573"/>
                  </a:lnTo>
                  <a:lnTo>
                    <a:pt x="1161" y="573"/>
                  </a:lnTo>
                  <a:lnTo>
                    <a:pt x="1161" y="573"/>
                  </a:lnTo>
                  <a:lnTo>
                    <a:pt x="1165" y="573"/>
                  </a:lnTo>
                  <a:lnTo>
                    <a:pt x="1165" y="573"/>
                  </a:lnTo>
                  <a:lnTo>
                    <a:pt x="1165" y="568"/>
                  </a:lnTo>
                  <a:lnTo>
                    <a:pt x="1165" y="568"/>
                  </a:lnTo>
                  <a:lnTo>
                    <a:pt x="1165" y="568"/>
                  </a:lnTo>
                  <a:lnTo>
                    <a:pt x="1170" y="568"/>
                  </a:lnTo>
                  <a:lnTo>
                    <a:pt x="1170" y="568"/>
                  </a:lnTo>
                  <a:lnTo>
                    <a:pt x="1170" y="568"/>
                  </a:lnTo>
                  <a:lnTo>
                    <a:pt x="1170" y="568"/>
                  </a:lnTo>
                  <a:lnTo>
                    <a:pt x="1170" y="568"/>
                  </a:lnTo>
                  <a:lnTo>
                    <a:pt x="1175" y="563"/>
                  </a:lnTo>
                  <a:lnTo>
                    <a:pt x="1175" y="563"/>
                  </a:lnTo>
                  <a:lnTo>
                    <a:pt x="1175" y="563"/>
                  </a:lnTo>
                  <a:lnTo>
                    <a:pt x="1175" y="563"/>
                  </a:lnTo>
                  <a:lnTo>
                    <a:pt x="1175" y="563"/>
                  </a:lnTo>
                  <a:lnTo>
                    <a:pt x="1180" y="563"/>
                  </a:lnTo>
                  <a:lnTo>
                    <a:pt x="1180" y="563"/>
                  </a:lnTo>
                  <a:lnTo>
                    <a:pt x="1180" y="558"/>
                  </a:lnTo>
                  <a:lnTo>
                    <a:pt x="1180" y="558"/>
                  </a:lnTo>
                  <a:lnTo>
                    <a:pt x="1180" y="558"/>
                  </a:lnTo>
                  <a:lnTo>
                    <a:pt x="1180" y="558"/>
                  </a:lnTo>
                  <a:lnTo>
                    <a:pt x="1185" y="558"/>
                  </a:lnTo>
                  <a:lnTo>
                    <a:pt x="1185" y="558"/>
                  </a:lnTo>
                  <a:lnTo>
                    <a:pt x="1185" y="558"/>
                  </a:lnTo>
                  <a:lnTo>
                    <a:pt x="1185" y="553"/>
                  </a:lnTo>
                  <a:lnTo>
                    <a:pt x="1185" y="553"/>
                  </a:lnTo>
                  <a:lnTo>
                    <a:pt x="1190" y="553"/>
                  </a:lnTo>
                  <a:lnTo>
                    <a:pt x="1190" y="553"/>
                  </a:lnTo>
                  <a:lnTo>
                    <a:pt x="1190" y="553"/>
                  </a:lnTo>
                  <a:lnTo>
                    <a:pt x="1190" y="553"/>
                  </a:lnTo>
                  <a:lnTo>
                    <a:pt x="1190" y="553"/>
                  </a:lnTo>
                  <a:lnTo>
                    <a:pt x="1195" y="548"/>
                  </a:lnTo>
                  <a:lnTo>
                    <a:pt x="1195" y="548"/>
                  </a:lnTo>
                  <a:lnTo>
                    <a:pt x="1195" y="548"/>
                  </a:lnTo>
                  <a:lnTo>
                    <a:pt x="1195" y="548"/>
                  </a:lnTo>
                  <a:lnTo>
                    <a:pt x="1195" y="548"/>
                  </a:lnTo>
                  <a:lnTo>
                    <a:pt x="1199" y="548"/>
                  </a:lnTo>
                  <a:lnTo>
                    <a:pt x="1199" y="544"/>
                  </a:lnTo>
                  <a:lnTo>
                    <a:pt x="1199" y="544"/>
                  </a:lnTo>
                  <a:lnTo>
                    <a:pt x="1199" y="544"/>
                  </a:lnTo>
                  <a:lnTo>
                    <a:pt x="1204" y="544"/>
                  </a:lnTo>
                  <a:lnTo>
                    <a:pt x="1204" y="544"/>
                  </a:lnTo>
                  <a:lnTo>
                    <a:pt x="1204" y="539"/>
                  </a:lnTo>
                  <a:lnTo>
                    <a:pt x="1204" y="539"/>
                  </a:lnTo>
                  <a:lnTo>
                    <a:pt x="1204" y="539"/>
                  </a:lnTo>
                  <a:lnTo>
                    <a:pt x="1209" y="539"/>
                  </a:lnTo>
                  <a:lnTo>
                    <a:pt x="1209" y="539"/>
                  </a:lnTo>
                  <a:lnTo>
                    <a:pt x="1209" y="539"/>
                  </a:lnTo>
                  <a:lnTo>
                    <a:pt x="1209" y="534"/>
                  </a:lnTo>
                  <a:lnTo>
                    <a:pt x="1209" y="534"/>
                  </a:lnTo>
                  <a:lnTo>
                    <a:pt x="1214" y="534"/>
                  </a:lnTo>
                  <a:lnTo>
                    <a:pt x="1214" y="534"/>
                  </a:lnTo>
                  <a:lnTo>
                    <a:pt x="1214" y="534"/>
                  </a:lnTo>
                  <a:lnTo>
                    <a:pt x="1214" y="529"/>
                  </a:lnTo>
                  <a:lnTo>
                    <a:pt x="1214" y="529"/>
                  </a:lnTo>
                  <a:lnTo>
                    <a:pt x="1219" y="529"/>
                  </a:lnTo>
                  <a:lnTo>
                    <a:pt x="1219" y="529"/>
                  </a:lnTo>
                  <a:lnTo>
                    <a:pt x="1219" y="529"/>
                  </a:lnTo>
                  <a:lnTo>
                    <a:pt x="1219" y="529"/>
                  </a:lnTo>
                  <a:lnTo>
                    <a:pt x="1219" y="524"/>
                  </a:lnTo>
                  <a:lnTo>
                    <a:pt x="1219" y="524"/>
                  </a:lnTo>
                  <a:lnTo>
                    <a:pt x="1224" y="524"/>
                  </a:lnTo>
                  <a:lnTo>
                    <a:pt x="1224" y="524"/>
                  </a:lnTo>
                  <a:lnTo>
                    <a:pt x="1224" y="524"/>
                  </a:lnTo>
                  <a:lnTo>
                    <a:pt x="1224" y="519"/>
                  </a:lnTo>
                  <a:lnTo>
                    <a:pt x="1224" y="519"/>
                  </a:lnTo>
                  <a:lnTo>
                    <a:pt x="1229" y="519"/>
                  </a:lnTo>
                  <a:lnTo>
                    <a:pt x="1229" y="519"/>
                  </a:lnTo>
                  <a:lnTo>
                    <a:pt x="1229" y="519"/>
                  </a:lnTo>
                  <a:lnTo>
                    <a:pt x="1229" y="514"/>
                  </a:lnTo>
                  <a:lnTo>
                    <a:pt x="1229" y="514"/>
                  </a:lnTo>
                  <a:lnTo>
                    <a:pt x="1233" y="514"/>
                  </a:lnTo>
                  <a:lnTo>
                    <a:pt x="1233" y="514"/>
                  </a:lnTo>
                  <a:lnTo>
                    <a:pt x="1233" y="514"/>
                  </a:lnTo>
                  <a:lnTo>
                    <a:pt x="1233" y="510"/>
                  </a:lnTo>
                  <a:lnTo>
                    <a:pt x="1233" y="510"/>
                  </a:lnTo>
                  <a:lnTo>
                    <a:pt x="1238" y="510"/>
                  </a:lnTo>
                  <a:lnTo>
                    <a:pt x="1238" y="510"/>
                  </a:lnTo>
                  <a:lnTo>
                    <a:pt x="1238" y="505"/>
                  </a:lnTo>
                  <a:lnTo>
                    <a:pt x="1238" y="505"/>
                  </a:lnTo>
                  <a:lnTo>
                    <a:pt x="1238" y="505"/>
                  </a:lnTo>
                  <a:lnTo>
                    <a:pt x="1243" y="505"/>
                  </a:lnTo>
                  <a:lnTo>
                    <a:pt x="1243" y="505"/>
                  </a:lnTo>
                  <a:lnTo>
                    <a:pt x="1243" y="500"/>
                  </a:lnTo>
                  <a:lnTo>
                    <a:pt x="1243" y="500"/>
                  </a:lnTo>
                  <a:lnTo>
                    <a:pt x="1243" y="500"/>
                  </a:lnTo>
                  <a:lnTo>
                    <a:pt x="1248" y="500"/>
                  </a:lnTo>
                  <a:lnTo>
                    <a:pt x="1248" y="500"/>
                  </a:lnTo>
                  <a:lnTo>
                    <a:pt x="1248" y="495"/>
                  </a:lnTo>
                  <a:lnTo>
                    <a:pt x="1248" y="495"/>
                  </a:lnTo>
                  <a:lnTo>
                    <a:pt x="1248" y="495"/>
                  </a:lnTo>
                  <a:lnTo>
                    <a:pt x="1248" y="495"/>
                  </a:lnTo>
                  <a:lnTo>
                    <a:pt x="1253" y="495"/>
                  </a:lnTo>
                  <a:lnTo>
                    <a:pt x="1253" y="495"/>
                  </a:lnTo>
                  <a:lnTo>
                    <a:pt x="1253" y="490"/>
                  </a:lnTo>
                  <a:lnTo>
                    <a:pt x="1253" y="490"/>
                  </a:lnTo>
                  <a:lnTo>
                    <a:pt x="1253" y="490"/>
                  </a:lnTo>
                  <a:lnTo>
                    <a:pt x="1258" y="490"/>
                  </a:lnTo>
                  <a:lnTo>
                    <a:pt x="1258" y="490"/>
                  </a:lnTo>
                  <a:lnTo>
                    <a:pt x="1258" y="485"/>
                  </a:lnTo>
                  <a:lnTo>
                    <a:pt x="1258" y="485"/>
                  </a:lnTo>
                  <a:lnTo>
                    <a:pt x="1258" y="485"/>
                  </a:lnTo>
                  <a:lnTo>
                    <a:pt x="1263" y="485"/>
                  </a:lnTo>
                  <a:lnTo>
                    <a:pt x="1263" y="485"/>
                  </a:lnTo>
                  <a:lnTo>
                    <a:pt x="1263" y="485"/>
                  </a:lnTo>
                  <a:lnTo>
                    <a:pt x="1263" y="480"/>
                  </a:lnTo>
                  <a:lnTo>
                    <a:pt x="1263" y="480"/>
                  </a:lnTo>
                  <a:lnTo>
                    <a:pt x="1267" y="480"/>
                  </a:lnTo>
                  <a:lnTo>
                    <a:pt x="1267" y="480"/>
                  </a:lnTo>
                  <a:lnTo>
                    <a:pt x="1267" y="480"/>
                  </a:lnTo>
                  <a:lnTo>
                    <a:pt x="1267" y="480"/>
                  </a:lnTo>
                  <a:lnTo>
                    <a:pt x="1267" y="476"/>
                  </a:lnTo>
                  <a:lnTo>
                    <a:pt x="1272" y="476"/>
                  </a:lnTo>
                  <a:lnTo>
                    <a:pt x="1272" y="476"/>
                  </a:lnTo>
                  <a:lnTo>
                    <a:pt x="1272" y="476"/>
                  </a:lnTo>
                  <a:lnTo>
                    <a:pt x="1272" y="476"/>
                  </a:lnTo>
                  <a:lnTo>
                    <a:pt x="1272" y="476"/>
                  </a:lnTo>
                  <a:lnTo>
                    <a:pt x="1277" y="476"/>
                  </a:lnTo>
                  <a:lnTo>
                    <a:pt x="1277" y="476"/>
                  </a:lnTo>
                  <a:lnTo>
                    <a:pt x="1277" y="471"/>
                  </a:lnTo>
                  <a:lnTo>
                    <a:pt x="1277" y="471"/>
                  </a:lnTo>
                  <a:lnTo>
                    <a:pt x="1277" y="471"/>
                  </a:lnTo>
                  <a:lnTo>
                    <a:pt x="1282" y="471"/>
                  </a:lnTo>
                  <a:lnTo>
                    <a:pt x="1282" y="471"/>
                  </a:lnTo>
                  <a:lnTo>
                    <a:pt x="1282" y="471"/>
                  </a:lnTo>
                  <a:lnTo>
                    <a:pt x="1282" y="471"/>
                  </a:lnTo>
                  <a:lnTo>
                    <a:pt x="1282" y="466"/>
                  </a:lnTo>
                  <a:lnTo>
                    <a:pt x="1287" y="466"/>
                  </a:lnTo>
                  <a:lnTo>
                    <a:pt x="1287" y="466"/>
                  </a:lnTo>
                  <a:lnTo>
                    <a:pt x="1287" y="466"/>
                  </a:lnTo>
                  <a:lnTo>
                    <a:pt x="1287" y="466"/>
                  </a:lnTo>
                  <a:lnTo>
                    <a:pt x="1287" y="466"/>
                  </a:lnTo>
                  <a:lnTo>
                    <a:pt x="1287" y="461"/>
                  </a:lnTo>
                  <a:lnTo>
                    <a:pt x="1292" y="461"/>
                  </a:lnTo>
                  <a:lnTo>
                    <a:pt x="1292" y="461"/>
                  </a:lnTo>
                  <a:lnTo>
                    <a:pt x="1292" y="461"/>
                  </a:lnTo>
                  <a:lnTo>
                    <a:pt x="1292" y="461"/>
                  </a:lnTo>
                  <a:lnTo>
                    <a:pt x="1297" y="461"/>
                  </a:lnTo>
                  <a:lnTo>
                    <a:pt x="1297" y="456"/>
                  </a:lnTo>
                  <a:lnTo>
                    <a:pt x="1297" y="456"/>
                  </a:lnTo>
                  <a:lnTo>
                    <a:pt x="1297" y="456"/>
                  </a:lnTo>
                  <a:lnTo>
                    <a:pt x="1297" y="456"/>
                  </a:lnTo>
                  <a:lnTo>
                    <a:pt x="1301" y="456"/>
                  </a:lnTo>
                  <a:lnTo>
                    <a:pt x="1301" y="456"/>
                  </a:lnTo>
                  <a:lnTo>
                    <a:pt x="1301" y="451"/>
                  </a:lnTo>
                  <a:lnTo>
                    <a:pt x="1301" y="451"/>
                  </a:lnTo>
                  <a:lnTo>
                    <a:pt x="1301" y="451"/>
                  </a:lnTo>
                  <a:lnTo>
                    <a:pt x="1306" y="451"/>
                  </a:lnTo>
                  <a:lnTo>
                    <a:pt x="1306" y="451"/>
                  </a:lnTo>
                  <a:lnTo>
                    <a:pt x="1306" y="451"/>
                  </a:lnTo>
                  <a:lnTo>
                    <a:pt x="1306" y="451"/>
                  </a:lnTo>
                  <a:lnTo>
                    <a:pt x="1306" y="446"/>
                  </a:lnTo>
                  <a:lnTo>
                    <a:pt x="1311" y="446"/>
                  </a:lnTo>
                  <a:lnTo>
                    <a:pt x="1311" y="446"/>
                  </a:lnTo>
                  <a:lnTo>
                    <a:pt x="1311" y="446"/>
                  </a:lnTo>
                  <a:lnTo>
                    <a:pt x="1311" y="446"/>
                  </a:lnTo>
                  <a:lnTo>
                    <a:pt x="1311" y="446"/>
                  </a:lnTo>
                  <a:lnTo>
                    <a:pt x="1316" y="442"/>
                  </a:lnTo>
                  <a:lnTo>
                    <a:pt x="1316" y="442"/>
                  </a:lnTo>
                  <a:lnTo>
                    <a:pt x="1316" y="442"/>
                  </a:lnTo>
                  <a:lnTo>
                    <a:pt x="1316" y="442"/>
                  </a:lnTo>
                  <a:lnTo>
                    <a:pt x="1316" y="442"/>
                  </a:lnTo>
                  <a:lnTo>
                    <a:pt x="1321" y="442"/>
                  </a:lnTo>
                  <a:lnTo>
                    <a:pt x="1321" y="437"/>
                  </a:lnTo>
                  <a:lnTo>
                    <a:pt x="1321" y="437"/>
                  </a:lnTo>
                  <a:lnTo>
                    <a:pt x="1321" y="437"/>
                  </a:lnTo>
                  <a:lnTo>
                    <a:pt x="1321" y="437"/>
                  </a:lnTo>
                  <a:lnTo>
                    <a:pt x="1326" y="437"/>
                  </a:lnTo>
                  <a:lnTo>
                    <a:pt x="1326" y="432"/>
                  </a:lnTo>
                  <a:lnTo>
                    <a:pt x="1326" y="432"/>
                  </a:lnTo>
                  <a:lnTo>
                    <a:pt x="1326" y="432"/>
                  </a:lnTo>
                  <a:lnTo>
                    <a:pt x="1326" y="432"/>
                  </a:lnTo>
                  <a:lnTo>
                    <a:pt x="1330" y="432"/>
                  </a:lnTo>
                  <a:lnTo>
                    <a:pt x="1330" y="432"/>
                  </a:lnTo>
                  <a:lnTo>
                    <a:pt x="1330" y="427"/>
                  </a:lnTo>
                  <a:lnTo>
                    <a:pt x="1330" y="427"/>
                  </a:lnTo>
                  <a:lnTo>
                    <a:pt x="1330" y="427"/>
                  </a:lnTo>
                  <a:lnTo>
                    <a:pt x="1330" y="427"/>
                  </a:lnTo>
                  <a:lnTo>
                    <a:pt x="1335" y="427"/>
                  </a:lnTo>
                  <a:lnTo>
                    <a:pt x="1335" y="427"/>
                  </a:lnTo>
                  <a:lnTo>
                    <a:pt x="1335" y="422"/>
                  </a:lnTo>
                  <a:lnTo>
                    <a:pt x="1335" y="422"/>
                  </a:lnTo>
                  <a:lnTo>
                    <a:pt x="1335" y="422"/>
                  </a:lnTo>
                  <a:lnTo>
                    <a:pt x="1340" y="422"/>
                  </a:lnTo>
                  <a:lnTo>
                    <a:pt x="1340" y="422"/>
                  </a:lnTo>
                  <a:lnTo>
                    <a:pt x="1340" y="417"/>
                  </a:lnTo>
                  <a:lnTo>
                    <a:pt x="1340" y="417"/>
                  </a:lnTo>
                  <a:lnTo>
                    <a:pt x="1340" y="417"/>
                  </a:lnTo>
                  <a:lnTo>
                    <a:pt x="1345" y="417"/>
                  </a:lnTo>
                  <a:lnTo>
                    <a:pt x="1345" y="417"/>
                  </a:lnTo>
                  <a:lnTo>
                    <a:pt x="1345" y="412"/>
                  </a:lnTo>
                  <a:lnTo>
                    <a:pt x="1345" y="412"/>
                  </a:lnTo>
                  <a:lnTo>
                    <a:pt x="1345" y="412"/>
                  </a:lnTo>
                  <a:lnTo>
                    <a:pt x="1350" y="412"/>
                  </a:lnTo>
                  <a:lnTo>
                    <a:pt x="1350" y="412"/>
                  </a:lnTo>
                  <a:lnTo>
                    <a:pt x="1350" y="408"/>
                  </a:lnTo>
                  <a:lnTo>
                    <a:pt x="1350" y="408"/>
                  </a:lnTo>
                  <a:lnTo>
                    <a:pt x="1350" y="408"/>
                  </a:lnTo>
                  <a:lnTo>
                    <a:pt x="1355" y="408"/>
                  </a:lnTo>
                  <a:lnTo>
                    <a:pt x="1355" y="408"/>
                  </a:lnTo>
                  <a:lnTo>
                    <a:pt x="1355" y="408"/>
                  </a:lnTo>
                  <a:lnTo>
                    <a:pt x="1355" y="403"/>
                  </a:lnTo>
                  <a:lnTo>
                    <a:pt x="1355" y="403"/>
                  </a:lnTo>
                  <a:lnTo>
                    <a:pt x="1360" y="403"/>
                  </a:lnTo>
                  <a:lnTo>
                    <a:pt x="1360" y="403"/>
                  </a:lnTo>
                  <a:lnTo>
                    <a:pt x="1360" y="403"/>
                  </a:lnTo>
                  <a:lnTo>
                    <a:pt x="1360" y="398"/>
                  </a:lnTo>
                  <a:lnTo>
                    <a:pt x="1360" y="398"/>
                  </a:lnTo>
                  <a:lnTo>
                    <a:pt x="1364" y="398"/>
                  </a:lnTo>
                  <a:lnTo>
                    <a:pt x="1364" y="398"/>
                  </a:lnTo>
                  <a:lnTo>
                    <a:pt x="1364" y="398"/>
                  </a:lnTo>
                  <a:lnTo>
                    <a:pt x="1364" y="393"/>
                  </a:lnTo>
                  <a:lnTo>
                    <a:pt x="1364" y="393"/>
                  </a:lnTo>
                  <a:lnTo>
                    <a:pt x="1369" y="393"/>
                  </a:lnTo>
                  <a:lnTo>
                    <a:pt x="1369" y="393"/>
                  </a:lnTo>
                  <a:lnTo>
                    <a:pt x="1369" y="393"/>
                  </a:lnTo>
                  <a:lnTo>
                    <a:pt x="1369" y="388"/>
                  </a:lnTo>
                  <a:lnTo>
                    <a:pt x="1369" y="388"/>
                  </a:lnTo>
                  <a:lnTo>
                    <a:pt x="1369" y="388"/>
                  </a:lnTo>
                  <a:lnTo>
                    <a:pt x="1374" y="388"/>
                  </a:lnTo>
                  <a:lnTo>
                    <a:pt x="1374" y="388"/>
                  </a:lnTo>
                  <a:lnTo>
                    <a:pt x="1374" y="388"/>
                  </a:lnTo>
                  <a:lnTo>
                    <a:pt x="1374" y="388"/>
                  </a:lnTo>
                  <a:lnTo>
                    <a:pt x="1374" y="388"/>
                  </a:lnTo>
                  <a:lnTo>
                    <a:pt x="1379" y="393"/>
                  </a:lnTo>
                  <a:lnTo>
                    <a:pt x="1379" y="398"/>
                  </a:lnTo>
                  <a:lnTo>
                    <a:pt x="1379" y="398"/>
                  </a:lnTo>
                  <a:lnTo>
                    <a:pt x="1379" y="403"/>
                  </a:lnTo>
                  <a:lnTo>
                    <a:pt x="1379" y="408"/>
                  </a:lnTo>
                  <a:lnTo>
                    <a:pt x="1384" y="408"/>
                  </a:lnTo>
                  <a:lnTo>
                    <a:pt x="1384" y="412"/>
                  </a:lnTo>
                  <a:lnTo>
                    <a:pt x="1384" y="412"/>
                  </a:lnTo>
                  <a:lnTo>
                    <a:pt x="1384" y="417"/>
                  </a:lnTo>
                  <a:lnTo>
                    <a:pt x="1384" y="417"/>
                  </a:lnTo>
                  <a:lnTo>
                    <a:pt x="1389" y="422"/>
                  </a:lnTo>
                  <a:lnTo>
                    <a:pt x="1389" y="422"/>
                  </a:lnTo>
                  <a:lnTo>
                    <a:pt x="1389" y="427"/>
                  </a:lnTo>
                  <a:lnTo>
                    <a:pt x="1389" y="427"/>
                  </a:lnTo>
                  <a:lnTo>
                    <a:pt x="1389" y="432"/>
                  </a:lnTo>
                  <a:lnTo>
                    <a:pt x="1394" y="437"/>
                  </a:lnTo>
                  <a:lnTo>
                    <a:pt x="1394" y="437"/>
                  </a:lnTo>
                  <a:lnTo>
                    <a:pt x="1394" y="442"/>
                  </a:lnTo>
                  <a:lnTo>
                    <a:pt x="1394" y="442"/>
                  </a:lnTo>
                  <a:lnTo>
                    <a:pt x="1394" y="446"/>
                  </a:lnTo>
                  <a:lnTo>
                    <a:pt x="1398" y="446"/>
                  </a:lnTo>
                  <a:lnTo>
                    <a:pt x="1398" y="451"/>
                  </a:lnTo>
                  <a:lnTo>
                    <a:pt x="1398" y="451"/>
                  </a:lnTo>
                  <a:lnTo>
                    <a:pt x="1398" y="456"/>
                  </a:lnTo>
                  <a:lnTo>
                    <a:pt x="1398" y="456"/>
                  </a:lnTo>
                  <a:lnTo>
                    <a:pt x="1403" y="461"/>
                  </a:lnTo>
                  <a:lnTo>
                    <a:pt x="1403" y="461"/>
                  </a:lnTo>
                  <a:lnTo>
                    <a:pt x="1403" y="466"/>
                  </a:lnTo>
                  <a:lnTo>
                    <a:pt x="1403" y="466"/>
                  </a:lnTo>
                  <a:lnTo>
                    <a:pt x="1403" y="471"/>
                  </a:lnTo>
                  <a:lnTo>
                    <a:pt x="1403" y="471"/>
                  </a:lnTo>
                  <a:lnTo>
                    <a:pt x="1408" y="476"/>
                  </a:lnTo>
                  <a:lnTo>
                    <a:pt x="1408" y="476"/>
                  </a:lnTo>
                  <a:lnTo>
                    <a:pt x="1408" y="480"/>
                  </a:lnTo>
                  <a:lnTo>
                    <a:pt x="1408" y="480"/>
                  </a:lnTo>
                  <a:lnTo>
                    <a:pt x="1408" y="485"/>
                  </a:lnTo>
                  <a:lnTo>
                    <a:pt x="1413" y="485"/>
                  </a:lnTo>
                  <a:lnTo>
                    <a:pt x="1413" y="485"/>
                  </a:lnTo>
                  <a:lnTo>
                    <a:pt x="1413" y="490"/>
                  </a:lnTo>
                  <a:lnTo>
                    <a:pt x="1413" y="490"/>
                  </a:lnTo>
                  <a:lnTo>
                    <a:pt x="1413" y="495"/>
                  </a:lnTo>
                  <a:lnTo>
                    <a:pt x="1418" y="495"/>
                  </a:lnTo>
                  <a:lnTo>
                    <a:pt x="1418" y="500"/>
                  </a:lnTo>
                  <a:lnTo>
                    <a:pt x="1418" y="505"/>
                  </a:lnTo>
                  <a:lnTo>
                    <a:pt x="1418" y="505"/>
                  </a:lnTo>
                  <a:lnTo>
                    <a:pt x="1423" y="505"/>
                  </a:lnTo>
                  <a:lnTo>
                    <a:pt x="1423" y="510"/>
                  </a:lnTo>
                  <a:lnTo>
                    <a:pt x="1423" y="510"/>
                  </a:lnTo>
                  <a:lnTo>
                    <a:pt x="1423" y="514"/>
                  </a:lnTo>
                  <a:lnTo>
                    <a:pt x="1423" y="514"/>
                  </a:lnTo>
                  <a:lnTo>
                    <a:pt x="1428" y="519"/>
                  </a:lnTo>
                  <a:lnTo>
                    <a:pt x="1428" y="519"/>
                  </a:lnTo>
                  <a:lnTo>
                    <a:pt x="1428" y="519"/>
                  </a:lnTo>
                  <a:lnTo>
                    <a:pt x="1428" y="524"/>
                  </a:lnTo>
                  <a:lnTo>
                    <a:pt x="1428" y="524"/>
                  </a:lnTo>
                  <a:lnTo>
                    <a:pt x="1432" y="529"/>
                  </a:lnTo>
                  <a:lnTo>
                    <a:pt x="1432" y="529"/>
                  </a:lnTo>
                  <a:lnTo>
                    <a:pt x="1432" y="529"/>
                  </a:lnTo>
                  <a:lnTo>
                    <a:pt x="1432" y="534"/>
                  </a:lnTo>
                  <a:lnTo>
                    <a:pt x="1432" y="534"/>
                  </a:lnTo>
                  <a:lnTo>
                    <a:pt x="1432" y="534"/>
                  </a:lnTo>
                  <a:lnTo>
                    <a:pt x="1437" y="539"/>
                  </a:lnTo>
                  <a:lnTo>
                    <a:pt x="1437" y="539"/>
                  </a:lnTo>
                  <a:lnTo>
                    <a:pt x="1437" y="544"/>
                  </a:lnTo>
                  <a:lnTo>
                    <a:pt x="1437" y="544"/>
                  </a:lnTo>
                  <a:lnTo>
                    <a:pt x="1437" y="544"/>
                  </a:lnTo>
                  <a:lnTo>
                    <a:pt x="1442" y="548"/>
                  </a:lnTo>
                  <a:lnTo>
                    <a:pt x="1442" y="548"/>
                  </a:lnTo>
                  <a:lnTo>
                    <a:pt x="1442" y="553"/>
                  </a:lnTo>
                  <a:lnTo>
                    <a:pt x="1442" y="553"/>
                  </a:lnTo>
                  <a:lnTo>
                    <a:pt x="1442" y="553"/>
                  </a:lnTo>
                  <a:lnTo>
                    <a:pt x="1447" y="558"/>
                  </a:lnTo>
                  <a:lnTo>
                    <a:pt x="1447" y="558"/>
                  </a:lnTo>
                  <a:lnTo>
                    <a:pt x="1447" y="558"/>
                  </a:lnTo>
                  <a:lnTo>
                    <a:pt x="1447" y="558"/>
                  </a:lnTo>
                  <a:lnTo>
                    <a:pt x="1447" y="558"/>
                  </a:lnTo>
                  <a:lnTo>
                    <a:pt x="1452" y="558"/>
                  </a:lnTo>
                  <a:lnTo>
                    <a:pt x="1452" y="558"/>
                  </a:lnTo>
                  <a:lnTo>
                    <a:pt x="1452" y="553"/>
                  </a:lnTo>
                  <a:lnTo>
                    <a:pt x="1452" y="553"/>
                  </a:lnTo>
                  <a:lnTo>
                    <a:pt x="1452" y="553"/>
                  </a:lnTo>
                  <a:lnTo>
                    <a:pt x="1457" y="553"/>
                  </a:lnTo>
                  <a:lnTo>
                    <a:pt x="1457" y="553"/>
                  </a:lnTo>
                  <a:lnTo>
                    <a:pt x="1457" y="553"/>
                  </a:lnTo>
                  <a:lnTo>
                    <a:pt x="1457" y="553"/>
                  </a:lnTo>
                  <a:lnTo>
                    <a:pt x="1457" y="548"/>
                  </a:lnTo>
                  <a:lnTo>
                    <a:pt x="1462" y="548"/>
                  </a:lnTo>
                  <a:lnTo>
                    <a:pt x="1462" y="548"/>
                  </a:lnTo>
                  <a:lnTo>
                    <a:pt x="1462" y="548"/>
                  </a:lnTo>
                  <a:lnTo>
                    <a:pt x="1462" y="548"/>
                  </a:lnTo>
                  <a:lnTo>
                    <a:pt x="1462" y="548"/>
                  </a:lnTo>
                  <a:lnTo>
                    <a:pt x="1466" y="548"/>
                  </a:lnTo>
                  <a:lnTo>
                    <a:pt x="1466" y="544"/>
                  </a:lnTo>
                  <a:lnTo>
                    <a:pt x="1466" y="544"/>
                  </a:lnTo>
                  <a:lnTo>
                    <a:pt x="1466" y="544"/>
                  </a:lnTo>
                  <a:lnTo>
                    <a:pt x="1466" y="544"/>
                  </a:lnTo>
                  <a:lnTo>
                    <a:pt x="1471" y="544"/>
                  </a:lnTo>
                  <a:lnTo>
                    <a:pt x="1471" y="544"/>
                  </a:lnTo>
                  <a:lnTo>
                    <a:pt x="1471" y="544"/>
                  </a:lnTo>
                  <a:lnTo>
                    <a:pt x="1471" y="539"/>
                  </a:lnTo>
                  <a:lnTo>
                    <a:pt x="1471" y="539"/>
                  </a:lnTo>
                  <a:lnTo>
                    <a:pt x="1471" y="539"/>
                  </a:lnTo>
                  <a:lnTo>
                    <a:pt x="1476" y="539"/>
                  </a:lnTo>
                  <a:lnTo>
                    <a:pt x="1476" y="539"/>
                  </a:lnTo>
                  <a:lnTo>
                    <a:pt x="1476" y="539"/>
                  </a:lnTo>
                  <a:lnTo>
                    <a:pt x="1476" y="534"/>
                  </a:lnTo>
                  <a:lnTo>
                    <a:pt x="1476" y="534"/>
                  </a:lnTo>
                  <a:lnTo>
                    <a:pt x="1481" y="534"/>
                  </a:lnTo>
                  <a:lnTo>
                    <a:pt x="1481" y="534"/>
                  </a:lnTo>
                  <a:lnTo>
                    <a:pt x="1481" y="534"/>
                  </a:lnTo>
                  <a:lnTo>
                    <a:pt x="1481" y="534"/>
                  </a:lnTo>
                  <a:lnTo>
                    <a:pt x="1481" y="529"/>
                  </a:lnTo>
                  <a:lnTo>
                    <a:pt x="1486" y="529"/>
                  </a:lnTo>
                  <a:lnTo>
                    <a:pt x="1486" y="529"/>
                  </a:lnTo>
                  <a:lnTo>
                    <a:pt x="1486" y="529"/>
                  </a:lnTo>
                  <a:lnTo>
                    <a:pt x="1486" y="529"/>
                  </a:lnTo>
                  <a:lnTo>
                    <a:pt x="1486" y="529"/>
                  </a:lnTo>
                  <a:lnTo>
                    <a:pt x="1491" y="524"/>
                  </a:lnTo>
                  <a:lnTo>
                    <a:pt x="1491" y="524"/>
                  </a:lnTo>
                  <a:lnTo>
                    <a:pt x="1491" y="524"/>
                  </a:lnTo>
                  <a:lnTo>
                    <a:pt x="1491" y="524"/>
                  </a:lnTo>
                  <a:lnTo>
                    <a:pt x="1491" y="524"/>
                  </a:lnTo>
                  <a:lnTo>
                    <a:pt x="1496" y="524"/>
                  </a:lnTo>
                  <a:lnTo>
                    <a:pt x="1496" y="519"/>
                  </a:lnTo>
                  <a:lnTo>
                    <a:pt x="1496" y="519"/>
                  </a:lnTo>
                  <a:lnTo>
                    <a:pt x="1496" y="519"/>
                  </a:lnTo>
                  <a:lnTo>
                    <a:pt x="1496" y="519"/>
                  </a:lnTo>
                  <a:lnTo>
                    <a:pt x="1500" y="519"/>
                  </a:lnTo>
                  <a:lnTo>
                    <a:pt x="1500" y="519"/>
                  </a:lnTo>
                  <a:lnTo>
                    <a:pt x="1500" y="514"/>
                  </a:lnTo>
                  <a:lnTo>
                    <a:pt x="1500" y="514"/>
                  </a:lnTo>
                  <a:lnTo>
                    <a:pt x="1500" y="514"/>
                  </a:lnTo>
                  <a:lnTo>
                    <a:pt x="1505" y="514"/>
                  </a:lnTo>
                  <a:lnTo>
                    <a:pt x="1505" y="514"/>
                  </a:lnTo>
                  <a:lnTo>
                    <a:pt x="1505" y="510"/>
                  </a:lnTo>
                  <a:lnTo>
                    <a:pt x="1505" y="510"/>
                  </a:lnTo>
                  <a:lnTo>
                    <a:pt x="1505" y="510"/>
                  </a:lnTo>
                  <a:lnTo>
                    <a:pt x="1510" y="510"/>
                  </a:lnTo>
                  <a:lnTo>
                    <a:pt x="1510" y="510"/>
                  </a:lnTo>
                  <a:lnTo>
                    <a:pt x="1510" y="505"/>
                  </a:lnTo>
                  <a:lnTo>
                    <a:pt x="1510" y="505"/>
                  </a:lnTo>
                  <a:lnTo>
                    <a:pt x="1510" y="505"/>
                  </a:lnTo>
                  <a:lnTo>
                    <a:pt x="1510" y="505"/>
                  </a:lnTo>
                  <a:lnTo>
                    <a:pt x="1515" y="505"/>
                  </a:lnTo>
                  <a:lnTo>
                    <a:pt x="1515" y="500"/>
                  </a:lnTo>
                  <a:lnTo>
                    <a:pt x="1515" y="500"/>
                  </a:lnTo>
                  <a:lnTo>
                    <a:pt x="1515" y="500"/>
                  </a:lnTo>
                  <a:lnTo>
                    <a:pt x="1520" y="500"/>
                  </a:lnTo>
                  <a:lnTo>
                    <a:pt x="1520" y="500"/>
                  </a:lnTo>
                  <a:lnTo>
                    <a:pt x="1520" y="500"/>
                  </a:lnTo>
                  <a:lnTo>
                    <a:pt x="1520" y="500"/>
                  </a:lnTo>
                  <a:lnTo>
                    <a:pt x="1520" y="500"/>
                  </a:lnTo>
                  <a:lnTo>
                    <a:pt x="1525" y="505"/>
                  </a:lnTo>
                  <a:lnTo>
                    <a:pt x="1525" y="505"/>
                  </a:lnTo>
                  <a:lnTo>
                    <a:pt x="1525" y="505"/>
                  </a:lnTo>
                  <a:lnTo>
                    <a:pt x="1525" y="505"/>
                  </a:lnTo>
                  <a:lnTo>
                    <a:pt x="1525" y="510"/>
                  </a:lnTo>
                  <a:lnTo>
                    <a:pt x="1530" y="510"/>
                  </a:lnTo>
                  <a:lnTo>
                    <a:pt x="1530" y="510"/>
                  </a:lnTo>
                  <a:lnTo>
                    <a:pt x="1530" y="510"/>
                  </a:lnTo>
                  <a:lnTo>
                    <a:pt x="1530" y="514"/>
                  </a:lnTo>
                  <a:lnTo>
                    <a:pt x="1530" y="514"/>
                  </a:lnTo>
                  <a:lnTo>
                    <a:pt x="1530" y="514"/>
                  </a:lnTo>
                  <a:lnTo>
                    <a:pt x="1534" y="514"/>
                  </a:lnTo>
                  <a:lnTo>
                    <a:pt x="1534" y="519"/>
                  </a:lnTo>
                  <a:lnTo>
                    <a:pt x="1534" y="519"/>
                  </a:lnTo>
                  <a:lnTo>
                    <a:pt x="1534" y="519"/>
                  </a:lnTo>
                  <a:lnTo>
                    <a:pt x="1534" y="519"/>
                  </a:lnTo>
                  <a:lnTo>
                    <a:pt x="1539" y="519"/>
                  </a:lnTo>
                  <a:lnTo>
                    <a:pt x="1539" y="524"/>
                  </a:lnTo>
                  <a:lnTo>
                    <a:pt x="1539" y="524"/>
                  </a:lnTo>
                  <a:lnTo>
                    <a:pt x="1539" y="524"/>
                  </a:lnTo>
                  <a:lnTo>
                    <a:pt x="1539" y="524"/>
                  </a:lnTo>
                  <a:lnTo>
                    <a:pt x="1544" y="529"/>
                  </a:lnTo>
                  <a:lnTo>
                    <a:pt x="1544" y="529"/>
                  </a:lnTo>
                  <a:lnTo>
                    <a:pt x="1544" y="529"/>
                  </a:lnTo>
                  <a:lnTo>
                    <a:pt x="1544" y="529"/>
                  </a:lnTo>
                  <a:lnTo>
                    <a:pt x="1544" y="529"/>
                  </a:lnTo>
                  <a:lnTo>
                    <a:pt x="1549" y="534"/>
                  </a:lnTo>
                  <a:lnTo>
                    <a:pt x="1549" y="534"/>
                  </a:lnTo>
                  <a:lnTo>
                    <a:pt x="1549" y="534"/>
                  </a:lnTo>
                  <a:lnTo>
                    <a:pt x="1549" y="534"/>
                  </a:lnTo>
                  <a:lnTo>
                    <a:pt x="1549" y="534"/>
                  </a:lnTo>
                  <a:lnTo>
                    <a:pt x="1554" y="539"/>
                  </a:lnTo>
                  <a:lnTo>
                    <a:pt x="1554" y="539"/>
                  </a:lnTo>
                  <a:lnTo>
                    <a:pt x="1554" y="539"/>
                  </a:lnTo>
                  <a:lnTo>
                    <a:pt x="1554" y="539"/>
                  </a:lnTo>
                  <a:lnTo>
                    <a:pt x="1554" y="544"/>
                  </a:lnTo>
                  <a:lnTo>
                    <a:pt x="1559" y="544"/>
                  </a:lnTo>
                  <a:lnTo>
                    <a:pt x="1559" y="544"/>
                  </a:lnTo>
                  <a:lnTo>
                    <a:pt x="1559" y="544"/>
                  </a:lnTo>
                  <a:lnTo>
                    <a:pt x="1559" y="544"/>
                  </a:lnTo>
                  <a:lnTo>
                    <a:pt x="1559" y="544"/>
                  </a:lnTo>
                  <a:lnTo>
                    <a:pt x="1564" y="548"/>
                  </a:lnTo>
                  <a:lnTo>
                    <a:pt x="1564" y="548"/>
                  </a:lnTo>
                  <a:lnTo>
                    <a:pt x="1564" y="548"/>
                  </a:lnTo>
                  <a:lnTo>
                    <a:pt x="1564" y="548"/>
                  </a:lnTo>
                  <a:lnTo>
                    <a:pt x="1564" y="548"/>
                  </a:lnTo>
                  <a:lnTo>
                    <a:pt x="1564" y="553"/>
                  </a:lnTo>
                  <a:lnTo>
                    <a:pt x="1568" y="553"/>
                  </a:lnTo>
                  <a:lnTo>
                    <a:pt x="1568" y="553"/>
                  </a:lnTo>
                  <a:lnTo>
                    <a:pt x="1568" y="553"/>
                  </a:lnTo>
                  <a:lnTo>
                    <a:pt x="1568" y="553"/>
                  </a:lnTo>
                  <a:lnTo>
                    <a:pt x="1568" y="558"/>
                  </a:lnTo>
                  <a:lnTo>
                    <a:pt x="1573" y="558"/>
                  </a:lnTo>
                  <a:lnTo>
                    <a:pt x="1573" y="558"/>
                  </a:lnTo>
                  <a:lnTo>
                    <a:pt x="1573" y="558"/>
                  </a:lnTo>
                  <a:lnTo>
                    <a:pt x="1573" y="558"/>
                  </a:lnTo>
                  <a:lnTo>
                    <a:pt x="1573" y="558"/>
                  </a:lnTo>
                  <a:lnTo>
                    <a:pt x="1578" y="563"/>
                  </a:lnTo>
                  <a:lnTo>
                    <a:pt x="1578" y="563"/>
                  </a:lnTo>
                  <a:lnTo>
                    <a:pt x="1578" y="563"/>
                  </a:lnTo>
                  <a:lnTo>
                    <a:pt x="1578" y="563"/>
                  </a:lnTo>
                  <a:lnTo>
                    <a:pt x="1578" y="563"/>
                  </a:lnTo>
                  <a:lnTo>
                    <a:pt x="1583" y="563"/>
                  </a:lnTo>
                  <a:lnTo>
                    <a:pt x="1583" y="568"/>
                  </a:lnTo>
                  <a:lnTo>
                    <a:pt x="1583" y="568"/>
                  </a:lnTo>
                  <a:lnTo>
                    <a:pt x="1583" y="568"/>
                  </a:lnTo>
                  <a:lnTo>
                    <a:pt x="1583" y="568"/>
                  </a:lnTo>
                  <a:lnTo>
                    <a:pt x="1588" y="568"/>
                  </a:lnTo>
                  <a:lnTo>
                    <a:pt x="1588" y="568"/>
                  </a:lnTo>
                  <a:lnTo>
                    <a:pt x="1588" y="573"/>
                  </a:lnTo>
                  <a:lnTo>
                    <a:pt x="1588" y="573"/>
                  </a:lnTo>
                  <a:lnTo>
                    <a:pt x="1588" y="573"/>
                  </a:lnTo>
                  <a:lnTo>
                    <a:pt x="1593" y="573"/>
                  </a:lnTo>
                  <a:lnTo>
                    <a:pt x="1593" y="573"/>
                  </a:lnTo>
                  <a:lnTo>
                    <a:pt x="1593" y="573"/>
                  </a:lnTo>
                  <a:lnTo>
                    <a:pt x="1593" y="573"/>
                  </a:lnTo>
                  <a:lnTo>
                    <a:pt x="1593" y="578"/>
                  </a:lnTo>
                  <a:lnTo>
                    <a:pt x="1598" y="578"/>
                  </a:lnTo>
                  <a:lnTo>
                    <a:pt x="1598" y="578"/>
                  </a:lnTo>
                  <a:lnTo>
                    <a:pt x="1598" y="578"/>
                  </a:lnTo>
                  <a:lnTo>
                    <a:pt x="1598" y="578"/>
                  </a:lnTo>
                  <a:lnTo>
                    <a:pt x="1602" y="578"/>
                  </a:lnTo>
                  <a:lnTo>
                    <a:pt x="1602" y="582"/>
                  </a:lnTo>
                  <a:lnTo>
                    <a:pt x="1602" y="582"/>
                  </a:lnTo>
                  <a:lnTo>
                    <a:pt x="1602" y="582"/>
                  </a:lnTo>
                  <a:lnTo>
                    <a:pt x="1602" y="582"/>
                  </a:lnTo>
                  <a:lnTo>
                    <a:pt x="1602" y="582"/>
                  </a:lnTo>
                  <a:lnTo>
                    <a:pt x="1607" y="582"/>
                  </a:lnTo>
                  <a:lnTo>
                    <a:pt x="1607" y="582"/>
                  </a:lnTo>
                  <a:lnTo>
                    <a:pt x="1607" y="582"/>
                  </a:lnTo>
                  <a:lnTo>
                    <a:pt x="1607" y="587"/>
                  </a:lnTo>
                  <a:lnTo>
                    <a:pt x="1607" y="587"/>
                  </a:lnTo>
                  <a:lnTo>
                    <a:pt x="1612" y="587"/>
                  </a:lnTo>
                  <a:lnTo>
                    <a:pt x="1612" y="587"/>
                  </a:lnTo>
                  <a:lnTo>
                    <a:pt x="1612" y="587"/>
                  </a:lnTo>
                  <a:lnTo>
                    <a:pt x="1612" y="587"/>
                  </a:lnTo>
                  <a:lnTo>
                    <a:pt x="1612" y="587"/>
                  </a:lnTo>
                  <a:lnTo>
                    <a:pt x="1617" y="587"/>
                  </a:lnTo>
                  <a:lnTo>
                    <a:pt x="1617" y="587"/>
                  </a:lnTo>
                  <a:lnTo>
                    <a:pt x="1617" y="592"/>
                  </a:lnTo>
                  <a:lnTo>
                    <a:pt x="1617" y="592"/>
                  </a:lnTo>
                  <a:lnTo>
                    <a:pt x="1617" y="592"/>
                  </a:lnTo>
                  <a:lnTo>
                    <a:pt x="1622" y="592"/>
                  </a:lnTo>
                  <a:lnTo>
                    <a:pt x="1622" y="592"/>
                  </a:lnTo>
                  <a:lnTo>
                    <a:pt x="1622" y="592"/>
                  </a:lnTo>
                  <a:lnTo>
                    <a:pt x="1622" y="592"/>
                  </a:lnTo>
                  <a:lnTo>
                    <a:pt x="1622" y="592"/>
                  </a:lnTo>
                  <a:lnTo>
                    <a:pt x="1627" y="592"/>
                  </a:lnTo>
                  <a:lnTo>
                    <a:pt x="1627" y="592"/>
                  </a:lnTo>
                  <a:lnTo>
                    <a:pt x="1627" y="597"/>
                  </a:lnTo>
                  <a:lnTo>
                    <a:pt x="1627" y="597"/>
                  </a:lnTo>
                  <a:lnTo>
                    <a:pt x="1627" y="597"/>
                  </a:lnTo>
                  <a:lnTo>
                    <a:pt x="1631" y="597"/>
                  </a:lnTo>
                  <a:lnTo>
                    <a:pt x="1631" y="597"/>
                  </a:lnTo>
                  <a:lnTo>
                    <a:pt x="1631" y="597"/>
                  </a:lnTo>
                  <a:lnTo>
                    <a:pt x="1631" y="597"/>
                  </a:lnTo>
                  <a:lnTo>
                    <a:pt x="1631" y="597"/>
                  </a:lnTo>
                  <a:lnTo>
                    <a:pt x="1636" y="597"/>
                  </a:lnTo>
                  <a:lnTo>
                    <a:pt x="1636" y="602"/>
                  </a:lnTo>
                  <a:lnTo>
                    <a:pt x="1636" y="602"/>
                  </a:lnTo>
                  <a:lnTo>
                    <a:pt x="1636" y="602"/>
                  </a:lnTo>
                  <a:lnTo>
                    <a:pt x="1636" y="602"/>
                  </a:lnTo>
                  <a:lnTo>
                    <a:pt x="1636" y="602"/>
                  </a:lnTo>
                  <a:lnTo>
                    <a:pt x="1641" y="602"/>
                  </a:lnTo>
                  <a:lnTo>
                    <a:pt x="1641" y="602"/>
                  </a:lnTo>
                  <a:lnTo>
                    <a:pt x="1641" y="602"/>
                  </a:lnTo>
                  <a:lnTo>
                    <a:pt x="1641" y="602"/>
                  </a:lnTo>
                  <a:lnTo>
                    <a:pt x="1641" y="602"/>
                  </a:lnTo>
                  <a:lnTo>
                    <a:pt x="1646" y="602"/>
                  </a:lnTo>
                  <a:lnTo>
                    <a:pt x="1646" y="607"/>
                  </a:lnTo>
                  <a:lnTo>
                    <a:pt x="1646" y="607"/>
                  </a:lnTo>
                  <a:lnTo>
                    <a:pt x="1646" y="607"/>
                  </a:lnTo>
                  <a:lnTo>
                    <a:pt x="1646" y="607"/>
                  </a:lnTo>
                  <a:lnTo>
                    <a:pt x="1651" y="607"/>
                  </a:lnTo>
                  <a:lnTo>
                    <a:pt x="1651" y="607"/>
                  </a:lnTo>
                  <a:lnTo>
                    <a:pt x="1651" y="607"/>
                  </a:lnTo>
                  <a:lnTo>
                    <a:pt x="1651" y="607"/>
                  </a:lnTo>
                  <a:lnTo>
                    <a:pt x="1651" y="607"/>
                  </a:lnTo>
                  <a:lnTo>
                    <a:pt x="1656" y="607"/>
                  </a:lnTo>
                  <a:lnTo>
                    <a:pt x="1656" y="611"/>
                  </a:lnTo>
                  <a:lnTo>
                    <a:pt x="1656" y="611"/>
                  </a:lnTo>
                  <a:lnTo>
                    <a:pt x="1656" y="611"/>
                  </a:lnTo>
                  <a:lnTo>
                    <a:pt x="1656" y="611"/>
                  </a:lnTo>
                  <a:lnTo>
                    <a:pt x="1661" y="611"/>
                  </a:lnTo>
                  <a:lnTo>
                    <a:pt x="1661" y="611"/>
                  </a:lnTo>
                  <a:lnTo>
                    <a:pt x="1661" y="611"/>
                  </a:lnTo>
                  <a:lnTo>
                    <a:pt x="1661" y="611"/>
                  </a:lnTo>
                  <a:lnTo>
                    <a:pt x="1661" y="611"/>
                  </a:lnTo>
                  <a:lnTo>
                    <a:pt x="1665" y="611"/>
                  </a:lnTo>
                  <a:lnTo>
                    <a:pt x="1665" y="611"/>
                  </a:lnTo>
                  <a:lnTo>
                    <a:pt x="1665" y="611"/>
                  </a:lnTo>
                  <a:lnTo>
                    <a:pt x="1665" y="611"/>
                  </a:lnTo>
                  <a:lnTo>
                    <a:pt x="1665" y="616"/>
                  </a:lnTo>
                  <a:lnTo>
                    <a:pt x="1670" y="616"/>
                  </a:lnTo>
                  <a:lnTo>
                    <a:pt x="1670" y="616"/>
                  </a:lnTo>
                  <a:lnTo>
                    <a:pt x="1670" y="616"/>
                  </a:lnTo>
                  <a:lnTo>
                    <a:pt x="1670" y="616"/>
                  </a:lnTo>
                  <a:lnTo>
                    <a:pt x="1670" y="616"/>
                  </a:lnTo>
                  <a:lnTo>
                    <a:pt x="1675" y="616"/>
                  </a:lnTo>
                  <a:lnTo>
                    <a:pt x="1675" y="616"/>
                  </a:lnTo>
                  <a:lnTo>
                    <a:pt x="1675" y="616"/>
                  </a:lnTo>
                  <a:lnTo>
                    <a:pt x="1675" y="616"/>
                  </a:lnTo>
                  <a:lnTo>
                    <a:pt x="1675" y="616"/>
                  </a:lnTo>
                  <a:lnTo>
                    <a:pt x="1675" y="616"/>
                  </a:lnTo>
                  <a:lnTo>
                    <a:pt x="1680" y="616"/>
                  </a:lnTo>
                  <a:lnTo>
                    <a:pt x="1680" y="616"/>
                  </a:lnTo>
                  <a:lnTo>
                    <a:pt x="1680" y="616"/>
                  </a:lnTo>
                  <a:lnTo>
                    <a:pt x="1680" y="616"/>
                  </a:lnTo>
                  <a:lnTo>
                    <a:pt x="1680" y="616"/>
                  </a:lnTo>
                  <a:lnTo>
                    <a:pt x="1685" y="616"/>
                  </a:lnTo>
                  <a:lnTo>
                    <a:pt x="1685" y="621"/>
                  </a:lnTo>
                  <a:lnTo>
                    <a:pt x="1685" y="621"/>
                  </a:lnTo>
                  <a:lnTo>
                    <a:pt x="1685" y="621"/>
                  </a:lnTo>
                  <a:lnTo>
                    <a:pt x="1685" y="621"/>
                  </a:lnTo>
                  <a:lnTo>
                    <a:pt x="1690" y="621"/>
                  </a:lnTo>
                  <a:lnTo>
                    <a:pt x="1690" y="621"/>
                  </a:lnTo>
                  <a:lnTo>
                    <a:pt x="1690" y="621"/>
                  </a:lnTo>
                  <a:lnTo>
                    <a:pt x="1690" y="621"/>
                  </a:lnTo>
                  <a:lnTo>
                    <a:pt x="1690" y="621"/>
                  </a:lnTo>
                  <a:lnTo>
                    <a:pt x="1695" y="621"/>
                  </a:lnTo>
                  <a:lnTo>
                    <a:pt x="1695" y="621"/>
                  </a:lnTo>
                  <a:lnTo>
                    <a:pt x="1695" y="621"/>
                  </a:lnTo>
                  <a:lnTo>
                    <a:pt x="1695" y="621"/>
                  </a:lnTo>
                  <a:lnTo>
                    <a:pt x="1695" y="621"/>
                  </a:lnTo>
                  <a:lnTo>
                    <a:pt x="1699" y="621"/>
                  </a:lnTo>
                  <a:lnTo>
                    <a:pt x="1699" y="621"/>
                  </a:lnTo>
                  <a:lnTo>
                    <a:pt x="1699" y="621"/>
                  </a:lnTo>
                  <a:lnTo>
                    <a:pt x="1699" y="621"/>
                  </a:lnTo>
                  <a:lnTo>
                    <a:pt x="1699" y="621"/>
                  </a:lnTo>
                  <a:lnTo>
                    <a:pt x="1704" y="621"/>
                  </a:lnTo>
                  <a:lnTo>
                    <a:pt x="1704" y="621"/>
                  </a:lnTo>
                  <a:lnTo>
                    <a:pt x="1704" y="621"/>
                  </a:lnTo>
                  <a:lnTo>
                    <a:pt x="1704" y="621"/>
                  </a:lnTo>
                  <a:lnTo>
                    <a:pt x="1704" y="621"/>
                  </a:lnTo>
                  <a:lnTo>
                    <a:pt x="1709" y="621"/>
                  </a:lnTo>
                  <a:lnTo>
                    <a:pt x="1709" y="621"/>
                  </a:lnTo>
                  <a:lnTo>
                    <a:pt x="1709" y="621"/>
                  </a:lnTo>
                  <a:lnTo>
                    <a:pt x="1709" y="621"/>
                  </a:lnTo>
                  <a:lnTo>
                    <a:pt x="1709" y="621"/>
                  </a:lnTo>
                  <a:lnTo>
                    <a:pt x="1714" y="621"/>
                  </a:lnTo>
                  <a:lnTo>
                    <a:pt x="1714" y="621"/>
                  </a:lnTo>
                  <a:lnTo>
                    <a:pt x="1714" y="621"/>
                  </a:lnTo>
                  <a:lnTo>
                    <a:pt x="1714" y="621"/>
                  </a:lnTo>
                  <a:lnTo>
                    <a:pt x="1714" y="621"/>
                  </a:lnTo>
                  <a:lnTo>
                    <a:pt x="1719" y="621"/>
                  </a:lnTo>
                  <a:lnTo>
                    <a:pt x="1719" y="621"/>
                  </a:lnTo>
                  <a:lnTo>
                    <a:pt x="1719" y="621"/>
                  </a:lnTo>
                  <a:lnTo>
                    <a:pt x="1719" y="621"/>
                  </a:lnTo>
                  <a:lnTo>
                    <a:pt x="1719" y="621"/>
                  </a:lnTo>
                  <a:lnTo>
                    <a:pt x="1719" y="621"/>
                  </a:lnTo>
                  <a:lnTo>
                    <a:pt x="1724" y="621"/>
                  </a:lnTo>
                  <a:lnTo>
                    <a:pt x="1724" y="621"/>
                  </a:lnTo>
                  <a:lnTo>
                    <a:pt x="1724" y="621"/>
                  </a:lnTo>
                  <a:lnTo>
                    <a:pt x="1724" y="621"/>
                  </a:lnTo>
                  <a:lnTo>
                    <a:pt x="1724" y="616"/>
                  </a:lnTo>
                  <a:lnTo>
                    <a:pt x="1729" y="616"/>
                  </a:lnTo>
                  <a:lnTo>
                    <a:pt x="1729" y="616"/>
                  </a:lnTo>
                  <a:lnTo>
                    <a:pt x="1729" y="616"/>
                  </a:lnTo>
                  <a:lnTo>
                    <a:pt x="1729" y="616"/>
                  </a:lnTo>
                  <a:lnTo>
                    <a:pt x="1729" y="616"/>
                  </a:lnTo>
                  <a:lnTo>
                    <a:pt x="1733" y="616"/>
                  </a:lnTo>
                  <a:lnTo>
                    <a:pt x="1733" y="616"/>
                  </a:lnTo>
                  <a:lnTo>
                    <a:pt x="1733" y="616"/>
                  </a:lnTo>
                  <a:lnTo>
                    <a:pt x="1733" y="616"/>
                  </a:lnTo>
                  <a:lnTo>
                    <a:pt x="1733" y="616"/>
                  </a:lnTo>
                  <a:lnTo>
                    <a:pt x="1738" y="616"/>
                  </a:lnTo>
                  <a:lnTo>
                    <a:pt x="1738" y="616"/>
                  </a:lnTo>
                  <a:lnTo>
                    <a:pt x="1738" y="616"/>
                  </a:lnTo>
                  <a:lnTo>
                    <a:pt x="1738" y="616"/>
                  </a:lnTo>
                  <a:lnTo>
                    <a:pt x="1738" y="616"/>
                  </a:lnTo>
                  <a:lnTo>
                    <a:pt x="1743" y="616"/>
                  </a:lnTo>
                  <a:lnTo>
                    <a:pt x="1743" y="616"/>
                  </a:lnTo>
                  <a:lnTo>
                    <a:pt x="1743" y="616"/>
                  </a:lnTo>
                  <a:lnTo>
                    <a:pt x="1743" y="611"/>
                  </a:lnTo>
                  <a:lnTo>
                    <a:pt x="1743" y="611"/>
                  </a:lnTo>
                  <a:lnTo>
                    <a:pt x="1748" y="611"/>
                  </a:lnTo>
                  <a:lnTo>
                    <a:pt x="1748" y="611"/>
                  </a:lnTo>
                  <a:lnTo>
                    <a:pt x="1748" y="611"/>
                  </a:lnTo>
                  <a:lnTo>
                    <a:pt x="1748" y="611"/>
                  </a:lnTo>
                  <a:lnTo>
                    <a:pt x="1748" y="611"/>
                  </a:lnTo>
                  <a:lnTo>
                    <a:pt x="1753" y="611"/>
                  </a:lnTo>
                  <a:lnTo>
                    <a:pt x="1753" y="611"/>
                  </a:lnTo>
                  <a:lnTo>
                    <a:pt x="1753" y="611"/>
                  </a:lnTo>
                  <a:lnTo>
                    <a:pt x="1753" y="611"/>
                  </a:lnTo>
                  <a:lnTo>
                    <a:pt x="1753" y="611"/>
                  </a:lnTo>
                  <a:lnTo>
                    <a:pt x="1758" y="607"/>
                  </a:lnTo>
                  <a:lnTo>
                    <a:pt x="1758" y="607"/>
                  </a:lnTo>
                  <a:lnTo>
                    <a:pt x="1758" y="607"/>
                  </a:lnTo>
                  <a:lnTo>
                    <a:pt x="1758" y="607"/>
                  </a:lnTo>
                  <a:lnTo>
                    <a:pt x="1758" y="607"/>
                  </a:lnTo>
                  <a:lnTo>
                    <a:pt x="1763" y="607"/>
                  </a:lnTo>
                  <a:lnTo>
                    <a:pt x="1763" y="602"/>
                  </a:lnTo>
                  <a:lnTo>
                    <a:pt x="1763" y="602"/>
                  </a:lnTo>
                  <a:lnTo>
                    <a:pt x="1763" y="602"/>
                  </a:lnTo>
                  <a:lnTo>
                    <a:pt x="1763" y="602"/>
                  </a:lnTo>
                  <a:lnTo>
                    <a:pt x="1767" y="602"/>
                  </a:lnTo>
                  <a:lnTo>
                    <a:pt x="1767" y="597"/>
                  </a:lnTo>
                  <a:lnTo>
                    <a:pt x="1767" y="597"/>
                  </a:lnTo>
                  <a:lnTo>
                    <a:pt x="1767" y="597"/>
                  </a:lnTo>
                  <a:lnTo>
                    <a:pt x="1767" y="597"/>
                  </a:lnTo>
                  <a:lnTo>
                    <a:pt x="1772" y="592"/>
                  </a:lnTo>
                  <a:lnTo>
                    <a:pt x="1772" y="592"/>
                  </a:lnTo>
                  <a:lnTo>
                    <a:pt x="1772" y="592"/>
                  </a:lnTo>
                  <a:lnTo>
                    <a:pt x="1772" y="592"/>
                  </a:lnTo>
                  <a:lnTo>
                    <a:pt x="1772" y="587"/>
                  </a:lnTo>
                  <a:lnTo>
                    <a:pt x="1777" y="587"/>
                  </a:lnTo>
                  <a:lnTo>
                    <a:pt x="1777" y="587"/>
                  </a:lnTo>
                  <a:lnTo>
                    <a:pt x="1777" y="582"/>
                  </a:lnTo>
                  <a:lnTo>
                    <a:pt x="1777" y="582"/>
                  </a:lnTo>
                  <a:lnTo>
                    <a:pt x="1777" y="582"/>
                  </a:lnTo>
                  <a:lnTo>
                    <a:pt x="1782" y="582"/>
                  </a:lnTo>
                  <a:lnTo>
                    <a:pt x="1782" y="578"/>
                  </a:lnTo>
                  <a:lnTo>
                    <a:pt x="1782" y="578"/>
                  </a:lnTo>
                  <a:lnTo>
                    <a:pt x="1782" y="578"/>
                  </a:lnTo>
                  <a:lnTo>
                    <a:pt x="1782" y="578"/>
                  </a:lnTo>
                  <a:lnTo>
                    <a:pt x="1787" y="573"/>
                  </a:lnTo>
                  <a:lnTo>
                    <a:pt x="1787" y="573"/>
                  </a:lnTo>
                  <a:lnTo>
                    <a:pt x="1787" y="573"/>
                  </a:lnTo>
                  <a:lnTo>
                    <a:pt x="1787" y="568"/>
                  </a:lnTo>
                  <a:lnTo>
                    <a:pt x="1787" y="568"/>
                  </a:lnTo>
                  <a:lnTo>
                    <a:pt x="1792" y="568"/>
                  </a:lnTo>
                  <a:lnTo>
                    <a:pt x="1792" y="568"/>
                  </a:lnTo>
                  <a:lnTo>
                    <a:pt x="1792" y="563"/>
                  </a:lnTo>
                  <a:lnTo>
                    <a:pt x="1792" y="563"/>
                  </a:lnTo>
                  <a:lnTo>
                    <a:pt x="1792" y="563"/>
                  </a:lnTo>
                  <a:lnTo>
                    <a:pt x="1797" y="558"/>
                  </a:lnTo>
                  <a:lnTo>
                    <a:pt x="1797" y="558"/>
                  </a:lnTo>
                  <a:lnTo>
                    <a:pt x="1797" y="558"/>
                  </a:lnTo>
                  <a:lnTo>
                    <a:pt x="1797" y="553"/>
                  </a:lnTo>
                  <a:lnTo>
                    <a:pt x="1797" y="553"/>
                  </a:lnTo>
                  <a:lnTo>
                    <a:pt x="1801" y="553"/>
                  </a:lnTo>
                  <a:lnTo>
                    <a:pt x="1801" y="548"/>
                  </a:lnTo>
                  <a:lnTo>
                    <a:pt x="1801" y="548"/>
                  </a:lnTo>
                  <a:lnTo>
                    <a:pt x="1801" y="548"/>
                  </a:lnTo>
                  <a:lnTo>
                    <a:pt x="1801" y="544"/>
                  </a:lnTo>
                  <a:lnTo>
                    <a:pt x="1801" y="544"/>
                  </a:lnTo>
                  <a:lnTo>
                    <a:pt x="1806" y="544"/>
                  </a:lnTo>
                  <a:lnTo>
                    <a:pt x="1806" y="539"/>
                  </a:lnTo>
                  <a:lnTo>
                    <a:pt x="1806" y="539"/>
                  </a:lnTo>
                  <a:lnTo>
                    <a:pt x="1806" y="539"/>
                  </a:lnTo>
                  <a:lnTo>
                    <a:pt x="1806" y="534"/>
                  </a:lnTo>
                  <a:lnTo>
                    <a:pt x="1811" y="534"/>
                  </a:lnTo>
                  <a:lnTo>
                    <a:pt x="1811" y="529"/>
                  </a:lnTo>
                  <a:lnTo>
                    <a:pt x="1811" y="529"/>
                  </a:lnTo>
                  <a:lnTo>
                    <a:pt x="1811" y="529"/>
                  </a:lnTo>
                  <a:lnTo>
                    <a:pt x="1811" y="524"/>
                  </a:lnTo>
                  <a:lnTo>
                    <a:pt x="1816" y="524"/>
                  </a:lnTo>
                  <a:lnTo>
                    <a:pt x="1816" y="524"/>
                  </a:lnTo>
                  <a:lnTo>
                    <a:pt x="1816" y="519"/>
                  </a:lnTo>
                  <a:lnTo>
                    <a:pt x="1816" y="519"/>
                  </a:lnTo>
                  <a:lnTo>
                    <a:pt x="1816" y="514"/>
                  </a:lnTo>
                  <a:lnTo>
                    <a:pt x="1821" y="514"/>
                  </a:lnTo>
                  <a:lnTo>
                    <a:pt x="1821" y="514"/>
                  </a:lnTo>
                  <a:lnTo>
                    <a:pt x="1821" y="510"/>
                  </a:lnTo>
                  <a:lnTo>
                    <a:pt x="1821" y="510"/>
                  </a:lnTo>
                  <a:lnTo>
                    <a:pt x="1821" y="505"/>
                  </a:lnTo>
                  <a:lnTo>
                    <a:pt x="1826" y="505"/>
                  </a:lnTo>
                  <a:lnTo>
                    <a:pt x="1826" y="505"/>
                  </a:lnTo>
                  <a:lnTo>
                    <a:pt x="1826" y="500"/>
                  </a:lnTo>
                  <a:lnTo>
                    <a:pt x="1826" y="500"/>
                  </a:lnTo>
                  <a:lnTo>
                    <a:pt x="1826" y="495"/>
                  </a:lnTo>
                  <a:lnTo>
                    <a:pt x="1831" y="495"/>
                  </a:lnTo>
                  <a:lnTo>
                    <a:pt x="1831" y="495"/>
                  </a:lnTo>
                  <a:lnTo>
                    <a:pt x="1831" y="490"/>
                  </a:lnTo>
                  <a:lnTo>
                    <a:pt x="1831" y="490"/>
                  </a:lnTo>
                  <a:lnTo>
                    <a:pt x="1831" y="485"/>
                  </a:lnTo>
                  <a:lnTo>
                    <a:pt x="1835" y="485"/>
                  </a:lnTo>
                  <a:lnTo>
                    <a:pt x="1835" y="480"/>
                  </a:lnTo>
                  <a:lnTo>
                    <a:pt x="1835" y="480"/>
                  </a:lnTo>
                  <a:lnTo>
                    <a:pt x="1835" y="476"/>
                  </a:lnTo>
                  <a:lnTo>
                    <a:pt x="1835" y="476"/>
                  </a:lnTo>
                  <a:lnTo>
                    <a:pt x="1840" y="476"/>
                  </a:lnTo>
                  <a:lnTo>
                    <a:pt x="1840" y="471"/>
                  </a:lnTo>
                  <a:lnTo>
                    <a:pt x="1840" y="471"/>
                  </a:lnTo>
                  <a:lnTo>
                    <a:pt x="1840" y="466"/>
                  </a:lnTo>
                  <a:lnTo>
                    <a:pt x="1840" y="466"/>
                  </a:lnTo>
                  <a:lnTo>
                    <a:pt x="1840" y="461"/>
                  </a:lnTo>
                  <a:lnTo>
                    <a:pt x="1845" y="461"/>
                  </a:lnTo>
                  <a:lnTo>
                    <a:pt x="1845" y="456"/>
                  </a:lnTo>
                  <a:lnTo>
                    <a:pt x="1845" y="456"/>
                  </a:lnTo>
                  <a:lnTo>
                    <a:pt x="1845" y="451"/>
                  </a:lnTo>
                  <a:lnTo>
                    <a:pt x="1845" y="451"/>
                  </a:lnTo>
                  <a:lnTo>
                    <a:pt x="1850" y="446"/>
                  </a:lnTo>
                  <a:lnTo>
                    <a:pt x="1850" y="446"/>
                  </a:lnTo>
                  <a:lnTo>
                    <a:pt x="1850" y="442"/>
                  </a:lnTo>
                  <a:lnTo>
                    <a:pt x="1850" y="442"/>
                  </a:lnTo>
                  <a:lnTo>
                    <a:pt x="1850" y="437"/>
                  </a:lnTo>
                  <a:lnTo>
                    <a:pt x="1855" y="437"/>
                  </a:lnTo>
                  <a:lnTo>
                    <a:pt x="1855" y="432"/>
                  </a:lnTo>
                  <a:lnTo>
                    <a:pt x="1855" y="432"/>
                  </a:lnTo>
                  <a:lnTo>
                    <a:pt x="1855" y="427"/>
                  </a:lnTo>
                  <a:lnTo>
                    <a:pt x="1855" y="427"/>
                  </a:lnTo>
                  <a:lnTo>
                    <a:pt x="1860" y="422"/>
                  </a:lnTo>
                  <a:lnTo>
                    <a:pt x="1860" y="422"/>
                  </a:lnTo>
                  <a:lnTo>
                    <a:pt x="1860" y="417"/>
                  </a:lnTo>
                  <a:lnTo>
                    <a:pt x="1860" y="417"/>
                  </a:lnTo>
                  <a:lnTo>
                    <a:pt x="1860" y="412"/>
                  </a:lnTo>
                  <a:lnTo>
                    <a:pt x="1865" y="412"/>
                  </a:lnTo>
                  <a:lnTo>
                    <a:pt x="1865" y="408"/>
                  </a:lnTo>
                  <a:lnTo>
                    <a:pt x="1865" y="408"/>
                  </a:lnTo>
                  <a:lnTo>
                    <a:pt x="1865" y="403"/>
                  </a:lnTo>
                  <a:lnTo>
                    <a:pt x="1865" y="403"/>
                  </a:lnTo>
                  <a:lnTo>
                    <a:pt x="1869" y="398"/>
                  </a:lnTo>
                  <a:lnTo>
                    <a:pt x="1869" y="398"/>
                  </a:lnTo>
                  <a:lnTo>
                    <a:pt x="1869" y="393"/>
                  </a:lnTo>
                  <a:lnTo>
                    <a:pt x="1869" y="393"/>
                  </a:lnTo>
                  <a:lnTo>
                    <a:pt x="1869" y="388"/>
                  </a:lnTo>
                  <a:lnTo>
                    <a:pt x="1874" y="388"/>
                  </a:lnTo>
                  <a:lnTo>
                    <a:pt x="1874" y="383"/>
                  </a:lnTo>
                  <a:lnTo>
                    <a:pt x="1874" y="383"/>
                  </a:lnTo>
                  <a:lnTo>
                    <a:pt x="1874" y="378"/>
                  </a:lnTo>
                  <a:lnTo>
                    <a:pt x="1874" y="378"/>
                  </a:lnTo>
                  <a:lnTo>
                    <a:pt x="1874" y="378"/>
                  </a:lnTo>
                  <a:lnTo>
                    <a:pt x="1879" y="374"/>
                  </a:lnTo>
                  <a:lnTo>
                    <a:pt x="1879" y="369"/>
                  </a:lnTo>
                  <a:lnTo>
                    <a:pt x="1879" y="369"/>
                  </a:lnTo>
                  <a:lnTo>
                    <a:pt x="1879" y="364"/>
                  </a:lnTo>
                  <a:lnTo>
                    <a:pt x="1884" y="364"/>
                  </a:lnTo>
                  <a:lnTo>
                    <a:pt x="1884" y="359"/>
                  </a:lnTo>
                  <a:lnTo>
                    <a:pt x="1884" y="359"/>
                  </a:lnTo>
                  <a:lnTo>
                    <a:pt x="1884" y="354"/>
                  </a:lnTo>
                  <a:lnTo>
                    <a:pt x="1884" y="354"/>
                  </a:lnTo>
                  <a:lnTo>
                    <a:pt x="1889" y="349"/>
                  </a:lnTo>
                  <a:lnTo>
                    <a:pt x="1889" y="349"/>
                  </a:lnTo>
                  <a:lnTo>
                    <a:pt x="1889" y="344"/>
                  </a:lnTo>
                  <a:lnTo>
                    <a:pt x="1889" y="344"/>
                  </a:lnTo>
                  <a:lnTo>
                    <a:pt x="1889" y="340"/>
                  </a:lnTo>
                  <a:lnTo>
                    <a:pt x="1894" y="340"/>
                  </a:lnTo>
                  <a:lnTo>
                    <a:pt x="1894" y="340"/>
                  </a:lnTo>
                  <a:lnTo>
                    <a:pt x="1894" y="335"/>
                  </a:lnTo>
                  <a:lnTo>
                    <a:pt x="1894" y="335"/>
                  </a:lnTo>
                  <a:lnTo>
                    <a:pt x="1894" y="330"/>
                  </a:lnTo>
                  <a:lnTo>
                    <a:pt x="1899" y="330"/>
                  </a:lnTo>
                  <a:lnTo>
                    <a:pt x="1899" y="325"/>
                  </a:lnTo>
                  <a:lnTo>
                    <a:pt x="1899" y="325"/>
                  </a:lnTo>
                  <a:lnTo>
                    <a:pt x="1899" y="325"/>
                  </a:lnTo>
                  <a:lnTo>
                    <a:pt x="1899" y="320"/>
                  </a:lnTo>
                  <a:lnTo>
                    <a:pt x="1903" y="320"/>
                  </a:lnTo>
                  <a:lnTo>
                    <a:pt x="1903" y="315"/>
                  </a:lnTo>
                  <a:lnTo>
                    <a:pt x="1903" y="315"/>
                  </a:lnTo>
                  <a:lnTo>
                    <a:pt x="1903" y="310"/>
                  </a:lnTo>
                  <a:lnTo>
                    <a:pt x="1903" y="310"/>
                  </a:lnTo>
                  <a:lnTo>
                    <a:pt x="1908" y="310"/>
                  </a:lnTo>
                  <a:lnTo>
                    <a:pt x="1908" y="306"/>
                  </a:lnTo>
                  <a:lnTo>
                    <a:pt x="1908" y="306"/>
                  </a:lnTo>
                  <a:lnTo>
                    <a:pt x="1908" y="301"/>
                  </a:lnTo>
                  <a:lnTo>
                    <a:pt x="1908" y="301"/>
                  </a:lnTo>
                  <a:lnTo>
                    <a:pt x="1913" y="296"/>
                  </a:lnTo>
                  <a:lnTo>
                    <a:pt x="1913" y="296"/>
                  </a:lnTo>
                  <a:lnTo>
                    <a:pt x="1913" y="291"/>
                  </a:lnTo>
                  <a:lnTo>
                    <a:pt x="1913" y="291"/>
                  </a:lnTo>
                  <a:lnTo>
                    <a:pt x="1913" y="291"/>
                  </a:lnTo>
                  <a:lnTo>
                    <a:pt x="1913" y="286"/>
                  </a:lnTo>
                  <a:lnTo>
                    <a:pt x="1918" y="286"/>
                  </a:lnTo>
                  <a:lnTo>
                    <a:pt x="1918" y="281"/>
                  </a:lnTo>
                  <a:lnTo>
                    <a:pt x="1918" y="281"/>
                  </a:lnTo>
                  <a:lnTo>
                    <a:pt x="1918" y="276"/>
                  </a:lnTo>
                  <a:lnTo>
                    <a:pt x="1918" y="276"/>
                  </a:lnTo>
                  <a:lnTo>
                    <a:pt x="1923" y="272"/>
                  </a:lnTo>
                  <a:lnTo>
                    <a:pt x="1923" y="272"/>
                  </a:lnTo>
                  <a:lnTo>
                    <a:pt x="1923" y="267"/>
                  </a:lnTo>
                  <a:lnTo>
                    <a:pt x="1923" y="267"/>
                  </a:lnTo>
                  <a:lnTo>
                    <a:pt x="1923" y="267"/>
                  </a:lnTo>
                  <a:lnTo>
                    <a:pt x="1928" y="262"/>
                  </a:lnTo>
                  <a:lnTo>
                    <a:pt x="1928" y="262"/>
                  </a:lnTo>
                  <a:lnTo>
                    <a:pt x="1928" y="257"/>
                  </a:lnTo>
                  <a:lnTo>
                    <a:pt x="1928" y="257"/>
                  </a:lnTo>
                  <a:lnTo>
                    <a:pt x="1928" y="252"/>
                  </a:lnTo>
                  <a:lnTo>
                    <a:pt x="1932" y="252"/>
                  </a:lnTo>
                  <a:lnTo>
                    <a:pt x="1932" y="247"/>
                  </a:lnTo>
                  <a:lnTo>
                    <a:pt x="1932" y="247"/>
                  </a:lnTo>
                  <a:lnTo>
                    <a:pt x="1932" y="242"/>
                  </a:lnTo>
                  <a:lnTo>
                    <a:pt x="1932" y="242"/>
                  </a:lnTo>
                  <a:lnTo>
                    <a:pt x="1937" y="238"/>
                  </a:lnTo>
                  <a:lnTo>
                    <a:pt x="1937" y="238"/>
                  </a:lnTo>
                  <a:lnTo>
                    <a:pt x="1937" y="233"/>
                  </a:lnTo>
                  <a:lnTo>
                    <a:pt x="1937" y="233"/>
                  </a:lnTo>
                  <a:lnTo>
                    <a:pt x="1937" y="228"/>
                  </a:lnTo>
                  <a:lnTo>
                    <a:pt x="1942" y="228"/>
                  </a:lnTo>
                  <a:lnTo>
                    <a:pt x="1942" y="223"/>
                  </a:lnTo>
                  <a:lnTo>
                    <a:pt x="1942" y="223"/>
                  </a:lnTo>
                  <a:lnTo>
                    <a:pt x="1942" y="218"/>
                  </a:lnTo>
                  <a:lnTo>
                    <a:pt x="1942" y="218"/>
                  </a:lnTo>
                  <a:lnTo>
                    <a:pt x="1947" y="213"/>
                  </a:lnTo>
                  <a:lnTo>
                    <a:pt x="1947" y="213"/>
                  </a:lnTo>
                  <a:lnTo>
                    <a:pt x="1947" y="208"/>
                  </a:lnTo>
                  <a:lnTo>
                    <a:pt x="1947" y="208"/>
                  </a:lnTo>
                  <a:lnTo>
                    <a:pt x="1947" y="204"/>
                  </a:lnTo>
                  <a:lnTo>
                    <a:pt x="1952" y="204"/>
                  </a:lnTo>
                  <a:lnTo>
                    <a:pt x="1952" y="199"/>
                  </a:lnTo>
                  <a:lnTo>
                    <a:pt x="1952" y="199"/>
                  </a:lnTo>
                  <a:lnTo>
                    <a:pt x="1952" y="194"/>
                  </a:lnTo>
                  <a:lnTo>
                    <a:pt x="1952" y="194"/>
                  </a:lnTo>
                  <a:lnTo>
                    <a:pt x="1957" y="189"/>
                  </a:lnTo>
                  <a:lnTo>
                    <a:pt x="1957" y="189"/>
                  </a:lnTo>
                  <a:lnTo>
                    <a:pt x="1957" y="184"/>
                  </a:lnTo>
                  <a:lnTo>
                    <a:pt x="1957" y="184"/>
                  </a:lnTo>
                  <a:lnTo>
                    <a:pt x="1957" y="179"/>
                  </a:lnTo>
                  <a:lnTo>
                    <a:pt x="1962" y="179"/>
                  </a:lnTo>
                  <a:lnTo>
                    <a:pt x="1962" y="174"/>
                  </a:lnTo>
                  <a:lnTo>
                    <a:pt x="1962" y="174"/>
                  </a:lnTo>
                  <a:lnTo>
                    <a:pt x="1962" y="170"/>
                  </a:lnTo>
                  <a:lnTo>
                    <a:pt x="1962" y="170"/>
                  </a:lnTo>
                  <a:lnTo>
                    <a:pt x="1962" y="165"/>
                  </a:lnTo>
                  <a:lnTo>
                    <a:pt x="1966" y="165"/>
                  </a:lnTo>
                  <a:lnTo>
                    <a:pt x="1966" y="160"/>
                  </a:lnTo>
                  <a:lnTo>
                    <a:pt x="1966" y="160"/>
                  </a:lnTo>
                  <a:lnTo>
                    <a:pt x="1966" y="155"/>
                  </a:lnTo>
                  <a:lnTo>
                    <a:pt x="1966" y="155"/>
                  </a:lnTo>
                  <a:lnTo>
                    <a:pt x="1971" y="150"/>
                  </a:lnTo>
                  <a:lnTo>
                    <a:pt x="1971" y="145"/>
                  </a:lnTo>
                  <a:lnTo>
                    <a:pt x="1971" y="145"/>
                  </a:lnTo>
                  <a:lnTo>
                    <a:pt x="1971" y="141"/>
                  </a:lnTo>
                  <a:lnTo>
                    <a:pt x="1971" y="141"/>
                  </a:lnTo>
                  <a:lnTo>
                    <a:pt x="1976" y="136"/>
                  </a:lnTo>
                  <a:lnTo>
                    <a:pt x="1976" y="136"/>
                  </a:lnTo>
                  <a:lnTo>
                    <a:pt x="1976" y="131"/>
                  </a:lnTo>
                  <a:lnTo>
                    <a:pt x="1976" y="131"/>
                  </a:lnTo>
                  <a:lnTo>
                    <a:pt x="1976" y="126"/>
                  </a:lnTo>
                  <a:lnTo>
                    <a:pt x="1981" y="126"/>
                  </a:lnTo>
                  <a:lnTo>
                    <a:pt x="1981" y="121"/>
                  </a:lnTo>
                  <a:lnTo>
                    <a:pt x="1981" y="116"/>
                  </a:lnTo>
                  <a:lnTo>
                    <a:pt x="1981" y="116"/>
                  </a:lnTo>
                  <a:lnTo>
                    <a:pt x="1981" y="111"/>
                  </a:lnTo>
                  <a:lnTo>
                    <a:pt x="1986" y="111"/>
                  </a:lnTo>
                  <a:lnTo>
                    <a:pt x="1986" y="107"/>
                  </a:lnTo>
                  <a:lnTo>
                    <a:pt x="1986" y="107"/>
                  </a:lnTo>
                  <a:lnTo>
                    <a:pt x="1986" y="102"/>
                  </a:lnTo>
                  <a:lnTo>
                    <a:pt x="1986" y="97"/>
                  </a:lnTo>
                  <a:lnTo>
                    <a:pt x="1991" y="97"/>
                  </a:lnTo>
                  <a:lnTo>
                    <a:pt x="1991" y="92"/>
                  </a:lnTo>
                  <a:lnTo>
                    <a:pt x="1991" y="92"/>
                  </a:lnTo>
                  <a:lnTo>
                    <a:pt x="1991" y="87"/>
                  </a:lnTo>
                  <a:lnTo>
                    <a:pt x="1991" y="87"/>
                  </a:lnTo>
                  <a:lnTo>
                    <a:pt x="1996" y="82"/>
                  </a:lnTo>
                  <a:lnTo>
                    <a:pt x="1996" y="77"/>
                  </a:lnTo>
                  <a:lnTo>
                    <a:pt x="1996" y="77"/>
                  </a:lnTo>
                  <a:lnTo>
                    <a:pt x="1996" y="73"/>
                  </a:lnTo>
                  <a:lnTo>
                    <a:pt x="1996" y="73"/>
                  </a:lnTo>
                  <a:lnTo>
                    <a:pt x="1996" y="73"/>
                  </a:lnTo>
                  <a:lnTo>
                    <a:pt x="2000" y="77"/>
                  </a:lnTo>
                  <a:lnTo>
                    <a:pt x="2000" y="82"/>
                  </a:lnTo>
                  <a:lnTo>
                    <a:pt x="2000" y="92"/>
                  </a:lnTo>
                  <a:lnTo>
                    <a:pt x="2000" y="97"/>
                  </a:lnTo>
                  <a:lnTo>
                    <a:pt x="2005" y="102"/>
                  </a:lnTo>
                  <a:lnTo>
                    <a:pt x="2005" y="107"/>
                  </a:lnTo>
                  <a:lnTo>
                    <a:pt x="2005" y="111"/>
                  </a:lnTo>
                  <a:lnTo>
                    <a:pt x="2005" y="116"/>
                  </a:lnTo>
                  <a:lnTo>
                    <a:pt x="2005" y="121"/>
                  </a:lnTo>
                  <a:lnTo>
                    <a:pt x="2005" y="126"/>
                  </a:lnTo>
                  <a:lnTo>
                    <a:pt x="2010" y="131"/>
                  </a:lnTo>
                  <a:lnTo>
                    <a:pt x="2010" y="136"/>
                  </a:lnTo>
                  <a:lnTo>
                    <a:pt x="2010" y="145"/>
                  </a:lnTo>
                  <a:lnTo>
                    <a:pt x="2010" y="150"/>
                  </a:lnTo>
                  <a:lnTo>
                    <a:pt x="2010" y="155"/>
                  </a:lnTo>
                  <a:lnTo>
                    <a:pt x="2015" y="160"/>
                  </a:lnTo>
                  <a:lnTo>
                    <a:pt x="2015" y="165"/>
                  </a:lnTo>
                  <a:lnTo>
                    <a:pt x="2015" y="170"/>
                  </a:lnTo>
                  <a:lnTo>
                    <a:pt x="2015" y="174"/>
                  </a:lnTo>
                  <a:lnTo>
                    <a:pt x="2015" y="179"/>
                  </a:lnTo>
                  <a:lnTo>
                    <a:pt x="2020" y="184"/>
                  </a:lnTo>
                  <a:lnTo>
                    <a:pt x="2020" y="189"/>
                  </a:lnTo>
                  <a:lnTo>
                    <a:pt x="2020" y="194"/>
                  </a:lnTo>
                  <a:lnTo>
                    <a:pt x="2020" y="199"/>
                  </a:lnTo>
                  <a:lnTo>
                    <a:pt x="2020" y="204"/>
                  </a:lnTo>
                  <a:lnTo>
                    <a:pt x="2025" y="213"/>
                  </a:lnTo>
                  <a:lnTo>
                    <a:pt x="2025" y="218"/>
                  </a:lnTo>
                  <a:lnTo>
                    <a:pt x="2025" y="223"/>
                  </a:lnTo>
                  <a:lnTo>
                    <a:pt x="2025" y="228"/>
                  </a:lnTo>
                  <a:lnTo>
                    <a:pt x="2025" y="233"/>
                  </a:lnTo>
                  <a:lnTo>
                    <a:pt x="2030" y="238"/>
                  </a:lnTo>
                  <a:lnTo>
                    <a:pt x="2030" y="242"/>
                  </a:lnTo>
                  <a:lnTo>
                    <a:pt x="2030" y="247"/>
                  </a:lnTo>
                  <a:lnTo>
                    <a:pt x="2030" y="252"/>
                  </a:lnTo>
                  <a:lnTo>
                    <a:pt x="2030" y="257"/>
                  </a:lnTo>
                  <a:lnTo>
                    <a:pt x="2034" y="262"/>
                  </a:lnTo>
                  <a:lnTo>
                    <a:pt x="2034" y="267"/>
                  </a:lnTo>
                  <a:lnTo>
                    <a:pt x="2034" y="272"/>
                  </a:lnTo>
                  <a:lnTo>
                    <a:pt x="2034" y="272"/>
                  </a:lnTo>
                  <a:lnTo>
                    <a:pt x="2034" y="276"/>
                  </a:lnTo>
                  <a:lnTo>
                    <a:pt x="2039" y="281"/>
                  </a:lnTo>
                  <a:lnTo>
                    <a:pt x="2039" y="286"/>
                  </a:lnTo>
                  <a:lnTo>
                    <a:pt x="2039" y="291"/>
                  </a:lnTo>
                  <a:lnTo>
                    <a:pt x="2039" y="296"/>
                  </a:lnTo>
                  <a:lnTo>
                    <a:pt x="2039" y="301"/>
                  </a:lnTo>
                  <a:lnTo>
                    <a:pt x="2039" y="306"/>
                  </a:lnTo>
                  <a:lnTo>
                    <a:pt x="2044" y="310"/>
                  </a:lnTo>
                  <a:lnTo>
                    <a:pt x="2044" y="315"/>
                  </a:lnTo>
                  <a:lnTo>
                    <a:pt x="2044" y="320"/>
                  </a:lnTo>
                  <a:lnTo>
                    <a:pt x="2044" y="325"/>
                  </a:lnTo>
                  <a:lnTo>
                    <a:pt x="2044" y="330"/>
                  </a:lnTo>
                  <a:lnTo>
                    <a:pt x="2049" y="330"/>
                  </a:lnTo>
                  <a:lnTo>
                    <a:pt x="2049" y="335"/>
                  </a:lnTo>
                  <a:lnTo>
                    <a:pt x="2049" y="340"/>
                  </a:lnTo>
                  <a:lnTo>
                    <a:pt x="2049" y="344"/>
                  </a:lnTo>
                  <a:lnTo>
                    <a:pt x="2054" y="354"/>
                  </a:lnTo>
                  <a:lnTo>
                    <a:pt x="2054" y="359"/>
                  </a:lnTo>
                  <a:lnTo>
                    <a:pt x="2054" y="359"/>
                  </a:lnTo>
                  <a:lnTo>
                    <a:pt x="2054" y="364"/>
                  </a:lnTo>
                  <a:lnTo>
                    <a:pt x="2054" y="369"/>
                  </a:lnTo>
                  <a:lnTo>
                    <a:pt x="2059" y="374"/>
                  </a:lnTo>
                  <a:lnTo>
                    <a:pt x="2059" y="378"/>
                  </a:lnTo>
                  <a:lnTo>
                    <a:pt x="2059" y="383"/>
                  </a:lnTo>
                  <a:lnTo>
                    <a:pt x="2059" y="383"/>
                  </a:lnTo>
                  <a:lnTo>
                    <a:pt x="2059" y="388"/>
                  </a:lnTo>
                  <a:lnTo>
                    <a:pt x="2064" y="393"/>
                  </a:lnTo>
                  <a:lnTo>
                    <a:pt x="2064" y="398"/>
                  </a:lnTo>
                  <a:lnTo>
                    <a:pt x="2064" y="403"/>
                  </a:lnTo>
                  <a:lnTo>
                    <a:pt x="2064" y="403"/>
                  </a:lnTo>
                  <a:lnTo>
                    <a:pt x="2064" y="408"/>
                  </a:lnTo>
                  <a:lnTo>
                    <a:pt x="2064" y="412"/>
                  </a:lnTo>
                  <a:lnTo>
                    <a:pt x="2068" y="412"/>
                  </a:lnTo>
                  <a:lnTo>
                    <a:pt x="2068" y="417"/>
                  </a:lnTo>
                  <a:lnTo>
                    <a:pt x="2068" y="422"/>
                  </a:lnTo>
                  <a:lnTo>
                    <a:pt x="2068" y="422"/>
                  </a:lnTo>
                  <a:lnTo>
                    <a:pt x="2068" y="427"/>
                  </a:lnTo>
                  <a:lnTo>
                    <a:pt x="2073" y="422"/>
                  </a:lnTo>
                  <a:lnTo>
                    <a:pt x="2073" y="422"/>
                  </a:lnTo>
                  <a:lnTo>
                    <a:pt x="2073" y="422"/>
                  </a:lnTo>
                  <a:lnTo>
                    <a:pt x="2073" y="422"/>
                  </a:lnTo>
                  <a:lnTo>
                    <a:pt x="2078" y="422"/>
                  </a:lnTo>
                  <a:lnTo>
                    <a:pt x="2078" y="417"/>
                  </a:lnTo>
                  <a:lnTo>
                    <a:pt x="2078" y="417"/>
                  </a:lnTo>
                  <a:lnTo>
                    <a:pt x="2078" y="417"/>
                  </a:lnTo>
                  <a:lnTo>
                    <a:pt x="2078" y="417"/>
                  </a:lnTo>
                  <a:lnTo>
                    <a:pt x="2078" y="417"/>
                  </a:lnTo>
                  <a:lnTo>
                    <a:pt x="2083" y="417"/>
                  </a:lnTo>
                  <a:lnTo>
                    <a:pt x="2083" y="412"/>
                  </a:lnTo>
                  <a:lnTo>
                    <a:pt x="2083" y="412"/>
                  </a:lnTo>
                  <a:lnTo>
                    <a:pt x="2083" y="412"/>
                  </a:lnTo>
                  <a:lnTo>
                    <a:pt x="2083" y="412"/>
                  </a:lnTo>
                  <a:lnTo>
                    <a:pt x="2088" y="412"/>
                  </a:lnTo>
                  <a:lnTo>
                    <a:pt x="2088" y="408"/>
                  </a:lnTo>
                  <a:lnTo>
                    <a:pt x="2088" y="408"/>
                  </a:lnTo>
                  <a:lnTo>
                    <a:pt x="2088" y="408"/>
                  </a:lnTo>
                  <a:lnTo>
                    <a:pt x="2088" y="408"/>
                  </a:lnTo>
                  <a:lnTo>
                    <a:pt x="2093" y="408"/>
                  </a:lnTo>
                  <a:lnTo>
                    <a:pt x="2093" y="408"/>
                  </a:lnTo>
                  <a:lnTo>
                    <a:pt x="2093" y="403"/>
                  </a:lnTo>
                  <a:lnTo>
                    <a:pt x="2093" y="403"/>
                  </a:lnTo>
                  <a:lnTo>
                    <a:pt x="2093" y="403"/>
                  </a:lnTo>
                  <a:lnTo>
                    <a:pt x="2093" y="403"/>
                  </a:lnTo>
                  <a:lnTo>
                    <a:pt x="2098" y="403"/>
                  </a:lnTo>
                  <a:lnTo>
                    <a:pt x="2098" y="398"/>
                  </a:lnTo>
                  <a:lnTo>
                    <a:pt x="2098" y="398"/>
                  </a:lnTo>
                  <a:lnTo>
                    <a:pt x="2098" y="398"/>
                  </a:lnTo>
                  <a:lnTo>
                    <a:pt x="2098" y="398"/>
                  </a:lnTo>
                  <a:lnTo>
                    <a:pt x="2102" y="398"/>
                  </a:lnTo>
                  <a:lnTo>
                    <a:pt x="2102" y="393"/>
                  </a:lnTo>
                  <a:lnTo>
                    <a:pt x="2102" y="393"/>
                  </a:lnTo>
                  <a:lnTo>
                    <a:pt x="2102" y="393"/>
                  </a:lnTo>
                  <a:lnTo>
                    <a:pt x="2107" y="393"/>
                  </a:lnTo>
                  <a:lnTo>
                    <a:pt x="2107" y="388"/>
                  </a:lnTo>
                  <a:lnTo>
                    <a:pt x="2107" y="388"/>
                  </a:lnTo>
                  <a:lnTo>
                    <a:pt x="2107" y="388"/>
                  </a:lnTo>
                  <a:lnTo>
                    <a:pt x="2107" y="388"/>
                  </a:lnTo>
                  <a:lnTo>
                    <a:pt x="2112" y="388"/>
                  </a:lnTo>
                  <a:lnTo>
                    <a:pt x="2112" y="383"/>
                  </a:lnTo>
                  <a:lnTo>
                    <a:pt x="2112" y="383"/>
                  </a:lnTo>
                  <a:lnTo>
                    <a:pt x="2112" y="383"/>
                  </a:lnTo>
                  <a:lnTo>
                    <a:pt x="2112" y="383"/>
                  </a:lnTo>
                  <a:lnTo>
                    <a:pt x="2117" y="383"/>
                  </a:lnTo>
                  <a:lnTo>
                    <a:pt x="2117" y="378"/>
                  </a:lnTo>
                  <a:lnTo>
                    <a:pt x="2117" y="378"/>
                  </a:lnTo>
                  <a:lnTo>
                    <a:pt x="2117" y="378"/>
                  </a:lnTo>
                  <a:lnTo>
                    <a:pt x="2117" y="378"/>
                  </a:lnTo>
                  <a:lnTo>
                    <a:pt x="2122" y="374"/>
                  </a:lnTo>
                  <a:lnTo>
                    <a:pt x="2122" y="374"/>
                  </a:lnTo>
                  <a:lnTo>
                    <a:pt x="2122" y="374"/>
                  </a:lnTo>
                  <a:lnTo>
                    <a:pt x="2122" y="374"/>
                  </a:lnTo>
                  <a:lnTo>
                    <a:pt x="2122" y="374"/>
                  </a:lnTo>
                  <a:lnTo>
                    <a:pt x="2122" y="369"/>
                  </a:lnTo>
                  <a:lnTo>
                    <a:pt x="2127" y="369"/>
                  </a:lnTo>
                  <a:lnTo>
                    <a:pt x="2127" y="369"/>
                  </a:lnTo>
                  <a:lnTo>
                    <a:pt x="2127" y="369"/>
                  </a:lnTo>
                  <a:lnTo>
                    <a:pt x="2127" y="369"/>
                  </a:lnTo>
                  <a:lnTo>
                    <a:pt x="2127" y="364"/>
                  </a:lnTo>
                  <a:lnTo>
                    <a:pt x="2132" y="364"/>
                  </a:lnTo>
                  <a:lnTo>
                    <a:pt x="2132" y="364"/>
                  </a:lnTo>
                  <a:lnTo>
                    <a:pt x="2132" y="364"/>
                  </a:lnTo>
                  <a:lnTo>
                    <a:pt x="2132" y="359"/>
                  </a:lnTo>
                  <a:lnTo>
                    <a:pt x="2132" y="359"/>
                  </a:lnTo>
                  <a:lnTo>
                    <a:pt x="2136" y="359"/>
                  </a:lnTo>
                  <a:lnTo>
                    <a:pt x="2136" y="359"/>
                  </a:lnTo>
                  <a:lnTo>
                    <a:pt x="2136" y="359"/>
                  </a:lnTo>
                  <a:lnTo>
                    <a:pt x="2136" y="354"/>
                  </a:lnTo>
                  <a:lnTo>
                    <a:pt x="2136" y="354"/>
                  </a:lnTo>
                  <a:lnTo>
                    <a:pt x="2141" y="354"/>
                  </a:lnTo>
                  <a:lnTo>
                    <a:pt x="2141" y="354"/>
                  </a:lnTo>
                  <a:lnTo>
                    <a:pt x="2141" y="349"/>
                  </a:lnTo>
                  <a:lnTo>
                    <a:pt x="2141" y="349"/>
                  </a:lnTo>
                  <a:lnTo>
                    <a:pt x="2141" y="354"/>
                  </a:lnTo>
                  <a:lnTo>
                    <a:pt x="2146" y="354"/>
                  </a:lnTo>
                  <a:lnTo>
                    <a:pt x="2146" y="354"/>
                  </a:lnTo>
                  <a:lnTo>
                    <a:pt x="2146" y="359"/>
                  </a:lnTo>
                  <a:lnTo>
                    <a:pt x="2146" y="359"/>
                  </a:lnTo>
                  <a:lnTo>
                    <a:pt x="2146" y="359"/>
                  </a:lnTo>
                  <a:lnTo>
                    <a:pt x="2151" y="364"/>
                  </a:lnTo>
                  <a:lnTo>
                    <a:pt x="2151" y="364"/>
                  </a:lnTo>
                  <a:lnTo>
                    <a:pt x="2151" y="364"/>
                  </a:lnTo>
                  <a:lnTo>
                    <a:pt x="2151" y="369"/>
                  </a:lnTo>
                  <a:lnTo>
                    <a:pt x="2151" y="369"/>
                  </a:lnTo>
                  <a:lnTo>
                    <a:pt x="2151" y="369"/>
                  </a:lnTo>
                  <a:lnTo>
                    <a:pt x="2156" y="374"/>
                  </a:lnTo>
                  <a:lnTo>
                    <a:pt x="2156" y="374"/>
                  </a:lnTo>
                  <a:lnTo>
                    <a:pt x="2156" y="378"/>
                  </a:lnTo>
                  <a:lnTo>
                    <a:pt x="2156" y="378"/>
                  </a:lnTo>
                  <a:lnTo>
                    <a:pt x="2156" y="378"/>
                  </a:lnTo>
                  <a:lnTo>
                    <a:pt x="2161" y="383"/>
                  </a:lnTo>
                  <a:lnTo>
                    <a:pt x="2161" y="383"/>
                  </a:lnTo>
                  <a:lnTo>
                    <a:pt x="2161" y="383"/>
                  </a:lnTo>
                  <a:lnTo>
                    <a:pt x="2161" y="383"/>
                  </a:lnTo>
                  <a:lnTo>
                    <a:pt x="2161" y="388"/>
                  </a:lnTo>
                  <a:lnTo>
                    <a:pt x="2166" y="388"/>
                  </a:lnTo>
                  <a:lnTo>
                    <a:pt x="2166" y="388"/>
                  </a:lnTo>
                  <a:lnTo>
                    <a:pt x="2166" y="393"/>
                  </a:lnTo>
                  <a:lnTo>
                    <a:pt x="2166" y="393"/>
                  </a:lnTo>
                  <a:lnTo>
                    <a:pt x="2166" y="393"/>
                  </a:lnTo>
                  <a:lnTo>
                    <a:pt x="2170" y="398"/>
                  </a:lnTo>
                  <a:lnTo>
                    <a:pt x="2170" y="398"/>
                  </a:lnTo>
                  <a:lnTo>
                    <a:pt x="2170" y="398"/>
                  </a:lnTo>
                  <a:lnTo>
                    <a:pt x="2170" y="403"/>
                  </a:lnTo>
                  <a:lnTo>
                    <a:pt x="2170" y="403"/>
                  </a:lnTo>
                  <a:lnTo>
                    <a:pt x="2175" y="403"/>
                  </a:lnTo>
                  <a:lnTo>
                    <a:pt x="2175" y="408"/>
                  </a:lnTo>
                  <a:lnTo>
                    <a:pt x="2175" y="408"/>
                  </a:lnTo>
                  <a:lnTo>
                    <a:pt x="2175" y="408"/>
                  </a:lnTo>
                  <a:lnTo>
                    <a:pt x="2175" y="412"/>
                  </a:lnTo>
                  <a:lnTo>
                    <a:pt x="2180" y="412"/>
                  </a:lnTo>
                  <a:lnTo>
                    <a:pt x="2180" y="412"/>
                  </a:lnTo>
                  <a:lnTo>
                    <a:pt x="2180" y="417"/>
                  </a:lnTo>
                  <a:lnTo>
                    <a:pt x="2180" y="417"/>
                  </a:lnTo>
                  <a:lnTo>
                    <a:pt x="2180" y="417"/>
                  </a:lnTo>
                  <a:lnTo>
                    <a:pt x="2185" y="417"/>
                  </a:lnTo>
                  <a:lnTo>
                    <a:pt x="2185" y="422"/>
                  </a:lnTo>
                  <a:lnTo>
                    <a:pt x="2185" y="422"/>
                  </a:lnTo>
                  <a:lnTo>
                    <a:pt x="2185" y="427"/>
                  </a:lnTo>
                  <a:lnTo>
                    <a:pt x="2190" y="427"/>
                  </a:lnTo>
                  <a:lnTo>
                    <a:pt x="2190" y="427"/>
                  </a:lnTo>
                  <a:lnTo>
                    <a:pt x="2190" y="432"/>
                  </a:lnTo>
                  <a:lnTo>
                    <a:pt x="2190" y="432"/>
                  </a:lnTo>
                  <a:lnTo>
                    <a:pt x="2190" y="432"/>
                  </a:lnTo>
                  <a:lnTo>
                    <a:pt x="2190" y="432"/>
                  </a:lnTo>
                  <a:lnTo>
                    <a:pt x="2195" y="437"/>
                  </a:lnTo>
                  <a:lnTo>
                    <a:pt x="2195" y="437"/>
                  </a:lnTo>
                  <a:lnTo>
                    <a:pt x="2195" y="437"/>
                  </a:lnTo>
                  <a:lnTo>
                    <a:pt x="2195" y="442"/>
                  </a:lnTo>
                  <a:lnTo>
                    <a:pt x="2195" y="442"/>
                  </a:lnTo>
                  <a:lnTo>
                    <a:pt x="2200" y="442"/>
                  </a:lnTo>
                  <a:lnTo>
                    <a:pt x="2200" y="442"/>
                  </a:lnTo>
                  <a:lnTo>
                    <a:pt x="2200" y="446"/>
                  </a:lnTo>
                  <a:lnTo>
                    <a:pt x="2200" y="446"/>
                  </a:lnTo>
                  <a:lnTo>
                    <a:pt x="2200" y="446"/>
                  </a:lnTo>
                  <a:lnTo>
                    <a:pt x="2204" y="451"/>
                  </a:lnTo>
                  <a:lnTo>
                    <a:pt x="2204" y="451"/>
                  </a:lnTo>
                  <a:lnTo>
                    <a:pt x="2204" y="451"/>
                  </a:lnTo>
                  <a:lnTo>
                    <a:pt x="2204" y="451"/>
                  </a:lnTo>
                  <a:lnTo>
                    <a:pt x="2204" y="456"/>
                  </a:lnTo>
                  <a:lnTo>
                    <a:pt x="2209" y="456"/>
                  </a:lnTo>
                  <a:lnTo>
                    <a:pt x="2209" y="456"/>
                  </a:lnTo>
                  <a:lnTo>
                    <a:pt x="2209" y="456"/>
                  </a:lnTo>
                  <a:lnTo>
                    <a:pt x="2209" y="461"/>
                  </a:lnTo>
                  <a:lnTo>
                    <a:pt x="2209" y="461"/>
                  </a:lnTo>
                  <a:lnTo>
                    <a:pt x="2214" y="461"/>
                  </a:lnTo>
                  <a:lnTo>
                    <a:pt x="2214" y="461"/>
                  </a:lnTo>
                  <a:lnTo>
                    <a:pt x="2214" y="466"/>
                  </a:lnTo>
                  <a:lnTo>
                    <a:pt x="2214" y="466"/>
                  </a:lnTo>
                  <a:lnTo>
                    <a:pt x="2214" y="466"/>
                  </a:lnTo>
                  <a:lnTo>
                    <a:pt x="2219" y="471"/>
                  </a:lnTo>
                  <a:lnTo>
                    <a:pt x="2219" y="471"/>
                  </a:lnTo>
                  <a:lnTo>
                    <a:pt x="2219" y="471"/>
                  </a:lnTo>
                  <a:lnTo>
                    <a:pt x="2219" y="471"/>
                  </a:lnTo>
                  <a:lnTo>
                    <a:pt x="2219" y="476"/>
                  </a:lnTo>
                  <a:lnTo>
                    <a:pt x="2224" y="476"/>
                  </a:lnTo>
                  <a:lnTo>
                    <a:pt x="2224" y="476"/>
                  </a:lnTo>
                  <a:lnTo>
                    <a:pt x="2224" y="476"/>
                  </a:lnTo>
                  <a:lnTo>
                    <a:pt x="2224" y="480"/>
                  </a:lnTo>
                  <a:lnTo>
                    <a:pt x="2224" y="480"/>
                  </a:lnTo>
                  <a:lnTo>
                    <a:pt x="2229" y="480"/>
                  </a:lnTo>
                  <a:lnTo>
                    <a:pt x="2229" y="480"/>
                  </a:lnTo>
                  <a:lnTo>
                    <a:pt x="2229" y="485"/>
                  </a:lnTo>
                  <a:lnTo>
                    <a:pt x="2229" y="485"/>
                  </a:lnTo>
                  <a:lnTo>
                    <a:pt x="2229" y="485"/>
                  </a:lnTo>
                  <a:lnTo>
                    <a:pt x="2229" y="485"/>
                  </a:lnTo>
                  <a:lnTo>
                    <a:pt x="2233" y="485"/>
                  </a:lnTo>
                  <a:lnTo>
                    <a:pt x="2233" y="490"/>
                  </a:lnTo>
                  <a:lnTo>
                    <a:pt x="2233" y="490"/>
                  </a:lnTo>
                  <a:lnTo>
                    <a:pt x="2233" y="490"/>
                  </a:lnTo>
                  <a:lnTo>
                    <a:pt x="2233" y="490"/>
                  </a:lnTo>
                  <a:lnTo>
                    <a:pt x="2238" y="495"/>
                  </a:lnTo>
                  <a:lnTo>
                    <a:pt x="2238" y="495"/>
                  </a:lnTo>
                  <a:lnTo>
                    <a:pt x="2238" y="495"/>
                  </a:lnTo>
                  <a:lnTo>
                    <a:pt x="2238" y="495"/>
                  </a:lnTo>
                  <a:lnTo>
                    <a:pt x="2238" y="500"/>
                  </a:lnTo>
                  <a:lnTo>
                    <a:pt x="2243" y="500"/>
                  </a:lnTo>
                  <a:lnTo>
                    <a:pt x="2243" y="500"/>
                  </a:lnTo>
                  <a:lnTo>
                    <a:pt x="2243" y="500"/>
                  </a:lnTo>
                  <a:lnTo>
                    <a:pt x="2243" y="500"/>
                  </a:lnTo>
                  <a:lnTo>
                    <a:pt x="2243" y="505"/>
                  </a:lnTo>
                  <a:lnTo>
                    <a:pt x="2248" y="505"/>
                  </a:lnTo>
                  <a:lnTo>
                    <a:pt x="2248" y="505"/>
                  </a:lnTo>
                  <a:lnTo>
                    <a:pt x="2248" y="505"/>
                  </a:lnTo>
                  <a:lnTo>
                    <a:pt x="2248" y="510"/>
                  </a:lnTo>
                  <a:lnTo>
                    <a:pt x="2248" y="510"/>
                  </a:lnTo>
                  <a:lnTo>
                    <a:pt x="2253" y="510"/>
                  </a:lnTo>
                  <a:lnTo>
                    <a:pt x="2253" y="510"/>
                  </a:lnTo>
                  <a:lnTo>
                    <a:pt x="2253" y="510"/>
                  </a:lnTo>
                  <a:lnTo>
                    <a:pt x="2253" y="514"/>
                  </a:lnTo>
                  <a:lnTo>
                    <a:pt x="2253" y="514"/>
                  </a:lnTo>
                  <a:lnTo>
                    <a:pt x="2258" y="514"/>
                  </a:lnTo>
                  <a:lnTo>
                    <a:pt x="2258" y="519"/>
                  </a:lnTo>
                  <a:lnTo>
                    <a:pt x="2258" y="519"/>
                  </a:lnTo>
                  <a:lnTo>
                    <a:pt x="2258" y="519"/>
                  </a:lnTo>
                  <a:lnTo>
                    <a:pt x="2258" y="519"/>
                  </a:lnTo>
                  <a:lnTo>
                    <a:pt x="2263" y="524"/>
                  </a:lnTo>
                  <a:lnTo>
                    <a:pt x="2263" y="524"/>
                  </a:lnTo>
                  <a:lnTo>
                    <a:pt x="2263" y="524"/>
                  </a:lnTo>
                  <a:lnTo>
                    <a:pt x="2263" y="524"/>
                  </a:lnTo>
                  <a:lnTo>
                    <a:pt x="2263" y="529"/>
                  </a:lnTo>
                  <a:lnTo>
                    <a:pt x="2263" y="529"/>
                  </a:lnTo>
                  <a:lnTo>
                    <a:pt x="2267" y="529"/>
                  </a:lnTo>
                  <a:lnTo>
                    <a:pt x="2267" y="529"/>
                  </a:lnTo>
                  <a:lnTo>
                    <a:pt x="2267" y="529"/>
                  </a:lnTo>
                  <a:lnTo>
                    <a:pt x="2267" y="534"/>
                  </a:lnTo>
                  <a:lnTo>
                    <a:pt x="2267" y="534"/>
                  </a:lnTo>
                  <a:lnTo>
                    <a:pt x="2272" y="534"/>
                  </a:lnTo>
                  <a:lnTo>
                    <a:pt x="2272" y="534"/>
                  </a:lnTo>
                  <a:lnTo>
                    <a:pt x="2272" y="539"/>
                  </a:lnTo>
                  <a:lnTo>
                    <a:pt x="2272" y="539"/>
                  </a:lnTo>
                  <a:lnTo>
                    <a:pt x="2277" y="539"/>
                  </a:lnTo>
                  <a:lnTo>
                    <a:pt x="2277" y="544"/>
                  </a:lnTo>
                  <a:lnTo>
                    <a:pt x="2277" y="544"/>
                  </a:lnTo>
                  <a:lnTo>
                    <a:pt x="2277" y="544"/>
                  </a:lnTo>
                  <a:lnTo>
                    <a:pt x="2277" y="544"/>
                  </a:lnTo>
                  <a:lnTo>
                    <a:pt x="2282" y="548"/>
                  </a:lnTo>
                  <a:lnTo>
                    <a:pt x="2282" y="548"/>
                  </a:lnTo>
                  <a:lnTo>
                    <a:pt x="2282" y="548"/>
                  </a:lnTo>
                  <a:lnTo>
                    <a:pt x="2282" y="548"/>
                  </a:lnTo>
                  <a:lnTo>
                    <a:pt x="2282" y="553"/>
                  </a:lnTo>
                  <a:lnTo>
                    <a:pt x="2282" y="553"/>
                  </a:lnTo>
                  <a:lnTo>
                    <a:pt x="2287" y="553"/>
                  </a:lnTo>
                  <a:lnTo>
                    <a:pt x="2287" y="553"/>
                  </a:lnTo>
                  <a:lnTo>
                    <a:pt x="2287" y="558"/>
                  </a:lnTo>
                  <a:lnTo>
                    <a:pt x="2287" y="558"/>
                  </a:lnTo>
                  <a:lnTo>
                    <a:pt x="2287" y="558"/>
                  </a:lnTo>
                  <a:lnTo>
                    <a:pt x="2292" y="558"/>
                  </a:lnTo>
                  <a:lnTo>
                    <a:pt x="2292" y="558"/>
                  </a:lnTo>
                  <a:lnTo>
                    <a:pt x="2292" y="563"/>
                  </a:lnTo>
                  <a:lnTo>
                    <a:pt x="2292" y="563"/>
                  </a:lnTo>
                  <a:lnTo>
                    <a:pt x="2292" y="563"/>
                  </a:lnTo>
                  <a:lnTo>
                    <a:pt x="2297" y="563"/>
                  </a:lnTo>
                  <a:lnTo>
                    <a:pt x="2297" y="568"/>
                  </a:lnTo>
                  <a:lnTo>
                    <a:pt x="2297" y="568"/>
                  </a:lnTo>
                  <a:lnTo>
                    <a:pt x="2297" y="568"/>
                  </a:lnTo>
                  <a:lnTo>
                    <a:pt x="2297" y="568"/>
                  </a:lnTo>
                  <a:lnTo>
                    <a:pt x="2301" y="568"/>
                  </a:lnTo>
                  <a:lnTo>
                    <a:pt x="2301" y="573"/>
                  </a:lnTo>
                  <a:lnTo>
                    <a:pt x="2301" y="573"/>
                  </a:lnTo>
                  <a:lnTo>
                    <a:pt x="2301" y="573"/>
                  </a:lnTo>
                  <a:lnTo>
                    <a:pt x="2301" y="573"/>
                  </a:lnTo>
                  <a:lnTo>
                    <a:pt x="2306" y="578"/>
                  </a:lnTo>
                  <a:lnTo>
                    <a:pt x="2306" y="578"/>
                  </a:lnTo>
                  <a:lnTo>
                    <a:pt x="2306" y="578"/>
                  </a:lnTo>
                  <a:lnTo>
                    <a:pt x="2306" y="578"/>
                  </a:lnTo>
                  <a:lnTo>
                    <a:pt x="2306" y="578"/>
                  </a:lnTo>
                  <a:lnTo>
                    <a:pt x="2311" y="582"/>
                  </a:lnTo>
                  <a:lnTo>
                    <a:pt x="2311" y="582"/>
                  </a:lnTo>
                  <a:lnTo>
                    <a:pt x="2311" y="582"/>
                  </a:lnTo>
                  <a:lnTo>
                    <a:pt x="2311" y="582"/>
                  </a:lnTo>
                  <a:lnTo>
                    <a:pt x="2311" y="582"/>
                  </a:lnTo>
                  <a:lnTo>
                    <a:pt x="2316" y="587"/>
                  </a:lnTo>
                  <a:lnTo>
                    <a:pt x="2316" y="587"/>
                  </a:lnTo>
                  <a:lnTo>
                    <a:pt x="2316" y="587"/>
                  </a:lnTo>
                  <a:lnTo>
                    <a:pt x="2316" y="587"/>
                  </a:lnTo>
                  <a:lnTo>
                    <a:pt x="2316" y="587"/>
                  </a:lnTo>
                  <a:lnTo>
                    <a:pt x="2321" y="587"/>
                  </a:lnTo>
                  <a:lnTo>
                    <a:pt x="2321" y="592"/>
                  </a:lnTo>
                  <a:lnTo>
                    <a:pt x="2321" y="592"/>
                  </a:lnTo>
                  <a:lnTo>
                    <a:pt x="2321" y="592"/>
                  </a:lnTo>
                  <a:lnTo>
                    <a:pt x="2321" y="592"/>
                  </a:lnTo>
                  <a:lnTo>
                    <a:pt x="2326" y="592"/>
                  </a:lnTo>
                  <a:lnTo>
                    <a:pt x="2326" y="592"/>
                  </a:lnTo>
                  <a:lnTo>
                    <a:pt x="2326" y="597"/>
                  </a:lnTo>
                  <a:lnTo>
                    <a:pt x="2326" y="597"/>
                  </a:lnTo>
                  <a:lnTo>
                    <a:pt x="2326" y="597"/>
                  </a:lnTo>
                  <a:lnTo>
                    <a:pt x="2331" y="597"/>
                  </a:lnTo>
                  <a:lnTo>
                    <a:pt x="2331" y="597"/>
                  </a:lnTo>
                  <a:lnTo>
                    <a:pt x="2331" y="597"/>
                  </a:lnTo>
                  <a:lnTo>
                    <a:pt x="2331" y="602"/>
                  </a:lnTo>
                  <a:lnTo>
                    <a:pt x="2331" y="602"/>
                  </a:lnTo>
                  <a:lnTo>
                    <a:pt x="2331" y="602"/>
                  </a:lnTo>
                  <a:lnTo>
                    <a:pt x="2335" y="602"/>
                  </a:lnTo>
                  <a:lnTo>
                    <a:pt x="2335" y="602"/>
                  </a:lnTo>
                  <a:lnTo>
                    <a:pt x="2335" y="602"/>
                  </a:lnTo>
                  <a:lnTo>
                    <a:pt x="2335" y="602"/>
                  </a:lnTo>
                  <a:lnTo>
                    <a:pt x="2335" y="607"/>
                  </a:lnTo>
                  <a:lnTo>
                    <a:pt x="2340" y="607"/>
                  </a:lnTo>
                  <a:lnTo>
                    <a:pt x="2340" y="607"/>
                  </a:lnTo>
                  <a:lnTo>
                    <a:pt x="2340" y="607"/>
                  </a:lnTo>
                  <a:lnTo>
                    <a:pt x="2340" y="607"/>
                  </a:lnTo>
                  <a:lnTo>
                    <a:pt x="2340" y="607"/>
                  </a:lnTo>
                  <a:lnTo>
                    <a:pt x="2345" y="607"/>
                  </a:lnTo>
                  <a:lnTo>
                    <a:pt x="2345" y="607"/>
                  </a:lnTo>
                  <a:lnTo>
                    <a:pt x="2345" y="611"/>
                  </a:lnTo>
                  <a:lnTo>
                    <a:pt x="2345" y="611"/>
                  </a:lnTo>
                  <a:lnTo>
                    <a:pt x="2345" y="611"/>
                  </a:lnTo>
                  <a:lnTo>
                    <a:pt x="2350" y="611"/>
                  </a:lnTo>
                  <a:lnTo>
                    <a:pt x="2350" y="611"/>
                  </a:lnTo>
                  <a:lnTo>
                    <a:pt x="2350" y="611"/>
                  </a:lnTo>
                  <a:lnTo>
                    <a:pt x="2350" y="611"/>
                  </a:lnTo>
                  <a:lnTo>
                    <a:pt x="2350" y="611"/>
                  </a:lnTo>
                  <a:lnTo>
                    <a:pt x="2355" y="611"/>
                  </a:lnTo>
                  <a:lnTo>
                    <a:pt x="2355" y="616"/>
                  </a:lnTo>
                  <a:lnTo>
                    <a:pt x="2355" y="616"/>
                  </a:lnTo>
                  <a:lnTo>
                    <a:pt x="2355" y="616"/>
                  </a:lnTo>
                  <a:lnTo>
                    <a:pt x="2355" y="616"/>
                  </a:lnTo>
                  <a:lnTo>
                    <a:pt x="2360" y="616"/>
                  </a:lnTo>
                  <a:lnTo>
                    <a:pt x="2360" y="616"/>
                  </a:lnTo>
                  <a:lnTo>
                    <a:pt x="2360" y="616"/>
                  </a:lnTo>
                  <a:lnTo>
                    <a:pt x="2360" y="616"/>
                  </a:lnTo>
                  <a:lnTo>
                    <a:pt x="2360" y="616"/>
                  </a:lnTo>
                  <a:lnTo>
                    <a:pt x="2365" y="616"/>
                  </a:lnTo>
                  <a:lnTo>
                    <a:pt x="2365" y="621"/>
                  </a:lnTo>
                  <a:lnTo>
                    <a:pt x="2365" y="621"/>
                  </a:lnTo>
                  <a:lnTo>
                    <a:pt x="2365" y="621"/>
                  </a:lnTo>
                  <a:lnTo>
                    <a:pt x="2365" y="621"/>
                  </a:lnTo>
                  <a:lnTo>
                    <a:pt x="2369" y="621"/>
                  </a:lnTo>
                  <a:lnTo>
                    <a:pt x="2369" y="621"/>
                  </a:lnTo>
                  <a:lnTo>
                    <a:pt x="2369" y="621"/>
                  </a:lnTo>
                  <a:lnTo>
                    <a:pt x="2369" y="621"/>
                  </a:lnTo>
                  <a:lnTo>
                    <a:pt x="2369" y="621"/>
                  </a:lnTo>
                  <a:lnTo>
                    <a:pt x="2374" y="621"/>
                  </a:lnTo>
                  <a:lnTo>
                    <a:pt x="2374" y="621"/>
                  </a:lnTo>
                  <a:lnTo>
                    <a:pt x="2374" y="621"/>
                  </a:lnTo>
                  <a:lnTo>
                    <a:pt x="2374" y="621"/>
                  </a:lnTo>
                  <a:lnTo>
                    <a:pt x="2374" y="621"/>
                  </a:lnTo>
                  <a:lnTo>
                    <a:pt x="2379" y="621"/>
                  </a:lnTo>
                  <a:lnTo>
                    <a:pt x="2379" y="626"/>
                  </a:lnTo>
                  <a:lnTo>
                    <a:pt x="2379" y="626"/>
                  </a:lnTo>
                  <a:lnTo>
                    <a:pt x="2379" y="626"/>
                  </a:lnTo>
                  <a:lnTo>
                    <a:pt x="2379" y="626"/>
                  </a:lnTo>
                  <a:lnTo>
                    <a:pt x="2379" y="626"/>
                  </a:lnTo>
                  <a:lnTo>
                    <a:pt x="2384" y="626"/>
                  </a:lnTo>
                  <a:lnTo>
                    <a:pt x="2384" y="626"/>
                  </a:lnTo>
                  <a:lnTo>
                    <a:pt x="2384" y="626"/>
                  </a:lnTo>
                  <a:lnTo>
                    <a:pt x="2384" y="626"/>
                  </a:lnTo>
                  <a:lnTo>
                    <a:pt x="2389" y="621"/>
                  </a:lnTo>
                  <a:lnTo>
                    <a:pt x="2389" y="621"/>
                  </a:lnTo>
                  <a:lnTo>
                    <a:pt x="2389" y="621"/>
                  </a:lnTo>
                  <a:lnTo>
                    <a:pt x="2389" y="621"/>
                  </a:lnTo>
                  <a:lnTo>
                    <a:pt x="2389" y="621"/>
                  </a:lnTo>
                  <a:lnTo>
                    <a:pt x="2389" y="621"/>
                  </a:lnTo>
                  <a:lnTo>
                    <a:pt x="2394" y="621"/>
                  </a:lnTo>
                  <a:lnTo>
                    <a:pt x="2394" y="621"/>
                  </a:lnTo>
                  <a:lnTo>
                    <a:pt x="2394" y="621"/>
                  </a:lnTo>
                  <a:lnTo>
                    <a:pt x="2394" y="621"/>
                  </a:lnTo>
                  <a:lnTo>
                    <a:pt x="2394" y="621"/>
                  </a:lnTo>
                  <a:lnTo>
                    <a:pt x="2399" y="621"/>
                  </a:lnTo>
                  <a:lnTo>
                    <a:pt x="2399" y="621"/>
                  </a:lnTo>
                  <a:lnTo>
                    <a:pt x="2399" y="621"/>
                  </a:lnTo>
                  <a:lnTo>
                    <a:pt x="2399" y="621"/>
                  </a:lnTo>
                  <a:lnTo>
                    <a:pt x="2399" y="616"/>
                  </a:lnTo>
                  <a:lnTo>
                    <a:pt x="2403" y="616"/>
                  </a:lnTo>
                  <a:lnTo>
                    <a:pt x="2403" y="616"/>
                  </a:lnTo>
                  <a:lnTo>
                    <a:pt x="2403" y="616"/>
                  </a:lnTo>
                  <a:lnTo>
                    <a:pt x="2403" y="616"/>
                  </a:lnTo>
                  <a:lnTo>
                    <a:pt x="2403" y="616"/>
                  </a:lnTo>
                  <a:lnTo>
                    <a:pt x="2408" y="616"/>
                  </a:lnTo>
                  <a:lnTo>
                    <a:pt x="2408" y="616"/>
                  </a:lnTo>
                  <a:lnTo>
                    <a:pt x="2408" y="616"/>
                  </a:lnTo>
                  <a:lnTo>
                    <a:pt x="2408" y="616"/>
                  </a:lnTo>
                  <a:lnTo>
                    <a:pt x="2408" y="611"/>
                  </a:lnTo>
                  <a:lnTo>
                    <a:pt x="2413" y="611"/>
                  </a:lnTo>
                  <a:lnTo>
                    <a:pt x="2413" y="611"/>
                  </a:lnTo>
                  <a:lnTo>
                    <a:pt x="2413" y="611"/>
                  </a:lnTo>
                  <a:lnTo>
                    <a:pt x="2413" y="611"/>
                  </a:lnTo>
                  <a:lnTo>
                    <a:pt x="2413" y="611"/>
                  </a:lnTo>
                  <a:lnTo>
                    <a:pt x="2418" y="611"/>
                  </a:lnTo>
                  <a:lnTo>
                    <a:pt x="2418" y="611"/>
                  </a:lnTo>
                  <a:lnTo>
                    <a:pt x="2418" y="611"/>
                  </a:lnTo>
                  <a:lnTo>
                    <a:pt x="2418" y="607"/>
                  </a:lnTo>
                  <a:lnTo>
                    <a:pt x="2418" y="607"/>
                  </a:lnTo>
                  <a:lnTo>
                    <a:pt x="2423" y="607"/>
                  </a:lnTo>
                  <a:lnTo>
                    <a:pt x="2423" y="607"/>
                  </a:lnTo>
                  <a:lnTo>
                    <a:pt x="2423" y="607"/>
                  </a:lnTo>
                  <a:lnTo>
                    <a:pt x="2423" y="607"/>
                  </a:lnTo>
                  <a:lnTo>
                    <a:pt x="2423" y="607"/>
                  </a:lnTo>
                  <a:lnTo>
                    <a:pt x="2428" y="607"/>
                  </a:lnTo>
                  <a:lnTo>
                    <a:pt x="2428" y="602"/>
                  </a:lnTo>
                  <a:lnTo>
                    <a:pt x="2428" y="602"/>
                  </a:lnTo>
                  <a:lnTo>
                    <a:pt x="2428" y="602"/>
                  </a:lnTo>
                  <a:lnTo>
                    <a:pt x="2428" y="602"/>
                  </a:lnTo>
                  <a:lnTo>
                    <a:pt x="2433" y="602"/>
                  </a:lnTo>
                  <a:lnTo>
                    <a:pt x="2433" y="602"/>
                  </a:lnTo>
                  <a:lnTo>
                    <a:pt x="2433" y="602"/>
                  </a:lnTo>
                  <a:lnTo>
                    <a:pt x="2433" y="597"/>
                  </a:lnTo>
                  <a:lnTo>
                    <a:pt x="2433" y="597"/>
                  </a:lnTo>
                  <a:lnTo>
                    <a:pt x="2433" y="597"/>
                  </a:lnTo>
                  <a:lnTo>
                    <a:pt x="2437" y="597"/>
                  </a:lnTo>
                  <a:lnTo>
                    <a:pt x="2437" y="597"/>
                  </a:lnTo>
                  <a:lnTo>
                    <a:pt x="2437" y="597"/>
                  </a:lnTo>
                  <a:lnTo>
                    <a:pt x="2437" y="592"/>
                  </a:lnTo>
                  <a:lnTo>
                    <a:pt x="2437" y="592"/>
                  </a:lnTo>
                  <a:lnTo>
                    <a:pt x="2442" y="592"/>
                  </a:lnTo>
                  <a:lnTo>
                    <a:pt x="2442" y="592"/>
                  </a:lnTo>
                  <a:lnTo>
                    <a:pt x="2442" y="592"/>
                  </a:lnTo>
                  <a:lnTo>
                    <a:pt x="2442" y="592"/>
                  </a:lnTo>
                  <a:lnTo>
                    <a:pt x="2442" y="587"/>
                  </a:lnTo>
                  <a:lnTo>
                    <a:pt x="2447" y="587"/>
                  </a:lnTo>
                  <a:lnTo>
                    <a:pt x="2447" y="587"/>
                  </a:lnTo>
                  <a:lnTo>
                    <a:pt x="2447" y="587"/>
                  </a:lnTo>
                  <a:lnTo>
                    <a:pt x="2447" y="587"/>
                  </a:lnTo>
                  <a:lnTo>
                    <a:pt x="2447" y="587"/>
                  </a:lnTo>
                  <a:lnTo>
                    <a:pt x="2452" y="582"/>
                  </a:lnTo>
                  <a:lnTo>
                    <a:pt x="2452" y="582"/>
                  </a:lnTo>
                  <a:lnTo>
                    <a:pt x="2452" y="582"/>
                  </a:lnTo>
                  <a:lnTo>
                    <a:pt x="2452" y="582"/>
                  </a:lnTo>
                  <a:lnTo>
                    <a:pt x="2452" y="582"/>
                  </a:lnTo>
                  <a:lnTo>
                    <a:pt x="2457" y="578"/>
                  </a:lnTo>
                  <a:lnTo>
                    <a:pt x="2457" y="578"/>
                  </a:lnTo>
                  <a:lnTo>
                    <a:pt x="2457" y="578"/>
                  </a:lnTo>
                  <a:lnTo>
                    <a:pt x="2457" y="578"/>
                  </a:lnTo>
                  <a:lnTo>
                    <a:pt x="2457" y="578"/>
                  </a:lnTo>
                  <a:lnTo>
                    <a:pt x="2462" y="573"/>
                  </a:lnTo>
                  <a:lnTo>
                    <a:pt x="2462" y="573"/>
                  </a:lnTo>
                  <a:lnTo>
                    <a:pt x="2462" y="573"/>
                  </a:lnTo>
                  <a:lnTo>
                    <a:pt x="2462" y="573"/>
                  </a:lnTo>
                  <a:lnTo>
                    <a:pt x="2462" y="573"/>
                  </a:lnTo>
                  <a:lnTo>
                    <a:pt x="2467" y="568"/>
                  </a:lnTo>
                  <a:lnTo>
                    <a:pt x="2467" y="568"/>
                  </a:lnTo>
                  <a:lnTo>
                    <a:pt x="2467" y="568"/>
                  </a:lnTo>
                  <a:lnTo>
                    <a:pt x="2467" y="568"/>
                  </a:lnTo>
                  <a:lnTo>
                    <a:pt x="2467" y="568"/>
                  </a:lnTo>
                  <a:lnTo>
                    <a:pt x="2471" y="563"/>
                  </a:lnTo>
                  <a:lnTo>
                    <a:pt x="2471" y="563"/>
                  </a:lnTo>
                  <a:lnTo>
                    <a:pt x="2471" y="563"/>
                  </a:lnTo>
                  <a:lnTo>
                    <a:pt x="2471" y="563"/>
                  </a:lnTo>
                  <a:lnTo>
                    <a:pt x="2471" y="558"/>
                  </a:lnTo>
                  <a:lnTo>
                    <a:pt x="2471" y="558"/>
                  </a:lnTo>
                  <a:lnTo>
                    <a:pt x="2476" y="558"/>
                  </a:lnTo>
                  <a:lnTo>
                    <a:pt x="2476" y="558"/>
                  </a:lnTo>
                  <a:lnTo>
                    <a:pt x="2476" y="553"/>
                  </a:lnTo>
                  <a:lnTo>
                    <a:pt x="2476" y="553"/>
                  </a:lnTo>
                  <a:lnTo>
                    <a:pt x="2476" y="553"/>
                  </a:lnTo>
                  <a:lnTo>
                    <a:pt x="2481" y="553"/>
                  </a:lnTo>
                  <a:lnTo>
                    <a:pt x="2481" y="548"/>
                  </a:lnTo>
                  <a:lnTo>
                    <a:pt x="2481" y="548"/>
                  </a:lnTo>
                  <a:lnTo>
                    <a:pt x="2481" y="548"/>
                  </a:lnTo>
                  <a:lnTo>
                    <a:pt x="2486" y="544"/>
                  </a:lnTo>
                  <a:lnTo>
                    <a:pt x="2486" y="544"/>
                  </a:lnTo>
                  <a:lnTo>
                    <a:pt x="2486" y="544"/>
                  </a:lnTo>
                  <a:lnTo>
                    <a:pt x="2486" y="544"/>
                  </a:lnTo>
                  <a:lnTo>
                    <a:pt x="2486" y="539"/>
                  </a:lnTo>
                  <a:lnTo>
                    <a:pt x="2491" y="539"/>
                  </a:lnTo>
                  <a:lnTo>
                    <a:pt x="2491" y="539"/>
                  </a:lnTo>
                  <a:lnTo>
                    <a:pt x="2491" y="539"/>
                  </a:lnTo>
                  <a:lnTo>
                    <a:pt x="2491" y="534"/>
                  </a:lnTo>
                  <a:lnTo>
                    <a:pt x="2491" y="534"/>
                  </a:lnTo>
                  <a:lnTo>
                    <a:pt x="2496" y="534"/>
                  </a:lnTo>
                  <a:lnTo>
                    <a:pt x="2496" y="534"/>
                  </a:lnTo>
                  <a:lnTo>
                    <a:pt x="2496" y="529"/>
                  </a:lnTo>
                  <a:lnTo>
                    <a:pt x="2496" y="529"/>
                  </a:lnTo>
                  <a:lnTo>
                    <a:pt x="2496" y="529"/>
                  </a:lnTo>
                  <a:lnTo>
                    <a:pt x="2501" y="529"/>
                  </a:lnTo>
                  <a:lnTo>
                    <a:pt x="2501" y="529"/>
                  </a:lnTo>
                  <a:lnTo>
                    <a:pt x="2501" y="524"/>
                  </a:lnTo>
                  <a:lnTo>
                    <a:pt x="2501" y="524"/>
                  </a:lnTo>
                  <a:lnTo>
                    <a:pt x="2501" y="524"/>
                  </a:lnTo>
                  <a:lnTo>
                    <a:pt x="2501" y="524"/>
                  </a:lnTo>
                  <a:lnTo>
                    <a:pt x="2505" y="519"/>
                  </a:lnTo>
                  <a:lnTo>
                    <a:pt x="2505" y="519"/>
                  </a:lnTo>
                  <a:lnTo>
                    <a:pt x="2505" y="519"/>
                  </a:lnTo>
                  <a:lnTo>
                    <a:pt x="2505" y="519"/>
                  </a:lnTo>
                  <a:lnTo>
                    <a:pt x="2505" y="514"/>
                  </a:lnTo>
                  <a:lnTo>
                    <a:pt x="2510" y="514"/>
                  </a:lnTo>
                  <a:lnTo>
                    <a:pt x="2510" y="514"/>
                  </a:lnTo>
                  <a:lnTo>
                    <a:pt x="2510" y="510"/>
                  </a:lnTo>
                  <a:lnTo>
                    <a:pt x="2510" y="510"/>
                  </a:lnTo>
                  <a:lnTo>
                    <a:pt x="2510" y="510"/>
                  </a:lnTo>
                  <a:lnTo>
                    <a:pt x="2515" y="510"/>
                  </a:lnTo>
                  <a:lnTo>
                    <a:pt x="2515" y="510"/>
                  </a:lnTo>
                  <a:lnTo>
                    <a:pt x="2515" y="505"/>
                  </a:lnTo>
                  <a:lnTo>
                    <a:pt x="2515" y="505"/>
                  </a:lnTo>
                  <a:lnTo>
                    <a:pt x="2515" y="505"/>
                  </a:lnTo>
                  <a:lnTo>
                    <a:pt x="2520" y="505"/>
                  </a:lnTo>
                  <a:lnTo>
                    <a:pt x="2520" y="500"/>
                  </a:lnTo>
                  <a:lnTo>
                    <a:pt x="2520" y="500"/>
                  </a:lnTo>
                  <a:lnTo>
                    <a:pt x="2520" y="500"/>
                  </a:lnTo>
                  <a:lnTo>
                    <a:pt x="2520" y="500"/>
                  </a:lnTo>
                  <a:lnTo>
                    <a:pt x="2525" y="500"/>
                  </a:lnTo>
                  <a:lnTo>
                    <a:pt x="2525" y="495"/>
                  </a:lnTo>
                  <a:lnTo>
                    <a:pt x="2525" y="495"/>
                  </a:lnTo>
                  <a:lnTo>
                    <a:pt x="2525" y="495"/>
                  </a:lnTo>
                  <a:lnTo>
                    <a:pt x="2525" y="495"/>
                  </a:lnTo>
                  <a:lnTo>
                    <a:pt x="2530" y="490"/>
                  </a:lnTo>
                  <a:lnTo>
                    <a:pt x="2530" y="490"/>
                  </a:lnTo>
                  <a:lnTo>
                    <a:pt x="2530" y="490"/>
                  </a:lnTo>
                  <a:lnTo>
                    <a:pt x="2530" y="490"/>
                  </a:lnTo>
                  <a:lnTo>
                    <a:pt x="2530" y="485"/>
                  </a:lnTo>
                  <a:lnTo>
                    <a:pt x="2535" y="485"/>
                  </a:lnTo>
                  <a:lnTo>
                    <a:pt x="2535" y="485"/>
                  </a:lnTo>
                  <a:lnTo>
                    <a:pt x="2535" y="485"/>
                  </a:lnTo>
                  <a:lnTo>
                    <a:pt x="2535" y="485"/>
                  </a:lnTo>
                  <a:lnTo>
                    <a:pt x="2535" y="480"/>
                  </a:lnTo>
                  <a:lnTo>
                    <a:pt x="2539" y="480"/>
                  </a:lnTo>
                  <a:lnTo>
                    <a:pt x="2539" y="480"/>
                  </a:lnTo>
                  <a:lnTo>
                    <a:pt x="2539" y="480"/>
                  </a:lnTo>
                  <a:lnTo>
                    <a:pt x="2539" y="476"/>
                  </a:lnTo>
                  <a:lnTo>
                    <a:pt x="2539" y="476"/>
                  </a:lnTo>
                  <a:lnTo>
                    <a:pt x="2539" y="476"/>
                  </a:lnTo>
                  <a:lnTo>
                    <a:pt x="2544" y="476"/>
                  </a:lnTo>
                  <a:lnTo>
                    <a:pt x="2544" y="471"/>
                  </a:lnTo>
                  <a:lnTo>
                    <a:pt x="2544" y="471"/>
                  </a:lnTo>
                  <a:lnTo>
                    <a:pt x="2544" y="471"/>
                  </a:lnTo>
                  <a:lnTo>
                    <a:pt x="2544" y="466"/>
                  </a:lnTo>
                  <a:lnTo>
                    <a:pt x="2549" y="466"/>
                  </a:lnTo>
                  <a:lnTo>
                    <a:pt x="2549" y="466"/>
                  </a:lnTo>
                  <a:lnTo>
                    <a:pt x="2549" y="466"/>
                  </a:lnTo>
                  <a:lnTo>
                    <a:pt x="2549" y="461"/>
                  </a:lnTo>
                  <a:lnTo>
                    <a:pt x="2549" y="461"/>
                  </a:lnTo>
                  <a:lnTo>
                    <a:pt x="2554" y="461"/>
                  </a:lnTo>
                  <a:lnTo>
                    <a:pt x="2554" y="461"/>
                  </a:lnTo>
                  <a:lnTo>
                    <a:pt x="2554" y="456"/>
                  </a:lnTo>
                  <a:lnTo>
                    <a:pt x="2554" y="456"/>
                  </a:lnTo>
                  <a:lnTo>
                    <a:pt x="2554" y="456"/>
                  </a:lnTo>
                  <a:lnTo>
                    <a:pt x="2559" y="456"/>
                  </a:lnTo>
                  <a:lnTo>
                    <a:pt x="2559" y="451"/>
                  </a:lnTo>
                  <a:lnTo>
                    <a:pt x="2559" y="451"/>
                  </a:lnTo>
                  <a:lnTo>
                    <a:pt x="2559" y="451"/>
                  </a:lnTo>
                  <a:lnTo>
                    <a:pt x="2559" y="446"/>
                  </a:lnTo>
                  <a:lnTo>
                    <a:pt x="2564" y="446"/>
                  </a:lnTo>
                  <a:lnTo>
                    <a:pt x="2564" y="446"/>
                  </a:lnTo>
                  <a:lnTo>
                    <a:pt x="2564" y="446"/>
                  </a:lnTo>
                  <a:lnTo>
                    <a:pt x="2564" y="442"/>
                  </a:lnTo>
                  <a:lnTo>
                    <a:pt x="2564" y="442"/>
                  </a:lnTo>
                  <a:lnTo>
                    <a:pt x="2568" y="442"/>
                  </a:lnTo>
                  <a:lnTo>
                    <a:pt x="2568" y="437"/>
                  </a:lnTo>
                  <a:lnTo>
                    <a:pt x="2568" y="437"/>
                  </a:lnTo>
                  <a:lnTo>
                    <a:pt x="2568" y="437"/>
                  </a:lnTo>
                  <a:lnTo>
                    <a:pt x="2568" y="437"/>
                  </a:lnTo>
                  <a:lnTo>
                    <a:pt x="2573" y="432"/>
                  </a:lnTo>
                  <a:lnTo>
                    <a:pt x="2573" y="432"/>
                  </a:lnTo>
                  <a:lnTo>
                    <a:pt x="2573" y="432"/>
                  </a:lnTo>
                  <a:lnTo>
                    <a:pt x="2573" y="427"/>
                  </a:lnTo>
                  <a:lnTo>
                    <a:pt x="2573" y="427"/>
                  </a:lnTo>
                  <a:lnTo>
                    <a:pt x="2578" y="427"/>
                  </a:lnTo>
                  <a:lnTo>
                    <a:pt x="2578" y="427"/>
                  </a:lnTo>
                  <a:lnTo>
                    <a:pt x="2578" y="422"/>
                  </a:lnTo>
                  <a:lnTo>
                    <a:pt x="2578" y="422"/>
                  </a:lnTo>
                  <a:lnTo>
                    <a:pt x="2578" y="422"/>
                  </a:lnTo>
                  <a:lnTo>
                    <a:pt x="2583" y="417"/>
                  </a:lnTo>
                  <a:lnTo>
                    <a:pt x="2583" y="417"/>
                  </a:lnTo>
                  <a:lnTo>
                    <a:pt x="2583" y="417"/>
                  </a:lnTo>
                  <a:lnTo>
                    <a:pt x="2583" y="412"/>
                  </a:lnTo>
                  <a:lnTo>
                    <a:pt x="2583" y="412"/>
                  </a:lnTo>
                  <a:lnTo>
                    <a:pt x="2583" y="412"/>
                  </a:lnTo>
                  <a:lnTo>
                    <a:pt x="2588" y="412"/>
                  </a:lnTo>
                  <a:lnTo>
                    <a:pt x="2588" y="408"/>
                  </a:lnTo>
                  <a:lnTo>
                    <a:pt x="2588" y="408"/>
                  </a:lnTo>
                  <a:lnTo>
                    <a:pt x="2588" y="408"/>
                  </a:lnTo>
                  <a:lnTo>
                    <a:pt x="2588" y="403"/>
                  </a:lnTo>
                  <a:lnTo>
                    <a:pt x="2593" y="403"/>
                  </a:lnTo>
                  <a:lnTo>
                    <a:pt x="2593" y="403"/>
                  </a:lnTo>
                  <a:lnTo>
                    <a:pt x="2593" y="398"/>
                  </a:lnTo>
                  <a:lnTo>
                    <a:pt x="2593" y="398"/>
                  </a:lnTo>
                  <a:lnTo>
                    <a:pt x="2593" y="398"/>
                  </a:lnTo>
                  <a:lnTo>
                    <a:pt x="2598" y="393"/>
                  </a:lnTo>
                  <a:lnTo>
                    <a:pt x="2598" y="393"/>
                  </a:lnTo>
                  <a:lnTo>
                    <a:pt x="2598" y="393"/>
                  </a:lnTo>
                  <a:lnTo>
                    <a:pt x="2598" y="388"/>
                  </a:lnTo>
                  <a:lnTo>
                    <a:pt x="2598" y="388"/>
                  </a:lnTo>
                  <a:lnTo>
                    <a:pt x="2602" y="388"/>
                  </a:lnTo>
                  <a:lnTo>
                    <a:pt x="2602" y="383"/>
                  </a:lnTo>
                  <a:lnTo>
                    <a:pt x="2602" y="383"/>
                  </a:lnTo>
                  <a:lnTo>
                    <a:pt x="2602" y="383"/>
                  </a:lnTo>
                  <a:lnTo>
                    <a:pt x="2602" y="378"/>
                  </a:lnTo>
                  <a:lnTo>
                    <a:pt x="2607" y="378"/>
                  </a:lnTo>
                  <a:lnTo>
                    <a:pt x="2607" y="378"/>
                  </a:lnTo>
                  <a:lnTo>
                    <a:pt x="2607" y="374"/>
                  </a:lnTo>
                  <a:lnTo>
                    <a:pt x="2607" y="374"/>
                  </a:lnTo>
                  <a:lnTo>
                    <a:pt x="2607" y="374"/>
                  </a:lnTo>
                  <a:lnTo>
                    <a:pt x="2612" y="369"/>
                  </a:lnTo>
                  <a:lnTo>
                    <a:pt x="2612" y="369"/>
                  </a:lnTo>
                  <a:lnTo>
                    <a:pt x="2612" y="369"/>
                  </a:lnTo>
                  <a:lnTo>
                    <a:pt x="2612" y="364"/>
                  </a:lnTo>
                  <a:lnTo>
                    <a:pt x="2612" y="364"/>
                  </a:lnTo>
                  <a:lnTo>
                    <a:pt x="2617" y="364"/>
                  </a:lnTo>
                  <a:lnTo>
                    <a:pt x="2617" y="359"/>
                  </a:lnTo>
                  <a:lnTo>
                    <a:pt x="2617" y="359"/>
                  </a:lnTo>
                  <a:lnTo>
                    <a:pt x="2617" y="354"/>
                  </a:lnTo>
                  <a:lnTo>
                    <a:pt x="2617" y="354"/>
                  </a:lnTo>
                  <a:lnTo>
                    <a:pt x="2622" y="354"/>
                  </a:lnTo>
                  <a:lnTo>
                    <a:pt x="2622" y="354"/>
                  </a:lnTo>
                  <a:lnTo>
                    <a:pt x="2622" y="349"/>
                  </a:lnTo>
                  <a:lnTo>
                    <a:pt x="2622" y="354"/>
                  </a:lnTo>
                  <a:lnTo>
                    <a:pt x="2622" y="354"/>
                  </a:lnTo>
                  <a:lnTo>
                    <a:pt x="2627" y="354"/>
                  </a:lnTo>
                  <a:lnTo>
                    <a:pt x="2627" y="354"/>
                  </a:lnTo>
                  <a:lnTo>
                    <a:pt x="2627" y="354"/>
                  </a:lnTo>
                  <a:lnTo>
                    <a:pt x="2627" y="359"/>
                  </a:lnTo>
                  <a:lnTo>
                    <a:pt x="2627" y="359"/>
                  </a:lnTo>
                  <a:lnTo>
                    <a:pt x="2632" y="359"/>
                  </a:lnTo>
                  <a:lnTo>
                    <a:pt x="2632" y="359"/>
                  </a:lnTo>
                  <a:lnTo>
                    <a:pt x="2632" y="364"/>
                  </a:lnTo>
                  <a:lnTo>
                    <a:pt x="2632" y="364"/>
                  </a:lnTo>
                  <a:lnTo>
                    <a:pt x="2632" y="364"/>
                  </a:lnTo>
                  <a:lnTo>
                    <a:pt x="2636" y="364"/>
                  </a:lnTo>
                  <a:lnTo>
                    <a:pt x="2636" y="369"/>
                  </a:lnTo>
                  <a:lnTo>
                    <a:pt x="2636" y="369"/>
                  </a:lnTo>
                  <a:lnTo>
                    <a:pt x="2636" y="369"/>
                  </a:lnTo>
                  <a:lnTo>
                    <a:pt x="2636" y="369"/>
                  </a:lnTo>
                  <a:lnTo>
                    <a:pt x="2641" y="374"/>
                  </a:lnTo>
                  <a:lnTo>
                    <a:pt x="2641" y="374"/>
                  </a:lnTo>
                  <a:lnTo>
                    <a:pt x="2641" y="374"/>
                  </a:lnTo>
                  <a:lnTo>
                    <a:pt x="2641" y="374"/>
                  </a:lnTo>
                  <a:lnTo>
                    <a:pt x="2641" y="374"/>
                  </a:lnTo>
                  <a:lnTo>
                    <a:pt x="2646" y="378"/>
                  </a:lnTo>
                  <a:lnTo>
                    <a:pt x="2646" y="378"/>
                  </a:lnTo>
                  <a:lnTo>
                    <a:pt x="2646" y="378"/>
                  </a:lnTo>
                  <a:lnTo>
                    <a:pt x="2646" y="378"/>
                  </a:lnTo>
                  <a:lnTo>
                    <a:pt x="2646" y="378"/>
                  </a:lnTo>
                  <a:lnTo>
                    <a:pt x="2651" y="383"/>
                  </a:lnTo>
                  <a:lnTo>
                    <a:pt x="2651" y="383"/>
                  </a:lnTo>
                  <a:lnTo>
                    <a:pt x="2651" y="383"/>
                  </a:lnTo>
                  <a:lnTo>
                    <a:pt x="2651" y="383"/>
                  </a:lnTo>
                  <a:lnTo>
                    <a:pt x="2651" y="383"/>
                  </a:lnTo>
                  <a:lnTo>
                    <a:pt x="2656" y="388"/>
                  </a:lnTo>
                  <a:lnTo>
                    <a:pt x="2656" y="388"/>
                  </a:lnTo>
                  <a:lnTo>
                    <a:pt x="2656" y="388"/>
                  </a:lnTo>
                  <a:lnTo>
                    <a:pt x="2656" y="388"/>
                  </a:lnTo>
                  <a:lnTo>
                    <a:pt x="2656" y="388"/>
                  </a:lnTo>
                  <a:lnTo>
                    <a:pt x="2656" y="393"/>
                  </a:lnTo>
                  <a:lnTo>
                    <a:pt x="2661" y="393"/>
                  </a:lnTo>
                  <a:lnTo>
                    <a:pt x="2661" y="393"/>
                  </a:lnTo>
                  <a:lnTo>
                    <a:pt x="2661" y="393"/>
                  </a:lnTo>
                  <a:lnTo>
                    <a:pt x="2661" y="393"/>
                  </a:lnTo>
                  <a:lnTo>
                    <a:pt x="2661" y="398"/>
                  </a:lnTo>
                  <a:lnTo>
                    <a:pt x="2666" y="398"/>
                  </a:lnTo>
                  <a:lnTo>
                    <a:pt x="2666" y="398"/>
                  </a:lnTo>
                  <a:lnTo>
                    <a:pt x="2666" y="398"/>
                  </a:lnTo>
                  <a:lnTo>
                    <a:pt x="2666" y="398"/>
                  </a:lnTo>
                  <a:lnTo>
                    <a:pt x="2666" y="403"/>
                  </a:lnTo>
                  <a:lnTo>
                    <a:pt x="2670" y="403"/>
                  </a:lnTo>
                  <a:lnTo>
                    <a:pt x="2670" y="403"/>
                  </a:lnTo>
                  <a:lnTo>
                    <a:pt x="2670" y="403"/>
                  </a:lnTo>
                  <a:lnTo>
                    <a:pt x="2670" y="403"/>
                  </a:lnTo>
                  <a:lnTo>
                    <a:pt x="2670" y="408"/>
                  </a:lnTo>
                  <a:lnTo>
                    <a:pt x="2675" y="408"/>
                  </a:lnTo>
                  <a:lnTo>
                    <a:pt x="2675" y="408"/>
                  </a:lnTo>
                  <a:lnTo>
                    <a:pt x="2675" y="408"/>
                  </a:lnTo>
                  <a:lnTo>
                    <a:pt x="2675" y="408"/>
                  </a:lnTo>
                  <a:lnTo>
                    <a:pt x="2675" y="412"/>
                  </a:lnTo>
                  <a:lnTo>
                    <a:pt x="2680" y="412"/>
                  </a:lnTo>
                  <a:lnTo>
                    <a:pt x="2680" y="412"/>
                  </a:lnTo>
                  <a:lnTo>
                    <a:pt x="2680" y="412"/>
                  </a:lnTo>
                  <a:lnTo>
                    <a:pt x="2680" y="412"/>
                  </a:lnTo>
                  <a:lnTo>
                    <a:pt x="2680" y="417"/>
                  </a:lnTo>
                  <a:lnTo>
                    <a:pt x="2685" y="417"/>
                  </a:lnTo>
                  <a:lnTo>
                    <a:pt x="2685" y="417"/>
                  </a:lnTo>
                  <a:lnTo>
                    <a:pt x="2685" y="417"/>
                  </a:lnTo>
                  <a:lnTo>
                    <a:pt x="2685" y="417"/>
                  </a:lnTo>
                  <a:lnTo>
                    <a:pt x="2685" y="422"/>
                  </a:lnTo>
                  <a:lnTo>
                    <a:pt x="2690" y="422"/>
                  </a:lnTo>
                  <a:lnTo>
                    <a:pt x="2690" y="422"/>
                  </a:lnTo>
                  <a:lnTo>
                    <a:pt x="2690" y="422"/>
                  </a:lnTo>
                  <a:lnTo>
                    <a:pt x="2690" y="422"/>
                  </a:lnTo>
                  <a:lnTo>
                    <a:pt x="2690" y="422"/>
                  </a:lnTo>
                  <a:lnTo>
                    <a:pt x="2695" y="427"/>
                  </a:lnTo>
                  <a:lnTo>
                    <a:pt x="2695" y="422"/>
                  </a:lnTo>
                  <a:lnTo>
                    <a:pt x="2695" y="422"/>
                  </a:lnTo>
                  <a:lnTo>
                    <a:pt x="2695" y="417"/>
                  </a:lnTo>
                  <a:lnTo>
                    <a:pt x="2695" y="412"/>
                  </a:lnTo>
                  <a:lnTo>
                    <a:pt x="2700" y="408"/>
                  </a:lnTo>
                  <a:lnTo>
                    <a:pt x="2700" y="408"/>
                  </a:lnTo>
                  <a:lnTo>
                    <a:pt x="2700" y="403"/>
                  </a:lnTo>
                  <a:lnTo>
                    <a:pt x="2700" y="398"/>
                  </a:lnTo>
                  <a:lnTo>
                    <a:pt x="2700" y="398"/>
                  </a:lnTo>
                  <a:lnTo>
                    <a:pt x="2700" y="393"/>
                  </a:lnTo>
                  <a:lnTo>
                    <a:pt x="2704" y="388"/>
                  </a:lnTo>
                  <a:lnTo>
                    <a:pt x="2704" y="383"/>
                  </a:lnTo>
                  <a:lnTo>
                    <a:pt x="2704" y="378"/>
                  </a:lnTo>
                  <a:lnTo>
                    <a:pt x="2704" y="378"/>
                  </a:lnTo>
                  <a:lnTo>
                    <a:pt x="2704" y="374"/>
                  </a:lnTo>
                  <a:lnTo>
                    <a:pt x="2709" y="369"/>
                  </a:lnTo>
                  <a:lnTo>
                    <a:pt x="2709" y="364"/>
                  </a:lnTo>
                  <a:lnTo>
                    <a:pt x="2709" y="359"/>
                  </a:lnTo>
                  <a:lnTo>
                    <a:pt x="2709" y="359"/>
                  </a:lnTo>
                  <a:lnTo>
                    <a:pt x="2709" y="354"/>
                  </a:lnTo>
                  <a:lnTo>
                    <a:pt x="2714" y="344"/>
                  </a:lnTo>
                  <a:lnTo>
                    <a:pt x="2714" y="340"/>
                  </a:lnTo>
                  <a:lnTo>
                    <a:pt x="2714" y="335"/>
                  </a:lnTo>
                  <a:lnTo>
                    <a:pt x="2714" y="330"/>
                  </a:lnTo>
                  <a:lnTo>
                    <a:pt x="2719" y="330"/>
                  </a:lnTo>
                  <a:lnTo>
                    <a:pt x="2719" y="325"/>
                  </a:lnTo>
                  <a:lnTo>
                    <a:pt x="2719" y="320"/>
                  </a:lnTo>
                  <a:lnTo>
                    <a:pt x="2719" y="315"/>
                  </a:lnTo>
                  <a:lnTo>
                    <a:pt x="2719" y="310"/>
                  </a:lnTo>
                  <a:lnTo>
                    <a:pt x="2724" y="306"/>
                  </a:lnTo>
                  <a:lnTo>
                    <a:pt x="2724" y="301"/>
                  </a:lnTo>
                  <a:lnTo>
                    <a:pt x="2724" y="296"/>
                  </a:lnTo>
                  <a:lnTo>
                    <a:pt x="2724" y="291"/>
                  </a:lnTo>
                  <a:lnTo>
                    <a:pt x="2724" y="286"/>
                  </a:lnTo>
                  <a:lnTo>
                    <a:pt x="2724" y="281"/>
                  </a:lnTo>
                  <a:lnTo>
                    <a:pt x="2729" y="276"/>
                  </a:lnTo>
                  <a:lnTo>
                    <a:pt x="2729" y="276"/>
                  </a:lnTo>
                  <a:lnTo>
                    <a:pt x="2729" y="272"/>
                  </a:lnTo>
                  <a:lnTo>
                    <a:pt x="2729" y="267"/>
                  </a:lnTo>
                  <a:lnTo>
                    <a:pt x="2729" y="262"/>
                  </a:lnTo>
                  <a:lnTo>
                    <a:pt x="2734" y="257"/>
                  </a:lnTo>
                  <a:lnTo>
                    <a:pt x="2734" y="252"/>
                  </a:lnTo>
                  <a:lnTo>
                    <a:pt x="2734" y="247"/>
                  </a:lnTo>
                  <a:lnTo>
                    <a:pt x="2734" y="242"/>
                  </a:lnTo>
                  <a:lnTo>
                    <a:pt x="2734" y="238"/>
                  </a:lnTo>
                  <a:lnTo>
                    <a:pt x="2738" y="233"/>
                  </a:lnTo>
                  <a:lnTo>
                    <a:pt x="2738" y="228"/>
                  </a:lnTo>
                  <a:lnTo>
                    <a:pt x="2738" y="223"/>
                  </a:lnTo>
                  <a:lnTo>
                    <a:pt x="2738" y="218"/>
                  </a:lnTo>
                  <a:lnTo>
                    <a:pt x="2738" y="213"/>
                  </a:lnTo>
                  <a:lnTo>
                    <a:pt x="2743" y="208"/>
                  </a:lnTo>
                  <a:lnTo>
                    <a:pt x="2743" y="204"/>
                  </a:lnTo>
                  <a:lnTo>
                    <a:pt x="2743" y="194"/>
                  </a:lnTo>
                  <a:lnTo>
                    <a:pt x="2743" y="189"/>
                  </a:lnTo>
                  <a:lnTo>
                    <a:pt x="2743" y="184"/>
                  </a:lnTo>
                  <a:lnTo>
                    <a:pt x="2748" y="179"/>
                  </a:lnTo>
                  <a:lnTo>
                    <a:pt x="2748" y="174"/>
                  </a:lnTo>
                  <a:lnTo>
                    <a:pt x="2748" y="170"/>
                  </a:lnTo>
                  <a:lnTo>
                    <a:pt x="2748" y="165"/>
                  </a:lnTo>
                  <a:lnTo>
                    <a:pt x="2748" y="160"/>
                  </a:lnTo>
                  <a:lnTo>
                    <a:pt x="2753" y="155"/>
                  </a:lnTo>
                  <a:lnTo>
                    <a:pt x="2753" y="150"/>
                  </a:lnTo>
                  <a:lnTo>
                    <a:pt x="2753" y="145"/>
                  </a:lnTo>
                  <a:lnTo>
                    <a:pt x="2753" y="136"/>
                  </a:lnTo>
                  <a:lnTo>
                    <a:pt x="2753" y="131"/>
                  </a:lnTo>
                  <a:lnTo>
                    <a:pt x="2758" y="126"/>
                  </a:lnTo>
                  <a:lnTo>
                    <a:pt x="2758" y="121"/>
                  </a:lnTo>
                  <a:lnTo>
                    <a:pt x="2758" y="116"/>
                  </a:lnTo>
                  <a:lnTo>
                    <a:pt x="2758" y="111"/>
                  </a:lnTo>
                  <a:lnTo>
                    <a:pt x="2758" y="107"/>
                  </a:lnTo>
                  <a:lnTo>
                    <a:pt x="2758" y="102"/>
                  </a:lnTo>
                  <a:lnTo>
                    <a:pt x="2763" y="97"/>
                  </a:lnTo>
                  <a:lnTo>
                    <a:pt x="2763" y="92"/>
                  </a:lnTo>
                  <a:lnTo>
                    <a:pt x="2763" y="82"/>
                  </a:lnTo>
                  <a:lnTo>
                    <a:pt x="2763" y="77"/>
                  </a:lnTo>
                  <a:lnTo>
                    <a:pt x="2763" y="77"/>
                  </a:lnTo>
                  <a:lnTo>
                    <a:pt x="2768" y="73"/>
                  </a:lnTo>
                  <a:lnTo>
                    <a:pt x="2768" y="73"/>
                  </a:lnTo>
                  <a:lnTo>
                    <a:pt x="2768" y="77"/>
                  </a:lnTo>
                  <a:lnTo>
                    <a:pt x="2768" y="77"/>
                  </a:lnTo>
                  <a:lnTo>
                    <a:pt x="2768" y="82"/>
                  </a:lnTo>
                  <a:lnTo>
                    <a:pt x="2772" y="87"/>
                  </a:lnTo>
                  <a:lnTo>
                    <a:pt x="2772" y="87"/>
                  </a:lnTo>
                  <a:lnTo>
                    <a:pt x="2772" y="92"/>
                  </a:lnTo>
                  <a:lnTo>
                    <a:pt x="2772" y="92"/>
                  </a:lnTo>
                  <a:lnTo>
                    <a:pt x="2772" y="97"/>
                  </a:lnTo>
                  <a:lnTo>
                    <a:pt x="2777" y="102"/>
                  </a:lnTo>
                  <a:lnTo>
                    <a:pt x="2777" y="102"/>
                  </a:lnTo>
                  <a:lnTo>
                    <a:pt x="2777" y="107"/>
                  </a:lnTo>
                  <a:lnTo>
                    <a:pt x="2777" y="111"/>
                  </a:lnTo>
                  <a:lnTo>
                    <a:pt x="2777" y="111"/>
                  </a:lnTo>
                  <a:lnTo>
                    <a:pt x="2782" y="116"/>
                  </a:lnTo>
                  <a:lnTo>
                    <a:pt x="2782" y="116"/>
                  </a:lnTo>
                  <a:lnTo>
                    <a:pt x="2782" y="121"/>
                  </a:lnTo>
                  <a:lnTo>
                    <a:pt x="2782" y="121"/>
                  </a:lnTo>
                  <a:lnTo>
                    <a:pt x="2782" y="126"/>
                  </a:lnTo>
                  <a:lnTo>
                    <a:pt x="2787" y="126"/>
                  </a:lnTo>
                  <a:lnTo>
                    <a:pt x="2787" y="131"/>
                  </a:lnTo>
                  <a:lnTo>
                    <a:pt x="2787" y="131"/>
                  </a:lnTo>
                  <a:lnTo>
                    <a:pt x="2787" y="136"/>
                  </a:lnTo>
                  <a:lnTo>
                    <a:pt x="2787" y="141"/>
                  </a:lnTo>
                  <a:lnTo>
                    <a:pt x="2792" y="141"/>
                  </a:lnTo>
                  <a:lnTo>
                    <a:pt x="2792" y="145"/>
                  </a:lnTo>
                  <a:lnTo>
                    <a:pt x="2792" y="145"/>
                  </a:lnTo>
                  <a:lnTo>
                    <a:pt x="2792" y="150"/>
                  </a:lnTo>
                  <a:lnTo>
                    <a:pt x="2792" y="150"/>
                  </a:lnTo>
                  <a:lnTo>
                    <a:pt x="2797" y="155"/>
                  </a:lnTo>
                  <a:lnTo>
                    <a:pt x="2797" y="155"/>
                  </a:lnTo>
                  <a:lnTo>
                    <a:pt x="2797" y="160"/>
                  </a:lnTo>
                  <a:lnTo>
                    <a:pt x="2797" y="160"/>
                  </a:lnTo>
                  <a:lnTo>
                    <a:pt x="2797" y="165"/>
                  </a:lnTo>
                  <a:lnTo>
                    <a:pt x="2802" y="165"/>
                  </a:lnTo>
                  <a:lnTo>
                    <a:pt x="2802" y="170"/>
                  </a:lnTo>
                  <a:lnTo>
                    <a:pt x="2802" y="170"/>
                  </a:lnTo>
                  <a:lnTo>
                    <a:pt x="2802" y="174"/>
                  </a:lnTo>
                  <a:lnTo>
                    <a:pt x="2802" y="174"/>
                  </a:lnTo>
                  <a:lnTo>
                    <a:pt x="2806" y="179"/>
                  </a:lnTo>
                  <a:lnTo>
                    <a:pt x="2806" y="184"/>
                  </a:lnTo>
                  <a:lnTo>
                    <a:pt x="2806" y="184"/>
                  </a:lnTo>
                  <a:lnTo>
                    <a:pt x="2806" y="189"/>
                  </a:lnTo>
                  <a:lnTo>
                    <a:pt x="2806" y="189"/>
                  </a:lnTo>
                  <a:lnTo>
                    <a:pt x="2811" y="194"/>
                  </a:lnTo>
                  <a:lnTo>
                    <a:pt x="2811" y="194"/>
                  </a:lnTo>
                  <a:lnTo>
                    <a:pt x="2811" y="199"/>
                  </a:lnTo>
                  <a:lnTo>
                    <a:pt x="2811" y="199"/>
                  </a:lnTo>
                  <a:lnTo>
                    <a:pt x="2811" y="204"/>
                  </a:lnTo>
                  <a:lnTo>
                    <a:pt x="2816" y="204"/>
                  </a:lnTo>
                  <a:lnTo>
                    <a:pt x="2816" y="208"/>
                  </a:lnTo>
                  <a:lnTo>
                    <a:pt x="2816" y="208"/>
                  </a:lnTo>
                  <a:lnTo>
                    <a:pt x="2816" y="213"/>
                  </a:lnTo>
                  <a:lnTo>
                    <a:pt x="2816" y="213"/>
                  </a:lnTo>
                  <a:lnTo>
                    <a:pt x="2816" y="218"/>
                  </a:lnTo>
                  <a:lnTo>
                    <a:pt x="2821" y="218"/>
                  </a:lnTo>
                  <a:lnTo>
                    <a:pt x="2821" y="223"/>
                  </a:lnTo>
                  <a:lnTo>
                    <a:pt x="2821" y="223"/>
                  </a:lnTo>
                  <a:lnTo>
                    <a:pt x="2821" y="228"/>
                  </a:lnTo>
                  <a:lnTo>
                    <a:pt x="2821" y="228"/>
                  </a:lnTo>
                  <a:lnTo>
                    <a:pt x="2826" y="233"/>
                  </a:lnTo>
                  <a:lnTo>
                    <a:pt x="2826" y="233"/>
                  </a:lnTo>
                  <a:lnTo>
                    <a:pt x="2826" y="233"/>
                  </a:lnTo>
                  <a:lnTo>
                    <a:pt x="2826" y="238"/>
                  </a:lnTo>
                  <a:lnTo>
                    <a:pt x="2826" y="238"/>
                  </a:lnTo>
                  <a:lnTo>
                    <a:pt x="2831" y="242"/>
                  </a:lnTo>
                  <a:lnTo>
                    <a:pt x="2831" y="242"/>
                  </a:lnTo>
                  <a:lnTo>
                    <a:pt x="2831" y="247"/>
                  </a:lnTo>
                  <a:lnTo>
                    <a:pt x="2831" y="247"/>
                  </a:lnTo>
                  <a:lnTo>
                    <a:pt x="2831" y="252"/>
                  </a:lnTo>
                  <a:lnTo>
                    <a:pt x="2836" y="252"/>
                  </a:lnTo>
                  <a:lnTo>
                    <a:pt x="2836" y="257"/>
                  </a:lnTo>
                  <a:lnTo>
                    <a:pt x="2836" y="257"/>
                  </a:lnTo>
                  <a:lnTo>
                    <a:pt x="2836" y="262"/>
                  </a:lnTo>
                  <a:lnTo>
                    <a:pt x="2836" y="262"/>
                  </a:lnTo>
                  <a:lnTo>
                    <a:pt x="2840" y="267"/>
                  </a:lnTo>
                  <a:lnTo>
                    <a:pt x="2840" y="267"/>
                  </a:lnTo>
                  <a:lnTo>
                    <a:pt x="2840" y="272"/>
                  </a:lnTo>
                  <a:lnTo>
                    <a:pt x="2840" y="272"/>
                  </a:lnTo>
                  <a:lnTo>
                    <a:pt x="2840" y="272"/>
                  </a:lnTo>
                  <a:lnTo>
                    <a:pt x="2845" y="276"/>
                  </a:lnTo>
                  <a:lnTo>
                    <a:pt x="2845" y="276"/>
                  </a:lnTo>
                  <a:lnTo>
                    <a:pt x="2845" y="281"/>
                  </a:lnTo>
                  <a:lnTo>
                    <a:pt x="2845" y="281"/>
                  </a:lnTo>
                  <a:lnTo>
                    <a:pt x="2845" y="286"/>
                  </a:lnTo>
                  <a:lnTo>
                    <a:pt x="2850" y="286"/>
                  </a:lnTo>
                  <a:lnTo>
                    <a:pt x="2850" y="291"/>
                  </a:lnTo>
                  <a:lnTo>
                    <a:pt x="2850" y="291"/>
                  </a:lnTo>
                  <a:lnTo>
                    <a:pt x="2850" y="296"/>
                  </a:lnTo>
                  <a:lnTo>
                    <a:pt x="2850" y="296"/>
                  </a:lnTo>
                  <a:lnTo>
                    <a:pt x="2855" y="296"/>
                  </a:lnTo>
                  <a:lnTo>
                    <a:pt x="2855" y="301"/>
                  </a:lnTo>
                  <a:lnTo>
                    <a:pt x="2855" y="301"/>
                  </a:lnTo>
                  <a:lnTo>
                    <a:pt x="2855" y="306"/>
                  </a:lnTo>
                  <a:lnTo>
                    <a:pt x="2855" y="306"/>
                  </a:lnTo>
                  <a:lnTo>
                    <a:pt x="2855" y="310"/>
                  </a:lnTo>
                  <a:lnTo>
                    <a:pt x="2860" y="310"/>
                  </a:lnTo>
                  <a:lnTo>
                    <a:pt x="2860" y="310"/>
                  </a:lnTo>
                  <a:lnTo>
                    <a:pt x="2860" y="315"/>
                  </a:lnTo>
                  <a:lnTo>
                    <a:pt x="2860" y="315"/>
                  </a:lnTo>
                  <a:lnTo>
                    <a:pt x="2860" y="320"/>
                  </a:lnTo>
                  <a:lnTo>
                    <a:pt x="2865" y="320"/>
                  </a:lnTo>
                  <a:lnTo>
                    <a:pt x="2865" y="325"/>
                  </a:lnTo>
                  <a:lnTo>
                    <a:pt x="2865" y="325"/>
                  </a:lnTo>
                  <a:lnTo>
                    <a:pt x="2865" y="325"/>
                  </a:lnTo>
                  <a:lnTo>
                    <a:pt x="2865" y="330"/>
                  </a:lnTo>
                  <a:lnTo>
                    <a:pt x="2869" y="330"/>
                  </a:lnTo>
                  <a:lnTo>
                    <a:pt x="2869" y="335"/>
                  </a:lnTo>
                  <a:lnTo>
                    <a:pt x="2869" y="335"/>
                  </a:lnTo>
                  <a:lnTo>
                    <a:pt x="2869" y="340"/>
                  </a:lnTo>
                  <a:lnTo>
                    <a:pt x="2869" y="340"/>
                  </a:lnTo>
                  <a:lnTo>
                    <a:pt x="2874" y="340"/>
                  </a:lnTo>
                  <a:lnTo>
                    <a:pt x="2874" y="344"/>
                  </a:lnTo>
                  <a:lnTo>
                    <a:pt x="2874" y="344"/>
                  </a:lnTo>
                  <a:lnTo>
                    <a:pt x="2874" y="349"/>
                  </a:lnTo>
                  <a:lnTo>
                    <a:pt x="2874" y="349"/>
                  </a:lnTo>
                  <a:lnTo>
                    <a:pt x="2879" y="354"/>
                  </a:lnTo>
                  <a:lnTo>
                    <a:pt x="2879" y="354"/>
                  </a:lnTo>
                  <a:lnTo>
                    <a:pt x="2879" y="359"/>
                  </a:lnTo>
                  <a:lnTo>
                    <a:pt x="2879" y="359"/>
                  </a:lnTo>
                  <a:lnTo>
                    <a:pt x="2879" y="364"/>
                  </a:lnTo>
                  <a:lnTo>
                    <a:pt x="2884" y="364"/>
                  </a:lnTo>
                  <a:lnTo>
                    <a:pt x="2884" y="369"/>
                  </a:lnTo>
                  <a:lnTo>
                    <a:pt x="2884" y="369"/>
                  </a:lnTo>
                  <a:lnTo>
                    <a:pt x="2884" y="374"/>
                  </a:lnTo>
                  <a:lnTo>
                    <a:pt x="2884" y="374"/>
                  </a:lnTo>
                  <a:lnTo>
                    <a:pt x="2889" y="378"/>
                  </a:lnTo>
                  <a:lnTo>
                    <a:pt x="2889" y="378"/>
                  </a:lnTo>
                  <a:lnTo>
                    <a:pt x="2889" y="383"/>
                  </a:lnTo>
                  <a:lnTo>
                    <a:pt x="2889" y="383"/>
                  </a:lnTo>
                  <a:lnTo>
                    <a:pt x="2889" y="388"/>
                  </a:lnTo>
                  <a:lnTo>
                    <a:pt x="2894" y="388"/>
                  </a:lnTo>
                  <a:lnTo>
                    <a:pt x="2894" y="393"/>
                  </a:lnTo>
                  <a:lnTo>
                    <a:pt x="2894" y="393"/>
                  </a:lnTo>
                  <a:lnTo>
                    <a:pt x="2894" y="398"/>
                  </a:lnTo>
                  <a:lnTo>
                    <a:pt x="2894" y="398"/>
                  </a:lnTo>
                  <a:lnTo>
                    <a:pt x="2899" y="403"/>
                  </a:lnTo>
                  <a:lnTo>
                    <a:pt x="2899" y="403"/>
                  </a:lnTo>
                  <a:lnTo>
                    <a:pt x="2899" y="408"/>
                  </a:lnTo>
                  <a:lnTo>
                    <a:pt x="2899" y="408"/>
                  </a:lnTo>
                  <a:lnTo>
                    <a:pt x="2899" y="412"/>
                  </a:lnTo>
                  <a:lnTo>
                    <a:pt x="2903" y="412"/>
                  </a:lnTo>
                  <a:lnTo>
                    <a:pt x="2903" y="417"/>
                  </a:lnTo>
                  <a:lnTo>
                    <a:pt x="2903" y="417"/>
                  </a:lnTo>
                  <a:lnTo>
                    <a:pt x="2903" y="422"/>
                  </a:lnTo>
                  <a:lnTo>
                    <a:pt x="2903" y="422"/>
                  </a:lnTo>
                  <a:lnTo>
                    <a:pt x="2908" y="427"/>
                  </a:lnTo>
                  <a:lnTo>
                    <a:pt x="2908" y="432"/>
                  </a:lnTo>
                  <a:lnTo>
                    <a:pt x="2908" y="432"/>
                  </a:lnTo>
                  <a:lnTo>
                    <a:pt x="2908" y="437"/>
                  </a:lnTo>
                  <a:lnTo>
                    <a:pt x="2908" y="437"/>
                  </a:lnTo>
                  <a:lnTo>
                    <a:pt x="2913" y="442"/>
                  </a:lnTo>
                  <a:lnTo>
                    <a:pt x="2913" y="442"/>
                  </a:lnTo>
                  <a:lnTo>
                    <a:pt x="2913" y="446"/>
                  </a:lnTo>
                  <a:lnTo>
                    <a:pt x="2913" y="446"/>
                  </a:lnTo>
                  <a:lnTo>
                    <a:pt x="2913" y="446"/>
                  </a:lnTo>
                  <a:lnTo>
                    <a:pt x="2918" y="451"/>
                  </a:lnTo>
                  <a:lnTo>
                    <a:pt x="2918" y="451"/>
                  </a:lnTo>
                  <a:lnTo>
                    <a:pt x="2918" y="456"/>
                  </a:lnTo>
                  <a:lnTo>
                    <a:pt x="2918" y="456"/>
                  </a:lnTo>
                  <a:lnTo>
                    <a:pt x="2918" y="461"/>
                  </a:lnTo>
                  <a:lnTo>
                    <a:pt x="2923" y="461"/>
                  </a:lnTo>
                  <a:lnTo>
                    <a:pt x="2923" y="466"/>
                  </a:lnTo>
                  <a:lnTo>
                    <a:pt x="2923" y="466"/>
                  </a:lnTo>
                  <a:lnTo>
                    <a:pt x="2923" y="471"/>
                  </a:lnTo>
                  <a:lnTo>
                    <a:pt x="2923" y="471"/>
                  </a:lnTo>
                  <a:lnTo>
                    <a:pt x="2928" y="476"/>
                  </a:lnTo>
                  <a:lnTo>
                    <a:pt x="2928" y="476"/>
                  </a:lnTo>
                  <a:lnTo>
                    <a:pt x="2928" y="480"/>
                  </a:lnTo>
                  <a:lnTo>
                    <a:pt x="2928" y="480"/>
                  </a:lnTo>
                  <a:lnTo>
                    <a:pt x="2928" y="480"/>
                  </a:lnTo>
                  <a:lnTo>
                    <a:pt x="2928" y="485"/>
                  </a:lnTo>
                  <a:lnTo>
                    <a:pt x="2933" y="485"/>
                  </a:lnTo>
                  <a:lnTo>
                    <a:pt x="2933" y="490"/>
                  </a:lnTo>
                  <a:lnTo>
                    <a:pt x="2933" y="490"/>
                  </a:lnTo>
                  <a:lnTo>
                    <a:pt x="2933" y="495"/>
                  </a:lnTo>
                  <a:lnTo>
                    <a:pt x="2933" y="495"/>
                  </a:lnTo>
                  <a:lnTo>
                    <a:pt x="2937" y="495"/>
                  </a:lnTo>
                  <a:lnTo>
                    <a:pt x="2937" y="500"/>
                  </a:lnTo>
                  <a:lnTo>
                    <a:pt x="2937" y="500"/>
                  </a:lnTo>
                  <a:lnTo>
                    <a:pt x="2937" y="505"/>
                  </a:lnTo>
                  <a:lnTo>
                    <a:pt x="2937" y="505"/>
                  </a:lnTo>
                  <a:lnTo>
                    <a:pt x="2942" y="510"/>
                  </a:lnTo>
                  <a:lnTo>
                    <a:pt x="2942" y="510"/>
                  </a:lnTo>
                  <a:lnTo>
                    <a:pt x="2942" y="510"/>
                  </a:lnTo>
                  <a:lnTo>
                    <a:pt x="2942" y="514"/>
                  </a:lnTo>
                  <a:lnTo>
                    <a:pt x="2942" y="514"/>
                  </a:lnTo>
                  <a:lnTo>
                    <a:pt x="2947" y="519"/>
                  </a:lnTo>
                  <a:lnTo>
                    <a:pt x="2947" y="519"/>
                  </a:lnTo>
                  <a:lnTo>
                    <a:pt x="2947" y="519"/>
                  </a:lnTo>
                  <a:lnTo>
                    <a:pt x="2947" y="524"/>
                  </a:lnTo>
                  <a:lnTo>
                    <a:pt x="2947" y="524"/>
                  </a:lnTo>
                  <a:lnTo>
                    <a:pt x="2952" y="524"/>
                  </a:lnTo>
                  <a:lnTo>
                    <a:pt x="2952" y="529"/>
                  </a:lnTo>
                  <a:lnTo>
                    <a:pt x="2952" y="529"/>
                  </a:lnTo>
                  <a:lnTo>
                    <a:pt x="2952" y="534"/>
                  </a:lnTo>
                  <a:lnTo>
                    <a:pt x="2952" y="534"/>
                  </a:lnTo>
                  <a:lnTo>
                    <a:pt x="2957" y="534"/>
                  </a:lnTo>
                  <a:lnTo>
                    <a:pt x="2957" y="539"/>
                  </a:lnTo>
                  <a:lnTo>
                    <a:pt x="2957" y="539"/>
                  </a:lnTo>
                  <a:lnTo>
                    <a:pt x="2957" y="539"/>
                  </a:lnTo>
                  <a:lnTo>
                    <a:pt x="2957" y="544"/>
                  </a:lnTo>
                  <a:lnTo>
                    <a:pt x="2962" y="544"/>
                  </a:lnTo>
                  <a:lnTo>
                    <a:pt x="2962" y="544"/>
                  </a:lnTo>
                  <a:lnTo>
                    <a:pt x="2962" y="548"/>
                  </a:lnTo>
                  <a:lnTo>
                    <a:pt x="2962" y="548"/>
                  </a:lnTo>
                  <a:lnTo>
                    <a:pt x="2962" y="548"/>
                  </a:lnTo>
                  <a:lnTo>
                    <a:pt x="2967" y="553"/>
                  </a:lnTo>
                  <a:lnTo>
                    <a:pt x="2967" y="553"/>
                  </a:lnTo>
                  <a:lnTo>
                    <a:pt x="2967" y="553"/>
                  </a:lnTo>
                  <a:lnTo>
                    <a:pt x="2967" y="558"/>
                  </a:lnTo>
                  <a:lnTo>
                    <a:pt x="2967" y="558"/>
                  </a:lnTo>
                  <a:lnTo>
                    <a:pt x="2971" y="558"/>
                  </a:lnTo>
                  <a:lnTo>
                    <a:pt x="2971" y="563"/>
                  </a:lnTo>
                  <a:lnTo>
                    <a:pt x="2971" y="563"/>
                  </a:lnTo>
                  <a:lnTo>
                    <a:pt x="2971" y="563"/>
                  </a:lnTo>
                  <a:lnTo>
                    <a:pt x="2971" y="568"/>
                  </a:lnTo>
                  <a:lnTo>
                    <a:pt x="2976" y="568"/>
                  </a:lnTo>
                  <a:lnTo>
                    <a:pt x="2976" y="568"/>
                  </a:lnTo>
                  <a:lnTo>
                    <a:pt x="2976" y="573"/>
                  </a:lnTo>
                  <a:lnTo>
                    <a:pt x="2976" y="573"/>
                  </a:lnTo>
                  <a:lnTo>
                    <a:pt x="2976" y="573"/>
                  </a:lnTo>
                  <a:lnTo>
                    <a:pt x="2976" y="573"/>
                  </a:lnTo>
                  <a:lnTo>
                    <a:pt x="2981" y="578"/>
                  </a:lnTo>
                  <a:lnTo>
                    <a:pt x="2981" y="578"/>
                  </a:lnTo>
                  <a:lnTo>
                    <a:pt x="2981" y="578"/>
                  </a:lnTo>
                  <a:lnTo>
                    <a:pt x="2981" y="582"/>
                  </a:lnTo>
                  <a:lnTo>
                    <a:pt x="2981" y="582"/>
                  </a:lnTo>
                  <a:lnTo>
                    <a:pt x="2986" y="582"/>
                  </a:lnTo>
                  <a:lnTo>
                    <a:pt x="2986" y="582"/>
                  </a:lnTo>
                  <a:lnTo>
                    <a:pt x="2986" y="587"/>
                  </a:lnTo>
                  <a:lnTo>
                    <a:pt x="2986" y="587"/>
                  </a:lnTo>
                  <a:lnTo>
                    <a:pt x="2986" y="587"/>
                  </a:lnTo>
                  <a:lnTo>
                    <a:pt x="2991" y="587"/>
                  </a:lnTo>
                  <a:lnTo>
                    <a:pt x="2991" y="592"/>
                  </a:lnTo>
                  <a:lnTo>
                    <a:pt x="2991" y="592"/>
                  </a:lnTo>
                  <a:lnTo>
                    <a:pt x="2991" y="592"/>
                  </a:lnTo>
                  <a:lnTo>
                    <a:pt x="2991" y="592"/>
                  </a:lnTo>
                  <a:lnTo>
                    <a:pt x="2996" y="597"/>
                  </a:lnTo>
                  <a:lnTo>
                    <a:pt x="2996" y="597"/>
                  </a:lnTo>
                  <a:lnTo>
                    <a:pt x="2996" y="597"/>
                  </a:lnTo>
                  <a:lnTo>
                    <a:pt x="2996" y="597"/>
                  </a:lnTo>
                  <a:lnTo>
                    <a:pt x="2996" y="602"/>
                  </a:lnTo>
                  <a:lnTo>
                    <a:pt x="3001" y="602"/>
                  </a:lnTo>
                  <a:lnTo>
                    <a:pt x="3001" y="602"/>
                  </a:lnTo>
                  <a:lnTo>
                    <a:pt x="3001" y="602"/>
                  </a:lnTo>
                  <a:lnTo>
                    <a:pt x="3001" y="602"/>
                  </a:lnTo>
                  <a:lnTo>
                    <a:pt x="3001" y="607"/>
                  </a:lnTo>
                  <a:lnTo>
                    <a:pt x="3005" y="607"/>
                  </a:lnTo>
                  <a:lnTo>
                    <a:pt x="3005" y="607"/>
                  </a:lnTo>
                  <a:lnTo>
                    <a:pt x="3005" y="607"/>
                  </a:lnTo>
                  <a:lnTo>
                    <a:pt x="3005" y="607"/>
                  </a:lnTo>
                  <a:lnTo>
                    <a:pt x="3005" y="607"/>
                  </a:lnTo>
                  <a:lnTo>
                    <a:pt x="3010" y="611"/>
                  </a:lnTo>
                  <a:lnTo>
                    <a:pt x="3010" y="611"/>
                  </a:lnTo>
                  <a:lnTo>
                    <a:pt x="3010" y="611"/>
                  </a:lnTo>
                  <a:lnTo>
                    <a:pt x="3010" y="611"/>
                  </a:lnTo>
                  <a:lnTo>
                    <a:pt x="3010" y="611"/>
                  </a:lnTo>
                  <a:lnTo>
                    <a:pt x="3015" y="611"/>
                  </a:lnTo>
                  <a:lnTo>
                    <a:pt x="3015" y="611"/>
                  </a:lnTo>
                  <a:lnTo>
                    <a:pt x="3015" y="611"/>
                  </a:lnTo>
                  <a:lnTo>
                    <a:pt x="3015" y="611"/>
                  </a:lnTo>
                  <a:lnTo>
                    <a:pt x="3015" y="611"/>
                  </a:lnTo>
                  <a:lnTo>
                    <a:pt x="3015" y="611"/>
                  </a:lnTo>
                  <a:lnTo>
                    <a:pt x="3020" y="611"/>
                  </a:lnTo>
                  <a:lnTo>
                    <a:pt x="3020" y="611"/>
                  </a:lnTo>
                  <a:lnTo>
                    <a:pt x="3020" y="616"/>
                  </a:lnTo>
                  <a:lnTo>
                    <a:pt x="3020" y="616"/>
                  </a:lnTo>
                  <a:lnTo>
                    <a:pt x="3020" y="616"/>
                  </a:lnTo>
                  <a:lnTo>
                    <a:pt x="3025" y="616"/>
                  </a:lnTo>
                  <a:lnTo>
                    <a:pt x="3025" y="616"/>
                  </a:lnTo>
                  <a:lnTo>
                    <a:pt x="3025" y="616"/>
                  </a:lnTo>
                  <a:lnTo>
                    <a:pt x="3025" y="616"/>
                  </a:lnTo>
                  <a:lnTo>
                    <a:pt x="3025" y="616"/>
                  </a:lnTo>
                  <a:lnTo>
                    <a:pt x="3030" y="616"/>
                  </a:lnTo>
                  <a:lnTo>
                    <a:pt x="3030" y="616"/>
                  </a:lnTo>
                  <a:lnTo>
                    <a:pt x="3030" y="616"/>
                  </a:lnTo>
                  <a:lnTo>
                    <a:pt x="3030" y="616"/>
                  </a:lnTo>
                  <a:lnTo>
                    <a:pt x="3030" y="616"/>
                  </a:lnTo>
                  <a:lnTo>
                    <a:pt x="3035" y="616"/>
                  </a:lnTo>
                  <a:lnTo>
                    <a:pt x="3035" y="616"/>
                  </a:lnTo>
                  <a:lnTo>
                    <a:pt x="3035" y="616"/>
                  </a:lnTo>
                  <a:lnTo>
                    <a:pt x="3035" y="616"/>
                  </a:lnTo>
                  <a:lnTo>
                    <a:pt x="3035" y="616"/>
                  </a:lnTo>
                  <a:lnTo>
                    <a:pt x="3039" y="621"/>
                  </a:lnTo>
                  <a:lnTo>
                    <a:pt x="3039" y="621"/>
                  </a:lnTo>
                  <a:lnTo>
                    <a:pt x="3039" y="621"/>
                  </a:lnTo>
                  <a:lnTo>
                    <a:pt x="3039" y="621"/>
                  </a:lnTo>
                  <a:lnTo>
                    <a:pt x="3039" y="621"/>
                  </a:lnTo>
                  <a:lnTo>
                    <a:pt x="3044" y="621"/>
                  </a:lnTo>
                  <a:lnTo>
                    <a:pt x="3044" y="621"/>
                  </a:lnTo>
                  <a:lnTo>
                    <a:pt x="3044" y="621"/>
                  </a:lnTo>
                  <a:lnTo>
                    <a:pt x="3044" y="621"/>
                  </a:lnTo>
                  <a:lnTo>
                    <a:pt x="3044" y="621"/>
                  </a:lnTo>
                  <a:lnTo>
                    <a:pt x="3049" y="621"/>
                  </a:lnTo>
                  <a:lnTo>
                    <a:pt x="3049" y="621"/>
                  </a:lnTo>
                  <a:lnTo>
                    <a:pt x="3049" y="621"/>
                  </a:lnTo>
                  <a:lnTo>
                    <a:pt x="3049" y="621"/>
                  </a:lnTo>
                  <a:lnTo>
                    <a:pt x="3049" y="621"/>
                  </a:lnTo>
                  <a:lnTo>
                    <a:pt x="3054" y="621"/>
                  </a:lnTo>
                  <a:lnTo>
                    <a:pt x="3054" y="621"/>
                  </a:lnTo>
                  <a:lnTo>
                    <a:pt x="3054" y="621"/>
                  </a:lnTo>
                  <a:lnTo>
                    <a:pt x="3054" y="621"/>
                  </a:lnTo>
                  <a:lnTo>
                    <a:pt x="3054" y="621"/>
                  </a:lnTo>
                  <a:lnTo>
                    <a:pt x="3054" y="621"/>
                  </a:lnTo>
                  <a:lnTo>
                    <a:pt x="3059" y="621"/>
                  </a:lnTo>
                  <a:lnTo>
                    <a:pt x="3059" y="621"/>
                  </a:lnTo>
                  <a:lnTo>
                    <a:pt x="3059" y="621"/>
                  </a:lnTo>
                  <a:lnTo>
                    <a:pt x="3059" y="621"/>
                  </a:lnTo>
                  <a:lnTo>
                    <a:pt x="3064" y="621"/>
                  </a:lnTo>
                  <a:lnTo>
                    <a:pt x="3064" y="621"/>
                  </a:lnTo>
                  <a:lnTo>
                    <a:pt x="3064" y="621"/>
                  </a:lnTo>
                  <a:lnTo>
                    <a:pt x="3064" y="621"/>
                  </a:lnTo>
                  <a:lnTo>
                    <a:pt x="3064" y="621"/>
                  </a:lnTo>
                  <a:lnTo>
                    <a:pt x="3069" y="621"/>
                  </a:lnTo>
                  <a:lnTo>
                    <a:pt x="3069" y="621"/>
                  </a:lnTo>
                  <a:lnTo>
                    <a:pt x="3069" y="621"/>
                  </a:lnTo>
                  <a:lnTo>
                    <a:pt x="3069" y="621"/>
                  </a:lnTo>
                  <a:lnTo>
                    <a:pt x="3069" y="621"/>
                  </a:lnTo>
                  <a:lnTo>
                    <a:pt x="3073" y="621"/>
                  </a:lnTo>
                  <a:lnTo>
                    <a:pt x="3073" y="621"/>
                  </a:lnTo>
                  <a:lnTo>
                    <a:pt x="3073" y="621"/>
                  </a:lnTo>
                  <a:lnTo>
                    <a:pt x="3073" y="621"/>
                  </a:lnTo>
                  <a:lnTo>
                    <a:pt x="3073" y="621"/>
                  </a:lnTo>
                  <a:lnTo>
                    <a:pt x="3078" y="621"/>
                  </a:lnTo>
                  <a:lnTo>
                    <a:pt x="3078" y="621"/>
                  </a:lnTo>
                  <a:lnTo>
                    <a:pt x="3078" y="621"/>
                  </a:lnTo>
                  <a:lnTo>
                    <a:pt x="3078" y="616"/>
                  </a:lnTo>
                  <a:lnTo>
                    <a:pt x="3078" y="616"/>
                  </a:lnTo>
                  <a:lnTo>
                    <a:pt x="3083" y="616"/>
                  </a:lnTo>
                  <a:lnTo>
                    <a:pt x="3083" y="616"/>
                  </a:lnTo>
                  <a:lnTo>
                    <a:pt x="3083" y="616"/>
                  </a:lnTo>
                  <a:lnTo>
                    <a:pt x="3083" y="616"/>
                  </a:lnTo>
                  <a:lnTo>
                    <a:pt x="3083" y="616"/>
                  </a:lnTo>
                  <a:lnTo>
                    <a:pt x="3088" y="616"/>
                  </a:lnTo>
                  <a:lnTo>
                    <a:pt x="3088" y="616"/>
                  </a:lnTo>
                  <a:lnTo>
                    <a:pt x="3088" y="616"/>
                  </a:lnTo>
                  <a:lnTo>
                    <a:pt x="3088" y="616"/>
                  </a:lnTo>
                  <a:lnTo>
                    <a:pt x="3088" y="616"/>
                  </a:lnTo>
                  <a:lnTo>
                    <a:pt x="3093" y="616"/>
                  </a:lnTo>
                  <a:lnTo>
                    <a:pt x="3093" y="616"/>
                  </a:lnTo>
                  <a:lnTo>
                    <a:pt x="3093" y="616"/>
                  </a:lnTo>
                  <a:lnTo>
                    <a:pt x="3093" y="616"/>
                  </a:lnTo>
                  <a:lnTo>
                    <a:pt x="3093" y="616"/>
                  </a:lnTo>
                  <a:lnTo>
                    <a:pt x="3093" y="616"/>
                  </a:lnTo>
                  <a:lnTo>
                    <a:pt x="3098" y="616"/>
                  </a:lnTo>
                  <a:lnTo>
                    <a:pt x="3098" y="611"/>
                  </a:lnTo>
                  <a:lnTo>
                    <a:pt x="3098" y="611"/>
                  </a:lnTo>
                  <a:lnTo>
                    <a:pt x="3098" y="611"/>
                  </a:lnTo>
                  <a:lnTo>
                    <a:pt x="3098" y="611"/>
                  </a:lnTo>
                  <a:lnTo>
                    <a:pt x="3103" y="611"/>
                  </a:lnTo>
                  <a:lnTo>
                    <a:pt x="3103" y="611"/>
                  </a:lnTo>
                  <a:lnTo>
                    <a:pt x="3103" y="611"/>
                  </a:lnTo>
                  <a:lnTo>
                    <a:pt x="3103" y="611"/>
                  </a:lnTo>
                  <a:lnTo>
                    <a:pt x="3103" y="611"/>
                  </a:lnTo>
                  <a:lnTo>
                    <a:pt x="3107" y="611"/>
                  </a:lnTo>
                  <a:lnTo>
                    <a:pt x="3107" y="611"/>
                  </a:lnTo>
                  <a:lnTo>
                    <a:pt x="3107" y="611"/>
                  </a:lnTo>
                  <a:lnTo>
                    <a:pt x="3107" y="611"/>
                  </a:lnTo>
                  <a:lnTo>
                    <a:pt x="3107" y="607"/>
                  </a:lnTo>
                  <a:lnTo>
                    <a:pt x="3112" y="607"/>
                  </a:lnTo>
                  <a:lnTo>
                    <a:pt x="3112" y="607"/>
                  </a:lnTo>
                  <a:lnTo>
                    <a:pt x="3112" y="607"/>
                  </a:lnTo>
                  <a:lnTo>
                    <a:pt x="3112" y="607"/>
                  </a:lnTo>
                  <a:lnTo>
                    <a:pt x="3112" y="607"/>
                  </a:lnTo>
                  <a:lnTo>
                    <a:pt x="3117" y="607"/>
                  </a:lnTo>
                  <a:lnTo>
                    <a:pt x="3117" y="607"/>
                  </a:lnTo>
                  <a:lnTo>
                    <a:pt x="3117" y="607"/>
                  </a:lnTo>
                  <a:lnTo>
                    <a:pt x="3117" y="607"/>
                  </a:lnTo>
                  <a:lnTo>
                    <a:pt x="3117" y="602"/>
                  </a:lnTo>
                  <a:lnTo>
                    <a:pt x="3122" y="602"/>
                  </a:lnTo>
                  <a:lnTo>
                    <a:pt x="3122" y="602"/>
                  </a:lnTo>
                  <a:lnTo>
                    <a:pt x="3122" y="602"/>
                  </a:lnTo>
                  <a:lnTo>
                    <a:pt x="3122" y="602"/>
                  </a:lnTo>
                  <a:lnTo>
                    <a:pt x="3122" y="602"/>
                  </a:lnTo>
                  <a:lnTo>
                    <a:pt x="3127" y="602"/>
                  </a:lnTo>
                  <a:lnTo>
                    <a:pt x="3127" y="602"/>
                  </a:lnTo>
                  <a:lnTo>
                    <a:pt x="3127" y="602"/>
                  </a:lnTo>
                  <a:lnTo>
                    <a:pt x="3127" y="602"/>
                  </a:lnTo>
                  <a:lnTo>
                    <a:pt x="3127" y="602"/>
                  </a:lnTo>
                  <a:lnTo>
                    <a:pt x="3127" y="597"/>
                  </a:lnTo>
                  <a:lnTo>
                    <a:pt x="3132" y="597"/>
                  </a:lnTo>
                  <a:lnTo>
                    <a:pt x="3132" y="597"/>
                  </a:lnTo>
                  <a:lnTo>
                    <a:pt x="3132" y="597"/>
                  </a:lnTo>
                  <a:lnTo>
                    <a:pt x="3132" y="597"/>
                  </a:lnTo>
                  <a:lnTo>
                    <a:pt x="3132" y="597"/>
                  </a:lnTo>
                  <a:lnTo>
                    <a:pt x="3137" y="597"/>
                  </a:lnTo>
                  <a:lnTo>
                    <a:pt x="3137" y="597"/>
                  </a:lnTo>
                  <a:lnTo>
                    <a:pt x="3137" y="597"/>
                  </a:lnTo>
                  <a:lnTo>
                    <a:pt x="3137" y="592"/>
                  </a:lnTo>
                  <a:lnTo>
                    <a:pt x="3137" y="592"/>
                  </a:lnTo>
                  <a:lnTo>
                    <a:pt x="3141" y="592"/>
                  </a:lnTo>
                  <a:lnTo>
                    <a:pt x="3141" y="592"/>
                  </a:lnTo>
                  <a:lnTo>
                    <a:pt x="3141" y="592"/>
                  </a:lnTo>
                  <a:lnTo>
                    <a:pt x="3141" y="592"/>
                  </a:lnTo>
                  <a:lnTo>
                    <a:pt x="3141" y="592"/>
                  </a:lnTo>
                  <a:lnTo>
                    <a:pt x="3146" y="592"/>
                  </a:lnTo>
                  <a:lnTo>
                    <a:pt x="3146" y="592"/>
                  </a:lnTo>
                  <a:lnTo>
                    <a:pt x="3146" y="592"/>
                  </a:lnTo>
                  <a:lnTo>
                    <a:pt x="3146" y="587"/>
                  </a:lnTo>
                  <a:lnTo>
                    <a:pt x="3146" y="587"/>
                  </a:lnTo>
                  <a:lnTo>
                    <a:pt x="3151" y="587"/>
                  </a:lnTo>
                  <a:lnTo>
                    <a:pt x="3151" y="587"/>
                  </a:lnTo>
                  <a:lnTo>
                    <a:pt x="3151" y="587"/>
                  </a:lnTo>
                  <a:lnTo>
                    <a:pt x="3151" y="587"/>
                  </a:lnTo>
                  <a:lnTo>
                    <a:pt x="3151" y="587"/>
                  </a:lnTo>
                  <a:lnTo>
                    <a:pt x="3156" y="587"/>
                  </a:lnTo>
                  <a:lnTo>
                    <a:pt x="3156" y="587"/>
                  </a:lnTo>
                  <a:lnTo>
                    <a:pt x="3156" y="582"/>
                  </a:lnTo>
                  <a:lnTo>
                    <a:pt x="3156" y="582"/>
                  </a:lnTo>
                  <a:lnTo>
                    <a:pt x="3156" y="582"/>
                  </a:lnTo>
                  <a:lnTo>
                    <a:pt x="3161" y="582"/>
                  </a:lnTo>
                  <a:lnTo>
                    <a:pt x="3161" y="582"/>
                  </a:lnTo>
                  <a:lnTo>
                    <a:pt x="3161" y="582"/>
                  </a:lnTo>
                  <a:lnTo>
                    <a:pt x="3161" y="582"/>
                  </a:lnTo>
                  <a:lnTo>
                    <a:pt x="3161" y="578"/>
                  </a:lnTo>
                  <a:lnTo>
                    <a:pt x="3166" y="578"/>
                  </a:lnTo>
                  <a:lnTo>
                    <a:pt x="3166" y="578"/>
                  </a:lnTo>
                  <a:lnTo>
                    <a:pt x="3166" y="578"/>
                  </a:lnTo>
                  <a:lnTo>
                    <a:pt x="3166" y="578"/>
                  </a:lnTo>
                  <a:lnTo>
                    <a:pt x="3166" y="578"/>
                  </a:lnTo>
                  <a:lnTo>
                    <a:pt x="3170" y="578"/>
                  </a:lnTo>
                  <a:lnTo>
                    <a:pt x="3170" y="578"/>
                  </a:lnTo>
                  <a:lnTo>
                    <a:pt x="3170" y="573"/>
                  </a:lnTo>
                  <a:lnTo>
                    <a:pt x="3170" y="573"/>
                  </a:lnTo>
                  <a:lnTo>
                    <a:pt x="3170" y="573"/>
                  </a:lnTo>
                  <a:lnTo>
                    <a:pt x="3170" y="573"/>
                  </a:lnTo>
                  <a:lnTo>
                    <a:pt x="3175" y="573"/>
                  </a:lnTo>
                  <a:lnTo>
                    <a:pt x="3175" y="573"/>
                  </a:lnTo>
                  <a:lnTo>
                    <a:pt x="3175" y="568"/>
                  </a:lnTo>
                  <a:lnTo>
                    <a:pt x="3175" y="568"/>
                  </a:lnTo>
                  <a:lnTo>
                    <a:pt x="3175" y="568"/>
                  </a:lnTo>
                  <a:lnTo>
                    <a:pt x="3180" y="568"/>
                  </a:lnTo>
                  <a:lnTo>
                    <a:pt x="3180" y="568"/>
                  </a:lnTo>
                  <a:lnTo>
                    <a:pt x="3180" y="568"/>
                  </a:lnTo>
                  <a:lnTo>
                    <a:pt x="3180" y="568"/>
                  </a:lnTo>
                  <a:lnTo>
                    <a:pt x="3180" y="563"/>
                  </a:lnTo>
                  <a:lnTo>
                    <a:pt x="3185" y="563"/>
                  </a:lnTo>
                  <a:lnTo>
                    <a:pt x="3185" y="563"/>
                  </a:lnTo>
                  <a:lnTo>
                    <a:pt x="3185" y="563"/>
                  </a:lnTo>
                  <a:lnTo>
                    <a:pt x="3185" y="563"/>
                  </a:lnTo>
                  <a:lnTo>
                    <a:pt x="3185" y="563"/>
                  </a:lnTo>
                  <a:lnTo>
                    <a:pt x="3190" y="558"/>
                  </a:lnTo>
                  <a:lnTo>
                    <a:pt x="3190" y="558"/>
                  </a:lnTo>
                  <a:lnTo>
                    <a:pt x="3190" y="558"/>
                  </a:lnTo>
                  <a:lnTo>
                    <a:pt x="3190" y="558"/>
                  </a:lnTo>
                  <a:lnTo>
                    <a:pt x="3190" y="558"/>
                  </a:lnTo>
                  <a:lnTo>
                    <a:pt x="3195" y="553"/>
                  </a:lnTo>
                  <a:lnTo>
                    <a:pt x="3195" y="553"/>
                  </a:lnTo>
                  <a:lnTo>
                    <a:pt x="3195" y="553"/>
                  </a:lnTo>
                  <a:lnTo>
                    <a:pt x="3195" y="553"/>
                  </a:lnTo>
                  <a:lnTo>
                    <a:pt x="3195" y="553"/>
                  </a:lnTo>
                  <a:lnTo>
                    <a:pt x="3200" y="553"/>
                  </a:lnTo>
                  <a:lnTo>
                    <a:pt x="3200" y="548"/>
                  </a:lnTo>
                  <a:lnTo>
                    <a:pt x="3200" y="548"/>
                  </a:lnTo>
                  <a:lnTo>
                    <a:pt x="3200" y="548"/>
                  </a:lnTo>
                  <a:lnTo>
                    <a:pt x="3200" y="548"/>
                  </a:lnTo>
                  <a:lnTo>
                    <a:pt x="3204" y="548"/>
                  </a:lnTo>
                  <a:lnTo>
                    <a:pt x="3204" y="544"/>
                  </a:lnTo>
                  <a:lnTo>
                    <a:pt x="3204" y="544"/>
                  </a:lnTo>
                  <a:lnTo>
                    <a:pt x="3204" y="544"/>
                  </a:lnTo>
                  <a:lnTo>
                    <a:pt x="3204" y="544"/>
                  </a:lnTo>
                  <a:lnTo>
                    <a:pt x="3209" y="544"/>
                  </a:lnTo>
                  <a:lnTo>
                    <a:pt x="3209" y="539"/>
                  </a:lnTo>
                  <a:lnTo>
                    <a:pt x="3209" y="539"/>
                  </a:lnTo>
                  <a:lnTo>
                    <a:pt x="3209" y="539"/>
                  </a:lnTo>
                  <a:lnTo>
                    <a:pt x="3209" y="539"/>
                  </a:lnTo>
                  <a:lnTo>
                    <a:pt x="3214" y="539"/>
                  </a:lnTo>
                  <a:lnTo>
                    <a:pt x="3214" y="534"/>
                  </a:lnTo>
                  <a:lnTo>
                    <a:pt x="3214" y="534"/>
                  </a:lnTo>
                  <a:lnTo>
                    <a:pt x="3214" y="534"/>
                  </a:lnTo>
                  <a:lnTo>
                    <a:pt x="3214" y="534"/>
                  </a:lnTo>
                  <a:lnTo>
                    <a:pt x="3219" y="534"/>
                  </a:lnTo>
                  <a:lnTo>
                    <a:pt x="3219" y="529"/>
                  </a:lnTo>
                  <a:lnTo>
                    <a:pt x="3219" y="529"/>
                  </a:lnTo>
                  <a:lnTo>
                    <a:pt x="3219" y="529"/>
                  </a:lnTo>
                  <a:lnTo>
                    <a:pt x="3219" y="529"/>
                  </a:lnTo>
                  <a:lnTo>
                    <a:pt x="3219" y="524"/>
                  </a:lnTo>
                  <a:lnTo>
                    <a:pt x="3224" y="524"/>
                  </a:lnTo>
                  <a:lnTo>
                    <a:pt x="3224" y="524"/>
                  </a:lnTo>
                  <a:lnTo>
                    <a:pt x="3224" y="524"/>
                  </a:lnTo>
                  <a:lnTo>
                    <a:pt x="3224" y="524"/>
                  </a:lnTo>
                  <a:lnTo>
                    <a:pt x="3224" y="519"/>
                  </a:lnTo>
                  <a:lnTo>
                    <a:pt x="3229" y="519"/>
                  </a:lnTo>
                  <a:lnTo>
                    <a:pt x="3229" y="519"/>
                  </a:lnTo>
                  <a:lnTo>
                    <a:pt x="3229" y="519"/>
                  </a:lnTo>
                  <a:lnTo>
                    <a:pt x="3229" y="514"/>
                  </a:lnTo>
                  <a:lnTo>
                    <a:pt x="3229" y="514"/>
                  </a:lnTo>
                  <a:lnTo>
                    <a:pt x="3234" y="514"/>
                  </a:lnTo>
                  <a:lnTo>
                    <a:pt x="3234" y="514"/>
                  </a:lnTo>
                  <a:lnTo>
                    <a:pt x="3234" y="510"/>
                  </a:lnTo>
                  <a:lnTo>
                    <a:pt x="3234" y="510"/>
                  </a:lnTo>
                  <a:lnTo>
                    <a:pt x="3234" y="510"/>
                  </a:lnTo>
                  <a:lnTo>
                    <a:pt x="3238" y="510"/>
                  </a:lnTo>
                  <a:lnTo>
                    <a:pt x="3238" y="505"/>
                  </a:lnTo>
                  <a:lnTo>
                    <a:pt x="3238" y="505"/>
                  </a:lnTo>
                  <a:lnTo>
                    <a:pt x="3238" y="505"/>
                  </a:lnTo>
                  <a:lnTo>
                    <a:pt x="3238" y="505"/>
                  </a:lnTo>
                  <a:lnTo>
                    <a:pt x="3243" y="500"/>
                  </a:lnTo>
                  <a:lnTo>
                    <a:pt x="3243" y="500"/>
                  </a:lnTo>
                  <a:lnTo>
                    <a:pt x="3243" y="500"/>
                  </a:lnTo>
                  <a:lnTo>
                    <a:pt x="3243" y="500"/>
                  </a:lnTo>
                  <a:lnTo>
                    <a:pt x="3243" y="500"/>
                  </a:lnTo>
                  <a:lnTo>
                    <a:pt x="3248" y="500"/>
                  </a:lnTo>
                  <a:lnTo>
                    <a:pt x="3248" y="500"/>
                  </a:lnTo>
                  <a:lnTo>
                    <a:pt x="3248" y="500"/>
                  </a:lnTo>
                  <a:lnTo>
                    <a:pt x="3248" y="500"/>
                  </a:lnTo>
                  <a:lnTo>
                    <a:pt x="3253" y="505"/>
                  </a:lnTo>
                  <a:lnTo>
                    <a:pt x="3253" y="505"/>
                  </a:lnTo>
                  <a:lnTo>
                    <a:pt x="3253" y="505"/>
                  </a:lnTo>
                  <a:lnTo>
                    <a:pt x="3253" y="505"/>
                  </a:lnTo>
                  <a:lnTo>
                    <a:pt x="3253" y="510"/>
                  </a:lnTo>
                  <a:lnTo>
                    <a:pt x="3253" y="510"/>
                  </a:lnTo>
                  <a:lnTo>
                    <a:pt x="3258" y="510"/>
                  </a:lnTo>
                  <a:lnTo>
                    <a:pt x="3258" y="510"/>
                  </a:lnTo>
                  <a:lnTo>
                    <a:pt x="3258" y="510"/>
                  </a:lnTo>
                  <a:lnTo>
                    <a:pt x="3258" y="514"/>
                  </a:lnTo>
                  <a:lnTo>
                    <a:pt x="3258" y="514"/>
                  </a:lnTo>
                  <a:lnTo>
                    <a:pt x="3263" y="514"/>
                  </a:lnTo>
                  <a:lnTo>
                    <a:pt x="3263" y="514"/>
                  </a:lnTo>
                  <a:lnTo>
                    <a:pt x="3263" y="514"/>
                  </a:lnTo>
                  <a:lnTo>
                    <a:pt x="3263" y="514"/>
                  </a:lnTo>
                  <a:lnTo>
                    <a:pt x="3263" y="519"/>
                  </a:lnTo>
                  <a:lnTo>
                    <a:pt x="3268" y="519"/>
                  </a:lnTo>
                  <a:lnTo>
                    <a:pt x="3268" y="519"/>
                  </a:lnTo>
                  <a:lnTo>
                    <a:pt x="3268" y="519"/>
                  </a:lnTo>
                  <a:lnTo>
                    <a:pt x="3268" y="519"/>
                  </a:lnTo>
                  <a:lnTo>
                    <a:pt x="3268" y="524"/>
                  </a:lnTo>
                  <a:lnTo>
                    <a:pt x="3272" y="524"/>
                  </a:lnTo>
                  <a:lnTo>
                    <a:pt x="3272" y="524"/>
                  </a:lnTo>
                  <a:lnTo>
                    <a:pt x="3272" y="524"/>
                  </a:lnTo>
                  <a:lnTo>
                    <a:pt x="3272" y="524"/>
                  </a:lnTo>
                  <a:lnTo>
                    <a:pt x="3272" y="524"/>
                  </a:lnTo>
                  <a:lnTo>
                    <a:pt x="3277" y="529"/>
                  </a:lnTo>
                  <a:lnTo>
                    <a:pt x="3277" y="529"/>
                  </a:lnTo>
                  <a:lnTo>
                    <a:pt x="3277" y="529"/>
                  </a:lnTo>
                  <a:lnTo>
                    <a:pt x="3277" y="529"/>
                  </a:lnTo>
                  <a:lnTo>
                    <a:pt x="3277" y="529"/>
                  </a:lnTo>
                  <a:lnTo>
                    <a:pt x="3282" y="529"/>
                  </a:lnTo>
                  <a:lnTo>
                    <a:pt x="3282" y="534"/>
                  </a:lnTo>
                  <a:lnTo>
                    <a:pt x="3282" y="534"/>
                  </a:lnTo>
                  <a:lnTo>
                    <a:pt x="3282" y="534"/>
                  </a:lnTo>
                  <a:lnTo>
                    <a:pt x="3282" y="534"/>
                  </a:lnTo>
                  <a:lnTo>
                    <a:pt x="3287" y="534"/>
                  </a:lnTo>
                  <a:lnTo>
                    <a:pt x="3287" y="534"/>
                  </a:lnTo>
                  <a:lnTo>
                    <a:pt x="3287" y="539"/>
                  </a:lnTo>
                  <a:lnTo>
                    <a:pt x="3287" y="539"/>
                  </a:lnTo>
                  <a:lnTo>
                    <a:pt x="3287" y="539"/>
                  </a:lnTo>
                  <a:lnTo>
                    <a:pt x="3292" y="539"/>
                  </a:lnTo>
                  <a:lnTo>
                    <a:pt x="3292" y="539"/>
                  </a:lnTo>
                  <a:lnTo>
                    <a:pt x="3292" y="539"/>
                  </a:lnTo>
                  <a:lnTo>
                    <a:pt x="3292" y="544"/>
                  </a:lnTo>
                  <a:lnTo>
                    <a:pt x="3292" y="544"/>
                  </a:lnTo>
                  <a:lnTo>
                    <a:pt x="3292" y="544"/>
                  </a:lnTo>
                  <a:lnTo>
                    <a:pt x="3297" y="544"/>
                  </a:lnTo>
                  <a:lnTo>
                    <a:pt x="3297" y="544"/>
                  </a:lnTo>
                  <a:lnTo>
                    <a:pt x="3297" y="544"/>
                  </a:lnTo>
                  <a:lnTo>
                    <a:pt x="3297" y="544"/>
                  </a:lnTo>
                  <a:lnTo>
                    <a:pt x="3297" y="548"/>
                  </a:lnTo>
                  <a:lnTo>
                    <a:pt x="3302" y="548"/>
                  </a:lnTo>
                  <a:lnTo>
                    <a:pt x="3302" y="548"/>
                  </a:lnTo>
                  <a:lnTo>
                    <a:pt x="3302" y="548"/>
                  </a:lnTo>
                  <a:lnTo>
                    <a:pt x="3302" y="548"/>
                  </a:lnTo>
                  <a:lnTo>
                    <a:pt x="3302" y="548"/>
                  </a:lnTo>
                  <a:lnTo>
                    <a:pt x="3306" y="548"/>
                  </a:lnTo>
                  <a:lnTo>
                    <a:pt x="3306" y="553"/>
                  </a:lnTo>
                  <a:lnTo>
                    <a:pt x="3306" y="553"/>
                  </a:lnTo>
                  <a:lnTo>
                    <a:pt x="3306" y="553"/>
                  </a:lnTo>
                  <a:lnTo>
                    <a:pt x="3306" y="553"/>
                  </a:lnTo>
                  <a:lnTo>
                    <a:pt x="3311" y="553"/>
                  </a:lnTo>
                  <a:lnTo>
                    <a:pt x="3311" y="553"/>
                  </a:lnTo>
                  <a:lnTo>
                    <a:pt x="3311" y="553"/>
                  </a:lnTo>
                  <a:lnTo>
                    <a:pt x="3311" y="558"/>
                  </a:lnTo>
                  <a:lnTo>
                    <a:pt x="3311" y="558"/>
                  </a:lnTo>
                  <a:lnTo>
                    <a:pt x="3316" y="558"/>
                  </a:lnTo>
                  <a:lnTo>
                    <a:pt x="3316" y="558"/>
                  </a:lnTo>
                  <a:lnTo>
                    <a:pt x="3316" y="558"/>
                  </a:lnTo>
                  <a:lnTo>
                    <a:pt x="3316" y="558"/>
                  </a:lnTo>
                  <a:lnTo>
                    <a:pt x="3316" y="558"/>
                  </a:lnTo>
                  <a:lnTo>
                    <a:pt x="3321" y="553"/>
                  </a:lnTo>
                  <a:lnTo>
                    <a:pt x="3321" y="553"/>
                  </a:lnTo>
                  <a:lnTo>
                    <a:pt x="3321" y="553"/>
                  </a:lnTo>
                  <a:lnTo>
                    <a:pt x="3321" y="548"/>
                  </a:lnTo>
                  <a:lnTo>
                    <a:pt x="3321" y="548"/>
                  </a:lnTo>
                  <a:lnTo>
                    <a:pt x="3326" y="548"/>
                  </a:lnTo>
                  <a:lnTo>
                    <a:pt x="3326" y="544"/>
                  </a:lnTo>
                  <a:lnTo>
                    <a:pt x="3326" y="544"/>
                  </a:lnTo>
                  <a:lnTo>
                    <a:pt x="3326" y="539"/>
                  </a:lnTo>
                  <a:lnTo>
                    <a:pt x="3326" y="539"/>
                  </a:lnTo>
                  <a:lnTo>
                    <a:pt x="3326" y="539"/>
                  </a:lnTo>
                  <a:lnTo>
                    <a:pt x="3331" y="534"/>
                  </a:lnTo>
                  <a:lnTo>
                    <a:pt x="3331" y="534"/>
                  </a:lnTo>
                  <a:lnTo>
                    <a:pt x="3331" y="529"/>
                  </a:lnTo>
                  <a:lnTo>
                    <a:pt x="3331" y="529"/>
                  </a:lnTo>
                  <a:lnTo>
                    <a:pt x="3331" y="529"/>
                  </a:lnTo>
                  <a:lnTo>
                    <a:pt x="3336" y="524"/>
                  </a:lnTo>
                  <a:lnTo>
                    <a:pt x="3336" y="524"/>
                  </a:lnTo>
                  <a:lnTo>
                    <a:pt x="3336" y="519"/>
                  </a:lnTo>
                  <a:lnTo>
                    <a:pt x="3336" y="519"/>
                  </a:lnTo>
                  <a:lnTo>
                    <a:pt x="3336" y="519"/>
                  </a:lnTo>
                  <a:lnTo>
                    <a:pt x="3340" y="514"/>
                  </a:lnTo>
                  <a:lnTo>
                    <a:pt x="3340" y="514"/>
                  </a:lnTo>
                  <a:lnTo>
                    <a:pt x="3340" y="510"/>
                  </a:lnTo>
                  <a:lnTo>
                    <a:pt x="3340" y="510"/>
                  </a:lnTo>
                  <a:lnTo>
                    <a:pt x="3340" y="505"/>
                  </a:lnTo>
                  <a:lnTo>
                    <a:pt x="3345" y="505"/>
                  </a:lnTo>
                  <a:lnTo>
                    <a:pt x="3345" y="505"/>
                  </a:lnTo>
                  <a:lnTo>
                    <a:pt x="3345" y="500"/>
                  </a:lnTo>
                  <a:lnTo>
                    <a:pt x="3345" y="500"/>
                  </a:lnTo>
                  <a:lnTo>
                    <a:pt x="3345" y="495"/>
                  </a:lnTo>
                  <a:lnTo>
                    <a:pt x="3350" y="495"/>
                  </a:lnTo>
                  <a:lnTo>
                    <a:pt x="3350" y="490"/>
                  </a:lnTo>
                  <a:lnTo>
                    <a:pt x="3350" y="485"/>
                  </a:lnTo>
                  <a:lnTo>
                    <a:pt x="3350" y="485"/>
                  </a:lnTo>
                  <a:lnTo>
                    <a:pt x="3355" y="480"/>
                  </a:lnTo>
                  <a:lnTo>
                    <a:pt x="3355" y="480"/>
                  </a:lnTo>
                  <a:lnTo>
                    <a:pt x="3355" y="480"/>
                  </a:lnTo>
                  <a:lnTo>
                    <a:pt x="3355" y="476"/>
                  </a:lnTo>
                  <a:lnTo>
                    <a:pt x="3355" y="476"/>
                  </a:lnTo>
                  <a:lnTo>
                    <a:pt x="3360" y="471"/>
                  </a:lnTo>
                  <a:lnTo>
                    <a:pt x="3360" y="471"/>
                  </a:lnTo>
                  <a:lnTo>
                    <a:pt x="3360" y="466"/>
                  </a:lnTo>
                  <a:lnTo>
                    <a:pt x="3360" y="466"/>
                  </a:lnTo>
                  <a:lnTo>
                    <a:pt x="3360" y="461"/>
                  </a:lnTo>
                  <a:lnTo>
                    <a:pt x="3365" y="461"/>
                  </a:lnTo>
                  <a:lnTo>
                    <a:pt x="3365" y="456"/>
                  </a:lnTo>
                  <a:lnTo>
                    <a:pt x="3365" y="456"/>
                  </a:lnTo>
                  <a:lnTo>
                    <a:pt x="3365" y="451"/>
                  </a:lnTo>
                  <a:lnTo>
                    <a:pt x="3365" y="451"/>
                  </a:lnTo>
                  <a:lnTo>
                    <a:pt x="3365" y="446"/>
                  </a:lnTo>
                  <a:lnTo>
                    <a:pt x="3370" y="446"/>
                  </a:lnTo>
                  <a:lnTo>
                    <a:pt x="3370" y="442"/>
                  </a:lnTo>
                  <a:lnTo>
                    <a:pt x="3370" y="437"/>
                  </a:lnTo>
                  <a:lnTo>
                    <a:pt x="3370" y="437"/>
                  </a:lnTo>
                  <a:lnTo>
                    <a:pt x="3370" y="432"/>
                  </a:lnTo>
                  <a:lnTo>
                    <a:pt x="3374" y="432"/>
                  </a:lnTo>
                  <a:lnTo>
                    <a:pt x="3374" y="427"/>
                  </a:lnTo>
                  <a:lnTo>
                    <a:pt x="3374" y="427"/>
                  </a:lnTo>
                  <a:lnTo>
                    <a:pt x="3374" y="422"/>
                  </a:lnTo>
                  <a:lnTo>
                    <a:pt x="3374" y="422"/>
                  </a:lnTo>
                  <a:lnTo>
                    <a:pt x="3379" y="417"/>
                  </a:lnTo>
                  <a:lnTo>
                    <a:pt x="3379" y="417"/>
                  </a:lnTo>
                  <a:lnTo>
                    <a:pt x="3379" y="412"/>
                  </a:lnTo>
                  <a:lnTo>
                    <a:pt x="3379" y="408"/>
                  </a:lnTo>
                  <a:lnTo>
                    <a:pt x="3379" y="408"/>
                  </a:lnTo>
                  <a:lnTo>
                    <a:pt x="3384" y="403"/>
                  </a:lnTo>
                  <a:lnTo>
                    <a:pt x="3384" y="403"/>
                  </a:lnTo>
                  <a:lnTo>
                    <a:pt x="3384" y="398"/>
                  </a:lnTo>
                  <a:lnTo>
                    <a:pt x="3384" y="398"/>
                  </a:lnTo>
                  <a:lnTo>
                    <a:pt x="3384" y="393"/>
                  </a:lnTo>
                  <a:lnTo>
                    <a:pt x="3384" y="393"/>
                  </a:lnTo>
                  <a:lnTo>
                    <a:pt x="3389" y="388"/>
                  </a:lnTo>
                  <a:lnTo>
                    <a:pt x="3389" y="388"/>
                  </a:lnTo>
                  <a:lnTo>
                    <a:pt x="3389" y="388"/>
                  </a:lnTo>
                  <a:lnTo>
                    <a:pt x="3389" y="388"/>
                  </a:lnTo>
                  <a:lnTo>
                    <a:pt x="3389" y="388"/>
                  </a:lnTo>
                  <a:lnTo>
                    <a:pt x="3394" y="388"/>
                  </a:lnTo>
                  <a:lnTo>
                    <a:pt x="3394" y="388"/>
                  </a:lnTo>
                  <a:lnTo>
                    <a:pt x="3394" y="388"/>
                  </a:lnTo>
                  <a:lnTo>
                    <a:pt x="3394" y="393"/>
                  </a:lnTo>
                  <a:lnTo>
                    <a:pt x="3394" y="393"/>
                  </a:lnTo>
                  <a:lnTo>
                    <a:pt x="3399" y="393"/>
                  </a:lnTo>
                  <a:lnTo>
                    <a:pt x="3399" y="393"/>
                  </a:lnTo>
                  <a:lnTo>
                    <a:pt x="3399" y="393"/>
                  </a:lnTo>
                  <a:lnTo>
                    <a:pt x="3399" y="398"/>
                  </a:lnTo>
                  <a:lnTo>
                    <a:pt x="3399" y="398"/>
                  </a:lnTo>
                  <a:lnTo>
                    <a:pt x="3404" y="398"/>
                  </a:lnTo>
                  <a:lnTo>
                    <a:pt x="3404" y="398"/>
                  </a:lnTo>
                  <a:lnTo>
                    <a:pt x="3404" y="398"/>
                  </a:lnTo>
                  <a:lnTo>
                    <a:pt x="3404" y="403"/>
                  </a:lnTo>
                  <a:lnTo>
                    <a:pt x="3404" y="403"/>
                  </a:lnTo>
                  <a:lnTo>
                    <a:pt x="3408" y="403"/>
                  </a:lnTo>
                  <a:lnTo>
                    <a:pt x="3408" y="403"/>
                  </a:lnTo>
                  <a:lnTo>
                    <a:pt x="3408" y="403"/>
                  </a:lnTo>
                  <a:lnTo>
                    <a:pt x="3408" y="408"/>
                  </a:lnTo>
                  <a:lnTo>
                    <a:pt x="3408" y="408"/>
                  </a:lnTo>
                  <a:lnTo>
                    <a:pt x="3413" y="408"/>
                  </a:lnTo>
                  <a:lnTo>
                    <a:pt x="3413" y="408"/>
                  </a:lnTo>
                  <a:lnTo>
                    <a:pt x="3413" y="408"/>
                  </a:lnTo>
                  <a:lnTo>
                    <a:pt x="3413" y="412"/>
                  </a:lnTo>
                  <a:lnTo>
                    <a:pt x="3413" y="412"/>
                  </a:lnTo>
                  <a:lnTo>
                    <a:pt x="3418" y="412"/>
                  </a:lnTo>
                  <a:lnTo>
                    <a:pt x="3418" y="412"/>
                  </a:lnTo>
                  <a:lnTo>
                    <a:pt x="3418" y="412"/>
                  </a:lnTo>
                  <a:lnTo>
                    <a:pt x="3418" y="417"/>
                  </a:lnTo>
                  <a:lnTo>
                    <a:pt x="3418" y="417"/>
                  </a:lnTo>
                  <a:lnTo>
                    <a:pt x="3423" y="417"/>
                  </a:lnTo>
                  <a:lnTo>
                    <a:pt x="3423" y="417"/>
                  </a:lnTo>
                  <a:lnTo>
                    <a:pt x="3423" y="417"/>
                  </a:lnTo>
                  <a:lnTo>
                    <a:pt x="3423" y="422"/>
                  </a:lnTo>
                  <a:lnTo>
                    <a:pt x="3423" y="422"/>
                  </a:lnTo>
                  <a:lnTo>
                    <a:pt x="3428" y="422"/>
                  </a:lnTo>
                  <a:lnTo>
                    <a:pt x="3428" y="422"/>
                  </a:lnTo>
                  <a:lnTo>
                    <a:pt x="3428" y="422"/>
                  </a:lnTo>
                  <a:lnTo>
                    <a:pt x="3428" y="422"/>
                  </a:lnTo>
                  <a:lnTo>
                    <a:pt x="3428" y="427"/>
                  </a:lnTo>
                  <a:lnTo>
                    <a:pt x="3428" y="427"/>
                  </a:lnTo>
                  <a:lnTo>
                    <a:pt x="3433" y="427"/>
                  </a:lnTo>
                  <a:lnTo>
                    <a:pt x="3433" y="427"/>
                  </a:lnTo>
                  <a:lnTo>
                    <a:pt x="3433" y="427"/>
                  </a:lnTo>
                  <a:lnTo>
                    <a:pt x="3433" y="432"/>
                  </a:lnTo>
                  <a:lnTo>
                    <a:pt x="3433" y="432"/>
                  </a:lnTo>
                  <a:lnTo>
                    <a:pt x="3438" y="432"/>
                  </a:lnTo>
                  <a:lnTo>
                    <a:pt x="3438" y="432"/>
                  </a:lnTo>
                  <a:lnTo>
                    <a:pt x="3438" y="432"/>
                  </a:lnTo>
                  <a:lnTo>
                    <a:pt x="3438" y="432"/>
                  </a:lnTo>
                  <a:lnTo>
                    <a:pt x="3438" y="437"/>
                  </a:lnTo>
                  <a:lnTo>
                    <a:pt x="3442" y="437"/>
                  </a:lnTo>
                  <a:lnTo>
                    <a:pt x="3442" y="437"/>
                  </a:lnTo>
                  <a:lnTo>
                    <a:pt x="3442" y="437"/>
                  </a:lnTo>
                  <a:lnTo>
                    <a:pt x="3442" y="437"/>
                  </a:lnTo>
                  <a:lnTo>
                    <a:pt x="3447" y="442"/>
                  </a:lnTo>
                  <a:lnTo>
                    <a:pt x="3447" y="442"/>
                  </a:lnTo>
                  <a:lnTo>
                    <a:pt x="3447" y="442"/>
                  </a:lnTo>
                  <a:lnTo>
                    <a:pt x="3447" y="442"/>
                  </a:lnTo>
                  <a:lnTo>
                    <a:pt x="3447" y="442"/>
                  </a:lnTo>
                  <a:lnTo>
                    <a:pt x="3452" y="446"/>
                  </a:lnTo>
                  <a:lnTo>
                    <a:pt x="3452" y="446"/>
                  </a:lnTo>
                  <a:lnTo>
                    <a:pt x="3452" y="446"/>
                  </a:lnTo>
                  <a:lnTo>
                    <a:pt x="3452" y="446"/>
                  </a:lnTo>
                  <a:lnTo>
                    <a:pt x="3452" y="446"/>
                  </a:lnTo>
                  <a:lnTo>
                    <a:pt x="3457" y="446"/>
                  </a:lnTo>
                  <a:lnTo>
                    <a:pt x="3457" y="446"/>
                  </a:lnTo>
                  <a:lnTo>
                    <a:pt x="3457" y="451"/>
                  </a:lnTo>
                  <a:lnTo>
                    <a:pt x="3457" y="451"/>
                  </a:lnTo>
                  <a:lnTo>
                    <a:pt x="3457" y="451"/>
                  </a:lnTo>
                  <a:lnTo>
                    <a:pt x="3462" y="451"/>
                  </a:lnTo>
                  <a:lnTo>
                    <a:pt x="3462" y="451"/>
                  </a:lnTo>
                  <a:lnTo>
                    <a:pt x="3462" y="451"/>
                  </a:lnTo>
                  <a:lnTo>
                    <a:pt x="3462" y="456"/>
                  </a:lnTo>
                  <a:lnTo>
                    <a:pt x="3462" y="456"/>
                  </a:lnTo>
                  <a:lnTo>
                    <a:pt x="3467" y="456"/>
                  </a:lnTo>
                  <a:lnTo>
                    <a:pt x="3467" y="456"/>
                  </a:lnTo>
                  <a:lnTo>
                    <a:pt x="3467" y="456"/>
                  </a:lnTo>
                  <a:lnTo>
                    <a:pt x="3467" y="456"/>
                  </a:lnTo>
                  <a:lnTo>
                    <a:pt x="3467" y="461"/>
                  </a:lnTo>
                  <a:lnTo>
                    <a:pt x="3471" y="461"/>
                  </a:lnTo>
                  <a:lnTo>
                    <a:pt x="3471" y="461"/>
                  </a:lnTo>
                  <a:lnTo>
                    <a:pt x="3471" y="461"/>
                  </a:lnTo>
                  <a:lnTo>
                    <a:pt x="3471" y="461"/>
                  </a:lnTo>
                  <a:lnTo>
                    <a:pt x="3471" y="461"/>
                  </a:lnTo>
                  <a:lnTo>
                    <a:pt x="3476" y="461"/>
                  </a:lnTo>
                  <a:lnTo>
                    <a:pt x="3476" y="466"/>
                  </a:lnTo>
                  <a:lnTo>
                    <a:pt x="3476" y="466"/>
                  </a:lnTo>
                  <a:lnTo>
                    <a:pt x="3476" y="466"/>
                  </a:lnTo>
                  <a:lnTo>
                    <a:pt x="3476" y="466"/>
                  </a:lnTo>
                  <a:lnTo>
                    <a:pt x="3476" y="466"/>
                  </a:lnTo>
                  <a:lnTo>
                    <a:pt x="3481" y="466"/>
                  </a:lnTo>
                  <a:lnTo>
                    <a:pt x="3481" y="471"/>
                  </a:lnTo>
                  <a:lnTo>
                    <a:pt x="3481" y="471"/>
                  </a:lnTo>
                  <a:lnTo>
                    <a:pt x="3481" y="471"/>
                  </a:lnTo>
                  <a:lnTo>
                    <a:pt x="3481" y="471"/>
                  </a:lnTo>
                  <a:lnTo>
                    <a:pt x="3486" y="471"/>
                  </a:lnTo>
                  <a:lnTo>
                    <a:pt x="3486" y="471"/>
                  </a:lnTo>
                  <a:lnTo>
                    <a:pt x="3486" y="471"/>
                  </a:lnTo>
                  <a:lnTo>
                    <a:pt x="3486" y="476"/>
                  </a:lnTo>
                  <a:lnTo>
                    <a:pt x="3486" y="476"/>
                  </a:lnTo>
                  <a:lnTo>
                    <a:pt x="3491" y="476"/>
                  </a:lnTo>
                  <a:lnTo>
                    <a:pt x="3491" y="476"/>
                  </a:lnTo>
                  <a:lnTo>
                    <a:pt x="3491" y="476"/>
                  </a:lnTo>
                  <a:lnTo>
                    <a:pt x="3491" y="476"/>
                  </a:lnTo>
                  <a:lnTo>
                    <a:pt x="3491" y="476"/>
                  </a:lnTo>
                  <a:lnTo>
                    <a:pt x="3496" y="476"/>
                  </a:lnTo>
                  <a:lnTo>
                    <a:pt x="3496" y="480"/>
                  </a:lnTo>
                  <a:lnTo>
                    <a:pt x="3496" y="480"/>
                  </a:lnTo>
                  <a:lnTo>
                    <a:pt x="3496" y="480"/>
                  </a:lnTo>
                  <a:lnTo>
                    <a:pt x="3496" y="480"/>
                  </a:lnTo>
                  <a:lnTo>
                    <a:pt x="3501" y="480"/>
                  </a:lnTo>
                  <a:lnTo>
                    <a:pt x="3501" y="480"/>
                  </a:lnTo>
                  <a:lnTo>
                    <a:pt x="3501" y="485"/>
                  </a:lnTo>
                  <a:lnTo>
                    <a:pt x="3501" y="485"/>
                  </a:lnTo>
                  <a:lnTo>
                    <a:pt x="3501" y="485"/>
                  </a:lnTo>
                  <a:lnTo>
                    <a:pt x="3505" y="485"/>
                  </a:lnTo>
                  <a:lnTo>
                    <a:pt x="3505" y="485"/>
                  </a:lnTo>
                  <a:lnTo>
                    <a:pt x="3505" y="485"/>
                  </a:lnTo>
                  <a:lnTo>
                    <a:pt x="3505" y="490"/>
                  </a:lnTo>
                  <a:lnTo>
                    <a:pt x="3505" y="490"/>
                  </a:lnTo>
                  <a:lnTo>
                    <a:pt x="3510" y="490"/>
                  </a:lnTo>
                  <a:lnTo>
                    <a:pt x="3510" y="490"/>
                  </a:lnTo>
                  <a:lnTo>
                    <a:pt x="3510" y="490"/>
                  </a:lnTo>
                  <a:lnTo>
                    <a:pt x="3510" y="495"/>
                  </a:lnTo>
                  <a:lnTo>
                    <a:pt x="3510" y="495"/>
                  </a:lnTo>
                  <a:lnTo>
                    <a:pt x="3515" y="495"/>
                  </a:lnTo>
                  <a:lnTo>
                    <a:pt x="3515" y="495"/>
                  </a:lnTo>
                  <a:lnTo>
                    <a:pt x="3515" y="495"/>
                  </a:lnTo>
                  <a:lnTo>
                    <a:pt x="3515" y="495"/>
                  </a:lnTo>
                  <a:lnTo>
                    <a:pt x="3515" y="500"/>
                  </a:lnTo>
                  <a:lnTo>
                    <a:pt x="3515" y="500"/>
                  </a:lnTo>
                  <a:lnTo>
                    <a:pt x="3520" y="500"/>
                  </a:lnTo>
                  <a:lnTo>
                    <a:pt x="3520" y="500"/>
                  </a:lnTo>
                  <a:lnTo>
                    <a:pt x="3520" y="500"/>
                  </a:lnTo>
                  <a:lnTo>
                    <a:pt x="3520" y="505"/>
                  </a:lnTo>
                  <a:lnTo>
                    <a:pt x="3520" y="505"/>
                  </a:lnTo>
                  <a:lnTo>
                    <a:pt x="3525" y="505"/>
                  </a:lnTo>
                  <a:lnTo>
                    <a:pt x="3525" y="505"/>
                  </a:lnTo>
                  <a:lnTo>
                    <a:pt x="3525" y="505"/>
                  </a:lnTo>
                  <a:lnTo>
                    <a:pt x="3525" y="510"/>
                  </a:lnTo>
                  <a:lnTo>
                    <a:pt x="3525" y="510"/>
                  </a:lnTo>
                  <a:lnTo>
                    <a:pt x="3530" y="510"/>
                  </a:lnTo>
                  <a:lnTo>
                    <a:pt x="3530" y="510"/>
                  </a:lnTo>
                  <a:lnTo>
                    <a:pt x="3530" y="514"/>
                  </a:lnTo>
                  <a:lnTo>
                    <a:pt x="3530" y="514"/>
                  </a:lnTo>
                  <a:lnTo>
                    <a:pt x="3530" y="514"/>
                  </a:lnTo>
                  <a:lnTo>
                    <a:pt x="3535" y="514"/>
                  </a:lnTo>
                  <a:lnTo>
                    <a:pt x="3535" y="514"/>
                  </a:lnTo>
                  <a:lnTo>
                    <a:pt x="3535" y="519"/>
                  </a:lnTo>
                  <a:lnTo>
                    <a:pt x="3535" y="519"/>
                  </a:lnTo>
                  <a:lnTo>
                    <a:pt x="3535" y="519"/>
                  </a:lnTo>
                  <a:lnTo>
                    <a:pt x="3539" y="519"/>
                  </a:lnTo>
                  <a:lnTo>
                    <a:pt x="3539" y="519"/>
                  </a:lnTo>
                  <a:lnTo>
                    <a:pt x="3539" y="524"/>
                  </a:lnTo>
                  <a:lnTo>
                    <a:pt x="3539" y="524"/>
                  </a:lnTo>
                  <a:lnTo>
                    <a:pt x="3539" y="524"/>
                  </a:lnTo>
                  <a:lnTo>
                    <a:pt x="3544" y="524"/>
                  </a:lnTo>
                  <a:lnTo>
                    <a:pt x="3544" y="524"/>
                  </a:lnTo>
                  <a:lnTo>
                    <a:pt x="3544" y="529"/>
                  </a:lnTo>
                  <a:lnTo>
                    <a:pt x="3544" y="529"/>
                  </a:lnTo>
                  <a:lnTo>
                    <a:pt x="3544" y="529"/>
                  </a:lnTo>
                  <a:lnTo>
                    <a:pt x="3544" y="529"/>
                  </a:lnTo>
                  <a:lnTo>
                    <a:pt x="3549" y="529"/>
                  </a:lnTo>
                  <a:lnTo>
                    <a:pt x="3549" y="529"/>
                  </a:lnTo>
                  <a:lnTo>
                    <a:pt x="3549" y="534"/>
                  </a:lnTo>
                  <a:lnTo>
                    <a:pt x="3549" y="534"/>
                  </a:lnTo>
                  <a:lnTo>
                    <a:pt x="3549" y="534"/>
                  </a:lnTo>
                  <a:lnTo>
                    <a:pt x="3554" y="534"/>
                  </a:lnTo>
                  <a:lnTo>
                    <a:pt x="3554" y="534"/>
                  </a:lnTo>
                  <a:lnTo>
                    <a:pt x="3554" y="539"/>
                  </a:lnTo>
                  <a:lnTo>
                    <a:pt x="3554" y="539"/>
                  </a:lnTo>
                  <a:lnTo>
                    <a:pt x="3554" y="539"/>
                  </a:lnTo>
                  <a:lnTo>
                    <a:pt x="3559" y="539"/>
                  </a:lnTo>
                  <a:lnTo>
                    <a:pt x="3559" y="539"/>
                  </a:lnTo>
                  <a:lnTo>
                    <a:pt x="3559" y="539"/>
                  </a:lnTo>
                  <a:lnTo>
                    <a:pt x="3559" y="544"/>
                  </a:lnTo>
                  <a:lnTo>
                    <a:pt x="3559" y="544"/>
                  </a:lnTo>
                  <a:lnTo>
                    <a:pt x="3564" y="544"/>
                  </a:lnTo>
                  <a:lnTo>
                    <a:pt x="3564" y="544"/>
                  </a:lnTo>
                  <a:lnTo>
                    <a:pt x="3564" y="544"/>
                  </a:lnTo>
                  <a:lnTo>
                    <a:pt x="3564" y="544"/>
                  </a:lnTo>
                  <a:lnTo>
                    <a:pt x="3569" y="548"/>
                  </a:lnTo>
                  <a:lnTo>
                    <a:pt x="3569" y="548"/>
                  </a:lnTo>
                  <a:lnTo>
                    <a:pt x="3569" y="548"/>
                  </a:lnTo>
                  <a:lnTo>
                    <a:pt x="3569" y="548"/>
                  </a:lnTo>
                  <a:lnTo>
                    <a:pt x="3569" y="548"/>
                  </a:lnTo>
                  <a:lnTo>
                    <a:pt x="3573" y="553"/>
                  </a:lnTo>
                  <a:lnTo>
                    <a:pt x="3573" y="553"/>
                  </a:lnTo>
                  <a:lnTo>
                    <a:pt x="3573" y="553"/>
                  </a:lnTo>
                  <a:lnTo>
                    <a:pt x="3573" y="553"/>
                  </a:lnTo>
                  <a:lnTo>
                    <a:pt x="3573" y="553"/>
                  </a:lnTo>
                  <a:lnTo>
                    <a:pt x="3578" y="553"/>
                  </a:lnTo>
                  <a:lnTo>
                    <a:pt x="3578" y="553"/>
                  </a:lnTo>
                  <a:lnTo>
                    <a:pt x="3578" y="558"/>
                  </a:lnTo>
                  <a:lnTo>
                    <a:pt x="3578" y="558"/>
                  </a:lnTo>
                  <a:lnTo>
                    <a:pt x="3578" y="558"/>
                  </a:lnTo>
                  <a:lnTo>
                    <a:pt x="3578" y="558"/>
                  </a:lnTo>
                  <a:lnTo>
                    <a:pt x="3583" y="558"/>
                  </a:lnTo>
                  <a:lnTo>
                    <a:pt x="3583" y="558"/>
                  </a:lnTo>
                  <a:lnTo>
                    <a:pt x="3583" y="558"/>
                  </a:lnTo>
                  <a:lnTo>
                    <a:pt x="3583" y="563"/>
                  </a:lnTo>
                  <a:lnTo>
                    <a:pt x="3583" y="563"/>
                  </a:lnTo>
                  <a:lnTo>
                    <a:pt x="3588" y="563"/>
                  </a:lnTo>
                  <a:lnTo>
                    <a:pt x="3588" y="563"/>
                  </a:lnTo>
                  <a:lnTo>
                    <a:pt x="3588" y="563"/>
                  </a:lnTo>
                  <a:lnTo>
                    <a:pt x="3588" y="563"/>
                  </a:lnTo>
                  <a:lnTo>
                    <a:pt x="3588" y="563"/>
                  </a:lnTo>
                  <a:lnTo>
                    <a:pt x="3593" y="568"/>
                  </a:lnTo>
                  <a:lnTo>
                    <a:pt x="3593" y="568"/>
                  </a:lnTo>
                  <a:lnTo>
                    <a:pt x="3593" y="568"/>
                  </a:lnTo>
                  <a:lnTo>
                    <a:pt x="3593" y="568"/>
                  </a:lnTo>
                  <a:lnTo>
                    <a:pt x="3593" y="568"/>
                  </a:lnTo>
                  <a:lnTo>
                    <a:pt x="3598" y="568"/>
                  </a:lnTo>
                  <a:lnTo>
                    <a:pt x="3598" y="568"/>
                  </a:lnTo>
                  <a:lnTo>
                    <a:pt x="3598" y="568"/>
                  </a:lnTo>
                  <a:lnTo>
                    <a:pt x="3598" y="573"/>
                  </a:lnTo>
                  <a:lnTo>
                    <a:pt x="3598" y="573"/>
                  </a:lnTo>
                  <a:lnTo>
                    <a:pt x="3603" y="573"/>
                  </a:lnTo>
                  <a:lnTo>
                    <a:pt x="3603" y="573"/>
                  </a:lnTo>
                  <a:lnTo>
                    <a:pt x="3603" y="573"/>
                  </a:lnTo>
                  <a:lnTo>
                    <a:pt x="3603" y="573"/>
                  </a:lnTo>
                  <a:lnTo>
                    <a:pt x="3603" y="573"/>
                  </a:lnTo>
                  <a:lnTo>
                    <a:pt x="3607" y="573"/>
                  </a:lnTo>
                  <a:lnTo>
                    <a:pt x="3607" y="573"/>
                  </a:lnTo>
                  <a:lnTo>
                    <a:pt x="3607" y="578"/>
                  </a:lnTo>
                  <a:lnTo>
                    <a:pt x="3607" y="578"/>
                  </a:lnTo>
                  <a:lnTo>
                    <a:pt x="3607" y="578"/>
                  </a:lnTo>
                  <a:lnTo>
                    <a:pt x="3607" y="578"/>
                  </a:lnTo>
                  <a:lnTo>
                    <a:pt x="3612" y="578"/>
                  </a:lnTo>
                  <a:lnTo>
                    <a:pt x="3612" y="578"/>
                  </a:lnTo>
                  <a:lnTo>
                    <a:pt x="3612" y="578"/>
                  </a:lnTo>
                  <a:lnTo>
                    <a:pt x="3612" y="578"/>
                  </a:lnTo>
                  <a:lnTo>
                    <a:pt x="3612" y="578"/>
                  </a:lnTo>
                  <a:lnTo>
                    <a:pt x="3617" y="582"/>
                  </a:lnTo>
                  <a:lnTo>
                    <a:pt x="3617" y="582"/>
                  </a:lnTo>
                  <a:lnTo>
                    <a:pt x="3617" y="582"/>
                  </a:lnTo>
                  <a:lnTo>
                    <a:pt x="3617" y="582"/>
                  </a:lnTo>
                  <a:lnTo>
                    <a:pt x="3617" y="582"/>
                  </a:lnTo>
                  <a:lnTo>
                    <a:pt x="3622" y="582"/>
                  </a:lnTo>
                  <a:lnTo>
                    <a:pt x="3622" y="582"/>
                  </a:lnTo>
                  <a:lnTo>
                    <a:pt x="3622" y="582"/>
                  </a:lnTo>
                  <a:lnTo>
                    <a:pt x="3622" y="582"/>
                  </a:lnTo>
                  <a:lnTo>
                    <a:pt x="3627" y="582"/>
                  </a:lnTo>
                  <a:lnTo>
                    <a:pt x="3627" y="587"/>
                  </a:lnTo>
                  <a:lnTo>
                    <a:pt x="3627" y="587"/>
                  </a:lnTo>
                  <a:lnTo>
                    <a:pt x="3627" y="587"/>
                  </a:lnTo>
                  <a:lnTo>
                    <a:pt x="3627" y="587"/>
                  </a:lnTo>
                  <a:lnTo>
                    <a:pt x="3627" y="587"/>
                  </a:lnTo>
                  <a:lnTo>
                    <a:pt x="3632" y="582"/>
                  </a:lnTo>
                  <a:lnTo>
                    <a:pt x="3632" y="582"/>
                  </a:lnTo>
                  <a:lnTo>
                    <a:pt x="3632" y="582"/>
                  </a:lnTo>
                  <a:lnTo>
                    <a:pt x="3632" y="582"/>
                  </a:lnTo>
                  <a:lnTo>
                    <a:pt x="3632" y="582"/>
                  </a:lnTo>
                  <a:lnTo>
                    <a:pt x="3637" y="578"/>
                  </a:lnTo>
                  <a:lnTo>
                    <a:pt x="3637" y="578"/>
                  </a:lnTo>
                  <a:lnTo>
                    <a:pt x="3637" y="578"/>
                  </a:lnTo>
                  <a:lnTo>
                    <a:pt x="3637" y="578"/>
                  </a:lnTo>
                  <a:lnTo>
                    <a:pt x="3637" y="573"/>
                  </a:lnTo>
                  <a:lnTo>
                    <a:pt x="3641" y="573"/>
                  </a:lnTo>
                  <a:lnTo>
                    <a:pt x="3641" y="573"/>
                  </a:lnTo>
                  <a:lnTo>
                    <a:pt x="3641" y="573"/>
                  </a:lnTo>
                  <a:lnTo>
                    <a:pt x="3641" y="568"/>
                  </a:lnTo>
                  <a:lnTo>
                    <a:pt x="3641" y="568"/>
                  </a:lnTo>
                  <a:lnTo>
                    <a:pt x="3646" y="568"/>
                  </a:lnTo>
                  <a:lnTo>
                    <a:pt x="3646" y="568"/>
                  </a:lnTo>
                  <a:lnTo>
                    <a:pt x="3646" y="568"/>
                  </a:lnTo>
                  <a:lnTo>
                    <a:pt x="3646" y="563"/>
                  </a:lnTo>
                  <a:lnTo>
                    <a:pt x="3646" y="563"/>
                  </a:lnTo>
                  <a:lnTo>
                    <a:pt x="3651" y="563"/>
                  </a:lnTo>
                  <a:lnTo>
                    <a:pt x="3651" y="563"/>
                  </a:lnTo>
                  <a:lnTo>
                    <a:pt x="3651" y="558"/>
                  </a:lnTo>
                  <a:lnTo>
                    <a:pt x="3651" y="558"/>
                  </a:lnTo>
                  <a:lnTo>
                    <a:pt x="3651" y="558"/>
                  </a:lnTo>
                  <a:lnTo>
                    <a:pt x="3656" y="558"/>
                  </a:lnTo>
                  <a:lnTo>
                    <a:pt x="3656" y="553"/>
                  </a:lnTo>
                  <a:lnTo>
                    <a:pt x="3656" y="553"/>
                  </a:lnTo>
                  <a:lnTo>
                    <a:pt x="3656" y="553"/>
                  </a:lnTo>
                  <a:lnTo>
                    <a:pt x="3656" y="548"/>
                  </a:lnTo>
                  <a:lnTo>
                    <a:pt x="3656" y="548"/>
                  </a:lnTo>
                  <a:lnTo>
                    <a:pt x="3661" y="548"/>
                  </a:lnTo>
                  <a:lnTo>
                    <a:pt x="3661" y="548"/>
                  </a:lnTo>
                  <a:lnTo>
                    <a:pt x="3661" y="544"/>
                  </a:lnTo>
                  <a:lnTo>
                    <a:pt x="3661" y="544"/>
                  </a:lnTo>
                  <a:lnTo>
                    <a:pt x="3661" y="544"/>
                  </a:lnTo>
                  <a:lnTo>
                    <a:pt x="3666" y="539"/>
                  </a:lnTo>
                  <a:lnTo>
                    <a:pt x="3666" y="539"/>
                  </a:lnTo>
                  <a:lnTo>
                    <a:pt x="3666" y="539"/>
                  </a:lnTo>
                  <a:lnTo>
                    <a:pt x="3666" y="539"/>
                  </a:lnTo>
                  <a:lnTo>
                    <a:pt x="3666" y="534"/>
                  </a:lnTo>
                  <a:lnTo>
                    <a:pt x="3671" y="534"/>
                  </a:lnTo>
                  <a:lnTo>
                    <a:pt x="3671" y="534"/>
                  </a:lnTo>
                  <a:lnTo>
                    <a:pt x="3671" y="529"/>
                  </a:lnTo>
                  <a:lnTo>
                    <a:pt x="3671" y="529"/>
                  </a:lnTo>
                  <a:lnTo>
                    <a:pt x="3671" y="529"/>
                  </a:lnTo>
                  <a:lnTo>
                    <a:pt x="3675" y="529"/>
                  </a:lnTo>
                  <a:lnTo>
                    <a:pt x="3675" y="524"/>
                  </a:lnTo>
                  <a:lnTo>
                    <a:pt x="3675" y="524"/>
                  </a:lnTo>
                  <a:lnTo>
                    <a:pt x="3675" y="519"/>
                  </a:lnTo>
                  <a:lnTo>
                    <a:pt x="3680" y="519"/>
                  </a:lnTo>
                  <a:lnTo>
                    <a:pt x="3680" y="519"/>
                  </a:lnTo>
                  <a:lnTo>
                    <a:pt x="3680" y="514"/>
                  </a:lnTo>
                  <a:lnTo>
                    <a:pt x="3680" y="514"/>
                  </a:lnTo>
                  <a:lnTo>
                    <a:pt x="3680" y="514"/>
                  </a:lnTo>
                  <a:lnTo>
                    <a:pt x="3685" y="510"/>
                  </a:lnTo>
                  <a:lnTo>
                    <a:pt x="3685" y="510"/>
                  </a:lnTo>
                  <a:lnTo>
                    <a:pt x="3685" y="510"/>
                  </a:lnTo>
                  <a:lnTo>
                    <a:pt x="3685" y="510"/>
                  </a:lnTo>
                  <a:lnTo>
                    <a:pt x="3685" y="505"/>
                  </a:lnTo>
                  <a:lnTo>
                    <a:pt x="3690" y="505"/>
                  </a:lnTo>
                  <a:lnTo>
                    <a:pt x="3690" y="500"/>
                  </a:lnTo>
                  <a:lnTo>
                    <a:pt x="3690" y="500"/>
                  </a:lnTo>
                  <a:lnTo>
                    <a:pt x="3690" y="500"/>
                  </a:lnTo>
                  <a:lnTo>
                    <a:pt x="3690" y="495"/>
                  </a:lnTo>
                  <a:lnTo>
                    <a:pt x="3690" y="495"/>
                  </a:lnTo>
                  <a:lnTo>
                    <a:pt x="3695" y="490"/>
                  </a:lnTo>
                  <a:lnTo>
                    <a:pt x="3695" y="490"/>
                  </a:lnTo>
                  <a:lnTo>
                    <a:pt x="3695" y="490"/>
                  </a:lnTo>
                  <a:lnTo>
                    <a:pt x="3695" y="485"/>
                  </a:lnTo>
                  <a:lnTo>
                    <a:pt x="3695" y="485"/>
                  </a:lnTo>
                  <a:lnTo>
                    <a:pt x="3700" y="485"/>
                  </a:lnTo>
                  <a:lnTo>
                    <a:pt x="3700" y="480"/>
                  </a:lnTo>
                  <a:lnTo>
                    <a:pt x="3700" y="480"/>
                  </a:lnTo>
                  <a:lnTo>
                    <a:pt x="3700" y="480"/>
                  </a:lnTo>
                  <a:lnTo>
                    <a:pt x="3700" y="476"/>
                  </a:lnTo>
                  <a:lnTo>
                    <a:pt x="3705" y="476"/>
                  </a:lnTo>
                  <a:lnTo>
                    <a:pt x="3705" y="471"/>
                  </a:lnTo>
                  <a:lnTo>
                    <a:pt x="3705" y="471"/>
                  </a:lnTo>
                  <a:lnTo>
                    <a:pt x="3705" y="471"/>
                  </a:lnTo>
                  <a:lnTo>
                    <a:pt x="3705" y="466"/>
                  </a:lnTo>
                  <a:lnTo>
                    <a:pt x="3709" y="466"/>
                  </a:lnTo>
                  <a:lnTo>
                    <a:pt x="3709" y="461"/>
                  </a:lnTo>
                  <a:lnTo>
                    <a:pt x="3709" y="461"/>
                  </a:lnTo>
                  <a:lnTo>
                    <a:pt x="3709" y="461"/>
                  </a:lnTo>
                  <a:lnTo>
                    <a:pt x="3709" y="456"/>
                  </a:lnTo>
                  <a:lnTo>
                    <a:pt x="3714" y="456"/>
                  </a:lnTo>
                  <a:lnTo>
                    <a:pt x="3714" y="451"/>
                  </a:lnTo>
                  <a:lnTo>
                    <a:pt x="3714" y="451"/>
                  </a:lnTo>
                  <a:lnTo>
                    <a:pt x="3714" y="451"/>
                  </a:lnTo>
                  <a:lnTo>
                    <a:pt x="3714" y="446"/>
                  </a:lnTo>
                  <a:lnTo>
                    <a:pt x="3719" y="446"/>
                  </a:lnTo>
                  <a:lnTo>
                    <a:pt x="3719" y="442"/>
                  </a:lnTo>
                  <a:lnTo>
                    <a:pt x="3719" y="442"/>
                  </a:lnTo>
                  <a:lnTo>
                    <a:pt x="3719" y="442"/>
                  </a:lnTo>
                  <a:lnTo>
                    <a:pt x="3719" y="437"/>
                  </a:lnTo>
                  <a:lnTo>
                    <a:pt x="3719" y="437"/>
                  </a:lnTo>
                  <a:lnTo>
                    <a:pt x="3724" y="432"/>
                  </a:lnTo>
                  <a:lnTo>
                    <a:pt x="3724" y="432"/>
                  </a:lnTo>
                  <a:lnTo>
                    <a:pt x="3724" y="427"/>
                  </a:lnTo>
                  <a:lnTo>
                    <a:pt x="3724" y="427"/>
                  </a:lnTo>
                  <a:lnTo>
                    <a:pt x="3724" y="427"/>
                  </a:lnTo>
                  <a:lnTo>
                    <a:pt x="3729" y="422"/>
                  </a:lnTo>
                  <a:lnTo>
                    <a:pt x="3729" y="422"/>
                  </a:lnTo>
                  <a:lnTo>
                    <a:pt x="3729" y="417"/>
                  </a:lnTo>
                  <a:lnTo>
                    <a:pt x="3729" y="417"/>
                  </a:lnTo>
                  <a:lnTo>
                    <a:pt x="3729" y="412"/>
                  </a:lnTo>
                  <a:lnTo>
                    <a:pt x="3734" y="412"/>
                  </a:lnTo>
                  <a:lnTo>
                    <a:pt x="3734" y="412"/>
                  </a:lnTo>
                  <a:lnTo>
                    <a:pt x="3734" y="408"/>
                  </a:lnTo>
                  <a:lnTo>
                    <a:pt x="3734" y="408"/>
                  </a:lnTo>
                  <a:lnTo>
                    <a:pt x="3734" y="403"/>
                  </a:lnTo>
                  <a:lnTo>
                    <a:pt x="3739" y="403"/>
                  </a:lnTo>
                  <a:lnTo>
                    <a:pt x="3739" y="398"/>
                  </a:lnTo>
                  <a:lnTo>
                    <a:pt x="3739" y="398"/>
                  </a:lnTo>
                  <a:lnTo>
                    <a:pt x="3739" y="393"/>
                  </a:lnTo>
                  <a:lnTo>
                    <a:pt x="3739" y="393"/>
                  </a:lnTo>
                  <a:lnTo>
                    <a:pt x="3743" y="393"/>
                  </a:lnTo>
                  <a:lnTo>
                    <a:pt x="3743" y="388"/>
                  </a:lnTo>
                  <a:lnTo>
                    <a:pt x="3743" y="388"/>
                  </a:lnTo>
                  <a:lnTo>
                    <a:pt x="3743" y="388"/>
                  </a:lnTo>
                  <a:lnTo>
                    <a:pt x="3743" y="383"/>
                  </a:lnTo>
                  <a:lnTo>
                    <a:pt x="3748" y="383"/>
                  </a:lnTo>
                  <a:lnTo>
                    <a:pt x="3748" y="378"/>
                  </a:lnTo>
                  <a:lnTo>
                    <a:pt x="3748" y="378"/>
                  </a:lnTo>
                  <a:lnTo>
                    <a:pt x="3748" y="378"/>
                  </a:lnTo>
                  <a:lnTo>
                    <a:pt x="3748" y="374"/>
                  </a:lnTo>
                  <a:lnTo>
                    <a:pt x="3753" y="374"/>
                  </a:lnTo>
                  <a:lnTo>
                    <a:pt x="3753" y="369"/>
                  </a:lnTo>
                  <a:lnTo>
                    <a:pt x="3753" y="369"/>
                  </a:lnTo>
                  <a:lnTo>
                    <a:pt x="3753" y="369"/>
                  </a:lnTo>
                  <a:lnTo>
                    <a:pt x="3753" y="364"/>
                  </a:lnTo>
                  <a:lnTo>
                    <a:pt x="3753" y="364"/>
                  </a:lnTo>
                  <a:lnTo>
                    <a:pt x="3758" y="359"/>
                  </a:lnTo>
                  <a:lnTo>
                    <a:pt x="3758" y="359"/>
                  </a:lnTo>
                  <a:lnTo>
                    <a:pt x="3758" y="354"/>
                  </a:lnTo>
                  <a:lnTo>
                    <a:pt x="3758" y="354"/>
                  </a:lnTo>
                  <a:lnTo>
                    <a:pt x="3763" y="354"/>
                  </a:lnTo>
                  <a:lnTo>
                    <a:pt x="3763" y="349"/>
                  </a:lnTo>
                  <a:lnTo>
                    <a:pt x="3763" y="349"/>
                  </a:lnTo>
                  <a:lnTo>
                    <a:pt x="3763" y="349"/>
                  </a:lnTo>
                  <a:lnTo>
                    <a:pt x="3763" y="344"/>
                  </a:lnTo>
                  <a:lnTo>
                    <a:pt x="3768" y="344"/>
                  </a:lnTo>
                  <a:lnTo>
                    <a:pt x="3768" y="344"/>
                  </a:lnTo>
                  <a:lnTo>
                    <a:pt x="3768" y="340"/>
                  </a:lnTo>
                  <a:lnTo>
                    <a:pt x="3768" y="340"/>
                  </a:lnTo>
                  <a:lnTo>
                    <a:pt x="3768" y="340"/>
                  </a:lnTo>
                  <a:lnTo>
                    <a:pt x="3772" y="335"/>
                  </a:lnTo>
                  <a:lnTo>
                    <a:pt x="3772" y="335"/>
                  </a:lnTo>
                  <a:lnTo>
                    <a:pt x="3772" y="335"/>
                  </a:lnTo>
                  <a:lnTo>
                    <a:pt x="3772" y="330"/>
                  </a:lnTo>
                  <a:lnTo>
                    <a:pt x="3772" y="330"/>
                  </a:lnTo>
                  <a:lnTo>
                    <a:pt x="3777" y="330"/>
                  </a:lnTo>
                  <a:lnTo>
                    <a:pt x="3777" y="325"/>
                  </a:lnTo>
                  <a:lnTo>
                    <a:pt x="3777" y="325"/>
                  </a:lnTo>
                  <a:lnTo>
                    <a:pt x="3777" y="325"/>
                  </a:lnTo>
                  <a:lnTo>
                    <a:pt x="3777" y="320"/>
                  </a:lnTo>
                  <a:lnTo>
                    <a:pt x="3782" y="320"/>
                  </a:lnTo>
                  <a:lnTo>
                    <a:pt x="3782" y="320"/>
                  </a:lnTo>
                  <a:lnTo>
                    <a:pt x="3782" y="315"/>
                  </a:lnTo>
                  <a:lnTo>
                    <a:pt x="3782" y="315"/>
                  </a:lnTo>
                  <a:lnTo>
                    <a:pt x="3782" y="315"/>
                  </a:lnTo>
                  <a:lnTo>
                    <a:pt x="3787" y="310"/>
                  </a:lnTo>
                  <a:lnTo>
                    <a:pt x="3787" y="310"/>
                  </a:lnTo>
                  <a:lnTo>
                    <a:pt x="3787" y="310"/>
                  </a:lnTo>
                  <a:lnTo>
                    <a:pt x="3787" y="306"/>
                  </a:lnTo>
                  <a:lnTo>
                    <a:pt x="3787" y="306"/>
                  </a:lnTo>
                  <a:lnTo>
                    <a:pt x="3792" y="306"/>
                  </a:lnTo>
                  <a:lnTo>
                    <a:pt x="3792" y="301"/>
                  </a:lnTo>
                  <a:lnTo>
                    <a:pt x="3792" y="301"/>
                  </a:lnTo>
                  <a:lnTo>
                    <a:pt x="3792" y="296"/>
                  </a:lnTo>
                  <a:lnTo>
                    <a:pt x="3792" y="296"/>
                  </a:lnTo>
                  <a:lnTo>
                    <a:pt x="3792" y="296"/>
                  </a:lnTo>
                  <a:lnTo>
                    <a:pt x="3797" y="291"/>
                  </a:lnTo>
                  <a:lnTo>
                    <a:pt x="3797" y="291"/>
                  </a:lnTo>
                  <a:lnTo>
                    <a:pt x="3797" y="291"/>
                  </a:lnTo>
                  <a:lnTo>
                    <a:pt x="3797" y="286"/>
                  </a:lnTo>
                  <a:lnTo>
                    <a:pt x="3797" y="286"/>
                  </a:lnTo>
                  <a:lnTo>
                    <a:pt x="3802" y="286"/>
                  </a:lnTo>
                  <a:lnTo>
                    <a:pt x="3802" y="281"/>
                  </a:lnTo>
                  <a:lnTo>
                    <a:pt x="3802" y="281"/>
                  </a:lnTo>
                  <a:lnTo>
                    <a:pt x="3802" y="276"/>
                  </a:lnTo>
                  <a:lnTo>
                    <a:pt x="3802" y="276"/>
                  </a:lnTo>
                  <a:lnTo>
                    <a:pt x="3806" y="276"/>
                  </a:lnTo>
                  <a:lnTo>
                    <a:pt x="3806" y="272"/>
                  </a:lnTo>
                  <a:lnTo>
                    <a:pt x="3806" y="272"/>
                  </a:lnTo>
                  <a:lnTo>
                    <a:pt x="3806" y="272"/>
                  </a:lnTo>
                  <a:lnTo>
                    <a:pt x="3806" y="267"/>
                  </a:lnTo>
                  <a:lnTo>
                    <a:pt x="3811" y="267"/>
                  </a:lnTo>
                  <a:lnTo>
                    <a:pt x="3811" y="267"/>
                  </a:lnTo>
                  <a:lnTo>
                    <a:pt x="3811" y="262"/>
                  </a:lnTo>
                  <a:lnTo>
                    <a:pt x="3811" y="262"/>
                  </a:lnTo>
                  <a:lnTo>
                    <a:pt x="3811" y="257"/>
                  </a:lnTo>
                  <a:lnTo>
                    <a:pt x="3816" y="257"/>
                  </a:lnTo>
                  <a:lnTo>
                    <a:pt x="3816" y="257"/>
                  </a:lnTo>
                  <a:lnTo>
                    <a:pt x="3816" y="252"/>
                  </a:lnTo>
                  <a:lnTo>
                    <a:pt x="3816" y="252"/>
                  </a:lnTo>
                  <a:lnTo>
                    <a:pt x="3816" y="252"/>
                  </a:lnTo>
                  <a:lnTo>
                    <a:pt x="3821" y="247"/>
                  </a:lnTo>
                  <a:lnTo>
                    <a:pt x="3821" y="247"/>
                  </a:lnTo>
                  <a:lnTo>
                    <a:pt x="3821" y="242"/>
                  </a:lnTo>
                  <a:lnTo>
                    <a:pt x="3821" y="242"/>
                  </a:lnTo>
                  <a:lnTo>
                    <a:pt x="3821" y="242"/>
                  </a:lnTo>
                  <a:lnTo>
                    <a:pt x="3826" y="238"/>
                  </a:lnTo>
                  <a:lnTo>
                    <a:pt x="3826" y="238"/>
                  </a:lnTo>
                  <a:lnTo>
                    <a:pt x="3826" y="233"/>
                  </a:lnTo>
                  <a:lnTo>
                    <a:pt x="3826" y="233"/>
                  </a:lnTo>
                  <a:lnTo>
                    <a:pt x="3826" y="233"/>
                  </a:lnTo>
                  <a:lnTo>
                    <a:pt x="3831" y="228"/>
                  </a:lnTo>
                  <a:lnTo>
                    <a:pt x="3831" y="228"/>
                  </a:lnTo>
                  <a:lnTo>
                    <a:pt x="3831" y="223"/>
                  </a:lnTo>
                  <a:lnTo>
                    <a:pt x="3831" y="223"/>
                  </a:lnTo>
                  <a:lnTo>
                    <a:pt x="3831" y="223"/>
                  </a:lnTo>
                  <a:lnTo>
                    <a:pt x="3836" y="218"/>
                  </a:lnTo>
                  <a:lnTo>
                    <a:pt x="3836" y="218"/>
                  </a:lnTo>
                  <a:lnTo>
                    <a:pt x="3836" y="213"/>
                  </a:lnTo>
                  <a:lnTo>
                    <a:pt x="3836" y="213"/>
                  </a:lnTo>
                  <a:lnTo>
                    <a:pt x="3836" y="213"/>
                  </a:lnTo>
                  <a:lnTo>
                    <a:pt x="3836" y="208"/>
                  </a:lnTo>
                  <a:lnTo>
                    <a:pt x="3840" y="208"/>
                  </a:lnTo>
                  <a:lnTo>
                    <a:pt x="3840" y="204"/>
                  </a:lnTo>
                  <a:lnTo>
                    <a:pt x="3840" y="204"/>
                  </a:lnTo>
                  <a:lnTo>
                    <a:pt x="3840" y="204"/>
                  </a:lnTo>
                  <a:lnTo>
                    <a:pt x="3840" y="199"/>
                  </a:lnTo>
                  <a:lnTo>
                    <a:pt x="3845" y="199"/>
                  </a:lnTo>
                  <a:lnTo>
                    <a:pt x="3845" y="194"/>
                  </a:lnTo>
                  <a:lnTo>
                    <a:pt x="3845" y="194"/>
                  </a:lnTo>
                  <a:lnTo>
                    <a:pt x="3845" y="194"/>
                  </a:lnTo>
                  <a:lnTo>
                    <a:pt x="3845" y="189"/>
                  </a:lnTo>
                  <a:lnTo>
                    <a:pt x="3850" y="189"/>
                  </a:lnTo>
                  <a:lnTo>
                    <a:pt x="3850" y="184"/>
                  </a:lnTo>
                  <a:lnTo>
                    <a:pt x="3850" y="184"/>
                  </a:lnTo>
                  <a:lnTo>
                    <a:pt x="3850" y="179"/>
                  </a:lnTo>
                  <a:lnTo>
                    <a:pt x="3850" y="179"/>
                  </a:lnTo>
                  <a:lnTo>
                    <a:pt x="3855" y="179"/>
                  </a:lnTo>
                  <a:lnTo>
                    <a:pt x="3855" y="174"/>
                  </a:lnTo>
                  <a:lnTo>
                    <a:pt x="3855" y="174"/>
                  </a:lnTo>
                  <a:lnTo>
                    <a:pt x="3855" y="170"/>
                  </a:lnTo>
                  <a:lnTo>
                    <a:pt x="3855" y="170"/>
                  </a:lnTo>
                  <a:lnTo>
                    <a:pt x="3860" y="170"/>
                  </a:lnTo>
                  <a:lnTo>
                    <a:pt x="3860" y="165"/>
                  </a:lnTo>
                  <a:lnTo>
                    <a:pt x="3860" y="165"/>
                  </a:lnTo>
                  <a:lnTo>
                    <a:pt x="3860" y="160"/>
                  </a:lnTo>
                  <a:lnTo>
                    <a:pt x="3860" y="160"/>
                  </a:lnTo>
                  <a:lnTo>
                    <a:pt x="3865" y="155"/>
                  </a:lnTo>
                  <a:lnTo>
                    <a:pt x="3865" y="155"/>
                  </a:lnTo>
                  <a:lnTo>
                    <a:pt x="3865" y="155"/>
                  </a:lnTo>
                  <a:lnTo>
                    <a:pt x="3865" y="150"/>
                  </a:lnTo>
                  <a:lnTo>
                    <a:pt x="3865" y="150"/>
                  </a:lnTo>
                  <a:lnTo>
                    <a:pt x="3870" y="145"/>
                  </a:lnTo>
                  <a:lnTo>
                    <a:pt x="3870" y="145"/>
                  </a:lnTo>
                  <a:lnTo>
                    <a:pt x="3870" y="150"/>
                  </a:lnTo>
                  <a:lnTo>
                    <a:pt x="3870" y="155"/>
                  </a:lnTo>
                  <a:lnTo>
                    <a:pt x="3870" y="160"/>
                  </a:lnTo>
                  <a:lnTo>
                    <a:pt x="3874" y="165"/>
                  </a:lnTo>
                  <a:lnTo>
                    <a:pt x="3874" y="170"/>
                  </a:lnTo>
                  <a:lnTo>
                    <a:pt x="3874" y="174"/>
                  </a:lnTo>
                  <a:lnTo>
                    <a:pt x="3874" y="174"/>
                  </a:lnTo>
                  <a:lnTo>
                    <a:pt x="3874" y="179"/>
                  </a:lnTo>
                  <a:lnTo>
                    <a:pt x="3879" y="184"/>
                  </a:lnTo>
                  <a:lnTo>
                    <a:pt x="3879" y="189"/>
                  </a:lnTo>
                  <a:lnTo>
                    <a:pt x="3879" y="194"/>
                  </a:lnTo>
                  <a:lnTo>
                    <a:pt x="3879" y="199"/>
                  </a:lnTo>
                  <a:lnTo>
                    <a:pt x="3879" y="199"/>
                  </a:lnTo>
                  <a:lnTo>
                    <a:pt x="3879" y="204"/>
                  </a:lnTo>
                  <a:lnTo>
                    <a:pt x="3884" y="208"/>
                  </a:lnTo>
                  <a:lnTo>
                    <a:pt x="3884" y="213"/>
                  </a:lnTo>
                  <a:lnTo>
                    <a:pt x="3884" y="218"/>
                  </a:lnTo>
                  <a:lnTo>
                    <a:pt x="3884" y="223"/>
                  </a:lnTo>
                  <a:lnTo>
                    <a:pt x="3884" y="223"/>
                  </a:lnTo>
                  <a:lnTo>
                    <a:pt x="3889" y="228"/>
                  </a:lnTo>
                  <a:lnTo>
                    <a:pt x="3889" y="233"/>
                  </a:lnTo>
                  <a:lnTo>
                    <a:pt x="3889" y="238"/>
                  </a:lnTo>
                  <a:lnTo>
                    <a:pt x="3889" y="242"/>
                  </a:lnTo>
                  <a:lnTo>
                    <a:pt x="3889" y="242"/>
                  </a:lnTo>
                  <a:lnTo>
                    <a:pt x="3894" y="247"/>
                  </a:lnTo>
                  <a:lnTo>
                    <a:pt x="3894" y="252"/>
                  </a:lnTo>
                  <a:lnTo>
                    <a:pt x="3894" y="257"/>
                  </a:lnTo>
                  <a:lnTo>
                    <a:pt x="3894" y="262"/>
                  </a:lnTo>
                  <a:lnTo>
                    <a:pt x="3894" y="262"/>
                  </a:lnTo>
                  <a:lnTo>
                    <a:pt x="3899" y="267"/>
                  </a:lnTo>
                  <a:lnTo>
                    <a:pt x="3899" y="272"/>
                  </a:lnTo>
                  <a:lnTo>
                    <a:pt x="3899" y="276"/>
                  </a:lnTo>
                  <a:lnTo>
                    <a:pt x="3899" y="276"/>
                  </a:lnTo>
                  <a:lnTo>
                    <a:pt x="3899" y="281"/>
                  </a:lnTo>
                  <a:lnTo>
                    <a:pt x="3904" y="286"/>
                  </a:lnTo>
                  <a:lnTo>
                    <a:pt x="3904" y="291"/>
                  </a:lnTo>
                  <a:lnTo>
                    <a:pt x="3904" y="296"/>
                  </a:lnTo>
                  <a:lnTo>
                    <a:pt x="3904" y="301"/>
                  </a:lnTo>
                  <a:lnTo>
                    <a:pt x="3904" y="306"/>
                  </a:lnTo>
                  <a:lnTo>
                    <a:pt x="3908" y="306"/>
                  </a:lnTo>
                  <a:lnTo>
                    <a:pt x="3908" y="310"/>
                  </a:lnTo>
                  <a:lnTo>
                    <a:pt x="3908" y="315"/>
                  </a:lnTo>
                  <a:lnTo>
                    <a:pt x="3908" y="320"/>
                  </a:lnTo>
                  <a:lnTo>
                    <a:pt x="3908" y="320"/>
                  </a:lnTo>
                  <a:lnTo>
                    <a:pt x="3913" y="325"/>
                  </a:lnTo>
                  <a:lnTo>
                    <a:pt x="3913" y="330"/>
                  </a:lnTo>
                  <a:lnTo>
                    <a:pt x="3913" y="330"/>
                  </a:lnTo>
                  <a:lnTo>
                    <a:pt x="3913" y="335"/>
                  </a:lnTo>
                  <a:lnTo>
                    <a:pt x="3913" y="340"/>
                  </a:lnTo>
                  <a:lnTo>
                    <a:pt x="3918" y="344"/>
                  </a:lnTo>
                  <a:lnTo>
                    <a:pt x="3918" y="344"/>
                  </a:lnTo>
                  <a:lnTo>
                    <a:pt x="3918" y="349"/>
                  </a:lnTo>
                  <a:lnTo>
                    <a:pt x="3918" y="354"/>
                  </a:lnTo>
                  <a:lnTo>
                    <a:pt x="3918" y="354"/>
                  </a:lnTo>
                  <a:lnTo>
                    <a:pt x="3923" y="359"/>
                  </a:lnTo>
                  <a:lnTo>
                    <a:pt x="3923" y="364"/>
                  </a:lnTo>
                  <a:lnTo>
                    <a:pt x="3923" y="364"/>
                  </a:lnTo>
                  <a:lnTo>
                    <a:pt x="3923" y="369"/>
                  </a:lnTo>
                  <a:lnTo>
                    <a:pt x="3923" y="374"/>
                  </a:lnTo>
                  <a:lnTo>
                    <a:pt x="3928" y="374"/>
                  </a:lnTo>
                  <a:lnTo>
                    <a:pt x="3928" y="378"/>
                  </a:lnTo>
                  <a:lnTo>
                    <a:pt x="3928" y="378"/>
                  </a:lnTo>
                  <a:lnTo>
                    <a:pt x="3928" y="383"/>
                  </a:lnTo>
                  <a:lnTo>
                    <a:pt x="3928" y="388"/>
                  </a:lnTo>
                  <a:lnTo>
                    <a:pt x="3933" y="388"/>
                  </a:lnTo>
                  <a:lnTo>
                    <a:pt x="3933" y="393"/>
                  </a:lnTo>
                  <a:lnTo>
                    <a:pt x="3933" y="398"/>
                  </a:lnTo>
                  <a:lnTo>
                    <a:pt x="3933" y="398"/>
                  </a:lnTo>
                  <a:lnTo>
                    <a:pt x="3933" y="403"/>
                  </a:lnTo>
                  <a:lnTo>
                    <a:pt x="3938" y="408"/>
                  </a:lnTo>
                  <a:lnTo>
                    <a:pt x="3938" y="408"/>
                  </a:lnTo>
                  <a:lnTo>
                    <a:pt x="3938" y="412"/>
                  </a:lnTo>
                  <a:lnTo>
                    <a:pt x="3938" y="412"/>
                  </a:lnTo>
                  <a:lnTo>
                    <a:pt x="3938" y="417"/>
                  </a:lnTo>
                  <a:lnTo>
                    <a:pt x="3938" y="417"/>
                  </a:lnTo>
                  <a:lnTo>
                    <a:pt x="3942" y="417"/>
                  </a:lnTo>
                  <a:lnTo>
                    <a:pt x="3942" y="417"/>
                  </a:lnTo>
                  <a:lnTo>
                    <a:pt x="3942" y="412"/>
                  </a:lnTo>
                  <a:lnTo>
                    <a:pt x="3942" y="408"/>
                  </a:lnTo>
                  <a:lnTo>
                    <a:pt x="3942" y="403"/>
                  </a:lnTo>
                  <a:lnTo>
                    <a:pt x="3947" y="398"/>
                  </a:lnTo>
                  <a:lnTo>
                    <a:pt x="3947" y="393"/>
                  </a:lnTo>
                  <a:lnTo>
                    <a:pt x="3947" y="388"/>
                  </a:lnTo>
                  <a:lnTo>
                    <a:pt x="3947" y="383"/>
                  </a:lnTo>
                  <a:lnTo>
                    <a:pt x="3952" y="378"/>
                  </a:lnTo>
                  <a:lnTo>
                    <a:pt x="3952" y="374"/>
                  </a:lnTo>
                  <a:lnTo>
                    <a:pt x="3952" y="369"/>
                  </a:lnTo>
                  <a:lnTo>
                    <a:pt x="3952" y="364"/>
                  </a:lnTo>
                  <a:lnTo>
                    <a:pt x="3952" y="359"/>
                  </a:lnTo>
                  <a:lnTo>
                    <a:pt x="3952" y="354"/>
                  </a:lnTo>
                  <a:lnTo>
                    <a:pt x="3957" y="349"/>
                  </a:lnTo>
                  <a:lnTo>
                    <a:pt x="3957" y="344"/>
                  </a:lnTo>
                  <a:lnTo>
                    <a:pt x="3957" y="340"/>
                  </a:lnTo>
                  <a:lnTo>
                    <a:pt x="3957" y="335"/>
                  </a:lnTo>
                  <a:lnTo>
                    <a:pt x="3957" y="330"/>
                  </a:lnTo>
                  <a:lnTo>
                    <a:pt x="3962" y="325"/>
                  </a:lnTo>
                  <a:lnTo>
                    <a:pt x="3962" y="320"/>
                  </a:lnTo>
                  <a:lnTo>
                    <a:pt x="3962" y="315"/>
                  </a:lnTo>
                  <a:lnTo>
                    <a:pt x="3962" y="310"/>
                  </a:lnTo>
                  <a:lnTo>
                    <a:pt x="3962" y="306"/>
                  </a:lnTo>
                  <a:lnTo>
                    <a:pt x="3967" y="301"/>
                  </a:lnTo>
                  <a:lnTo>
                    <a:pt x="3967" y="296"/>
                  </a:lnTo>
                  <a:lnTo>
                    <a:pt x="3967" y="291"/>
                  </a:lnTo>
                  <a:lnTo>
                    <a:pt x="3967" y="286"/>
                  </a:lnTo>
                  <a:lnTo>
                    <a:pt x="3967" y="281"/>
                  </a:lnTo>
                  <a:lnTo>
                    <a:pt x="3972" y="276"/>
                  </a:lnTo>
                  <a:lnTo>
                    <a:pt x="3972" y="272"/>
                  </a:lnTo>
                  <a:lnTo>
                    <a:pt x="3972" y="267"/>
                  </a:lnTo>
                  <a:lnTo>
                    <a:pt x="3972" y="257"/>
                  </a:lnTo>
                  <a:lnTo>
                    <a:pt x="3972" y="252"/>
                  </a:lnTo>
                  <a:lnTo>
                    <a:pt x="3976" y="247"/>
                  </a:lnTo>
                  <a:lnTo>
                    <a:pt x="3976" y="242"/>
                  </a:lnTo>
                  <a:lnTo>
                    <a:pt x="3976" y="238"/>
                  </a:lnTo>
                  <a:lnTo>
                    <a:pt x="3976" y="233"/>
                  </a:lnTo>
                  <a:lnTo>
                    <a:pt x="3976" y="228"/>
                  </a:lnTo>
                  <a:lnTo>
                    <a:pt x="3981" y="223"/>
                  </a:lnTo>
                  <a:lnTo>
                    <a:pt x="3981" y="213"/>
                  </a:lnTo>
                  <a:lnTo>
                    <a:pt x="3981" y="208"/>
                  </a:lnTo>
                  <a:lnTo>
                    <a:pt x="3981" y="204"/>
                  </a:lnTo>
                  <a:lnTo>
                    <a:pt x="3981" y="199"/>
                  </a:lnTo>
                  <a:lnTo>
                    <a:pt x="3981" y="194"/>
                  </a:lnTo>
                  <a:lnTo>
                    <a:pt x="3986" y="189"/>
                  </a:lnTo>
                  <a:lnTo>
                    <a:pt x="3986" y="179"/>
                  </a:lnTo>
                  <a:lnTo>
                    <a:pt x="3986" y="174"/>
                  </a:lnTo>
                  <a:lnTo>
                    <a:pt x="3986" y="170"/>
                  </a:lnTo>
                  <a:lnTo>
                    <a:pt x="3986" y="165"/>
                  </a:lnTo>
                  <a:lnTo>
                    <a:pt x="3991" y="155"/>
                  </a:lnTo>
                  <a:lnTo>
                    <a:pt x="3991" y="150"/>
                  </a:lnTo>
                  <a:lnTo>
                    <a:pt x="3991" y="145"/>
                  </a:lnTo>
                  <a:lnTo>
                    <a:pt x="3991" y="141"/>
                  </a:lnTo>
                  <a:lnTo>
                    <a:pt x="3991" y="131"/>
                  </a:lnTo>
                  <a:lnTo>
                    <a:pt x="3996" y="126"/>
                  </a:lnTo>
                  <a:lnTo>
                    <a:pt x="3996" y="121"/>
                  </a:lnTo>
                  <a:lnTo>
                    <a:pt x="3996" y="116"/>
                  </a:lnTo>
                  <a:lnTo>
                    <a:pt x="3996" y="107"/>
                  </a:lnTo>
                  <a:lnTo>
                    <a:pt x="3996" y="102"/>
                  </a:lnTo>
                  <a:lnTo>
                    <a:pt x="4001" y="92"/>
                  </a:lnTo>
                  <a:lnTo>
                    <a:pt x="4001" y="87"/>
                  </a:lnTo>
                  <a:lnTo>
                    <a:pt x="4001" y="82"/>
                  </a:lnTo>
                  <a:lnTo>
                    <a:pt x="4001" y="77"/>
                  </a:lnTo>
                  <a:lnTo>
                    <a:pt x="4001" y="68"/>
                  </a:lnTo>
                  <a:lnTo>
                    <a:pt x="4006" y="63"/>
                  </a:lnTo>
                  <a:lnTo>
                    <a:pt x="4006" y="48"/>
                  </a:lnTo>
                  <a:lnTo>
                    <a:pt x="4006" y="43"/>
                  </a:lnTo>
                  <a:lnTo>
                    <a:pt x="4006" y="39"/>
                  </a:lnTo>
                  <a:lnTo>
                    <a:pt x="4006" y="29"/>
                  </a:lnTo>
                  <a:lnTo>
                    <a:pt x="4010" y="24"/>
                  </a:lnTo>
                  <a:lnTo>
                    <a:pt x="4010" y="19"/>
                  </a:lnTo>
                  <a:lnTo>
                    <a:pt x="4010" y="9"/>
                  </a:lnTo>
                  <a:lnTo>
                    <a:pt x="4010" y="5"/>
                  </a:lnTo>
                  <a:lnTo>
                    <a:pt x="4010" y="5"/>
                  </a:lnTo>
                  <a:lnTo>
                    <a:pt x="4015" y="0"/>
                  </a:lnTo>
                  <a:lnTo>
                    <a:pt x="4015" y="5"/>
                  </a:lnTo>
                  <a:lnTo>
                    <a:pt x="4015" y="9"/>
                  </a:lnTo>
                  <a:lnTo>
                    <a:pt x="4015" y="9"/>
                  </a:lnTo>
                  <a:lnTo>
                    <a:pt x="4015" y="9"/>
                  </a:lnTo>
                  <a:lnTo>
                    <a:pt x="4020" y="14"/>
                  </a:lnTo>
                  <a:lnTo>
                    <a:pt x="4020" y="14"/>
                  </a:lnTo>
                  <a:lnTo>
                    <a:pt x="4020" y="19"/>
                  </a:lnTo>
                  <a:lnTo>
                    <a:pt x="4020" y="19"/>
                  </a:lnTo>
                  <a:lnTo>
                    <a:pt x="4020" y="24"/>
                  </a:lnTo>
                  <a:lnTo>
                    <a:pt x="4025" y="24"/>
                  </a:lnTo>
                  <a:lnTo>
                    <a:pt x="4025" y="29"/>
                  </a:lnTo>
                  <a:lnTo>
                    <a:pt x="4025" y="29"/>
                  </a:lnTo>
                  <a:lnTo>
                    <a:pt x="4025" y="29"/>
                  </a:lnTo>
                  <a:lnTo>
                    <a:pt x="4025" y="34"/>
                  </a:lnTo>
                  <a:lnTo>
                    <a:pt x="4030" y="34"/>
                  </a:lnTo>
                  <a:lnTo>
                    <a:pt x="4030" y="39"/>
                  </a:lnTo>
                  <a:lnTo>
                    <a:pt x="4030" y="39"/>
                  </a:lnTo>
                  <a:lnTo>
                    <a:pt x="4030" y="43"/>
                  </a:lnTo>
                  <a:lnTo>
                    <a:pt x="4030" y="43"/>
                  </a:lnTo>
                  <a:lnTo>
                    <a:pt x="4030" y="48"/>
                  </a:lnTo>
                  <a:lnTo>
                    <a:pt x="4035" y="48"/>
                  </a:lnTo>
                  <a:lnTo>
                    <a:pt x="4035" y="53"/>
                  </a:lnTo>
                  <a:lnTo>
                    <a:pt x="4035" y="53"/>
                  </a:lnTo>
                  <a:lnTo>
                    <a:pt x="4035" y="53"/>
                  </a:lnTo>
                  <a:lnTo>
                    <a:pt x="4035" y="58"/>
                  </a:lnTo>
                  <a:lnTo>
                    <a:pt x="4040" y="58"/>
                  </a:lnTo>
                  <a:lnTo>
                    <a:pt x="4040" y="63"/>
                  </a:lnTo>
                  <a:lnTo>
                    <a:pt x="4040" y="63"/>
                  </a:lnTo>
                  <a:lnTo>
                    <a:pt x="4040" y="68"/>
                  </a:lnTo>
                  <a:lnTo>
                    <a:pt x="4040" y="68"/>
                  </a:lnTo>
                  <a:lnTo>
                    <a:pt x="4044" y="68"/>
                  </a:lnTo>
                  <a:lnTo>
                    <a:pt x="4044" y="73"/>
                  </a:lnTo>
                  <a:lnTo>
                    <a:pt x="4044" y="73"/>
                  </a:lnTo>
                  <a:lnTo>
                    <a:pt x="4044" y="77"/>
                  </a:lnTo>
                  <a:lnTo>
                    <a:pt x="4044" y="77"/>
                  </a:lnTo>
                  <a:lnTo>
                    <a:pt x="4049" y="82"/>
                  </a:lnTo>
                  <a:lnTo>
                    <a:pt x="4049" y="82"/>
                  </a:lnTo>
                  <a:lnTo>
                    <a:pt x="4049" y="87"/>
                  </a:lnTo>
                  <a:lnTo>
                    <a:pt x="4049" y="87"/>
                  </a:lnTo>
                  <a:lnTo>
                    <a:pt x="4049" y="87"/>
                  </a:lnTo>
                  <a:lnTo>
                    <a:pt x="4054" y="92"/>
                  </a:lnTo>
                  <a:lnTo>
                    <a:pt x="4054" y="92"/>
                  </a:lnTo>
                  <a:lnTo>
                    <a:pt x="4054" y="97"/>
                  </a:lnTo>
                  <a:lnTo>
                    <a:pt x="4054" y="97"/>
                  </a:lnTo>
                  <a:lnTo>
                    <a:pt x="4054" y="97"/>
                  </a:lnTo>
                  <a:lnTo>
                    <a:pt x="4059" y="102"/>
                  </a:lnTo>
                  <a:lnTo>
                    <a:pt x="4059" y="102"/>
                  </a:lnTo>
                  <a:lnTo>
                    <a:pt x="4059" y="107"/>
                  </a:lnTo>
                  <a:lnTo>
                    <a:pt x="4059" y="107"/>
                  </a:lnTo>
                  <a:lnTo>
                    <a:pt x="4059" y="111"/>
                  </a:lnTo>
                  <a:lnTo>
                    <a:pt x="4064" y="111"/>
                  </a:lnTo>
                  <a:lnTo>
                    <a:pt x="4064" y="111"/>
                  </a:lnTo>
                  <a:lnTo>
                    <a:pt x="4064" y="116"/>
                  </a:lnTo>
                  <a:lnTo>
                    <a:pt x="4064" y="116"/>
                  </a:lnTo>
                  <a:lnTo>
                    <a:pt x="4064" y="121"/>
                  </a:lnTo>
                  <a:lnTo>
                    <a:pt x="4069" y="121"/>
                  </a:lnTo>
                  <a:lnTo>
                    <a:pt x="4069" y="126"/>
                  </a:lnTo>
                  <a:lnTo>
                    <a:pt x="4069" y="126"/>
                  </a:lnTo>
                  <a:lnTo>
                    <a:pt x="4069" y="126"/>
                  </a:lnTo>
                  <a:lnTo>
                    <a:pt x="4069" y="131"/>
                  </a:lnTo>
                  <a:lnTo>
                    <a:pt x="4069" y="131"/>
                  </a:lnTo>
                  <a:lnTo>
                    <a:pt x="4073" y="136"/>
                  </a:lnTo>
                  <a:lnTo>
                    <a:pt x="4073" y="136"/>
                  </a:lnTo>
                  <a:lnTo>
                    <a:pt x="4073" y="141"/>
                  </a:lnTo>
                  <a:lnTo>
                    <a:pt x="4073" y="141"/>
                  </a:lnTo>
                  <a:lnTo>
                    <a:pt x="4078" y="145"/>
                  </a:lnTo>
                  <a:lnTo>
                    <a:pt x="4078" y="145"/>
                  </a:lnTo>
                  <a:lnTo>
                    <a:pt x="4078" y="145"/>
                  </a:lnTo>
                  <a:lnTo>
                    <a:pt x="4078" y="150"/>
                  </a:lnTo>
                  <a:lnTo>
                    <a:pt x="4078" y="150"/>
                  </a:lnTo>
                  <a:lnTo>
                    <a:pt x="4083" y="155"/>
                  </a:lnTo>
                  <a:lnTo>
                    <a:pt x="4083" y="155"/>
                  </a:lnTo>
                  <a:lnTo>
                    <a:pt x="4083" y="155"/>
                  </a:lnTo>
                  <a:lnTo>
                    <a:pt x="4083" y="160"/>
                  </a:lnTo>
                  <a:lnTo>
                    <a:pt x="4083" y="160"/>
                  </a:lnTo>
                  <a:lnTo>
                    <a:pt x="4088" y="165"/>
                  </a:lnTo>
                  <a:lnTo>
                    <a:pt x="4088" y="165"/>
                  </a:lnTo>
                  <a:lnTo>
                    <a:pt x="4088" y="165"/>
                  </a:lnTo>
                  <a:lnTo>
                    <a:pt x="4088" y="170"/>
                  </a:lnTo>
                  <a:lnTo>
                    <a:pt x="4088" y="170"/>
                  </a:lnTo>
                  <a:lnTo>
                    <a:pt x="4093" y="174"/>
                  </a:lnTo>
                  <a:lnTo>
                    <a:pt x="4093" y="174"/>
                  </a:lnTo>
                  <a:lnTo>
                    <a:pt x="4093" y="174"/>
                  </a:lnTo>
                  <a:lnTo>
                    <a:pt x="4093" y="179"/>
                  </a:lnTo>
                  <a:lnTo>
                    <a:pt x="4093" y="179"/>
                  </a:lnTo>
                  <a:lnTo>
                    <a:pt x="4098" y="179"/>
                  </a:lnTo>
                  <a:lnTo>
                    <a:pt x="4098" y="184"/>
                  </a:lnTo>
                  <a:lnTo>
                    <a:pt x="4098" y="184"/>
                  </a:lnTo>
                  <a:lnTo>
                    <a:pt x="4098" y="189"/>
                  </a:lnTo>
                  <a:lnTo>
                    <a:pt x="4098" y="189"/>
                  </a:lnTo>
                  <a:lnTo>
                    <a:pt x="4103" y="189"/>
                  </a:lnTo>
                  <a:lnTo>
                    <a:pt x="4103" y="194"/>
                  </a:lnTo>
                  <a:lnTo>
                    <a:pt x="4103" y="194"/>
                  </a:lnTo>
                  <a:lnTo>
                    <a:pt x="4103" y="199"/>
                  </a:lnTo>
                  <a:lnTo>
                    <a:pt x="4103" y="199"/>
                  </a:lnTo>
                  <a:lnTo>
                    <a:pt x="4107" y="199"/>
                  </a:lnTo>
                  <a:lnTo>
                    <a:pt x="4107" y="204"/>
                  </a:lnTo>
                  <a:lnTo>
                    <a:pt x="4107" y="204"/>
                  </a:lnTo>
                  <a:lnTo>
                    <a:pt x="4107" y="204"/>
                  </a:lnTo>
                  <a:lnTo>
                    <a:pt x="4107" y="208"/>
                  </a:lnTo>
                  <a:lnTo>
                    <a:pt x="4107" y="208"/>
                  </a:lnTo>
                  <a:lnTo>
                    <a:pt x="4112" y="213"/>
                  </a:lnTo>
                  <a:lnTo>
                    <a:pt x="4112" y="213"/>
                  </a:lnTo>
                  <a:lnTo>
                    <a:pt x="4112" y="213"/>
                  </a:lnTo>
                  <a:lnTo>
                    <a:pt x="4112" y="218"/>
                  </a:lnTo>
                  <a:lnTo>
                    <a:pt x="4112" y="218"/>
                  </a:lnTo>
                  <a:lnTo>
                    <a:pt x="4117" y="218"/>
                  </a:lnTo>
                  <a:lnTo>
                    <a:pt x="4117" y="223"/>
                  </a:lnTo>
                  <a:lnTo>
                    <a:pt x="4117" y="223"/>
                  </a:lnTo>
                  <a:lnTo>
                    <a:pt x="4117" y="223"/>
                  </a:lnTo>
                  <a:lnTo>
                    <a:pt x="4117" y="228"/>
                  </a:lnTo>
                  <a:lnTo>
                    <a:pt x="4122" y="228"/>
                  </a:lnTo>
                  <a:lnTo>
                    <a:pt x="4122" y="233"/>
                  </a:lnTo>
                  <a:lnTo>
                    <a:pt x="4122" y="233"/>
                  </a:lnTo>
                  <a:lnTo>
                    <a:pt x="4122" y="233"/>
                  </a:lnTo>
                  <a:lnTo>
                    <a:pt x="4122" y="238"/>
                  </a:lnTo>
                  <a:lnTo>
                    <a:pt x="4127" y="238"/>
                  </a:lnTo>
                  <a:lnTo>
                    <a:pt x="4127" y="242"/>
                  </a:lnTo>
                  <a:lnTo>
                    <a:pt x="4127" y="242"/>
                  </a:lnTo>
                  <a:lnTo>
                    <a:pt x="4127" y="247"/>
                  </a:lnTo>
                  <a:lnTo>
                    <a:pt x="4127" y="247"/>
                  </a:lnTo>
                  <a:lnTo>
                    <a:pt x="4132" y="252"/>
                  </a:lnTo>
                  <a:lnTo>
                    <a:pt x="4132" y="252"/>
                  </a:lnTo>
                  <a:lnTo>
                    <a:pt x="4132" y="257"/>
                  </a:lnTo>
                  <a:lnTo>
                    <a:pt x="4132" y="257"/>
                  </a:lnTo>
                  <a:lnTo>
                    <a:pt x="4132" y="262"/>
                  </a:lnTo>
                  <a:lnTo>
                    <a:pt x="4137" y="262"/>
                  </a:lnTo>
                  <a:lnTo>
                    <a:pt x="4137" y="267"/>
                  </a:lnTo>
                  <a:lnTo>
                    <a:pt x="4137" y="267"/>
                  </a:lnTo>
                  <a:lnTo>
                    <a:pt x="4137" y="272"/>
                  </a:lnTo>
                  <a:lnTo>
                    <a:pt x="4137" y="272"/>
                  </a:lnTo>
                  <a:lnTo>
                    <a:pt x="4141" y="276"/>
                  </a:lnTo>
                  <a:lnTo>
                    <a:pt x="4141" y="276"/>
                  </a:lnTo>
                  <a:lnTo>
                    <a:pt x="4141" y="276"/>
                  </a:lnTo>
                  <a:lnTo>
                    <a:pt x="4141" y="281"/>
                  </a:lnTo>
                  <a:lnTo>
                    <a:pt x="4141" y="281"/>
                  </a:lnTo>
                  <a:lnTo>
                    <a:pt x="4141" y="286"/>
                  </a:lnTo>
                  <a:lnTo>
                    <a:pt x="4146" y="291"/>
                  </a:lnTo>
                  <a:lnTo>
                    <a:pt x="4146" y="291"/>
                  </a:lnTo>
                  <a:lnTo>
                    <a:pt x="4146" y="296"/>
                  </a:lnTo>
                  <a:lnTo>
                    <a:pt x="4146" y="296"/>
                  </a:lnTo>
                  <a:lnTo>
                    <a:pt x="4146" y="301"/>
                  </a:lnTo>
                  <a:lnTo>
                    <a:pt x="4151" y="306"/>
                  </a:lnTo>
                  <a:lnTo>
                    <a:pt x="4151" y="306"/>
                  </a:lnTo>
                  <a:lnTo>
                    <a:pt x="4151" y="310"/>
                  </a:lnTo>
                  <a:lnTo>
                    <a:pt x="4151" y="310"/>
                  </a:lnTo>
                  <a:lnTo>
                    <a:pt x="4151" y="315"/>
                  </a:lnTo>
                  <a:lnTo>
                    <a:pt x="4156" y="315"/>
                  </a:lnTo>
                  <a:lnTo>
                    <a:pt x="4156" y="320"/>
                  </a:lnTo>
                  <a:lnTo>
                    <a:pt x="4156" y="320"/>
                  </a:lnTo>
                  <a:lnTo>
                    <a:pt x="4156" y="325"/>
                  </a:lnTo>
                  <a:lnTo>
                    <a:pt x="4156" y="330"/>
                  </a:lnTo>
                  <a:lnTo>
                    <a:pt x="4161" y="330"/>
                  </a:lnTo>
                  <a:lnTo>
                    <a:pt x="4161" y="335"/>
                  </a:lnTo>
                  <a:lnTo>
                    <a:pt x="4161" y="335"/>
                  </a:lnTo>
                  <a:lnTo>
                    <a:pt x="4161" y="340"/>
                  </a:lnTo>
                  <a:lnTo>
                    <a:pt x="4161" y="340"/>
                  </a:lnTo>
                  <a:lnTo>
                    <a:pt x="4166" y="344"/>
                  </a:lnTo>
                  <a:lnTo>
                    <a:pt x="4166" y="344"/>
                  </a:lnTo>
                  <a:lnTo>
                    <a:pt x="4166" y="349"/>
                  </a:lnTo>
                  <a:lnTo>
                    <a:pt x="4166" y="349"/>
                  </a:lnTo>
                  <a:lnTo>
                    <a:pt x="4166" y="354"/>
                  </a:lnTo>
                  <a:lnTo>
                    <a:pt x="4171" y="354"/>
                  </a:lnTo>
                  <a:lnTo>
                    <a:pt x="4171" y="359"/>
                  </a:lnTo>
                  <a:lnTo>
                    <a:pt x="4171" y="359"/>
                  </a:lnTo>
                  <a:lnTo>
                    <a:pt x="4171" y="364"/>
                  </a:lnTo>
                  <a:lnTo>
                    <a:pt x="4171" y="364"/>
                  </a:lnTo>
                  <a:lnTo>
                    <a:pt x="4175" y="369"/>
                  </a:lnTo>
                  <a:lnTo>
                    <a:pt x="4175" y="374"/>
                  </a:lnTo>
                  <a:lnTo>
                    <a:pt x="4175" y="374"/>
                  </a:lnTo>
                  <a:lnTo>
                    <a:pt x="4175" y="378"/>
                  </a:lnTo>
                  <a:lnTo>
                    <a:pt x="4175" y="378"/>
                  </a:lnTo>
                  <a:lnTo>
                    <a:pt x="4180" y="383"/>
                  </a:lnTo>
                  <a:lnTo>
                    <a:pt x="4180" y="383"/>
                  </a:lnTo>
                  <a:lnTo>
                    <a:pt x="4180" y="383"/>
                  </a:lnTo>
                  <a:lnTo>
                    <a:pt x="4180" y="388"/>
                  </a:lnTo>
                  <a:lnTo>
                    <a:pt x="4180" y="388"/>
                  </a:lnTo>
                  <a:lnTo>
                    <a:pt x="4185" y="393"/>
                  </a:lnTo>
                  <a:lnTo>
                    <a:pt x="4185" y="393"/>
                  </a:lnTo>
                  <a:lnTo>
                    <a:pt x="4185" y="398"/>
                  </a:lnTo>
                  <a:lnTo>
                    <a:pt x="4185" y="398"/>
                  </a:lnTo>
                  <a:lnTo>
                    <a:pt x="4185" y="403"/>
                  </a:lnTo>
                  <a:lnTo>
                    <a:pt x="4185" y="403"/>
                  </a:lnTo>
                  <a:lnTo>
                    <a:pt x="4190" y="408"/>
                  </a:lnTo>
                  <a:lnTo>
                    <a:pt x="4190" y="408"/>
                  </a:lnTo>
                  <a:lnTo>
                    <a:pt x="4190" y="412"/>
                  </a:lnTo>
                  <a:lnTo>
                    <a:pt x="4190" y="412"/>
                  </a:lnTo>
                  <a:lnTo>
                    <a:pt x="4190" y="417"/>
                  </a:lnTo>
                  <a:lnTo>
                    <a:pt x="4195" y="417"/>
                  </a:lnTo>
                  <a:lnTo>
                    <a:pt x="4195" y="422"/>
                  </a:lnTo>
                  <a:lnTo>
                    <a:pt x="4195" y="422"/>
                  </a:lnTo>
                  <a:lnTo>
                    <a:pt x="4195" y="427"/>
                  </a:lnTo>
                  <a:lnTo>
                    <a:pt x="4195" y="427"/>
                  </a:lnTo>
                  <a:lnTo>
                    <a:pt x="4200" y="427"/>
                  </a:lnTo>
                  <a:lnTo>
                    <a:pt x="4200" y="432"/>
                  </a:lnTo>
                  <a:lnTo>
                    <a:pt x="4200" y="432"/>
                  </a:lnTo>
                  <a:lnTo>
                    <a:pt x="4200" y="437"/>
                  </a:lnTo>
                  <a:lnTo>
                    <a:pt x="4200" y="437"/>
                  </a:lnTo>
                  <a:lnTo>
                    <a:pt x="4205" y="442"/>
                  </a:lnTo>
                  <a:lnTo>
                    <a:pt x="4205" y="442"/>
                  </a:lnTo>
                  <a:lnTo>
                    <a:pt x="4205" y="446"/>
                  </a:lnTo>
                  <a:lnTo>
                    <a:pt x="4205" y="446"/>
                  </a:lnTo>
                  <a:lnTo>
                    <a:pt x="4205" y="446"/>
                  </a:lnTo>
                  <a:lnTo>
                    <a:pt x="4209" y="451"/>
                  </a:lnTo>
                  <a:lnTo>
                    <a:pt x="4209" y="451"/>
                  </a:lnTo>
                  <a:lnTo>
                    <a:pt x="4209" y="456"/>
                  </a:lnTo>
                  <a:lnTo>
                    <a:pt x="4209" y="456"/>
                  </a:lnTo>
                  <a:lnTo>
                    <a:pt x="4209" y="456"/>
                  </a:lnTo>
                  <a:lnTo>
                    <a:pt x="4214" y="461"/>
                  </a:lnTo>
                  <a:lnTo>
                    <a:pt x="4214" y="461"/>
                  </a:lnTo>
                  <a:lnTo>
                    <a:pt x="4214" y="466"/>
                  </a:lnTo>
                  <a:lnTo>
                    <a:pt x="4214" y="466"/>
                  </a:lnTo>
                  <a:lnTo>
                    <a:pt x="4214" y="471"/>
                  </a:lnTo>
                  <a:lnTo>
                    <a:pt x="4219" y="471"/>
                  </a:lnTo>
                  <a:lnTo>
                    <a:pt x="4219" y="471"/>
                  </a:lnTo>
                  <a:lnTo>
                    <a:pt x="4219" y="476"/>
                  </a:lnTo>
                  <a:lnTo>
                    <a:pt x="4219" y="476"/>
                  </a:lnTo>
                  <a:lnTo>
                    <a:pt x="4224" y="480"/>
                  </a:lnTo>
                  <a:lnTo>
                    <a:pt x="4224" y="480"/>
                  </a:lnTo>
                  <a:lnTo>
                    <a:pt x="4224" y="485"/>
                  </a:lnTo>
                  <a:lnTo>
                    <a:pt x="4224" y="485"/>
                  </a:lnTo>
                  <a:lnTo>
                    <a:pt x="4224" y="485"/>
                  </a:lnTo>
                  <a:lnTo>
                    <a:pt x="4229" y="490"/>
                  </a:lnTo>
                  <a:lnTo>
                    <a:pt x="4229" y="490"/>
                  </a:lnTo>
                  <a:lnTo>
                    <a:pt x="4229" y="495"/>
                  </a:lnTo>
                  <a:lnTo>
                    <a:pt x="4229" y="495"/>
                  </a:lnTo>
                  <a:lnTo>
                    <a:pt x="4229" y="495"/>
                  </a:lnTo>
                  <a:lnTo>
                    <a:pt x="4229" y="500"/>
                  </a:lnTo>
                  <a:lnTo>
                    <a:pt x="4234" y="500"/>
                  </a:lnTo>
                  <a:lnTo>
                    <a:pt x="4234" y="500"/>
                  </a:lnTo>
                  <a:lnTo>
                    <a:pt x="4234" y="505"/>
                  </a:lnTo>
                  <a:lnTo>
                    <a:pt x="4234" y="505"/>
                  </a:lnTo>
                  <a:lnTo>
                    <a:pt x="4234" y="505"/>
                  </a:lnTo>
                  <a:lnTo>
                    <a:pt x="4239" y="510"/>
                  </a:lnTo>
                  <a:lnTo>
                    <a:pt x="4239" y="510"/>
                  </a:lnTo>
                  <a:lnTo>
                    <a:pt x="4239" y="510"/>
                  </a:lnTo>
                  <a:lnTo>
                    <a:pt x="4239" y="514"/>
                  </a:lnTo>
                  <a:lnTo>
                    <a:pt x="4239" y="514"/>
                  </a:lnTo>
                  <a:lnTo>
                    <a:pt x="4243" y="519"/>
                  </a:lnTo>
                  <a:lnTo>
                    <a:pt x="4243" y="519"/>
                  </a:lnTo>
                  <a:lnTo>
                    <a:pt x="4243" y="519"/>
                  </a:lnTo>
                  <a:lnTo>
                    <a:pt x="4243" y="524"/>
                  </a:lnTo>
                  <a:lnTo>
                    <a:pt x="4243" y="524"/>
                  </a:lnTo>
                  <a:lnTo>
                    <a:pt x="4248" y="524"/>
                  </a:lnTo>
                  <a:lnTo>
                    <a:pt x="4248" y="524"/>
                  </a:lnTo>
                  <a:lnTo>
                    <a:pt x="4248" y="529"/>
                  </a:lnTo>
                  <a:lnTo>
                    <a:pt x="4248" y="529"/>
                  </a:lnTo>
                  <a:lnTo>
                    <a:pt x="4248" y="529"/>
                  </a:lnTo>
                  <a:lnTo>
                    <a:pt x="4248" y="534"/>
                  </a:lnTo>
                  <a:lnTo>
                    <a:pt x="4253" y="534"/>
                  </a:lnTo>
                  <a:lnTo>
                    <a:pt x="4253" y="534"/>
                  </a:lnTo>
                  <a:lnTo>
                    <a:pt x="4253" y="534"/>
                  </a:lnTo>
                  <a:lnTo>
                    <a:pt x="4253" y="534"/>
                  </a:lnTo>
                  <a:lnTo>
                    <a:pt x="4253" y="534"/>
                  </a:lnTo>
                  <a:lnTo>
                    <a:pt x="4258" y="534"/>
                  </a:lnTo>
                  <a:lnTo>
                    <a:pt x="4258" y="534"/>
                  </a:lnTo>
                  <a:lnTo>
                    <a:pt x="4258" y="534"/>
                  </a:lnTo>
                  <a:lnTo>
                    <a:pt x="4258" y="534"/>
                  </a:lnTo>
                  <a:lnTo>
                    <a:pt x="4263" y="529"/>
                  </a:lnTo>
                  <a:lnTo>
                    <a:pt x="4263" y="529"/>
                  </a:lnTo>
                  <a:lnTo>
                    <a:pt x="4263" y="529"/>
                  </a:lnTo>
                  <a:lnTo>
                    <a:pt x="4263" y="529"/>
                  </a:lnTo>
                  <a:lnTo>
                    <a:pt x="4263" y="529"/>
                  </a:lnTo>
                  <a:lnTo>
                    <a:pt x="4268" y="529"/>
                  </a:lnTo>
                  <a:lnTo>
                    <a:pt x="4268" y="529"/>
                  </a:lnTo>
                  <a:lnTo>
                    <a:pt x="4268" y="529"/>
                  </a:lnTo>
                  <a:lnTo>
                    <a:pt x="4268" y="529"/>
                  </a:lnTo>
                  <a:lnTo>
                    <a:pt x="4268" y="529"/>
                  </a:lnTo>
                  <a:lnTo>
                    <a:pt x="4268" y="529"/>
                  </a:lnTo>
                  <a:lnTo>
                    <a:pt x="4273" y="529"/>
                  </a:lnTo>
                  <a:lnTo>
                    <a:pt x="4273" y="529"/>
                  </a:lnTo>
                  <a:lnTo>
                    <a:pt x="4273" y="529"/>
                  </a:lnTo>
                  <a:lnTo>
                    <a:pt x="4273" y="524"/>
                  </a:lnTo>
                  <a:lnTo>
                    <a:pt x="4273" y="524"/>
                  </a:lnTo>
                  <a:lnTo>
                    <a:pt x="4277" y="524"/>
                  </a:lnTo>
                  <a:lnTo>
                    <a:pt x="4277" y="524"/>
                  </a:lnTo>
                  <a:lnTo>
                    <a:pt x="4277" y="524"/>
                  </a:lnTo>
                  <a:lnTo>
                    <a:pt x="4277" y="524"/>
                  </a:lnTo>
                  <a:lnTo>
                    <a:pt x="4277" y="524"/>
                  </a:lnTo>
                  <a:lnTo>
                    <a:pt x="4282" y="524"/>
                  </a:lnTo>
                  <a:lnTo>
                    <a:pt x="4282" y="524"/>
                  </a:lnTo>
                  <a:lnTo>
                    <a:pt x="4282" y="524"/>
                  </a:lnTo>
                  <a:lnTo>
                    <a:pt x="4282" y="524"/>
                  </a:lnTo>
                  <a:lnTo>
                    <a:pt x="4282" y="524"/>
                  </a:lnTo>
                  <a:lnTo>
                    <a:pt x="4287" y="519"/>
                  </a:lnTo>
                  <a:lnTo>
                    <a:pt x="4287" y="519"/>
                  </a:lnTo>
                  <a:lnTo>
                    <a:pt x="4287" y="519"/>
                  </a:lnTo>
                  <a:lnTo>
                    <a:pt x="4287" y="519"/>
                  </a:lnTo>
                  <a:lnTo>
                    <a:pt x="4287" y="519"/>
                  </a:lnTo>
                  <a:lnTo>
                    <a:pt x="4292" y="519"/>
                  </a:lnTo>
                  <a:lnTo>
                    <a:pt x="4292" y="519"/>
                  </a:lnTo>
                  <a:lnTo>
                    <a:pt x="4292" y="519"/>
                  </a:lnTo>
                  <a:lnTo>
                    <a:pt x="4292" y="519"/>
                  </a:lnTo>
                  <a:lnTo>
                    <a:pt x="4292" y="519"/>
                  </a:lnTo>
                  <a:lnTo>
                    <a:pt x="4297" y="519"/>
                  </a:lnTo>
                  <a:lnTo>
                    <a:pt x="4297" y="514"/>
                  </a:lnTo>
                  <a:lnTo>
                    <a:pt x="4297" y="514"/>
                  </a:lnTo>
                  <a:lnTo>
                    <a:pt x="4297" y="514"/>
                  </a:lnTo>
                  <a:lnTo>
                    <a:pt x="4297" y="514"/>
                  </a:lnTo>
                  <a:lnTo>
                    <a:pt x="4302" y="514"/>
                  </a:lnTo>
                  <a:lnTo>
                    <a:pt x="4302" y="514"/>
                  </a:lnTo>
                  <a:lnTo>
                    <a:pt x="4302" y="514"/>
                  </a:lnTo>
                  <a:lnTo>
                    <a:pt x="4302" y="514"/>
                  </a:lnTo>
                  <a:lnTo>
                    <a:pt x="4302" y="514"/>
                  </a:lnTo>
                  <a:lnTo>
                    <a:pt x="4307" y="514"/>
                  </a:lnTo>
                  <a:lnTo>
                    <a:pt x="4307" y="510"/>
                  </a:lnTo>
                  <a:lnTo>
                    <a:pt x="4307" y="510"/>
                  </a:lnTo>
                  <a:lnTo>
                    <a:pt x="4307" y="510"/>
                  </a:lnTo>
                  <a:lnTo>
                    <a:pt x="4307" y="510"/>
                  </a:lnTo>
                  <a:lnTo>
                    <a:pt x="4307" y="510"/>
                  </a:lnTo>
                  <a:lnTo>
                    <a:pt x="4311" y="510"/>
                  </a:lnTo>
                  <a:lnTo>
                    <a:pt x="4311" y="510"/>
                  </a:lnTo>
                  <a:lnTo>
                    <a:pt x="4311" y="510"/>
                  </a:lnTo>
                  <a:lnTo>
                    <a:pt x="4311" y="510"/>
                  </a:lnTo>
                  <a:lnTo>
                    <a:pt x="4311" y="510"/>
                  </a:lnTo>
                  <a:lnTo>
                    <a:pt x="4316" y="505"/>
                  </a:lnTo>
                  <a:lnTo>
                    <a:pt x="4316" y="505"/>
                  </a:lnTo>
                  <a:lnTo>
                    <a:pt x="4316" y="505"/>
                  </a:lnTo>
                  <a:lnTo>
                    <a:pt x="4316" y="505"/>
                  </a:lnTo>
                  <a:lnTo>
                    <a:pt x="4316" y="505"/>
                  </a:lnTo>
                  <a:lnTo>
                    <a:pt x="4321" y="505"/>
                  </a:lnTo>
                  <a:lnTo>
                    <a:pt x="4321" y="505"/>
                  </a:lnTo>
                  <a:lnTo>
                    <a:pt x="4321" y="505"/>
                  </a:lnTo>
                  <a:lnTo>
                    <a:pt x="4321" y="505"/>
                  </a:lnTo>
                  <a:lnTo>
                    <a:pt x="4321" y="500"/>
                  </a:lnTo>
                  <a:lnTo>
                    <a:pt x="4326" y="500"/>
                  </a:lnTo>
                  <a:lnTo>
                    <a:pt x="4326" y="500"/>
                  </a:lnTo>
                  <a:lnTo>
                    <a:pt x="4326" y="500"/>
                  </a:lnTo>
                  <a:lnTo>
                    <a:pt x="4326" y="500"/>
                  </a:lnTo>
                  <a:lnTo>
                    <a:pt x="4326" y="500"/>
                  </a:lnTo>
                  <a:lnTo>
                    <a:pt x="4331" y="500"/>
                  </a:lnTo>
                  <a:lnTo>
                    <a:pt x="4331" y="500"/>
                  </a:lnTo>
                  <a:lnTo>
                    <a:pt x="4331" y="500"/>
                  </a:lnTo>
                  <a:lnTo>
                    <a:pt x="4331" y="495"/>
                  </a:lnTo>
                  <a:lnTo>
                    <a:pt x="4331" y="495"/>
                  </a:lnTo>
                  <a:lnTo>
                    <a:pt x="4336" y="495"/>
                  </a:lnTo>
                  <a:lnTo>
                    <a:pt x="4336" y="495"/>
                  </a:lnTo>
                  <a:lnTo>
                    <a:pt x="4336" y="495"/>
                  </a:lnTo>
                  <a:lnTo>
                    <a:pt x="4336" y="495"/>
                  </a:lnTo>
                  <a:lnTo>
                    <a:pt x="4336" y="495"/>
                  </a:lnTo>
                  <a:lnTo>
                    <a:pt x="4341" y="495"/>
                  </a:lnTo>
                  <a:lnTo>
                    <a:pt x="4341" y="490"/>
                  </a:lnTo>
                  <a:lnTo>
                    <a:pt x="4341" y="490"/>
                  </a:lnTo>
                  <a:lnTo>
                    <a:pt x="4341" y="490"/>
                  </a:lnTo>
                  <a:lnTo>
                    <a:pt x="4341" y="490"/>
                  </a:lnTo>
                  <a:lnTo>
                    <a:pt x="4345" y="490"/>
                  </a:lnTo>
                  <a:lnTo>
                    <a:pt x="4345" y="490"/>
                  </a:lnTo>
                  <a:lnTo>
                    <a:pt x="4345" y="490"/>
                  </a:lnTo>
                  <a:lnTo>
                    <a:pt x="4345" y="490"/>
                  </a:lnTo>
                  <a:lnTo>
                    <a:pt x="4345" y="485"/>
                  </a:lnTo>
                  <a:lnTo>
                    <a:pt x="4345" y="485"/>
                  </a:lnTo>
                  <a:lnTo>
                    <a:pt x="4350" y="485"/>
                  </a:lnTo>
                  <a:lnTo>
                    <a:pt x="4350" y="485"/>
                  </a:lnTo>
                  <a:lnTo>
                    <a:pt x="4350" y="485"/>
                  </a:lnTo>
                  <a:lnTo>
                    <a:pt x="4350" y="485"/>
                  </a:lnTo>
                  <a:lnTo>
                    <a:pt x="4350" y="485"/>
                  </a:lnTo>
                  <a:lnTo>
                    <a:pt x="4355" y="480"/>
                  </a:lnTo>
                  <a:lnTo>
                    <a:pt x="4355" y="480"/>
                  </a:lnTo>
                  <a:lnTo>
                    <a:pt x="4355" y="480"/>
                  </a:lnTo>
                  <a:lnTo>
                    <a:pt x="4355" y="480"/>
                  </a:lnTo>
                  <a:lnTo>
                    <a:pt x="4355" y="480"/>
                  </a:lnTo>
                  <a:lnTo>
                    <a:pt x="4360" y="480"/>
                  </a:lnTo>
                  <a:lnTo>
                    <a:pt x="4360" y="480"/>
                  </a:lnTo>
                  <a:lnTo>
                    <a:pt x="4360" y="476"/>
                  </a:lnTo>
                  <a:lnTo>
                    <a:pt x="4360" y="476"/>
                  </a:lnTo>
                  <a:lnTo>
                    <a:pt x="4360" y="476"/>
                  </a:lnTo>
                  <a:lnTo>
                    <a:pt x="4365" y="476"/>
                  </a:lnTo>
                  <a:lnTo>
                    <a:pt x="4365" y="476"/>
                  </a:lnTo>
                  <a:lnTo>
                    <a:pt x="4365" y="476"/>
                  </a:lnTo>
                  <a:lnTo>
                    <a:pt x="4365" y="476"/>
                  </a:lnTo>
                  <a:lnTo>
                    <a:pt x="4370" y="476"/>
                  </a:lnTo>
                  <a:lnTo>
                    <a:pt x="4370" y="476"/>
                  </a:lnTo>
                  <a:lnTo>
                    <a:pt x="4370" y="476"/>
                  </a:lnTo>
                  <a:lnTo>
                    <a:pt x="4370" y="476"/>
                  </a:lnTo>
                  <a:lnTo>
                    <a:pt x="4370" y="471"/>
                  </a:lnTo>
                  <a:lnTo>
                    <a:pt x="4374" y="471"/>
                  </a:lnTo>
                  <a:lnTo>
                    <a:pt x="4374" y="471"/>
                  </a:lnTo>
                  <a:lnTo>
                    <a:pt x="4374" y="471"/>
                  </a:lnTo>
                  <a:lnTo>
                    <a:pt x="4374" y="471"/>
                  </a:lnTo>
                  <a:lnTo>
                    <a:pt x="4374" y="471"/>
                  </a:lnTo>
                  <a:lnTo>
                    <a:pt x="4379" y="471"/>
                  </a:lnTo>
                  <a:lnTo>
                    <a:pt x="4379" y="471"/>
                  </a:lnTo>
                  <a:lnTo>
                    <a:pt x="4379" y="471"/>
                  </a:lnTo>
                  <a:lnTo>
                    <a:pt x="4379" y="471"/>
                  </a:lnTo>
                  <a:lnTo>
                    <a:pt x="4379" y="466"/>
                  </a:lnTo>
                  <a:lnTo>
                    <a:pt x="4379" y="466"/>
                  </a:lnTo>
                  <a:lnTo>
                    <a:pt x="4384" y="466"/>
                  </a:lnTo>
                  <a:lnTo>
                    <a:pt x="4384" y="466"/>
                  </a:lnTo>
                  <a:lnTo>
                    <a:pt x="4384" y="466"/>
                  </a:lnTo>
                  <a:lnTo>
                    <a:pt x="4384" y="466"/>
                  </a:lnTo>
                  <a:lnTo>
                    <a:pt x="4384" y="466"/>
                  </a:lnTo>
                  <a:lnTo>
                    <a:pt x="4389" y="466"/>
                  </a:lnTo>
                  <a:lnTo>
                    <a:pt x="4389" y="466"/>
                  </a:lnTo>
                  <a:lnTo>
                    <a:pt x="4389" y="466"/>
                  </a:lnTo>
                  <a:lnTo>
                    <a:pt x="4389" y="466"/>
                  </a:lnTo>
                  <a:lnTo>
                    <a:pt x="4389" y="466"/>
                  </a:lnTo>
                  <a:lnTo>
                    <a:pt x="4394" y="466"/>
                  </a:lnTo>
                  <a:lnTo>
                    <a:pt x="4394" y="466"/>
                  </a:lnTo>
                  <a:lnTo>
                    <a:pt x="4394" y="466"/>
                  </a:lnTo>
                  <a:lnTo>
                    <a:pt x="4394" y="466"/>
                  </a:lnTo>
                  <a:lnTo>
                    <a:pt x="4394" y="466"/>
                  </a:lnTo>
                  <a:lnTo>
                    <a:pt x="4399" y="466"/>
                  </a:lnTo>
                  <a:lnTo>
                    <a:pt x="4399" y="466"/>
                  </a:lnTo>
                  <a:lnTo>
                    <a:pt x="4399" y="466"/>
                  </a:lnTo>
                  <a:lnTo>
                    <a:pt x="4399" y="466"/>
                  </a:lnTo>
                  <a:lnTo>
                    <a:pt x="4399" y="466"/>
                  </a:lnTo>
                  <a:lnTo>
                    <a:pt x="4404" y="466"/>
                  </a:lnTo>
                  <a:lnTo>
                    <a:pt x="4404" y="466"/>
                  </a:lnTo>
                  <a:lnTo>
                    <a:pt x="4404" y="466"/>
                  </a:lnTo>
                  <a:lnTo>
                    <a:pt x="4404" y="466"/>
                  </a:lnTo>
                  <a:lnTo>
                    <a:pt x="4404" y="466"/>
                  </a:lnTo>
                  <a:lnTo>
                    <a:pt x="4408" y="461"/>
                  </a:lnTo>
                  <a:lnTo>
                    <a:pt x="4408" y="461"/>
                  </a:lnTo>
                  <a:lnTo>
                    <a:pt x="4408" y="461"/>
                  </a:lnTo>
                  <a:lnTo>
                    <a:pt x="4408" y="461"/>
                  </a:lnTo>
                  <a:lnTo>
                    <a:pt x="4408" y="461"/>
                  </a:lnTo>
                  <a:lnTo>
                    <a:pt x="4413" y="461"/>
                  </a:lnTo>
                  <a:lnTo>
                    <a:pt x="4413" y="461"/>
                  </a:lnTo>
                  <a:lnTo>
                    <a:pt x="4413" y="461"/>
                  </a:lnTo>
                  <a:lnTo>
                    <a:pt x="4413" y="461"/>
                  </a:lnTo>
                  <a:lnTo>
                    <a:pt x="4413" y="461"/>
                  </a:lnTo>
                  <a:lnTo>
                    <a:pt x="4418" y="461"/>
                  </a:lnTo>
                  <a:lnTo>
                    <a:pt x="4418" y="461"/>
                  </a:lnTo>
                  <a:lnTo>
                    <a:pt x="4418" y="461"/>
                  </a:lnTo>
                  <a:lnTo>
                    <a:pt x="4418" y="461"/>
                  </a:lnTo>
                  <a:lnTo>
                    <a:pt x="4418" y="461"/>
                  </a:lnTo>
                  <a:lnTo>
                    <a:pt x="4423" y="461"/>
                  </a:lnTo>
                  <a:lnTo>
                    <a:pt x="4423" y="461"/>
                  </a:lnTo>
                  <a:lnTo>
                    <a:pt x="4423" y="461"/>
                  </a:lnTo>
                  <a:lnTo>
                    <a:pt x="4423" y="461"/>
                  </a:lnTo>
                  <a:lnTo>
                    <a:pt x="4423" y="461"/>
                  </a:lnTo>
                  <a:lnTo>
                    <a:pt x="4423" y="461"/>
                  </a:lnTo>
                  <a:lnTo>
                    <a:pt x="4428" y="456"/>
                  </a:lnTo>
                  <a:lnTo>
                    <a:pt x="4428" y="456"/>
                  </a:lnTo>
                  <a:lnTo>
                    <a:pt x="4428" y="456"/>
                  </a:lnTo>
                  <a:lnTo>
                    <a:pt x="4428" y="456"/>
                  </a:lnTo>
                  <a:lnTo>
                    <a:pt x="4428" y="456"/>
                  </a:lnTo>
                  <a:lnTo>
                    <a:pt x="4433" y="456"/>
                  </a:lnTo>
                  <a:lnTo>
                    <a:pt x="4433" y="456"/>
                  </a:lnTo>
                  <a:lnTo>
                    <a:pt x="4433" y="456"/>
                  </a:lnTo>
                  <a:lnTo>
                    <a:pt x="4433" y="456"/>
                  </a:lnTo>
                  <a:lnTo>
                    <a:pt x="4433" y="456"/>
                  </a:lnTo>
                  <a:lnTo>
                    <a:pt x="4438" y="456"/>
                  </a:lnTo>
                  <a:lnTo>
                    <a:pt x="4438" y="456"/>
                  </a:lnTo>
                  <a:lnTo>
                    <a:pt x="4438" y="456"/>
                  </a:lnTo>
                  <a:lnTo>
                    <a:pt x="4438" y="456"/>
                  </a:lnTo>
                  <a:lnTo>
                    <a:pt x="4438" y="456"/>
                  </a:lnTo>
                  <a:lnTo>
                    <a:pt x="4442" y="456"/>
                  </a:lnTo>
                  <a:lnTo>
                    <a:pt x="4442" y="456"/>
                  </a:lnTo>
                  <a:lnTo>
                    <a:pt x="4442" y="456"/>
                  </a:lnTo>
                  <a:lnTo>
                    <a:pt x="4442" y="456"/>
                  </a:lnTo>
                  <a:lnTo>
                    <a:pt x="4442" y="451"/>
                  </a:lnTo>
                  <a:lnTo>
                    <a:pt x="4447" y="451"/>
                  </a:lnTo>
                  <a:lnTo>
                    <a:pt x="4447" y="451"/>
                  </a:lnTo>
                  <a:lnTo>
                    <a:pt x="4447" y="451"/>
                  </a:lnTo>
                  <a:lnTo>
                    <a:pt x="4447" y="451"/>
                  </a:lnTo>
                  <a:lnTo>
                    <a:pt x="4447" y="451"/>
                  </a:lnTo>
                  <a:lnTo>
                    <a:pt x="4452" y="451"/>
                  </a:lnTo>
                  <a:lnTo>
                    <a:pt x="4452" y="451"/>
                  </a:lnTo>
                  <a:lnTo>
                    <a:pt x="4452" y="451"/>
                  </a:lnTo>
                  <a:lnTo>
                    <a:pt x="4452" y="451"/>
                  </a:lnTo>
                  <a:lnTo>
                    <a:pt x="4452" y="451"/>
                  </a:lnTo>
                  <a:lnTo>
                    <a:pt x="4457" y="451"/>
                  </a:lnTo>
                  <a:lnTo>
                    <a:pt x="4457" y="451"/>
                  </a:lnTo>
                  <a:lnTo>
                    <a:pt x="4457" y="451"/>
                  </a:lnTo>
                  <a:lnTo>
                    <a:pt x="4457" y="451"/>
                  </a:lnTo>
                  <a:lnTo>
                    <a:pt x="4457" y="451"/>
                  </a:lnTo>
                  <a:lnTo>
                    <a:pt x="4462" y="446"/>
                  </a:lnTo>
                  <a:lnTo>
                    <a:pt x="4462" y="446"/>
                  </a:lnTo>
                  <a:lnTo>
                    <a:pt x="4462" y="446"/>
                  </a:lnTo>
                  <a:lnTo>
                    <a:pt x="4462" y="446"/>
                  </a:lnTo>
                  <a:lnTo>
                    <a:pt x="4462" y="446"/>
                  </a:lnTo>
                  <a:lnTo>
                    <a:pt x="4467" y="446"/>
                  </a:lnTo>
                  <a:lnTo>
                    <a:pt x="4467" y="446"/>
                  </a:lnTo>
                  <a:lnTo>
                    <a:pt x="4467" y="446"/>
                  </a:lnTo>
                  <a:lnTo>
                    <a:pt x="4467" y="446"/>
                  </a:lnTo>
                  <a:lnTo>
                    <a:pt x="4467" y="446"/>
                  </a:lnTo>
                  <a:lnTo>
                    <a:pt x="4472" y="446"/>
                  </a:lnTo>
                  <a:lnTo>
                    <a:pt x="4472" y="446"/>
                  </a:lnTo>
                  <a:lnTo>
                    <a:pt x="4472" y="446"/>
                  </a:lnTo>
                  <a:lnTo>
                    <a:pt x="4472" y="446"/>
                  </a:lnTo>
                  <a:lnTo>
                    <a:pt x="4472" y="442"/>
                  </a:lnTo>
                  <a:lnTo>
                    <a:pt x="4472" y="442"/>
                  </a:lnTo>
                  <a:lnTo>
                    <a:pt x="4476" y="442"/>
                  </a:lnTo>
                  <a:lnTo>
                    <a:pt x="4476" y="442"/>
                  </a:lnTo>
                  <a:lnTo>
                    <a:pt x="4476" y="442"/>
                  </a:lnTo>
                  <a:lnTo>
                    <a:pt x="4476" y="442"/>
                  </a:lnTo>
                  <a:lnTo>
                    <a:pt x="4476" y="442"/>
                  </a:lnTo>
                  <a:lnTo>
                    <a:pt x="4481" y="442"/>
                  </a:lnTo>
                  <a:lnTo>
                    <a:pt x="4481" y="442"/>
                  </a:lnTo>
                  <a:lnTo>
                    <a:pt x="4481" y="442"/>
                  </a:lnTo>
                  <a:lnTo>
                    <a:pt x="4481" y="442"/>
                  </a:lnTo>
                  <a:lnTo>
                    <a:pt x="4481" y="442"/>
                  </a:lnTo>
                  <a:lnTo>
                    <a:pt x="4486" y="442"/>
                  </a:lnTo>
                  <a:lnTo>
                    <a:pt x="4486" y="442"/>
                  </a:lnTo>
                  <a:lnTo>
                    <a:pt x="4486" y="437"/>
                  </a:lnTo>
                  <a:lnTo>
                    <a:pt x="4486" y="437"/>
                  </a:lnTo>
                  <a:lnTo>
                    <a:pt x="4486" y="437"/>
                  </a:lnTo>
                  <a:lnTo>
                    <a:pt x="4491" y="437"/>
                  </a:lnTo>
                  <a:lnTo>
                    <a:pt x="4491" y="437"/>
                  </a:lnTo>
                  <a:lnTo>
                    <a:pt x="4491" y="437"/>
                  </a:lnTo>
                  <a:lnTo>
                    <a:pt x="4491" y="437"/>
                  </a:lnTo>
                  <a:lnTo>
                    <a:pt x="4491" y="442"/>
                  </a:lnTo>
                  <a:lnTo>
                    <a:pt x="4496" y="442"/>
                  </a:lnTo>
                  <a:lnTo>
                    <a:pt x="4496" y="446"/>
                  </a:lnTo>
                  <a:lnTo>
                    <a:pt x="4496" y="446"/>
                  </a:lnTo>
                  <a:lnTo>
                    <a:pt x="4496" y="451"/>
                  </a:lnTo>
                  <a:lnTo>
                    <a:pt x="4496" y="451"/>
                  </a:lnTo>
                  <a:lnTo>
                    <a:pt x="4501" y="456"/>
                  </a:lnTo>
                  <a:lnTo>
                    <a:pt x="4501" y="456"/>
                  </a:lnTo>
                  <a:lnTo>
                    <a:pt x="4501" y="461"/>
                  </a:lnTo>
                  <a:lnTo>
                    <a:pt x="4501" y="461"/>
                  </a:lnTo>
                  <a:lnTo>
                    <a:pt x="4501" y="466"/>
                  </a:lnTo>
                  <a:lnTo>
                    <a:pt x="4506" y="466"/>
                  </a:lnTo>
                  <a:lnTo>
                    <a:pt x="4506" y="471"/>
                  </a:lnTo>
                  <a:lnTo>
                    <a:pt x="4506" y="471"/>
                  </a:lnTo>
                  <a:lnTo>
                    <a:pt x="4506" y="476"/>
                  </a:lnTo>
                  <a:lnTo>
                    <a:pt x="4506" y="476"/>
                  </a:lnTo>
                  <a:lnTo>
                    <a:pt x="4506" y="480"/>
                  </a:lnTo>
                  <a:lnTo>
                    <a:pt x="4510" y="480"/>
                  </a:lnTo>
                  <a:lnTo>
                    <a:pt x="4510" y="480"/>
                  </a:lnTo>
                  <a:lnTo>
                    <a:pt x="4510" y="485"/>
                  </a:lnTo>
                  <a:lnTo>
                    <a:pt x="4510" y="485"/>
                  </a:lnTo>
                  <a:lnTo>
                    <a:pt x="4510" y="490"/>
                  </a:lnTo>
                  <a:lnTo>
                    <a:pt x="4515" y="490"/>
                  </a:lnTo>
                  <a:lnTo>
                    <a:pt x="4515" y="495"/>
                  </a:lnTo>
                  <a:lnTo>
                    <a:pt x="4515" y="495"/>
                  </a:lnTo>
                  <a:lnTo>
                    <a:pt x="4515" y="500"/>
                  </a:lnTo>
                  <a:lnTo>
                    <a:pt x="4515" y="500"/>
                  </a:lnTo>
                  <a:lnTo>
                    <a:pt x="4520" y="505"/>
                  </a:lnTo>
                  <a:lnTo>
                    <a:pt x="4520" y="505"/>
                  </a:lnTo>
                  <a:lnTo>
                    <a:pt x="4520" y="505"/>
                  </a:lnTo>
                  <a:lnTo>
                    <a:pt x="4520" y="510"/>
                  </a:lnTo>
                  <a:lnTo>
                    <a:pt x="4520" y="510"/>
                  </a:lnTo>
                  <a:lnTo>
                    <a:pt x="4525" y="514"/>
                  </a:lnTo>
                  <a:lnTo>
                    <a:pt x="4525" y="514"/>
                  </a:lnTo>
                  <a:lnTo>
                    <a:pt x="4525" y="519"/>
                  </a:lnTo>
                  <a:lnTo>
                    <a:pt x="4525" y="519"/>
                  </a:lnTo>
                  <a:lnTo>
                    <a:pt x="4530" y="524"/>
                  </a:lnTo>
                  <a:lnTo>
                    <a:pt x="4530" y="524"/>
                  </a:lnTo>
                  <a:lnTo>
                    <a:pt x="4530" y="529"/>
                  </a:lnTo>
                  <a:lnTo>
                    <a:pt x="4530" y="529"/>
                  </a:lnTo>
                  <a:lnTo>
                    <a:pt x="4530" y="529"/>
                  </a:lnTo>
                  <a:lnTo>
                    <a:pt x="4535" y="534"/>
                  </a:lnTo>
                  <a:lnTo>
                    <a:pt x="4535" y="534"/>
                  </a:lnTo>
                  <a:lnTo>
                    <a:pt x="4535" y="534"/>
                  </a:lnTo>
                  <a:lnTo>
                    <a:pt x="4535" y="539"/>
                  </a:lnTo>
                  <a:lnTo>
                    <a:pt x="4535" y="539"/>
                  </a:lnTo>
                  <a:lnTo>
                    <a:pt x="4540" y="544"/>
                  </a:lnTo>
                  <a:lnTo>
                    <a:pt x="4540" y="544"/>
                  </a:lnTo>
                  <a:lnTo>
                    <a:pt x="4540" y="544"/>
                  </a:lnTo>
                  <a:lnTo>
                    <a:pt x="4540" y="548"/>
                  </a:lnTo>
                  <a:lnTo>
                    <a:pt x="4540" y="548"/>
                  </a:lnTo>
                  <a:lnTo>
                    <a:pt x="4544" y="548"/>
                  </a:lnTo>
                  <a:lnTo>
                    <a:pt x="4544" y="553"/>
                  </a:lnTo>
                  <a:lnTo>
                    <a:pt x="4544" y="553"/>
                  </a:lnTo>
                  <a:lnTo>
                    <a:pt x="4544" y="553"/>
                  </a:lnTo>
                  <a:lnTo>
                    <a:pt x="4544" y="558"/>
                  </a:lnTo>
                  <a:lnTo>
                    <a:pt x="4544" y="558"/>
                  </a:lnTo>
                  <a:lnTo>
                    <a:pt x="4549" y="558"/>
                  </a:lnTo>
                  <a:lnTo>
                    <a:pt x="4549" y="563"/>
                  </a:lnTo>
                  <a:lnTo>
                    <a:pt x="4549" y="563"/>
                  </a:lnTo>
                  <a:lnTo>
                    <a:pt x="4549" y="563"/>
                  </a:lnTo>
                  <a:lnTo>
                    <a:pt x="4549" y="568"/>
                  </a:lnTo>
                  <a:lnTo>
                    <a:pt x="4554" y="568"/>
                  </a:lnTo>
                  <a:lnTo>
                    <a:pt x="4554" y="568"/>
                  </a:lnTo>
                  <a:lnTo>
                    <a:pt x="4554" y="573"/>
                  </a:lnTo>
                  <a:lnTo>
                    <a:pt x="4554" y="573"/>
                  </a:lnTo>
                  <a:lnTo>
                    <a:pt x="4554" y="573"/>
                  </a:lnTo>
                  <a:lnTo>
                    <a:pt x="4559" y="578"/>
                  </a:lnTo>
                  <a:lnTo>
                    <a:pt x="4559" y="578"/>
                  </a:lnTo>
                  <a:lnTo>
                    <a:pt x="4559" y="578"/>
                  </a:lnTo>
                  <a:lnTo>
                    <a:pt x="4559" y="578"/>
                  </a:lnTo>
                  <a:lnTo>
                    <a:pt x="4559" y="582"/>
                  </a:lnTo>
                  <a:lnTo>
                    <a:pt x="4559" y="582"/>
                  </a:lnTo>
                  <a:lnTo>
                    <a:pt x="4564" y="582"/>
                  </a:lnTo>
                  <a:lnTo>
                    <a:pt x="4564" y="582"/>
                  </a:lnTo>
                  <a:lnTo>
                    <a:pt x="4564" y="582"/>
                  </a:lnTo>
                  <a:lnTo>
                    <a:pt x="4564" y="582"/>
                  </a:lnTo>
                  <a:lnTo>
                    <a:pt x="4569" y="582"/>
                  </a:lnTo>
                  <a:lnTo>
                    <a:pt x="4569" y="578"/>
                  </a:lnTo>
                  <a:lnTo>
                    <a:pt x="4569" y="578"/>
                  </a:lnTo>
                  <a:lnTo>
                    <a:pt x="4569" y="578"/>
                  </a:lnTo>
                  <a:lnTo>
                    <a:pt x="4569" y="573"/>
                  </a:lnTo>
                  <a:lnTo>
                    <a:pt x="4574" y="573"/>
                  </a:lnTo>
                  <a:lnTo>
                    <a:pt x="4574" y="568"/>
                  </a:lnTo>
                  <a:lnTo>
                    <a:pt x="4574" y="568"/>
                  </a:lnTo>
                  <a:lnTo>
                    <a:pt x="4574" y="568"/>
                  </a:lnTo>
                  <a:lnTo>
                    <a:pt x="4574" y="563"/>
                  </a:lnTo>
                  <a:lnTo>
                    <a:pt x="4578" y="563"/>
                  </a:lnTo>
                  <a:lnTo>
                    <a:pt x="4578" y="563"/>
                  </a:lnTo>
                  <a:lnTo>
                    <a:pt x="4578" y="558"/>
                  </a:lnTo>
                  <a:lnTo>
                    <a:pt x="4578" y="558"/>
                  </a:lnTo>
                  <a:lnTo>
                    <a:pt x="4578" y="553"/>
                  </a:lnTo>
                  <a:lnTo>
                    <a:pt x="4578" y="553"/>
                  </a:lnTo>
                  <a:lnTo>
                    <a:pt x="4583" y="553"/>
                  </a:lnTo>
                  <a:lnTo>
                    <a:pt x="4583" y="548"/>
                  </a:lnTo>
                  <a:lnTo>
                    <a:pt x="4583" y="548"/>
                  </a:lnTo>
                  <a:lnTo>
                    <a:pt x="4583" y="544"/>
                  </a:lnTo>
                  <a:lnTo>
                    <a:pt x="4583" y="544"/>
                  </a:lnTo>
                  <a:lnTo>
                    <a:pt x="4588" y="539"/>
                  </a:lnTo>
                  <a:lnTo>
                    <a:pt x="4588" y="539"/>
                  </a:lnTo>
                  <a:lnTo>
                    <a:pt x="4588" y="539"/>
                  </a:lnTo>
                  <a:lnTo>
                    <a:pt x="4588" y="534"/>
                  </a:lnTo>
                  <a:lnTo>
                    <a:pt x="4588" y="534"/>
                  </a:lnTo>
                  <a:lnTo>
                    <a:pt x="4593" y="529"/>
                  </a:lnTo>
                  <a:lnTo>
                    <a:pt x="4593" y="529"/>
                  </a:lnTo>
                  <a:lnTo>
                    <a:pt x="4593" y="524"/>
                  </a:lnTo>
                  <a:lnTo>
                    <a:pt x="4593" y="524"/>
                  </a:lnTo>
                  <a:lnTo>
                    <a:pt x="4593" y="519"/>
                  </a:lnTo>
                  <a:lnTo>
                    <a:pt x="4598" y="519"/>
                  </a:lnTo>
                  <a:lnTo>
                    <a:pt x="4598" y="514"/>
                  </a:lnTo>
                  <a:lnTo>
                    <a:pt x="4598" y="514"/>
                  </a:lnTo>
                  <a:lnTo>
                    <a:pt x="4598" y="514"/>
                  </a:lnTo>
                  <a:lnTo>
                    <a:pt x="4598" y="510"/>
                  </a:lnTo>
                  <a:lnTo>
                    <a:pt x="4603" y="510"/>
                  </a:lnTo>
                  <a:lnTo>
                    <a:pt x="4603" y="505"/>
                  </a:lnTo>
                  <a:lnTo>
                    <a:pt x="4603" y="505"/>
                  </a:lnTo>
                  <a:lnTo>
                    <a:pt x="4603" y="500"/>
                  </a:lnTo>
                  <a:lnTo>
                    <a:pt x="4603" y="500"/>
                  </a:lnTo>
                  <a:lnTo>
                    <a:pt x="4608" y="495"/>
                  </a:lnTo>
                  <a:lnTo>
                    <a:pt x="4608" y="490"/>
                  </a:lnTo>
                  <a:lnTo>
                    <a:pt x="4608" y="490"/>
                  </a:lnTo>
                  <a:lnTo>
                    <a:pt x="4608" y="485"/>
                  </a:lnTo>
                  <a:lnTo>
                    <a:pt x="4608" y="485"/>
                  </a:lnTo>
                  <a:lnTo>
                    <a:pt x="4612" y="480"/>
                  </a:lnTo>
                  <a:lnTo>
                    <a:pt x="4612" y="480"/>
                  </a:lnTo>
                  <a:lnTo>
                    <a:pt x="4612" y="476"/>
                  </a:lnTo>
                  <a:lnTo>
                    <a:pt x="4612" y="476"/>
                  </a:lnTo>
                  <a:lnTo>
                    <a:pt x="4612" y="471"/>
                  </a:lnTo>
                  <a:lnTo>
                    <a:pt x="4617" y="471"/>
                  </a:lnTo>
                  <a:lnTo>
                    <a:pt x="4617" y="466"/>
                  </a:lnTo>
                  <a:lnTo>
                    <a:pt x="4617" y="466"/>
                  </a:lnTo>
                  <a:lnTo>
                    <a:pt x="4617" y="461"/>
                  </a:lnTo>
                  <a:lnTo>
                    <a:pt x="4617" y="456"/>
                  </a:lnTo>
                  <a:lnTo>
                    <a:pt x="4622" y="456"/>
                  </a:lnTo>
                  <a:lnTo>
                    <a:pt x="4622" y="451"/>
                  </a:lnTo>
                  <a:lnTo>
                    <a:pt x="4622" y="451"/>
                  </a:lnTo>
                  <a:lnTo>
                    <a:pt x="4622" y="446"/>
                  </a:lnTo>
                  <a:lnTo>
                    <a:pt x="4622" y="446"/>
                  </a:lnTo>
                  <a:lnTo>
                    <a:pt x="4622" y="442"/>
                  </a:lnTo>
                  <a:lnTo>
                    <a:pt x="4627" y="437"/>
                  </a:lnTo>
                  <a:lnTo>
                    <a:pt x="4627" y="437"/>
                  </a:lnTo>
                  <a:lnTo>
                    <a:pt x="4627" y="432"/>
                  </a:lnTo>
                  <a:lnTo>
                    <a:pt x="4627" y="432"/>
                  </a:lnTo>
                  <a:lnTo>
                    <a:pt x="4627" y="427"/>
                  </a:lnTo>
                  <a:lnTo>
                    <a:pt x="4632" y="422"/>
                  </a:lnTo>
                  <a:lnTo>
                    <a:pt x="4632" y="417"/>
                  </a:lnTo>
                  <a:lnTo>
                    <a:pt x="4632" y="417"/>
                  </a:lnTo>
                  <a:lnTo>
                    <a:pt x="4632" y="412"/>
                  </a:lnTo>
                  <a:lnTo>
                    <a:pt x="4632" y="412"/>
                  </a:lnTo>
                  <a:lnTo>
                    <a:pt x="4637" y="408"/>
                  </a:lnTo>
                  <a:lnTo>
                    <a:pt x="4637" y="408"/>
                  </a:lnTo>
                  <a:lnTo>
                    <a:pt x="4637" y="408"/>
                  </a:lnTo>
                  <a:lnTo>
                    <a:pt x="4637" y="408"/>
                  </a:lnTo>
                  <a:lnTo>
                    <a:pt x="4637" y="408"/>
                  </a:lnTo>
                  <a:lnTo>
                    <a:pt x="4642" y="412"/>
                  </a:lnTo>
                  <a:lnTo>
                    <a:pt x="4642" y="412"/>
                  </a:lnTo>
                  <a:lnTo>
                    <a:pt x="4642" y="412"/>
                  </a:lnTo>
                  <a:lnTo>
                    <a:pt x="4642" y="412"/>
                  </a:lnTo>
                  <a:lnTo>
                    <a:pt x="4642" y="412"/>
                  </a:lnTo>
                  <a:lnTo>
                    <a:pt x="4646" y="412"/>
                  </a:lnTo>
                  <a:lnTo>
                    <a:pt x="4646" y="417"/>
                  </a:lnTo>
                  <a:lnTo>
                    <a:pt x="4646" y="417"/>
                  </a:lnTo>
                  <a:lnTo>
                    <a:pt x="4646" y="417"/>
                  </a:lnTo>
                  <a:lnTo>
                    <a:pt x="4646" y="417"/>
                  </a:lnTo>
                  <a:lnTo>
                    <a:pt x="4651" y="417"/>
                  </a:lnTo>
                  <a:lnTo>
                    <a:pt x="4651" y="422"/>
                  </a:lnTo>
                  <a:lnTo>
                    <a:pt x="4651" y="422"/>
                  </a:lnTo>
                  <a:lnTo>
                    <a:pt x="4651" y="422"/>
                  </a:lnTo>
                  <a:lnTo>
                    <a:pt x="4651" y="422"/>
                  </a:lnTo>
                  <a:lnTo>
                    <a:pt x="4656" y="422"/>
                  </a:lnTo>
                  <a:lnTo>
                    <a:pt x="4656" y="427"/>
                  </a:lnTo>
                  <a:lnTo>
                    <a:pt x="4656" y="427"/>
                  </a:lnTo>
                  <a:lnTo>
                    <a:pt x="4656" y="427"/>
                  </a:lnTo>
                  <a:lnTo>
                    <a:pt x="4656" y="427"/>
                  </a:lnTo>
                  <a:lnTo>
                    <a:pt x="4661" y="427"/>
                  </a:lnTo>
                  <a:lnTo>
                    <a:pt x="4661" y="427"/>
                  </a:lnTo>
                  <a:lnTo>
                    <a:pt x="4661" y="432"/>
                  </a:lnTo>
                  <a:lnTo>
                    <a:pt x="4661" y="432"/>
                  </a:lnTo>
                  <a:lnTo>
                    <a:pt x="4661" y="432"/>
                  </a:lnTo>
                  <a:lnTo>
                    <a:pt x="4666" y="432"/>
                  </a:lnTo>
                  <a:lnTo>
                    <a:pt x="4666" y="432"/>
                  </a:lnTo>
                  <a:lnTo>
                    <a:pt x="4666" y="437"/>
                  </a:lnTo>
                  <a:lnTo>
                    <a:pt x="4666" y="437"/>
                  </a:lnTo>
                  <a:lnTo>
                    <a:pt x="4666" y="437"/>
                  </a:lnTo>
                  <a:lnTo>
                    <a:pt x="4671" y="437"/>
                  </a:lnTo>
                  <a:lnTo>
                    <a:pt x="4671" y="437"/>
                  </a:lnTo>
                  <a:lnTo>
                    <a:pt x="4671" y="437"/>
                  </a:lnTo>
                  <a:lnTo>
                    <a:pt x="4671" y="442"/>
                  </a:lnTo>
                  <a:lnTo>
                    <a:pt x="4671" y="442"/>
                  </a:lnTo>
                  <a:lnTo>
                    <a:pt x="4675" y="442"/>
                  </a:lnTo>
                  <a:lnTo>
                    <a:pt x="4675" y="442"/>
                  </a:lnTo>
                  <a:lnTo>
                    <a:pt x="4675" y="442"/>
                  </a:lnTo>
                  <a:lnTo>
                    <a:pt x="4675" y="442"/>
                  </a:lnTo>
                  <a:lnTo>
                    <a:pt x="4675" y="446"/>
                  </a:lnTo>
                  <a:lnTo>
                    <a:pt x="4680" y="446"/>
                  </a:lnTo>
                  <a:lnTo>
                    <a:pt x="4680" y="446"/>
                  </a:lnTo>
                  <a:lnTo>
                    <a:pt x="4680" y="446"/>
                  </a:lnTo>
                  <a:lnTo>
                    <a:pt x="4680" y="446"/>
                  </a:lnTo>
                  <a:lnTo>
                    <a:pt x="4680" y="446"/>
                  </a:lnTo>
                  <a:lnTo>
                    <a:pt x="4680" y="451"/>
                  </a:lnTo>
                  <a:lnTo>
                    <a:pt x="4685" y="451"/>
                  </a:lnTo>
                  <a:lnTo>
                    <a:pt x="4685" y="451"/>
                  </a:lnTo>
                  <a:lnTo>
                    <a:pt x="4685" y="451"/>
                  </a:lnTo>
                  <a:lnTo>
                    <a:pt x="4685" y="451"/>
                  </a:lnTo>
                  <a:lnTo>
                    <a:pt x="4685" y="451"/>
                  </a:lnTo>
                  <a:lnTo>
                    <a:pt x="4690" y="456"/>
                  </a:lnTo>
                  <a:lnTo>
                    <a:pt x="4690" y="456"/>
                  </a:lnTo>
                  <a:lnTo>
                    <a:pt x="4690" y="456"/>
                  </a:lnTo>
                  <a:lnTo>
                    <a:pt x="4690" y="456"/>
                  </a:lnTo>
                  <a:lnTo>
                    <a:pt x="4690" y="456"/>
                  </a:lnTo>
                  <a:lnTo>
                    <a:pt x="4695" y="456"/>
                  </a:lnTo>
                  <a:lnTo>
                    <a:pt x="4695" y="461"/>
                  </a:lnTo>
                  <a:lnTo>
                    <a:pt x="4695" y="461"/>
                  </a:lnTo>
                  <a:lnTo>
                    <a:pt x="4695" y="461"/>
                  </a:lnTo>
                  <a:lnTo>
                    <a:pt x="4695" y="461"/>
                  </a:lnTo>
                  <a:lnTo>
                    <a:pt x="4700" y="461"/>
                  </a:lnTo>
                  <a:lnTo>
                    <a:pt x="4700" y="461"/>
                  </a:lnTo>
                  <a:lnTo>
                    <a:pt x="4700" y="461"/>
                  </a:lnTo>
                  <a:lnTo>
                    <a:pt x="4700" y="466"/>
                  </a:lnTo>
                  <a:lnTo>
                    <a:pt x="4700" y="466"/>
                  </a:lnTo>
                  <a:lnTo>
                    <a:pt x="4705" y="466"/>
                  </a:lnTo>
                  <a:lnTo>
                    <a:pt x="4705" y="466"/>
                  </a:lnTo>
                  <a:lnTo>
                    <a:pt x="4705" y="466"/>
                  </a:lnTo>
                  <a:lnTo>
                    <a:pt x="4705" y="466"/>
                  </a:lnTo>
                  <a:lnTo>
                    <a:pt x="4705" y="471"/>
                  </a:lnTo>
                  <a:lnTo>
                    <a:pt x="4709" y="471"/>
                  </a:lnTo>
                  <a:lnTo>
                    <a:pt x="4709" y="471"/>
                  </a:lnTo>
                  <a:lnTo>
                    <a:pt x="4709" y="471"/>
                  </a:lnTo>
                  <a:lnTo>
                    <a:pt x="4709" y="471"/>
                  </a:lnTo>
                  <a:lnTo>
                    <a:pt x="4709" y="471"/>
                  </a:lnTo>
                  <a:lnTo>
                    <a:pt x="4714" y="471"/>
                  </a:lnTo>
                  <a:lnTo>
                    <a:pt x="4714" y="476"/>
                  </a:lnTo>
                  <a:lnTo>
                    <a:pt x="4714" y="476"/>
                  </a:lnTo>
                  <a:lnTo>
                    <a:pt x="4714" y="476"/>
                  </a:lnTo>
                  <a:lnTo>
                    <a:pt x="4714" y="476"/>
                  </a:lnTo>
                  <a:lnTo>
                    <a:pt x="4719" y="476"/>
                  </a:lnTo>
                  <a:lnTo>
                    <a:pt x="4719" y="476"/>
                  </a:lnTo>
                  <a:lnTo>
                    <a:pt x="4719" y="476"/>
                  </a:lnTo>
                  <a:lnTo>
                    <a:pt x="4719" y="480"/>
                  </a:lnTo>
                  <a:lnTo>
                    <a:pt x="4719" y="480"/>
                  </a:lnTo>
                  <a:lnTo>
                    <a:pt x="4724" y="480"/>
                  </a:lnTo>
                  <a:lnTo>
                    <a:pt x="4724" y="480"/>
                  </a:lnTo>
                  <a:lnTo>
                    <a:pt x="4724" y="480"/>
                  </a:lnTo>
                  <a:lnTo>
                    <a:pt x="4724" y="480"/>
                  </a:lnTo>
                  <a:lnTo>
                    <a:pt x="4724" y="480"/>
                  </a:lnTo>
                  <a:lnTo>
                    <a:pt x="4729" y="480"/>
                  </a:lnTo>
                  <a:lnTo>
                    <a:pt x="4729" y="485"/>
                  </a:lnTo>
                  <a:lnTo>
                    <a:pt x="4729" y="485"/>
                  </a:lnTo>
                  <a:lnTo>
                    <a:pt x="4729" y="485"/>
                  </a:lnTo>
                  <a:lnTo>
                    <a:pt x="4729" y="485"/>
                  </a:lnTo>
                  <a:lnTo>
                    <a:pt x="4729" y="485"/>
                  </a:lnTo>
                  <a:lnTo>
                    <a:pt x="4734" y="485"/>
                  </a:lnTo>
                  <a:lnTo>
                    <a:pt x="4734" y="485"/>
                  </a:lnTo>
                  <a:lnTo>
                    <a:pt x="4734" y="485"/>
                  </a:lnTo>
                  <a:lnTo>
                    <a:pt x="4734" y="490"/>
                  </a:lnTo>
                  <a:lnTo>
                    <a:pt x="4734" y="490"/>
                  </a:lnTo>
                  <a:lnTo>
                    <a:pt x="4739" y="490"/>
                  </a:lnTo>
                  <a:lnTo>
                    <a:pt x="4739" y="490"/>
                  </a:lnTo>
                  <a:lnTo>
                    <a:pt x="4739" y="490"/>
                  </a:lnTo>
                  <a:lnTo>
                    <a:pt x="4739" y="490"/>
                  </a:lnTo>
                  <a:lnTo>
                    <a:pt x="4739" y="490"/>
                  </a:lnTo>
                  <a:lnTo>
                    <a:pt x="4743" y="490"/>
                  </a:lnTo>
                  <a:lnTo>
                    <a:pt x="4743" y="495"/>
                  </a:lnTo>
                  <a:lnTo>
                    <a:pt x="4743" y="495"/>
                  </a:lnTo>
                  <a:lnTo>
                    <a:pt x="4743" y="495"/>
                  </a:lnTo>
                  <a:lnTo>
                    <a:pt x="4743" y="495"/>
                  </a:lnTo>
                  <a:lnTo>
                    <a:pt x="4748" y="495"/>
                  </a:lnTo>
                  <a:lnTo>
                    <a:pt x="4748" y="495"/>
                  </a:lnTo>
                  <a:lnTo>
                    <a:pt x="4748" y="500"/>
                  </a:lnTo>
                  <a:lnTo>
                    <a:pt x="4748" y="500"/>
                  </a:lnTo>
                  <a:lnTo>
                    <a:pt x="4748" y="500"/>
                  </a:lnTo>
                  <a:lnTo>
                    <a:pt x="4753" y="500"/>
                  </a:lnTo>
                  <a:lnTo>
                    <a:pt x="4753" y="500"/>
                  </a:lnTo>
                  <a:lnTo>
                    <a:pt x="4753" y="500"/>
                  </a:lnTo>
                  <a:lnTo>
                    <a:pt x="4753" y="505"/>
                  </a:lnTo>
                  <a:lnTo>
                    <a:pt x="4753" y="505"/>
                  </a:lnTo>
                  <a:lnTo>
                    <a:pt x="4758" y="505"/>
                  </a:lnTo>
                  <a:lnTo>
                    <a:pt x="4758" y="505"/>
                  </a:lnTo>
                  <a:lnTo>
                    <a:pt x="4758" y="505"/>
                  </a:lnTo>
                  <a:lnTo>
                    <a:pt x="4758" y="505"/>
                  </a:lnTo>
                  <a:lnTo>
                    <a:pt x="4758" y="505"/>
                  </a:lnTo>
                  <a:lnTo>
                    <a:pt x="4763" y="510"/>
                  </a:lnTo>
                  <a:lnTo>
                    <a:pt x="4763" y="510"/>
                  </a:lnTo>
                  <a:lnTo>
                    <a:pt x="4763" y="510"/>
                  </a:lnTo>
                  <a:lnTo>
                    <a:pt x="4763" y="510"/>
                  </a:lnTo>
                  <a:lnTo>
                    <a:pt x="4763" y="510"/>
                  </a:lnTo>
                  <a:lnTo>
                    <a:pt x="4768" y="510"/>
                  </a:lnTo>
                </a:path>
              </a:pathLst>
            </a:custGeom>
            <a:noFill/>
            <a:ln w="12700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1" name="Rectangle 59"/>
            <p:cNvSpPr>
              <a:spLocks noChangeArrowheads="1"/>
            </p:cNvSpPr>
            <p:nvPr/>
          </p:nvSpPr>
          <p:spPr bwMode="auto">
            <a:xfrm>
              <a:off x="1057" y="3435"/>
              <a:ext cx="24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>
                  <a:ln>
                    <a:noFill/>
                  </a:ln>
                  <a:solidFill>
                    <a:srgbClr val="00FF00"/>
                  </a:solidFill>
                  <a:effectLst/>
                  <a:latin typeface="Arial" pitchFamily="34" charset="0"/>
                  <a:cs typeface="Arial" pitchFamily="34" charset="0"/>
                </a:rPr>
                <a:t>BETA_Y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2" name="Freeform 60"/>
            <p:cNvSpPr>
              <a:spLocks/>
            </p:cNvSpPr>
            <p:nvPr/>
          </p:nvSpPr>
          <p:spPr bwMode="auto">
            <a:xfrm>
              <a:off x="532" y="2032"/>
              <a:ext cx="4768" cy="1020"/>
            </a:xfrm>
            <a:custGeom>
              <a:avLst/>
              <a:gdLst>
                <a:gd name="T0" fmla="*/ 73 w 4768"/>
                <a:gd name="T1" fmla="*/ 602 h 1020"/>
                <a:gd name="T2" fmla="*/ 151 w 4768"/>
                <a:gd name="T3" fmla="*/ 505 h 1020"/>
                <a:gd name="T4" fmla="*/ 224 w 4768"/>
                <a:gd name="T5" fmla="*/ 466 h 1020"/>
                <a:gd name="T6" fmla="*/ 301 w 4768"/>
                <a:gd name="T7" fmla="*/ 665 h 1020"/>
                <a:gd name="T8" fmla="*/ 374 w 4768"/>
                <a:gd name="T9" fmla="*/ 835 h 1020"/>
                <a:gd name="T10" fmla="*/ 452 w 4768"/>
                <a:gd name="T11" fmla="*/ 947 h 1020"/>
                <a:gd name="T12" fmla="*/ 525 w 4768"/>
                <a:gd name="T13" fmla="*/ 1005 h 1020"/>
                <a:gd name="T14" fmla="*/ 602 w 4768"/>
                <a:gd name="T15" fmla="*/ 913 h 1020"/>
                <a:gd name="T16" fmla="*/ 675 w 4768"/>
                <a:gd name="T17" fmla="*/ 777 h 1020"/>
                <a:gd name="T18" fmla="*/ 753 w 4768"/>
                <a:gd name="T19" fmla="*/ 602 h 1020"/>
                <a:gd name="T20" fmla="*/ 826 w 4768"/>
                <a:gd name="T21" fmla="*/ 403 h 1020"/>
                <a:gd name="T22" fmla="*/ 903 w 4768"/>
                <a:gd name="T23" fmla="*/ 486 h 1020"/>
                <a:gd name="T24" fmla="*/ 976 w 4768"/>
                <a:gd name="T25" fmla="*/ 486 h 1020"/>
                <a:gd name="T26" fmla="*/ 1054 w 4768"/>
                <a:gd name="T27" fmla="*/ 447 h 1020"/>
                <a:gd name="T28" fmla="*/ 1127 w 4768"/>
                <a:gd name="T29" fmla="*/ 374 h 1020"/>
                <a:gd name="T30" fmla="*/ 1204 w 4768"/>
                <a:gd name="T31" fmla="*/ 476 h 1020"/>
                <a:gd name="T32" fmla="*/ 1277 w 4768"/>
                <a:gd name="T33" fmla="*/ 573 h 1020"/>
                <a:gd name="T34" fmla="*/ 1355 w 4768"/>
                <a:gd name="T35" fmla="*/ 622 h 1020"/>
                <a:gd name="T36" fmla="*/ 1428 w 4768"/>
                <a:gd name="T37" fmla="*/ 656 h 1020"/>
                <a:gd name="T38" fmla="*/ 1505 w 4768"/>
                <a:gd name="T39" fmla="*/ 690 h 1020"/>
                <a:gd name="T40" fmla="*/ 1578 w 4768"/>
                <a:gd name="T41" fmla="*/ 733 h 1020"/>
                <a:gd name="T42" fmla="*/ 1656 w 4768"/>
                <a:gd name="T43" fmla="*/ 762 h 1020"/>
                <a:gd name="T44" fmla="*/ 1729 w 4768"/>
                <a:gd name="T45" fmla="*/ 728 h 1020"/>
                <a:gd name="T46" fmla="*/ 1806 w 4768"/>
                <a:gd name="T47" fmla="*/ 685 h 1020"/>
                <a:gd name="T48" fmla="*/ 1879 w 4768"/>
                <a:gd name="T49" fmla="*/ 636 h 1020"/>
                <a:gd name="T50" fmla="*/ 1957 w 4768"/>
                <a:gd name="T51" fmla="*/ 510 h 1020"/>
                <a:gd name="T52" fmla="*/ 2030 w 4768"/>
                <a:gd name="T53" fmla="*/ 330 h 1020"/>
                <a:gd name="T54" fmla="*/ 2107 w 4768"/>
                <a:gd name="T55" fmla="*/ 238 h 1020"/>
                <a:gd name="T56" fmla="*/ 2180 w 4768"/>
                <a:gd name="T57" fmla="*/ 248 h 1020"/>
                <a:gd name="T58" fmla="*/ 2258 w 4768"/>
                <a:gd name="T59" fmla="*/ 189 h 1020"/>
                <a:gd name="T60" fmla="*/ 2331 w 4768"/>
                <a:gd name="T61" fmla="*/ 78 h 1020"/>
                <a:gd name="T62" fmla="*/ 2408 w 4768"/>
                <a:gd name="T63" fmla="*/ 39 h 1020"/>
                <a:gd name="T64" fmla="*/ 2486 w 4768"/>
                <a:gd name="T65" fmla="*/ 160 h 1020"/>
                <a:gd name="T66" fmla="*/ 2559 w 4768"/>
                <a:gd name="T67" fmla="*/ 233 h 1020"/>
                <a:gd name="T68" fmla="*/ 2636 w 4768"/>
                <a:gd name="T69" fmla="*/ 262 h 1020"/>
                <a:gd name="T70" fmla="*/ 2709 w 4768"/>
                <a:gd name="T71" fmla="*/ 253 h 1020"/>
                <a:gd name="T72" fmla="*/ 2787 w 4768"/>
                <a:gd name="T73" fmla="*/ 476 h 1020"/>
                <a:gd name="T74" fmla="*/ 2860 w 4768"/>
                <a:gd name="T75" fmla="*/ 597 h 1020"/>
                <a:gd name="T76" fmla="*/ 2937 w 4768"/>
                <a:gd name="T77" fmla="*/ 675 h 1020"/>
                <a:gd name="T78" fmla="*/ 3010 w 4768"/>
                <a:gd name="T79" fmla="*/ 719 h 1020"/>
                <a:gd name="T80" fmla="*/ 3088 w 4768"/>
                <a:gd name="T81" fmla="*/ 753 h 1020"/>
                <a:gd name="T82" fmla="*/ 3161 w 4768"/>
                <a:gd name="T83" fmla="*/ 748 h 1020"/>
                <a:gd name="T84" fmla="*/ 3238 w 4768"/>
                <a:gd name="T85" fmla="*/ 699 h 1020"/>
                <a:gd name="T86" fmla="*/ 3311 w 4768"/>
                <a:gd name="T87" fmla="*/ 665 h 1020"/>
                <a:gd name="T88" fmla="*/ 3389 w 4768"/>
                <a:gd name="T89" fmla="*/ 636 h 1020"/>
                <a:gd name="T90" fmla="*/ 3462 w 4768"/>
                <a:gd name="T91" fmla="*/ 588 h 1020"/>
                <a:gd name="T92" fmla="*/ 3539 w 4768"/>
                <a:gd name="T93" fmla="*/ 515 h 1020"/>
                <a:gd name="T94" fmla="*/ 3612 w 4768"/>
                <a:gd name="T95" fmla="*/ 389 h 1020"/>
                <a:gd name="T96" fmla="*/ 3690 w 4768"/>
                <a:gd name="T97" fmla="*/ 427 h 1020"/>
                <a:gd name="T98" fmla="*/ 3763 w 4768"/>
                <a:gd name="T99" fmla="*/ 486 h 1020"/>
                <a:gd name="T100" fmla="*/ 3840 w 4768"/>
                <a:gd name="T101" fmla="*/ 486 h 1020"/>
                <a:gd name="T102" fmla="*/ 3913 w 4768"/>
                <a:gd name="T103" fmla="*/ 432 h 1020"/>
                <a:gd name="T104" fmla="*/ 3991 w 4768"/>
                <a:gd name="T105" fmla="*/ 539 h 1020"/>
                <a:gd name="T106" fmla="*/ 4064 w 4768"/>
                <a:gd name="T107" fmla="*/ 724 h 1020"/>
                <a:gd name="T108" fmla="*/ 4141 w 4768"/>
                <a:gd name="T109" fmla="*/ 889 h 1020"/>
                <a:gd name="T110" fmla="*/ 4214 w 4768"/>
                <a:gd name="T111" fmla="*/ 976 h 1020"/>
                <a:gd name="T112" fmla="*/ 4292 w 4768"/>
                <a:gd name="T113" fmla="*/ 971 h 1020"/>
                <a:gd name="T114" fmla="*/ 4370 w 4768"/>
                <a:gd name="T115" fmla="*/ 879 h 1020"/>
                <a:gd name="T116" fmla="*/ 4442 w 4768"/>
                <a:gd name="T117" fmla="*/ 714 h 1020"/>
                <a:gd name="T118" fmla="*/ 4515 w 4768"/>
                <a:gd name="T119" fmla="*/ 529 h 1020"/>
                <a:gd name="T120" fmla="*/ 4593 w 4768"/>
                <a:gd name="T121" fmla="*/ 461 h 1020"/>
                <a:gd name="T122" fmla="*/ 4671 w 4768"/>
                <a:gd name="T123" fmla="*/ 583 h 1020"/>
                <a:gd name="T124" fmla="*/ 4743 w 4768"/>
                <a:gd name="T125" fmla="*/ 660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768" h="1020">
                  <a:moveTo>
                    <a:pt x="0" y="670"/>
                  </a:moveTo>
                  <a:lnTo>
                    <a:pt x="0" y="670"/>
                  </a:lnTo>
                  <a:lnTo>
                    <a:pt x="0" y="670"/>
                  </a:lnTo>
                  <a:lnTo>
                    <a:pt x="0" y="670"/>
                  </a:lnTo>
                  <a:lnTo>
                    <a:pt x="0" y="670"/>
                  </a:lnTo>
                  <a:lnTo>
                    <a:pt x="5" y="670"/>
                  </a:lnTo>
                  <a:lnTo>
                    <a:pt x="5" y="670"/>
                  </a:lnTo>
                  <a:lnTo>
                    <a:pt x="5" y="670"/>
                  </a:lnTo>
                  <a:lnTo>
                    <a:pt x="5" y="670"/>
                  </a:lnTo>
                  <a:lnTo>
                    <a:pt x="5" y="670"/>
                  </a:lnTo>
                  <a:lnTo>
                    <a:pt x="10" y="665"/>
                  </a:lnTo>
                  <a:lnTo>
                    <a:pt x="10" y="665"/>
                  </a:lnTo>
                  <a:lnTo>
                    <a:pt x="10" y="665"/>
                  </a:lnTo>
                  <a:lnTo>
                    <a:pt x="10" y="665"/>
                  </a:lnTo>
                  <a:lnTo>
                    <a:pt x="10" y="665"/>
                  </a:lnTo>
                  <a:lnTo>
                    <a:pt x="15" y="665"/>
                  </a:lnTo>
                  <a:lnTo>
                    <a:pt x="15" y="665"/>
                  </a:lnTo>
                  <a:lnTo>
                    <a:pt x="15" y="660"/>
                  </a:lnTo>
                  <a:lnTo>
                    <a:pt x="15" y="660"/>
                  </a:lnTo>
                  <a:lnTo>
                    <a:pt x="15" y="660"/>
                  </a:lnTo>
                  <a:lnTo>
                    <a:pt x="20" y="660"/>
                  </a:lnTo>
                  <a:lnTo>
                    <a:pt x="20" y="660"/>
                  </a:lnTo>
                  <a:lnTo>
                    <a:pt x="20" y="660"/>
                  </a:lnTo>
                  <a:lnTo>
                    <a:pt x="20" y="656"/>
                  </a:lnTo>
                  <a:lnTo>
                    <a:pt x="20" y="656"/>
                  </a:lnTo>
                  <a:lnTo>
                    <a:pt x="25" y="656"/>
                  </a:lnTo>
                  <a:lnTo>
                    <a:pt x="25" y="656"/>
                  </a:lnTo>
                  <a:lnTo>
                    <a:pt x="25" y="656"/>
                  </a:lnTo>
                  <a:lnTo>
                    <a:pt x="25" y="651"/>
                  </a:lnTo>
                  <a:lnTo>
                    <a:pt x="25" y="651"/>
                  </a:lnTo>
                  <a:lnTo>
                    <a:pt x="29" y="651"/>
                  </a:lnTo>
                  <a:lnTo>
                    <a:pt x="29" y="651"/>
                  </a:lnTo>
                  <a:lnTo>
                    <a:pt x="29" y="651"/>
                  </a:lnTo>
                  <a:lnTo>
                    <a:pt x="29" y="646"/>
                  </a:lnTo>
                  <a:lnTo>
                    <a:pt x="29" y="646"/>
                  </a:lnTo>
                  <a:lnTo>
                    <a:pt x="29" y="646"/>
                  </a:lnTo>
                  <a:lnTo>
                    <a:pt x="34" y="646"/>
                  </a:lnTo>
                  <a:lnTo>
                    <a:pt x="34" y="646"/>
                  </a:lnTo>
                  <a:lnTo>
                    <a:pt x="34" y="641"/>
                  </a:lnTo>
                  <a:lnTo>
                    <a:pt x="34" y="641"/>
                  </a:lnTo>
                  <a:lnTo>
                    <a:pt x="34" y="641"/>
                  </a:lnTo>
                  <a:lnTo>
                    <a:pt x="39" y="641"/>
                  </a:lnTo>
                  <a:lnTo>
                    <a:pt x="39" y="641"/>
                  </a:lnTo>
                  <a:lnTo>
                    <a:pt x="39" y="636"/>
                  </a:lnTo>
                  <a:lnTo>
                    <a:pt x="39" y="636"/>
                  </a:lnTo>
                  <a:lnTo>
                    <a:pt x="39" y="636"/>
                  </a:lnTo>
                  <a:lnTo>
                    <a:pt x="44" y="636"/>
                  </a:lnTo>
                  <a:lnTo>
                    <a:pt x="44" y="636"/>
                  </a:lnTo>
                  <a:lnTo>
                    <a:pt x="44" y="631"/>
                  </a:lnTo>
                  <a:lnTo>
                    <a:pt x="44" y="631"/>
                  </a:lnTo>
                  <a:lnTo>
                    <a:pt x="44" y="631"/>
                  </a:lnTo>
                  <a:lnTo>
                    <a:pt x="49" y="631"/>
                  </a:lnTo>
                  <a:lnTo>
                    <a:pt x="49" y="631"/>
                  </a:lnTo>
                  <a:lnTo>
                    <a:pt x="49" y="626"/>
                  </a:lnTo>
                  <a:lnTo>
                    <a:pt x="49" y="626"/>
                  </a:lnTo>
                  <a:lnTo>
                    <a:pt x="49" y="626"/>
                  </a:lnTo>
                  <a:lnTo>
                    <a:pt x="54" y="626"/>
                  </a:lnTo>
                  <a:lnTo>
                    <a:pt x="54" y="626"/>
                  </a:lnTo>
                  <a:lnTo>
                    <a:pt x="54" y="622"/>
                  </a:lnTo>
                  <a:lnTo>
                    <a:pt x="54" y="622"/>
                  </a:lnTo>
                  <a:lnTo>
                    <a:pt x="54" y="622"/>
                  </a:lnTo>
                  <a:lnTo>
                    <a:pt x="59" y="622"/>
                  </a:lnTo>
                  <a:lnTo>
                    <a:pt x="59" y="622"/>
                  </a:lnTo>
                  <a:lnTo>
                    <a:pt x="59" y="617"/>
                  </a:lnTo>
                  <a:lnTo>
                    <a:pt x="59" y="617"/>
                  </a:lnTo>
                  <a:lnTo>
                    <a:pt x="59" y="617"/>
                  </a:lnTo>
                  <a:lnTo>
                    <a:pt x="59" y="617"/>
                  </a:lnTo>
                  <a:lnTo>
                    <a:pt x="63" y="617"/>
                  </a:lnTo>
                  <a:lnTo>
                    <a:pt x="63" y="612"/>
                  </a:lnTo>
                  <a:lnTo>
                    <a:pt x="63" y="612"/>
                  </a:lnTo>
                  <a:lnTo>
                    <a:pt x="63" y="612"/>
                  </a:lnTo>
                  <a:lnTo>
                    <a:pt x="63" y="612"/>
                  </a:lnTo>
                  <a:lnTo>
                    <a:pt x="68" y="612"/>
                  </a:lnTo>
                  <a:lnTo>
                    <a:pt x="68" y="607"/>
                  </a:lnTo>
                  <a:lnTo>
                    <a:pt x="68" y="607"/>
                  </a:lnTo>
                  <a:lnTo>
                    <a:pt x="68" y="607"/>
                  </a:lnTo>
                  <a:lnTo>
                    <a:pt x="73" y="607"/>
                  </a:lnTo>
                  <a:lnTo>
                    <a:pt x="73" y="602"/>
                  </a:lnTo>
                  <a:lnTo>
                    <a:pt x="73" y="602"/>
                  </a:lnTo>
                  <a:lnTo>
                    <a:pt x="73" y="602"/>
                  </a:lnTo>
                  <a:lnTo>
                    <a:pt x="73" y="602"/>
                  </a:lnTo>
                  <a:lnTo>
                    <a:pt x="78" y="602"/>
                  </a:lnTo>
                  <a:lnTo>
                    <a:pt x="78" y="597"/>
                  </a:lnTo>
                  <a:lnTo>
                    <a:pt x="78" y="597"/>
                  </a:lnTo>
                  <a:lnTo>
                    <a:pt x="78" y="597"/>
                  </a:lnTo>
                  <a:lnTo>
                    <a:pt x="78" y="597"/>
                  </a:lnTo>
                  <a:lnTo>
                    <a:pt x="83" y="597"/>
                  </a:lnTo>
                  <a:lnTo>
                    <a:pt x="83" y="592"/>
                  </a:lnTo>
                  <a:lnTo>
                    <a:pt x="83" y="592"/>
                  </a:lnTo>
                  <a:lnTo>
                    <a:pt x="83" y="592"/>
                  </a:lnTo>
                  <a:lnTo>
                    <a:pt x="83" y="592"/>
                  </a:lnTo>
                  <a:lnTo>
                    <a:pt x="88" y="592"/>
                  </a:lnTo>
                  <a:lnTo>
                    <a:pt x="88" y="588"/>
                  </a:lnTo>
                  <a:lnTo>
                    <a:pt x="88" y="588"/>
                  </a:lnTo>
                  <a:lnTo>
                    <a:pt x="88" y="588"/>
                  </a:lnTo>
                  <a:lnTo>
                    <a:pt x="88" y="588"/>
                  </a:lnTo>
                  <a:lnTo>
                    <a:pt x="88" y="588"/>
                  </a:lnTo>
                  <a:lnTo>
                    <a:pt x="93" y="583"/>
                  </a:lnTo>
                  <a:lnTo>
                    <a:pt x="93" y="583"/>
                  </a:lnTo>
                  <a:lnTo>
                    <a:pt x="93" y="583"/>
                  </a:lnTo>
                  <a:lnTo>
                    <a:pt x="93" y="583"/>
                  </a:lnTo>
                  <a:lnTo>
                    <a:pt x="93" y="583"/>
                  </a:lnTo>
                  <a:lnTo>
                    <a:pt x="97" y="578"/>
                  </a:lnTo>
                  <a:lnTo>
                    <a:pt x="97" y="578"/>
                  </a:lnTo>
                  <a:lnTo>
                    <a:pt x="97" y="578"/>
                  </a:lnTo>
                  <a:lnTo>
                    <a:pt x="97" y="578"/>
                  </a:lnTo>
                  <a:lnTo>
                    <a:pt x="97" y="578"/>
                  </a:lnTo>
                  <a:lnTo>
                    <a:pt x="102" y="573"/>
                  </a:lnTo>
                  <a:lnTo>
                    <a:pt x="102" y="573"/>
                  </a:lnTo>
                  <a:lnTo>
                    <a:pt x="102" y="573"/>
                  </a:lnTo>
                  <a:lnTo>
                    <a:pt x="102" y="573"/>
                  </a:lnTo>
                  <a:lnTo>
                    <a:pt x="102" y="568"/>
                  </a:lnTo>
                  <a:lnTo>
                    <a:pt x="107" y="568"/>
                  </a:lnTo>
                  <a:lnTo>
                    <a:pt x="107" y="568"/>
                  </a:lnTo>
                  <a:lnTo>
                    <a:pt x="107" y="568"/>
                  </a:lnTo>
                  <a:lnTo>
                    <a:pt x="107" y="568"/>
                  </a:lnTo>
                  <a:lnTo>
                    <a:pt x="107" y="568"/>
                  </a:lnTo>
                  <a:lnTo>
                    <a:pt x="112" y="563"/>
                  </a:lnTo>
                  <a:lnTo>
                    <a:pt x="112" y="563"/>
                  </a:lnTo>
                  <a:lnTo>
                    <a:pt x="112" y="563"/>
                  </a:lnTo>
                  <a:lnTo>
                    <a:pt x="112" y="563"/>
                  </a:lnTo>
                  <a:lnTo>
                    <a:pt x="112" y="563"/>
                  </a:lnTo>
                  <a:lnTo>
                    <a:pt x="117" y="558"/>
                  </a:lnTo>
                  <a:lnTo>
                    <a:pt x="117" y="558"/>
                  </a:lnTo>
                  <a:lnTo>
                    <a:pt x="117" y="558"/>
                  </a:lnTo>
                  <a:lnTo>
                    <a:pt x="117" y="558"/>
                  </a:lnTo>
                  <a:lnTo>
                    <a:pt x="117" y="558"/>
                  </a:lnTo>
                  <a:lnTo>
                    <a:pt x="122" y="554"/>
                  </a:lnTo>
                  <a:lnTo>
                    <a:pt x="122" y="554"/>
                  </a:lnTo>
                  <a:lnTo>
                    <a:pt x="122" y="554"/>
                  </a:lnTo>
                  <a:lnTo>
                    <a:pt x="122" y="554"/>
                  </a:lnTo>
                  <a:lnTo>
                    <a:pt x="122" y="549"/>
                  </a:lnTo>
                  <a:lnTo>
                    <a:pt x="126" y="549"/>
                  </a:lnTo>
                  <a:lnTo>
                    <a:pt x="126" y="549"/>
                  </a:lnTo>
                  <a:lnTo>
                    <a:pt x="126" y="549"/>
                  </a:lnTo>
                  <a:lnTo>
                    <a:pt x="126" y="549"/>
                  </a:lnTo>
                  <a:lnTo>
                    <a:pt x="126" y="549"/>
                  </a:lnTo>
                  <a:lnTo>
                    <a:pt x="131" y="544"/>
                  </a:lnTo>
                  <a:lnTo>
                    <a:pt x="131" y="544"/>
                  </a:lnTo>
                  <a:lnTo>
                    <a:pt x="131" y="539"/>
                  </a:lnTo>
                  <a:lnTo>
                    <a:pt x="131" y="539"/>
                  </a:lnTo>
                  <a:lnTo>
                    <a:pt x="131" y="534"/>
                  </a:lnTo>
                  <a:lnTo>
                    <a:pt x="131" y="534"/>
                  </a:lnTo>
                  <a:lnTo>
                    <a:pt x="136" y="534"/>
                  </a:lnTo>
                  <a:lnTo>
                    <a:pt x="136" y="529"/>
                  </a:lnTo>
                  <a:lnTo>
                    <a:pt x="136" y="529"/>
                  </a:lnTo>
                  <a:lnTo>
                    <a:pt x="136" y="529"/>
                  </a:lnTo>
                  <a:lnTo>
                    <a:pt x="136" y="524"/>
                  </a:lnTo>
                  <a:lnTo>
                    <a:pt x="141" y="524"/>
                  </a:lnTo>
                  <a:lnTo>
                    <a:pt x="141" y="520"/>
                  </a:lnTo>
                  <a:lnTo>
                    <a:pt x="141" y="520"/>
                  </a:lnTo>
                  <a:lnTo>
                    <a:pt x="141" y="520"/>
                  </a:lnTo>
                  <a:lnTo>
                    <a:pt x="141" y="515"/>
                  </a:lnTo>
                  <a:lnTo>
                    <a:pt x="146" y="515"/>
                  </a:lnTo>
                  <a:lnTo>
                    <a:pt x="146" y="510"/>
                  </a:lnTo>
                  <a:lnTo>
                    <a:pt x="146" y="510"/>
                  </a:lnTo>
                  <a:lnTo>
                    <a:pt x="146" y="510"/>
                  </a:lnTo>
                  <a:lnTo>
                    <a:pt x="151" y="505"/>
                  </a:lnTo>
                  <a:lnTo>
                    <a:pt x="151" y="500"/>
                  </a:lnTo>
                  <a:lnTo>
                    <a:pt x="151" y="500"/>
                  </a:lnTo>
                  <a:lnTo>
                    <a:pt x="151" y="500"/>
                  </a:lnTo>
                  <a:lnTo>
                    <a:pt x="151" y="495"/>
                  </a:lnTo>
                  <a:lnTo>
                    <a:pt x="151" y="495"/>
                  </a:lnTo>
                  <a:lnTo>
                    <a:pt x="156" y="490"/>
                  </a:lnTo>
                  <a:lnTo>
                    <a:pt x="156" y="490"/>
                  </a:lnTo>
                  <a:lnTo>
                    <a:pt x="156" y="490"/>
                  </a:lnTo>
                  <a:lnTo>
                    <a:pt x="156" y="486"/>
                  </a:lnTo>
                  <a:lnTo>
                    <a:pt x="156" y="486"/>
                  </a:lnTo>
                  <a:lnTo>
                    <a:pt x="160" y="481"/>
                  </a:lnTo>
                  <a:lnTo>
                    <a:pt x="160" y="481"/>
                  </a:lnTo>
                  <a:lnTo>
                    <a:pt x="160" y="481"/>
                  </a:lnTo>
                  <a:lnTo>
                    <a:pt x="160" y="476"/>
                  </a:lnTo>
                  <a:lnTo>
                    <a:pt x="160" y="476"/>
                  </a:lnTo>
                  <a:lnTo>
                    <a:pt x="165" y="476"/>
                  </a:lnTo>
                  <a:lnTo>
                    <a:pt x="165" y="471"/>
                  </a:lnTo>
                  <a:lnTo>
                    <a:pt x="165" y="471"/>
                  </a:lnTo>
                  <a:lnTo>
                    <a:pt x="165" y="466"/>
                  </a:lnTo>
                  <a:lnTo>
                    <a:pt x="165" y="466"/>
                  </a:lnTo>
                  <a:lnTo>
                    <a:pt x="170" y="466"/>
                  </a:lnTo>
                  <a:lnTo>
                    <a:pt x="170" y="461"/>
                  </a:lnTo>
                  <a:lnTo>
                    <a:pt x="170" y="461"/>
                  </a:lnTo>
                  <a:lnTo>
                    <a:pt x="170" y="457"/>
                  </a:lnTo>
                  <a:lnTo>
                    <a:pt x="170" y="457"/>
                  </a:lnTo>
                  <a:lnTo>
                    <a:pt x="175" y="457"/>
                  </a:lnTo>
                  <a:lnTo>
                    <a:pt x="175" y="452"/>
                  </a:lnTo>
                  <a:lnTo>
                    <a:pt x="175" y="452"/>
                  </a:lnTo>
                  <a:lnTo>
                    <a:pt x="175" y="447"/>
                  </a:lnTo>
                  <a:lnTo>
                    <a:pt x="175" y="447"/>
                  </a:lnTo>
                  <a:lnTo>
                    <a:pt x="180" y="447"/>
                  </a:lnTo>
                  <a:lnTo>
                    <a:pt x="180" y="442"/>
                  </a:lnTo>
                  <a:lnTo>
                    <a:pt x="180" y="442"/>
                  </a:lnTo>
                  <a:lnTo>
                    <a:pt x="180" y="437"/>
                  </a:lnTo>
                  <a:lnTo>
                    <a:pt x="180" y="437"/>
                  </a:lnTo>
                  <a:lnTo>
                    <a:pt x="180" y="437"/>
                  </a:lnTo>
                  <a:lnTo>
                    <a:pt x="185" y="432"/>
                  </a:lnTo>
                  <a:lnTo>
                    <a:pt x="185" y="432"/>
                  </a:lnTo>
                  <a:lnTo>
                    <a:pt x="185" y="427"/>
                  </a:lnTo>
                  <a:lnTo>
                    <a:pt x="185" y="427"/>
                  </a:lnTo>
                  <a:lnTo>
                    <a:pt x="190" y="427"/>
                  </a:lnTo>
                  <a:lnTo>
                    <a:pt x="190" y="423"/>
                  </a:lnTo>
                  <a:lnTo>
                    <a:pt x="190" y="423"/>
                  </a:lnTo>
                  <a:lnTo>
                    <a:pt x="190" y="423"/>
                  </a:lnTo>
                  <a:lnTo>
                    <a:pt x="190" y="418"/>
                  </a:lnTo>
                  <a:lnTo>
                    <a:pt x="194" y="418"/>
                  </a:lnTo>
                  <a:lnTo>
                    <a:pt x="194" y="413"/>
                  </a:lnTo>
                  <a:lnTo>
                    <a:pt x="194" y="413"/>
                  </a:lnTo>
                  <a:lnTo>
                    <a:pt x="194" y="408"/>
                  </a:lnTo>
                  <a:lnTo>
                    <a:pt x="194" y="408"/>
                  </a:lnTo>
                  <a:lnTo>
                    <a:pt x="194" y="408"/>
                  </a:lnTo>
                  <a:lnTo>
                    <a:pt x="199" y="403"/>
                  </a:lnTo>
                  <a:lnTo>
                    <a:pt x="199" y="403"/>
                  </a:lnTo>
                  <a:lnTo>
                    <a:pt x="199" y="403"/>
                  </a:lnTo>
                  <a:lnTo>
                    <a:pt x="199" y="403"/>
                  </a:lnTo>
                  <a:lnTo>
                    <a:pt x="199" y="403"/>
                  </a:lnTo>
                  <a:lnTo>
                    <a:pt x="204" y="408"/>
                  </a:lnTo>
                  <a:lnTo>
                    <a:pt x="204" y="413"/>
                  </a:lnTo>
                  <a:lnTo>
                    <a:pt x="204" y="413"/>
                  </a:lnTo>
                  <a:lnTo>
                    <a:pt x="204" y="418"/>
                  </a:lnTo>
                  <a:lnTo>
                    <a:pt x="204" y="418"/>
                  </a:lnTo>
                  <a:lnTo>
                    <a:pt x="209" y="423"/>
                  </a:lnTo>
                  <a:lnTo>
                    <a:pt x="209" y="423"/>
                  </a:lnTo>
                  <a:lnTo>
                    <a:pt x="209" y="427"/>
                  </a:lnTo>
                  <a:lnTo>
                    <a:pt x="209" y="427"/>
                  </a:lnTo>
                  <a:lnTo>
                    <a:pt x="209" y="432"/>
                  </a:lnTo>
                  <a:lnTo>
                    <a:pt x="214" y="432"/>
                  </a:lnTo>
                  <a:lnTo>
                    <a:pt x="214" y="437"/>
                  </a:lnTo>
                  <a:lnTo>
                    <a:pt x="214" y="437"/>
                  </a:lnTo>
                  <a:lnTo>
                    <a:pt x="214" y="442"/>
                  </a:lnTo>
                  <a:lnTo>
                    <a:pt x="214" y="447"/>
                  </a:lnTo>
                  <a:lnTo>
                    <a:pt x="219" y="447"/>
                  </a:lnTo>
                  <a:lnTo>
                    <a:pt x="219" y="452"/>
                  </a:lnTo>
                  <a:lnTo>
                    <a:pt x="219" y="452"/>
                  </a:lnTo>
                  <a:lnTo>
                    <a:pt x="219" y="457"/>
                  </a:lnTo>
                  <a:lnTo>
                    <a:pt x="219" y="457"/>
                  </a:lnTo>
                  <a:lnTo>
                    <a:pt x="219" y="461"/>
                  </a:lnTo>
                  <a:lnTo>
                    <a:pt x="224" y="461"/>
                  </a:lnTo>
                  <a:lnTo>
                    <a:pt x="224" y="466"/>
                  </a:lnTo>
                  <a:lnTo>
                    <a:pt x="224" y="466"/>
                  </a:lnTo>
                  <a:lnTo>
                    <a:pt x="224" y="471"/>
                  </a:lnTo>
                  <a:lnTo>
                    <a:pt x="224" y="471"/>
                  </a:lnTo>
                  <a:lnTo>
                    <a:pt x="228" y="476"/>
                  </a:lnTo>
                  <a:lnTo>
                    <a:pt x="228" y="476"/>
                  </a:lnTo>
                  <a:lnTo>
                    <a:pt x="228" y="486"/>
                  </a:lnTo>
                  <a:lnTo>
                    <a:pt x="228" y="486"/>
                  </a:lnTo>
                  <a:lnTo>
                    <a:pt x="233" y="490"/>
                  </a:lnTo>
                  <a:lnTo>
                    <a:pt x="233" y="490"/>
                  </a:lnTo>
                  <a:lnTo>
                    <a:pt x="233" y="495"/>
                  </a:lnTo>
                  <a:lnTo>
                    <a:pt x="233" y="495"/>
                  </a:lnTo>
                  <a:lnTo>
                    <a:pt x="233" y="500"/>
                  </a:lnTo>
                  <a:lnTo>
                    <a:pt x="238" y="500"/>
                  </a:lnTo>
                  <a:lnTo>
                    <a:pt x="238" y="505"/>
                  </a:lnTo>
                  <a:lnTo>
                    <a:pt x="238" y="505"/>
                  </a:lnTo>
                  <a:lnTo>
                    <a:pt x="238" y="510"/>
                  </a:lnTo>
                  <a:lnTo>
                    <a:pt x="238" y="510"/>
                  </a:lnTo>
                  <a:lnTo>
                    <a:pt x="243" y="515"/>
                  </a:lnTo>
                  <a:lnTo>
                    <a:pt x="243" y="520"/>
                  </a:lnTo>
                  <a:lnTo>
                    <a:pt x="243" y="520"/>
                  </a:lnTo>
                  <a:lnTo>
                    <a:pt x="243" y="524"/>
                  </a:lnTo>
                  <a:lnTo>
                    <a:pt x="243" y="524"/>
                  </a:lnTo>
                  <a:lnTo>
                    <a:pt x="248" y="529"/>
                  </a:lnTo>
                  <a:lnTo>
                    <a:pt x="248" y="529"/>
                  </a:lnTo>
                  <a:lnTo>
                    <a:pt x="248" y="534"/>
                  </a:lnTo>
                  <a:lnTo>
                    <a:pt x="248" y="534"/>
                  </a:lnTo>
                  <a:lnTo>
                    <a:pt x="248" y="539"/>
                  </a:lnTo>
                  <a:lnTo>
                    <a:pt x="253" y="539"/>
                  </a:lnTo>
                  <a:lnTo>
                    <a:pt x="253" y="544"/>
                  </a:lnTo>
                  <a:lnTo>
                    <a:pt x="253" y="549"/>
                  </a:lnTo>
                  <a:lnTo>
                    <a:pt x="253" y="549"/>
                  </a:lnTo>
                  <a:lnTo>
                    <a:pt x="253" y="554"/>
                  </a:lnTo>
                  <a:lnTo>
                    <a:pt x="253" y="554"/>
                  </a:lnTo>
                  <a:lnTo>
                    <a:pt x="258" y="558"/>
                  </a:lnTo>
                  <a:lnTo>
                    <a:pt x="258" y="558"/>
                  </a:lnTo>
                  <a:lnTo>
                    <a:pt x="258" y="563"/>
                  </a:lnTo>
                  <a:lnTo>
                    <a:pt x="258" y="563"/>
                  </a:lnTo>
                  <a:lnTo>
                    <a:pt x="258" y="563"/>
                  </a:lnTo>
                  <a:lnTo>
                    <a:pt x="262" y="568"/>
                  </a:lnTo>
                  <a:lnTo>
                    <a:pt x="262" y="573"/>
                  </a:lnTo>
                  <a:lnTo>
                    <a:pt x="262" y="573"/>
                  </a:lnTo>
                  <a:lnTo>
                    <a:pt x="262" y="578"/>
                  </a:lnTo>
                  <a:lnTo>
                    <a:pt x="262" y="578"/>
                  </a:lnTo>
                  <a:lnTo>
                    <a:pt x="267" y="583"/>
                  </a:lnTo>
                  <a:lnTo>
                    <a:pt x="267" y="588"/>
                  </a:lnTo>
                  <a:lnTo>
                    <a:pt x="267" y="588"/>
                  </a:lnTo>
                  <a:lnTo>
                    <a:pt x="267" y="592"/>
                  </a:lnTo>
                  <a:lnTo>
                    <a:pt x="267" y="592"/>
                  </a:lnTo>
                  <a:lnTo>
                    <a:pt x="272" y="597"/>
                  </a:lnTo>
                  <a:lnTo>
                    <a:pt x="272" y="597"/>
                  </a:lnTo>
                  <a:lnTo>
                    <a:pt x="272" y="602"/>
                  </a:lnTo>
                  <a:lnTo>
                    <a:pt x="272" y="602"/>
                  </a:lnTo>
                  <a:lnTo>
                    <a:pt x="272" y="607"/>
                  </a:lnTo>
                  <a:lnTo>
                    <a:pt x="277" y="607"/>
                  </a:lnTo>
                  <a:lnTo>
                    <a:pt x="277" y="607"/>
                  </a:lnTo>
                  <a:lnTo>
                    <a:pt x="277" y="612"/>
                  </a:lnTo>
                  <a:lnTo>
                    <a:pt x="277" y="612"/>
                  </a:lnTo>
                  <a:lnTo>
                    <a:pt x="277" y="617"/>
                  </a:lnTo>
                  <a:lnTo>
                    <a:pt x="277" y="617"/>
                  </a:lnTo>
                  <a:lnTo>
                    <a:pt x="282" y="622"/>
                  </a:lnTo>
                  <a:lnTo>
                    <a:pt x="282" y="622"/>
                  </a:lnTo>
                  <a:lnTo>
                    <a:pt x="282" y="626"/>
                  </a:lnTo>
                  <a:lnTo>
                    <a:pt x="282" y="626"/>
                  </a:lnTo>
                  <a:lnTo>
                    <a:pt x="282" y="626"/>
                  </a:lnTo>
                  <a:lnTo>
                    <a:pt x="287" y="631"/>
                  </a:lnTo>
                  <a:lnTo>
                    <a:pt x="287" y="631"/>
                  </a:lnTo>
                  <a:lnTo>
                    <a:pt x="287" y="636"/>
                  </a:lnTo>
                  <a:lnTo>
                    <a:pt x="287" y="636"/>
                  </a:lnTo>
                  <a:lnTo>
                    <a:pt x="287" y="641"/>
                  </a:lnTo>
                  <a:lnTo>
                    <a:pt x="292" y="641"/>
                  </a:lnTo>
                  <a:lnTo>
                    <a:pt x="292" y="646"/>
                  </a:lnTo>
                  <a:lnTo>
                    <a:pt x="292" y="646"/>
                  </a:lnTo>
                  <a:lnTo>
                    <a:pt x="292" y="646"/>
                  </a:lnTo>
                  <a:lnTo>
                    <a:pt x="292" y="651"/>
                  </a:lnTo>
                  <a:lnTo>
                    <a:pt x="296" y="656"/>
                  </a:lnTo>
                  <a:lnTo>
                    <a:pt x="296" y="656"/>
                  </a:lnTo>
                  <a:lnTo>
                    <a:pt x="296" y="660"/>
                  </a:lnTo>
                  <a:lnTo>
                    <a:pt x="296" y="660"/>
                  </a:lnTo>
                  <a:lnTo>
                    <a:pt x="301" y="665"/>
                  </a:lnTo>
                  <a:lnTo>
                    <a:pt x="301" y="665"/>
                  </a:lnTo>
                  <a:lnTo>
                    <a:pt x="301" y="665"/>
                  </a:lnTo>
                  <a:lnTo>
                    <a:pt x="301" y="670"/>
                  </a:lnTo>
                  <a:lnTo>
                    <a:pt x="301" y="670"/>
                  </a:lnTo>
                  <a:lnTo>
                    <a:pt x="306" y="675"/>
                  </a:lnTo>
                  <a:lnTo>
                    <a:pt x="306" y="675"/>
                  </a:lnTo>
                  <a:lnTo>
                    <a:pt x="306" y="680"/>
                  </a:lnTo>
                  <a:lnTo>
                    <a:pt x="306" y="680"/>
                  </a:lnTo>
                  <a:lnTo>
                    <a:pt x="306" y="685"/>
                  </a:lnTo>
                  <a:lnTo>
                    <a:pt x="311" y="685"/>
                  </a:lnTo>
                  <a:lnTo>
                    <a:pt x="311" y="690"/>
                  </a:lnTo>
                  <a:lnTo>
                    <a:pt x="311" y="690"/>
                  </a:lnTo>
                  <a:lnTo>
                    <a:pt x="311" y="690"/>
                  </a:lnTo>
                  <a:lnTo>
                    <a:pt x="311" y="694"/>
                  </a:lnTo>
                  <a:lnTo>
                    <a:pt x="311" y="694"/>
                  </a:lnTo>
                  <a:lnTo>
                    <a:pt x="316" y="699"/>
                  </a:lnTo>
                  <a:lnTo>
                    <a:pt x="316" y="699"/>
                  </a:lnTo>
                  <a:lnTo>
                    <a:pt x="316" y="704"/>
                  </a:lnTo>
                  <a:lnTo>
                    <a:pt x="316" y="704"/>
                  </a:lnTo>
                  <a:lnTo>
                    <a:pt x="316" y="709"/>
                  </a:lnTo>
                  <a:lnTo>
                    <a:pt x="321" y="709"/>
                  </a:lnTo>
                  <a:lnTo>
                    <a:pt x="321" y="709"/>
                  </a:lnTo>
                  <a:lnTo>
                    <a:pt x="321" y="714"/>
                  </a:lnTo>
                  <a:lnTo>
                    <a:pt x="321" y="714"/>
                  </a:lnTo>
                  <a:lnTo>
                    <a:pt x="321" y="719"/>
                  </a:lnTo>
                  <a:lnTo>
                    <a:pt x="326" y="719"/>
                  </a:lnTo>
                  <a:lnTo>
                    <a:pt x="326" y="724"/>
                  </a:lnTo>
                  <a:lnTo>
                    <a:pt x="326" y="724"/>
                  </a:lnTo>
                  <a:lnTo>
                    <a:pt x="326" y="728"/>
                  </a:lnTo>
                  <a:lnTo>
                    <a:pt x="326" y="728"/>
                  </a:lnTo>
                  <a:lnTo>
                    <a:pt x="330" y="733"/>
                  </a:lnTo>
                  <a:lnTo>
                    <a:pt x="330" y="733"/>
                  </a:lnTo>
                  <a:lnTo>
                    <a:pt x="330" y="733"/>
                  </a:lnTo>
                  <a:lnTo>
                    <a:pt x="330" y="738"/>
                  </a:lnTo>
                  <a:lnTo>
                    <a:pt x="330" y="738"/>
                  </a:lnTo>
                  <a:lnTo>
                    <a:pt x="335" y="743"/>
                  </a:lnTo>
                  <a:lnTo>
                    <a:pt x="335" y="743"/>
                  </a:lnTo>
                  <a:lnTo>
                    <a:pt x="335" y="748"/>
                  </a:lnTo>
                  <a:lnTo>
                    <a:pt x="335" y="748"/>
                  </a:lnTo>
                  <a:lnTo>
                    <a:pt x="335" y="753"/>
                  </a:lnTo>
                  <a:lnTo>
                    <a:pt x="340" y="753"/>
                  </a:lnTo>
                  <a:lnTo>
                    <a:pt x="340" y="753"/>
                  </a:lnTo>
                  <a:lnTo>
                    <a:pt x="340" y="758"/>
                  </a:lnTo>
                  <a:lnTo>
                    <a:pt x="340" y="758"/>
                  </a:lnTo>
                  <a:lnTo>
                    <a:pt x="340" y="762"/>
                  </a:lnTo>
                  <a:lnTo>
                    <a:pt x="345" y="762"/>
                  </a:lnTo>
                  <a:lnTo>
                    <a:pt x="345" y="767"/>
                  </a:lnTo>
                  <a:lnTo>
                    <a:pt x="345" y="767"/>
                  </a:lnTo>
                  <a:lnTo>
                    <a:pt x="345" y="772"/>
                  </a:lnTo>
                  <a:lnTo>
                    <a:pt x="345" y="772"/>
                  </a:lnTo>
                  <a:lnTo>
                    <a:pt x="350" y="772"/>
                  </a:lnTo>
                  <a:lnTo>
                    <a:pt x="350" y="777"/>
                  </a:lnTo>
                  <a:lnTo>
                    <a:pt x="350" y="777"/>
                  </a:lnTo>
                  <a:lnTo>
                    <a:pt x="350" y="782"/>
                  </a:lnTo>
                  <a:lnTo>
                    <a:pt x="350" y="782"/>
                  </a:lnTo>
                  <a:lnTo>
                    <a:pt x="350" y="787"/>
                  </a:lnTo>
                  <a:lnTo>
                    <a:pt x="355" y="787"/>
                  </a:lnTo>
                  <a:lnTo>
                    <a:pt x="355" y="792"/>
                  </a:lnTo>
                  <a:lnTo>
                    <a:pt x="355" y="792"/>
                  </a:lnTo>
                  <a:lnTo>
                    <a:pt x="355" y="796"/>
                  </a:lnTo>
                  <a:lnTo>
                    <a:pt x="355" y="796"/>
                  </a:lnTo>
                  <a:lnTo>
                    <a:pt x="360" y="796"/>
                  </a:lnTo>
                  <a:lnTo>
                    <a:pt x="360" y="801"/>
                  </a:lnTo>
                  <a:lnTo>
                    <a:pt x="360" y="801"/>
                  </a:lnTo>
                  <a:lnTo>
                    <a:pt x="360" y="806"/>
                  </a:lnTo>
                  <a:lnTo>
                    <a:pt x="360" y="806"/>
                  </a:lnTo>
                  <a:lnTo>
                    <a:pt x="364" y="811"/>
                  </a:lnTo>
                  <a:lnTo>
                    <a:pt x="364" y="811"/>
                  </a:lnTo>
                  <a:lnTo>
                    <a:pt x="364" y="816"/>
                  </a:lnTo>
                  <a:lnTo>
                    <a:pt x="364" y="816"/>
                  </a:lnTo>
                  <a:lnTo>
                    <a:pt x="364" y="816"/>
                  </a:lnTo>
                  <a:lnTo>
                    <a:pt x="369" y="821"/>
                  </a:lnTo>
                  <a:lnTo>
                    <a:pt x="369" y="821"/>
                  </a:lnTo>
                  <a:lnTo>
                    <a:pt x="369" y="826"/>
                  </a:lnTo>
                  <a:lnTo>
                    <a:pt x="369" y="826"/>
                  </a:lnTo>
                  <a:lnTo>
                    <a:pt x="369" y="830"/>
                  </a:lnTo>
                  <a:lnTo>
                    <a:pt x="374" y="830"/>
                  </a:lnTo>
                  <a:lnTo>
                    <a:pt x="374" y="835"/>
                  </a:lnTo>
                  <a:lnTo>
                    <a:pt x="374" y="835"/>
                  </a:lnTo>
                  <a:lnTo>
                    <a:pt x="374" y="840"/>
                  </a:lnTo>
                  <a:lnTo>
                    <a:pt x="374" y="840"/>
                  </a:lnTo>
                  <a:lnTo>
                    <a:pt x="379" y="840"/>
                  </a:lnTo>
                  <a:lnTo>
                    <a:pt x="379" y="845"/>
                  </a:lnTo>
                  <a:lnTo>
                    <a:pt x="379" y="845"/>
                  </a:lnTo>
                  <a:lnTo>
                    <a:pt x="379" y="850"/>
                  </a:lnTo>
                  <a:lnTo>
                    <a:pt x="379" y="850"/>
                  </a:lnTo>
                  <a:lnTo>
                    <a:pt x="384" y="855"/>
                  </a:lnTo>
                  <a:lnTo>
                    <a:pt x="384" y="855"/>
                  </a:lnTo>
                  <a:lnTo>
                    <a:pt x="384" y="860"/>
                  </a:lnTo>
                  <a:lnTo>
                    <a:pt x="384" y="860"/>
                  </a:lnTo>
                  <a:lnTo>
                    <a:pt x="384" y="860"/>
                  </a:lnTo>
                  <a:lnTo>
                    <a:pt x="384" y="864"/>
                  </a:lnTo>
                  <a:lnTo>
                    <a:pt x="389" y="864"/>
                  </a:lnTo>
                  <a:lnTo>
                    <a:pt x="389" y="869"/>
                  </a:lnTo>
                  <a:lnTo>
                    <a:pt x="389" y="869"/>
                  </a:lnTo>
                  <a:lnTo>
                    <a:pt x="389" y="869"/>
                  </a:lnTo>
                  <a:lnTo>
                    <a:pt x="389" y="874"/>
                  </a:lnTo>
                  <a:lnTo>
                    <a:pt x="394" y="874"/>
                  </a:lnTo>
                  <a:lnTo>
                    <a:pt x="394" y="874"/>
                  </a:lnTo>
                  <a:lnTo>
                    <a:pt x="394" y="879"/>
                  </a:lnTo>
                  <a:lnTo>
                    <a:pt x="394" y="879"/>
                  </a:lnTo>
                  <a:lnTo>
                    <a:pt x="394" y="879"/>
                  </a:lnTo>
                  <a:lnTo>
                    <a:pt x="398" y="884"/>
                  </a:lnTo>
                  <a:lnTo>
                    <a:pt x="398" y="884"/>
                  </a:lnTo>
                  <a:lnTo>
                    <a:pt x="398" y="884"/>
                  </a:lnTo>
                  <a:lnTo>
                    <a:pt x="398" y="884"/>
                  </a:lnTo>
                  <a:lnTo>
                    <a:pt x="398" y="889"/>
                  </a:lnTo>
                  <a:lnTo>
                    <a:pt x="403" y="889"/>
                  </a:lnTo>
                  <a:lnTo>
                    <a:pt x="403" y="889"/>
                  </a:lnTo>
                  <a:lnTo>
                    <a:pt x="403" y="889"/>
                  </a:lnTo>
                  <a:lnTo>
                    <a:pt x="403" y="893"/>
                  </a:lnTo>
                  <a:lnTo>
                    <a:pt x="408" y="893"/>
                  </a:lnTo>
                  <a:lnTo>
                    <a:pt x="408" y="893"/>
                  </a:lnTo>
                  <a:lnTo>
                    <a:pt x="408" y="893"/>
                  </a:lnTo>
                  <a:lnTo>
                    <a:pt x="408" y="898"/>
                  </a:lnTo>
                  <a:lnTo>
                    <a:pt x="408" y="898"/>
                  </a:lnTo>
                  <a:lnTo>
                    <a:pt x="413" y="898"/>
                  </a:lnTo>
                  <a:lnTo>
                    <a:pt x="413" y="898"/>
                  </a:lnTo>
                  <a:lnTo>
                    <a:pt x="413" y="903"/>
                  </a:lnTo>
                  <a:lnTo>
                    <a:pt x="413" y="903"/>
                  </a:lnTo>
                  <a:lnTo>
                    <a:pt x="413" y="903"/>
                  </a:lnTo>
                  <a:lnTo>
                    <a:pt x="418" y="903"/>
                  </a:lnTo>
                  <a:lnTo>
                    <a:pt x="418" y="908"/>
                  </a:lnTo>
                  <a:lnTo>
                    <a:pt x="418" y="908"/>
                  </a:lnTo>
                  <a:lnTo>
                    <a:pt x="418" y="908"/>
                  </a:lnTo>
                  <a:lnTo>
                    <a:pt x="418" y="908"/>
                  </a:lnTo>
                  <a:lnTo>
                    <a:pt x="423" y="908"/>
                  </a:lnTo>
                  <a:lnTo>
                    <a:pt x="423" y="913"/>
                  </a:lnTo>
                  <a:lnTo>
                    <a:pt x="423" y="913"/>
                  </a:lnTo>
                  <a:lnTo>
                    <a:pt x="423" y="913"/>
                  </a:lnTo>
                  <a:lnTo>
                    <a:pt x="423" y="913"/>
                  </a:lnTo>
                  <a:lnTo>
                    <a:pt x="423" y="918"/>
                  </a:lnTo>
                  <a:lnTo>
                    <a:pt x="427" y="918"/>
                  </a:lnTo>
                  <a:lnTo>
                    <a:pt x="427" y="918"/>
                  </a:lnTo>
                  <a:lnTo>
                    <a:pt x="427" y="918"/>
                  </a:lnTo>
                  <a:lnTo>
                    <a:pt x="427" y="923"/>
                  </a:lnTo>
                  <a:lnTo>
                    <a:pt x="427" y="923"/>
                  </a:lnTo>
                  <a:lnTo>
                    <a:pt x="432" y="923"/>
                  </a:lnTo>
                  <a:lnTo>
                    <a:pt x="432" y="923"/>
                  </a:lnTo>
                  <a:lnTo>
                    <a:pt x="432" y="927"/>
                  </a:lnTo>
                  <a:lnTo>
                    <a:pt x="432" y="927"/>
                  </a:lnTo>
                  <a:lnTo>
                    <a:pt x="432" y="927"/>
                  </a:lnTo>
                  <a:lnTo>
                    <a:pt x="437" y="927"/>
                  </a:lnTo>
                  <a:lnTo>
                    <a:pt x="437" y="927"/>
                  </a:lnTo>
                  <a:lnTo>
                    <a:pt x="437" y="932"/>
                  </a:lnTo>
                  <a:lnTo>
                    <a:pt x="437" y="932"/>
                  </a:lnTo>
                  <a:lnTo>
                    <a:pt x="437" y="932"/>
                  </a:lnTo>
                  <a:lnTo>
                    <a:pt x="442" y="932"/>
                  </a:lnTo>
                  <a:lnTo>
                    <a:pt x="442" y="937"/>
                  </a:lnTo>
                  <a:lnTo>
                    <a:pt x="442" y="937"/>
                  </a:lnTo>
                  <a:lnTo>
                    <a:pt x="442" y="937"/>
                  </a:lnTo>
                  <a:lnTo>
                    <a:pt x="442" y="937"/>
                  </a:lnTo>
                  <a:lnTo>
                    <a:pt x="447" y="942"/>
                  </a:lnTo>
                  <a:lnTo>
                    <a:pt x="447" y="942"/>
                  </a:lnTo>
                  <a:lnTo>
                    <a:pt x="447" y="942"/>
                  </a:lnTo>
                  <a:lnTo>
                    <a:pt x="447" y="942"/>
                  </a:lnTo>
                  <a:lnTo>
                    <a:pt x="447" y="947"/>
                  </a:lnTo>
                  <a:lnTo>
                    <a:pt x="452" y="947"/>
                  </a:lnTo>
                  <a:lnTo>
                    <a:pt x="452" y="947"/>
                  </a:lnTo>
                  <a:lnTo>
                    <a:pt x="452" y="947"/>
                  </a:lnTo>
                  <a:lnTo>
                    <a:pt x="452" y="947"/>
                  </a:lnTo>
                  <a:lnTo>
                    <a:pt x="452" y="952"/>
                  </a:lnTo>
                  <a:lnTo>
                    <a:pt x="457" y="952"/>
                  </a:lnTo>
                  <a:lnTo>
                    <a:pt x="457" y="952"/>
                  </a:lnTo>
                  <a:lnTo>
                    <a:pt x="457" y="952"/>
                  </a:lnTo>
                  <a:lnTo>
                    <a:pt x="457" y="957"/>
                  </a:lnTo>
                  <a:lnTo>
                    <a:pt x="457" y="957"/>
                  </a:lnTo>
                  <a:lnTo>
                    <a:pt x="461" y="957"/>
                  </a:lnTo>
                  <a:lnTo>
                    <a:pt x="461" y="957"/>
                  </a:lnTo>
                  <a:lnTo>
                    <a:pt x="461" y="961"/>
                  </a:lnTo>
                  <a:lnTo>
                    <a:pt x="461" y="961"/>
                  </a:lnTo>
                  <a:lnTo>
                    <a:pt x="461" y="961"/>
                  </a:lnTo>
                  <a:lnTo>
                    <a:pt x="466" y="961"/>
                  </a:lnTo>
                  <a:lnTo>
                    <a:pt x="466" y="966"/>
                  </a:lnTo>
                  <a:lnTo>
                    <a:pt x="466" y="966"/>
                  </a:lnTo>
                  <a:lnTo>
                    <a:pt x="466" y="966"/>
                  </a:lnTo>
                  <a:lnTo>
                    <a:pt x="466" y="966"/>
                  </a:lnTo>
                  <a:lnTo>
                    <a:pt x="466" y="966"/>
                  </a:lnTo>
                  <a:lnTo>
                    <a:pt x="471" y="971"/>
                  </a:lnTo>
                  <a:lnTo>
                    <a:pt x="471" y="971"/>
                  </a:lnTo>
                  <a:lnTo>
                    <a:pt x="471" y="971"/>
                  </a:lnTo>
                  <a:lnTo>
                    <a:pt x="471" y="971"/>
                  </a:lnTo>
                  <a:lnTo>
                    <a:pt x="471" y="976"/>
                  </a:lnTo>
                  <a:lnTo>
                    <a:pt x="476" y="976"/>
                  </a:lnTo>
                  <a:lnTo>
                    <a:pt x="476" y="976"/>
                  </a:lnTo>
                  <a:lnTo>
                    <a:pt x="476" y="976"/>
                  </a:lnTo>
                  <a:lnTo>
                    <a:pt x="476" y="981"/>
                  </a:lnTo>
                  <a:lnTo>
                    <a:pt x="476" y="981"/>
                  </a:lnTo>
                  <a:lnTo>
                    <a:pt x="481" y="981"/>
                  </a:lnTo>
                  <a:lnTo>
                    <a:pt x="481" y="981"/>
                  </a:lnTo>
                  <a:lnTo>
                    <a:pt x="481" y="986"/>
                  </a:lnTo>
                  <a:lnTo>
                    <a:pt x="481" y="986"/>
                  </a:lnTo>
                  <a:lnTo>
                    <a:pt x="481" y="986"/>
                  </a:lnTo>
                  <a:lnTo>
                    <a:pt x="486" y="986"/>
                  </a:lnTo>
                  <a:lnTo>
                    <a:pt x="486" y="991"/>
                  </a:lnTo>
                  <a:lnTo>
                    <a:pt x="486" y="991"/>
                  </a:lnTo>
                  <a:lnTo>
                    <a:pt x="486" y="991"/>
                  </a:lnTo>
                  <a:lnTo>
                    <a:pt x="486" y="991"/>
                  </a:lnTo>
                  <a:lnTo>
                    <a:pt x="491" y="991"/>
                  </a:lnTo>
                  <a:lnTo>
                    <a:pt x="491" y="995"/>
                  </a:lnTo>
                  <a:lnTo>
                    <a:pt x="491" y="995"/>
                  </a:lnTo>
                  <a:lnTo>
                    <a:pt x="491" y="995"/>
                  </a:lnTo>
                  <a:lnTo>
                    <a:pt x="491" y="995"/>
                  </a:lnTo>
                  <a:lnTo>
                    <a:pt x="495" y="1000"/>
                  </a:lnTo>
                  <a:lnTo>
                    <a:pt x="495" y="1000"/>
                  </a:lnTo>
                  <a:lnTo>
                    <a:pt x="495" y="1000"/>
                  </a:lnTo>
                  <a:lnTo>
                    <a:pt x="495" y="1000"/>
                  </a:lnTo>
                  <a:lnTo>
                    <a:pt x="495" y="1005"/>
                  </a:lnTo>
                  <a:lnTo>
                    <a:pt x="500" y="1005"/>
                  </a:lnTo>
                  <a:lnTo>
                    <a:pt x="500" y="1005"/>
                  </a:lnTo>
                  <a:lnTo>
                    <a:pt x="500" y="1005"/>
                  </a:lnTo>
                  <a:lnTo>
                    <a:pt x="500" y="1010"/>
                  </a:lnTo>
                  <a:lnTo>
                    <a:pt x="500" y="1010"/>
                  </a:lnTo>
                  <a:lnTo>
                    <a:pt x="505" y="1010"/>
                  </a:lnTo>
                  <a:lnTo>
                    <a:pt x="505" y="1010"/>
                  </a:lnTo>
                  <a:lnTo>
                    <a:pt x="505" y="1010"/>
                  </a:lnTo>
                  <a:lnTo>
                    <a:pt x="505" y="1015"/>
                  </a:lnTo>
                  <a:lnTo>
                    <a:pt x="505" y="1015"/>
                  </a:lnTo>
                  <a:lnTo>
                    <a:pt x="505" y="1015"/>
                  </a:lnTo>
                  <a:lnTo>
                    <a:pt x="510" y="1015"/>
                  </a:lnTo>
                  <a:lnTo>
                    <a:pt x="510" y="1020"/>
                  </a:lnTo>
                  <a:lnTo>
                    <a:pt x="510" y="1020"/>
                  </a:lnTo>
                  <a:lnTo>
                    <a:pt x="510" y="1020"/>
                  </a:lnTo>
                  <a:lnTo>
                    <a:pt x="510" y="1020"/>
                  </a:lnTo>
                  <a:lnTo>
                    <a:pt x="515" y="1015"/>
                  </a:lnTo>
                  <a:lnTo>
                    <a:pt x="515" y="1015"/>
                  </a:lnTo>
                  <a:lnTo>
                    <a:pt x="515" y="1015"/>
                  </a:lnTo>
                  <a:lnTo>
                    <a:pt x="515" y="1015"/>
                  </a:lnTo>
                  <a:lnTo>
                    <a:pt x="515" y="1015"/>
                  </a:lnTo>
                  <a:lnTo>
                    <a:pt x="520" y="1010"/>
                  </a:lnTo>
                  <a:lnTo>
                    <a:pt x="520" y="1010"/>
                  </a:lnTo>
                  <a:lnTo>
                    <a:pt x="520" y="1010"/>
                  </a:lnTo>
                  <a:lnTo>
                    <a:pt x="520" y="1010"/>
                  </a:lnTo>
                  <a:lnTo>
                    <a:pt x="520" y="1005"/>
                  </a:lnTo>
                  <a:lnTo>
                    <a:pt x="525" y="1005"/>
                  </a:lnTo>
                  <a:lnTo>
                    <a:pt x="525" y="1005"/>
                  </a:lnTo>
                  <a:lnTo>
                    <a:pt x="525" y="1005"/>
                  </a:lnTo>
                  <a:lnTo>
                    <a:pt x="525" y="1005"/>
                  </a:lnTo>
                  <a:lnTo>
                    <a:pt x="525" y="1000"/>
                  </a:lnTo>
                  <a:lnTo>
                    <a:pt x="529" y="1000"/>
                  </a:lnTo>
                  <a:lnTo>
                    <a:pt x="529" y="1000"/>
                  </a:lnTo>
                  <a:lnTo>
                    <a:pt x="529" y="1000"/>
                  </a:lnTo>
                  <a:lnTo>
                    <a:pt x="529" y="995"/>
                  </a:lnTo>
                  <a:lnTo>
                    <a:pt x="529" y="995"/>
                  </a:lnTo>
                  <a:lnTo>
                    <a:pt x="534" y="995"/>
                  </a:lnTo>
                  <a:lnTo>
                    <a:pt x="534" y="995"/>
                  </a:lnTo>
                  <a:lnTo>
                    <a:pt x="534" y="991"/>
                  </a:lnTo>
                  <a:lnTo>
                    <a:pt x="534" y="991"/>
                  </a:lnTo>
                  <a:lnTo>
                    <a:pt x="534" y="991"/>
                  </a:lnTo>
                  <a:lnTo>
                    <a:pt x="539" y="991"/>
                  </a:lnTo>
                  <a:lnTo>
                    <a:pt x="539" y="986"/>
                  </a:lnTo>
                  <a:lnTo>
                    <a:pt x="539" y="986"/>
                  </a:lnTo>
                  <a:lnTo>
                    <a:pt x="539" y="986"/>
                  </a:lnTo>
                  <a:lnTo>
                    <a:pt x="539" y="986"/>
                  </a:lnTo>
                  <a:lnTo>
                    <a:pt x="544" y="981"/>
                  </a:lnTo>
                  <a:lnTo>
                    <a:pt x="544" y="981"/>
                  </a:lnTo>
                  <a:lnTo>
                    <a:pt x="544" y="981"/>
                  </a:lnTo>
                  <a:lnTo>
                    <a:pt x="544" y="981"/>
                  </a:lnTo>
                  <a:lnTo>
                    <a:pt x="544" y="976"/>
                  </a:lnTo>
                  <a:lnTo>
                    <a:pt x="549" y="976"/>
                  </a:lnTo>
                  <a:lnTo>
                    <a:pt x="549" y="976"/>
                  </a:lnTo>
                  <a:lnTo>
                    <a:pt x="549" y="976"/>
                  </a:lnTo>
                  <a:lnTo>
                    <a:pt x="549" y="976"/>
                  </a:lnTo>
                  <a:lnTo>
                    <a:pt x="549" y="971"/>
                  </a:lnTo>
                  <a:lnTo>
                    <a:pt x="554" y="971"/>
                  </a:lnTo>
                  <a:lnTo>
                    <a:pt x="554" y="971"/>
                  </a:lnTo>
                  <a:lnTo>
                    <a:pt x="554" y="971"/>
                  </a:lnTo>
                  <a:lnTo>
                    <a:pt x="554" y="966"/>
                  </a:lnTo>
                  <a:lnTo>
                    <a:pt x="554" y="966"/>
                  </a:lnTo>
                  <a:lnTo>
                    <a:pt x="559" y="966"/>
                  </a:lnTo>
                  <a:lnTo>
                    <a:pt x="559" y="966"/>
                  </a:lnTo>
                  <a:lnTo>
                    <a:pt x="559" y="961"/>
                  </a:lnTo>
                  <a:lnTo>
                    <a:pt x="559" y="961"/>
                  </a:lnTo>
                  <a:lnTo>
                    <a:pt x="559" y="961"/>
                  </a:lnTo>
                  <a:lnTo>
                    <a:pt x="563" y="961"/>
                  </a:lnTo>
                  <a:lnTo>
                    <a:pt x="563" y="957"/>
                  </a:lnTo>
                  <a:lnTo>
                    <a:pt x="563" y="957"/>
                  </a:lnTo>
                  <a:lnTo>
                    <a:pt x="563" y="957"/>
                  </a:lnTo>
                  <a:lnTo>
                    <a:pt x="563" y="957"/>
                  </a:lnTo>
                  <a:lnTo>
                    <a:pt x="568" y="957"/>
                  </a:lnTo>
                  <a:lnTo>
                    <a:pt x="568" y="952"/>
                  </a:lnTo>
                  <a:lnTo>
                    <a:pt x="568" y="952"/>
                  </a:lnTo>
                  <a:lnTo>
                    <a:pt x="568" y="952"/>
                  </a:lnTo>
                  <a:lnTo>
                    <a:pt x="568" y="952"/>
                  </a:lnTo>
                  <a:lnTo>
                    <a:pt x="573" y="947"/>
                  </a:lnTo>
                  <a:lnTo>
                    <a:pt x="573" y="947"/>
                  </a:lnTo>
                  <a:lnTo>
                    <a:pt x="573" y="947"/>
                  </a:lnTo>
                  <a:lnTo>
                    <a:pt x="573" y="947"/>
                  </a:lnTo>
                  <a:lnTo>
                    <a:pt x="573" y="942"/>
                  </a:lnTo>
                  <a:lnTo>
                    <a:pt x="578" y="942"/>
                  </a:lnTo>
                  <a:lnTo>
                    <a:pt x="578" y="942"/>
                  </a:lnTo>
                  <a:lnTo>
                    <a:pt x="578" y="942"/>
                  </a:lnTo>
                  <a:lnTo>
                    <a:pt x="578" y="937"/>
                  </a:lnTo>
                  <a:lnTo>
                    <a:pt x="578" y="937"/>
                  </a:lnTo>
                  <a:lnTo>
                    <a:pt x="578" y="937"/>
                  </a:lnTo>
                  <a:lnTo>
                    <a:pt x="583" y="937"/>
                  </a:lnTo>
                  <a:lnTo>
                    <a:pt x="583" y="937"/>
                  </a:lnTo>
                  <a:lnTo>
                    <a:pt x="583" y="932"/>
                  </a:lnTo>
                  <a:lnTo>
                    <a:pt x="583" y="932"/>
                  </a:lnTo>
                  <a:lnTo>
                    <a:pt x="583" y="932"/>
                  </a:lnTo>
                  <a:lnTo>
                    <a:pt x="588" y="932"/>
                  </a:lnTo>
                  <a:lnTo>
                    <a:pt x="588" y="927"/>
                  </a:lnTo>
                  <a:lnTo>
                    <a:pt x="588" y="927"/>
                  </a:lnTo>
                  <a:lnTo>
                    <a:pt x="588" y="927"/>
                  </a:lnTo>
                  <a:lnTo>
                    <a:pt x="588" y="927"/>
                  </a:lnTo>
                  <a:lnTo>
                    <a:pt x="593" y="923"/>
                  </a:lnTo>
                  <a:lnTo>
                    <a:pt x="593" y="923"/>
                  </a:lnTo>
                  <a:lnTo>
                    <a:pt x="593" y="923"/>
                  </a:lnTo>
                  <a:lnTo>
                    <a:pt x="593" y="923"/>
                  </a:lnTo>
                  <a:lnTo>
                    <a:pt x="593" y="918"/>
                  </a:lnTo>
                  <a:lnTo>
                    <a:pt x="597" y="918"/>
                  </a:lnTo>
                  <a:lnTo>
                    <a:pt x="597" y="918"/>
                  </a:lnTo>
                  <a:lnTo>
                    <a:pt x="597" y="918"/>
                  </a:lnTo>
                  <a:lnTo>
                    <a:pt x="597" y="918"/>
                  </a:lnTo>
                  <a:lnTo>
                    <a:pt x="597" y="913"/>
                  </a:lnTo>
                  <a:lnTo>
                    <a:pt x="602" y="913"/>
                  </a:lnTo>
                  <a:lnTo>
                    <a:pt x="602" y="913"/>
                  </a:lnTo>
                  <a:lnTo>
                    <a:pt x="602" y="913"/>
                  </a:lnTo>
                  <a:lnTo>
                    <a:pt x="602" y="908"/>
                  </a:lnTo>
                  <a:lnTo>
                    <a:pt x="602" y="908"/>
                  </a:lnTo>
                  <a:lnTo>
                    <a:pt x="607" y="908"/>
                  </a:lnTo>
                  <a:lnTo>
                    <a:pt x="607" y="908"/>
                  </a:lnTo>
                  <a:lnTo>
                    <a:pt x="607" y="903"/>
                  </a:lnTo>
                  <a:lnTo>
                    <a:pt x="607" y="903"/>
                  </a:lnTo>
                  <a:lnTo>
                    <a:pt x="607" y="903"/>
                  </a:lnTo>
                  <a:lnTo>
                    <a:pt x="612" y="903"/>
                  </a:lnTo>
                  <a:lnTo>
                    <a:pt x="612" y="898"/>
                  </a:lnTo>
                  <a:lnTo>
                    <a:pt x="612" y="898"/>
                  </a:lnTo>
                  <a:lnTo>
                    <a:pt x="612" y="898"/>
                  </a:lnTo>
                  <a:lnTo>
                    <a:pt x="612" y="898"/>
                  </a:lnTo>
                  <a:lnTo>
                    <a:pt x="617" y="898"/>
                  </a:lnTo>
                  <a:lnTo>
                    <a:pt x="617" y="893"/>
                  </a:lnTo>
                  <a:lnTo>
                    <a:pt x="617" y="893"/>
                  </a:lnTo>
                  <a:lnTo>
                    <a:pt x="617" y="893"/>
                  </a:lnTo>
                  <a:lnTo>
                    <a:pt x="617" y="893"/>
                  </a:lnTo>
                  <a:lnTo>
                    <a:pt x="622" y="889"/>
                  </a:lnTo>
                  <a:lnTo>
                    <a:pt x="622" y="889"/>
                  </a:lnTo>
                  <a:lnTo>
                    <a:pt x="622" y="889"/>
                  </a:lnTo>
                  <a:lnTo>
                    <a:pt x="622" y="889"/>
                  </a:lnTo>
                  <a:lnTo>
                    <a:pt x="622" y="889"/>
                  </a:lnTo>
                  <a:lnTo>
                    <a:pt x="622" y="884"/>
                  </a:lnTo>
                  <a:lnTo>
                    <a:pt x="627" y="884"/>
                  </a:lnTo>
                  <a:lnTo>
                    <a:pt x="627" y="884"/>
                  </a:lnTo>
                  <a:lnTo>
                    <a:pt x="627" y="884"/>
                  </a:lnTo>
                  <a:lnTo>
                    <a:pt x="627" y="879"/>
                  </a:lnTo>
                  <a:lnTo>
                    <a:pt x="627" y="879"/>
                  </a:lnTo>
                  <a:lnTo>
                    <a:pt x="631" y="879"/>
                  </a:lnTo>
                  <a:lnTo>
                    <a:pt x="631" y="874"/>
                  </a:lnTo>
                  <a:lnTo>
                    <a:pt x="631" y="874"/>
                  </a:lnTo>
                  <a:lnTo>
                    <a:pt x="631" y="874"/>
                  </a:lnTo>
                  <a:lnTo>
                    <a:pt x="631" y="869"/>
                  </a:lnTo>
                  <a:lnTo>
                    <a:pt x="636" y="869"/>
                  </a:lnTo>
                  <a:lnTo>
                    <a:pt x="636" y="864"/>
                  </a:lnTo>
                  <a:lnTo>
                    <a:pt x="636" y="864"/>
                  </a:lnTo>
                  <a:lnTo>
                    <a:pt x="636" y="864"/>
                  </a:lnTo>
                  <a:lnTo>
                    <a:pt x="636" y="860"/>
                  </a:lnTo>
                  <a:lnTo>
                    <a:pt x="641" y="860"/>
                  </a:lnTo>
                  <a:lnTo>
                    <a:pt x="641" y="855"/>
                  </a:lnTo>
                  <a:lnTo>
                    <a:pt x="641" y="855"/>
                  </a:lnTo>
                  <a:lnTo>
                    <a:pt x="641" y="850"/>
                  </a:lnTo>
                  <a:lnTo>
                    <a:pt x="641" y="850"/>
                  </a:lnTo>
                  <a:lnTo>
                    <a:pt x="646" y="850"/>
                  </a:lnTo>
                  <a:lnTo>
                    <a:pt x="646" y="845"/>
                  </a:lnTo>
                  <a:lnTo>
                    <a:pt x="646" y="845"/>
                  </a:lnTo>
                  <a:lnTo>
                    <a:pt x="646" y="840"/>
                  </a:lnTo>
                  <a:lnTo>
                    <a:pt x="646" y="840"/>
                  </a:lnTo>
                  <a:lnTo>
                    <a:pt x="651" y="835"/>
                  </a:lnTo>
                  <a:lnTo>
                    <a:pt x="651" y="835"/>
                  </a:lnTo>
                  <a:lnTo>
                    <a:pt x="651" y="830"/>
                  </a:lnTo>
                  <a:lnTo>
                    <a:pt x="651" y="830"/>
                  </a:lnTo>
                  <a:lnTo>
                    <a:pt x="651" y="826"/>
                  </a:lnTo>
                  <a:lnTo>
                    <a:pt x="656" y="826"/>
                  </a:lnTo>
                  <a:lnTo>
                    <a:pt x="656" y="826"/>
                  </a:lnTo>
                  <a:lnTo>
                    <a:pt x="656" y="821"/>
                  </a:lnTo>
                  <a:lnTo>
                    <a:pt x="656" y="821"/>
                  </a:lnTo>
                  <a:lnTo>
                    <a:pt x="656" y="816"/>
                  </a:lnTo>
                  <a:lnTo>
                    <a:pt x="656" y="816"/>
                  </a:lnTo>
                  <a:lnTo>
                    <a:pt x="661" y="811"/>
                  </a:lnTo>
                  <a:lnTo>
                    <a:pt x="661" y="811"/>
                  </a:lnTo>
                  <a:lnTo>
                    <a:pt x="661" y="806"/>
                  </a:lnTo>
                  <a:lnTo>
                    <a:pt x="661" y="806"/>
                  </a:lnTo>
                  <a:lnTo>
                    <a:pt x="661" y="806"/>
                  </a:lnTo>
                  <a:lnTo>
                    <a:pt x="665" y="801"/>
                  </a:lnTo>
                  <a:lnTo>
                    <a:pt x="665" y="801"/>
                  </a:lnTo>
                  <a:lnTo>
                    <a:pt x="665" y="796"/>
                  </a:lnTo>
                  <a:lnTo>
                    <a:pt x="665" y="796"/>
                  </a:lnTo>
                  <a:lnTo>
                    <a:pt x="665" y="792"/>
                  </a:lnTo>
                  <a:lnTo>
                    <a:pt x="670" y="792"/>
                  </a:lnTo>
                  <a:lnTo>
                    <a:pt x="670" y="787"/>
                  </a:lnTo>
                  <a:lnTo>
                    <a:pt x="670" y="787"/>
                  </a:lnTo>
                  <a:lnTo>
                    <a:pt x="670" y="782"/>
                  </a:lnTo>
                  <a:lnTo>
                    <a:pt x="670" y="782"/>
                  </a:lnTo>
                  <a:lnTo>
                    <a:pt x="675" y="782"/>
                  </a:lnTo>
                  <a:lnTo>
                    <a:pt x="675" y="777"/>
                  </a:lnTo>
                  <a:lnTo>
                    <a:pt x="675" y="777"/>
                  </a:lnTo>
                  <a:lnTo>
                    <a:pt x="675" y="772"/>
                  </a:lnTo>
                  <a:lnTo>
                    <a:pt x="675" y="772"/>
                  </a:lnTo>
                  <a:lnTo>
                    <a:pt x="680" y="767"/>
                  </a:lnTo>
                  <a:lnTo>
                    <a:pt x="680" y="767"/>
                  </a:lnTo>
                  <a:lnTo>
                    <a:pt x="680" y="762"/>
                  </a:lnTo>
                  <a:lnTo>
                    <a:pt x="680" y="762"/>
                  </a:lnTo>
                  <a:lnTo>
                    <a:pt x="680" y="762"/>
                  </a:lnTo>
                  <a:lnTo>
                    <a:pt x="685" y="758"/>
                  </a:lnTo>
                  <a:lnTo>
                    <a:pt x="685" y="758"/>
                  </a:lnTo>
                  <a:lnTo>
                    <a:pt x="685" y="753"/>
                  </a:lnTo>
                  <a:lnTo>
                    <a:pt x="685" y="753"/>
                  </a:lnTo>
                  <a:lnTo>
                    <a:pt x="685" y="748"/>
                  </a:lnTo>
                  <a:lnTo>
                    <a:pt x="690" y="748"/>
                  </a:lnTo>
                  <a:lnTo>
                    <a:pt x="690" y="743"/>
                  </a:lnTo>
                  <a:lnTo>
                    <a:pt x="690" y="743"/>
                  </a:lnTo>
                  <a:lnTo>
                    <a:pt x="690" y="743"/>
                  </a:lnTo>
                  <a:lnTo>
                    <a:pt x="690" y="738"/>
                  </a:lnTo>
                  <a:lnTo>
                    <a:pt x="695" y="738"/>
                  </a:lnTo>
                  <a:lnTo>
                    <a:pt x="695" y="733"/>
                  </a:lnTo>
                  <a:lnTo>
                    <a:pt x="695" y="733"/>
                  </a:lnTo>
                  <a:lnTo>
                    <a:pt x="695" y="728"/>
                  </a:lnTo>
                  <a:lnTo>
                    <a:pt x="695" y="728"/>
                  </a:lnTo>
                  <a:lnTo>
                    <a:pt x="699" y="724"/>
                  </a:lnTo>
                  <a:lnTo>
                    <a:pt x="699" y="724"/>
                  </a:lnTo>
                  <a:lnTo>
                    <a:pt x="699" y="719"/>
                  </a:lnTo>
                  <a:lnTo>
                    <a:pt x="699" y="719"/>
                  </a:lnTo>
                  <a:lnTo>
                    <a:pt x="699" y="719"/>
                  </a:lnTo>
                  <a:lnTo>
                    <a:pt x="704" y="714"/>
                  </a:lnTo>
                  <a:lnTo>
                    <a:pt x="704" y="714"/>
                  </a:lnTo>
                  <a:lnTo>
                    <a:pt x="704" y="709"/>
                  </a:lnTo>
                  <a:lnTo>
                    <a:pt x="704" y="709"/>
                  </a:lnTo>
                  <a:lnTo>
                    <a:pt x="704" y="704"/>
                  </a:lnTo>
                  <a:lnTo>
                    <a:pt x="704" y="704"/>
                  </a:lnTo>
                  <a:lnTo>
                    <a:pt x="709" y="699"/>
                  </a:lnTo>
                  <a:lnTo>
                    <a:pt x="709" y="699"/>
                  </a:lnTo>
                  <a:lnTo>
                    <a:pt x="709" y="699"/>
                  </a:lnTo>
                  <a:lnTo>
                    <a:pt x="709" y="694"/>
                  </a:lnTo>
                  <a:lnTo>
                    <a:pt x="709" y="694"/>
                  </a:lnTo>
                  <a:lnTo>
                    <a:pt x="714" y="690"/>
                  </a:lnTo>
                  <a:lnTo>
                    <a:pt x="714" y="690"/>
                  </a:lnTo>
                  <a:lnTo>
                    <a:pt x="714" y="685"/>
                  </a:lnTo>
                  <a:lnTo>
                    <a:pt x="714" y="685"/>
                  </a:lnTo>
                  <a:lnTo>
                    <a:pt x="714" y="680"/>
                  </a:lnTo>
                  <a:lnTo>
                    <a:pt x="719" y="680"/>
                  </a:lnTo>
                  <a:lnTo>
                    <a:pt x="719" y="675"/>
                  </a:lnTo>
                  <a:lnTo>
                    <a:pt x="719" y="675"/>
                  </a:lnTo>
                  <a:lnTo>
                    <a:pt x="719" y="675"/>
                  </a:lnTo>
                  <a:lnTo>
                    <a:pt x="719" y="670"/>
                  </a:lnTo>
                  <a:lnTo>
                    <a:pt x="724" y="670"/>
                  </a:lnTo>
                  <a:lnTo>
                    <a:pt x="724" y="665"/>
                  </a:lnTo>
                  <a:lnTo>
                    <a:pt x="724" y="665"/>
                  </a:lnTo>
                  <a:lnTo>
                    <a:pt x="724" y="660"/>
                  </a:lnTo>
                  <a:lnTo>
                    <a:pt x="724" y="660"/>
                  </a:lnTo>
                  <a:lnTo>
                    <a:pt x="728" y="656"/>
                  </a:lnTo>
                  <a:lnTo>
                    <a:pt x="728" y="656"/>
                  </a:lnTo>
                  <a:lnTo>
                    <a:pt x="728" y="656"/>
                  </a:lnTo>
                  <a:lnTo>
                    <a:pt x="728" y="651"/>
                  </a:lnTo>
                  <a:lnTo>
                    <a:pt x="728" y="651"/>
                  </a:lnTo>
                  <a:lnTo>
                    <a:pt x="733" y="646"/>
                  </a:lnTo>
                  <a:lnTo>
                    <a:pt x="733" y="646"/>
                  </a:lnTo>
                  <a:lnTo>
                    <a:pt x="733" y="641"/>
                  </a:lnTo>
                  <a:lnTo>
                    <a:pt x="733" y="641"/>
                  </a:lnTo>
                  <a:lnTo>
                    <a:pt x="733" y="636"/>
                  </a:lnTo>
                  <a:lnTo>
                    <a:pt x="738" y="636"/>
                  </a:lnTo>
                  <a:lnTo>
                    <a:pt x="738" y="631"/>
                  </a:lnTo>
                  <a:lnTo>
                    <a:pt x="738" y="631"/>
                  </a:lnTo>
                  <a:lnTo>
                    <a:pt x="738" y="631"/>
                  </a:lnTo>
                  <a:lnTo>
                    <a:pt x="738" y="626"/>
                  </a:lnTo>
                  <a:lnTo>
                    <a:pt x="743" y="626"/>
                  </a:lnTo>
                  <a:lnTo>
                    <a:pt x="743" y="622"/>
                  </a:lnTo>
                  <a:lnTo>
                    <a:pt x="743" y="622"/>
                  </a:lnTo>
                  <a:lnTo>
                    <a:pt x="743" y="617"/>
                  </a:lnTo>
                  <a:lnTo>
                    <a:pt x="743" y="617"/>
                  </a:lnTo>
                  <a:lnTo>
                    <a:pt x="748" y="612"/>
                  </a:lnTo>
                  <a:lnTo>
                    <a:pt x="748" y="612"/>
                  </a:lnTo>
                  <a:lnTo>
                    <a:pt x="748" y="607"/>
                  </a:lnTo>
                  <a:lnTo>
                    <a:pt x="748" y="607"/>
                  </a:lnTo>
                  <a:lnTo>
                    <a:pt x="748" y="607"/>
                  </a:lnTo>
                  <a:lnTo>
                    <a:pt x="753" y="602"/>
                  </a:lnTo>
                  <a:lnTo>
                    <a:pt x="753" y="597"/>
                  </a:lnTo>
                  <a:lnTo>
                    <a:pt x="753" y="597"/>
                  </a:lnTo>
                  <a:lnTo>
                    <a:pt x="753" y="592"/>
                  </a:lnTo>
                  <a:lnTo>
                    <a:pt x="753" y="592"/>
                  </a:lnTo>
                  <a:lnTo>
                    <a:pt x="758" y="588"/>
                  </a:lnTo>
                  <a:lnTo>
                    <a:pt x="758" y="588"/>
                  </a:lnTo>
                  <a:lnTo>
                    <a:pt x="758" y="583"/>
                  </a:lnTo>
                  <a:lnTo>
                    <a:pt x="758" y="583"/>
                  </a:lnTo>
                  <a:lnTo>
                    <a:pt x="758" y="578"/>
                  </a:lnTo>
                  <a:lnTo>
                    <a:pt x="762" y="573"/>
                  </a:lnTo>
                  <a:lnTo>
                    <a:pt x="762" y="573"/>
                  </a:lnTo>
                  <a:lnTo>
                    <a:pt x="762" y="568"/>
                  </a:lnTo>
                  <a:lnTo>
                    <a:pt x="762" y="568"/>
                  </a:lnTo>
                  <a:lnTo>
                    <a:pt x="762" y="563"/>
                  </a:lnTo>
                  <a:lnTo>
                    <a:pt x="767" y="563"/>
                  </a:lnTo>
                  <a:lnTo>
                    <a:pt x="767" y="558"/>
                  </a:lnTo>
                  <a:lnTo>
                    <a:pt x="767" y="554"/>
                  </a:lnTo>
                  <a:lnTo>
                    <a:pt x="767" y="554"/>
                  </a:lnTo>
                  <a:lnTo>
                    <a:pt x="767" y="549"/>
                  </a:lnTo>
                  <a:lnTo>
                    <a:pt x="772" y="549"/>
                  </a:lnTo>
                  <a:lnTo>
                    <a:pt x="772" y="544"/>
                  </a:lnTo>
                  <a:lnTo>
                    <a:pt x="772" y="544"/>
                  </a:lnTo>
                  <a:lnTo>
                    <a:pt x="772" y="539"/>
                  </a:lnTo>
                  <a:lnTo>
                    <a:pt x="772" y="539"/>
                  </a:lnTo>
                  <a:lnTo>
                    <a:pt x="777" y="534"/>
                  </a:lnTo>
                  <a:lnTo>
                    <a:pt x="777" y="534"/>
                  </a:lnTo>
                  <a:lnTo>
                    <a:pt x="777" y="529"/>
                  </a:lnTo>
                  <a:lnTo>
                    <a:pt x="777" y="524"/>
                  </a:lnTo>
                  <a:lnTo>
                    <a:pt x="777" y="524"/>
                  </a:lnTo>
                  <a:lnTo>
                    <a:pt x="782" y="520"/>
                  </a:lnTo>
                  <a:lnTo>
                    <a:pt x="782" y="520"/>
                  </a:lnTo>
                  <a:lnTo>
                    <a:pt x="782" y="515"/>
                  </a:lnTo>
                  <a:lnTo>
                    <a:pt x="782" y="515"/>
                  </a:lnTo>
                  <a:lnTo>
                    <a:pt x="782" y="510"/>
                  </a:lnTo>
                  <a:lnTo>
                    <a:pt x="787" y="510"/>
                  </a:lnTo>
                  <a:lnTo>
                    <a:pt x="787" y="505"/>
                  </a:lnTo>
                  <a:lnTo>
                    <a:pt x="787" y="505"/>
                  </a:lnTo>
                  <a:lnTo>
                    <a:pt x="787" y="500"/>
                  </a:lnTo>
                  <a:lnTo>
                    <a:pt x="787" y="495"/>
                  </a:lnTo>
                  <a:lnTo>
                    <a:pt x="787" y="495"/>
                  </a:lnTo>
                  <a:lnTo>
                    <a:pt x="792" y="490"/>
                  </a:lnTo>
                  <a:lnTo>
                    <a:pt x="792" y="490"/>
                  </a:lnTo>
                  <a:lnTo>
                    <a:pt x="792" y="486"/>
                  </a:lnTo>
                  <a:lnTo>
                    <a:pt x="792" y="486"/>
                  </a:lnTo>
                  <a:lnTo>
                    <a:pt x="792" y="481"/>
                  </a:lnTo>
                  <a:lnTo>
                    <a:pt x="796" y="481"/>
                  </a:lnTo>
                  <a:lnTo>
                    <a:pt x="796" y="476"/>
                  </a:lnTo>
                  <a:lnTo>
                    <a:pt x="796" y="476"/>
                  </a:lnTo>
                  <a:lnTo>
                    <a:pt x="796" y="471"/>
                  </a:lnTo>
                  <a:lnTo>
                    <a:pt x="796" y="466"/>
                  </a:lnTo>
                  <a:lnTo>
                    <a:pt x="801" y="466"/>
                  </a:lnTo>
                  <a:lnTo>
                    <a:pt x="801" y="461"/>
                  </a:lnTo>
                  <a:lnTo>
                    <a:pt x="801" y="461"/>
                  </a:lnTo>
                  <a:lnTo>
                    <a:pt x="801" y="457"/>
                  </a:lnTo>
                  <a:lnTo>
                    <a:pt x="801" y="457"/>
                  </a:lnTo>
                  <a:lnTo>
                    <a:pt x="806" y="452"/>
                  </a:lnTo>
                  <a:lnTo>
                    <a:pt x="806" y="452"/>
                  </a:lnTo>
                  <a:lnTo>
                    <a:pt x="806" y="447"/>
                  </a:lnTo>
                  <a:lnTo>
                    <a:pt x="806" y="447"/>
                  </a:lnTo>
                  <a:lnTo>
                    <a:pt x="806" y="442"/>
                  </a:lnTo>
                  <a:lnTo>
                    <a:pt x="811" y="437"/>
                  </a:lnTo>
                  <a:lnTo>
                    <a:pt x="811" y="437"/>
                  </a:lnTo>
                  <a:lnTo>
                    <a:pt x="811" y="432"/>
                  </a:lnTo>
                  <a:lnTo>
                    <a:pt x="811" y="432"/>
                  </a:lnTo>
                  <a:lnTo>
                    <a:pt x="811" y="427"/>
                  </a:lnTo>
                  <a:lnTo>
                    <a:pt x="816" y="427"/>
                  </a:lnTo>
                  <a:lnTo>
                    <a:pt x="816" y="423"/>
                  </a:lnTo>
                  <a:lnTo>
                    <a:pt x="816" y="423"/>
                  </a:lnTo>
                  <a:lnTo>
                    <a:pt x="816" y="418"/>
                  </a:lnTo>
                  <a:lnTo>
                    <a:pt x="816" y="418"/>
                  </a:lnTo>
                  <a:lnTo>
                    <a:pt x="816" y="413"/>
                  </a:lnTo>
                  <a:lnTo>
                    <a:pt x="821" y="413"/>
                  </a:lnTo>
                  <a:lnTo>
                    <a:pt x="821" y="408"/>
                  </a:lnTo>
                  <a:lnTo>
                    <a:pt x="821" y="403"/>
                  </a:lnTo>
                  <a:lnTo>
                    <a:pt x="821" y="403"/>
                  </a:lnTo>
                  <a:lnTo>
                    <a:pt x="821" y="403"/>
                  </a:lnTo>
                  <a:lnTo>
                    <a:pt x="826" y="403"/>
                  </a:lnTo>
                  <a:lnTo>
                    <a:pt x="826" y="403"/>
                  </a:lnTo>
                  <a:lnTo>
                    <a:pt x="826" y="403"/>
                  </a:lnTo>
                  <a:lnTo>
                    <a:pt x="826" y="403"/>
                  </a:lnTo>
                  <a:lnTo>
                    <a:pt x="826" y="408"/>
                  </a:lnTo>
                  <a:lnTo>
                    <a:pt x="830" y="408"/>
                  </a:lnTo>
                  <a:lnTo>
                    <a:pt x="830" y="408"/>
                  </a:lnTo>
                  <a:lnTo>
                    <a:pt x="830" y="408"/>
                  </a:lnTo>
                  <a:lnTo>
                    <a:pt x="830" y="413"/>
                  </a:lnTo>
                  <a:lnTo>
                    <a:pt x="830" y="413"/>
                  </a:lnTo>
                  <a:lnTo>
                    <a:pt x="835" y="413"/>
                  </a:lnTo>
                  <a:lnTo>
                    <a:pt x="835" y="413"/>
                  </a:lnTo>
                  <a:lnTo>
                    <a:pt x="835" y="413"/>
                  </a:lnTo>
                  <a:lnTo>
                    <a:pt x="835" y="418"/>
                  </a:lnTo>
                  <a:lnTo>
                    <a:pt x="835" y="418"/>
                  </a:lnTo>
                  <a:lnTo>
                    <a:pt x="840" y="418"/>
                  </a:lnTo>
                  <a:lnTo>
                    <a:pt x="840" y="418"/>
                  </a:lnTo>
                  <a:lnTo>
                    <a:pt x="840" y="423"/>
                  </a:lnTo>
                  <a:lnTo>
                    <a:pt x="840" y="423"/>
                  </a:lnTo>
                  <a:lnTo>
                    <a:pt x="840" y="423"/>
                  </a:lnTo>
                  <a:lnTo>
                    <a:pt x="845" y="423"/>
                  </a:lnTo>
                  <a:lnTo>
                    <a:pt x="845" y="427"/>
                  </a:lnTo>
                  <a:lnTo>
                    <a:pt x="845" y="427"/>
                  </a:lnTo>
                  <a:lnTo>
                    <a:pt x="845" y="427"/>
                  </a:lnTo>
                  <a:lnTo>
                    <a:pt x="845" y="427"/>
                  </a:lnTo>
                  <a:lnTo>
                    <a:pt x="850" y="432"/>
                  </a:lnTo>
                  <a:lnTo>
                    <a:pt x="850" y="432"/>
                  </a:lnTo>
                  <a:lnTo>
                    <a:pt x="850" y="432"/>
                  </a:lnTo>
                  <a:lnTo>
                    <a:pt x="850" y="432"/>
                  </a:lnTo>
                  <a:lnTo>
                    <a:pt x="850" y="432"/>
                  </a:lnTo>
                  <a:lnTo>
                    <a:pt x="855" y="437"/>
                  </a:lnTo>
                  <a:lnTo>
                    <a:pt x="855" y="437"/>
                  </a:lnTo>
                  <a:lnTo>
                    <a:pt x="855" y="437"/>
                  </a:lnTo>
                  <a:lnTo>
                    <a:pt x="855" y="437"/>
                  </a:lnTo>
                  <a:lnTo>
                    <a:pt x="855" y="442"/>
                  </a:lnTo>
                  <a:lnTo>
                    <a:pt x="860" y="442"/>
                  </a:lnTo>
                  <a:lnTo>
                    <a:pt x="860" y="442"/>
                  </a:lnTo>
                  <a:lnTo>
                    <a:pt x="860" y="442"/>
                  </a:lnTo>
                  <a:lnTo>
                    <a:pt x="860" y="447"/>
                  </a:lnTo>
                  <a:lnTo>
                    <a:pt x="860" y="447"/>
                  </a:lnTo>
                  <a:lnTo>
                    <a:pt x="860" y="447"/>
                  </a:lnTo>
                  <a:lnTo>
                    <a:pt x="864" y="447"/>
                  </a:lnTo>
                  <a:lnTo>
                    <a:pt x="864" y="447"/>
                  </a:lnTo>
                  <a:lnTo>
                    <a:pt x="864" y="452"/>
                  </a:lnTo>
                  <a:lnTo>
                    <a:pt x="864" y="452"/>
                  </a:lnTo>
                  <a:lnTo>
                    <a:pt x="864" y="452"/>
                  </a:lnTo>
                  <a:lnTo>
                    <a:pt x="869" y="452"/>
                  </a:lnTo>
                  <a:lnTo>
                    <a:pt x="869" y="457"/>
                  </a:lnTo>
                  <a:lnTo>
                    <a:pt x="869" y="457"/>
                  </a:lnTo>
                  <a:lnTo>
                    <a:pt x="869" y="457"/>
                  </a:lnTo>
                  <a:lnTo>
                    <a:pt x="869" y="457"/>
                  </a:lnTo>
                  <a:lnTo>
                    <a:pt x="874" y="461"/>
                  </a:lnTo>
                  <a:lnTo>
                    <a:pt x="874" y="461"/>
                  </a:lnTo>
                  <a:lnTo>
                    <a:pt x="874" y="461"/>
                  </a:lnTo>
                  <a:lnTo>
                    <a:pt x="874" y="461"/>
                  </a:lnTo>
                  <a:lnTo>
                    <a:pt x="874" y="461"/>
                  </a:lnTo>
                  <a:lnTo>
                    <a:pt x="879" y="466"/>
                  </a:lnTo>
                  <a:lnTo>
                    <a:pt x="879" y="466"/>
                  </a:lnTo>
                  <a:lnTo>
                    <a:pt x="879" y="466"/>
                  </a:lnTo>
                  <a:lnTo>
                    <a:pt x="879" y="471"/>
                  </a:lnTo>
                  <a:lnTo>
                    <a:pt x="884" y="471"/>
                  </a:lnTo>
                  <a:lnTo>
                    <a:pt x="884" y="471"/>
                  </a:lnTo>
                  <a:lnTo>
                    <a:pt x="884" y="471"/>
                  </a:lnTo>
                  <a:lnTo>
                    <a:pt x="884" y="476"/>
                  </a:lnTo>
                  <a:lnTo>
                    <a:pt x="884" y="476"/>
                  </a:lnTo>
                  <a:lnTo>
                    <a:pt x="889" y="476"/>
                  </a:lnTo>
                  <a:lnTo>
                    <a:pt x="889" y="476"/>
                  </a:lnTo>
                  <a:lnTo>
                    <a:pt x="889" y="476"/>
                  </a:lnTo>
                  <a:lnTo>
                    <a:pt x="889" y="481"/>
                  </a:lnTo>
                  <a:lnTo>
                    <a:pt x="889" y="481"/>
                  </a:lnTo>
                  <a:lnTo>
                    <a:pt x="889" y="481"/>
                  </a:lnTo>
                  <a:lnTo>
                    <a:pt x="894" y="481"/>
                  </a:lnTo>
                  <a:lnTo>
                    <a:pt x="894" y="486"/>
                  </a:lnTo>
                  <a:lnTo>
                    <a:pt x="894" y="486"/>
                  </a:lnTo>
                  <a:lnTo>
                    <a:pt x="894" y="486"/>
                  </a:lnTo>
                  <a:lnTo>
                    <a:pt x="894" y="486"/>
                  </a:lnTo>
                  <a:lnTo>
                    <a:pt x="898" y="486"/>
                  </a:lnTo>
                  <a:lnTo>
                    <a:pt x="898" y="486"/>
                  </a:lnTo>
                  <a:lnTo>
                    <a:pt x="898" y="486"/>
                  </a:lnTo>
                  <a:lnTo>
                    <a:pt x="898" y="486"/>
                  </a:lnTo>
                  <a:lnTo>
                    <a:pt x="898" y="486"/>
                  </a:lnTo>
                  <a:lnTo>
                    <a:pt x="903" y="486"/>
                  </a:lnTo>
                  <a:lnTo>
                    <a:pt x="903" y="486"/>
                  </a:lnTo>
                  <a:lnTo>
                    <a:pt x="903" y="486"/>
                  </a:lnTo>
                  <a:lnTo>
                    <a:pt x="903" y="486"/>
                  </a:lnTo>
                  <a:lnTo>
                    <a:pt x="903" y="486"/>
                  </a:lnTo>
                  <a:lnTo>
                    <a:pt x="908" y="486"/>
                  </a:lnTo>
                  <a:lnTo>
                    <a:pt x="908" y="486"/>
                  </a:lnTo>
                  <a:lnTo>
                    <a:pt x="908" y="486"/>
                  </a:lnTo>
                  <a:lnTo>
                    <a:pt x="908" y="486"/>
                  </a:lnTo>
                  <a:lnTo>
                    <a:pt x="908" y="486"/>
                  </a:lnTo>
                  <a:lnTo>
                    <a:pt x="913" y="486"/>
                  </a:lnTo>
                  <a:lnTo>
                    <a:pt x="913" y="486"/>
                  </a:lnTo>
                  <a:lnTo>
                    <a:pt x="913" y="486"/>
                  </a:lnTo>
                  <a:lnTo>
                    <a:pt x="913" y="486"/>
                  </a:lnTo>
                  <a:lnTo>
                    <a:pt x="913" y="486"/>
                  </a:lnTo>
                  <a:lnTo>
                    <a:pt x="918" y="486"/>
                  </a:lnTo>
                  <a:lnTo>
                    <a:pt x="918" y="486"/>
                  </a:lnTo>
                  <a:lnTo>
                    <a:pt x="918" y="486"/>
                  </a:lnTo>
                  <a:lnTo>
                    <a:pt x="918" y="486"/>
                  </a:lnTo>
                  <a:lnTo>
                    <a:pt x="918" y="486"/>
                  </a:lnTo>
                  <a:lnTo>
                    <a:pt x="923" y="486"/>
                  </a:lnTo>
                  <a:lnTo>
                    <a:pt x="923" y="486"/>
                  </a:lnTo>
                  <a:lnTo>
                    <a:pt x="923" y="486"/>
                  </a:lnTo>
                  <a:lnTo>
                    <a:pt x="923" y="486"/>
                  </a:lnTo>
                  <a:lnTo>
                    <a:pt x="923" y="486"/>
                  </a:lnTo>
                  <a:lnTo>
                    <a:pt x="928" y="486"/>
                  </a:lnTo>
                  <a:lnTo>
                    <a:pt x="928" y="486"/>
                  </a:lnTo>
                  <a:lnTo>
                    <a:pt x="928" y="486"/>
                  </a:lnTo>
                  <a:lnTo>
                    <a:pt x="928" y="486"/>
                  </a:lnTo>
                  <a:lnTo>
                    <a:pt x="928" y="486"/>
                  </a:lnTo>
                  <a:lnTo>
                    <a:pt x="932" y="486"/>
                  </a:lnTo>
                  <a:lnTo>
                    <a:pt x="932" y="486"/>
                  </a:lnTo>
                  <a:lnTo>
                    <a:pt x="932" y="486"/>
                  </a:lnTo>
                  <a:lnTo>
                    <a:pt x="932" y="486"/>
                  </a:lnTo>
                  <a:lnTo>
                    <a:pt x="932" y="486"/>
                  </a:lnTo>
                  <a:lnTo>
                    <a:pt x="937" y="486"/>
                  </a:lnTo>
                  <a:lnTo>
                    <a:pt x="937" y="486"/>
                  </a:lnTo>
                  <a:lnTo>
                    <a:pt x="937" y="486"/>
                  </a:lnTo>
                  <a:lnTo>
                    <a:pt x="937" y="486"/>
                  </a:lnTo>
                  <a:lnTo>
                    <a:pt x="937" y="486"/>
                  </a:lnTo>
                  <a:lnTo>
                    <a:pt x="937" y="486"/>
                  </a:lnTo>
                  <a:lnTo>
                    <a:pt x="942" y="486"/>
                  </a:lnTo>
                  <a:lnTo>
                    <a:pt x="942" y="486"/>
                  </a:lnTo>
                  <a:lnTo>
                    <a:pt x="942" y="486"/>
                  </a:lnTo>
                  <a:lnTo>
                    <a:pt x="942" y="486"/>
                  </a:lnTo>
                  <a:lnTo>
                    <a:pt x="942" y="486"/>
                  </a:lnTo>
                  <a:lnTo>
                    <a:pt x="947" y="486"/>
                  </a:lnTo>
                  <a:lnTo>
                    <a:pt x="947" y="486"/>
                  </a:lnTo>
                  <a:lnTo>
                    <a:pt x="947" y="486"/>
                  </a:lnTo>
                  <a:lnTo>
                    <a:pt x="947" y="486"/>
                  </a:lnTo>
                  <a:lnTo>
                    <a:pt x="947" y="486"/>
                  </a:lnTo>
                  <a:lnTo>
                    <a:pt x="952" y="486"/>
                  </a:lnTo>
                  <a:lnTo>
                    <a:pt x="952" y="486"/>
                  </a:lnTo>
                  <a:lnTo>
                    <a:pt x="952" y="486"/>
                  </a:lnTo>
                  <a:lnTo>
                    <a:pt x="952" y="486"/>
                  </a:lnTo>
                  <a:lnTo>
                    <a:pt x="952" y="486"/>
                  </a:lnTo>
                  <a:lnTo>
                    <a:pt x="957" y="486"/>
                  </a:lnTo>
                  <a:lnTo>
                    <a:pt x="957" y="486"/>
                  </a:lnTo>
                  <a:lnTo>
                    <a:pt x="957" y="486"/>
                  </a:lnTo>
                  <a:lnTo>
                    <a:pt x="957" y="486"/>
                  </a:lnTo>
                  <a:lnTo>
                    <a:pt x="957" y="486"/>
                  </a:lnTo>
                  <a:lnTo>
                    <a:pt x="962" y="486"/>
                  </a:lnTo>
                  <a:lnTo>
                    <a:pt x="962" y="486"/>
                  </a:lnTo>
                  <a:lnTo>
                    <a:pt x="962" y="486"/>
                  </a:lnTo>
                  <a:lnTo>
                    <a:pt x="962" y="486"/>
                  </a:lnTo>
                  <a:lnTo>
                    <a:pt x="962" y="486"/>
                  </a:lnTo>
                  <a:lnTo>
                    <a:pt x="966" y="486"/>
                  </a:lnTo>
                  <a:lnTo>
                    <a:pt x="966" y="486"/>
                  </a:lnTo>
                  <a:lnTo>
                    <a:pt x="966" y="486"/>
                  </a:lnTo>
                  <a:lnTo>
                    <a:pt x="966" y="486"/>
                  </a:lnTo>
                  <a:lnTo>
                    <a:pt x="966" y="486"/>
                  </a:lnTo>
                  <a:lnTo>
                    <a:pt x="971" y="486"/>
                  </a:lnTo>
                  <a:lnTo>
                    <a:pt x="971" y="486"/>
                  </a:lnTo>
                  <a:lnTo>
                    <a:pt x="971" y="486"/>
                  </a:lnTo>
                  <a:lnTo>
                    <a:pt x="971" y="486"/>
                  </a:lnTo>
                  <a:lnTo>
                    <a:pt x="971" y="486"/>
                  </a:lnTo>
                  <a:lnTo>
                    <a:pt x="976" y="486"/>
                  </a:lnTo>
                  <a:lnTo>
                    <a:pt x="976" y="486"/>
                  </a:lnTo>
                  <a:lnTo>
                    <a:pt x="976" y="486"/>
                  </a:lnTo>
                  <a:lnTo>
                    <a:pt x="976" y="486"/>
                  </a:lnTo>
                  <a:lnTo>
                    <a:pt x="976" y="486"/>
                  </a:lnTo>
                  <a:lnTo>
                    <a:pt x="976" y="486"/>
                  </a:lnTo>
                  <a:lnTo>
                    <a:pt x="981" y="486"/>
                  </a:lnTo>
                  <a:lnTo>
                    <a:pt x="981" y="486"/>
                  </a:lnTo>
                  <a:lnTo>
                    <a:pt x="981" y="486"/>
                  </a:lnTo>
                  <a:lnTo>
                    <a:pt x="981" y="486"/>
                  </a:lnTo>
                  <a:lnTo>
                    <a:pt x="981" y="486"/>
                  </a:lnTo>
                  <a:lnTo>
                    <a:pt x="986" y="486"/>
                  </a:lnTo>
                  <a:lnTo>
                    <a:pt x="986" y="486"/>
                  </a:lnTo>
                  <a:lnTo>
                    <a:pt x="986" y="486"/>
                  </a:lnTo>
                  <a:lnTo>
                    <a:pt x="986" y="486"/>
                  </a:lnTo>
                  <a:lnTo>
                    <a:pt x="986" y="486"/>
                  </a:lnTo>
                  <a:lnTo>
                    <a:pt x="991" y="486"/>
                  </a:lnTo>
                  <a:lnTo>
                    <a:pt x="991" y="486"/>
                  </a:lnTo>
                  <a:lnTo>
                    <a:pt x="991" y="486"/>
                  </a:lnTo>
                  <a:lnTo>
                    <a:pt x="991" y="486"/>
                  </a:lnTo>
                  <a:lnTo>
                    <a:pt x="991" y="486"/>
                  </a:lnTo>
                  <a:lnTo>
                    <a:pt x="996" y="486"/>
                  </a:lnTo>
                  <a:lnTo>
                    <a:pt x="996" y="486"/>
                  </a:lnTo>
                  <a:lnTo>
                    <a:pt x="996" y="486"/>
                  </a:lnTo>
                  <a:lnTo>
                    <a:pt x="996" y="486"/>
                  </a:lnTo>
                  <a:lnTo>
                    <a:pt x="996" y="486"/>
                  </a:lnTo>
                  <a:lnTo>
                    <a:pt x="1000" y="486"/>
                  </a:lnTo>
                  <a:lnTo>
                    <a:pt x="1000" y="486"/>
                  </a:lnTo>
                  <a:lnTo>
                    <a:pt x="1000" y="486"/>
                  </a:lnTo>
                  <a:lnTo>
                    <a:pt x="1000" y="486"/>
                  </a:lnTo>
                  <a:lnTo>
                    <a:pt x="1000" y="486"/>
                  </a:lnTo>
                  <a:lnTo>
                    <a:pt x="1005" y="486"/>
                  </a:lnTo>
                  <a:lnTo>
                    <a:pt x="1005" y="486"/>
                  </a:lnTo>
                  <a:lnTo>
                    <a:pt x="1005" y="486"/>
                  </a:lnTo>
                  <a:lnTo>
                    <a:pt x="1005" y="486"/>
                  </a:lnTo>
                  <a:lnTo>
                    <a:pt x="1005" y="486"/>
                  </a:lnTo>
                  <a:lnTo>
                    <a:pt x="1010" y="486"/>
                  </a:lnTo>
                  <a:lnTo>
                    <a:pt x="1010" y="486"/>
                  </a:lnTo>
                  <a:lnTo>
                    <a:pt x="1010" y="481"/>
                  </a:lnTo>
                  <a:lnTo>
                    <a:pt x="1010" y="481"/>
                  </a:lnTo>
                  <a:lnTo>
                    <a:pt x="1010" y="481"/>
                  </a:lnTo>
                  <a:lnTo>
                    <a:pt x="1015" y="481"/>
                  </a:lnTo>
                  <a:lnTo>
                    <a:pt x="1015" y="481"/>
                  </a:lnTo>
                  <a:lnTo>
                    <a:pt x="1015" y="481"/>
                  </a:lnTo>
                  <a:lnTo>
                    <a:pt x="1015" y="481"/>
                  </a:lnTo>
                  <a:lnTo>
                    <a:pt x="1015" y="481"/>
                  </a:lnTo>
                  <a:lnTo>
                    <a:pt x="1020" y="481"/>
                  </a:lnTo>
                  <a:lnTo>
                    <a:pt x="1020" y="481"/>
                  </a:lnTo>
                  <a:lnTo>
                    <a:pt x="1020" y="476"/>
                  </a:lnTo>
                  <a:lnTo>
                    <a:pt x="1020" y="476"/>
                  </a:lnTo>
                  <a:lnTo>
                    <a:pt x="1020" y="476"/>
                  </a:lnTo>
                  <a:lnTo>
                    <a:pt x="1025" y="476"/>
                  </a:lnTo>
                  <a:lnTo>
                    <a:pt x="1025" y="476"/>
                  </a:lnTo>
                  <a:lnTo>
                    <a:pt x="1025" y="476"/>
                  </a:lnTo>
                  <a:lnTo>
                    <a:pt x="1025" y="476"/>
                  </a:lnTo>
                  <a:lnTo>
                    <a:pt x="1025" y="471"/>
                  </a:lnTo>
                  <a:lnTo>
                    <a:pt x="1029" y="471"/>
                  </a:lnTo>
                  <a:lnTo>
                    <a:pt x="1029" y="471"/>
                  </a:lnTo>
                  <a:lnTo>
                    <a:pt x="1029" y="471"/>
                  </a:lnTo>
                  <a:lnTo>
                    <a:pt x="1029" y="471"/>
                  </a:lnTo>
                  <a:lnTo>
                    <a:pt x="1029" y="466"/>
                  </a:lnTo>
                  <a:lnTo>
                    <a:pt x="1034" y="466"/>
                  </a:lnTo>
                  <a:lnTo>
                    <a:pt x="1034" y="466"/>
                  </a:lnTo>
                  <a:lnTo>
                    <a:pt x="1034" y="466"/>
                  </a:lnTo>
                  <a:lnTo>
                    <a:pt x="1034" y="466"/>
                  </a:lnTo>
                  <a:lnTo>
                    <a:pt x="1034" y="461"/>
                  </a:lnTo>
                  <a:lnTo>
                    <a:pt x="1039" y="461"/>
                  </a:lnTo>
                  <a:lnTo>
                    <a:pt x="1039" y="461"/>
                  </a:lnTo>
                  <a:lnTo>
                    <a:pt x="1039" y="461"/>
                  </a:lnTo>
                  <a:lnTo>
                    <a:pt x="1039" y="461"/>
                  </a:lnTo>
                  <a:lnTo>
                    <a:pt x="1039" y="461"/>
                  </a:lnTo>
                  <a:lnTo>
                    <a:pt x="1039" y="457"/>
                  </a:lnTo>
                  <a:lnTo>
                    <a:pt x="1044" y="457"/>
                  </a:lnTo>
                  <a:lnTo>
                    <a:pt x="1044" y="457"/>
                  </a:lnTo>
                  <a:lnTo>
                    <a:pt x="1044" y="457"/>
                  </a:lnTo>
                  <a:lnTo>
                    <a:pt x="1044" y="457"/>
                  </a:lnTo>
                  <a:lnTo>
                    <a:pt x="1044" y="452"/>
                  </a:lnTo>
                  <a:lnTo>
                    <a:pt x="1049" y="452"/>
                  </a:lnTo>
                  <a:lnTo>
                    <a:pt x="1049" y="452"/>
                  </a:lnTo>
                  <a:lnTo>
                    <a:pt x="1049" y="452"/>
                  </a:lnTo>
                  <a:lnTo>
                    <a:pt x="1049" y="452"/>
                  </a:lnTo>
                  <a:lnTo>
                    <a:pt x="1049" y="447"/>
                  </a:lnTo>
                  <a:lnTo>
                    <a:pt x="1054" y="447"/>
                  </a:lnTo>
                  <a:lnTo>
                    <a:pt x="1054" y="447"/>
                  </a:lnTo>
                  <a:lnTo>
                    <a:pt x="1054" y="447"/>
                  </a:lnTo>
                  <a:lnTo>
                    <a:pt x="1054" y="447"/>
                  </a:lnTo>
                  <a:lnTo>
                    <a:pt x="1054" y="447"/>
                  </a:lnTo>
                  <a:lnTo>
                    <a:pt x="1059" y="442"/>
                  </a:lnTo>
                  <a:lnTo>
                    <a:pt x="1059" y="442"/>
                  </a:lnTo>
                  <a:lnTo>
                    <a:pt x="1059" y="442"/>
                  </a:lnTo>
                  <a:lnTo>
                    <a:pt x="1059" y="442"/>
                  </a:lnTo>
                  <a:lnTo>
                    <a:pt x="1059" y="442"/>
                  </a:lnTo>
                  <a:lnTo>
                    <a:pt x="1063" y="437"/>
                  </a:lnTo>
                  <a:lnTo>
                    <a:pt x="1063" y="437"/>
                  </a:lnTo>
                  <a:lnTo>
                    <a:pt x="1063" y="437"/>
                  </a:lnTo>
                  <a:lnTo>
                    <a:pt x="1063" y="437"/>
                  </a:lnTo>
                  <a:lnTo>
                    <a:pt x="1063" y="437"/>
                  </a:lnTo>
                  <a:lnTo>
                    <a:pt x="1068" y="432"/>
                  </a:lnTo>
                  <a:lnTo>
                    <a:pt x="1068" y="432"/>
                  </a:lnTo>
                  <a:lnTo>
                    <a:pt x="1068" y="432"/>
                  </a:lnTo>
                  <a:lnTo>
                    <a:pt x="1068" y="432"/>
                  </a:lnTo>
                  <a:lnTo>
                    <a:pt x="1068" y="427"/>
                  </a:lnTo>
                  <a:lnTo>
                    <a:pt x="1073" y="427"/>
                  </a:lnTo>
                  <a:lnTo>
                    <a:pt x="1073" y="427"/>
                  </a:lnTo>
                  <a:lnTo>
                    <a:pt x="1073" y="427"/>
                  </a:lnTo>
                  <a:lnTo>
                    <a:pt x="1073" y="427"/>
                  </a:lnTo>
                  <a:lnTo>
                    <a:pt x="1073" y="427"/>
                  </a:lnTo>
                  <a:lnTo>
                    <a:pt x="1078" y="423"/>
                  </a:lnTo>
                  <a:lnTo>
                    <a:pt x="1078" y="423"/>
                  </a:lnTo>
                  <a:lnTo>
                    <a:pt x="1078" y="423"/>
                  </a:lnTo>
                  <a:lnTo>
                    <a:pt x="1078" y="423"/>
                  </a:lnTo>
                  <a:lnTo>
                    <a:pt x="1078" y="423"/>
                  </a:lnTo>
                  <a:lnTo>
                    <a:pt x="1078" y="418"/>
                  </a:lnTo>
                  <a:lnTo>
                    <a:pt x="1083" y="418"/>
                  </a:lnTo>
                  <a:lnTo>
                    <a:pt x="1083" y="418"/>
                  </a:lnTo>
                  <a:lnTo>
                    <a:pt x="1083" y="418"/>
                  </a:lnTo>
                  <a:lnTo>
                    <a:pt x="1083" y="418"/>
                  </a:lnTo>
                  <a:lnTo>
                    <a:pt x="1083" y="418"/>
                  </a:lnTo>
                  <a:lnTo>
                    <a:pt x="1088" y="413"/>
                  </a:lnTo>
                  <a:lnTo>
                    <a:pt x="1088" y="413"/>
                  </a:lnTo>
                  <a:lnTo>
                    <a:pt x="1088" y="413"/>
                  </a:lnTo>
                  <a:lnTo>
                    <a:pt x="1088" y="413"/>
                  </a:lnTo>
                  <a:lnTo>
                    <a:pt x="1093" y="408"/>
                  </a:lnTo>
                  <a:lnTo>
                    <a:pt x="1093" y="408"/>
                  </a:lnTo>
                  <a:lnTo>
                    <a:pt x="1093" y="408"/>
                  </a:lnTo>
                  <a:lnTo>
                    <a:pt x="1093" y="408"/>
                  </a:lnTo>
                  <a:lnTo>
                    <a:pt x="1093" y="408"/>
                  </a:lnTo>
                  <a:lnTo>
                    <a:pt x="1097" y="403"/>
                  </a:lnTo>
                  <a:lnTo>
                    <a:pt x="1097" y="403"/>
                  </a:lnTo>
                  <a:lnTo>
                    <a:pt x="1097" y="403"/>
                  </a:lnTo>
                  <a:lnTo>
                    <a:pt x="1097" y="403"/>
                  </a:lnTo>
                  <a:lnTo>
                    <a:pt x="1097" y="403"/>
                  </a:lnTo>
                  <a:lnTo>
                    <a:pt x="1102" y="403"/>
                  </a:lnTo>
                  <a:lnTo>
                    <a:pt x="1102" y="398"/>
                  </a:lnTo>
                  <a:lnTo>
                    <a:pt x="1102" y="398"/>
                  </a:lnTo>
                  <a:lnTo>
                    <a:pt x="1102" y="398"/>
                  </a:lnTo>
                  <a:lnTo>
                    <a:pt x="1102" y="398"/>
                  </a:lnTo>
                  <a:lnTo>
                    <a:pt x="1107" y="398"/>
                  </a:lnTo>
                  <a:lnTo>
                    <a:pt x="1107" y="393"/>
                  </a:lnTo>
                  <a:lnTo>
                    <a:pt x="1107" y="393"/>
                  </a:lnTo>
                  <a:lnTo>
                    <a:pt x="1107" y="393"/>
                  </a:lnTo>
                  <a:lnTo>
                    <a:pt x="1107" y="393"/>
                  </a:lnTo>
                  <a:lnTo>
                    <a:pt x="1107" y="393"/>
                  </a:lnTo>
                  <a:lnTo>
                    <a:pt x="1112" y="389"/>
                  </a:lnTo>
                  <a:lnTo>
                    <a:pt x="1112" y="389"/>
                  </a:lnTo>
                  <a:lnTo>
                    <a:pt x="1112" y="389"/>
                  </a:lnTo>
                  <a:lnTo>
                    <a:pt x="1112" y="389"/>
                  </a:lnTo>
                  <a:lnTo>
                    <a:pt x="1112" y="389"/>
                  </a:lnTo>
                  <a:lnTo>
                    <a:pt x="1117" y="384"/>
                  </a:lnTo>
                  <a:lnTo>
                    <a:pt x="1117" y="384"/>
                  </a:lnTo>
                  <a:lnTo>
                    <a:pt x="1117" y="384"/>
                  </a:lnTo>
                  <a:lnTo>
                    <a:pt x="1117" y="384"/>
                  </a:lnTo>
                  <a:lnTo>
                    <a:pt x="1117" y="384"/>
                  </a:lnTo>
                  <a:lnTo>
                    <a:pt x="1122" y="384"/>
                  </a:lnTo>
                  <a:lnTo>
                    <a:pt x="1122" y="379"/>
                  </a:lnTo>
                  <a:lnTo>
                    <a:pt x="1122" y="379"/>
                  </a:lnTo>
                  <a:lnTo>
                    <a:pt x="1122" y="379"/>
                  </a:lnTo>
                  <a:lnTo>
                    <a:pt x="1122" y="379"/>
                  </a:lnTo>
                  <a:lnTo>
                    <a:pt x="1127" y="379"/>
                  </a:lnTo>
                  <a:lnTo>
                    <a:pt x="1127" y="374"/>
                  </a:lnTo>
                  <a:lnTo>
                    <a:pt x="1127" y="374"/>
                  </a:lnTo>
                  <a:lnTo>
                    <a:pt x="1127" y="374"/>
                  </a:lnTo>
                  <a:lnTo>
                    <a:pt x="1127" y="374"/>
                  </a:lnTo>
                  <a:lnTo>
                    <a:pt x="1127" y="374"/>
                  </a:lnTo>
                  <a:lnTo>
                    <a:pt x="1131" y="369"/>
                  </a:lnTo>
                  <a:lnTo>
                    <a:pt x="1131" y="369"/>
                  </a:lnTo>
                  <a:lnTo>
                    <a:pt x="1131" y="369"/>
                  </a:lnTo>
                  <a:lnTo>
                    <a:pt x="1131" y="369"/>
                  </a:lnTo>
                  <a:lnTo>
                    <a:pt x="1136" y="369"/>
                  </a:lnTo>
                  <a:lnTo>
                    <a:pt x="1136" y="369"/>
                  </a:lnTo>
                  <a:lnTo>
                    <a:pt x="1136" y="369"/>
                  </a:lnTo>
                  <a:lnTo>
                    <a:pt x="1136" y="369"/>
                  </a:lnTo>
                  <a:lnTo>
                    <a:pt x="1136" y="374"/>
                  </a:lnTo>
                  <a:lnTo>
                    <a:pt x="1141" y="374"/>
                  </a:lnTo>
                  <a:lnTo>
                    <a:pt x="1141" y="374"/>
                  </a:lnTo>
                  <a:lnTo>
                    <a:pt x="1141" y="374"/>
                  </a:lnTo>
                  <a:lnTo>
                    <a:pt x="1141" y="379"/>
                  </a:lnTo>
                  <a:lnTo>
                    <a:pt x="1141" y="379"/>
                  </a:lnTo>
                  <a:lnTo>
                    <a:pt x="1141" y="379"/>
                  </a:lnTo>
                  <a:lnTo>
                    <a:pt x="1146" y="384"/>
                  </a:lnTo>
                  <a:lnTo>
                    <a:pt x="1146" y="384"/>
                  </a:lnTo>
                  <a:lnTo>
                    <a:pt x="1146" y="389"/>
                  </a:lnTo>
                  <a:lnTo>
                    <a:pt x="1146" y="389"/>
                  </a:lnTo>
                  <a:lnTo>
                    <a:pt x="1151" y="389"/>
                  </a:lnTo>
                  <a:lnTo>
                    <a:pt x="1151" y="393"/>
                  </a:lnTo>
                  <a:lnTo>
                    <a:pt x="1151" y="393"/>
                  </a:lnTo>
                  <a:lnTo>
                    <a:pt x="1151" y="393"/>
                  </a:lnTo>
                  <a:lnTo>
                    <a:pt x="1151" y="393"/>
                  </a:lnTo>
                  <a:lnTo>
                    <a:pt x="1156" y="398"/>
                  </a:lnTo>
                  <a:lnTo>
                    <a:pt x="1156" y="398"/>
                  </a:lnTo>
                  <a:lnTo>
                    <a:pt x="1156" y="398"/>
                  </a:lnTo>
                  <a:lnTo>
                    <a:pt x="1156" y="403"/>
                  </a:lnTo>
                  <a:lnTo>
                    <a:pt x="1156" y="403"/>
                  </a:lnTo>
                  <a:lnTo>
                    <a:pt x="1156" y="403"/>
                  </a:lnTo>
                  <a:lnTo>
                    <a:pt x="1161" y="408"/>
                  </a:lnTo>
                  <a:lnTo>
                    <a:pt x="1161" y="408"/>
                  </a:lnTo>
                  <a:lnTo>
                    <a:pt x="1161" y="408"/>
                  </a:lnTo>
                  <a:lnTo>
                    <a:pt x="1161" y="413"/>
                  </a:lnTo>
                  <a:lnTo>
                    <a:pt x="1161" y="413"/>
                  </a:lnTo>
                  <a:lnTo>
                    <a:pt x="1165" y="413"/>
                  </a:lnTo>
                  <a:lnTo>
                    <a:pt x="1165" y="413"/>
                  </a:lnTo>
                  <a:lnTo>
                    <a:pt x="1165" y="418"/>
                  </a:lnTo>
                  <a:lnTo>
                    <a:pt x="1165" y="418"/>
                  </a:lnTo>
                  <a:lnTo>
                    <a:pt x="1165" y="418"/>
                  </a:lnTo>
                  <a:lnTo>
                    <a:pt x="1170" y="423"/>
                  </a:lnTo>
                  <a:lnTo>
                    <a:pt x="1170" y="423"/>
                  </a:lnTo>
                  <a:lnTo>
                    <a:pt x="1170" y="423"/>
                  </a:lnTo>
                  <a:lnTo>
                    <a:pt x="1170" y="427"/>
                  </a:lnTo>
                  <a:lnTo>
                    <a:pt x="1170" y="427"/>
                  </a:lnTo>
                  <a:lnTo>
                    <a:pt x="1175" y="427"/>
                  </a:lnTo>
                  <a:lnTo>
                    <a:pt x="1175" y="432"/>
                  </a:lnTo>
                  <a:lnTo>
                    <a:pt x="1175" y="432"/>
                  </a:lnTo>
                  <a:lnTo>
                    <a:pt x="1175" y="432"/>
                  </a:lnTo>
                  <a:lnTo>
                    <a:pt x="1175" y="437"/>
                  </a:lnTo>
                  <a:lnTo>
                    <a:pt x="1180" y="437"/>
                  </a:lnTo>
                  <a:lnTo>
                    <a:pt x="1180" y="437"/>
                  </a:lnTo>
                  <a:lnTo>
                    <a:pt x="1180" y="437"/>
                  </a:lnTo>
                  <a:lnTo>
                    <a:pt x="1180" y="442"/>
                  </a:lnTo>
                  <a:lnTo>
                    <a:pt x="1180" y="442"/>
                  </a:lnTo>
                  <a:lnTo>
                    <a:pt x="1180" y="442"/>
                  </a:lnTo>
                  <a:lnTo>
                    <a:pt x="1185" y="447"/>
                  </a:lnTo>
                  <a:lnTo>
                    <a:pt x="1185" y="447"/>
                  </a:lnTo>
                  <a:lnTo>
                    <a:pt x="1185" y="447"/>
                  </a:lnTo>
                  <a:lnTo>
                    <a:pt x="1185" y="452"/>
                  </a:lnTo>
                  <a:lnTo>
                    <a:pt x="1185" y="452"/>
                  </a:lnTo>
                  <a:lnTo>
                    <a:pt x="1190" y="457"/>
                  </a:lnTo>
                  <a:lnTo>
                    <a:pt x="1190" y="457"/>
                  </a:lnTo>
                  <a:lnTo>
                    <a:pt x="1190" y="457"/>
                  </a:lnTo>
                  <a:lnTo>
                    <a:pt x="1190" y="457"/>
                  </a:lnTo>
                  <a:lnTo>
                    <a:pt x="1190" y="461"/>
                  </a:lnTo>
                  <a:lnTo>
                    <a:pt x="1195" y="461"/>
                  </a:lnTo>
                  <a:lnTo>
                    <a:pt x="1195" y="461"/>
                  </a:lnTo>
                  <a:lnTo>
                    <a:pt x="1195" y="466"/>
                  </a:lnTo>
                  <a:lnTo>
                    <a:pt x="1195" y="466"/>
                  </a:lnTo>
                  <a:lnTo>
                    <a:pt x="1195" y="466"/>
                  </a:lnTo>
                  <a:lnTo>
                    <a:pt x="1199" y="466"/>
                  </a:lnTo>
                  <a:lnTo>
                    <a:pt x="1199" y="471"/>
                  </a:lnTo>
                  <a:lnTo>
                    <a:pt x="1199" y="471"/>
                  </a:lnTo>
                  <a:lnTo>
                    <a:pt x="1199" y="476"/>
                  </a:lnTo>
                  <a:lnTo>
                    <a:pt x="1204" y="476"/>
                  </a:lnTo>
                  <a:lnTo>
                    <a:pt x="1204" y="476"/>
                  </a:lnTo>
                  <a:lnTo>
                    <a:pt x="1204" y="481"/>
                  </a:lnTo>
                  <a:lnTo>
                    <a:pt x="1204" y="481"/>
                  </a:lnTo>
                  <a:lnTo>
                    <a:pt x="1204" y="481"/>
                  </a:lnTo>
                  <a:lnTo>
                    <a:pt x="1209" y="486"/>
                  </a:lnTo>
                  <a:lnTo>
                    <a:pt x="1209" y="486"/>
                  </a:lnTo>
                  <a:lnTo>
                    <a:pt x="1209" y="486"/>
                  </a:lnTo>
                  <a:lnTo>
                    <a:pt x="1209" y="490"/>
                  </a:lnTo>
                  <a:lnTo>
                    <a:pt x="1209" y="490"/>
                  </a:lnTo>
                  <a:lnTo>
                    <a:pt x="1214" y="490"/>
                  </a:lnTo>
                  <a:lnTo>
                    <a:pt x="1214" y="490"/>
                  </a:lnTo>
                  <a:lnTo>
                    <a:pt x="1214" y="495"/>
                  </a:lnTo>
                  <a:lnTo>
                    <a:pt x="1214" y="495"/>
                  </a:lnTo>
                  <a:lnTo>
                    <a:pt x="1214" y="495"/>
                  </a:lnTo>
                  <a:lnTo>
                    <a:pt x="1219" y="500"/>
                  </a:lnTo>
                  <a:lnTo>
                    <a:pt x="1219" y="500"/>
                  </a:lnTo>
                  <a:lnTo>
                    <a:pt x="1219" y="500"/>
                  </a:lnTo>
                  <a:lnTo>
                    <a:pt x="1219" y="505"/>
                  </a:lnTo>
                  <a:lnTo>
                    <a:pt x="1219" y="505"/>
                  </a:lnTo>
                  <a:lnTo>
                    <a:pt x="1219" y="505"/>
                  </a:lnTo>
                  <a:lnTo>
                    <a:pt x="1224" y="510"/>
                  </a:lnTo>
                  <a:lnTo>
                    <a:pt x="1224" y="510"/>
                  </a:lnTo>
                  <a:lnTo>
                    <a:pt x="1224" y="510"/>
                  </a:lnTo>
                  <a:lnTo>
                    <a:pt x="1224" y="515"/>
                  </a:lnTo>
                  <a:lnTo>
                    <a:pt x="1224" y="515"/>
                  </a:lnTo>
                  <a:lnTo>
                    <a:pt x="1229" y="515"/>
                  </a:lnTo>
                  <a:lnTo>
                    <a:pt x="1229" y="520"/>
                  </a:lnTo>
                  <a:lnTo>
                    <a:pt x="1229" y="520"/>
                  </a:lnTo>
                  <a:lnTo>
                    <a:pt x="1229" y="520"/>
                  </a:lnTo>
                  <a:lnTo>
                    <a:pt x="1229" y="520"/>
                  </a:lnTo>
                  <a:lnTo>
                    <a:pt x="1233" y="524"/>
                  </a:lnTo>
                  <a:lnTo>
                    <a:pt x="1233" y="524"/>
                  </a:lnTo>
                  <a:lnTo>
                    <a:pt x="1233" y="524"/>
                  </a:lnTo>
                  <a:lnTo>
                    <a:pt x="1233" y="529"/>
                  </a:lnTo>
                  <a:lnTo>
                    <a:pt x="1233" y="529"/>
                  </a:lnTo>
                  <a:lnTo>
                    <a:pt x="1238" y="529"/>
                  </a:lnTo>
                  <a:lnTo>
                    <a:pt x="1238" y="534"/>
                  </a:lnTo>
                  <a:lnTo>
                    <a:pt x="1238" y="534"/>
                  </a:lnTo>
                  <a:lnTo>
                    <a:pt x="1238" y="534"/>
                  </a:lnTo>
                  <a:lnTo>
                    <a:pt x="1238" y="539"/>
                  </a:lnTo>
                  <a:lnTo>
                    <a:pt x="1243" y="539"/>
                  </a:lnTo>
                  <a:lnTo>
                    <a:pt x="1243" y="539"/>
                  </a:lnTo>
                  <a:lnTo>
                    <a:pt x="1243" y="544"/>
                  </a:lnTo>
                  <a:lnTo>
                    <a:pt x="1243" y="544"/>
                  </a:lnTo>
                  <a:lnTo>
                    <a:pt x="1243" y="544"/>
                  </a:lnTo>
                  <a:lnTo>
                    <a:pt x="1248" y="544"/>
                  </a:lnTo>
                  <a:lnTo>
                    <a:pt x="1248" y="549"/>
                  </a:lnTo>
                  <a:lnTo>
                    <a:pt x="1248" y="549"/>
                  </a:lnTo>
                  <a:lnTo>
                    <a:pt x="1248" y="549"/>
                  </a:lnTo>
                  <a:lnTo>
                    <a:pt x="1248" y="554"/>
                  </a:lnTo>
                  <a:lnTo>
                    <a:pt x="1248" y="554"/>
                  </a:lnTo>
                  <a:lnTo>
                    <a:pt x="1253" y="554"/>
                  </a:lnTo>
                  <a:lnTo>
                    <a:pt x="1253" y="554"/>
                  </a:lnTo>
                  <a:lnTo>
                    <a:pt x="1253" y="554"/>
                  </a:lnTo>
                  <a:lnTo>
                    <a:pt x="1253" y="558"/>
                  </a:lnTo>
                  <a:lnTo>
                    <a:pt x="1253" y="558"/>
                  </a:lnTo>
                  <a:lnTo>
                    <a:pt x="1258" y="558"/>
                  </a:lnTo>
                  <a:lnTo>
                    <a:pt x="1258" y="558"/>
                  </a:lnTo>
                  <a:lnTo>
                    <a:pt x="1258" y="563"/>
                  </a:lnTo>
                  <a:lnTo>
                    <a:pt x="1258" y="563"/>
                  </a:lnTo>
                  <a:lnTo>
                    <a:pt x="1258" y="563"/>
                  </a:lnTo>
                  <a:lnTo>
                    <a:pt x="1263" y="563"/>
                  </a:lnTo>
                  <a:lnTo>
                    <a:pt x="1263" y="563"/>
                  </a:lnTo>
                  <a:lnTo>
                    <a:pt x="1263" y="563"/>
                  </a:lnTo>
                  <a:lnTo>
                    <a:pt x="1263" y="568"/>
                  </a:lnTo>
                  <a:lnTo>
                    <a:pt x="1263" y="568"/>
                  </a:lnTo>
                  <a:lnTo>
                    <a:pt x="1267" y="568"/>
                  </a:lnTo>
                  <a:lnTo>
                    <a:pt x="1267" y="568"/>
                  </a:lnTo>
                  <a:lnTo>
                    <a:pt x="1267" y="568"/>
                  </a:lnTo>
                  <a:lnTo>
                    <a:pt x="1267" y="568"/>
                  </a:lnTo>
                  <a:lnTo>
                    <a:pt x="1267" y="568"/>
                  </a:lnTo>
                  <a:lnTo>
                    <a:pt x="1272" y="568"/>
                  </a:lnTo>
                  <a:lnTo>
                    <a:pt x="1272" y="573"/>
                  </a:lnTo>
                  <a:lnTo>
                    <a:pt x="1272" y="573"/>
                  </a:lnTo>
                  <a:lnTo>
                    <a:pt x="1272" y="573"/>
                  </a:lnTo>
                  <a:lnTo>
                    <a:pt x="1272" y="573"/>
                  </a:lnTo>
                  <a:lnTo>
                    <a:pt x="1277" y="573"/>
                  </a:lnTo>
                  <a:lnTo>
                    <a:pt x="1277" y="573"/>
                  </a:lnTo>
                  <a:lnTo>
                    <a:pt x="1277" y="573"/>
                  </a:lnTo>
                  <a:lnTo>
                    <a:pt x="1277" y="573"/>
                  </a:lnTo>
                  <a:lnTo>
                    <a:pt x="1277" y="578"/>
                  </a:lnTo>
                  <a:lnTo>
                    <a:pt x="1282" y="578"/>
                  </a:lnTo>
                  <a:lnTo>
                    <a:pt x="1282" y="578"/>
                  </a:lnTo>
                  <a:lnTo>
                    <a:pt x="1282" y="578"/>
                  </a:lnTo>
                  <a:lnTo>
                    <a:pt x="1282" y="578"/>
                  </a:lnTo>
                  <a:lnTo>
                    <a:pt x="1282" y="578"/>
                  </a:lnTo>
                  <a:lnTo>
                    <a:pt x="1287" y="578"/>
                  </a:lnTo>
                  <a:lnTo>
                    <a:pt x="1287" y="578"/>
                  </a:lnTo>
                  <a:lnTo>
                    <a:pt x="1287" y="578"/>
                  </a:lnTo>
                  <a:lnTo>
                    <a:pt x="1287" y="583"/>
                  </a:lnTo>
                  <a:lnTo>
                    <a:pt x="1287" y="583"/>
                  </a:lnTo>
                  <a:lnTo>
                    <a:pt x="1287" y="583"/>
                  </a:lnTo>
                  <a:lnTo>
                    <a:pt x="1292" y="583"/>
                  </a:lnTo>
                  <a:lnTo>
                    <a:pt x="1292" y="583"/>
                  </a:lnTo>
                  <a:lnTo>
                    <a:pt x="1292" y="583"/>
                  </a:lnTo>
                  <a:lnTo>
                    <a:pt x="1292" y="583"/>
                  </a:lnTo>
                  <a:lnTo>
                    <a:pt x="1297" y="588"/>
                  </a:lnTo>
                  <a:lnTo>
                    <a:pt x="1297" y="588"/>
                  </a:lnTo>
                  <a:lnTo>
                    <a:pt x="1297" y="588"/>
                  </a:lnTo>
                  <a:lnTo>
                    <a:pt x="1297" y="588"/>
                  </a:lnTo>
                  <a:lnTo>
                    <a:pt x="1297" y="588"/>
                  </a:lnTo>
                  <a:lnTo>
                    <a:pt x="1301" y="588"/>
                  </a:lnTo>
                  <a:lnTo>
                    <a:pt x="1301" y="588"/>
                  </a:lnTo>
                  <a:lnTo>
                    <a:pt x="1301" y="588"/>
                  </a:lnTo>
                  <a:lnTo>
                    <a:pt x="1301" y="592"/>
                  </a:lnTo>
                  <a:lnTo>
                    <a:pt x="1301" y="592"/>
                  </a:lnTo>
                  <a:lnTo>
                    <a:pt x="1306" y="592"/>
                  </a:lnTo>
                  <a:lnTo>
                    <a:pt x="1306" y="592"/>
                  </a:lnTo>
                  <a:lnTo>
                    <a:pt x="1306" y="592"/>
                  </a:lnTo>
                  <a:lnTo>
                    <a:pt x="1306" y="592"/>
                  </a:lnTo>
                  <a:lnTo>
                    <a:pt x="1306" y="592"/>
                  </a:lnTo>
                  <a:lnTo>
                    <a:pt x="1311" y="592"/>
                  </a:lnTo>
                  <a:lnTo>
                    <a:pt x="1311" y="597"/>
                  </a:lnTo>
                  <a:lnTo>
                    <a:pt x="1311" y="597"/>
                  </a:lnTo>
                  <a:lnTo>
                    <a:pt x="1311" y="597"/>
                  </a:lnTo>
                  <a:lnTo>
                    <a:pt x="1311" y="597"/>
                  </a:lnTo>
                  <a:lnTo>
                    <a:pt x="1316" y="597"/>
                  </a:lnTo>
                  <a:lnTo>
                    <a:pt x="1316" y="597"/>
                  </a:lnTo>
                  <a:lnTo>
                    <a:pt x="1316" y="597"/>
                  </a:lnTo>
                  <a:lnTo>
                    <a:pt x="1316" y="597"/>
                  </a:lnTo>
                  <a:lnTo>
                    <a:pt x="1316" y="602"/>
                  </a:lnTo>
                  <a:lnTo>
                    <a:pt x="1321" y="602"/>
                  </a:lnTo>
                  <a:lnTo>
                    <a:pt x="1321" y="602"/>
                  </a:lnTo>
                  <a:lnTo>
                    <a:pt x="1321" y="602"/>
                  </a:lnTo>
                  <a:lnTo>
                    <a:pt x="1321" y="602"/>
                  </a:lnTo>
                  <a:lnTo>
                    <a:pt x="1321" y="602"/>
                  </a:lnTo>
                  <a:lnTo>
                    <a:pt x="1326" y="602"/>
                  </a:lnTo>
                  <a:lnTo>
                    <a:pt x="1326" y="602"/>
                  </a:lnTo>
                  <a:lnTo>
                    <a:pt x="1326" y="602"/>
                  </a:lnTo>
                  <a:lnTo>
                    <a:pt x="1326" y="607"/>
                  </a:lnTo>
                  <a:lnTo>
                    <a:pt x="1326" y="607"/>
                  </a:lnTo>
                  <a:lnTo>
                    <a:pt x="1330" y="607"/>
                  </a:lnTo>
                  <a:lnTo>
                    <a:pt x="1330" y="607"/>
                  </a:lnTo>
                  <a:lnTo>
                    <a:pt x="1330" y="607"/>
                  </a:lnTo>
                  <a:lnTo>
                    <a:pt x="1330" y="607"/>
                  </a:lnTo>
                  <a:lnTo>
                    <a:pt x="1330" y="607"/>
                  </a:lnTo>
                  <a:lnTo>
                    <a:pt x="1330" y="607"/>
                  </a:lnTo>
                  <a:lnTo>
                    <a:pt x="1335" y="612"/>
                  </a:lnTo>
                  <a:lnTo>
                    <a:pt x="1335" y="612"/>
                  </a:lnTo>
                  <a:lnTo>
                    <a:pt x="1335" y="612"/>
                  </a:lnTo>
                  <a:lnTo>
                    <a:pt x="1335" y="612"/>
                  </a:lnTo>
                  <a:lnTo>
                    <a:pt x="1335" y="612"/>
                  </a:lnTo>
                  <a:lnTo>
                    <a:pt x="1340" y="612"/>
                  </a:lnTo>
                  <a:lnTo>
                    <a:pt x="1340" y="612"/>
                  </a:lnTo>
                  <a:lnTo>
                    <a:pt x="1340" y="612"/>
                  </a:lnTo>
                  <a:lnTo>
                    <a:pt x="1340" y="617"/>
                  </a:lnTo>
                  <a:lnTo>
                    <a:pt x="1340" y="617"/>
                  </a:lnTo>
                  <a:lnTo>
                    <a:pt x="1345" y="617"/>
                  </a:lnTo>
                  <a:lnTo>
                    <a:pt x="1345" y="617"/>
                  </a:lnTo>
                  <a:lnTo>
                    <a:pt x="1345" y="617"/>
                  </a:lnTo>
                  <a:lnTo>
                    <a:pt x="1345" y="617"/>
                  </a:lnTo>
                  <a:lnTo>
                    <a:pt x="1345" y="617"/>
                  </a:lnTo>
                  <a:lnTo>
                    <a:pt x="1350" y="617"/>
                  </a:lnTo>
                  <a:lnTo>
                    <a:pt x="1350" y="622"/>
                  </a:lnTo>
                  <a:lnTo>
                    <a:pt x="1350" y="622"/>
                  </a:lnTo>
                  <a:lnTo>
                    <a:pt x="1350" y="622"/>
                  </a:lnTo>
                  <a:lnTo>
                    <a:pt x="1350" y="622"/>
                  </a:lnTo>
                  <a:lnTo>
                    <a:pt x="1355" y="622"/>
                  </a:lnTo>
                  <a:lnTo>
                    <a:pt x="1355" y="622"/>
                  </a:lnTo>
                  <a:lnTo>
                    <a:pt x="1355" y="622"/>
                  </a:lnTo>
                  <a:lnTo>
                    <a:pt x="1355" y="622"/>
                  </a:lnTo>
                  <a:lnTo>
                    <a:pt x="1355" y="626"/>
                  </a:lnTo>
                  <a:lnTo>
                    <a:pt x="1360" y="626"/>
                  </a:lnTo>
                  <a:lnTo>
                    <a:pt x="1360" y="626"/>
                  </a:lnTo>
                  <a:lnTo>
                    <a:pt x="1360" y="626"/>
                  </a:lnTo>
                  <a:lnTo>
                    <a:pt x="1360" y="626"/>
                  </a:lnTo>
                  <a:lnTo>
                    <a:pt x="1360" y="626"/>
                  </a:lnTo>
                  <a:lnTo>
                    <a:pt x="1364" y="626"/>
                  </a:lnTo>
                  <a:lnTo>
                    <a:pt x="1364" y="626"/>
                  </a:lnTo>
                  <a:lnTo>
                    <a:pt x="1364" y="626"/>
                  </a:lnTo>
                  <a:lnTo>
                    <a:pt x="1364" y="631"/>
                  </a:lnTo>
                  <a:lnTo>
                    <a:pt x="1364" y="631"/>
                  </a:lnTo>
                  <a:lnTo>
                    <a:pt x="1369" y="631"/>
                  </a:lnTo>
                  <a:lnTo>
                    <a:pt x="1369" y="631"/>
                  </a:lnTo>
                  <a:lnTo>
                    <a:pt x="1369" y="631"/>
                  </a:lnTo>
                  <a:lnTo>
                    <a:pt x="1369" y="631"/>
                  </a:lnTo>
                  <a:lnTo>
                    <a:pt x="1369" y="631"/>
                  </a:lnTo>
                  <a:lnTo>
                    <a:pt x="1369" y="631"/>
                  </a:lnTo>
                  <a:lnTo>
                    <a:pt x="1374" y="636"/>
                  </a:lnTo>
                  <a:lnTo>
                    <a:pt x="1374" y="636"/>
                  </a:lnTo>
                  <a:lnTo>
                    <a:pt x="1374" y="636"/>
                  </a:lnTo>
                  <a:lnTo>
                    <a:pt x="1374" y="636"/>
                  </a:lnTo>
                  <a:lnTo>
                    <a:pt x="1374" y="636"/>
                  </a:lnTo>
                  <a:lnTo>
                    <a:pt x="1379" y="636"/>
                  </a:lnTo>
                  <a:lnTo>
                    <a:pt x="1379" y="636"/>
                  </a:lnTo>
                  <a:lnTo>
                    <a:pt x="1379" y="636"/>
                  </a:lnTo>
                  <a:lnTo>
                    <a:pt x="1379" y="636"/>
                  </a:lnTo>
                  <a:lnTo>
                    <a:pt x="1379" y="636"/>
                  </a:lnTo>
                  <a:lnTo>
                    <a:pt x="1384" y="636"/>
                  </a:lnTo>
                  <a:lnTo>
                    <a:pt x="1384" y="636"/>
                  </a:lnTo>
                  <a:lnTo>
                    <a:pt x="1384" y="641"/>
                  </a:lnTo>
                  <a:lnTo>
                    <a:pt x="1384" y="641"/>
                  </a:lnTo>
                  <a:lnTo>
                    <a:pt x="1384" y="641"/>
                  </a:lnTo>
                  <a:lnTo>
                    <a:pt x="1389" y="641"/>
                  </a:lnTo>
                  <a:lnTo>
                    <a:pt x="1389" y="641"/>
                  </a:lnTo>
                  <a:lnTo>
                    <a:pt x="1389" y="641"/>
                  </a:lnTo>
                  <a:lnTo>
                    <a:pt x="1389" y="641"/>
                  </a:lnTo>
                  <a:lnTo>
                    <a:pt x="1389" y="641"/>
                  </a:lnTo>
                  <a:lnTo>
                    <a:pt x="1394" y="641"/>
                  </a:lnTo>
                  <a:lnTo>
                    <a:pt x="1394" y="641"/>
                  </a:lnTo>
                  <a:lnTo>
                    <a:pt x="1394" y="641"/>
                  </a:lnTo>
                  <a:lnTo>
                    <a:pt x="1394" y="641"/>
                  </a:lnTo>
                  <a:lnTo>
                    <a:pt x="1394" y="641"/>
                  </a:lnTo>
                  <a:lnTo>
                    <a:pt x="1398" y="641"/>
                  </a:lnTo>
                  <a:lnTo>
                    <a:pt x="1398" y="646"/>
                  </a:lnTo>
                  <a:lnTo>
                    <a:pt x="1398" y="646"/>
                  </a:lnTo>
                  <a:lnTo>
                    <a:pt x="1398" y="646"/>
                  </a:lnTo>
                  <a:lnTo>
                    <a:pt x="1398" y="646"/>
                  </a:lnTo>
                  <a:lnTo>
                    <a:pt x="1403" y="646"/>
                  </a:lnTo>
                  <a:lnTo>
                    <a:pt x="1403" y="646"/>
                  </a:lnTo>
                  <a:lnTo>
                    <a:pt x="1403" y="646"/>
                  </a:lnTo>
                  <a:lnTo>
                    <a:pt x="1403" y="646"/>
                  </a:lnTo>
                  <a:lnTo>
                    <a:pt x="1403" y="646"/>
                  </a:lnTo>
                  <a:lnTo>
                    <a:pt x="1403" y="646"/>
                  </a:lnTo>
                  <a:lnTo>
                    <a:pt x="1408" y="646"/>
                  </a:lnTo>
                  <a:lnTo>
                    <a:pt x="1408" y="646"/>
                  </a:lnTo>
                  <a:lnTo>
                    <a:pt x="1408" y="646"/>
                  </a:lnTo>
                  <a:lnTo>
                    <a:pt x="1408" y="646"/>
                  </a:lnTo>
                  <a:lnTo>
                    <a:pt x="1408" y="651"/>
                  </a:lnTo>
                  <a:lnTo>
                    <a:pt x="1413" y="651"/>
                  </a:lnTo>
                  <a:lnTo>
                    <a:pt x="1413" y="651"/>
                  </a:lnTo>
                  <a:lnTo>
                    <a:pt x="1413" y="651"/>
                  </a:lnTo>
                  <a:lnTo>
                    <a:pt x="1413" y="651"/>
                  </a:lnTo>
                  <a:lnTo>
                    <a:pt x="1413" y="651"/>
                  </a:lnTo>
                  <a:lnTo>
                    <a:pt x="1418" y="651"/>
                  </a:lnTo>
                  <a:lnTo>
                    <a:pt x="1418" y="651"/>
                  </a:lnTo>
                  <a:lnTo>
                    <a:pt x="1418" y="651"/>
                  </a:lnTo>
                  <a:lnTo>
                    <a:pt x="1418" y="651"/>
                  </a:lnTo>
                  <a:lnTo>
                    <a:pt x="1423" y="651"/>
                  </a:lnTo>
                  <a:lnTo>
                    <a:pt x="1423" y="651"/>
                  </a:lnTo>
                  <a:lnTo>
                    <a:pt x="1423" y="651"/>
                  </a:lnTo>
                  <a:lnTo>
                    <a:pt x="1423" y="656"/>
                  </a:lnTo>
                  <a:lnTo>
                    <a:pt x="1423" y="656"/>
                  </a:lnTo>
                  <a:lnTo>
                    <a:pt x="1428" y="656"/>
                  </a:lnTo>
                  <a:lnTo>
                    <a:pt x="1428" y="656"/>
                  </a:lnTo>
                  <a:lnTo>
                    <a:pt x="1428" y="656"/>
                  </a:lnTo>
                  <a:lnTo>
                    <a:pt x="1428" y="656"/>
                  </a:lnTo>
                  <a:lnTo>
                    <a:pt x="1428" y="656"/>
                  </a:lnTo>
                  <a:lnTo>
                    <a:pt x="1432" y="656"/>
                  </a:lnTo>
                  <a:lnTo>
                    <a:pt x="1432" y="656"/>
                  </a:lnTo>
                  <a:lnTo>
                    <a:pt x="1432" y="656"/>
                  </a:lnTo>
                  <a:lnTo>
                    <a:pt x="1432" y="656"/>
                  </a:lnTo>
                  <a:lnTo>
                    <a:pt x="1432" y="656"/>
                  </a:lnTo>
                  <a:lnTo>
                    <a:pt x="1432" y="656"/>
                  </a:lnTo>
                  <a:lnTo>
                    <a:pt x="1437" y="656"/>
                  </a:lnTo>
                  <a:lnTo>
                    <a:pt x="1437" y="660"/>
                  </a:lnTo>
                  <a:lnTo>
                    <a:pt x="1437" y="660"/>
                  </a:lnTo>
                  <a:lnTo>
                    <a:pt x="1437" y="660"/>
                  </a:lnTo>
                  <a:lnTo>
                    <a:pt x="1437" y="660"/>
                  </a:lnTo>
                  <a:lnTo>
                    <a:pt x="1442" y="660"/>
                  </a:lnTo>
                  <a:lnTo>
                    <a:pt x="1442" y="660"/>
                  </a:lnTo>
                  <a:lnTo>
                    <a:pt x="1442" y="660"/>
                  </a:lnTo>
                  <a:lnTo>
                    <a:pt x="1442" y="660"/>
                  </a:lnTo>
                  <a:lnTo>
                    <a:pt x="1442" y="660"/>
                  </a:lnTo>
                  <a:lnTo>
                    <a:pt x="1447" y="660"/>
                  </a:lnTo>
                  <a:lnTo>
                    <a:pt x="1447" y="660"/>
                  </a:lnTo>
                  <a:lnTo>
                    <a:pt x="1447" y="660"/>
                  </a:lnTo>
                  <a:lnTo>
                    <a:pt x="1447" y="660"/>
                  </a:lnTo>
                  <a:lnTo>
                    <a:pt x="1447" y="665"/>
                  </a:lnTo>
                  <a:lnTo>
                    <a:pt x="1452" y="665"/>
                  </a:lnTo>
                  <a:lnTo>
                    <a:pt x="1452" y="665"/>
                  </a:lnTo>
                  <a:lnTo>
                    <a:pt x="1452" y="665"/>
                  </a:lnTo>
                  <a:lnTo>
                    <a:pt x="1452" y="665"/>
                  </a:lnTo>
                  <a:lnTo>
                    <a:pt x="1452" y="665"/>
                  </a:lnTo>
                  <a:lnTo>
                    <a:pt x="1457" y="665"/>
                  </a:lnTo>
                  <a:lnTo>
                    <a:pt x="1457" y="665"/>
                  </a:lnTo>
                  <a:lnTo>
                    <a:pt x="1457" y="665"/>
                  </a:lnTo>
                  <a:lnTo>
                    <a:pt x="1457" y="665"/>
                  </a:lnTo>
                  <a:lnTo>
                    <a:pt x="1457" y="665"/>
                  </a:lnTo>
                  <a:lnTo>
                    <a:pt x="1462" y="670"/>
                  </a:lnTo>
                  <a:lnTo>
                    <a:pt x="1462" y="670"/>
                  </a:lnTo>
                  <a:lnTo>
                    <a:pt x="1462" y="670"/>
                  </a:lnTo>
                  <a:lnTo>
                    <a:pt x="1462" y="670"/>
                  </a:lnTo>
                  <a:lnTo>
                    <a:pt x="1462" y="670"/>
                  </a:lnTo>
                  <a:lnTo>
                    <a:pt x="1466" y="670"/>
                  </a:lnTo>
                  <a:lnTo>
                    <a:pt x="1466" y="670"/>
                  </a:lnTo>
                  <a:lnTo>
                    <a:pt x="1466" y="670"/>
                  </a:lnTo>
                  <a:lnTo>
                    <a:pt x="1466" y="670"/>
                  </a:lnTo>
                  <a:lnTo>
                    <a:pt x="1466" y="670"/>
                  </a:lnTo>
                  <a:lnTo>
                    <a:pt x="1471" y="670"/>
                  </a:lnTo>
                  <a:lnTo>
                    <a:pt x="1471" y="670"/>
                  </a:lnTo>
                  <a:lnTo>
                    <a:pt x="1471" y="675"/>
                  </a:lnTo>
                  <a:lnTo>
                    <a:pt x="1471" y="675"/>
                  </a:lnTo>
                  <a:lnTo>
                    <a:pt x="1471" y="675"/>
                  </a:lnTo>
                  <a:lnTo>
                    <a:pt x="1471" y="675"/>
                  </a:lnTo>
                  <a:lnTo>
                    <a:pt x="1476" y="675"/>
                  </a:lnTo>
                  <a:lnTo>
                    <a:pt x="1476" y="675"/>
                  </a:lnTo>
                  <a:lnTo>
                    <a:pt x="1476" y="675"/>
                  </a:lnTo>
                  <a:lnTo>
                    <a:pt x="1476" y="675"/>
                  </a:lnTo>
                  <a:lnTo>
                    <a:pt x="1476" y="675"/>
                  </a:lnTo>
                  <a:lnTo>
                    <a:pt x="1481" y="675"/>
                  </a:lnTo>
                  <a:lnTo>
                    <a:pt x="1481" y="675"/>
                  </a:lnTo>
                  <a:lnTo>
                    <a:pt x="1481" y="680"/>
                  </a:lnTo>
                  <a:lnTo>
                    <a:pt x="1481" y="680"/>
                  </a:lnTo>
                  <a:lnTo>
                    <a:pt x="1481" y="680"/>
                  </a:lnTo>
                  <a:lnTo>
                    <a:pt x="1486" y="680"/>
                  </a:lnTo>
                  <a:lnTo>
                    <a:pt x="1486" y="680"/>
                  </a:lnTo>
                  <a:lnTo>
                    <a:pt x="1486" y="680"/>
                  </a:lnTo>
                  <a:lnTo>
                    <a:pt x="1486" y="680"/>
                  </a:lnTo>
                  <a:lnTo>
                    <a:pt x="1486" y="680"/>
                  </a:lnTo>
                  <a:lnTo>
                    <a:pt x="1491" y="680"/>
                  </a:lnTo>
                  <a:lnTo>
                    <a:pt x="1491" y="680"/>
                  </a:lnTo>
                  <a:lnTo>
                    <a:pt x="1491" y="680"/>
                  </a:lnTo>
                  <a:lnTo>
                    <a:pt x="1491" y="685"/>
                  </a:lnTo>
                  <a:lnTo>
                    <a:pt x="1491" y="685"/>
                  </a:lnTo>
                  <a:lnTo>
                    <a:pt x="1496" y="685"/>
                  </a:lnTo>
                  <a:lnTo>
                    <a:pt x="1496" y="685"/>
                  </a:lnTo>
                  <a:lnTo>
                    <a:pt x="1496" y="685"/>
                  </a:lnTo>
                  <a:lnTo>
                    <a:pt x="1496" y="685"/>
                  </a:lnTo>
                  <a:lnTo>
                    <a:pt x="1496" y="685"/>
                  </a:lnTo>
                  <a:lnTo>
                    <a:pt x="1500" y="685"/>
                  </a:lnTo>
                  <a:lnTo>
                    <a:pt x="1500" y="685"/>
                  </a:lnTo>
                  <a:lnTo>
                    <a:pt x="1500" y="685"/>
                  </a:lnTo>
                  <a:lnTo>
                    <a:pt x="1500" y="685"/>
                  </a:lnTo>
                  <a:lnTo>
                    <a:pt x="1500" y="690"/>
                  </a:lnTo>
                  <a:lnTo>
                    <a:pt x="1505" y="690"/>
                  </a:lnTo>
                  <a:lnTo>
                    <a:pt x="1505" y="690"/>
                  </a:lnTo>
                  <a:lnTo>
                    <a:pt x="1505" y="690"/>
                  </a:lnTo>
                  <a:lnTo>
                    <a:pt x="1505" y="690"/>
                  </a:lnTo>
                  <a:lnTo>
                    <a:pt x="1505" y="690"/>
                  </a:lnTo>
                  <a:lnTo>
                    <a:pt x="1510" y="690"/>
                  </a:lnTo>
                  <a:lnTo>
                    <a:pt x="1510" y="690"/>
                  </a:lnTo>
                  <a:lnTo>
                    <a:pt x="1510" y="690"/>
                  </a:lnTo>
                  <a:lnTo>
                    <a:pt x="1510" y="690"/>
                  </a:lnTo>
                  <a:lnTo>
                    <a:pt x="1510" y="690"/>
                  </a:lnTo>
                  <a:lnTo>
                    <a:pt x="1510" y="690"/>
                  </a:lnTo>
                  <a:lnTo>
                    <a:pt x="1515" y="694"/>
                  </a:lnTo>
                  <a:lnTo>
                    <a:pt x="1515" y="694"/>
                  </a:lnTo>
                  <a:lnTo>
                    <a:pt x="1515" y="694"/>
                  </a:lnTo>
                  <a:lnTo>
                    <a:pt x="1515" y="694"/>
                  </a:lnTo>
                  <a:lnTo>
                    <a:pt x="1520" y="694"/>
                  </a:lnTo>
                  <a:lnTo>
                    <a:pt x="1520" y="694"/>
                  </a:lnTo>
                  <a:lnTo>
                    <a:pt x="1520" y="694"/>
                  </a:lnTo>
                  <a:lnTo>
                    <a:pt x="1520" y="694"/>
                  </a:lnTo>
                  <a:lnTo>
                    <a:pt x="1520" y="694"/>
                  </a:lnTo>
                  <a:lnTo>
                    <a:pt x="1525" y="699"/>
                  </a:lnTo>
                  <a:lnTo>
                    <a:pt x="1525" y="699"/>
                  </a:lnTo>
                  <a:lnTo>
                    <a:pt x="1525" y="699"/>
                  </a:lnTo>
                  <a:lnTo>
                    <a:pt x="1525" y="699"/>
                  </a:lnTo>
                  <a:lnTo>
                    <a:pt x="1525" y="699"/>
                  </a:lnTo>
                  <a:lnTo>
                    <a:pt x="1530" y="699"/>
                  </a:lnTo>
                  <a:lnTo>
                    <a:pt x="1530" y="699"/>
                  </a:lnTo>
                  <a:lnTo>
                    <a:pt x="1530" y="699"/>
                  </a:lnTo>
                  <a:lnTo>
                    <a:pt x="1530" y="704"/>
                  </a:lnTo>
                  <a:lnTo>
                    <a:pt x="1530" y="704"/>
                  </a:lnTo>
                  <a:lnTo>
                    <a:pt x="1530" y="704"/>
                  </a:lnTo>
                  <a:lnTo>
                    <a:pt x="1534" y="704"/>
                  </a:lnTo>
                  <a:lnTo>
                    <a:pt x="1534" y="704"/>
                  </a:lnTo>
                  <a:lnTo>
                    <a:pt x="1534" y="704"/>
                  </a:lnTo>
                  <a:lnTo>
                    <a:pt x="1534" y="704"/>
                  </a:lnTo>
                  <a:lnTo>
                    <a:pt x="1534" y="704"/>
                  </a:lnTo>
                  <a:lnTo>
                    <a:pt x="1539" y="709"/>
                  </a:lnTo>
                  <a:lnTo>
                    <a:pt x="1539" y="709"/>
                  </a:lnTo>
                  <a:lnTo>
                    <a:pt x="1539" y="709"/>
                  </a:lnTo>
                  <a:lnTo>
                    <a:pt x="1539" y="709"/>
                  </a:lnTo>
                  <a:lnTo>
                    <a:pt x="1539" y="709"/>
                  </a:lnTo>
                  <a:lnTo>
                    <a:pt x="1544" y="709"/>
                  </a:lnTo>
                  <a:lnTo>
                    <a:pt x="1544" y="709"/>
                  </a:lnTo>
                  <a:lnTo>
                    <a:pt x="1544" y="709"/>
                  </a:lnTo>
                  <a:lnTo>
                    <a:pt x="1544" y="709"/>
                  </a:lnTo>
                  <a:lnTo>
                    <a:pt x="1544" y="714"/>
                  </a:lnTo>
                  <a:lnTo>
                    <a:pt x="1549" y="714"/>
                  </a:lnTo>
                  <a:lnTo>
                    <a:pt x="1549" y="714"/>
                  </a:lnTo>
                  <a:lnTo>
                    <a:pt x="1549" y="714"/>
                  </a:lnTo>
                  <a:lnTo>
                    <a:pt x="1549" y="714"/>
                  </a:lnTo>
                  <a:lnTo>
                    <a:pt x="1549" y="714"/>
                  </a:lnTo>
                  <a:lnTo>
                    <a:pt x="1554" y="714"/>
                  </a:lnTo>
                  <a:lnTo>
                    <a:pt x="1554" y="714"/>
                  </a:lnTo>
                  <a:lnTo>
                    <a:pt x="1554" y="719"/>
                  </a:lnTo>
                  <a:lnTo>
                    <a:pt x="1554" y="719"/>
                  </a:lnTo>
                  <a:lnTo>
                    <a:pt x="1554" y="719"/>
                  </a:lnTo>
                  <a:lnTo>
                    <a:pt x="1559" y="719"/>
                  </a:lnTo>
                  <a:lnTo>
                    <a:pt x="1559" y="719"/>
                  </a:lnTo>
                  <a:lnTo>
                    <a:pt x="1559" y="719"/>
                  </a:lnTo>
                  <a:lnTo>
                    <a:pt x="1559" y="719"/>
                  </a:lnTo>
                  <a:lnTo>
                    <a:pt x="1559" y="719"/>
                  </a:lnTo>
                  <a:lnTo>
                    <a:pt x="1564" y="724"/>
                  </a:lnTo>
                  <a:lnTo>
                    <a:pt x="1564" y="724"/>
                  </a:lnTo>
                  <a:lnTo>
                    <a:pt x="1564" y="724"/>
                  </a:lnTo>
                  <a:lnTo>
                    <a:pt x="1564" y="724"/>
                  </a:lnTo>
                  <a:lnTo>
                    <a:pt x="1564" y="724"/>
                  </a:lnTo>
                  <a:lnTo>
                    <a:pt x="1564" y="724"/>
                  </a:lnTo>
                  <a:lnTo>
                    <a:pt x="1568" y="724"/>
                  </a:lnTo>
                  <a:lnTo>
                    <a:pt x="1568" y="724"/>
                  </a:lnTo>
                  <a:lnTo>
                    <a:pt x="1568" y="728"/>
                  </a:lnTo>
                  <a:lnTo>
                    <a:pt x="1568" y="728"/>
                  </a:lnTo>
                  <a:lnTo>
                    <a:pt x="1568" y="728"/>
                  </a:lnTo>
                  <a:lnTo>
                    <a:pt x="1573" y="728"/>
                  </a:lnTo>
                  <a:lnTo>
                    <a:pt x="1573" y="728"/>
                  </a:lnTo>
                  <a:lnTo>
                    <a:pt x="1573" y="728"/>
                  </a:lnTo>
                  <a:lnTo>
                    <a:pt x="1573" y="728"/>
                  </a:lnTo>
                  <a:lnTo>
                    <a:pt x="1573" y="728"/>
                  </a:lnTo>
                  <a:lnTo>
                    <a:pt x="1578" y="733"/>
                  </a:lnTo>
                  <a:lnTo>
                    <a:pt x="1578" y="733"/>
                  </a:lnTo>
                  <a:lnTo>
                    <a:pt x="1578" y="733"/>
                  </a:lnTo>
                  <a:lnTo>
                    <a:pt x="1578" y="733"/>
                  </a:lnTo>
                  <a:lnTo>
                    <a:pt x="1578" y="733"/>
                  </a:lnTo>
                  <a:lnTo>
                    <a:pt x="1583" y="733"/>
                  </a:lnTo>
                  <a:lnTo>
                    <a:pt x="1583" y="733"/>
                  </a:lnTo>
                  <a:lnTo>
                    <a:pt x="1583" y="733"/>
                  </a:lnTo>
                  <a:lnTo>
                    <a:pt x="1583" y="733"/>
                  </a:lnTo>
                  <a:lnTo>
                    <a:pt x="1583" y="738"/>
                  </a:lnTo>
                  <a:lnTo>
                    <a:pt x="1588" y="738"/>
                  </a:lnTo>
                  <a:lnTo>
                    <a:pt x="1588" y="738"/>
                  </a:lnTo>
                  <a:lnTo>
                    <a:pt x="1588" y="738"/>
                  </a:lnTo>
                  <a:lnTo>
                    <a:pt x="1588" y="738"/>
                  </a:lnTo>
                  <a:lnTo>
                    <a:pt x="1588" y="738"/>
                  </a:lnTo>
                  <a:lnTo>
                    <a:pt x="1593" y="738"/>
                  </a:lnTo>
                  <a:lnTo>
                    <a:pt x="1593" y="738"/>
                  </a:lnTo>
                  <a:lnTo>
                    <a:pt x="1593" y="743"/>
                  </a:lnTo>
                  <a:lnTo>
                    <a:pt x="1593" y="743"/>
                  </a:lnTo>
                  <a:lnTo>
                    <a:pt x="1593" y="743"/>
                  </a:lnTo>
                  <a:lnTo>
                    <a:pt x="1598" y="743"/>
                  </a:lnTo>
                  <a:lnTo>
                    <a:pt x="1598" y="743"/>
                  </a:lnTo>
                  <a:lnTo>
                    <a:pt x="1598" y="743"/>
                  </a:lnTo>
                  <a:lnTo>
                    <a:pt x="1598" y="743"/>
                  </a:lnTo>
                  <a:lnTo>
                    <a:pt x="1602" y="748"/>
                  </a:lnTo>
                  <a:lnTo>
                    <a:pt x="1602" y="748"/>
                  </a:lnTo>
                  <a:lnTo>
                    <a:pt x="1602" y="748"/>
                  </a:lnTo>
                  <a:lnTo>
                    <a:pt x="1602" y="748"/>
                  </a:lnTo>
                  <a:lnTo>
                    <a:pt x="1602" y="748"/>
                  </a:lnTo>
                  <a:lnTo>
                    <a:pt x="1602" y="748"/>
                  </a:lnTo>
                  <a:lnTo>
                    <a:pt x="1607" y="748"/>
                  </a:lnTo>
                  <a:lnTo>
                    <a:pt x="1607" y="748"/>
                  </a:lnTo>
                  <a:lnTo>
                    <a:pt x="1607" y="753"/>
                  </a:lnTo>
                  <a:lnTo>
                    <a:pt x="1607" y="753"/>
                  </a:lnTo>
                  <a:lnTo>
                    <a:pt x="1607" y="753"/>
                  </a:lnTo>
                  <a:lnTo>
                    <a:pt x="1612" y="753"/>
                  </a:lnTo>
                  <a:lnTo>
                    <a:pt x="1612" y="753"/>
                  </a:lnTo>
                  <a:lnTo>
                    <a:pt x="1612" y="753"/>
                  </a:lnTo>
                  <a:lnTo>
                    <a:pt x="1612" y="753"/>
                  </a:lnTo>
                  <a:lnTo>
                    <a:pt x="1612" y="753"/>
                  </a:lnTo>
                  <a:lnTo>
                    <a:pt x="1617" y="758"/>
                  </a:lnTo>
                  <a:lnTo>
                    <a:pt x="1617" y="758"/>
                  </a:lnTo>
                  <a:lnTo>
                    <a:pt x="1617" y="758"/>
                  </a:lnTo>
                  <a:lnTo>
                    <a:pt x="1617" y="758"/>
                  </a:lnTo>
                  <a:lnTo>
                    <a:pt x="1617" y="758"/>
                  </a:lnTo>
                  <a:lnTo>
                    <a:pt x="1622" y="758"/>
                  </a:lnTo>
                  <a:lnTo>
                    <a:pt x="1622" y="758"/>
                  </a:lnTo>
                  <a:lnTo>
                    <a:pt x="1622" y="758"/>
                  </a:lnTo>
                  <a:lnTo>
                    <a:pt x="1622" y="758"/>
                  </a:lnTo>
                  <a:lnTo>
                    <a:pt x="1622" y="762"/>
                  </a:lnTo>
                  <a:lnTo>
                    <a:pt x="1627" y="762"/>
                  </a:lnTo>
                  <a:lnTo>
                    <a:pt x="1627" y="762"/>
                  </a:lnTo>
                  <a:lnTo>
                    <a:pt x="1627" y="762"/>
                  </a:lnTo>
                  <a:lnTo>
                    <a:pt x="1627" y="762"/>
                  </a:lnTo>
                  <a:lnTo>
                    <a:pt x="1627" y="762"/>
                  </a:lnTo>
                  <a:lnTo>
                    <a:pt x="1631" y="762"/>
                  </a:lnTo>
                  <a:lnTo>
                    <a:pt x="1631" y="762"/>
                  </a:lnTo>
                  <a:lnTo>
                    <a:pt x="1631" y="767"/>
                  </a:lnTo>
                  <a:lnTo>
                    <a:pt x="1631" y="767"/>
                  </a:lnTo>
                  <a:lnTo>
                    <a:pt x="1631" y="767"/>
                  </a:lnTo>
                  <a:lnTo>
                    <a:pt x="1636" y="767"/>
                  </a:lnTo>
                  <a:lnTo>
                    <a:pt x="1636" y="767"/>
                  </a:lnTo>
                  <a:lnTo>
                    <a:pt x="1636" y="767"/>
                  </a:lnTo>
                  <a:lnTo>
                    <a:pt x="1636" y="767"/>
                  </a:lnTo>
                  <a:lnTo>
                    <a:pt x="1636" y="767"/>
                  </a:lnTo>
                  <a:lnTo>
                    <a:pt x="1636" y="767"/>
                  </a:lnTo>
                  <a:lnTo>
                    <a:pt x="1641" y="767"/>
                  </a:lnTo>
                  <a:lnTo>
                    <a:pt x="1641" y="767"/>
                  </a:lnTo>
                  <a:lnTo>
                    <a:pt x="1641" y="767"/>
                  </a:lnTo>
                  <a:lnTo>
                    <a:pt x="1641" y="767"/>
                  </a:lnTo>
                  <a:lnTo>
                    <a:pt x="1641" y="767"/>
                  </a:lnTo>
                  <a:lnTo>
                    <a:pt x="1646" y="767"/>
                  </a:lnTo>
                  <a:lnTo>
                    <a:pt x="1646" y="767"/>
                  </a:lnTo>
                  <a:lnTo>
                    <a:pt x="1646" y="767"/>
                  </a:lnTo>
                  <a:lnTo>
                    <a:pt x="1646" y="767"/>
                  </a:lnTo>
                  <a:lnTo>
                    <a:pt x="1646" y="767"/>
                  </a:lnTo>
                  <a:lnTo>
                    <a:pt x="1651" y="762"/>
                  </a:lnTo>
                  <a:lnTo>
                    <a:pt x="1651" y="762"/>
                  </a:lnTo>
                  <a:lnTo>
                    <a:pt x="1651" y="762"/>
                  </a:lnTo>
                  <a:lnTo>
                    <a:pt x="1651" y="762"/>
                  </a:lnTo>
                  <a:lnTo>
                    <a:pt x="1651" y="762"/>
                  </a:lnTo>
                  <a:lnTo>
                    <a:pt x="1656" y="762"/>
                  </a:lnTo>
                  <a:lnTo>
                    <a:pt x="1656" y="762"/>
                  </a:lnTo>
                  <a:lnTo>
                    <a:pt x="1656" y="762"/>
                  </a:lnTo>
                  <a:lnTo>
                    <a:pt x="1656" y="762"/>
                  </a:lnTo>
                  <a:lnTo>
                    <a:pt x="1656" y="762"/>
                  </a:lnTo>
                  <a:lnTo>
                    <a:pt x="1661" y="762"/>
                  </a:lnTo>
                  <a:lnTo>
                    <a:pt x="1661" y="762"/>
                  </a:lnTo>
                  <a:lnTo>
                    <a:pt x="1661" y="758"/>
                  </a:lnTo>
                  <a:lnTo>
                    <a:pt x="1661" y="758"/>
                  </a:lnTo>
                  <a:lnTo>
                    <a:pt x="1661" y="758"/>
                  </a:lnTo>
                  <a:lnTo>
                    <a:pt x="1665" y="758"/>
                  </a:lnTo>
                  <a:lnTo>
                    <a:pt x="1665" y="758"/>
                  </a:lnTo>
                  <a:lnTo>
                    <a:pt x="1665" y="758"/>
                  </a:lnTo>
                  <a:lnTo>
                    <a:pt x="1665" y="758"/>
                  </a:lnTo>
                  <a:lnTo>
                    <a:pt x="1665" y="758"/>
                  </a:lnTo>
                  <a:lnTo>
                    <a:pt x="1670" y="758"/>
                  </a:lnTo>
                  <a:lnTo>
                    <a:pt x="1670" y="758"/>
                  </a:lnTo>
                  <a:lnTo>
                    <a:pt x="1670" y="758"/>
                  </a:lnTo>
                  <a:lnTo>
                    <a:pt x="1670" y="758"/>
                  </a:lnTo>
                  <a:lnTo>
                    <a:pt x="1670" y="753"/>
                  </a:lnTo>
                  <a:lnTo>
                    <a:pt x="1675" y="753"/>
                  </a:lnTo>
                  <a:lnTo>
                    <a:pt x="1675" y="753"/>
                  </a:lnTo>
                  <a:lnTo>
                    <a:pt x="1675" y="753"/>
                  </a:lnTo>
                  <a:lnTo>
                    <a:pt x="1675" y="753"/>
                  </a:lnTo>
                  <a:lnTo>
                    <a:pt x="1675" y="753"/>
                  </a:lnTo>
                  <a:lnTo>
                    <a:pt x="1675" y="753"/>
                  </a:lnTo>
                  <a:lnTo>
                    <a:pt x="1680" y="753"/>
                  </a:lnTo>
                  <a:lnTo>
                    <a:pt x="1680" y="753"/>
                  </a:lnTo>
                  <a:lnTo>
                    <a:pt x="1680" y="753"/>
                  </a:lnTo>
                  <a:lnTo>
                    <a:pt x="1680" y="753"/>
                  </a:lnTo>
                  <a:lnTo>
                    <a:pt x="1680" y="753"/>
                  </a:lnTo>
                  <a:lnTo>
                    <a:pt x="1685" y="748"/>
                  </a:lnTo>
                  <a:lnTo>
                    <a:pt x="1685" y="748"/>
                  </a:lnTo>
                  <a:lnTo>
                    <a:pt x="1685" y="748"/>
                  </a:lnTo>
                  <a:lnTo>
                    <a:pt x="1685" y="748"/>
                  </a:lnTo>
                  <a:lnTo>
                    <a:pt x="1685" y="748"/>
                  </a:lnTo>
                  <a:lnTo>
                    <a:pt x="1690" y="748"/>
                  </a:lnTo>
                  <a:lnTo>
                    <a:pt x="1690" y="748"/>
                  </a:lnTo>
                  <a:lnTo>
                    <a:pt x="1690" y="748"/>
                  </a:lnTo>
                  <a:lnTo>
                    <a:pt x="1690" y="748"/>
                  </a:lnTo>
                  <a:lnTo>
                    <a:pt x="1690" y="748"/>
                  </a:lnTo>
                  <a:lnTo>
                    <a:pt x="1695" y="748"/>
                  </a:lnTo>
                  <a:lnTo>
                    <a:pt x="1695" y="743"/>
                  </a:lnTo>
                  <a:lnTo>
                    <a:pt x="1695" y="743"/>
                  </a:lnTo>
                  <a:lnTo>
                    <a:pt x="1695" y="743"/>
                  </a:lnTo>
                  <a:lnTo>
                    <a:pt x="1695" y="743"/>
                  </a:lnTo>
                  <a:lnTo>
                    <a:pt x="1699" y="743"/>
                  </a:lnTo>
                  <a:lnTo>
                    <a:pt x="1699" y="743"/>
                  </a:lnTo>
                  <a:lnTo>
                    <a:pt x="1699" y="743"/>
                  </a:lnTo>
                  <a:lnTo>
                    <a:pt x="1699" y="743"/>
                  </a:lnTo>
                  <a:lnTo>
                    <a:pt x="1699" y="743"/>
                  </a:lnTo>
                  <a:lnTo>
                    <a:pt x="1704" y="743"/>
                  </a:lnTo>
                  <a:lnTo>
                    <a:pt x="1704" y="743"/>
                  </a:lnTo>
                  <a:lnTo>
                    <a:pt x="1704" y="743"/>
                  </a:lnTo>
                  <a:lnTo>
                    <a:pt x="1704" y="738"/>
                  </a:lnTo>
                  <a:lnTo>
                    <a:pt x="1704" y="738"/>
                  </a:lnTo>
                  <a:lnTo>
                    <a:pt x="1709" y="738"/>
                  </a:lnTo>
                  <a:lnTo>
                    <a:pt x="1709" y="738"/>
                  </a:lnTo>
                  <a:lnTo>
                    <a:pt x="1709" y="738"/>
                  </a:lnTo>
                  <a:lnTo>
                    <a:pt x="1709" y="738"/>
                  </a:lnTo>
                  <a:lnTo>
                    <a:pt x="1709" y="738"/>
                  </a:lnTo>
                  <a:lnTo>
                    <a:pt x="1714" y="738"/>
                  </a:lnTo>
                  <a:lnTo>
                    <a:pt x="1714" y="738"/>
                  </a:lnTo>
                  <a:lnTo>
                    <a:pt x="1714" y="738"/>
                  </a:lnTo>
                  <a:lnTo>
                    <a:pt x="1714" y="738"/>
                  </a:lnTo>
                  <a:lnTo>
                    <a:pt x="1714" y="738"/>
                  </a:lnTo>
                  <a:lnTo>
                    <a:pt x="1719" y="733"/>
                  </a:lnTo>
                  <a:lnTo>
                    <a:pt x="1719" y="733"/>
                  </a:lnTo>
                  <a:lnTo>
                    <a:pt x="1719" y="733"/>
                  </a:lnTo>
                  <a:lnTo>
                    <a:pt x="1719" y="733"/>
                  </a:lnTo>
                  <a:lnTo>
                    <a:pt x="1719" y="733"/>
                  </a:lnTo>
                  <a:lnTo>
                    <a:pt x="1719" y="733"/>
                  </a:lnTo>
                  <a:lnTo>
                    <a:pt x="1724" y="733"/>
                  </a:lnTo>
                  <a:lnTo>
                    <a:pt x="1724" y="733"/>
                  </a:lnTo>
                  <a:lnTo>
                    <a:pt x="1724" y="733"/>
                  </a:lnTo>
                  <a:lnTo>
                    <a:pt x="1724" y="733"/>
                  </a:lnTo>
                  <a:lnTo>
                    <a:pt x="1724" y="733"/>
                  </a:lnTo>
                  <a:lnTo>
                    <a:pt x="1729" y="728"/>
                  </a:lnTo>
                  <a:lnTo>
                    <a:pt x="1729" y="728"/>
                  </a:lnTo>
                  <a:lnTo>
                    <a:pt x="1729" y="728"/>
                  </a:lnTo>
                  <a:lnTo>
                    <a:pt x="1729" y="728"/>
                  </a:lnTo>
                  <a:lnTo>
                    <a:pt x="1729" y="728"/>
                  </a:lnTo>
                  <a:lnTo>
                    <a:pt x="1733" y="728"/>
                  </a:lnTo>
                  <a:lnTo>
                    <a:pt x="1733" y="728"/>
                  </a:lnTo>
                  <a:lnTo>
                    <a:pt x="1733" y="728"/>
                  </a:lnTo>
                  <a:lnTo>
                    <a:pt x="1733" y="728"/>
                  </a:lnTo>
                  <a:lnTo>
                    <a:pt x="1733" y="728"/>
                  </a:lnTo>
                  <a:lnTo>
                    <a:pt x="1738" y="728"/>
                  </a:lnTo>
                  <a:lnTo>
                    <a:pt x="1738" y="728"/>
                  </a:lnTo>
                  <a:lnTo>
                    <a:pt x="1738" y="724"/>
                  </a:lnTo>
                  <a:lnTo>
                    <a:pt x="1738" y="724"/>
                  </a:lnTo>
                  <a:lnTo>
                    <a:pt x="1738" y="724"/>
                  </a:lnTo>
                  <a:lnTo>
                    <a:pt x="1743" y="724"/>
                  </a:lnTo>
                  <a:lnTo>
                    <a:pt x="1743" y="724"/>
                  </a:lnTo>
                  <a:lnTo>
                    <a:pt x="1743" y="724"/>
                  </a:lnTo>
                  <a:lnTo>
                    <a:pt x="1743" y="724"/>
                  </a:lnTo>
                  <a:lnTo>
                    <a:pt x="1743" y="724"/>
                  </a:lnTo>
                  <a:lnTo>
                    <a:pt x="1748" y="724"/>
                  </a:lnTo>
                  <a:lnTo>
                    <a:pt x="1748" y="724"/>
                  </a:lnTo>
                  <a:lnTo>
                    <a:pt x="1748" y="724"/>
                  </a:lnTo>
                  <a:lnTo>
                    <a:pt x="1748" y="724"/>
                  </a:lnTo>
                  <a:lnTo>
                    <a:pt x="1748" y="719"/>
                  </a:lnTo>
                  <a:lnTo>
                    <a:pt x="1753" y="719"/>
                  </a:lnTo>
                  <a:lnTo>
                    <a:pt x="1753" y="719"/>
                  </a:lnTo>
                  <a:lnTo>
                    <a:pt x="1753" y="719"/>
                  </a:lnTo>
                  <a:lnTo>
                    <a:pt x="1753" y="719"/>
                  </a:lnTo>
                  <a:lnTo>
                    <a:pt x="1753" y="719"/>
                  </a:lnTo>
                  <a:lnTo>
                    <a:pt x="1758" y="719"/>
                  </a:lnTo>
                  <a:lnTo>
                    <a:pt x="1758" y="719"/>
                  </a:lnTo>
                  <a:lnTo>
                    <a:pt x="1758" y="719"/>
                  </a:lnTo>
                  <a:lnTo>
                    <a:pt x="1758" y="719"/>
                  </a:lnTo>
                  <a:lnTo>
                    <a:pt x="1758" y="714"/>
                  </a:lnTo>
                  <a:lnTo>
                    <a:pt x="1763" y="714"/>
                  </a:lnTo>
                  <a:lnTo>
                    <a:pt x="1763" y="714"/>
                  </a:lnTo>
                  <a:lnTo>
                    <a:pt x="1763" y="714"/>
                  </a:lnTo>
                  <a:lnTo>
                    <a:pt x="1763" y="714"/>
                  </a:lnTo>
                  <a:lnTo>
                    <a:pt x="1763" y="714"/>
                  </a:lnTo>
                  <a:lnTo>
                    <a:pt x="1767" y="714"/>
                  </a:lnTo>
                  <a:lnTo>
                    <a:pt x="1767" y="714"/>
                  </a:lnTo>
                  <a:lnTo>
                    <a:pt x="1767" y="709"/>
                  </a:lnTo>
                  <a:lnTo>
                    <a:pt x="1767" y="709"/>
                  </a:lnTo>
                  <a:lnTo>
                    <a:pt x="1767" y="709"/>
                  </a:lnTo>
                  <a:lnTo>
                    <a:pt x="1772" y="709"/>
                  </a:lnTo>
                  <a:lnTo>
                    <a:pt x="1772" y="709"/>
                  </a:lnTo>
                  <a:lnTo>
                    <a:pt x="1772" y="709"/>
                  </a:lnTo>
                  <a:lnTo>
                    <a:pt x="1772" y="709"/>
                  </a:lnTo>
                  <a:lnTo>
                    <a:pt x="1772" y="709"/>
                  </a:lnTo>
                  <a:lnTo>
                    <a:pt x="1777" y="704"/>
                  </a:lnTo>
                  <a:lnTo>
                    <a:pt x="1777" y="704"/>
                  </a:lnTo>
                  <a:lnTo>
                    <a:pt x="1777" y="704"/>
                  </a:lnTo>
                  <a:lnTo>
                    <a:pt x="1777" y="704"/>
                  </a:lnTo>
                  <a:lnTo>
                    <a:pt x="1777" y="704"/>
                  </a:lnTo>
                  <a:lnTo>
                    <a:pt x="1782" y="704"/>
                  </a:lnTo>
                  <a:lnTo>
                    <a:pt x="1782" y="704"/>
                  </a:lnTo>
                  <a:lnTo>
                    <a:pt x="1782" y="704"/>
                  </a:lnTo>
                  <a:lnTo>
                    <a:pt x="1782" y="699"/>
                  </a:lnTo>
                  <a:lnTo>
                    <a:pt x="1782" y="699"/>
                  </a:lnTo>
                  <a:lnTo>
                    <a:pt x="1787" y="699"/>
                  </a:lnTo>
                  <a:lnTo>
                    <a:pt x="1787" y="699"/>
                  </a:lnTo>
                  <a:lnTo>
                    <a:pt x="1787" y="699"/>
                  </a:lnTo>
                  <a:lnTo>
                    <a:pt x="1787" y="699"/>
                  </a:lnTo>
                  <a:lnTo>
                    <a:pt x="1787" y="699"/>
                  </a:lnTo>
                  <a:lnTo>
                    <a:pt x="1792" y="699"/>
                  </a:lnTo>
                  <a:lnTo>
                    <a:pt x="1792" y="694"/>
                  </a:lnTo>
                  <a:lnTo>
                    <a:pt x="1792" y="694"/>
                  </a:lnTo>
                  <a:lnTo>
                    <a:pt x="1792" y="694"/>
                  </a:lnTo>
                  <a:lnTo>
                    <a:pt x="1792" y="694"/>
                  </a:lnTo>
                  <a:lnTo>
                    <a:pt x="1797" y="694"/>
                  </a:lnTo>
                  <a:lnTo>
                    <a:pt x="1797" y="694"/>
                  </a:lnTo>
                  <a:lnTo>
                    <a:pt x="1797" y="694"/>
                  </a:lnTo>
                  <a:lnTo>
                    <a:pt x="1797" y="694"/>
                  </a:lnTo>
                  <a:lnTo>
                    <a:pt x="1797" y="690"/>
                  </a:lnTo>
                  <a:lnTo>
                    <a:pt x="1801" y="690"/>
                  </a:lnTo>
                  <a:lnTo>
                    <a:pt x="1801" y="690"/>
                  </a:lnTo>
                  <a:lnTo>
                    <a:pt x="1801" y="690"/>
                  </a:lnTo>
                  <a:lnTo>
                    <a:pt x="1801" y="690"/>
                  </a:lnTo>
                  <a:lnTo>
                    <a:pt x="1801" y="690"/>
                  </a:lnTo>
                  <a:lnTo>
                    <a:pt x="1801" y="690"/>
                  </a:lnTo>
                  <a:lnTo>
                    <a:pt x="1806" y="690"/>
                  </a:lnTo>
                  <a:lnTo>
                    <a:pt x="1806" y="685"/>
                  </a:lnTo>
                  <a:lnTo>
                    <a:pt x="1806" y="685"/>
                  </a:lnTo>
                  <a:lnTo>
                    <a:pt x="1806" y="685"/>
                  </a:lnTo>
                  <a:lnTo>
                    <a:pt x="1806" y="685"/>
                  </a:lnTo>
                  <a:lnTo>
                    <a:pt x="1811" y="685"/>
                  </a:lnTo>
                  <a:lnTo>
                    <a:pt x="1811" y="685"/>
                  </a:lnTo>
                  <a:lnTo>
                    <a:pt x="1811" y="685"/>
                  </a:lnTo>
                  <a:lnTo>
                    <a:pt x="1811" y="685"/>
                  </a:lnTo>
                  <a:lnTo>
                    <a:pt x="1811" y="680"/>
                  </a:lnTo>
                  <a:lnTo>
                    <a:pt x="1816" y="680"/>
                  </a:lnTo>
                  <a:lnTo>
                    <a:pt x="1816" y="680"/>
                  </a:lnTo>
                  <a:lnTo>
                    <a:pt x="1816" y="680"/>
                  </a:lnTo>
                  <a:lnTo>
                    <a:pt x="1816" y="680"/>
                  </a:lnTo>
                  <a:lnTo>
                    <a:pt x="1816" y="680"/>
                  </a:lnTo>
                  <a:lnTo>
                    <a:pt x="1821" y="680"/>
                  </a:lnTo>
                  <a:lnTo>
                    <a:pt x="1821" y="680"/>
                  </a:lnTo>
                  <a:lnTo>
                    <a:pt x="1821" y="675"/>
                  </a:lnTo>
                  <a:lnTo>
                    <a:pt x="1821" y="675"/>
                  </a:lnTo>
                  <a:lnTo>
                    <a:pt x="1821" y="675"/>
                  </a:lnTo>
                  <a:lnTo>
                    <a:pt x="1826" y="675"/>
                  </a:lnTo>
                  <a:lnTo>
                    <a:pt x="1826" y="675"/>
                  </a:lnTo>
                  <a:lnTo>
                    <a:pt x="1826" y="675"/>
                  </a:lnTo>
                  <a:lnTo>
                    <a:pt x="1826" y="675"/>
                  </a:lnTo>
                  <a:lnTo>
                    <a:pt x="1826" y="675"/>
                  </a:lnTo>
                  <a:lnTo>
                    <a:pt x="1831" y="670"/>
                  </a:lnTo>
                  <a:lnTo>
                    <a:pt x="1831" y="670"/>
                  </a:lnTo>
                  <a:lnTo>
                    <a:pt x="1831" y="670"/>
                  </a:lnTo>
                  <a:lnTo>
                    <a:pt x="1831" y="670"/>
                  </a:lnTo>
                  <a:lnTo>
                    <a:pt x="1831" y="670"/>
                  </a:lnTo>
                  <a:lnTo>
                    <a:pt x="1835" y="670"/>
                  </a:lnTo>
                  <a:lnTo>
                    <a:pt x="1835" y="670"/>
                  </a:lnTo>
                  <a:lnTo>
                    <a:pt x="1835" y="670"/>
                  </a:lnTo>
                  <a:lnTo>
                    <a:pt x="1835" y="665"/>
                  </a:lnTo>
                  <a:lnTo>
                    <a:pt x="1835" y="665"/>
                  </a:lnTo>
                  <a:lnTo>
                    <a:pt x="1840" y="665"/>
                  </a:lnTo>
                  <a:lnTo>
                    <a:pt x="1840" y="665"/>
                  </a:lnTo>
                  <a:lnTo>
                    <a:pt x="1840" y="665"/>
                  </a:lnTo>
                  <a:lnTo>
                    <a:pt x="1840" y="665"/>
                  </a:lnTo>
                  <a:lnTo>
                    <a:pt x="1840" y="665"/>
                  </a:lnTo>
                  <a:lnTo>
                    <a:pt x="1840" y="665"/>
                  </a:lnTo>
                  <a:lnTo>
                    <a:pt x="1845" y="660"/>
                  </a:lnTo>
                  <a:lnTo>
                    <a:pt x="1845" y="660"/>
                  </a:lnTo>
                  <a:lnTo>
                    <a:pt x="1845" y="660"/>
                  </a:lnTo>
                  <a:lnTo>
                    <a:pt x="1845" y="660"/>
                  </a:lnTo>
                  <a:lnTo>
                    <a:pt x="1845" y="660"/>
                  </a:lnTo>
                  <a:lnTo>
                    <a:pt x="1850" y="660"/>
                  </a:lnTo>
                  <a:lnTo>
                    <a:pt x="1850" y="660"/>
                  </a:lnTo>
                  <a:lnTo>
                    <a:pt x="1850" y="660"/>
                  </a:lnTo>
                  <a:lnTo>
                    <a:pt x="1850" y="656"/>
                  </a:lnTo>
                  <a:lnTo>
                    <a:pt x="1850" y="656"/>
                  </a:lnTo>
                  <a:lnTo>
                    <a:pt x="1855" y="656"/>
                  </a:lnTo>
                  <a:lnTo>
                    <a:pt x="1855" y="656"/>
                  </a:lnTo>
                  <a:lnTo>
                    <a:pt x="1855" y="656"/>
                  </a:lnTo>
                  <a:lnTo>
                    <a:pt x="1855" y="656"/>
                  </a:lnTo>
                  <a:lnTo>
                    <a:pt x="1855" y="656"/>
                  </a:lnTo>
                  <a:lnTo>
                    <a:pt x="1860" y="656"/>
                  </a:lnTo>
                  <a:lnTo>
                    <a:pt x="1860" y="651"/>
                  </a:lnTo>
                  <a:lnTo>
                    <a:pt x="1860" y="651"/>
                  </a:lnTo>
                  <a:lnTo>
                    <a:pt x="1860" y="651"/>
                  </a:lnTo>
                  <a:lnTo>
                    <a:pt x="1860" y="651"/>
                  </a:lnTo>
                  <a:lnTo>
                    <a:pt x="1865" y="651"/>
                  </a:lnTo>
                  <a:lnTo>
                    <a:pt x="1865" y="651"/>
                  </a:lnTo>
                  <a:lnTo>
                    <a:pt x="1865" y="651"/>
                  </a:lnTo>
                  <a:lnTo>
                    <a:pt x="1865" y="651"/>
                  </a:lnTo>
                  <a:lnTo>
                    <a:pt x="1865" y="646"/>
                  </a:lnTo>
                  <a:lnTo>
                    <a:pt x="1869" y="646"/>
                  </a:lnTo>
                  <a:lnTo>
                    <a:pt x="1869" y="646"/>
                  </a:lnTo>
                  <a:lnTo>
                    <a:pt x="1869" y="646"/>
                  </a:lnTo>
                  <a:lnTo>
                    <a:pt x="1869" y="646"/>
                  </a:lnTo>
                  <a:lnTo>
                    <a:pt x="1869" y="646"/>
                  </a:lnTo>
                  <a:lnTo>
                    <a:pt x="1874" y="646"/>
                  </a:lnTo>
                  <a:lnTo>
                    <a:pt x="1874" y="641"/>
                  </a:lnTo>
                  <a:lnTo>
                    <a:pt x="1874" y="641"/>
                  </a:lnTo>
                  <a:lnTo>
                    <a:pt x="1874" y="641"/>
                  </a:lnTo>
                  <a:lnTo>
                    <a:pt x="1874" y="641"/>
                  </a:lnTo>
                  <a:lnTo>
                    <a:pt x="1874" y="641"/>
                  </a:lnTo>
                  <a:lnTo>
                    <a:pt x="1879" y="636"/>
                  </a:lnTo>
                  <a:lnTo>
                    <a:pt x="1879" y="636"/>
                  </a:lnTo>
                  <a:lnTo>
                    <a:pt x="1879" y="636"/>
                  </a:lnTo>
                  <a:lnTo>
                    <a:pt x="1879" y="636"/>
                  </a:lnTo>
                  <a:lnTo>
                    <a:pt x="1884" y="631"/>
                  </a:lnTo>
                  <a:lnTo>
                    <a:pt x="1884" y="631"/>
                  </a:lnTo>
                  <a:lnTo>
                    <a:pt x="1884" y="631"/>
                  </a:lnTo>
                  <a:lnTo>
                    <a:pt x="1884" y="626"/>
                  </a:lnTo>
                  <a:lnTo>
                    <a:pt x="1884" y="626"/>
                  </a:lnTo>
                  <a:lnTo>
                    <a:pt x="1889" y="626"/>
                  </a:lnTo>
                  <a:lnTo>
                    <a:pt x="1889" y="626"/>
                  </a:lnTo>
                  <a:lnTo>
                    <a:pt x="1889" y="622"/>
                  </a:lnTo>
                  <a:lnTo>
                    <a:pt x="1889" y="622"/>
                  </a:lnTo>
                  <a:lnTo>
                    <a:pt x="1889" y="622"/>
                  </a:lnTo>
                  <a:lnTo>
                    <a:pt x="1894" y="617"/>
                  </a:lnTo>
                  <a:lnTo>
                    <a:pt x="1894" y="617"/>
                  </a:lnTo>
                  <a:lnTo>
                    <a:pt x="1894" y="617"/>
                  </a:lnTo>
                  <a:lnTo>
                    <a:pt x="1894" y="612"/>
                  </a:lnTo>
                  <a:lnTo>
                    <a:pt x="1894" y="612"/>
                  </a:lnTo>
                  <a:lnTo>
                    <a:pt x="1899" y="612"/>
                  </a:lnTo>
                  <a:lnTo>
                    <a:pt x="1899" y="607"/>
                  </a:lnTo>
                  <a:lnTo>
                    <a:pt x="1899" y="607"/>
                  </a:lnTo>
                  <a:lnTo>
                    <a:pt x="1899" y="607"/>
                  </a:lnTo>
                  <a:lnTo>
                    <a:pt x="1899" y="602"/>
                  </a:lnTo>
                  <a:lnTo>
                    <a:pt x="1903" y="602"/>
                  </a:lnTo>
                  <a:lnTo>
                    <a:pt x="1903" y="602"/>
                  </a:lnTo>
                  <a:lnTo>
                    <a:pt x="1903" y="597"/>
                  </a:lnTo>
                  <a:lnTo>
                    <a:pt x="1903" y="597"/>
                  </a:lnTo>
                  <a:lnTo>
                    <a:pt x="1903" y="597"/>
                  </a:lnTo>
                  <a:lnTo>
                    <a:pt x="1908" y="592"/>
                  </a:lnTo>
                  <a:lnTo>
                    <a:pt x="1908" y="592"/>
                  </a:lnTo>
                  <a:lnTo>
                    <a:pt x="1908" y="592"/>
                  </a:lnTo>
                  <a:lnTo>
                    <a:pt x="1908" y="588"/>
                  </a:lnTo>
                  <a:lnTo>
                    <a:pt x="1908" y="588"/>
                  </a:lnTo>
                  <a:lnTo>
                    <a:pt x="1913" y="588"/>
                  </a:lnTo>
                  <a:lnTo>
                    <a:pt x="1913" y="583"/>
                  </a:lnTo>
                  <a:lnTo>
                    <a:pt x="1913" y="583"/>
                  </a:lnTo>
                  <a:lnTo>
                    <a:pt x="1913" y="583"/>
                  </a:lnTo>
                  <a:lnTo>
                    <a:pt x="1913" y="578"/>
                  </a:lnTo>
                  <a:lnTo>
                    <a:pt x="1913" y="578"/>
                  </a:lnTo>
                  <a:lnTo>
                    <a:pt x="1918" y="578"/>
                  </a:lnTo>
                  <a:lnTo>
                    <a:pt x="1918" y="573"/>
                  </a:lnTo>
                  <a:lnTo>
                    <a:pt x="1918" y="573"/>
                  </a:lnTo>
                  <a:lnTo>
                    <a:pt x="1918" y="573"/>
                  </a:lnTo>
                  <a:lnTo>
                    <a:pt x="1918" y="573"/>
                  </a:lnTo>
                  <a:lnTo>
                    <a:pt x="1923" y="568"/>
                  </a:lnTo>
                  <a:lnTo>
                    <a:pt x="1923" y="568"/>
                  </a:lnTo>
                  <a:lnTo>
                    <a:pt x="1923" y="568"/>
                  </a:lnTo>
                  <a:lnTo>
                    <a:pt x="1923" y="563"/>
                  </a:lnTo>
                  <a:lnTo>
                    <a:pt x="1923" y="563"/>
                  </a:lnTo>
                  <a:lnTo>
                    <a:pt x="1928" y="563"/>
                  </a:lnTo>
                  <a:lnTo>
                    <a:pt x="1928" y="558"/>
                  </a:lnTo>
                  <a:lnTo>
                    <a:pt x="1928" y="558"/>
                  </a:lnTo>
                  <a:lnTo>
                    <a:pt x="1928" y="558"/>
                  </a:lnTo>
                  <a:lnTo>
                    <a:pt x="1928" y="554"/>
                  </a:lnTo>
                  <a:lnTo>
                    <a:pt x="1932" y="554"/>
                  </a:lnTo>
                  <a:lnTo>
                    <a:pt x="1932" y="554"/>
                  </a:lnTo>
                  <a:lnTo>
                    <a:pt x="1932" y="549"/>
                  </a:lnTo>
                  <a:lnTo>
                    <a:pt x="1932" y="549"/>
                  </a:lnTo>
                  <a:lnTo>
                    <a:pt x="1932" y="549"/>
                  </a:lnTo>
                  <a:lnTo>
                    <a:pt x="1937" y="544"/>
                  </a:lnTo>
                  <a:lnTo>
                    <a:pt x="1937" y="544"/>
                  </a:lnTo>
                  <a:lnTo>
                    <a:pt x="1937" y="544"/>
                  </a:lnTo>
                  <a:lnTo>
                    <a:pt x="1937" y="539"/>
                  </a:lnTo>
                  <a:lnTo>
                    <a:pt x="1937" y="539"/>
                  </a:lnTo>
                  <a:lnTo>
                    <a:pt x="1942" y="539"/>
                  </a:lnTo>
                  <a:lnTo>
                    <a:pt x="1942" y="534"/>
                  </a:lnTo>
                  <a:lnTo>
                    <a:pt x="1942" y="534"/>
                  </a:lnTo>
                  <a:lnTo>
                    <a:pt x="1942" y="534"/>
                  </a:lnTo>
                  <a:lnTo>
                    <a:pt x="1942" y="529"/>
                  </a:lnTo>
                  <a:lnTo>
                    <a:pt x="1947" y="529"/>
                  </a:lnTo>
                  <a:lnTo>
                    <a:pt x="1947" y="529"/>
                  </a:lnTo>
                  <a:lnTo>
                    <a:pt x="1947" y="524"/>
                  </a:lnTo>
                  <a:lnTo>
                    <a:pt x="1947" y="524"/>
                  </a:lnTo>
                  <a:lnTo>
                    <a:pt x="1947" y="524"/>
                  </a:lnTo>
                  <a:lnTo>
                    <a:pt x="1952" y="520"/>
                  </a:lnTo>
                  <a:lnTo>
                    <a:pt x="1952" y="520"/>
                  </a:lnTo>
                  <a:lnTo>
                    <a:pt x="1952" y="520"/>
                  </a:lnTo>
                  <a:lnTo>
                    <a:pt x="1952" y="515"/>
                  </a:lnTo>
                  <a:lnTo>
                    <a:pt x="1952" y="515"/>
                  </a:lnTo>
                  <a:lnTo>
                    <a:pt x="1957" y="515"/>
                  </a:lnTo>
                  <a:lnTo>
                    <a:pt x="1957" y="510"/>
                  </a:lnTo>
                  <a:lnTo>
                    <a:pt x="1957" y="510"/>
                  </a:lnTo>
                  <a:lnTo>
                    <a:pt x="1957" y="510"/>
                  </a:lnTo>
                  <a:lnTo>
                    <a:pt x="1957" y="510"/>
                  </a:lnTo>
                  <a:lnTo>
                    <a:pt x="1962" y="505"/>
                  </a:lnTo>
                  <a:lnTo>
                    <a:pt x="1962" y="505"/>
                  </a:lnTo>
                  <a:lnTo>
                    <a:pt x="1962" y="505"/>
                  </a:lnTo>
                  <a:lnTo>
                    <a:pt x="1962" y="500"/>
                  </a:lnTo>
                  <a:lnTo>
                    <a:pt x="1962" y="500"/>
                  </a:lnTo>
                  <a:lnTo>
                    <a:pt x="1962" y="500"/>
                  </a:lnTo>
                  <a:lnTo>
                    <a:pt x="1966" y="495"/>
                  </a:lnTo>
                  <a:lnTo>
                    <a:pt x="1966" y="495"/>
                  </a:lnTo>
                  <a:lnTo>
                    <a:pt x="1966" y="495"/>
                  </a:lnTo>
                  <a:lnTo>
                    <a:pt x="1966" y="490"/>
                  </a:lnTo>
                  <a:lnTo>
                    <a:pt x="1966" y="490"/>
                  </a:lnTo>
                  <a:lnTo>
                    <a:pt x="1971" y="490"/>
                  </a:lnTo>
                  <a:lnTo>
                    <a:pt x="1971" y="486"/>
                  </a:lnTo>
                  <a:lnTo>
                    <a:pt x="1971" y="486"/>
                  </a:lnTo>
                  <a:lnTo>
                    <a:pt x="1971" y="486"/>
                  </a:lnTo>
                  <a:lnTo>
                    <a:pt x="1971" y="481"/>
                  </a:lnTo>
                  <a:lnTo>
                    <a:pt x="1976" y="481"/>
                  </a:lnTo>
                  <a:lnTo>
                    <a:pt x="1976" y="481"/>
                  </a:lnTo>
                  <a:lnTo>
                    <a:pt x="1976" y="476"/>
                  </a:lnTo>
                  <a:lnTo>
                    <a:pt x="1976" y="476"/>
                  </a:lnTo>
                  <a:lnTo>
                    <a:pt x="1976" y="476"/>
                  </a:lnTo>
                  <a:lnTo>
                    <a:pt x="1981" y="471"/>
                  </a:lnTo>
                  <a:lnTo>
                    <a:pt x="1981" y="471"/>
                  </a:lnTo>
                  <a:lnTo>
                    <a:pt x="1981" y="471"/>
                  </a:lnTo>
                  <a:lnTo>
                    <a:pt x="1981" y="466"/>
                  </a:lnTo>
                  <a:lnTo>
                    <a:pt x="1981" y="466"/>
                  </a:lnTo>
                  <a:lnTo>
                    <a:pt x="1986" y="466"/>
                  </a:lnTo>
                  <a:lnTo>
                    <a:pt x="1986" y="461"/>
                  </a:lnTo>
                  <a:lnTo>
                    <a:pt x="1986" y="461"/>
                  </a:lnTo>
                  <a:lnTo>
                    <a:pt x="1986" y="461"/>
                  </a:lnTo>
                  <a:lnTo>
                    <a:pt x="1986" y="457"/>
                  </a:lnTo>
                  <a:lnTo>
                    <a:pt x="1991" y="457"/>
                  </a:lnTo>
                  <a:lnTo>
                    <a:pt x="1991" y="457"/>
                  </a:lnTo>
                  <a:lnTo>
                    <a:pt x="1991" y="452"/>
                  </a:lnTo>
                  <a:lnTo>
                    <a:pt x="1991" y="452"/>
                  </a:lnTo>
                  <a:lnTo>
                    <a:pt x="1991" y="452"/>
                  </a:lnTo>
                  <a:lnTo>
                    <a:pt x="1996" y="447"/>
                  </a:lnTo>
                  <a:lnTo>
                    <a:pt x="1996" y="447"/>
                  </a:lnTo>
                  <a:lnTo>
                    <a:pt x="1996" y="447"/>
                  </a:lnTo>
                  <a:lnTo>
                    <a:pt x="1996" y="442"/>
                  </a:lnTo>
                  <a:lnTo>
                    <a:pt x="1996" y="442"/>
                  </a:lnTo>
                  <a:lnTo>
                    <a:pt x="1996" y="442"/>
                  </a:lnTo>
                  <a:lnTo>
                    <a:pt x="2000" y="437"/>
                  </a:lnTo>
                  <a:lnTo>
                    <a:pt x="2000" y="432"/>
                  </a:lnTo>
                  <a:lnTo>
                    <a:pt x="2000" y="432"/>
                  </a:lnTo>
                  <a:lnTo>
                    <a:pt x="2000" y="427"/>
                  </a:lnTo>
                  <a:lnTo>
                    <a:pt x="2005" y="423"/>
                  </a:lnTo>
                  <a:lnTo>
                    <a:pt x="2005" y="423"/>
                  </a:lnTo>
                  <a:lnTo>
                    <a:pt x="2005" y="418"/>
                  </a:lnTo>
                  <a:lnTo>
                    <a:pt x="2005" y="418"/>
                  </a:lnTo>
                  <a:lnTo>
                    <a:pt x="2005" y="413"/>
                  </a:lnTo>
                  <a:lnTo>
                    <a:pt x="2005" y="408"/>
                  </a:lnTo>
                  <a:lnTo>
                    <a:pt x="2010" y="408"/>
                  </a:lnTo>
                  <a:lnTo>
                    <a:pt x="2010" y="403"/>
                  </a:lnTo>
                  <a:lnTo>
                    <a:pt x="2010" y="398"/>
                  </a:lnTo>
                  <a:lnTo>
                    <a:pt x="2010" y="398"/>
                  </a:lnTo>
                  <a:lnTo>
                    <a:pt x="2010" y="393"/>
                  </a:lnTo>
                  <a:lnTo>
                    <a:pt x="2015" y="389"/>
                  </a:lnTo>
                  <a:lnTo>
                    <a:pt x="2015" y="389"/>
                  </a:lnTo>
                  <a:lnTo>
                    <a:pt x="2015" y="384"/>
                  </a:lnTo>
                  <a:lnTo>
                    <a:pt x="2015" y="379"/>
                  </a:lnTo>
                  <a:lnTo>
                    <a:pt x="2015" y="379"/>
                  </a:lnTo>
                  <a:lnTo>
                    <a:pt x="2020" y="374"/>
                  </a:lnTo>
                  <a:lnTo>
                    <a:pt x="2020" y="369"/>
                  </a:lnTo>
                  <a:lnTo>
                    <a:pt x="2020" y="369"/>
                  </a:lnTo>
                  <a:lnTo>
                    <a:pt x="2020" y="364"/>
                  </a:lnTo>
                  <a:lnTo>
                    <a:pt x="2020" y="359"/>
                  </a:lnTo>
                  <a:lnTo>
                    <a:pt x="2025" y="359"/>
                  </a:lnTo>
                  <a:lnTo>
                    <a:pt x="2025" y="355"/>
                  </a:lnTo>
                  <a:lnTo>
                    <a:pt x="2025" y="350"/>
                  </a:lnTo>
                  <a:lnTo>
                    <a:pt x="2025" y="350"/>
                  </a:lnTo>
                  <a:lnTo>
                    <a:pt x="2025" y="345"/>
                  </a:lnTo>
                  <a:lnTo>
                    <a:pt x="2030" y="340"/>
                  </a:lnTo>
                  <a:lnTo>
                    <a:pt x="2030" y="340"/>
                  </a:lnTo>
                  <a:lnTo>
                    <a:pt x="2030" y="335"/>
                  </a:lnTo>
                  <a:lnTo>
                    <a:pt x="2030" y="330"/>
                  </a:lnTo>
                  <a:lnTo>
                    <a:pt x="2030" y="330"/>
                  </a:lnTo>
                  <a:lnTo>
                    <a:pt x="2034" y="325"/>
                  </a:lnTo>
                  <a:lnTo>
                    <a:pt x="2034" y="321"/>
                  </a:lnTo>
                  <a:lnTo>
                    <a:pt x="2034" y="321"/>
                  </a:lnTo>
                  <a:lnTo>
                    <a:pt x="2034" y="316"/>
                  </a:lnTo>
                  <a:lnTo>
                    <a:pt x="2034" y="311"/>
                  </a:lnTo>
                  <a:lnTo>
                    <a:pt x="2039" y="311"/>
                  </a:lnTo>
                  <a:lnTo>
                    <a:pt x="2039" y="306"/>
                  </a:lnTo>
                  <a:lnTo>
                    <a:pt x="2039" y="301"/>
                  </a:lnTo>
                  <a:lnTo>
                    <a:pt x="2039" y="301"/>
                  </a:lnTo>
                  <a:lnTo>
                    <a:pt x="2039" y="296"/>
                  </a:lnTo>
                  <a:lnTo>
                    <a:pt x="2039" y="291"/>
                  </a:lnTo>
                  <a:lnTo>
                    <a:pt x="2044" y="291"/>
                  </a:lnTo>
                  <a:lnTo>
                    <a:pt x="2044" y="287"/>
                  </a:lnTo>
                  <a:lnTo>
                    <a:pt x="2044" y="282"/>
                  </a:lnTo>
                  <a:lnTo>
                    <a:pt x="2044" y="282"/>
                  </a:lnTo>
                  <a:lnTo>
                    <a:pt x="2044" y="277"/>
                  </a:lnTo>
                  <a:lnTo>
                    <a:pt x="2049" y="277"/>
                  </a:lnTo>
                  <a:lnTo>
                    <a:pt x="2049" y="272"/>
                  </a:lnTo>
                  <a:lnTo>
                    <a:pt x="2049" y="267"/>
                  </a:lnTo>
                  <a:lnTo>
                    <a:pt x="2049" y="267"/>
                  </a:lnTo>
                  <a:lnTo>
                    <a:pt x="2054" y="257"/>
                  </a:lnTo>
                  <a:lnTo>
                    <a:pt x="2054" y="257"/>
                  </a:lnTo>
                  <a:lnTo>
                    <a:pt x="2054" y="253"/>
                  </a:lnTo>
                  <a:lnTo>
                    <a:pt x="2054" y="248"/>
                  </a:lnTo>
                  <a:lnTo>
                    <a:pt x="2054" y="248"/>
                  </a:lnTo>
                  <a:lnTo>
                    <a:pt x="2059" y="243"/>
                  </a:lnTo>
                  <a:lnTo>
                    <a:pt x="2059" y="238"/>
                  </a:lnTo>
                  <a:lnTo>
                    <a:pt x="2059" y="238"/>
                  </a:lnTo>
                  <a:lnTo>
                    <a:pt x="2059" y="233"/>
                  </a:lnTo>
                  <a:lnTo>
                    <a:pt x="2059" y="228"/>
                  </a:lnTo>
                  <a:lnTo>
                    <a:pt x="2064" y="228"/>
                  </a:lnTo>
                  <a:lnTo>
                    <a:pt x="2064" y="223"/>
                  </a:lnTo>
                  <a:lnTo>
                    <a:pt x="2064" y="219"/>
                  </a:lnTo>
                  <a:lnTo>
                    <a:pt x="2064" y="219"/>
                  </a:lnTo>
                  <a:lnTo>
                    <a:pt x="2064" y="214"/>
                  </a:lnTo>
                  <a:lnTo>
                    <a:pt x="2064" y="214"/>
                  </a:lnTo>
                  <a:lnTo>
                    <a:pt x="2068" y="209"/>
                  </a:lnTo>
                  <a:lnTo>
                    <a:pt x="2068" y="204"/>
                  </a:lnTo>
                  <a:lnTo>
                    <a:pt x="2068" y="204"/>
                  </a:lnTo>
                  <a:lnTo>
                    <a:pt x="2068" y="199"/>
                  </a:lnTo>
                  <a:lnTo>
                    <a:pt x="2068" y="199"/>
                  </a:lnTo>
                  <a:lnTo>
                    <a:pt x="2073" y="199"/>
                  </a:lnTo>
                  <a:lnTo>
                    <a:pt x="2073" y="199"/>
                  </a:lnTo>
                  <a:lnTo>
                    <a:pt x="2073" y="204"/>
                  </a:lnTo>
                  <a:lnTo>
                    <a:pt x="2073" y="204"/>
                  </a:lnTo>
                  <a:lnTo>
                    <a:pt x="2078" y="204"/>
                  </a:lnTo>
                  <a:lnTo>
                    <a:pt x="2078" y="204"/>
                  </a:lnTo>
                  <a:lnTo>
                    <a:pt x="2078" y="209"/>
                  </a:lnTo>
                  <a:lnTo>
                    <a:pt x="2078" y="209"/>
                  </a:lnTo>
                  <a:lnTo>
                    <a:pt x="2078" y="209"/>
                  </a:lnTo>
                  <a:lnTo>
                    <a:pt x="2078" y="209"/>
                  </a:lnTo>
                  <a:lnTo>
                    <a:pt x="2083" y="209"/>
                  </a:lnTo>
                  <a:lnTo>
                    <a:pt x="2083" y="214"/>
                  </a:lnTo>
                  <a:lnTo>
                    <a:pt x="2083" y="214"/>
                  </a:lnTo>
                  <a:lnTo>
                    <a:pt x="2083" y="214"/>
                  </a:lnTo>
                  <a:lnTo>
                    <a:pt x="2083" y="214"/>
                  </a:lnTo>
                  <a:lnTo>
                    <a:pt x="2088" y="214"/>
                  </a:lnTo>
                  <a:lnTo>
                    <a:pt x="2088" y="219"/>
                  </a:lnTo>
                  <a:lnTo>
                    <a:pt x="2088" y="219"/>
                  </a:lnTo>
                  <a:lnTo>
                    <a:pt x="2088" y="219"/>
                  </a:lnTo>
                  <a:lnTo>
                    <a:pt x="2088" y="219"/>
                  </a:lnTo>
                  <a:lnTo>
                    <a:pt x="2093" y="219"/>
                  </a:lnTo>
                  <a:lnTo>
                    <a:pt x="2093" y="223"/>
                  </a:lnTo>
                  <a:lnTo>
                    <a:pt x="2093" y="223"/>
                  </a:lnTo>
                  <a:lnTo>
                    <a:pt x="2093" y="223"/>
                  </a:lnTo>
                  <a:lnTo>
                    <a:pt x="2093" y="223"/>
                  </a:lnTo>
                  <a:lnTo>
                    <a:pt x="2093" y="228"/>
                  </a:lnTo>
                  <a:lnTo>
                    <a:pt x="2098" y="228"/>
                  </a:lnTo>
                  <a:lnTo>
                    <a:pt x="2098" y="228"/>
                  </a:lnTo>
                  <a:lnTo>
                    <a:pt x="2098" y="228"/>
                  </a:lnTo>
                  <a:lnTo>
                    <a:pt x="2098" y="228"/>
                  </a:lnTo>
                  <a:lnTo>
                    <a:pt x="2098" y="233"/>
                  </a:lnTo>
                  <a:lnTo>
                    <a:pt x="2102" y="233"/>
                  </a:lnTo>
                  <a:lnTo>
                    <a:pt x="2102" y="233"/>
                  </a:lnTo>
                  <a:lnTo>
                    <a:pt x="2102" y="233"/>
                  </a:lnTo>
                  <a:lnTo>
                    <a:pt x="2102" y="238"/>
                  </a:lnTo>
                  <a:lnTo>
                    <a:pt x="2107" y="238"/>
                  </a:lnTo>
                  <a:lnTo>
                    <a:pt x="2107" y="238"/>
                  </a:lnTo>
                  <a:lnTo>
                    <a:pt x="2107" y="238"/>
                  </a:lnTo>
                  <a:lnTo>
                    <a:pt x="2107" y="243"/>
                  </a:lnTo>
                  <a:lnTo>
                    <a:pt x="2107" y="243"/>
                  </a:lnTo>
                  <a:lnTo>
                    <a:pt x="2112" y="243"/>
                  </a:lnTo>
                  <a:lnTo>
                    <a:pt x="2112" y="243"/>
                  </a:lnTo>
                  <a:lnTo>
                    <a:pt x="2112" y="243"/>
                  </a:lnTo>
                  <a:lnTo>
                    <a:pt x="2112" y="248"/>
                  </a:lnTo>
                  <a:lnTo>
                    <a:pt x="2112" y="248"/>
                  </a:lnTo>
                  <a:lnTo>
                    <a:pt x="2117" y="248"/>
                  </a:lnTo>
                  <a:lnTo>
                    <a:pt x="2117" y="248"/>
                  </a:lnTo>
                  <a:lnTo>
                    <a:pt x="2117" y="248"/>
                  </a:lnTo>
                  <a:lnTo>
                    <a:pt x="2117" y="253"/>
                  </a:lnTo>
                  <a:lnTo>
                    <a:pt x="2117" y="253"/>
                  </a:lnTo>
                  <a:lnTo>
                    <a:pt x="2122" y="253"/>
                  </a:lnTo>
                  <a:lnTo>
                    <a:pt x="2122" y="253"/>
                  </a:lnTo>
                  <a:lnTo>
                    <a:pt x="2122" y="257"/>
                  </a:lnTo>
                  <a:lnTo>
                    <a:pt x="2122" y="257"/>
                  </a:lnTo>
                  <a:lnTo>
                    <a:pt x="2122" y="257"/>
                  </a:lnTo>
                  <a:lnTo>
                    <a:pt x="2122" y="257"/>
                  </a:lnTo>
                  <a:lnTo>
                    <a:pt x="2127" y="257"/>
                  </a:lnTo>
                  <a:lnTo>
                    <a:pt x="2127" y="262"/>
                  </a:lnTo>
                  <a:lnTo>
                    <a:pt x="2127" y="262"/>
                  </a:lnTo>
                  <a:lnTo>
                    <a:pt x="2127" y="262"/>
                  </a:lnTo>
                  <a:lnTo>
                    <a:pt x="2127" y="262"/>
                  </a:lnTo>
                  <a:lnTo>
                    <a:pt x="2132" y="262"/>
                  </a:lnTo>
                  <a:lnTo>
                    <a:pt x="2132" y="267"/>
                  </a:lnTo>
                  <a:lnTo>
                    <a:pt x="2132" y="267"/>
                  </a:lnTo>
                  <a:lnTo>
                    <a:pt x="2132" y="267"/>
                  </a:lnTo>
                  <a:lnTo>
                    <a:pt x="2132" y="267"/>
                  </a:lnTo>
                  <a:lnTo>
                    <a:pt x="2136" y="267"/>
                  </a:lnTo>
                  <a:lnTo>
                    <a:pt x="2136" y="272"/>
                  </a:lnTo>
                  <a:lnTo>
                    <a:pt x="2136" y="272"/>
                  </a:lnTo>
                  <a:lnTo>
                    <a:pt x="2136" y="272"/>
                  </a:lnTo>
                  <a:lnTo>
                    <a:pt x="2136" y="272"/>
                  </a:lnTo>
                  <a:lnTo>
                    <a:pt x="2141" y="277"/>
                  </a:lnTo>
                  <a:lnTo>
                    <a:pt x="2141" y="277"/>
                  </a:lnTo>
                  <a:lnTo>
                    <a:pt x="2141" y="277"/>
                  </a:lnTo>
                  <a:lnTo>
                    <a:pt x="2141" y="277"/>
                  </a:lnTo>
                  <a:lnTo>
                    <a:pt x="2141" y="277"/>
                  </a:lnTo>
                  <a:lnTo>
                    <a:pt x="2146" y="277"/>
                  </a:lnTo>
                  <a:lnTo>
                    <a:pt x="2146" y="277"/>
                  </a:lnTo>
                  <a:lnTo>
                    <a:pt x="2146" y="277"/>
                  </a:lnTo>
                  <a:lnTo>
                    <a:pt x="2146" y="272"/>
                  </a:lnTo>
                  <a:lnTo>
                    <a:pt x="2146" y="272"/>
                  </a:lnTo>
                  <a:lnTo>
                    <a:pt x="2151" y="272"/>
                  </a:lnTo>
                  <a:lnTo>
                    <a:pt x="2151" y="272"/>
                  </a:lnTo>
                  <a:lnTo>
                    <a:pt x="2151" y="272"/>
                  </a:lnTo>
                  <a:lnTo>
                    <a:pt x="2151" y="272"/>
                  </a:lnTo>
                  <a:lnTo>
                    <a:pt x="2151" y="272"/>
                  </a:lnTo>
                  <a:lnTo>
                    <a:pt x="2151" y="267"/>
                  </a:lnTo>
                  <a:lnTo>
                    <a:pt x="2156" y="267"/>
                  </a:lnTo>
                  <a:lnTo>
                    <a:pt x="2156" y="267"/>
                  </a:lnTo>
                  <a:lnTo>
                    <a:pt x="2156" y="267"/>
                  </a:lnTo>
                  <a:lnTo>
                    <a:pt x="2156" y="267"/>
                  </a:lnTo>
                  <a:lnTo>
                    <a:pt x="2156" y="267"/>
                  </a:lnTo>
                  <a:lnTo>
                    <a:pt x="2161" y="267"/>
                  </a:lnTo>
                  <a:lnTo>
                    <a:pt x="2161" y="262"/>
                  </a:lnTo>
                  <a:lnTo>
                    <a:pt x="2161" y="262"/>
                  </a:lnTo>
                  <a:lnTo>
                    <a:pt x="2161" y="262"/>
                  </a:lnTo>
                  <a:lnTo>
                    <a:pt x="2161" y="262"/>
                  </a:lnTo>
                  <a:lnTo>
                    <a:pt x="2166" y="262"/>
                  </a:lnTo>
                  <a:lnTo>
                    <a:pt x="2166" y="262"/>
                  </a:lnTo>
                  <a:lnTo>
                    <a:pt x="2166" y="262"/>
                  </a:lnTo>
                  <a:lnTo>
                    <a:pt x="2166" y="257"/>
                  </a:lnTo>
                  <a:lnTo>
                    <a:pt x="2166" y="257"/>
                  </a:lnTo>
                  <a:lnTo>
                    <a:pt x="2170" y="257"/>
                  </a:lnTo>
                  <a:lnTo>
                    <a:pt x="2170" y="257"/>
                  </a:lnTo>
                  <a:lnTo>
                    <a:pt x="2170" y="257"/>
                  </a:lnTo>
                  <a:lnTo>
                    <a:pt x="2170" y="257"/>
                  </a:lnTo>
                  <a:lnTo>
                    <a:pt x="2170" y="257"/>
                  </a:lnTo>
                  <a:lnTo>
                    <a:pt x="2175" y="253"/>
                  </a:lnTo>
                  <a:lnTo>
                    <a:pt x="2175" y="253"/>
                  </a:lnTo>
                  <a:lnTo>
                    <a:pt x="2175" y="253"/>
                  </a:lnTo>
                  <a:lnTo>
                    <a:pt x="2175" y="253"/>
                  </a:lnTo>
                  <a:lnTo>
                    <a:pt x="2175" y="253"/>
                  </a:lnTo>
                  <a:lnTo>
                    <a:pt x="2180" y="253"/>
                  </a:lnTo>
                  <a:lnTo>
                    <a:pt x="2180" y="253"/>
                  </a:lnTo>
                  <a:lnTo>
                    <a:pt x="2180" y="248"/>
                  </a:lnTo>
                  <a:lnTo>
                    <a:pt x="2180" y="248"/>
                  </a:lnTo>
                  <a:lnTo>
                    <a:pt x="2180" y="248"/>
                  </a:lnTo>
                  <a:lnTo>
                    <a:pt x="2185" y="248"/>
                  </a:lnTo>
                  <a:lnTo>
                    <a:pt x="2185" y="248"/>
                  </a:lnTo>
                  <a:lnTo>
                    <a:pt x="2185" y="248"/>
                  </a:lnTo>
                  <a:lnTo>
                    <a:pt x="2185" y="243"/>
                  </a:lnTo>
                  <a:lnTo>
                    <a:pt x="2190" y="243"/>
                  </a:lnTo>
                  <a:lnTo>
                    <a:pt x="2190" y="243"/>
                  </a:lnTo>
                  <a:lnTo>
                    <a:pt x="2190" y="243"/>
                  </a:lnTo>
                  <a:lnTo>
                    <a:pt x="2190" y="243"/>
                  </a:lnTo>
                  <a:lnTo>
                    <a:pt x="2190" y="243"/>
                  </a:lnTo>
                  <a:lnTo>
                    <a:pt x="2190" y="243"/>
                  </a:lnTo>
                  <a:lnTo>
                    <a:pt x="2195" y="238"/>
                  </a:lnTo>
                  <a:lnTo>
                    <a:pt x="2195" y="238"/>
                  </a:lnTo>
                  <a:lnTo>
                    <a:pt x="2195" y="238"/>
                  </a:lnTo>
                  <a:lnTo>
                    <a:pt x="2195" y="238"/>
                  </a:lnTo>
                  <a:lnTo>
                    <a:pt x="2195" y="238"/>
                  </a:lnTo>
                  <a:lnTo>
                    <a:pt x="2200" y="238"/>
                  </a:lnTo>
                  <a:lnTo>
                    <a:pt x="2200" y="238"/>
                  </a:lnTo>
                  <a:lnTo>
                    <a:pt x="2200" y="233"/>
                  </a:lnTo>
                  <a:lnTo>
                    <a:pt x="2200" y="233"/>
                  </a:lnTo>
                  <a:lnTo>
                    <a:pt x="2200" y="233"/>
                  </a:lnTo>
                  <a:lnTo>
                    <a:pt x="2204" y="233"/>
                  </a:lnTo>
                  <a:lnTo>
                    <a:pt x="2204" y="233"/>
                  </a:lnTo>
                  <a:lnTo>
                    <a:pt x="2204" y="233"/>
                  </a:lnTo>
                  <a:lnTo>
                    <a:pt x="2204" y="233"/>
                  </a:lnTo>
                  <a:lnTo>
                    <a:pt x="2204" y="228"/>
                  </a:lnTo>
                  <a:lnTo>
                    <a:pt x="2209" y="228"/>
                  </a:lnTo>
                  <a:lnTo>
                    <a:pt x="2209" y="228"/>
                  </a:lnTo>
                  <a:lnTo>
                    <a:pt x="2209" y="228"/>
                  </a:lnTo>
                  <a:lnTo>
                    <a:pt x="2209" y="228"/>
                  </a:lnTo>
                  <a:lnTo>
                    <a:pt x="2209" y="228"/>
                  </a:lnTo>
                  <a:lnTo>
                    <a:pt x="2214" y="228"/>
                  </a:lnTo>
                  <a:lnTo>
                    <a:pt x="2214" y="223"/>
                  </a:lnTo>
                  <a:lnTo>
                    <a:pt x="2214" y="223"/>
                  </a:lnTo>
                  <a:lnTo>
                    <a:pt x="2214" y="223"/>
                  </a:lnTo>
                  <a:lnTo>
                    <a:pt x="2214" y="223"/>
                  </a:lnTo>
                  <a:lnTo>
                    <a:pt x="2219" y="223"/>
                  </a:lnTo>
                  <a:lnTo>
                    <a:pt x="2219" y="223"/>
                  </a:lnTo>
                  <a:lnTo>
                    <a:pt x="2219" y="223"/>
                  </a:lnTo>
                  <a:lnTo>
                    <a:pt x="2219" y="219"/>
                  </a:lnTo>
                  <a:lnTo>
                    <a:pt x="2219" y="219"/>
                  </a:lnTo>
                  <a:lnTo>
                    <a:pt x="2224" y="219"/>
                  </a:lnTo>
                  <a:lnTo>
                    <a:pt x="2224" y="219"/>
                  </a:lnTo>
                  <a:lnTo>
                    <a:pt x="2224" y="219"/>
                  </a:lnTo>
                  <a:lnTo>
                    <a:pt x="2224" y="219"/>
                  </a:lnTo>
                  <a:lnTo>
                    <a:pt x="2224" y="219"/>
                  </a:lnTo>
                  <a:lnTo>
                    <a:pt x="2229" y="214"/>
                  </a:lnTo>
                  <a:lnTo>
                    <a:pt x="2229" y="214"/>
                  </a:lnTo>
                  <a:lnTo>
                    <a:pt x="2229" y="214"/>
                  </a:lnTo>
                  <a:lnTo>
                    <a:pt x="2229" y="214"/>
                  </a:lnTo>
                  <a:lnTo>
                    <a:pt x="2229" y="214"/>
                  </a:lnTo>
                  <a:lnTo>
                    <a:pt x="2229" y="214"/>
                  </a:lnTo>
                  <a:lnTo>
                    <a:pt x="2233" y="214"/>
                  </a:lnTo>
                  <a:lnTo>
                    <a:pt x="2233" y="209"/>
                  </a:lnTo>
                  <a:lnTo>
                    <a:pt x="2233" y="209"/>
                  </a:lnTo>
                  <a:lnTo>
                    <a:pt x="2233" y="209"/>
                  </a:lnTo>
                  <a:lnTo>
                    <a:pt x="2233" y="209"/>
                  </a:lnTo>
                  <a:lnTo>
                    <a:pt x="2238" y="209"/>
                  </a:lnTo>
                  <a:lnTo>
                    <a:pt x="2238" y="209"/>
                  </a:lnTo>
                  <a:lnTo>
                    <a:pt x="2238" y="209"/>
                  </a:lnTo>
                  <a:lnTo>
                    <a:pt x="2238" y="204"/>
                  </a:lnTo>
                  <a:lnTo>
                    <a:pt x="2238" y="204"/>
                  </a:lnTo>
                  <a:lnTo>
                    <a:pt x="2243" y="204"/>
                  </a:lnTo>
                  <a:lnTo>
                    <a:pt x="2243" y="204"/>
                  </a:lnTo>
                  <a:lnTo>
                    <a:pt x="2243" y="204"/>
                  </a:lnTo>
                  <a:lnTo>
                    <a:pt x="2243" y="204"/>
                  </a:lnTo>
                  <a:lnTo>
                    <a:pt x="2243" y="204"/>
                  </a:lnTo>
                  <a:lnTo>
                    <a:pt x="2248" y="199"/>
                  </a:lnTo>
                  <a:lnTo>
                    <a:pt x="2248" y="199"/>
                  </a:lnTo>
                  <a:lnTo>
                    <a:pt x="2248" y="199"/>
                  </a:lnTo>
                  <a:lnTo>
                    <a:pt x="2248" y="199"/>
                  </a:lnTo>
                  <a:lnTo>
                    <a:pt x="2248" y="199"/>
                  </a:lnTo>
                  <a:lnTo>
                    <a:pt x="2253" y="199"/>
                  </a:lnTo>
                  <a:lnTo>
                    <a:pt x="2253" y="199"/>
                  </a:lnTo>
                  <a:lnTo>
                    <a:pt x="2253" y="194"/>
                  </a:lnTo>
                  <a:lnTo>
                    <a:pt x="2253" y="194"/>
                  </a:lnTo>
                  <a:lnTo>
                    <a:pt x="2253" y="194"/>
                  </a:lnTo>
                  <a:lnTo>
                    <a:pt x="2258" y="194"/>
                  </a:lnTo>
                  <a:lnTo>
                    <a:pt x="2258" y="189"/>
                  </a:lnTo>
                  <a:lnTo>
                    <a:pt x="2258" y="189"/>
                  </a:lnTo>
                  <a:lnTo>
                    <a:pt x="2258" y="189"/>
                  </a:lnTo>
                  <a:lnTo>
                    <a:pt x="2258" y="189"/>
                  </a:lnTo>
                  <a:lnTo>
                    <a:pt x="2263" y="189"/>
                  </a:lnTo>
                  <a:lnTo>
                    <a:pt x="2263" y="185"/>
                  </a:lnTo>
                  <a:lnTo>
                    <a:pt x="2263" y="185"/>
                  </a:lnTo>
                  <a:lnTo>
                    <a:pt x="2263" y="185"/>
                  </a:lnTo>
                  <a:lnTo>
                    <a:pt x="2263" y="185"/>
                  </a:lnTo>
                  <a:lnTo>
                    <a:pt x="2263" y="180"/>
                  </a:lnTo>
                  <a:lnTo>
                    <a:pt x="2267" y="180"/>
                  </a:lnTo>
                  <a:lnTo>
                    <a:pt x="2267" y="180"/>
                  </a:lnTo>
                  <a:lnTo>
                    <a:pt x="2267" y="180"/>
                  </a:lnTo>
                  <a:lnTo>
                    <a:pt x="2267" y="175"/>
                  </a:lnTo>
                  <a:lnTo>
                    <a:pt x="2267" y="175"/>
                  </a:lnTo>
                  <a:lnTo>
                    <a:pt x="2272" y="175"/>
                  </a:lnTo>
                  <a:lnTo>
                    <a:pt x="2272" y="175"/>
                  </a:lnTo>
                  <a:lnTo>
                    <a:pt x="2272" y="175"/>
                  </a:lnTo>
                  <a:lnTo>
                    <a:pt x="2272" y="170"/>
                  </a:lnTo>
                  <a:lnTo>
                    <a:pt x="2277" y="170"/>
                  </a:lnTo>
                  <a:lnTo>
                    <a:pt x="2277" y="165"/>
                  </a:lnTo>
                  <a:lnTo>
                    <a:pt x="2277" y="165"/>
                  </a:lnTo>
                  <a:lnTo>
                    <a:pt x="2277" y="165"/>
                  </a:lnTo>
                  <a:lnTo>
                    <a:pt x="2277" y="160"/>
                  </a:lnTo>
                  <a:lnTo>
                    <a:pt x="2282" y="160"/>
                  </a:lnTo>
                  <a:lnTo>
                    <a:pt x="2282" y="160"/>
                  </a:lnTo>
                  <a:lnTo>
                    <a:pt x="2282" y="160"/>
                  </a:lnTo>
                  <a:lnTo>
                    <a:pt x="2282" y="155"/>
                  </a:lnTo>
                  <a:lnTo>
                    <a:pt x="2282" y="155"/>
                  </a:lnTo>
                  <a:lnTo>
                    <a:pt x="2282" y="155"/>
                  </a:lnTo>
                  <a:lnTo>
                    <a:pt x="2287" y="151"/>
                  </a:lnTo>
                  <a:lnTo>
                    <a:pt x="2287" y="151"/>
                  </a:lnTo>
                  <a:lnTo>
                    <a:pt x="2287" y="151"/>
                  </a:lnTo>
                  <a:lnTo>
                    <a:pt x="2287" y="146"/>
                  </a:lnTo>
                  <a:lnTo>
                    <a:pt x="2287" y="146"/>
                  </a:lnTo>
                  <a:lnTo>
                    <a:pt x="2292" y="146"/>
                  </a:lnTo>
                  <a:lnTo>
                    <a:pt x="2292" y="141"/>
                  </a:lnTo>
                  <a:lnTo>
                    <a:pt x="2292" y="141"/>
                  </a:lnTo>
                  <a:lnTo>
                    <a:pt x="2292" y="141"/>
                  </a:lnTo>
                  <a:lnTo>
                    <a:pt x="2292" y="141"/>
                  </a:lnTo>
                  <a:lnTo>
                    <a:pt x="2297" y="136"/>
                  </a:lnTo>
                  <a:lnTo>
                    <a:pt x="2297" y="136"/>
                  </a:lnTo>
                  <a:lnTo>
                    <a:pt x="2297" y="136"/>
                  </a:lnTo>
                  <a:lnTo>
                    <a:pt x="2297" y="131"/>
                  </a:lnTo>
                  <a:lnTo>
                    <a:pt x="2297" y="131"/>
                  </a:lnTo>
                  <a:lnTo>
                    <a:pt x="2301" y="131"/>
                  </a:lnTo>
                  <a:lnTo>
                    <a:pt x="2301" y="126"/>
                  </a:lnTo>
                  <a:lnTo>
                    <a:pt x="2301" y="126"/>
                  </a:lnTo>
                  <a:lnTo>
                    <a:pt x="2301" y="126"/>
                  </a:lnTo>
                  <a:lnTo>
                    <a:pt x="2301" y="121"/>
                  </a:lnTo>
                  <a:lnTo>
                    <a:pt x="2306" y="121"/>
                  </a:lnTo>
                  <a:lnTo>
                    <a:pt x="2306" y="121"/>
                  </a:lnTo>
                  <a:lnTo>
                    <a:pt x="2306" y="117"/>
                  </a:lnTo>
                  <a:lnTo>
                    <a:pt x="2306" y="117"/>
                  </a:lnTo>
                  <a:lnTo>
                    <a:pt x="2306" y="117"/>
                  </a:lnTo>
                  <a:lnTo>
                    <a:pt x="2311" y="112"/>
                  </a:lnTo>
                  <a:lnTo>
                    <a:pt x="2311" y="112"/>
                  </a:lnTo>
                  <a:lnTo>
                    <a:pt x="2311" y="112"/>
                  </a:lnTo>
                  <a:lnTo>
                    <a:pt x="2311" y="107"/>
                  </a:lnTo>
                  <a:lnTo>
                    <a:pt x="2311" y="107"/>
                  </a:lnTo>
                  <a:lnTo>
                    <a:pt x="2316" y="107"/>
                  </a:lnTo>
                  <a:lnTo>
                    <a:pt x="2316" y="102"/>
                  </a:lnTo>
                  <a:lnTo>
                    <a:pt x="2316" y="102"/>
                  </a:lnTo>
                  <a:lnTo>
                    <a:pt x="2316" y="102"/>
                  </a:lnTo>
                  <a:lnTo>
                    <a:pt x="2316" y="102"/>
                  </a:lnTo>
                  <a:lnTo>
                    <a:pt x="2321" y="97"/>
                  </a:lnTo>
                  <a:lnTo>
                    <a:pt x="2321" y="97"/>
                  </a:lnTo>
                  <a:lnTo>
                    <a:pt x="2321" y="97"/>
                  </a:lnTo>
                  <a:lnTo>
                    <a:pt x="2321" y="92"/>
                  </a:lnTo>
                  <a:lnTo>
                    <a:pt x="2321" y="92"/>
                  </a:lnTo>
                  <a:lnTo>
                    <a:pt x="2326" y="92"/>
                  </a:lnTo>
                  <a:lnTo>
                    <a:pt x="2326" y="87"/>
                  </a:lnTo>
                  <a:lnTo>
                    <a:pt x="2326" y="87"/>
                  </a:lnTo>
                  <a:lnTo>
                    <a:pt x="2326" y="87"/>
                  </a:lnTo>
                  <a:lnTo>
                    <a:pt x="2326" y="83"/>
                  </a:lnTo>
                  <a:lnTo>
                    <a:pt x="2331" y="83"/>
                  </a:lnTo>
                  <a:lnTo>
                    <a:pt x="2331" y="83"/>
                  </a:lnTo>
                  <a:lnTo>
                    <a:pt x="2331" y="78"/>
                  </a:lnTo>
                  <a:lnTo>
                    <a:pt x="2331" y="78"/>
                  </a:lnTo>
                  <a:lnTo>
                    <a:pt x="2331" y="78"/>
                  </a:lnTo>
                  <a:lnTo>
                    <a:pt x="2331" y="78"/>
                  </a:lnTo>
                  <a:lnTo>
                    <a:pt x="2335" y="73"/>
                  </a:lnTo>
                  <a:lnTo>
                    <a:pt x="2335" y="73"/>
                  </a:lnTo>
                  <a:lnTo>
                    <a:pt x="2335" y="73"/>
                  </a:lnTo>
                  <a:lnTo>
                    <a:pt x="2335" y="68"/>
                  </a:lnTo>
                  <a:lnTo>
                    <a:pt x="2335" y="68"/>
                  </a:lnTo>
                  <a:lnTo>
                    <a:pt x="2340" y="68"/>
                  </a:lnTo>
                  <a:lnTo>
                    <a:pt x="2340" y="63"/>
                  </a:lnTo>
                  <a:lnTo>
                    <a:pt x="2340" y="63"/>
                  </a:lnTo>
                  <a:lnTo>
                    <a:pt x="2340" y="63"/>
                  </a:lnTo>
                  <a:lnTo>
                    <a:pt x="2340" y="58"/>
                  </a:lnTo>
                  <a:lnTo>
                    <a:pt x="2345" y="58"/>
                  </a:lnTo>
                  <a:lnTo>
                    <a:pt x="2345" y="58"/>
                  </a:lnTo>
                  <a:lnTo>
                    <a:pt x="2345" y="53"/>
                  </a:lnTo>
                  <a:lnTo>
                    <a:pt x="2345" y="53"/>
                  </a:lnTo>
                  <a:lnTo>
                    <a:pt x="2345" y="53"/>
                  </a:lnTo>
                  <a:lnTo>
                    <a:pt x="2350" y="53"/>
                  </a:lnTo>
                  <a:lnTo>
                    <a:pt x="2350" y="49"/>
                  </a:lnTo>
                  <a:lnTo>
                    <a:pt x="2350" y="49"/>
                  </a:lnTo>
                  <a:lnTo>
                    <a:pt x="2350" y="49"/>
                  </a:lnTo>
                  <a:lnTo>
                    <a:pt x="2350" y="44"/>
                  </a:lnTo>
                  <a:lnTo>
                    <a:pt x="2355" y="44"/>
                  </a:lnTo>
                  <a:lnTo>
                    <a:pt x="2355" y="44"/>
                  </a:lnTo>
                  <a:lnTo>
                    <a:pt x="2355" y="39"/>
                  </a:lnTo>
                  <a:lnTo>
                    <a:pt x="2355" y="39"/>
                  </a:lnTo>
                  <a:lnTo>
                    <a:pt x="2355" y="39"/>
                  </a:lnTo>
                  <a:lnTo>
                    <a:pt x="2360" y="34"/>
                  </a:lnTo>
                  <a:lnTo>
                    <a:pt x="2360" y="34"/>
                  </a:lnTo>
                  <a:lnTo>
                    <a:pt x="2360" y="34"/>
                  </a:lnTo>
                  <a:lnTo>
                    <a:pt x="2360" y="34"/>
                  </a:lnTo>
                  <a:lnTo>
                    <a:pt x="2360" y="29"/>
                  </a:lnTo>
                  <a:lnTo>
                    <a:pt x="2365" y="29"/>
                  </a:lnTo>
                  <a:lnTo>
                    <a:pt x="2365" y="24"/>
                  </a:lnTo>
                  <a:lnTo>
                    <a:pt x="2365" y="24"/>
                  </a:lnTo>
                  <a:lnTo>
                    <a:pt x="2365" y="24"/>
                  </a:lnTo>
                  <a:lnTo>
                    <a:pt x="2365" y="20"/>
                  </a:lnTo>
                  <a:lnTo>
                    <a:pt x="2369" y="20"/>
                  </a:lnTo>
                  <a:lnTo>
                    <a:pt x="2369" y="20"/>
                  </a:lnTo>
                  <a:lnTo>
                    <a:pt x="2369" y="15"/>
                  </a:lnTo>
                  <a:lnTo>
                    <a:pt x="2369" y="15"/>
                  </a:lnTo>
                  <a:lnTo>
                    <a:pt x="2369" y="15"/>
                  </a:lnTo>
                  <a:lnTo>
                    <a:pt x="2374" y="10"/>
                  </a:lnTo>
                  <a:lnTo>
                    <a:pt x="2374" y="10"/>
                  </a:lnTo>
                  <a:lnTo>
                    <a:pt x="2374" y="10"/>
                  </a:lnTo>
                  <a:lnTo>
                    <a:pt x="2374" y="10"/>
                  </a:lnTo>
                  <a:lnTo>
                    <a:pt x="2374" y="5"/>
                  </a:lnTo>
                  <a:lnTo>
                    <a:pt x="2379" y="5"/>
                  </a:lnTo>
                  <a:lnTo>
                    <a:pt x="2379" y="5"/>
                  </a:lnTo>
                  <a:lnTo>
                    <a:pt x="2379" y="0"/>
                  </a:lnTo>
                  <a:lnTo>
                    <a:pt x="2379" y="0"/>
                  </a:lnTo>
                  <a:lnTo>
                    <a:pt x="2379" y="0"/>
                  </a:lnTo>
                  <a:lnTo>
                    <a:pt x="2379" y="0"/>
                  </a:lnTo>
                  <a:lnTo>
                    <a:pt x="2384" y="0"/>
                  </a:lnTo>
                  <a:lnTo>
                    <a:pt x="2384" y="0"/>
                  </a:lnTo>
                  <a:lnTo>
                    <a:pt x="2384" y="0"/>
                  </a:lnTo>
                  <a:lnTo>
                    <a:pt x="2384" y="5"/>
                  </a:lnTo>
                  <a:lnTo>
                    <a:pt x="2389" y="5"/>
                  </a:lnTo>
                  <a:lnTo>
                    <a:pt x="2389" y="5"/>
                  </a:lnTo>
                  <a:lnTo>
                    <a:pt x="2389" y="10"/>
                  </a:lnTo>
                  <a:lnTo>
                    <a:pt x="2389" y="10"/>
                  </a:lnTo>
                  <a:lnTo>
                    <a:pt x="2389" y="10"/>
                  </a:lnTo>
                  <a:lnTo>
                    <a:pt x="2389" y="15"/>
                  </a:lnTo>
                  <a:lnTo>
                    <a:pt x="2394" y="15"/>
                  </a:lnTo>
                  <a:lnTo>
                    <a:pt x="2394" y="15"/>
                  </a:lnTo>
                  <a:lnTo>
                    <a:pt x="2394" y="15"/>
                  </a:lnTo>
                  <a:lnTo>
                    <a:pt x="2394" y="20"/>
                  </a:lnTo>
                  <a:lnTo>
                    <a:pt x="2394" y="20"/>
                  </a:lnTo>
                  <a:lnTo>
                    <a:pt x="2399" y="20"/>
                  </a:lnTo>
                  <a:lnTo>
                    <a:pt x="2399" y="24"/>
                  </a:lnTo>
                  <a:lnTo>
                    <a:pt x="2399" y="24"/>
                  </a:lnTo>
                  <a:lnTo>
                    <a:pt x="2399" y="24"/>
                  </a:lnTo>
                  <a:lnTo>
                    <a:pt x="2399" y="29"/>
                  </a:lnTo>
                  <a:lnTo>
                    <a:pt x="2403" y="29"/>
                  </a:lnTo>
                  <a:lnTo>
                    <a:pt x="2403" y="29"/>
                  </a:lnTo>
                  <a:lnTo>
                    <a:pt x="2403" y="34"/>
                  </a:lnTo>
                  <a:lnTo>
                    <a:pt x="2403" y="34"/>
                  </a:lnTo>
                  <a:lnTo>
                    <a:pt x="2403" y="34"/>
                  </a:lnTo>
                  <a:lnTo>
                    <a:pt x="2408" y="39"/>
                  </a:lnTo>
                  <a:lnTo>
                    <a:pt x="2408" y="39"/>
                  </a:lnTo>
                  <a:lnTo>
                    <a:pt x="2408" y="39"/>
                  </a:lnTo>
                  <a:lnTo>
                    <a:pt x="2408" y="44"/>
                  </a:lnTo>
                  <a:lnTo>
                    <a:pt x="2408" y="44"/>
                  </a:lnTo>
                  <a:lnTo>
                    <a:pt x="2413" y="44"/>
                  </a:lnTo>
                  <a:lnTo>
                    <a:pt x="2413" y="49"/>
                  </a:lnTo>
                  <a:lnTo>
                    <a:pt x="2413" y="49"/>
                  </a:lnTo>
                  <a:lnTo>
                    <a:pt x="2413" y="49"/>
                  </a:lnTo>
                  <a:lnTo>
                    <a:pt x="2413" y="53"/>
                  </a:lnTo>
                  <a:lnTo>
                    <a:pt x="2418" y="53"/>
                  </a:lnTo>
                  <a:lnTo>
                    <a:pt x="2418" y="53"/>
                  </a:lnTo>
                  <a:lnTo>
                    <a:pt x="2418" y="53"/>
                  </a:lnTo>
                  <a:lnTo>
                    <a:pt x="2418" y="58"/>
                  </a:lnTo>
                  <a:lnTo>
                    <a:pt x="2418" y="58"/>
                  </a:lnTo>
                  <a:lnTo>
                    <a:pt x="2423" y="58"/>
                  </a:lnTo>
                  <a:lnTo>
                    <a:pt x="2423" y="63"/>
                  </a:lnTo>
                  <a:lnTo>
                    <a:pt x="2423" y="63"/>
                  </a:lnTo>
                  <a:lnTo>
                    <a:pt x="2423" y="63"/>
                  </a:lnTo>
                  <a:lnTo>
                    <a:pt x="2423" y="68"/>
                  </a:lnTo>
                  <a:lnTo>
                    <a:pt x="2428" y="68"/>
                  </a:lnTo>
                  <a:lnTo>
                    <a:pt x="2428" y="68"/>
                  </a:lnTo>
                  <a:lnTo>
                    <a:pt x="2428" y="73"/>
                  </a:lnTo>
                  <a:lnTo>
                    <a:pt x="2428" y="73"/>
                  </a:lnTo>
                  <a:lnTo>
                    <a:pt x="2428" y="73"/>
                  </a:lnTo>
                  <a:lnTo>
                    <a:pt x="2433" y="78"/>
                  </a:lnTo>
                  <a:lnTo>
                    <a:pt x="2433" y="78"/>
                  </a:lnTo>
                  <a:lnTo>
                    <a:pt x="2433" y="78"/>
                  </a:lnTo>
                  <a:lnTo>
                    <a:pt x="2433" y="78"/>
                  </a:lnTo>
                  <a:lnTo>
                    <a:pt x="2433" y="83"/>
                  </a:lnTo>
                  <a:lnTo>
                    <a:pt x="2433" y="83"/>
                  </a:lnTo>
                  <a:lnTo>
                    <a:pt x="2437" y="83"/>
                  </a:lnTo>
                  <a:lnTo>
                    <a:pt x="2437" y="87"/>
                  </a:lnTo>
                  <a:lnTo>
                    <a:pt x="2437" y="87"/>
                  </a:lnTo>
                  <a:lnTo>
                    <a:pt x="2437" y="87"/>
                  </a:lnTo>
                  <a:lnTo>
                    <a:pt x="2437" y="92"/>
                  </a:lnTo>
                  <a:lnTo>
                    <a:pt x="2442" y="92"/>
                  </a:lnTo>
                  <a:lnTo>
                    <a:pt x="2442" y="92"/>
                  </a:lnTo>
                  <a:lnTo>
                    <a:pt x="2442" y="97"/>
                  </a:lnTo>
                  <a:lnTo>
                    <a:pt x="2442" y="97"/>
                  </a:lnTo>
                  <a:lnTo>
                    <a:pt x="2442" y="97"/>
                  </a:lnTo>
                  <a:lnTo>
                    <a:pt x="2447" y="102"/>
                  </a:lnTo>
                  <a:lnTo>
                    <a:pt x="2447" y="102"/>
                  </a:lnTo>
                  <a:lnTo>
                    <a:pt x="2447" y="102"/>
                  </a:lnTo>
                  <a:lnTo>
                    <a:pt x="2447" y="102"/>
                  </a:lnTo>
                  <a:lnTo>
                    <a:pt x="2447" y="107"/>
                  </a:lnTo>
                  <a:lnTo>
                    <a:pt x="2452" y="107"/>
                  </a:lnTo>
                  <a:lnTo>
                    <a:pt x="2452" y="107"/>
                  </a:lnTo>
                  <a:lnTo>
                    <a:pt x="2452" y="112"/>
                  </a:lnTo>
                  <a:lnTo>
                    <a:pt x="2452" y="112"/>
                  </a:lnTo>
                  <a:lnTo>
                    <a:pt x="2452" y="112"/>
                  </a:lnTo>
                  <a:lnTo>
                    <a:pt x="2457" y="117"/>
                  </a:lnTo>
                  <a:lnTo>
                    <a:pt x="2457" y="117"/>
                  </a:lnTo>
                  <a:lnTo>
                    <a:pt x="2457" y="117"/>
                  </a:lnTo>
                  <a:lnTo>
                    <a:pt x="2457" y="121"/>
                  </a:lnTo>
                  <a:lnTo>
                    <a:pt x="2457" y="121"/>
                  </a:lnTo>
                  <a:lnTo>
                    <a:pt x="2462" y="121"/>
                  </a:lnTo>
                  <a:lnTo>
                    <a:pt x="2462" y="126"/>
                  </a:lnTo>
                  <a:lnTo>
                    <a:pt x="2462" y="126"/>
                  </a:lnTo>
                  <a:lnTo>
                    <a:pt x="2462" y="126"/>
                  </a:lnTo>
                  <a:lnTo>
                    <a:pt x="2462" y="126"/>
                  </a:lnTo>
                  <a:lnTo>
                    <a:pt x="2467" y="131"/>
                  </a:lnTo>
                  <a:lnTo>
                    <a:pt x="2467" y="131"/>
                  </a:lnTo>
                  <a:lnTo>
                    <a:pt x="2467" y="131"/>
                  </a:lnTo>
                  <a:lnTo>
                    <a:pt x="2467" y="136"/>
                  </a:lnTo>
                  <a:lnTo>
                    <a:pt x="2467" y="136"/>
                  </a:lnTo>
                  <a:lnTo>
                    <a:pt x="2471" y="136"/>
                  </a:lnTo>
                  <a:lnTo>
                    <a:pt x="2471" y="141"/>
                  </a:lnTo>
                  <a:lnTo>
                    <a:pt x="2471" y="141"/>
                  </a:lnTo>
                  <a:lnTo>
                    <a:pt x="2471" y="141"/>
                  </a:lnTo>
                  <a:lnTo>
                    <a:pt x="2471" y="146"/>
                  </a:lnTo>
                  <a:lnTo>
                    <a:pt x="2471" y="146"/>
                  </a:lnTo>
                  <a:lnTo>
                    <a:pt x="2476" y="146"/>
                  </a:lnTo>
                  <a:lnTo>
                    <a:pt x="2476" y="151"/>
                  </a:lnTo>
                  <a:lnTo>
                    <a:pt x="2476" y="151"/>
                  </a:lnTo>
                  <a:lnTo>
                    <a:pt x="2476" y="151"/>
                  </a:lnTo>
                  <a:lnTo>
                    <a:pt x="2476" y="151"/>
                  </a:lnTo>
                  <a:lnTo>
                    <a:pt x="2481" y="155"/>
                  </a:lnTo>
                  <a:lnTo>
                    <a:pt x="2481" y="155"/>
                  </a:lnTo>
                  <a:lnTo>
                    <a:pt x="2481" y="160"/>
                  </a:lnTo>
                  <a:lnTo>
                    <a:pt x="2481" y="160"/>
                  </a:lnTo>
                  <a:lnTo>
                    <a:pt x="2486" y="160"/>
                  </a:lnTo>
                  <a:lnTo>
                    <a:pt x="2486" y="165"/>
                  </a:lnTo>
                  <a:lnTo>
                    <a:pt x="2486" y="165"/>
                  </a:lnTo>
                  <a:lnTo>
                    <a:pt x="2486" y="165"/>
                  </a:lnTo>
                  <a:lnTo>
                    <a:pt x="2486" y="170"/>
                  </a:lnTo>
                  <a:lnTo>
                    <a:pt x="2491" y="170"/>
                  </a:lnTo>
                  <a:lnTo>
                    <a:pt x="2491" y="170"/>
                  </a:lnTo>
                  <a:lnTo>
                    <a:pt x="2491" y="175"/>
                  </a:lnTo>
                  <a:lnTo>
                    <a:pt x="2491" y="175"/>
                  </a:lnTo>
                  <a:lnTo>
                    <a:pt x="2491" y="175"/>
                  </a:lnTo>
                  <a:lnTo>
                    <a:pt x="2496" y="175"/>
                  </a:lnTo>
                  <a:lnTo>
                    <a:pt x="2496" y="175"/>
                  </a:lnTo>
                  <a:lnTo>
                    <a:pt x="2496" y="180"/>
                  </a:lnTo>
                  <a:lnTo>
                    <a:pt x="2496" y="180"/>
                  </a:lnTo>
                  <a:lnTo>
                    <a:pt x="2496" y="180"/>
                  </a:lnTo>
                  <a:lnTo>
                    <a:pt x="2501" y="180"/>
                  </a:lnTo>
                  <a:lnTo>
                    <a:pt x="2501" y="185"/>
                  </a:lnTo>
                  <a:lnTo>
                    <a:pt x="2501" y="185"/>
                  </a:lnTo>
                  <a:lnTo>
                    <a:pt x="2501" y="185"/>
                  </a:lnTo>
                  <a:lnTo>
                    <a:pt x="2501" y="185"/>
                  </a:lnTo>
                  <a:lnTo>
                    <a:pt x="2501" y="189"/>
                  </a:lnTo>
                  <a:lnTo>
                    <a:pt x="2505" y="189"/>
                  </a:lnTo>
                  <a:lnTo>
                    <a:pt x="2505" y="189"/>
                  </a:lnTo>
                  <a:lnTo>
                    <a:pt x="2505" y="189"/>
                  </a:lnTo>
                  <a:lnTo>
                    <a:pt x="2505" y="189"/>
                  </a:lnTo>
                  <a:lnTo>
                    <a:pt x="2505" y="194"/>
                  </a:lnTo>
                  <a:lnTo>
                    <a:pt x="2510" y="194"/>
                  </a:lnTo>
                  <a:lnTo>
                    <a:pt x="2510" y="194"/>
                  </a:lnTo>
                  <a:lnTo>
                    <a:pt x="2510" y="194"/>
                  </a:lnTo>
                  <a:lnTo>
                    <a:pt x="2510" y="199"/>
                  </a:lnTo>
                  <a:lnTo>
                    <a:pt x="2510" y="199"/>
                  </a:lnTo>
                  <a:lnTo>
                    <a:pt x="2515" y="199"/>
                  </a:lnTo>
                  <a:lnTo>
                    <a:pt x="2515" y="199"/>
                  </a:lnTo>
                  <a:lnTo>
                    <a:pt x="2515" y="199"/>
                  </a:lnTo>
                  <a:lnTo>
                    <a:pt x="2515" y="199"/>
                  </a:lnTo>
                  <a:lnTo>
                    <a:pt x="2515" y="199"/>
                  </a:lnTo>
                  <a:lnTo>
                    <a:pt x="2520" y="204"/>
                  </a:lnTo>
                  <a:lnTo>
                    <a:pt x="2520" y="204"/>
                  </a:lnTo>
                  <a:lnTo>
                    <a:pt x="2520" y="204"/>
                  </a:lnTo>
                  <a:lnTo>
                    <a:pt x="2520" y="204"/>
                  </a:lnTo>
                  <a:lnTo>
                    <a:pt x="2520" y="204"/>
                  </a:lnTo>
                  <a:lnTo>
                    <a:pt x="2525" y="204"/>
                  </a:lnTo>
                  <a:lnTo>
                    <a:pt x="2525" y="204"/>
                  </a:lnTo>
                  <a:lnTo>
                    <a:pt x="2525" y="209"/>
                  </a:lnTo>
                  <a:lnTo>
                    <a:pt x="2525" y="209"/>
                  </a:lnTo>
                  <a:lnTo>
                    <a:pt x="2525" y="209"/>
                  </a:lnTo>
                  <a:lnTo>
                    <a:pt x="2530" y="209"/>
                  </a:lnTo>
                  <a:lnTo>
                    <a:pt x="2530" y="209"/>
                  </a:lnTo>
                  <a:lnTo>
                    <a:pt x="2530" y="209"/>
                  </a:lnTo>
                  <a:lnTo>
                    <a:pt x="2530" y="209"/>
                  </a:lnTo>
                  <a:lnTo>
                    <a:pt x="2530" y="214"/>
                  </a:lnTo>
                  <a:lnTo>
                    <a:pt x="2535" y="214"/>
                  </a:lnTo>
                  <a:lnTo>
                    <a:pt x="2535" y="214"/>
                  </a:lnTo>
                  <a:lnTo>
                    <a:pt x="2535" y="214"/>
                  </a:lnTo>
                  <a:lnTo>
                    <a:pt x="2535" y="214"/>
                  </a:lnTo>
                  <a:lnTo>
                    <a:pt x="2535" y="214"/>
                  </a:lnTo>
                  <a:lnTo>
                    <a:pt x="2539" y="214"/>
                  </a:lnTo>
                  <a:lnTo>
                    <a:pt x="2539" y="219"/>
                  </a:lnTo>
                  <a:lnTo>
                    <a:pt x="2539" y="219"/>
                  </a:lnTo>
                  <a:lnTo>
                    <a:pt x="2539" y="219"/>
                  </a:lnTo>
                  <a:lnTo>
                    <a:pt x="2539" y="219"/>
                  </a:lnTo>
                  <a:lnTo>
                    <a:pt x="2539" y="219"/>
                  </a:lnTo>
                  <a:lnTo>
                    <a:pt x="2544" y="219"/>
                  </a:lnTo>
                  <a:lnTo>
                    <a:pt x="2544" y="219"/>
                  </a:lnTo>
                  <a:lnTo>
                    <a:pt x="2544" y="223"/>
                  </a:lnTo>
                  <a:lnTo>
                    <a:pt x="2544" y="223"/>
                  </a:lnTo>
                  <a:lnTo>
                    <a:pt x="2544" y="223"/>
                  </a:lnTo>
                  <a:lnTo>
                    <a:pt x="2549" y="223"/>
                  </a:lnTo>
                  <a:lnTo>
                    <a:pt x="2549" y="223"/>
                  </a:lnTo>
                  <a:lnTo>
                    <a:pt x="2549" y="223"/>
                  </a:lnTo>
                  <a:lnTo>
                    <a:pt x="2549" y="223"/>
                  </a:lnTo>
                  <a:lnTo>
                    <a:pt x="2549" y="228"/>
                  </a:lnTo>
                  <a:lnTo>
                    <a:pt x="2554" y="228"/>
                  </a:lnTo>
                  <a:lnTo>
                    <a:pt x="2554" y="228"/>
                  </a:lnTo>
                  <a:lnTo>
                    <a:pt x="2554" y="228"/>
                  </a:lnTo>
                  <a:lnTo>
                    <a:pt x="2554" y="228"/>
                  </a:lnTo>
                  <a:lnTo>
                    <a:pt x="2554" y="228"/>
                  </a:lnTo>
                  <a:lnTo>
                    <a:pt x="2559" y="228"/>
                  </a:lnTo>
                  <a:lnTo>
                    <a:pt x="2559" y="233"/>
                  </a:lnTo>
                  <a:lnTo>
                    <a:pt x="2559" y="233"/>
                  </a:lnTo>
                  <a:lnTo>
                    <a:pt x="2559" y="233"/>
                  </a:lnTo>
                  <a:lnTo>
                    <a:pt x="2559" y="233"/>
                  </a:lnTo>
                  <a:lnTo>
                    <a:pt x="2564" y="233"/>
                  </a:lnTo>
                  <a:lnTo>
                    <a:pt x="2564" y="233"/>
                  </a:lnTo>
                  <a:lnTo>
                    <a:pt x="2564" y="233"/>
                  </a:lnTo>
                  <a:lnTo>
                    <a:pt x="2564" y="238"/>
                  </a:lnTo>
                  <a:lnTo>
                    <a:pt x="2564" y="238"/>
                  </a:lnTo>
                  <a:lnTo>
                    <a:pt x="2568" y="238"/>
                  </a:lnTo>
                  <a:lnTo>
                    <a:pt x="2568" y="238"/>
                  </a:lnTo>
                  <a:lnTo>
                    <a:pt x="2568" y="238"/>
                  </a:lnTo>
                  <a:lnTo>
                    <a:pt x="2568" y="238"/>
                  </a:lnTo>
                  <a:lnTo>
                    <a:pt x="2568" y="238"/>
                  </a:lnTo>
                  <a:lnTo>
                    <a:pt x="2573" y="243"/>
                  </a:lnTo>
                  <a:lnTo>
                    <a:pt x="2573" y="243"/>
                  </a:lnTo>
                  <a:lnTo>
                    <a:pt x="2573" y="243"/>
                  </a:lnTo>
                  <a:lnTo>
                    <a:pt x="2573" y="243"/>
                  </a:lnTo>
                  <a:lnTo>
                    <a:pt x="2573" y="243"/>
                  </a:lnTo>
                  <a:lnTo>
                    <a:pt x="2578" y="243"/>
                  </a:lnTo>
                  <a:lnTo>
                    <a:pt x="2578" y="243"/>
                  </a:lnTo>
                  <a:lnTo>
                    <a:pt x="2578" y="248"/>
                  </a:lnTo>
                  <a:lnTo>
                    <a:pt x="2578" y="248"/>
                  </a:lnTo>
                  <a:lnTo>
                    <a:pt x="2578" y="248"/>
                  </a:lnTo>
                  <a:lnTo>
                    <a:pt x="2583" y="248"/>
                  </a:lnTo>
                  <a:lnTo>
                    <a:pt x="2583" y="248"/>
                  </a:lnTo>
                  <a:lnTo>
                    <a:pt x="2583" y="248"/>
                  </a:lnTo>
                  <a:lnTo>
                    <a:pt x="2583" y="248"/>
                  </a:lnTo>
                  <a:lnTo>
                    <a:pt x="2583" y="253"/>
                  </a:lnTo>
                  <a:lnTo>
                    <a:pt x="2583" y="253"/>
                  </a:lnTo>
                  <a:lnTo>
                    <a:pt x="2588" y="253"/>
                  </a:lnTo>
                  <a:lnTo>
                    <a:pt x="2588" y="253"/>
                  </a:lnTo>
                  <a:lnTo>
                    <a:pt x="2588" y="253"/>
                  </a:lnTo>
                  <a:lnTo>
                    <a:pt x="2588" y="253"/>
                  </a:lnTo>
                  <a:lnTo>
                    <a:pt x="2588" y="253"/>
                  </a:lnTo>
                  <a:lnTo>
                    <a:pt x="2593" y="257"/>
                  </a:lnTo>
                  <a:lnTo>
                    <a:pt x="2593" y="257"/>
                  </a:lnTo>
                  <a:lnTo>
                    <a:pt x="2593" y="257"/>
                  </a:lnTo>
                  <a:lnTo>
                    <a:pt x="2593" y="257"/>
                  </a:lnTo>
                  <a:lnTo>
                    <a:pt x="2593" y="257"/>
                  </a:lnTo>
                  <a:lnTo>
                    <a:pt x="2598" y="257"/>
                  </a:lnTo>
                  <a:lnTo>
                    <a:pt x="2598" y="257"/>
                  </a:lnTo>
                  <a:lnTo>
                    <a:pt x="2598" y="262"/>
                  </a:lnTo>
                  <a:lnTo>
                    <a:pt x="2598" y="262"/>
                  </a:lnTo>
                  <a:lnTo>
                    <a:pt x="2598" y="262"/>
                  </a:lnTo>
                  <a:lnTo>
                    <a:pt x="2602" y="262"/>
                  </a:lnTo>
                  <a:lnTo>
                    <a:pt x="2602" y="262"/>
                  </a:lnTo>
                  <a:lnTo>
                    <a:pt x="2602" y="262"/>
                  </a:lnTo>
                  <a:lnTo>
                    <a:pt x="2602" y="262"/>
                  </a:lnTo>
                  <a:lnTo>
                    <a:pt x="2602" y="267"/>
                  </a:lnTo>
                  <a:lnTo>
                    <a:pt x="2607" y="267"/>
                  </a:lnTo>
                  <a:lnTo>
                    <a:pt x="2607" y="267"/>
                  </a:lnTo>
                  <a:lnTo>
                    <a:pt x="2607" y="267"/>
                  </a:lnTo>
                  <a:lnTo>
                    <a:pt x="2607" y="267"/>
                  </a:lnTo>
                  <a:lnTo>
                    <a:pt x="2607" y="267"/>
                  </a:lnTo>
                  <a:lnTo>
                    <a:pt x="2612" y="267"/>
                  </a:lnTo>
                  <a:lnTo>
                    <a:pt x="2612" y="272"/>
                  </a:lnTo>
                  <a:lnTo>
                    <a:pt x="2612" y="272"/>
                  </a:lnTo>
                  <a:lnTo>
                    <a:pt x="2612" y="272"/>
                  </a:lnTo>
                  <a:lnTo>
                    <a:pt x="2612" y="272"/>
                  </a:lnTo>
                  <a:lnTo>
                    <a:pt x="2617" y="272"/>
                  </a:lnTo>
                  <a:lnTo>
                    <a:pt x="2617" y="272"/>
                  </a:lnTo>
                  <a:lnTo>
                    <a:pt x="2617" y="277"/>
                  </a:lnTo>
                  <a:lnTo>
                    <a:pt x="2617" y="277"/>
                  </a:lnTo>
                  <a:lnTo>
                    <a:pt x="2617" y="277"/>
                  </a:lnTo>
                  <a:lnTo>
                    <a:pt x="2622" y="277"/>
                  </a:lnTo>
                  <a:lnTo>
                    <a:pt x="2622" y="277"/>
                  </a:lnTo>
                  <a:lnTo>
                    <a:pt x="2622" y="277"/>
                  </a:lnTo>
                  <a:lnTo>
                    <a:pt x="2622" y="277"/>
                  </a:lnTo>
                  <a:lnTo>
                    <a:pt x="2622" y="277"/>
                  </a:lnTo>
                  <a:lnTo>
                    <a:pt x="2627" y="272"/>
                  </a:lnTo>
                  <a:lnTo>
                    <a:pt x="2627" y="272"/>
                  </a:lnTo>
                  <a:lnTo>
                    <a:pt x="2627" y="272"/>
                  </a:lnTo>
                  <a:lnTo>
                    <a:pt x="2627" y="272"/>
                  </a:lnTo>
                  <a:lnTo>
                    <a:pt x="2627" y="272"/>
                  </a:lnTo>
                  <a:lnTo>
                    <a:pt x="2632" y="267"/>
                  </a:lnTo>
                  <a:lnTo>
                    <a:pt x="2632" y="267"/>
                  </a:lnTo>
                  <a:lnTo>
                    <a:pt x="2632" y="267"/>
                  </a:lnTo>
                  <a:lnTo>
                    <a:pt x="2632" y="267"/>
                  </a:lnTo>
                  <a:lnTo>
                    <a:pt x="2632" y="267"/>
                  </a:lnTo>
                  <a:lnTo>
                    <a:pt x="2636" y="262"/>
                  </a:lnTo>
                  <a:lnTo>
                    <a:pt x="2636" y="262"/>
                  </a:lnTo>
                  <a:lnTo>
                    <a:pt x="2636" y="262"/>
                  </a:lnTo>
                  <a:lnTo>
                    <a:pt x="2636" y="257"/>
                  </a:lnTo>
                  <a:lnTo>
                    <a:pt x="2636" y="257"/>
                  </a:lnTo>
                  <a:lnTo>
                    <a:pt x="2641" y="257"/>
                  </a:lnTo>
                  <a:lnTo>
                    <a:pt x="2641" y="257"/>
                  </a:lnTo>
                  <a:lnTo>
                    <a:pt x="2641" y="257"/>
                  </a:lnTo>
                  <a:lnTo>
                    <a:pt x="2641" y="253"/>
                  </a:lnTo>
                  <a:lnTo>
                    <a:pt x="2641" y="253"/>
                  </a:lnTo>
                  <a:lnTo>
                    <a:pt x="2646" y="253"/>
                  </a:lnTo>
                  <a:lnTo>
                    <a:pt x="2646" y="253"/>
                  </a:lnTo>
                  <a:lnTo>
                    <a:pt x="2646" y="253"/>
                  </a:lnTo>
                  <a:lnTo>
                    <a:pt x="2646" y="248"/>
                  </a:lnTo>
                  <a:lnTo>
                    <a:pt x="2646" y="248"/>
                  </a:lnTo>
                  <a:lnTo>
                    <a:pt x="2651" y="248"/>
                  </a:lnTo>
                  <a:lnTo>
                    <a:pt x="2651" y="248"/>
                  </a:lnTo>
                  <a:lnTo>
                    <a:pt x="2651" y="243"/>
                  </a:lnTo>
                  <a:lnTo>
                    <a:pt x="2651" y="243"/>
                  </a:lnTo>
                  <a:lnTo>
                    <a:pt x="2651" y="243"/>
                  </a:lnTo>
                  <a:lnTo>
                    <a:pt x="2656" y="243"/>
                  </a:lnTo>
                  <a:lnTo>
                    <a:pt x="2656" y="243"/>
                  </a:lnTo>
                  <a:lnTo>
                    <a:pt x="2656" y="238"/>
                  </a:lnTo>
                  <a:lnTo>
                    <a:pt x="2656" y="238"/>
                  </a:lnTo>
                  <a:lnTo>
                    <a:pt x="2656" y="238"/>
                  </a:lnTo>
                  <a:lnTo>
                    <a:pt x="2656" y="238"/>
                  </a:lnTo>
                  <a:lnTo>
                    <a:pt x="2661" y="238"/>
                  </a:lnTo>
                  <a:lnTo>
                    <a:pt x="2661" y="233"/>
                  </a:lnTo>
                  <a:lnTo>
                    <a:pt x="2661" y="233"/>
                  </a:lnTo>
                  <a:lnTo>
                    <a:pt x="2661" y="233"/>
                  </a:lnTo>
                  <a:lnTo>
                    <a:pt x="2661" y="233"/>
                  </a:lnTo>
                  <a:lnTo>
                    <a:pt x="2666" y="233"/>
                  </a:lnTo>
                  <a:lnTo>
                    <a:pt x="2666" y="228"/>
                  </a:lnTo>
                  <a:lnTo>
                    <a:pt x="2666" y="228"/>
                  </a:lnTo>
                  <a:lnTo>
                    <a:pt x="2666" y="228"/>
                  </a:lnTo>
                  <a:lnTo>
                    <a:pt x="2666" y="228"/>
                  </a:lnTo>
                  <a:lnTo>
                    <a:pt x="2670" y="223"/>
                  </a:lnTo>
                  <a:lnTo>
                    <a:pt x="2670" y="223"/>
                  </a:lnTo>
                  <a:lnTo>
                    <a:pt x="2670" y="223"/>
                  </a:lnTo>
                  <a:lnTo>
                    <a:pt x="2670" y="223"/>
                  </a:lnTo>
                  <a:lnTo>
                    <a:pt x="2670" y="223"/>
                  </a:lnTo>
                  <a:lnTo>
                    <a:pt x="2675" y="219"/>
                  </a:lnTo>
                  <a:lnTo>
                    <a:pt x="2675" y="219"/>
                  </a:lnTo>
                  <a:lnTo>
                    <a:pt x="2675" y="219"/>
                  </a:lnTo>
                  <a:lnTo>
                    <a:pt x="2675" y="219"/>
                  </a:lnTo>
                  <a:lnTo>
                    <a:pt x="2675" y="219"/>
                  </a:lnTo>
                  <a:lnTo>
                    <a:pt x="2680" y="214"/>
                  </a:lnTo>
                  <a:lnTo>
                    <a:pt x="2680" y="214"/>
                  </a:lnTo>
                  <a:lnTo>
                    <a:pt x="2680" y="214"/>
                  </a:lnTo>
                  <a:lnTo>
                    <a:pt x="2680" y="214"/>
                  </a:lnTo>
                  <a:lnTo>
                    <a:pt x="2680" y="209"/>
                  </a:lnTo>
                  <a:lnTo>
                    <a:pt x="2685" y="209"/>
                  </a:lnTo>
                  <a:lnTo>
                    <a:pt x="2685" y="209"/>
                  </a:lnTo>
                  <a:lnTo>
                    <a:pt x="2685" y="209"/>
                  </a:lnTo>
                  <a:lnTo>
                    <a:pt x="2685" y="204"/>
                  </a:lnTo>
                  <a:lnTo>
                    <a:pt x="2685" y="204"/>
                  </a:lnTo>
                  <a:lnTo>
                    <a:pt x="2690" y="204"/>
                  </a:lnTo>
                  <a:lnTo>
                    <a:pt x="2690" y="204"/>
                  </a:lnTo>
                  <a:lnTo>
                    <a:pt x="2690" y="204"/>
                  </a:lnTo>
                  <a:lnTo>
                    <a:pt x="2690" y="204"/>
                  </a:lnTo>
                  <a:lnTo>
                    <a:pt x="2690" y="199"/>
                  </a:lnTo>
                  <a:lnTo>
                    <a:pt x="2695" y="199"/>
                  </a:lnTo>
                  <a:lnTo>
                    <a:pt x="2695" y="199"/>
                  </a:lnTo>
                  <a:lnTo>
                    <a:pt x="2695" y="199"/>
                  </a:lnTo>
                  <a:lnTo>
                    <a:pt x="2695" y="204"/>
                  </a:lnTo>
                  <a:lnTo>
                    <a:pt x="2695" y="209"/>
                  </a:lnTo>
                  <a:lnTo>
                    <a:pt x="2700" y="214"/>
                  </a:lnTo>
                  <a:lnTo>
                    <a:pt x="2700" y="214"/>
                  </a:lnTo>
                  <a:lnTo>
                    <a:pt x="2700" y="219"/>
                  </a:lnTo>
                  <a:lnTo>
                    <a:pt x="2700" y="223"/>
                  </a:lnTo>
                  <a:lnTo>
                    <a:pt x="2700" y="223"/>
                  </a:lnTo>
                  <a:lnTo>
                    <a:pt x="2700" y="228"/>
                  </a:lnTo>
                  <a:lnTo>
                    <a:pt x="2704" y="228"/>
                  </a:lnTo>
                  <a:lnTo>
                    <a:pt x="2704" y="233"/>
                  </a:lnTo>
                  <a:lnTo>
                    <a:pt x="2704" y="238"/>
                  </a:lnTo>
                  <a:lnTo>
                    <a:pt x="2704" y="238"/>
                  </a:lnTo>
                  <a:lnTo>
                    <a:pt x="2704" y="243"/>
                  </a:lnTo>
                  <a:lnTo>
                    <a:pt x="2709" y="248"/>
                  </a:lnTo>
                  <a:lnTo>
                    <a:pt x="2709" y="248"/>
                  </a:lnTo>
                  <a:lnTo>
                    <a:pt x="2709" y="253"/>
                  </a:lnTo>
                  <a:lnTo>
                    <a:pt x="2709" y="257"/>
                  </a:lnTo>
                  <a:lnTo>
                    <a:pt x="2709" y="257"/>
                  </a:lnTo>
                  <a:lnTo>
                    <a:pt x="2714" y="267"/>
                  </a:lnTo>
                  <a:lnTo>
                    <a:pt x="2714" y="267"/>
                  </a:lnTo>
                  <a:lnTo>
                    <a:pt x="2714" y="272"/>
                  </a:lnTo>
                  <a:lnTo>
                    <a:pt x="2714" y="272"/>
                  </a:lnTo>
                  <a:lnTo>
                    <a:pt x="2719" y="277"/>
                  </a:lnTo>
                  <a:lnTo>
                    <a:pt x="2719" y="282"/>
                  </a:lnTo>
                  <a:lnTo>
                    <a:pt x="2719" y="282"/>
                  </a:lnTo>
                  <a:lnTo>
                    <a:pt x="2719" y="287"/>
                  </a:lnTo>
                  <a:lnTo>
                    <a:pt x="2719" y="291"/>
                  </a:lnTo>
                  <a:lnTo>
                    <a:pt x="2724" y="291"/>
                  </a:lnTo>
                  <a:lnTo>
                    <a:pt x="2724" y="296"/>
                  </a:lnTo>
                  <a:lnTo>
                    <a:pt x="2724" y="301"/>
                  </a:lnTo>
                  <a:lnTo>
                    <a:pt x="2724" y="301"/>
                  </a:lnTo>
                  <a:lnTo>
                    <a:pt x="2724" y="306"/>
                  </a:lnTo>
                  <a:lnTo>
                    <a:pt x="2724" y="311"/>
                  </a:lnTo>
                  <a:lnTo>
                    <a:pt x="2729" y="311"/>
                  </a:lnTo>
                  <a:lnTo>
                    <a:pt x="2729" y="316"/>
                  </a:lnTo>
                  <a:lnTo>
                    <a:pt x="2729" y="321"/>
                  </a:lnTo>
                  <a:lnTo>
                    <a:pt x="2729" y="321"/>
                  </a:lnTo>
                  <a:lnTo>
                    <a:pt x="2729" y="325"/>
                  </a:lnTo>
                  <a:lnTo>
                    <a:pt x="2734" y="330"/>
                  </a:lnTo>
                  <a:lnTo>
                    <a:pt x="2734" y="330"/>
                  </a:lnTo>
                  <a:lnTo>
                    <a:pt x="2734" y="335"/>
                  </a:lnTo>
                  <a:lnTo>
                    <a:pt x="2734" y="340"/>
                  </a:lnTo>
                  <a:lnTo>
                    <a:pt x="2734" y="340"/>
                  </a:lnTo>
                  <a:lnTo>
                    <a:pt x="2738" y="345"/>
                  </a:lnTo>
                  <a:lnTo>
                    <a:pt x="2738" y="350"/>
                  </a:lnTo>
                  <a:lnTo>
                    <a:pt x="2738" y="350"/>
                  </a:lnTo>
                  <a:lnTo>
                    <a:pt x="2738" y="355"/>
                  </a:lnTo>
                  <a:lnTo>
                    <a:pt x="2738" y="359"/>
                  </a:lnTo>
                  <a:lnTo>
                    <a:pt x="2743" y="359"/>
                  </a:lnTo>
                  <a:lnTo>
                    <a:pt x="2743" y="364"/>
                  </a:lnTo>
                  <a:lnTo>
                    <a:pt x="2743" y="369"/>
                  </a:lnTo>
                  <a:lnTo>
                    <a:pt x="2743" y="369"/>
                  </a:lnTo>
                  <a:lnTo>
                    <a:pt x="2743" y="374"/>
                  </a:lnTo>
                  <a:lnTo>
                    <a:pt x="2748" y="379"/>
                  </a:lnTo>
                  <a:lnTo>
                    <a:pt x="2748" y="379"/>
                  </a:lnTo>
                  <a:lnTo>
                    <a:pt x="2748" y="384"/>
                  </a:lnTo>
                  <a:lnTo>
                    <a:pt x="2748" y="389"/>
                  </a:lnTo>
                  <a:lnTo>
                    <a:pt x="2748" y="389"/>
                  </a:lnTo>
                  <a:lnTo>
                    <a:pt x="2753" y="393"/>
                  </a:lnTo>
                  <a:lnTo>
                    <a:pt x="2753" y="393"/>
                  </a:lnTo>
                  <a:lnTo>
                    <a:pt x="2753" y="398"/>
                  </a:lnTo>
                  <a:lnTo>
                    <a:pt x="2753" y="403"/>
                  </a:lnTo>
                  <a:lnTo>
                    <a:pt x="2753" y="408"/>
                  </a:lnTo>
                  <a:lnTo>
                    <a:pt x="2758" y="408"/>
                  </a:lnTo>
                  <a:lnTo>
                    <a:pt x="2758" y="413"/>
                  </a:lnTo>
                  <a:lnTo>
                    <a:pt x="2758" y="413"/>
                  </a:lnTo>
                  <a:lnTo>
                    <a:pt x="2758" y="418"/>
                  </a:lnTo>
                  <a:lnTo>
                    <a:pt x="2758" y="423"/>
                  </a:lnTo>
                  <a:lnTo>
                    <a:pt x="2758" y="423"/>
                  </a:lnTo>
                  <a:lnTo>
                    <a:pt x="2763" y="427"/>
                  </a:lnTo>
                  <a:lnTo>
                    <a:pt x="2763" y="432"/>
                  </a:lnTo>
                  <a:lnTo>
                    <a:pt x="2763" y="432"/>
                  </a:lnTo>
                  <a:lnTo>
                    <a:pt x="2763" y="437"/>
                  </a:lnTo>
                  <a:lnTo>
                    <a:pt x="2763" y="437"/>
                  </a:lnTo>
                  <a:lnTo>
                    <a:pt x="2768" y="442"/>
                  </a:lnTo>
                  <a:lnTo>
                    <a:pt x="2768" y="442"/>
                  </a:lnTo>
                  <a:lnTo>
                    <a:pt x="2768" y="447"/>
                  </a:lnTo>
                  <a:lnTo>
                    <a:pt x="2768" y="447"/>
                  </a:lnTo>
                  <a:lnTo>
                    <a:pt x="2768" y="447"/>
                  </a:lnTo>
                  <a:lnTo>
                    <a:pt x="2772" y="452"/>
                  </a:lnTo>
                  <a:lnTo>
                    <a:pt x="2772" y="452"/>
                  </a:lnTo>
                  <a:lnTo>
                    <a:pt x="2772" y="452"/>
                  </a:lnTo>
                  <a:lnTo>
                    <a:pt x="2772" y="457"/>
                  </a:lnTo>
                  <a:lnTo>
                    <a:pt x="2772" y="457"/>
                  </a:lnTo>
                  <a:lnTo>
                    <a:pt x="2777" y="461"/>
                  </a:lnTo>
                  <a:lnTo>
                    <a:pt x="2777" y="461"/>
                  </a:lnTo>
                  <a:lnTo>
                    <a:pt x="2777" y="461"/>
                  </a:lnTo>
                  <a:lnTo>
                    <a:pt x="2777" y="466"/>
                  </a:lnTo>
                  <a:lnTo>
                    <a:pt x="2777" y="466"/>
                  </a:lnTo>
                  <a:lnTo>
                    <a:pt x="2782" y="466"/>
                  </a:lnTo>
                  <a:lnTo>
                    <a:pt x="2782" y="471"/>
                  </a:lnTo>
                  <a:lnTo>
                    <a:pt x="2782" y="471"/>
                  </a:lnTo>
                  <a:lnTo>
                    <a:pt x="2782" y="471"/>
                  </a:lnTo>
                  <a:lnTo>
                    <a:pt x="2782" y="476"/>
                  </a:lnTo>
                  <a:lnTo>
                    <a:pt x="2787" y="476"/>
                  </a:lnTo>
                  <a:lnTo>
                    <a:pt x="2787" y="476"/>
                  </a:lnTo>
                  <a:lnTo>
                    <a:pt x="2787" y="476"/>
                  </a:lnTo>
                  <a:lnTo>
                    <a:pt x="2787" y="481"/>
                  </a:lnTo>
                  <a:lnTo>
                    <a:pt x="2787" y="481"/>
                  </a:lnTo>
                  <a:lnTo>
                    <a:pt x="2792" y="481"/>
                  </a:lnTo>
                  <a:lnTo>
                    <a:pt x="2792" y="486"/>
                  </a:lnTo>
                  <a:lnTo>
                    <a:pt x="2792" y="486"/>
                  </a:lnTo>
                  <a:lnTo>
                    <a:pt x="2792" y="486"/>
                  </a:lnTo>
                  <a:lnTo>
                    <a:pt x="2792" y="490"/>
                  </a:lnTo>
                  <a:lnTo>
                    <a:pt x="2797" y="490"/>
                  </a:lnTo>
                  <a:lnTo>
                    <a:pt x="2797" y="490"/>
                  </a:lnTo>
                  <a:lnTo>
                    <a:pt x="2797" y="495"/>
                  </a:lnTo>
                  <a:lnTo>
                    <a:pt x="2797" y="495"/>
                  </a:lnTo>
                  <a:lnTo>
                    <a:pt x="2797" y="495"/>
                  </a:lnTo>
                  <a:lnTo>
                    <a:pt x="2802" y="500"/>
                  </a:lnTo>
                  <a:lnTo>
                    <a:pt x="2802" y="500"/>
                  </a:lnTo>
                  <a:lnTo>
                    <a:pt x="2802" y="500"/>
                  </a:lnTo>
                  <a:lnTo>
                    <a:pt x="2802" y="505"/>
                  </a:lnTo>
                  <a:lnTo>
                    <a:pt x="2802" y="505"/>
                  </a:lnTo>
                  <a:lnTo>
                    <a:pt x="2806" y="505"/>
                  </a:lnTo>
                  <a:lnTo>
                    <a:pt x="2806" y="510"/>
                  </a:lnTo>
                  <a:lnTo>
                    <a:pt x="2806" y="510"/>
                  </a:lnTo>
                  <a:lnTo>
                    <a:pt x="2806" y="510"/>
                  </a:lnTo>
                  <a:lnTo>
                    <a:pt x="2806" y="515"/>
                  </a:lnTo>
                  <a:lnTo>
                    <a:pt x="2811" y="515"/>
                  </a:lnTo>
                  <a:lnTo>
                    <a:pt x="2811" y="515"/>
                  </a:lnTo>
                  <a:lnTo>
                    <a:pt x="2811" y="520"/>
                  </a:lnTo>
                  <a:lnTo>
                    <a:pt x="2811" y="520"/>
                  </a:lnTo>
                  <a:lnTo>
                    <a:pt x="2811" y="520"/>
                  </a:lnTo>
                  <a:lnTo>
                    <a:pt x="2816" y="524"/>
                  </a:lnTo>
                  <a:lnTo>
                    <a:pt x="2816" y="524"/>
                  </a:lnTo>
                  <a:lnTo>
                    <a:pt x="2816" y="524"/>
                  </a:lnTo>
                  <a:lnTo>
                    <a:pt x="2816" y="529"/>
                  </a:lnTo>
                  <a:lnTo>
                    <a:pt x="2816" y="529"/>
                  </a:lnTo>
                  <a:lnTo>
                    <a:pt x="2816" y="529"/>
                  </a:lnTo>
                  <a:lnTo>
                    <a:pt x="2821" y="529"/>
                  </a:lnTo>
                  <a:lnTo>
                    <a:pt x="2821" y="534"/>
                  </a:lnTo>
                  <a:lnTo>
                    <a:pt x="2821" y="534"/>
                  </a:lnTo>
                  <a:lnTo>
                    <a:pt x="2821" y="534"/>
                  </a:lnTo>
                  <a:lnTo>
                    <a:pt x="2821" y="539"/>
                  </a:lnTo>
                  <a:lnTo>
                    <a:pt x="2826" y="539"/>
                  </a:lnTo>
                  <a:lnTo>
                    <a:pt x="2826" y="539"/>
                  </a:lnTo>
                  <a:lnTo>
                    <a:pt x="2826" y="544"/>
                  </a:lnTo>
                  <a:lnTo>
                    <a:pt x="2826" y="544"/>
                  </a:lnTo>
                  <a:lnTo>
                    <a:pt x="2826" y="544"/>
                  </a:lnTo>
                  <a:lnTo>
                    <a:pt x="2831" y="549"/>
                  </a:lnTo>
                  <a:lnTo>
                    <a:pt x="2831" y="549"/>
                  </a:lnTo>
                  <a:lnTo>
                    <a:pt x="2831" y="549"/>
                  </a:lnTo>
                  <a:lnTo>
                    <a:pt x="2831" y="554"/>
                  </a:lnTo>
                  <a:lnTo>
                    <a:pt x="2831" y="554"/>
                  </a:lnTo>
                  <a:lnTo>
                    <a:pt x="2836" y="554"/>
                  </a:lnTo>
                  <a:lnTo>
                    <a:pt x="2836" y="558"/>
                  </a:lnTo>
                  <a:lnTo>
                    <a:pt x="2836" y="558"/>
                  </a:lnTo>
                  <a:lnTo>
                    <a:pt x="2836" y="558"/>
                  </a:lnTo>
                  <a:lnTo>
                    <a:pt x="2836" y="563"/>
                  </a:lnTo>
                  <a:lnTo>
                    <a:pt x="2840" y="563"/>
                  </a:lnTo>
                  <a:lnTo>
                    <a:pt x="2840" y="563"/>
                  </a:lnTo>
                  <a:lnTo>
                    <a:pt x="2840" y="568"/>
                  </a:lnTo>
                  <a:lnTo>
                    <a:pt x="2840" y="568"/>
                  </a:lnTo>
                  <a:lnTo>
                    <a:pt x="2840" y="568"/>
                  </a:lnTo>
                  <a:lnTo>
                    <a:pt x="2845" y="573"/>
                  </a:lnTo>
                  <a:lnTo>
                    <a:pt x="2845" y="573"/>
                  </a:lnTo>
                  <a:lnTo>
                    <a:pt x="2845" y="573"/>
                  </a:lnTo>
                  <a:lnTo>
                    <a:pt x="2845" y="578"/>
                  </a:lnTo>
                  <a:lnTo>
                    <a:pt x="2845" y="578"/>
                  </a:lnTo>
                  <a:lnTo>
                    <a:pt x="2850" y="578"/>
                  </a:lnTo>
                  <a:lnTo>
                    <a:pt x="2850" y="583"/>
                  </a:lnTo>
                  <a:lnTo>
                    <a:pt x="2850" y="583"/>
                  </a:lnTo>
                  <a:lnTo>
                    <a:pt x="2850" y="583"/>
                  </a:lnTo>
                  <a:lnTo>
                    <a:pt x="2850" y="583"/>
                  </a:lnTo>
                  <a:lnTo>
                    <a:pt x="2855" y="588"/>
                  </a:lnTo>
                  <a:lnTo>
                    <a:pt x="2855" y="588"/>
                  </a:lnTo>
                  <a:lnTo>
                    <a:pt x="2855" y="588"/>
                  </a:lnTo>
                  <a:lnTo>
                    <a:pt x="2855" y="592"/>
                  </a:lnTo>
                  <a:lnTo>
                    <a:pt x="2855" y="592"/>
                  </a:lnTo>
                  <a:lnTo>
                    <a:pt x="2855" y="592"/>
                  </a:lnTo>
                  <a:lnTo>
                    <a:pt x="2860" y="597"/>
                  </a:lnTo>
                  <a:lnTo>
                    <a:pt x="2860" y="597"/>
                  </a:lnTo>
                  <a:lnTo>
                    <a:pt x="2860" y="597"/>
                  </a:lnTo>
                  <a:lnTo>
                    <a:pt x="2860" y="602"/>
                  </a:lnTo>
                  <a:lnTo>
                    <a:pt x="2860" y="602"/>
                  </a:lnTo>
                  <a:lnTo>
                    <a:pt x="2865" y="602"/>
                  </a:lnTo>
                  <a:lnTo>
                    <a:pt x="2865" y="607"/>
                  </a:lnTo>
                  <a:lnTo>
                    <a:pt x="2865" y="607"/>
                  </a:lnTo>
                  <a:lnTo>
                    <a:pt x="2865" y="607"/>
                  </a:lnTo>
                  <a:lnTo>
                    <a:pt x="2865" y="612"/>
                  </a:lnTo>
                  <a:lnTo>
                    <a:pt x="2869" y="612"/>
                  </a:lnTo>
                  <a:lnTo>
                    <a:pt x="2869" y="612"/>
                  </a:lnTo>
                  <a:lnTo>
                    <a:pt x="2869" y="617"/>
                  </a:lnTo>
                  <a:lnTo>
                    <a:pt x="2869" y="617"/>
                  </a:lnTo>
                  <a:lnTo>
                    <a:pt x="2869" y="617"/>
                  </a:lnTo>
                  <a:lnTo>
                    <a:pt x="2874" y="622"/>
                  </a:lnTo>
                  <a:lnTo>
                    <a:pt x="2874" y="622"/>
                  </a:lnTo>
                  <a:lnTo>
                    <a:pt x="2874" y="622"/>
                  </a:lnTo>
                  <a:lnTo>
                    <a:pt x="2874" y="626"/>
                  </a:lnTo>
                  <a:lnTo>
                    <a:pt x="2874" y="626"/>
                  </a:lnTo>
                  <a:lnTo>
                    <a:pt x="2879" y="626"/>
                  </a:lnTo>
                  <a:lnTo>
                    <a:pt x="2879" y="626"/>
                  </a:lnTo>
                  <a:lnTo>
                    <a:pt x="2879" y="631"/>
                  </a:lnTo>
                  <a:lnTo>
                    <a:pt x="2879" y="631"/>
                  </a:lnTo>
                  <a:lnTo>
                    <a:pt x="2879" y="631"/>
                  </a:lnTo>
                  <a:lnTo>
                    <a:pt x="2884" y="636"/>
                  </a:lnTo>
                  <a:lnTo>
                    <a:pt x="2884" y="636"/>
                  </a:lnTo>
                  <a:lnTo>
                    <a:pt x="2884" y="636"/>
                  </a:lnTo>
                  <a:lnTo>
                    <a:pt x="2884" y="636"/>
                  </a:lnTo>
                  <a:lnTo>
                    <a:pt x="2884" y="636"/>
                  </a:lnTo>
                  <a:lnTo>
                    <a:pt x="2889" y="641"/>
                  </a:lnTo>
                  <a:lnTo>
                    <a:pt x="2889" y="641"/>
                  </a:lnTo>
                  <a:lnTo>
                    <a:pt x="2889" y="641"/>
                  </a:lnTo>
                  <a:lnTo>
                    <a:pt x="2889" y="641"/>
                  </a:lnTo>
                  <a:lnTo>
                    <a:pt x="2889" y="646"/>
                  </a:lnTo>
                  <a:lnTo>
                    <a:pt x="2894" y="646"/>
                  </a:lnTo>
                  <a:lnTo>
                    <a:pt x="2894" y="646"/>
                  </a:lnTo>
                  <a:lnTo>
                    <a:pt x="2894" y="646"/>
                  </a:lnTo>
                  <a:lnTo>
                    <a:pt x="2894" y="646"/>
                  </a:lnTo>
                  <a:lnTo>
                    <a:pt x="2894" y="646"/>
                  </a:lnTo>
                  <a:lnTo>
                    <a:pt x="2899" y="646"/>
                  </a:lnTo>
                  <a:lnTo>
                    <a:pt x="2899" y="651"/>
                  </a:lnTo>
                  <a:lnTo>
                    <a:pt x="2899" y="651"/>
                  </a:lnTo>
                  <a:lnTo>
                    <a:pt x="2899" y="651"/>
                  </a:lnTo>
                  <a:lnTo>
                    <a:pt x="2899" y="651"/>
                  </a:lnTo>
                  <a:lnTo>
                    <a:pt x="2903" y="651"/>
                  </a:lnTo>
                  <a:lnTo>
                    <a:pt x="2903" y="651"/>
                  </a:lnTo>
                  <a:lnTo>
                    <a:pt x="2903" y="651"/>
                  </a:lnTo>
                  <a:lnTo>
                    <a:pt x="2903" y="651"/>
                  </a:lnTo>
                  <a:lnTo>
                    <a:pt x="2903" y="656"/>
                  </a:lnTo>
                  <a:lnTo>
                    <a:pt x="2908" y="656"/>
                  </a:lnTo>
                  <a:lnTo>
                    <a:pt x="2908" y="656"/>
                  </a:lnTo>
                  <a:lnTo>
                    <a:pt x="2908" y="656"/>
                  </a:lnTo>
                  <a:lnTo>
                    <a:pt x="2908" y="656"/>
                  </a:lnTo>
                  <a:lnTo>
                    <a:pt x="2908" y="656"/>
                  </a:lnTo>
                  <a:lnTo>
                    <a:pt x="2913" y="656"/>
                  </a:lnTo>
                  <a:lnTo>
                    <a:pt x="2913" y="656"/>
                  </a:lnTo>
                  <a:lnTo>
                    <a:pt x="2913" y="660"/>
                  </a:lnTo>
                  <a:lnTo>
                    <a:pt x="2913" y="660"/>
                  </a:lnTo>
                  <a:lnTo>
                    <a:pt x="2913" y="660"/>
                  </a:lnTo>
                  <a:lnTo>
                    <a:pt x="2918" y="660"/>
                  </a:lnTo>
                  <a:lnTo>
                    <a:pt x="2918" y="660"/>
                  </a:lnTo>
                  <a:lnTo>
                    <a:pt x="2918" y="660"/>
                  </a:lnTo>
                  <a:lnTo>
                    <a:pt x="2918" y="660"/>
                  </a:lnTo>
                  <a:lnTo>
                    <a:pt x="2918" y="660"/>
                  </a:lnTo>
                  <a:lnTo>
                    <a:pt x="2923" y="665"/>
                  </a:lnTo>
                  <a:lnTo>
                    <a:pt x="2923" y="665"/>
                  </a:lnTo>
                  <a:lnTo>
                    <a:pt x="2923" y="665"/>
                  </a:lnTo>
                  <a:lnTo>
                    <a:pt x="2923" y="665"/>
                  </a:lnTo>
                  <a:lnTo>
                    <a:pt x="2923" y="665"/>
                  </a:lnTo>
                  <a:lnTo>
                    <a:pt x="2928" y="665"/>
                  </a:lnTo>
                  <a:lnTo>
                    <a:pt x="2928" y="665"/>
                  </a:lnTo>
                  <a:lnTo>
                    <a:pt x="2928" y="665"/>
                  </a:lnTo>
                  <a:lnTo>
                    <a:pt x="2928" y="670"/>
                  </a:lnTo>
                  <a:lnTo>
                    <a:pt x="2928" y="670"/>
                  </a:lnTo>
                  <a:lnTo>
                    <a:pt x="2928" y="670"/>
                  </a:lnTo>
                  <a:lnTo>
                    <a:pt x="2933" y="670"/>
                  </a:lnTo>
                  <a:lnTo>
                    <a:pt x="2933" y="670"/>
                  </a:lnTo>
                  <a:lnTo>
                    <a:pt x="2933" y="670"/>
                  </a:lnTo>
                  <a:lnTo>
                    <a:pt x="2933" y="670"/>
                  </a:lnTo>
                  <a:lnTo>
                    <a:pt x="2933" y="670"/>
                  </a:lnTo>
                  <a:lnTo>
                    <a:pt x="2937" y="675"/>
                  </a:lnTo>
                  <a:lnTo>
                    <a:pt x="2937" y="675"/>
                  </a:lnTo>
                  <a:lnTo>
                    <a:pt x="2937" y="675"/>
                  </a:lnTo>
                  <a:lnTo>
                    <a:pt x="2937" y="675"/>
                  </a:lnTo>
                  <a:lnTo>
                    <a:pt x="2937" y="675"/>
                  </a:lnTo>
                  <a:lnTo>
                    <a:pt x="2942" y="675"/>
                  </a:lnTo>
                  <a:lnTo>
                    <a:pt x="2942" y="675"/>
                  </a:lnTo>
                  <a:lnTo>
                    <a:pt x="2942" y="675"/>
                  </a:lnTo>
                  <a:lnTo>
                    <a:pt x="2942" y="680"/>
                  </a:lnTo>
                  <a:lnTo>
                    <a:pt x="2942" y="680"/>
                  </a:lnTo>
                  <a:lnTo>
                    <a:pt x="2947" y="680"/>
                  </a:lnTo>
                  <a:lnTo>
                    <a:pt x="2947" y="680"/>
                  </a:lnTo>
                  <a:lnTo>
                    <a:pt x="2947" y="680"/>
                  </a:lnTo>
                  <a:lnTo>
                    <a:pt x="2947" y="680"/>
                  </a:lnTo>
                  <a:lnTo>
                    <a:pt x="2947" y="680"/>
                  </a:lnTo>
                  <a:lnTo>
                    <a:pt x="2952" y="680"/>
                  </a:lnTo>
                  <a:lnTo>
                    <a:pt x="2952" y="685"/>
                  </a:lnTo>
                  <a:lnTo>
                    <a:pt x="2952" y="685"/>
                  </a:lnTo>
                  <a:lnTo>
                    <a:pt x="2952" y="685"/>
                  </a:lnTo>
                  <a:lnTo>
                    <a:pt x="2952" y="685"/>
                  </a:lnTo>
                  <a:lnTo>
                    <a:pt x="2957" y="685"/>
                  </a:lnTo>
                  <a:lnTo>
                    <a:pt x="2957" y="685"/>
                  </a:lnTo>
                  <a:lnTo>
                    <a:pt x="2957" y="685"/>
                  </a:lnTo>
                  <a:lnTo>
                    <a:pt x="2957" y="685"/>
                  </a:lnTo>
                  <a:lnTo>
                    <a:pt x="2957" y="690"/>
                  </a:lnTo>
                  <a:lnTo>
                    <a:pt x="2962" y="690"/>
                  </a:lnTo>
                  <a:lnTo>
                    <a:pt x="2962" y="690"/>
                  </a:lnTo>
                  <a:lnTo>
                    <a:pt x="2962" y="690"/>
                  </a:lnTo>
                  <a:lnTo>
                    <a:pt x="2962" y="690"/>
                  </a:lnTo>
                  <a:lnTo>
                    <a:pt x="2962" y="690"/>
                  </a:lnTo>
                  <a:lnTo>
                    <a:pt x="2967" y="690"/>
                  </a:lnTo>
                  <a:lnTo>
                    <a:pt x="2967" y="690"/>
                  </a:lnTo>
                  <a:lnTo>
                    <a:pt x="2967" y="694"/>
                  </a:lnTo>
                  <a:lnTo>
                    <a:pt x="2967" y="694"/>
                  </a:lnTo>
                  <a:lnTo>
                    <a:pt x="2967" y="694"/>
                  </a:lnTo>
                  <a:lnTo>
                    <a:pt x="2971" y="694"/>
                  </a:lnTo>
                  <a:lnTo>
                    <a:pt x="2971" y="694"/>
                  </a:lnTo>
                  <a:lnTo>
                    <a:pt x="2971" y="694"/>
                  </a:lnTo>
                  <a:lnTo>
                    <a:pt x="2971" y="694"/>
                  </a:lnTo>
                  <a:lnTo>
                    <a:pt x="2971" y="694"/>
                  </a:lnTo>
                  <a:lnTo>
                    <a:pt x="2976" y="699"/>
                  </a:lnTo>
                  <a:lnTo>
                    <a:pt x="2976" y="699"/>
                  </a:lnTo>
                  <a:lnTo>
                    <a:pt x="2976" y="699"/>
                  </a:lnTo>
                  <a:lnTo>
                    <a:pt x="2976" y="699"/>
                  </a:lnTo>
                  <a:lnTo>
                    <a:pt x="2976" y="699"/>
                  </a:lnTo>
                  <a:lnTo>
                    <a:pt x="2976" y="699"/>
                  </a:lnTo>
                  <a:lnTo>
                    <a:pt x="2981" y="699"/>
                  </a:lnTo>
                  <a:lnTo>
                    <a:pt x="2981" y="699"/>
                  </a:lnTo>
                  <a:lnTo>
                    <a:pt x="2981" y="704"/>
                  </a:lnTo>
                  <a:lnTo>
                    <a:pt x="2981" y="704"/>
                  </a:lnTo>
                  <a:lnTo>
                    <a:pt x="2981" y="704"/>
                  </a:lnTo>
                  <a:lnTo>
                    <a:pt x="2986" y="704"/>
                  </a:lnTo>
                  <a:lnTo>
                    <a:pt x="2986" y="704"/>
                  </a:lnTo>
                  <a:lnTo>
                    <a:pt x="2986" y="704"/>
                  </a:lnTo>
                  <a:lnTo>
                    <a:pt x="2986" y="704"/>
                  </a:lnTo>
                  <a:lnTo>
                    <a:pt x="2986" y="704"/>
                  </a:lnTo>
                  <a:lnTo>
                    <a:pt x="2991" y="709"/>
                  </a:lnTo>
                  <a:lnTo>
                    <a:pt x="2991" y="709"/>
                  </a:lnTo>
                  <a:lnTo>
                    <a:pt x="2991" y="709"/>
                  </a:lnTo>
                  <a:lnTo>
                    <a:pt x="2991" y="709"/>
                  </a:lnTo>
                  <a:lnTo>
                    <a:pt x="2991" y="709"/>
                  </a:lnTo>
                  <a:lnTo>
                    <a:pt x="2996" y="709"/>
                  </a:lnTo>
                  <a:lnTo>
                    <a:pt x="2996" y="709"/>
                  </a:lnTo>
                  <a:lnTo>
                    <a:pt x="2996" y="709"/>
                  </a:lnTo>
                  <a:lnTo>
                    <a:pt x="2996" y="714"/>
                  </a:lnTo>
                  <a:lnTo>
                    <a:pt x="2996" y="714"/>
                  </a:lnTo>
                  <a:lnTo>
                    <a:pt x="3001" y="714"/>
                  </a:lnTo>
                  <a:lnTo>
                    <a:pt x="3001" y="714"/>
                  </a:lnTo>
                  <a:lnTo>
                    <a:pt x="3001" y="714"/>
                  </a:lnTo>
                  <a:lnTo>
                    <a:pt x="3001" y="714"/>
                  </a:lnTo>
                  <a:lnTo>
                    <a:pt x="3001" y="714"/>
                  </a:lnTo>
                  <a:lnTo>
                    <a:pt x="3005" y="714"/>
                  </a:lnTo>
                  <a:lnTo>
                    <a:pt x="3005" y="719"/>
                  </a:lnTo>
                  <a:lnTo>
                    <a:pt x="3005" y="719"/>
                  </a:lnTo>
                  <a:lnTo>
                    <a:pt x="3005" y="719"/>
                  </a:lnTo>
                  <a:lnTo>
                    <a:pt x="3005" y="719"/>
                  </a:lnTo>
                  <a:lnTo>
                    <a:pt x="3010" y="719"/>
                  </a:lnTo>
                  <a:lnTo>
                    <a:pt x="3010" y="719"/>
                  </a:lnTo>
                  <a:lnTo>
                    <a:pt x="3010" y="719"/>
                  </a:lnTo>
                  <a:lnTo>
                    <a:pt x="3010" y="719"/>
                  </a:lnTo>
                  <a:lnTo>
                    <a:pt x="3010" y="719"/>
                  </a:lnTo>
                  <a:lnTo>
                    <a:pt x="3015" y="719"/>
                  </a:lnTo>
                  <a:lnTo>
                    <a:pt x="3015" y="719"/>
                  </a:lnTo>
                  <a:lnTo>
                    <a:pt x="3015" y="724"/>
                  </a:lnTo>
                  <a:lnTo>
                    <a:pt x="3015" y="724"/>
                  </a:lnTo>
                  <a:lnTo>
                    <a:pt x="3015" y="724"/>
                  </a:lnTo>
                  <a:lnTo>
                    <a:pt x="3015" y="724"/>
                  </a:lnTo>
                  <a:lnTo>
                    <a:pt x="3020" y="724"/>
                  </a:lnTo>
                  <a:lnTo>
                    <a:pt x="3020" y="724"/>
                  </a:lnTo>
                  <a:lnTo>
                    <a:pt x="3020" y="724"/>
                  </a:lnTo>
                  <a:lnTo>
                    <a:pt x="3020" y="724"/>
                  </a:lnTo>
                  <a:lnTo>
                    <a:pt x="3020" y="724"/>
                  </a:lnTo>
                  <a:lnTo>
                    <a:pt x="3025" y="724"/>
                  </a:lnTo>
                  <a:lnTo>
                    <a:pt x="3025" y="724"/>
                  </a:lnTo>
                  <a:lnTo>
                    <a:pt x="3025" y="724"/>
                  </a:lnTo>
                  <a:lnTo>
                    <a:pt x="3025" y="728"/>
                  </a:lnTo>
                  <a:lnTo>
                    <a:pt x="3025" y="728"/>
                  </a:lnTo>
                  <a:lnTo>
                    <a:pt x="3030" y="728"/>
                  </a:lnTo>
                  <a:lnTo>
                    <a:pt x="3030" y="728"/>
                  </a:lnTo>
                  <a:lnTo>
                    <a:pt x="3030" y="728"/>
                  </a:lnTo>
                  <a:lnTo>
                    <a:pt x="3030" y="728"/>
                  </a:lnTo>
                  <a:lnTo>
                    <a:pt x="3030" y="728"/>
                  </a:lnTo>
                  <a:lnTo>
                    <a:pt x="3035" y="728"/>
                  </a:lnTo>
                  <a:lnTo>
                    <a:pt x="3035" y="728"/>
                  </a:lnTo>
                  <a:lnTo>
                    <a:pt x="3035" y="728"/>
                  </a:lnTo>
                  <a:lnTo>
                    <a:pt x="3035" y="728"/>
                  </a:lnTo>
                  <a:lnTo>
                    <a:pt x="3035" y="733"/>
                  </a:lnTo>
                  <a:lnTo>
                    <a:pt x="3039" y="733"/>
                  </a:lnTo>
                  <a:lnTo>
                    <a:pt x="3039" y="733"/>
                  </a:lnTo>
                  <a:lnTo>
                    <a:pt x="3039" y="733"/>
                  </a:lnTo>
                  <a:lnTo>
                    <a:pt x="3039" y="733"/>
                  </a:lnTo>
                  <a:lnTo>
                    <a:pt x="3039" y="733"/>
                  </a:lnTo>
                  <a:lnTo>
                    <a:pt x="3044" y="733"/>
                  </a:lnTo>
                  <a:lnTo>
                    <a:pt x="3044" y="733"/>
                  </a:lnTo>
                  <a:lnTo>
                    <a:pt x="3044" y="733"/>
                  </a:lnTo>
                  <a:lnTo>
                    <a:pt x="3044" y="733"/>
                  </a:lnTo>
                  <a:lnTo>
                    <a:pt x="3044" y="733"/>
                  </a:lnTo>
                  <a:lnTo>
                    <a:pt x="3049" y="733"/>
                  </a:lnTo>
                  <a:lnTo>
                    <a:pt x="3049" y="738"/>
                  </a:lnTo>
                  <a:lnTo>
                    <a:pt x="3049" y="738"/>
                  </a:lnTo>
                  <a:lnTo>
                    <a:pt x="3049" y="738"/>
                  </a:lnTo>
                  <a:lnTo>
                    <a:pt x="3049" y="738"/>
                  </a:lnTo>
                  <a:lnTo>
                    <a:pt x="3054" y="738"/>
                  </a:lnTo>
                  <a:lnTo>
                    <a:pt x="3054" y="738"/>
                  </a:lnTo>
                  <a:lnTo>
                    <a:pt x="3054" y="738"/>
                  </a:lnTo>
                  <a:lnTo>
                    <a:pt x="3054" y="738"/>
                  </a:lnTo>
                  <a:lnTo>
                    <a:pt x="3054" y="738"/>
                  </a:lnTo>
                  <a:lnTo>
                    <a:pt x="3054" y="738"/>
                  </a:lnTo>
                  <a:lnTo>
                    <a:pt x="3059" y="738"/>
                  </a:lnTo>
                  <a:lnTo>
                    <a:pt x="3059" y="738"/>
                  </a:lnTo>
                  <a:lnTo>
                    <a:pt x="3059" y="743"/>
                  </a:lnTo>
                  <a:lnTo>
                    <a:pt x="3059" y="743"/>
                  </a:lnTo>
                  <a:lnTo>
                    <a:pt x="3064" y="743"/>
                  </a:lnTo>
                  <a:lnTo>
                    <a:pt x="3064" y="743"/>
                  </a:lnTo>
                  <a:lnTo>
                    <a:pt x="3064" y="743"/>
                  </a:lnTo>
                  <a:lnTo>
                    <a:pt x="3064" y="743"/>
                  </a:lnTo>
                  <a:lnTo>
                    <a:pt x="3064" y="743"/>
                  </a:lnTo>
                  <a:lnTo>
                    <a:pt x="3069" y="743"/>
                  </a:lnTo>
                  <a:lnTo>
                    <a:pt x="3069" y="743"/>
                  </a:lnTo>
                  <a:lnTo>
                    <a:pt x="3069" y="743"/>
                  </a:lnTo>
                  <a:lnTo>
                    <a:pt x="3069" y="743"/>
                  </a:lnTo>
                  <a:lnTo>
                    <a:pt x="3069" y="748"/>
                  </a:lnTo>
                  <a:lnTo>
                    <a:pt x="3073" y="748"/>
                  </a:lnTo>
                  <a:lnTo>
                    <a:pt x="3073" y="748"/>
                  </a:lnTo>
                  <a:lnTo>
                    <a:pt x="3073" y="748"/>
                  </a:lnTo>
                  <a:lnTo>
                    <a:pt x="3073" y="748"/>
                  </a:lnTo>
                  <a:lnTo>
                    <a:pt x="3073" y="748"/>
                  </a:lnTo>
                  <a:lnTo>
                    <a:pt x="3078" y="748"/>
                  </a:lnTo>
                  <a:lnTo>
                    <a:pt x="3078" y="748"/>
                  </a:lnTo>
                  <a:lnTo>
                    <a:pt x="3078" y="748"/>
                  </a:lnTo>
                  <a:lnTo>
                    <a:pt x="3078" y="748"/>
                  </a:lnTo>
                  <a:lnTo>
                    <a:pt x="3078" y="748"/>
                  </a:lnTo>
                  <a:lnTo>
                    <a:pt x="3083" y="753"/>
                  </a:lnTo>
                  <a:lnTo>
                    <a:pt x="3083" y="753"/>
                  </a:lnTo>
                  <a:lnTo>
                    <a:pt x="3083" y="753"/>
                  </a:lnTo>
                  <a:lnTo>
                    <a:pt x="3083" y="753"/>
                  </a:lnTo>
                  <a:lnTo>
                    <a:pt x="3083" y="753"/>
                  </a:lnTo>
                  <a:lnTo>
                    <a:pt x="3088" y="753"/>
                  </a:lnTo>
                  <a:lnTo>
                    <a:pt x="3088" y="753"/>
                  </a:lnTo>
                  <a:lnTo>
                    <a:pt x="3088" y="753"/>
                  </a:lnTo>
                  <a:lnTo>
                    <a:pt x="3088" y="753"/>
                  </a:lnTo>
                  <a:lnTo>
                    <a:pt x="3088" y="753"/>
                  </a:lnTo>
                  <a:lnTo>
                    <a:pt x="3093" y="753"/>
                  </a:lnTo>
                  <a:lnTo>
                    <a:pt x="3093" y="753"/>
                  </a:lnTo>
                  <a:lnTo>
                    <a:pt x="3093" y="758"/>
                  </a:lnTo>
                  <a:lnTo>
                    <a:pt x="3093" y="758"/>
                  </a:lnTo>
                  <a:lnTo>
                    <a:pt x="3093" y="758"/>
                  </a:lnTo>
                  <a:lnTo>
                    <a:pt x="3093" y="758"/>
                  </a:lnTo>
                  <a:lnTo>
                    <a:pt x="3098" y="758"/>
                  </a:lnTo>
                  <a:lnTo>
                    <a:pt x="3098" y="758"/>
                  </a:lnTo>
                  <a:lnTo>
                    <a:pt x="3098" y="758"/>
                  </a:lnTo>
                  <a:lnTo>
                    <a:pt x="3098" y="758"/>
                  </a:lnTo>
                  <a:lnTo>
                    <a:pt x="3098" y="758"/>
                  </a:lnTo>
                  <a:lnTo>
                    <a:pt x="3103" y="758"/>
                  </a:lnTo>
                  <a:lnTo>
                    <a:pt x="3103" y="758"/>
                  </a:lnTo>
                  <a:lnTo>
                    <a:pt x="3103" y="758"/>
                  </a:lnTo>
                  <a:lnTo>
                    <a:pt x="3103" y="762"/>
                  </a:lnTo>
                  <a:lnTo>
                    <a:pt x="3103" y="762"/>
                  </a:lnTo>
                  <a:lnTo>
                    <a:pt x="3107" y="762"/>
                  </a:lnTo>
                  <a:lnTo>
                    <a:pt x="3107" y="762"/>
                  </a:lnTo>
                  <a:lnTo>
                    <a:pt x="3107" y="762"/>
                  </a:lnTo>
                  <a:lnTo>
                    <a:pt x="3107" y="762"/>
                  </a:lnTo>
                  <a:lnTo>
                    <a:pt x="3107" y="762"/>
                  </a:lnTo>
                  <a:lnTo>
                    <a:pt x="3112" y="762"/>
                  </a:lnTo>
                  <a:lnTo>
                    <a:pt x="3112" y="762"/>
                  </a:lnTo>
                  <a:lnTo>
                    <a:pt x="3112" y="762"/>
                  </a:lnTo>
                  <a:lnTo>
                    <a:pt x="3112" y="762"/>
                  </a:lnTo>
                  <a:lnTo>
                    <a:pt x="3112" y="762"/>
                  </a:lnTo>
                  <a:lnTo>
                    <a:pt x="3117" y="767"/>
                  </a:lnTo>
                  <a:lnTo>
                    <a:pt x="3117" y="767"/>
                  </a:lnTo>
                  <a:lnTo>
                    <a:pt x="3117" y="767"/>
                  </a:lnTo>
                  <a:lnTo>
                    <a:pt x="3117" y="767"/>
                  </a:lnTo>
                  <a:lnTo>
                    <a:pt x="3117" y="767"/>
                  </a:lnTo>
                  <a:lnTo>
                    <a:pt x="3122" y="767"/>
                  </a:lnTo>
                  <a:lnTo>
                    <a:pt x="3122" y="767"/>
                  </a:lnTo>
                  <a:lnTo>
                    <a:pt x="3122" y="767"/>
                  </a:lnTo>
                  <a:lnTo>
                    <a:pt x="3122" y="767"/>
                  </a:lnTo>
                  <a:lnTo>
                    <a:pt x="3122" y="767"/>
                  </a:lnTo>
                  <a:lnTo>
                    <a:pt x="3127" y="767"/>
                  </a:lnTo>
                  <a:lnTo>
                    <a:pt x="3127" y="767"/>
                  </a:lnTo>
                  <a:lnTo>
                    <a:pt x="3127" y="767"/>
                  </a:lnTo>
                  <a:lnTo>
                    <a:pt x="3127" y="767"/>
                  </a:lnTo>
                  <a:lnTo>
                    <a:pt x="3127" y="767"/>
                  </a:lnTo>
                  <a:lnTo>
                    <a:pt x="3127" y="767"/>
                  </a:lnTo>
                  <a:lnTo>
                    <a:pt x="3132" y="767"/>
                  </a:lnTo>
                  <a:lnTo>
                    <a:pt x="3132" y="767"/>
                  </a:lnTo>
                  <a:lnTo>
                    <a:pt x="3132" y="767"/>
                  </a:lnTo>
                  <a:lnTo>
                    <a:pt x="3132" y="762"/>
                  </a:lnTo>
                  <a:lnTo>
                    <a:pt x="3132" y="762"/>
                  </a:lnTo>
                  <a:lnTo>
                    <a:pt x="3137" y="762"/>
                  </a:lnTo>
                  <a:lnTo>
                    <a:pt x="3137" y="762"/>
                  </a:lnTo>
                  <a:lnTo>
                    <a:pt x="3137" y="762"/>
                  </a:lnTo>
                  <a:lnTo>
                    <a:pt x="3137" y="762"/>
                  </a:lnTo>
                  <a:lnTo>
                    <a:pt x="3137" y="762"/>
                  </a:lnTo>
                  <a:lnTo>
                    <a:pt x="3141" y="762"/>
                  </a:lnTo>
                  <a:lnTo>
                    <a:pt x="3141" y="758"/>
                  </a:lnTo>
                  <a:lnTo>
                    <a:pt x="3141" y="758"/>
                  </a:lnTo>
                  <a:lnTo>
                    <a:pt x="3141" y="758"/>
                  </a:lnTo>
                  <a:lnTo>
                    <a:pt x="3141" y="758"/>
                  </a:lnTo>
                  <a:lnTo>
                    <a:pt x="3146" y="758"/>
                  </a:lnTo>
                  <a:lnTo>
                    <a:pt x="3146" y="758"/>
                  </a:lnTo>
                  <a:lnTo>
                    <a:pt x="3146" y="758"/>
                  </a:lnTo>
                  <a:lnTo>
                    <a:pt x="3146" y="758"/>
                  </a:lnTo>
                  <a:lnTo>
                    <a:pt x="3146" y="753"/>
                  </a:lnTo>
                  <a:lnTo>
                    <a:pt x="3151" y="753"/>
                  </a:lnTo>
                  <a:lnTo>
                    <a:pt x="3151" y="753"/>
                  </a:lnTo>
                  <a:lnTo>
                    <a:pt x="3151" y="753"/>
                  </a:lnTo>
                  <a:lnTo>
                    <a:pt x="3151" y="753"/>
                  </a:lnTo>
                  <a:lnTo>
                    <a:pt x="3151" y="753"/>
                  </a:lnTo>
                  <a:lnTo>
                    <a:pt x="3156" y="753"/>
                  </a:lnTo>
                  <a:lnTo>
                    <a:pt x="3156" y="753"/>
                  </a:lnTo>
                  <a:lnTo>
                    <a:pt x="3156" y="753"/>
                  </a:lnTo>
                  <a:lnTo>
                    <a:pt x="3156" y="748"/>
                  </a:lnTo>
                  <a:lnTo>
                    <a:pt x="3156" y="748"/>
                  </a:lnTo>
                  <a:lnTo>
                    <a:pt x="3161" y="748"/>
                  </a:lnTo>
                  <a:lnTo>
                    <a:pt x="3161" y="748"/>
                  </a:lnTo>
                  <a:lnTo>
                    <a:pt x="3161" y="748"/>
                  </a:lnTo>
                  <a:lnTo>
                    <a:pt x="3161" y="748"/>
                  </a:lnTo>
                  <a:lnTo>
                    <a:pt x="3161" y="748"/>
                  </a:lnTo>
                  <a:lnTo>
                    <a:pt x="3166" y="748"/>
                  </a:lnTo>
                  <a:lnTo>
                    <a:pt x="3166" y="743"/>
                  </a:lnTo>
                  <a:lnTo>
                    <a:pt x="3166" y="743"/>
                  </a:lnTo>
                  <a:lnTo>
                    <a:pt x="3166" y="743"/>
                  </a:lnTo>
                  <a:lnTo>
                    <a:pt x="3166" y="743"/>
                  </a:lnTo>
                  <a:lnTo>
                    <a:pt x="3170" y="743"/>
                  </a:lnTo>
                  <a:lnTo>
                    <a:pt x="3170" y="743"/>
                  </a:lnTo>
                  <a:lnTo>
                    <a:pt x="3170" y="743"/>
                  </a:lnTo>
                  <a:lnTo>
                    <a:pt x="3170" y="743"/>
                  </a:lnTo>
                  <a:lnTo>
                    <a:pt x="3170" y="738"/>
                  </a:lnTo>
                  <a:lnTo>
                    <a:pt x="3170" y="738"/>
                  </a:lnTo>
                  <a:lnTo>
                    <a:pt x="3175" y="738"/>
                  </a:lnTo>
                  <a:lnTo>
                    <a:pt x="3175" y="738"/>
                  </a:lnTo>
                  <a:lnTo>
                    <a:pt x="3175" y="738"/>
                  </a:lnTo>
                  <a:lnTo>
                    <a:pt x="3175" y="738"/>
                  </a:lnTo>
                  <a:lnTo>
                    <a:pt x="3175" y="738"/>
                  </a:lnTo>
                  <a:lnTo>
                    <a:pt x="3180" y="738"/>
                  </a:lnTo>
                  <a:lnTo>
                    <a:pt x="3180" y="733"/>
                  </a:lnTo>
                  <a:lnTo>
                    <a:pt x="3180" y="733"/>
                  </a:lnTo>
                  <a:lnTo>
                    <a:pt x="3180" y="733"/>
                  </a:lnTo>
                  <a:lnTo>
                    <a:pt x="3180" y="733"/>
                  </a:lnTo>
                  <a:lnTo>
                    <a:pt x="3185" y="733"/>
                  </a:lnTo>
                  <a:lnTo>
                    <a:pt x="3185" y="733"/>
                  </a:lnTo>
                  <a:lnTo>
                    <a:pt x="3185" y="733"/>
                  </a:lnTo>
                  <a:lnTo>
                    <a:pt x="3185" y="733"/>
                  </a:lnTo>
                  <a:lnTo>
                    <a:pt x="3185" y="728"/>
                  </a:lnTo>
                  <a:lnTo>
                    <a:pt x="3190" y="728"/>
                  </a:lnTo>
                  <a:lnTo>
                    <a:pt x="3190" y="728"/>
                  </a:lnTo>
                  <a:lnTo>
                    <a:pt x="3190" y="728"/>
                  </a:lnTo>
                  <a:lnTo>
                    <a:pt x="3190" y="728"/>
                  </a:lnTo>
                  <a:lnTo>
                    <a:pt x="3190" y="728"/>
                  </a:lnTo>
                  <a:lnTo>
                    <a:pt x="3195" y="728"/>
                  </a:lnTo>
                  <a:lnTo>
                    <a:pt x="3195" y="728"/>
                  </a:lnTo>
                  <a:lnTo>
                    <a:pt x="3195" y="724"/>
                  </a:lnTo>
                  <a:lnTo>
                    <a:pt x="3195" y="724"/>
                  </a:lnTo>
                  <a:lnTo>
                    <a:pt x="3195" y="724"/>
                  </a:lnTo>
                  <a:lnTo>
                    <a:pt x="3200" y="724"/>
                  </a:lnTo>
                  <a:lnTo>
                    <a:pt x="3200" y="724"/>
                  </a:lnTo>
                  <a:lnTo>
                    <a:pt x="3200" y="724"/>
                  </a:lnTo>
                  <a:lnTo>
                    <a:pt x="3200" y="724"/>
                  </a:lnTo>
                  <a:lnTo>
                    <a:pt x="3200" y="724"/>
                  </a:lnTo>
                  <a:lnTo>
                    <a:pt x="3204" y="724"/>
                  </a:lnTo>
                  <a:lnTo>
                    <a:pt x="3204" y="719"/>
                  </a:lnTo>
                  <a:lnTo>
                    <a:pt x="3204" y="719"/>
                  </a:lnTo>
                  <a:lnTo>
                    <a:pt x="3204" y="719"/>
                  </a:lnTo>
                  <a:lnTo>
                    <a:pt x="3204" y="719"/>
                  </a:lnTo>
                  <a:lnTo>
                    <a:pt x="3209" y="719"/>
                  </a:lnTo>
                  <a:lnTo>
                    <a:pt x="3209" y="719"/>
                  </a:lnTo>
                  <a:lnTo>
                    <a:pt x="3209" y="719"/>
                  </a:lnTo>
                  <a:lnTo>
                    <a:pt x="3209" y="719"/>
                  </a:lnTo>
                  <a:lnTo>
                    <a:pt x="3209" y="714"/>
                  </a:lnTo>
                  <a:lnTo>
                    <a:pt x="3214" y="714"/>
                  </a:lnTo>
                  <a:lnTo>
                    <a:pt x="3214" y="714"/>
                  </a:lnTo>
                  <a:lnTo>
                    <a:pt x="3214" y="714"/>
                  </a:lnTo>
                  <a:lnTo>
                    <a:pt x="3214" y="714"/>
                  </a:lnTo>
                  <a:lnTo>
                    <a:pt x="3214" y="714"/>
                  </a:lnTo>
                  <a:lnTo>
                    <a:pt x="3219" y="714"/>
                  </a:lnTo>
                  <a:lnTo>
                    <a:pt x="3219" y="714"/>
                  </a:lnTo>
                  <a:lnTo>
                    <a:pt x="3219" y="709"/>
                  </a:lnTo>
                  <a:lnTo>
                    <a:pt x="3219" y="709"/>
                  </a:lnTo>
                  <a:lnTo>
                    <a:pt x="3219" y="709"/>
                  </a:lnTo>
                  <a:lnTo>
                    <a:pt x="3219" y="709"/>
                  </a:lnTo>
                  <a:lnTo>
                    <a:pt x="3224" y="709"/>
                  </a:lnTo>
                  <a:lnTo>
                    <a:pt x="3224" y="709"/>
                  </a:lnTo>
                  <a:lnTo>
                    <a:pt x="3224" y="709"/>
                  </a:lnTo>
                  <a:lnTo>
                    <a:pt x="3224" y="709"/>
                  </a:lnTo>
                  <a:lnTo>
                    <a:pt x="3224" y="704"/>
                  </a:lnTo>
                  <a:lnTo>
                    <a:pt x="3229" y="704"/>
                  </a:lnTo>
                  <a:lnTo>
                    <a:pt x="3229" y="704"/>
                  </a:lnTo>
                  <a:lnTo>
                    <a:pt x="3229" y="704"/>
                  </a:lnTo>
                  <a:lnTo>
                    <a:pt x="3229" y="704"/>
                  </a:lnTo>
                  <a:lnTo>
                    <a:pt x="3229" y="704"/>
                  </a:lnTo>
                  <a:lnTo>
                    <a:pt x="3234" y="704"/>
                  </a:lnTo>
                  <a:lnTo>
                    <a:pt x="3234" y="704"/>
                  </a:lnTo>
                  <a:lnTo>
                    <a:pt x="3234" y="699"/>
                  </a:lnTo>
                  <a:lnTo>
                    <a:pt x="3234" y="699"/>
                  </a:lnTo>
                  <a:lnTo>
                    <a:pt x="3234" y="699"/>
                  </a:lnTo>
                  <a:lnTo>
                    <a:pt x="3238" y="699"/>
                  </a:lnTo>
                  <a:lnTo>
                    <a:pt x="3238" y="699"/>
                  </a:lnTo>
                  <a:lnTo>
                    <a:pt x="3238" y="699"/>
                  </a:lnTo>
                  <a:lnTo>
                    <a:pt x="3238" y="699"/>
                  </a:lnTo>
                  <a:lnTo>
                    <a:pt x="3238" y="699"/>
                  </a:lnTo>
                  <a:lnTo>
                    <a:pt x="3243" y="694"/>
                  </a:lnTo>
                  <a:lnTo>
                    <a:pt x="3243" y="694"/>
                  </a:lnTo>
                  <a:lnTo>
                    <a:pt x="3243" y="694"/>
                  </a:lnTo>
                  <a:lnTo>
                    <a:pt x="3243" y="694"/>
                  </a:lnTo>
                  <a:lnTo>
                    <a:pt x="3243" y="694"/>
                  </a:lnTo>
                  <a:lnTo>
                    <a:pt x="3248" y="694"/>
                  </a:lnTo>
                  <a:lnTo>
                    <a:pt x="3248" y="694"/>
                  </a:lnTo>
                  <a:lnTo>
                    <a:pt x="3248" y="694"/>
                  </a:lnTo>
                  <a:lnTo>
                    <a:pt x="3248" y="694"/>
                  </a:lnTo>
                  <a:lnTo>
                    <a:pt x="3253" y="690"/>
                  </a:lnTo>
                  <a:lnTo>
                    <a:pt x="3253" y="690"/>
                  </a:lnTo>
                  <a:lnTo>
                    <a:pt x="3253" y="690"/>
                  </a:lnTo>
                  <a:lnTo>
                    <a:pt x="3253" y="690"/>
                  </a:lnTo>
                  <a:lnTo>
                    <a:pt x="3253" y="690"/>
                  </a:lnTo>
                  <a:lnTo>
                    <a:pt x="3253" y="690"/>
                  </a:lnTo>
                  <a:lnTo>
                    <a:pt x="3258" y="690"/>
                  </a:lnTo>
                  <a:lnTo>
                    <a:pt x="3258" y="690"/>
                  </a:lnTo>
                  <a:lnTo>
                    <a:pt x="3258" y="690"/>
                  </a:lnTo>
                  <a:lnTo>
                    <a:pt x="3258" y="690"/>
                  </a:lnTo>
                  <a:lnTo>
                    <a:pt x="3258" y="690"/>
                  </a:lnTo>
                  <a:lnTo>
                    <a:pt x="3263" y="690"/>
                  </a:lnTo>
                  <a:lnTo>
                    <a:pt x="3263" y="685"/>
                  </a:lnTo>
                  <a:lnTo>
                    <a:pt x="3263" y="685"/>
                  </a:lnTo>
                  <a:lnTo>
                    <a:pt x="3263" y="685"/>
                  </a:lnTo>
                  <a:lnTo>
                    <a:pt x="3263" y="685"/>
                  </a:lnTo>
                  <a:lnTo>
                    <a:pt x="3268" y="685"/>
                  </a:lnTo>
                  <a:lnTo>
                    <a:pt x="3268" y="685"/>
                  </a:lnTo>
                  <a:lnTo>
                    <a:pt x="3268" y="685"/>
                  </a:lnTo>
                  <a:lnTo>
                    <a:pt x="3268" y="685"/>
                  </a:lnTo>
                  <a:lnTo>
                    <a:pt x="3268" y="685"/>
                  </a:lnTo>
                  <a:lnTo>
                    <a:pt x="3272" y="685"/>
                  </a:lnTo>
                  <a:lnTo>
                    <a:pt x="3272" y="685"/>
                  </a:lnTo>
                  <a:lnTo>
                    <a:pt x="3272" y="680"/>
                  </a:lnTo>
                  <a:lnTo>
                    <a:pt x="3272" y="680"/>
                  </a:lnTo>
                  <a:lnTo>
                    <a:pt x="3272" y="680"/>
                  </a:lnTo>
                  <a:lnTo>
                    <a:pt x="3277" y="680"/>
                  </a:lnTo>
                  <a:lnTo>
                    <a:pt x="3277" y="680"/>
                  </a:lnTo>
                  <a:lnTo>
                    <a:pt x="3277" y="680"/>
                  </a:lnTo>
                  <a:lnTo>
                    <a:pt x="3277" y="680"/>
                  </a:lnTo>
                  <a:lnTo>
                    <a:pt x="3277" y="680"/>
                  </a:lnTo>
                  <a:lnTo>
                    <a:pt x="3282" y="680"/>
                  </a:lnTo>
                  <a:lnTo>
                    <a:pt x="3282" y="680"/>
                  </a:lnTo>
                  <a:lnTo>
                    <a:pt x="3282" y="680"/>
                  </a:lnTo>
                  <a:lnTo>
                    <a:pt x="3282" y="675"/>
                  </a:lnTo>
                  <a:lnTo>
                    <a:pt x="3282" y="675"/>
                  </a:lnTo>
                  <a:lnTo>
                    <a:pt x="3287" y="675"/>
                  </a:lnTo>
                  <a:lnTo>
                    <a:pt x="3287" y="675"/>
                  </a:lnTo>
                  <a:lnTo>
                    <a:pt x="3287" y="675"/>
                  </a:lnTo>
                  <a:lnTo>
                    <a:pt x="3287" y="675"/>
                  </a:lnTo>
                  <a:lnTo>
                    <a:pt x="3287" y="675"/>
                  </a:lnTo>
                  <a:lnTo>
                    <a:pt x="3292" y="675"/>
                  </a:lnTo>
                  <a:lnTo>
                    <a:pt x="3292" y="675"/>
                  </a:lnTo>
                  <a:lnTo>
                    <a:pt x="3292" y="675"/>
                  </a:lnTo>
                  <a:lnTo>
                    <a:pt x="3292" y="675"/>
                  </a:lnTo>
                  <a:lnTo>
                    <a:pt x="3292" y="670"/>
                  </a:lnTo>
                  <a:lnTo>
                    <a:pt x="3292" y="670"/>
                  </a:lnTo>
                  <a:lnTo>
                    <a:pt x="3297" y="670"/>
                  </a:lnTo>
                  <a:lnTo>
                    <a:pt x="3297" y="670"/>
                  </a:lnTo>
                  <a:lnTo>
                    <a:pt x="3297" y="670"/>
                  </a:lnTo>
                  <a:lnTo>
                    <a:pt x="3297" y="670"/>
                  </a:lnTo>
                  <a:lnTo>
                    <a:pt x="3297" y="670"/>
                  </a:lnTo>
                  <a:lnTo>
                    <a:pt x="3302" y="670"/>
                  </a:lnTo>
                  <a:lnTo>
                    <a:pt x="3302" y="670"/>
                  </a:lnTo>
                  <a:lnTo>
                    <a:pt x="3302" y="670"/>
                  </a:lnTo>
                  <a:lnTo>
                    <a:pt x="3302" y="670"/>
                  </a:lnTo>
                  <a:lnTo>
                    <a:pt x="3302" y="670"/>
                  </a:lnTo>
                  <a:lnTo>
                    <a:pt x="3306" y="665"/>
                  </a:lnTo>
                  <a:lnTo>
                    <a:pt x="3306" y="665"/>
                  </a:lnTo>
                  <a:lnTo>
                    <a:pt x="3306" y="665"/>
                  </a:lnTo>
                  <a:lnTo>
                    <a:pt x="3306" y="665"/>
                  </a:lnTo>
                  <a:lnTo>
                    <a:pt x="3306" y="665"/>
                  </a:lnTo>
                  <a:lnTo>
                    <a:pt x="3311" y="665"/>
                  </a:lnTo>
                  <a:lnTo>
                    <a:pt x="3311" y="665"/>
                  </a:lnTo>
                  <a:lnTo>
                    <a:pt x="3311" y="665"/>
                  </a:lnTo>
                  <a:lnTo>
                    <a:pt x="3311" y="665"/>
                  </a:lnTo>
                  <a:lnTo>
                    <a:pt x="3311" y="665"/>
                  </a:lnTo>
                  <a:lnTo>
                    <a:pt x="3316" y="660"/>
                  </a:lnTo>
                  <a:lnTo>
                    <a:pt x="3316" y="660"/>
                  </a:lnTo>
                  <a:lnTo>
                    <a:pt x="3316" y="660"/>
                  </a:lnTo>
                  <a:lnTo>
                    <a:pt x="3316" y="660"/>
                  </a:lnTo>
                  <a:lnTo>
                    <a:pt x="3316" y="660"/>
                  </a:lnTo>
                  <a:lnTo>
                    <a:pt x="3321" y="660"/>
                  </a:lnTo>
                  <a:lnTo>
                    <a:pt x="3321" y="660"/>
                  </a:lnTo>
                  <a:lnTo>
                    <a:pt x="3321" y="660"/>
                  </a:lnTo>
                  <a:lnTo>
                    <a:pt x="3321" y="660"/>
                  </a:lnTo>
                  <a:lnTo>
                    <a:pt x="3321" y="660"/>
                  </a:lnTo>
                  <a:lnTo>
                    <a:pt x="3326" y="660"/>
                  </a:lnTo>
                  <a:lnTo>
                    <a:pt x="3326" y="660"/>
                  </a:lnTo>
                  <a:lnTo>
                    <a:pt x="3326" y="660"/>
                  </a:lnTo>
                  <a:lnTo>
                    <a:pt x="3326" y="660"/>
                  </a:lnTo>
                  <a:lnTo>
                    <a:pt x="3326" y="656"/>
                  </a:lnTo>
                  <a:lnTo>
                    <a:pt x="3326" y="656"/>
                  </a:lnTo>
                  <a:lnTo>
                    <a:pt x="3331" y="656"/>
                  </a:lnTo>
                  <a:lnTo>
                    <a:pt x="3331" y="656"/>
                  </a:lnTo>
                  <a:lnTo>
                    <a:pt x="3331" y="656"/>
                  </a:lnTo>
                  <a:lnTo>
                    <a:pt x="3331" y="656"/>
                  </a:lnTo>
                  <a:lnTo>
                    <a:pt x="3331" y="656"/>
                  </a:lnTo>
                  <a:lnTo>
                    <a:pt x="3336" y="656"/>
                  </a:lnTo>
                  <a:lnTo>
                    <a:pt x="3336" y="656"/>
                  </a:lnTo>
                  <a:lnTo>
                    <a:pt x="3336" y="656"/>
                  </a:lnTo>
                  <a:lnTo>
                    <a:pt x="3336" y="656"/>
                  </a:lnTo>
                  <a:lnTo>
                    <a:pt x="3336" y="656"/>
                  </a:lnTo>
                  <a:lnTo>
                    <a:pt x="3340" y="656"/>
                  </a:lnTo>
                  <a:lnTo>
                    <a:pt x="3340" y="656"/>
                  </a:lnTo>
                  <a:lnTo>
                    <a:pt x="3340" y="651"/>
                  </a:lnTo>
                  <a:lnTo>
                    <a:pt x="3340" y="651"/>
                  </a:lnTo>
                  <a:lnTo>
                    <a:pt x="3340" y="651"/>
                  </a:lnTo>
                  <a:lnTo>
                    <a:pt x="3345" y="651"/>
                  </a:lnTo>
                  <a:lnTo>
                    <a:pt x="3345" y="651"/>
                  </a:lnTo>
                  <a:lnTo>
                    <a:pt x="3345" y="651"/>
                  </a:lnTo>
                  <a:lnTo>
                    <a:pt x="3345" y="651"/>
                  </a:lnTo>
                  <a:lnTo>
                    <a:pt x="3345" y="651"/>
                  </a:lnTo>
                  <a:lnTo>
                    <a:pt x="3350" y="651"/>
                  </a:lnTo>
                  <a:lnTo>
                    <a:pt x="3350" y="651"/>
                  </a:lnTo>
                  <a:lnTo>
                    <a:pt x="3350" y="651"/>
                  </a:lnTo>
                  <a:lnTo>
                    <a:pt x="3350" y="651"/>
                  </a:lnTo>
                  <a:lnTo>
                    <a:pt x="3355" y="651"/>
                  </a:lnTo>
                  <a:lnTo>
                    <a:pt x="3355" y="646"/>
                  </a:lnTo>
                  <a:lnTo>
                    <a:pt x="3355" y="646"/>
                  </a:lnTo>
                  <a:lnTo>
                    <a:pt x="3355" y="646"/>
                  </a:lnTo>
                  <a:lnTo>
                    <a:pt x="3355" y="646"/>
                  </a:lnTo>
                  <a:lnTo>
                    <a:pt x="3360" y="646"/>
                  </a:lnTo>
                  <a:lnTo>
                    <a:pt x="3360" y="646"/>
                  </a:lnTo>
                  <a:lnTo>
                    <a:pt x="3360" y="646"/>
                  </a:lnTo>
                  <a:lnTo>
                    <a:pt x="3360" y="646"/>
                  </a:lnTo>
                  <a:lnTo>
                    <a:pt x="3360" y="646"/>
                  </a:lnTo>
                  <a:lnTo>
                    <a:pt x="3365" y="646"/>
                  </a:lnTo>
                  <a:lnTo>
                    <a:pt x="3365" y="646"/>
                  </a:lnTo>
                  <a:lnTo>
                    <a:pt x="3365" y="646"/>
                  </a:lnTo>
                  <a:lnTo>
                    <a:pt x="3365" y="646"/>
                  </a:lnTo>
                  <a:lnTo>
                    <a:pt x="3365" y="646"/>
                  </a:lnTo>
                  <a:lnTo>
                    <a:pt x="3365" y="641"/>
                  </a:lnTo>
                  <a:lnTo>
                    <a:pt x="3370" y="641"/>
                  </a:lnTo>
                  <a:lnTo>
                    <a:pt x="3370" y="641"/>
                  </a:lnTo>
                  <a:lnTo>
                    <a:pt x="3370" y="641"/>
                  </a:lnTo>
                  <a:lnTo>
                    <a:pt x="3370" y="641"/>
                  </a:lnTo>
                  <a:lnTo>
                    <a:pt x="3370" y="641"/>
                  </a:lnTo>
                  <a:lnTo>
                    <a:pt x="3374" y="641"/>
                  </a:lnTo>
                  <a:lnTo>
                    <a:pt x="3374" y="641"/>
                  </a:lnTo>
                  <a:lnTo>
                    <a:pt x="3374" y="641"/>
                  </a:lnTo>
                  <a:lnTo>
                    <a:pt x="3374" y="641"/>
                  </a:lnTo>
                  <a:lnTo>
                    <a:pt x="3374" y="641"/>
                  </a:lnTo>
                  <a:lnTo>
                    <a:pt x="3379" y="641"/>
                  </a:lnTo>
                  <a:lnTo>
                    <a:pt x="3379" y="641"/>
                  </a:lnTo>
                  <a:lnTo>
                    <a:pt x="3379" y="641"/>
                  </a:lnTo>
                  <a:lnTo>
                    <a:pt x="3379" y="636"/>
                  </a:lnTo>
                  <a:lnTo>
                    <a:pt x="3379" y="636"/>
                  </a:lnTo>
                  <a:lnTo>
                    <a:pt x="3384" y="636"/>
                  </a:lnTo>
                  <a:lnTo>
                    <a:pt x="3384" y="636"/>
                  </a:lnTo>
                  <a:lnTo>
                    <a:pt x="3384" y="636"/>
                  </a:lnTo>
                  <a:lnTo>
                    <a:pt x="3384" y="636"/>
                  </a:lnTo>
                  <a:lnTo>
                    <a:pt x="3384" y="636"/>
                  </a:lnTo>
                  <a:lnTo>
                    <a:pt x="3384" y="636"/>
                  </a:lnTo>
                  <a:lnTo>
                    <a:pt x="3389" y="636"/>
                  </a:lnTo>
                  <a:lnTo>
                    <a:pt x="3389" y="636"/>
                  </a:lnTo>
                  <a:lnTo>
                    <a:pt x="3389" y="636"/>
                  </a:lnTo>
                  <a:lnTo>
                    <a:pt x="3389" y="636"/>
                  </a:lnTo>
                  <a:lnTo>
                    <a:pt x="3389" y="631"/>
                  </a:lnTo>
                  <a:lnTo>
                    <a:pt x="3394" y="631"/>
                  </a:lnTo>
                  <a:lnTo>
                    <a:pt x="3394" y="631"/>
                  </a:lnTo>
                  <a:lnTo>
                    <a:pt x="3394" y="631"/>
                  </a:lnTo>
                  <a:lnTo>
                    <a:pt x="3394" y="631"/>
                  </a:lnTo>
                  <a:lnTo>
                    <a:pt x="3394" y="631"/>
                  </a:lnTo>
                  <a:lnTo>
                    <a:pt x="3399" y="631"/>
                  </a:lnTo>
                  <a:lnTo>
                    <a:pt x="3399" y="631"/>
                  </a:lnTo>
                  <a:lnTo>
                    <a:pt x="3399" y="631"/>
                  </a:lnTo>
                  <a:lnTo>
                    <a:pt x="3399" y="626"/>
                  </a:lnTo>
                  <a:lnTo>
                    <a:pt x="3399" y="626"/>
                  </a:lnTo>
                  <a:lnTo>
                    <a:pt x="3404" y="626"/>
                  </a:lnTo>
                  <a:lnTo>
                    <a:pt x="3404" y="626"/>
                  </a:lnTo>
                  <a:lnTo>
                    <a:pt x="3404" y="626"/>
                  </a:lnTo>
                  <a:lnTo>
                    <a:pt x="3404" y="626"/>
                  </a:lnTo>
                  <a:lnTo>
                    <a:pt x="3404" y="626"/>
                  </a:lnTo>
                  <a:lnTo>
                    <a:pt x="3408" y="626"/>
                  </a:lnTo>
                  <a:lnTo>
                    <a:pt x="3408" y="622"/>
                  </a:lnTo>
                  <a:lnTo>
                    <a:pt x="3408" y="622"/>
                  </a:lnTo>
                  <a:lnTo>
                    <a:pt x="3408" y="622"/>
                  </a:lnTo>
                  <a:lnTo>
                    <a:pt x="3408" y="622"/>
                  </a:lnTo>
                  <a:lnTo>
                    <a:pt x="3413" y="622"/>
                  </a:lnTo>
                  <a:lnTo>
                    <a:pt x="3413" y="622"/>
                  </a:lnTo>
                  <a:lnTo>
                    <a:pt x="3413" y="622"/>
                  </a:lnTo>
                  <a:lnTo>
                    <a:pt x="3413" y="622"/>
                  </a:lnTo>
                  <a:lnTo>
                    <a:pt x="3413" y="617"/>
                  </a:lnTo>
                  <a:lnTo>
                    <a:pt x="3418" y="617"/>
                  </a:lnTo>
                  <a:lnTo>
                    <a:pt x="3418" y="617"/>
                  </a:lnTo>
                  <a:lnTo>
                    <a:pt x="3418" y="617"/>
                  </a:lnTo>
                  <a:lnTo>
                    <a:pt x="3418" y="617"/>
                  </a:lnTo>
                  <a:lnTo>
                    <a:pt x="3418" y="617"/>
                  </a:lnTo>
                  <a:lnTo>
                    <a:pt x="3423" y="617"/>
                  </a:lnTo>
                  <a:lnTo>
                    <a:pt x="3423" y="617"/>
                  </a:lnTo>
                  <a:lnTo>
                    <a:pt x="3423" y="612"/>
                  </a:lnTo>
                  <a:lnTo>
                    <a:pt x="3423" y="612"/>
                  </a:lnTo>
                  <a:lnTo>
                    <a:pt x="3423" y="612"/>
                  </a:lnTo>
                  <a:lnTo>
                    <a:pt x="3428" y="612"/>
                  </a:lnTo>
                  <a:lnTo>
                    <a:pt x="3428" y="612"/>
                  </a:lnTo>
                  <a:lnTo>
                    <a:pt x="3428" y="612"/>
                  </a:lnTo>
                  <a:lnTo>
                    <a:pt x="3428" y="612"/>
                  </a:lnTo>
                  <a:lnTo>
                    <a:pt x="3428" y="612"/>
                  </a:lnTo>
                  <a:lnTo>
                    <a:pt x="3428" y="607"/>
                  </a:lnTo>
                  <a:lnTo>
                    <a:pt x="3433" y="607"/>
                  </a:lnTo>
                  <a:lnTo>
                    <a:pt x="3433" y="607"/>
                  </a:lnTo>
                  <a:lnTo>
                    <a:pt x="3433" y="607"/>
                  </a:lnTo>
                  <a:lnTo>
                    <a:pt x="3433" y="607"/>
                  </a:lnTo>
                  <a:lnTo>
                    <a:pt x="3433" y="607"/>
                  </a:lnTo>
                  <a:lnTo>
                    <a:pt x="3438" y="607"/>
                  </a:lnTo>
                  <a:lnTo>
                    <a:pt x="3438" y="607"/>
                  </a:lnTo>
                  <a:lnTo>
                    <a:pt x="3438" y="607"/>
                  </a:lnTo>
                  <a:lnTo>
                    <a:pt x="3438" y="602"/>
                  </a:lnTo>
                  <a:lnTo>
                    <a:pt x="3438" y="602"/>
                  </a:lnTo>
                  <a:lnTo>
                    <a:pt x="3442" y="602"/>
                  </a:lnTo>
                  <a:lnTo>
                    <a:pt x="3442" y="602"/>
                  </a:lnTo>
                  <a:lnTo>
                    <a:pt x="3442" y="602"/>
                  </a:lnTo>
                  <a:lnTo>
                    <a:pt x="3442" y="602"/>
                  </a:lnTo>
                  <a:lnTo>
                    <a:pt x="3447" y="602"/>
                  </a:lnTo>
                  <a:lnTo>
                    <a:pt x="3447" y="597"/>
                  </a:lnTo>
                  <a:lnTo>
                    <a:pt x="3447" y="597"/>
                  </a:lnTo>
                  <a:lnTo>
                    <a:pt x="3447" y="597"/>
                  </a:lnTo>
                  <a:lnTo>
                    <a:pt x="3447" y="597"/>
                  </a:lnTo>
                  <a:lnTo>
                    <a:pt x="3452" y="597"/>
                  </a:lnTo>
                  <a:lnTo>
                    <a:pt x="3452" y="597"/>
                  </a:lnTo>
                  <a:lnTo>
                    <a:pt x="3452" y="597"/>
                  </a:lnTo>
                  <a:lnTo>
                    <a:pt x="3452" y="597"/>
                  </a:lnTo>
                  <a:lnTo>
                    <a:pt x="3452" y="592"/>
                  </a:lnTo>
                  <a:lnTo>
                    <a:pt x="3457" y="592"/>
                  </a:lnTo>
                  <a:lnTo>
                    <a:pt x="3457" y="592"/>
                  </a:lnTo>
                  <a:lnTo>
                    <a:pt x="3457" y="592"/>
                  </a:lnTo>
                  <a:lnTo>
                    <a:pt x="3457" y="592"/>
                  </a:lnTo>
                  <a:lnTo>
                    <a:pt x="3457" y="592"/>
                  </a:lnTo>
                  <a:lnTo>
                    <a:pt x="3462" y="592"/>
                  </a:lnTo>
                  <a:lnTo>
                    <a:pt x="3462" y="592"/>
                  </a:lnTo>
                  <a:lnTo>
                    <a:pt x="3462" y="588"/>
                  </a:lnTo>
                  <a:lnTo>
                    <a:pt x="3462" y="588"/>
                  </a:lnTo>
                  <a:lnTo>
                    <a:pt x="3462" y="588"/>
                  </a:lnTo>
                  <a:lnTo>
                    <a:pt x="3467" y="588"/>
                  </a:lnTo>
                  <a:lnTo>
                    <a:pt x="3467" y="588"/>
                  </a:lnTo>
                  <a:lnTo>
                    <a:pt x="3467" y="588"/>
                  </a:lnTo>
                  <a:lnTo>
                    <a:pt x="3467" y="588"/>
                  </a:lnTo>
                  <a:lnTo>
                    <a:pt x="3467" y="588"/>
                  </a:lnTo>
                  <a:lnTo>
                    <a:pt x="3471" y="583"/>
                  </a:lnTo>
                  <a:lnTo>
                    <a:pt x="3471" y="583"/>
                  </a:lnTo>
                  <a:lnTo>
                    <a:pt x="3471" y="583"/>
                  </a:lnTo>
                  <a:lnTo>
                    <a:pt x="3471" y="583"/>
                  </a:lnTo>
                  <a:lnTo>
                    <a:pt x="3471" y="583"/>
                  </a:lnTo>
                  <a:lnTo>
                    <a:pt x="3476" y="583"/>
                  </a:lnTo>
                  <a:lnTo>
                    <a:pt x="3476" y="583"/>
                  </a:lnTo>
                  <a:lnTo>
                    <a:pt x="3476" y="583"/>
                  </a:lnTo>
                  <a:lnTo>
                    <a:pt x="3476" y="578"/>
                  </a:lnTo>
                  <a:lnTo>
                    <a:pt x="3476" y="578"/>
                  </a:lnTo>
                  <a:lnTo>
                    <a:pt x="3476" y="578"/>
                  </a:lnTo>
                  <a:lnTo>
                    <a:pt x="3481" y="578"/>
                  </a:lnTo>
                  <a:lnTo>
                    <a:pt x="3481" y="578"/>
                  </a:lnTo>
                  <a:lnTo>
                    <a:pt x="3481" y="578"/>
                  </a:lnTo>
                  <a:lnTo>
                    <a:pt x="3481" y="578"/>
                  </a:lnTo>
                  <a:lnTo>
                    <a:pt x="3481" y="578"/>
                  </a:lnTo>
                  <a:lnTo>
                    <a:pt x="3486" y="578"/>
                  </a:lnTo>
                  <a:lnTo>
                    <a:pt x="3486" y="573"/>
                  </a:lnTo>
                  <a:lnTo>
                    <a:pt x="3486" y="573"/>
                  </a:lnTo>
                  <a:lnTo>
                    <a:pt x="3486" y="573"/>
                  </a:lnTo>
                  <a:lnTo>
                    <a:pt x="3486" y="573"/>
                  </a:lnTo>
                  <a:lnTo>
                    <a:pt x="3491" y="573"/>
                  </a:lnTo>
                  <a:lnTo>
                    <a:pt x="3491" y="573"/>
                  </a:lnTo>
                  <a:lnTo>
                    <a:pt x="3491" y="573"/>
                  </a:lnTo>
                  <a:lnTo>
                    <a:pt x="3491" y="573"/>
                  </a:lnTo>
                  <a:lnTo>
                    <a:pt x="3491" y="568"/>
                  </a:lnTo>
                  <a:lnTo>
                    <a:pt x="3496" y="568"/>
                  </a:lnTo>
                  <a:lnTo>
                    <a:pt x="3496" y="568"/>
                  </a:lnTo>
                  <a:lnTo>
                    <a:pt x="3496" y="568"/>
                  </a:lnTo>
                  <a:lnTo>
                    <a:pt x="3496" y="568"/>
                  </a:lnTo>
                  <a:lnTo>
                    <a:pt x="3496" y="568"/>
                  </a:lnTo>
                  <a:lnTo>
                    <a:pt x="3501" y="568"/>
                  </a:lnTo>
                  <a:lnTo>
                    <a:pt x="3501" y="568"/>
                  </a:lnTo>
                  <a:lnTo>
                    <a:pt x="3501" y="563"/>
                  </a:lnTo>
                  <a:lnTo>
                    <a:pt x="3501" y="563"/>
                  </a:lnTo>
                  <a:lnTo>
                    <a:pt x="3501" y="563"/>
                  </a:lnTo>
                  <a:lnTo>
                    <a:pt x="3505" y="563"/>
                  </a:lnTo>
                  <a:lnTo>
                    <a:pt x="3505" y="563"/>
                  </a:lnTo>
                  <a:lnTo>
                    <a:pt x="3505" y="563"/>
                  </a:lnTo>
                  <a:lnTo>
                    <a:pt x="3505" y="558"/>
                  </a:lnTo>
                  <a:lnTo>
                    <a:pt x="3505" y="558"/>
                  </a:lnTo>
                  <a:lnTo>
                    <a:pt x="3510" y="558"/>
                  </a:lnTo>
                  <a:lnTo>
                    <a:pt x="3510" y="558"/>
                  </a:lnTo>
                  <a:lnTo>
                    <a:pt x="3510" y="554"/>
                  </a:lnTo>
                  <a:lnTo>
                    <a:pt x="3510" y="554"/>
                  </a:lnTo>
                  <a:lnTo>
                    <a:pt x="3510" y="554"/>
                  </a:lnTo>
                  <a:lnTo>
                    <a:pt x="3515" y="554"/>
                  </a:lnTo>
                  <a:lnTo>
                    <a:pt x="3515" y="554"/>
                  </a:lnTo>
                  <a:lnTo>
                    <a:pt x="3515" y="549"/>
                  </a:lnTo>
                  <a:lnTo>
                    <a:pt x="3515" y="549"/>
                  </a:lnTo>
                  <a:lnTo>
                    <a:pt x="3515" y="549"/>
                  </a:lnTo>
                  <a:lnTo>
                    <a:pt x="3515" y="544"/>
                  </a:lnTo>
                  <a:lnTo>
                    <a:pt x="3520" y="544"/>
                  </a:lnTo>
                  <a:lnTo>
                    <a:pt x="3520" y="544"/>
                  </a:lnTo>
                  <a:lnTo>
                    <a:pt x="3520" y="544"/>
                  </a:lnTo>
                  <a:lnTo>
                    <a:pt x="3520" y="539"/>
                  </a:lnTo>
                  <a:lnTo>
                    <a:pt x="3520" y="539"/>
                  </a:lnTo>
                  <a:lnTo>
                    <a:pt x="3525" y="539"/>
                  </a:lnTo>
                  <a:lnTo>
                    <a:pt x="3525" y="534"/>
                  </a:lnTo>
                  <a:lnTo>
                    <a:pt x="3525" y="534"/>
                  </a:lnTo>
                  <a:lnTo>
                    <a:pt x="3525" y="534"/>
                  </a:lnTo>
                  <a:lnTo>
                    <a:pt x="3525" y="529"/>
                  </a:lnTo>
                  <a:lnTo>
                    <a:pt x="3530" y="529"/>
                  </a:lnTo>
                  <a:lnTo>
                    <a:pt x="3530" y="529"/>
                  </a:lnTo>
                  <a:lnTo>
                    <a:pt x="3530" y="524"/>
                  </a:lnTo>
                  <a:lnTo>
                    <a:pt x="3530" y="524"/>
                  </a:lnTo>
                  <a:lnTo>
                    <a:pt x="3530" y="524"/>
                  </a:lnTo>
                  <a:lnTo>
                    <a:pt x="3535" y="520"/>
                  </a:lnTo>
                  <a:lnTo>
                    <a:pt x="3535" y="520"/>
                  </a:lnTo>
                  <a:lnTo>
                    <a:pt x="3535" y="520"/>
                  </a:lnTo>
                  <a:lnTo>
                    <a:pt x="3535" y="520"/>
                  </a:lnTo>
                  <a:lnTo>
                    <a:pt x="3535" y="515"/>
                  </a:lnTo>
                  <a:lnTo>
                    <a:pt x="3539" y="515"/>
                  </a:lnTo>
                  <a:lnTo>
                    <a:pt x="3539" y="515"/>
                  </a:lnTo>
                  <a:lnTo>
                    <a:pt x="3539" y="510"/>
                  </a:lnTo>
                  <a:lnTo>
                    <a:pt x="3539" y="510"/>
                  </a:lnTo>
                  <a:lnTo>
                    <a:pt x="3539" y="510"/>
                  </a:lnTo>
                  <a:lnTo>
                    <a:pt x="3544" y="505"/>
                  </a:lnTo>
                  <a:lnTo>
                    <a:pt x="3544" y="505"/>
                  </a:lnTo>
                  <a:lnTo>
                    <a:pt x="3544" y="505"/>
                  </a:lnTo>
                  <a:lnTo>
                    <a:pt x="3544" y="500"/>
                  </a:lnTo>
                  <a:lnTo>
                    <a:pt x="3544" y="500"/>
                  </a:lnTo>
                  <a:lnTo>
                    <a:pt x="3544" y="500"/>
                  </a:lnTo>
                  <a:lnTo>
                    <a:pt x="3549" y="495"/>
                  </a:lnTo>
                  <a:lnTo>
                    <a:pt x="3549" y="495"/>
                  </a:lnTo>
                  <a:lnTo>
                    <a:pt x="3549" y="495"/>
                  </a:lnTo>
                  <a:lnTo>
                    <a:pt x="3549" y="490"/>
                  </a:lnTo>
                  <a:lnTo>
                    <a:pt x="3549" y="490"/>
                  </a:lnTo>
                  <a:lnTo>
                    <a:pt x="3554" y="490"/>
                  </a:lnTo>
                  <a:lnTo>
                    <a:pt x="3554" y="490"/>
                  </a:lnTo>
                  <a:lnTo>
                    <a:pt x="3554" y="486"/>
                  </a:lnTo>
                  <a:lnTo>
                    <a:pt x="3554" y="486"/>
                  </a:lnTo>
                  <a:lnTo>
                    <a:pt x="3554" y="486"/>
                  </a:lnTo>
                  <a:lnTo>
                    <a:pt x="3559" y="481"/>
                  </a:lnTo>
                  <a:lnTo>
                    <a:pt x="3559" y="481"/>
                  </a:lnTo>
                  <a:lnTo>
                    <a:pt x="3559" y="481"/>
                  </a:lnTo>
                  <a:lnTo>
                    <a:pt x="3559" y="476"/>
                  </a:lnTo>
                  <a:lnTo>
                    <a:pt x="3559" y="476"/>
                  </a:lnTo>
                  <a:lnTo>
                    <a:pt x="3564" y="476"/>
                  </a:lnTo>
                  <a:lnTo>
                    <a:pt x="3564" y="471"/>
                  </a:lnTo>
                  <a:lnTo>
                    <a:pt x="3564" y="471"/>
                  </a:lnTo>
                  <a:lnTo>
                    <a:pt x="3564" y="471"/>
                  </a:lnTo>
                  <a:lnTo>
                    <a:pt x="3569" y="466"/>
                  </a:lnTo>
                  <a:lnTo>
                    <a:pt x="3569" y="466"/>
                  </a:lnTo>
                  <a:lnTo>
                    <a:pt x="3569" y="466"/>
                  </a:lnTo>
                  <a:lnTo>
                    <a:pt x="3569" y="461"/>
                  </a:lnTo>
                  <a:lnTo>
                    <a:pt x="3569" y="461"/>
                  </a:lnTo>
                  <a:lnTo>
                    <a:pt x="3573" y="461"/>
                  </a:lnTo>
                  <a:lnTo>
                    <a:pt x="3573" y="457"/>
                  </a:lnTo>
                  <a:lnTo>
                    <a:pt x="3573" y="457"/>
                  </a:lnTo>
                  <a:lnTo>
                    <a:pt x="3573" y="457"/>
                  </a:lnTo>
                  <a:lnTo>
                    <a:pt x="3573" y="457"/>
                  </a:lnTo>
                  <a:lnTo>
                    <a:pt x="3578" y="452"/>
                  </a:lnTo>
                  <a:lnTo>
                    <a:pt x="3578" y="452"/>
                  </a:lnTo>
                  <a:lnTo>
                    <a:pt x="3578" y="447"/>
                  </a:lnTo>
                  <a:lnTo>
                    <a:pt x="3578" y="447"/>
                  </a:lnTo>
                  <a:lnTo>
                    <a:pt x="3578" y="447"/>
                  </a:lnTo>
                  <a:lnTo>
                    <a:pt x="3578" y="442"/>
                  </a:lnTo>
                  <a:lnTo>
                    <a:pt x="3583" y="442"/>
                  </a:lnTo>
                  <a:lnTo>
                    <a:pt x="3583" y="442"/>
                  </a:lnTo>
                  <a:lnTo>
                    <a:pt x="3583" y="442"/>
                  </a:lnTo>
                  <a:lnTo>
                    <a:pt x="3583" y="437"/>
                  </a:lnTo>
                  <a:lnTo>
                    <a:pt x="3583" y="437"/>
                  </a:lnTo>
                  <a:lnTo>
                    <a:pt x="3588" y="437"/>
                  </a:lnTo>
                  <a:lnTo>
                    <a:pt x="3588" y="432"/>
                  </a:lnTo>
                  <a:lnTo>
                    <a:pt x="3588" y="432"/>
                  </a:lnTo>
                  <a:lnTo>
                    <a:pt x="3588" y="432"/>
                  </a:lnTo>
                  <a:lnTo>
                    <a:pt x="3588" y="427"/>
                  </a:lnTo>
                  <a:lnTo>
                    <a:pt x="3593" y="427"/>
                  </a:lnTo>
                  <a:lnTo>
                    <a:pt x="3593" y="427"/>
                  </a:lnTo>
                  <a:lnTo>
                    <a:pt x="3593" y="423"/>
                  </a:lnTo>
                  <a:lnTo>
                    <a:pt x="3593" y="423"/>
                  </a:lnTo>
                  <a:lnTo>
                    <a:pt x="3593" y="423"/>
                  </a:lnTo>
                  <a:lnTo>
                    <a:pt x="3598" y="418"/>
                  </a:lnTo>
                  <a:lnTo>
                    <a:pt x="3598" y="418"/>
                  </a:lnTo>
                  <a:lnTo>
                    <a:pt x="3598" y="418"/>
                  </a:lnTo>
                  <a:lnTo>
                    <a:pt x="3598" y="418"/>
                  </a:lnTo>
                  <a:lnTo>
                    <a:pt x="3598" y="413"/>
                  </a:lnTo>
                  <a:lnTo>
                    <a:pt x="3603" y="413"/>
                  </a:lnTo>
                  <a:lnTo>
                    <a:pt x="3603" y="413"/>
                  </a:lnTo>
                  <a:lnTo>
                    <a:pt x="3603" y="408"/>
                  </a:lnTo>
                  <a:lnTo>
                    <a:pt x="3603" y="408"/>
                  </a:lnTo>
                  <a:lnTo>
                    <a:pt x="3603" y="408"/>
                  </a:lnTo>
                  <a:lnTo>
                    <a:pt x="3607" y="403"/>
                  </a:lnTo>
                  <a:lnTo>
                    <a:pt x="3607" y="403"/>
                  </a:lnTo>
                  <a:lnTo>
                    <a:pt x="3607" y="403"/>
                  </a:lnTo>
                  <a:lnTo>
                    <a:pt x="3607" y="398"/>
                  </a:lnTo>
                  <a:lnTo>
                    <a:pt x="3607" y="398"/>
                  </a:lnTo>
                  <a:lnTo>
                    <a:pt x="3607" y="398"/>
                  </a:lnTo>
                  <a:lnTo>
                    <a:pt x="3612" y="393"/>
                  </a:lnTo>
                  <a:lnTo>
                    <a:pt x="3612" y="393"/>
                  </a:lnTo>
                  <a:lnTo>
                    <a:pt x="3612" y="393"/>
                  </a:lnTo>
                  <a:lnTo>
                    <a:pt x="3612" y="389"/>
                  </a:lnTo>
                  <a:lnTo>
                    <a:pt x="3612" y="389"/>
                  </a:lnTo>
                  <a:lnTo>
                    <a:pt x="3617" y="389"/>
                  </a:lnTo>
                  <a:lnTo>
                    <a:pt x="3617" y="389"/>
                  </a:lnTo>
                  <a:lnTo>
                    <a:pt x="3617" y="384"/>
                  </a:lnTo>
                  <a:lnTo>
                    <a:pt x="3617" y="384"/>
                  </a:lnTo>
                  <a:lnTo>
                    <a:pt x="3617" y="384"/>
                  </a:lnTo>
                  <a:lnTo>
                    <a:pt x="3622" y="379"/>
                  </a:lnTo>
                  <a:lnTo>
                    <a:pt x="3622" y="379"/>
                  </a:lnTo>
                  <a:lnTo>
                    <a:pt x="3622" y="379"/>
                  </a:lnTo>
                  <a:lnTo>
                    <a:pt x="3622" y="374"/>
                  </a:lnTo>
                  <a:lnTo>
                    <a:pt x="3627" y="374"/>
                  </a:lnTo>
                  <a:lnTo>
                    <a:pt x="3627" y="374"/>
                  </a:lnTo>
                  <a:lnTo>
                    <a:pt x="3627" y="369"/>
                  </a:lnTo>
                  <a:lnTo>
                    <a:pt x="3627" y="369"/>
                  </a:lnTo>
                  <a:lnTo>
                    <a:pt x="3627" y="369"/>
                  </a:lnTo>
                  <a:lnTo>
                    <a:pt x="3627" y="369"/>
                  </a:lnTo>
                  <a:lnTo>
                    <a:pt x="3632" y="369"/>
                  </a:lnTo>
                  <a:lnTo>
                    <a:pt x="3632" y="369"/>
                  </a:lnTo>
                  <a:lnTo>
                    <a:pt x="3632" y="369"/>
                  </a:lnTo>
                  <a:lnTo>
                    <a:pt x="3632" y="369"/>
                  </a:lnTo>
                  <a:lnTo>
                    <a:pt x="3632" y="374"/>
                  </a:lnTo>
                  <a:lnTo>
                    <a:pt x="3637" y="374"/>
                  </a:lnTo>
                  <a:lnTo>
                    <a:pt x="3637" y="374"/>
                  </a:lnTo>
                  <a:lnTo>
                    <a:pt x="3637" y="374"/>
                  </a:lnTo>
                  <a:lnTo>
                    <a:pt x="3637" y="374"/>
                  </a:lnTo>
                  <a:lnTo>
                    <a:pt x="3637" y="379"/>
                  </a:lnTo>
                  <a:lnTo>
                    <a:pt x="3641" y="379"/>
                  </a:lnTo>
                  <a:lnTo>
                    <a:pt x="3641" y="379"/>
                  </a:lnTo>
                  <a:lnTo>
                    <a:pt x="3641" y="379"/>
                  </a:lnTo>
                  <a:lnTo>
                    <a:pt x="3641" y="379"/>
                  </a:lnTo>
                  <a:lnTo>
                    <a:pt x="3641" y="384"/>
                  </a:lnTo>
                  <a:lnTo>
                    <a:pt x="3646" y="384"/>
                  </a:lnTo>
                  <a:lnTo>
                    <a:pt x="3646" y="384"/>
                  </a:lnTo>
                  <a:lnTo>
                    <a:pt x="3646" y="384"/>
                  </a:lnTo>
                  <a:lnTo>
                    <a:pt x="3646" y="384"/>
                  </a:lnTo>
                  <a:lnTo>
                    <a:pt x="3646" y="384"/>
                  </a:lnTo>
                  <a:lnTo>
                    <a:pt x="3651" y="389"/>
                  </a:lnTo>
                  <a:lnTo>
                    <a:pt x="3651" y="389"/>
                  </a:lnTo>
                  <a:lnTo>
                    <a:pt x="3651" y="389"/>
                  </a:lnTo>
                  <a:lnTo>
                    <a:pt x="3651" y="389"/>
                  </a:lnTo>
                  <a:lnTo>
                    <a:pt x="3651" y="389"/>
                  </a:lnTo>
                  <a:lnTo>
                    <a:pt x="3656" y="393"/>
                  </a:lnTo>
                  <a:lnTo>
                    <a:pt x="3656" y="393"/>
                  </a:lnTo>
                  <a:lnTo>
                    <a:pt x="3656" y="393"/>
                  </a:lnTo>
                  <a:lnTo>
                    <a:pt x="3656" y="393"/>
                  </a:lnTo>
                  <a:lnTo>
                    <a:pt x="3656" y="393"/>
                  </a:lnTo>
                  <a:lnTo>
                    <a:pt x="3656" y="398"/>
                  </a:lnTo>
                  <a:lnTo>
                    <a:pt x="3661" y="398"/>
                  </a:lnTo>
                  <a:lnTo>
                    <a:pt x="3661" y="398"/>
                  </a:lnTo>
                  <a:lnTo>
                    <a:pt x="3661" y="398"/>
                  </a:lnTo>
                  <a:lnTo>
                    <a:pt x="3661" y="398"/>
                  </a:lnTo>
                  <a:lnTo>
                    <a:pt x="3661" y="403"/>
                  </a:lnTo>
                  <a:lnTo>
                    <a:pt x="3666" y="403"/>
                  </a:lnTo>
                  <a:lnTo>
                    <a:pt x="3666" y="403"/>
                  </a:lnTo>
                  <a:lnTo>
                    <a:pt x="3666" y="403"/>
                  </a:lnTo>
                  <a:lnTo>
                    <a:pt x="3666" y="403"/>
                  </a:lnTo>
                  <a:lnTo>
                    <a:pt x="3666" y="403"/>
                  </a:lnTo>
                  <a:lnTo>
                    <a:pt x="3671" y="408"/>
                  </a:lnTo>
                  <a:lnTo>
                    <a:pt x="3671" y="408"/>
                  </a:lnTo>
                  <a:lnTo>
                    <a:pt x="3671" y="408"/>
                  </a:lnTo>
                  <a:lnTo>
                    <a:pt x="3671" y="408"/>
                  </a:lnTo>
                  <a:lnTo>
                    <a:pt x="3671" y="408"/>
                  </a:lnTo>
                  <a:lnTo>
                    <a:pt x="3675" y="413"/>
                  </a:lnTo>
                  <a:lnTo>
                    <a:pt x="3675" y="413"/>
                  </a:lnTo>
                  <a:lnTo>
                    <a:pt x="3675" y="413"/>
                  </a:lnTo>
                  <a:lnTo>
                    <a:pt x="3675" y="413"/>
                  </a:lnTo>
                  <a:lnTo>
                    <a:pt x="3680" y="418"/>
                  </a:lnTo>
                  <a:lnTo>
                    <a:pt x="3680" y="418"/>
                  </a:lnTo>
                  <a:lnTo>
                    <a:pt x="3680" y="418"/>
                  </a:lnTo>
                  <a:lnTo>
                    <a:pt x="3680" y="418"/>
                  </a:lnTo>
                  <a:lnTo>
                    <a:pt x="3680" y="418"/>
                  </a:lnTo>
                  <a:lnTo>
                    <a:pt x="3685" y="418"/>
                  </a:lnTo>
                  <a:lnTo>
                    <a:pt x="3685" y="423"/>
                  </a:lnTo>
                  <a:lnTo>
                    <a:pt x="3685" y="423"/>
                  </a:lnTo>
                  <a:lnTo>
                    <a:pt x="3685" y="423"/>
                  </a:lnTo>
                  <a:lnTo>
                    <a:pt x="3685" y="423"/>
                  </a:lnTo>
                  <a:lnTo>
                    <a:pt x="3690" y="423"/>
                  </a:lnTo>
                  <a:lnTo>
                    <a:pt x="3690" y="427"/>
                  </a:lnTo>
                  <a:lnTo>
                    <a:pt x="3690" y="427"/>
                  </a:lnTo>
                  <a:lnTo>
                    <a:pt x="3690" y="427"/>
                  </a:lnTo>
                  <a:lnTo>
                    <a:pt x="3690" y="427"/>
                  </a:lnTo>
                  <a:lnTo>
                    <a:pt x="3690" y="427"/>
                  </a:lnTo>
                  <a:lnTo>
                    <a:pt x="3695" y="432"/>
                  </a:lnTo>
                  <a:lnTo>
                    <a:pt x="3695" y="432"/>
                  </a:lnTo>
                  <a:lnTo>
                    <a:pt x="3695" y="432"/>
                  </a:lnTo>
                  <a:lnTo>
                    <a:pt x="3695" y="432"/>
                  </a:lnTo>
                  <a:lnTo>
                    <a:pt x="3695" y="432"/>
                  </a:lnTo>
                  <a:lnTo>
                    <a:pt x="3700" y="437"/>
                  </a:lnTo>
                  <a:lnTo>
                    <a:pt x="3700" y="437"/>
                  </a:lnTo>
                  <a:lnTo>
                    <a:pt x="3700" y="437"/>
                  </a:lnTo>
                  <a:lnTo>
                    <a:pt x="3700" y="437"/>
                  </a:lnTo>
                  <a:lnTo>
                    <a:pt x="3700" y="437"/>
                  </a:lnTo>
                  <a:lnTo>
                    <a:pt x="3705" y="442"/>
                  </a:lnTo>
                  <a:lnTo>
                    <a:pt x="3705" y="442"/>
                  </a:lnTo>
                  <a:lnTo>
                    <a:pt x="3705" y="442"/>
                  </a:lnTo>
                  <a:lnTo>
                    <a:pt x="3705" y="442"/>
                  </a:lnTo>
                  <a:lnTo>
                    <a:pt x="3705" y="442"/>
                  </a:lnTo>
                  <a:lnTo>
                    <a:pt x="3709" y="442"/>
                  </a:lnTo>
                  <a:lnTo>
                    <a:pt x="3709" y="447"/>
                  </a:lnTo>
                  <a:lnTo>
                    <a:pt x="3709" y="447"/>
                  </a:lnTo>
                  <a:lnTo>
                    <a:pt x="3709" y="447"/>
                  </a:lnTo>
                  <a:lnTo>
                    <a:pt x="3709" y="447"/>
                  </a:lnTo>
                  <a:lnTo>
                    <a:pt x="3714" y="447"/>
                  </a:lnTo>
                  <a:lnTo>
                    <a:pt x="3714" y="452"/>
                  </a:lnTo>
                  <a:lnTo>
                    <a:pt x="3714" y="452"/>
                  </a:lnTo>
                  <a:lnTo>
                    <a:pt x="3714" y="452"/>
                  </a:lnTo>
                  <a:lnTo>
                    <a:pt x="3714" y="452"/>
                  </a:lnTo>
                  <a:lnTo>
                    <a:pt x="3719" y="452"/>
                  </a:lnTo>
                  <a:lnTo>
                    <a:pt x="3719" y="457"/>
                  </a:lnTo>
                  <a:lnTo>
                    <a:pt x="3719" y="457"/>
                  </a:lnTo>
                  <a:lnTo>
                    <a:pt x="3719" y="457"/>
                  </a:lnTo>
                  <a:lnTo>
                    <a:pt x="3719" y="457"/>
                  </a:lnTo>
                  <a:lnTo>
                    <a:pt x="3719" y="457"/>
                  </a:lnTo>
                  <a:lnTo>
                    <a:pt x="3724" y="461"/>
                  </a:lnTo>
                  <a:lnTo>
                    <a:pt x="3724" y="461"/>
                  </a:lnTo>
                  <a:lnTo>
                    <a:pt x="3724" y="461"/>
                  </a:lnTo>
                  <a:lnTo>
                    <a:pt x="3724" y="461"/>
                  </a:lnTo>
                  <a:lnTo>
                    <a:pt x="3724" y="461"/>
                  </a:lnTo>
                  <a:lnTo>
                    <a:pt x="3729" y="461"/>
                  </a:lnTo>
                  <a:lnTo>
                    <a:pt x="3729" y="466"/>
                  </a:lnTo>
                  <a:lnTo>
                    <a:pt x="3729" y="466"/>
                  </a:lnTo>
                  <a:lnTo>
                    <a:pt x="3729" y="466"/>
                  </a:lnTo>
                  <a:lnTo>
                    <a:pt x="3729" y="466"/>
                  </a:lnTo>
                  <a:lnTo>
                    <a:pt x="3734" y="466"/>
                  </a:lnTo>
                  <a:lnTo>
                    <a:pt x="3734" y="471"/>
                  </a:lnTo>
                  <a:lnTo>
                    <a:pt x="3734" y="471"/>
                  </a:lnTo>
                  <a:lnTo>
                    <a:pt x="3734" y="471"/>
                  </a:lnTo>
                  <a:lnTo>
                    <a:pt x="3734" y="471"/>
                  </a:lnTo>
                  <a:lnTo>
                    <a:pt x="3739" y="471"/>
                  </a:lnTo>
                  <a:lnTo>
                    <a:pt x="3739" y="476"/>
                  </a:lnTo>
                  <a:lnTo>
                    <a:pt x="3739" y="476"/>
                  </a:lnTo>
                  <a:lnTo>
                    <a:pt x="3739" y="476"/>
                  </a:lnTo>
                  <a:lnTo>
                    <a:pt x="3739" y="476"/>
                  </a:lnTo>
                  <a:lnTo>
                    <a:pt x="3743" y="476"/>
                  </a:lnTo>
                  <a:lnTo>
                    <a:pt x="3743" y="476"/>
                  </a:lnTo>
                  <a:lnTo>
                    <a:pt x="3743" y="476"/>
                  </a:lnTo>
                  <a:lnTo>
                    <a:pt x="3743" y="481"/>
                  </a:lnTo>
                  <a:lnTo>
                    <a:pt x="3743" y="481"/>
                  </a:lnTo>
                  <a:lnTo>
                    <a:pt x="3748" y="481"/>
                  </a:lnTo>
                  <a:lnTo>
                    <a:pt x="3748" y="481"/>
                  </a:lnTo>
                  <a:lnTo>
                    <a:pt x="3748" y="481"/>
                  </a:lnTo>
                  <a:lnTo>
                    <a:pt x="3748" y="481"/>
                  </a:lnTo>
                  <a:lnTo>
                    <a:pt x="3748" y="481"/>
                  </a:lnTo>
                  <a:lnTo>
                    <a:pt x="3753" y="481"/>
                  </a:lnTo>
                  <a:lnTo>
                    <a:pt x="3753" y="481"/>
                  </a:lnTo>
                  <a:lnTo>
                    <a:pt x="3753" y="481"/>
                  </a:lnTo>
                  <a:lnTo>
                    <a:pt x="3753" y="486"/>
                  </a:lnTo>
                  <a:lnTo>
                    <a:pt x="3753" y="486"/>
                  </a:lnTo>
                  <a:lnTo>
                    <a:pt x="3753" y="486"/>
                  </a:lnTo>
                  <a:lnTo>
                    <a:pt x="3758" y="486"/>
                  </a:lnTo>
                  <a:lnTo>
                    <a:pt x="3758" y="486"/>
                  </a:lnTo>
                  <a:lnTo>
                    <a:pt x="3758" y="486"/>
                  </a:lnTo>
                  <a:lnTo>
                    <a:pt x="3758" y="486"/>
                  </a:lnTo>
                  <a:lnTo>
                    <a:pt x="3763" y="486"/>
                  </a:lnTo>
                  <a:lnTo>
                    <a:pt x="3763" y="486"/>
                  </a:lnTo>
                  <a:lnTo>
                    <a:pt x="3763" y="486"/>
                  </a:lnTo>
                  <a:lnTo>
                    <a:pt x="3763" y="486"/>
                  </a:lnTo>
                  <a:lnTo>
                    <a:pt x="3763" y="486"/>
                  </a:lnTo>
                  <a:lnTo>
                    <a:pt x="3768" y="486"/>
                  </a:lnTo>
                  <a:lnTo>
                    <a:pt x="3768" y="486"/>
                  </a:lnTo>
                  <a:lnTo>
                    <a:pt x="3768" y="486"/>
                  </a:lnTo>
                  <a:lnTo>
                    <a:pt x="3768" y="486"/>
                  </a:lnTo>
                  <a:lnTo>
                    <a:pt x="3768" y="486"/>
                  </a:lnTo>
                  <a:lnTo>
                    <a:pt x="3772" y="486"/>
                  </a:lnTo>
                  <a:lnTo>
                    <a:pt x="3772" y="486"/>
                  </a:lnTo>
                  <a:lnTo>
                    <a:pt x="3772" y="486"/>
                  </a:lnTo>
                  <a:lnTo>
                    <a:pt x="3772" y="486"/>
                  </a:lnTo>
                  <a:lnTo>
                    <a:pt x="3772" y="486"/>
                  </a:lnTo>
                  <a:lnTo>
                    <a:pt x="3777" y="486"/>
                  </a:lnTo>
                  <a:lnTo>
                    <a:pt x="3777" y="486"/>
                  </a:lnTo>
                  <a:lnTo>
                    <a:pt x="3777" y="486"/>
                  </a:lnTo>
                  <a:lnTo>
                    <a:pt x="3777" y="486"/>
                  </a:lnTo>
                  <a:lnTo>
                    <a:pt x="3777" y="486"/>
                  </a:lnTo>
                  <a:lnTo>
                    <a:pt x="3782" y="486"/>
                  </a:lnTo>
                  <a:lnTo>
                    <a:pt x="3782" y="486"/>
                  </a:lnTo>
                  <a:lnTo>
                    <a:pt x="3782" y="486"/>
                  </a:lnTo>
                  <a:lnTo>
                    <a:pt x="3782" y="486"/>
                  </a:lnTo>
                  <a:lnTo>
                    <a:pt x="3782" y="486"/>
                  </a:lnTo>
                  <a:lnTo>
                    <a:pt x="3787" y="486"/>
                  </a:lnTo>
                  <a:lnTo>
                    <a:pt x="3787" y="486"/>
                  </a:lnTo>
                  <a:lnTo>
                    <a:pt x="3787" y="486"/>
                  </a:lnTo>
                  <a:lnTo>
                    <a:pt x="3787" y="486"/>
                  </a:lnTo>
                  <a:lnTo>
                    <a:pt x="3787" y="486"/>
                  </a:lnTo>
                  <a:lnTo>
                    <a:pt x="3792" y="486"/>
                  </a:lnTo>
                  <a:lnTo>
                    <a:pt x="3792" y="486"/>
                  </a:lnTo>
                  <a:lnTo>
                    <a:pt x="3792" y="486"/>
                  </a:lnTo>
                  <a:lnTo>
                    <a:pt x="3792" y="486"/>
                  </a:lnTo>
                  <a:lnTo>
                    <a:pt x="3792" y="486"/>
                  </a:lnTo>
                  <a:lnTo>
                    <a:pt x="3792" y="486"/>
                  </a:lnTo>
                  <a:lnTo>
                    <a:pt x="3797" y="486"/>
                  </a:lnTo>
                  <a:lnTo>
                    <a:pt x="3797" y="486"/>
                  </a:lnTo>
                  <a:lnTo>
                    <a:pt x="3797" y="486"/>
                  </a:lnTo>
                  <a:lnTo>
                    <a:pt x="3797" y="486"/>
                  </a:lnTo>
                  <a:lnTo>
                    <a:pt x="3797" y="486"/>
                  </a:lnTo>
                  <a:lnTo>
                    <a:pt x="3802" y="486"/>
                  </a:lnTo>
                  <a:lnTo>
                    <a:pt x="3802" y="486"/>
                  </a:lnTo>
                  <a:lnTo>
                    <a:pt x="3802" y="486"/>
                  </a:lnTo>
                  <a:lnTo>
                    <a:pt x="3802" y="486"/>
                  </a:lnTo>
                  <a:lnTo>
                    <a:pt x="3802" y="486"/>
                  </a:lnTo>
                  <a:lnTo>
                    <a:pt x="3806" y="486"/>
                  </a:lnTo>
                  <a:lnTo>
                    <a:pt x="3806" y="486"/>
                  </a:lnTo>
                  <a:lnTo>
                    <a:pt x="3806" y="486"/>
                  </a:lnTo>
                  <a:lnTo>
                    <a:pt x="3806" y="486"/>
                  </a:lnTo>
                  <a:lnTo>
                    <a:pt x="3806" y="486"/>
                  </a:lnTo>
                  <a:lnTo>
                    <a:pt x="3811" y="486"/>
                  </a:lnTo>
                  <a:lnTo>
                    <a:pt x="3811" y="486"/>
                  </a:lnTo>
                  <a:lnTo>
                    <a:pt x="3811" y="486"/>
                  </a:lnTo>
                  <a:lnTo>
                    <a:pt x="3811" y="486"/>
                  </a:lnTo>
                  <a:lnTo>
                    <a:pt x="3811" y="486"/>
                  </a:lnTo>
                  <a:lnTo>
                    <a:pt x="3816" y="486"/>
                  </a:lnTo>
                  <a:lnTo>
                    <a:pt x="3816" y="486"/>
                  </a:lnTo>
                  <a:lnTo>
                    <a:pt x="3816" y="486"/>
                  </a:lnTo>
                  <a:lnTo>
                    <a:pt x="3816" y="486"/>
                  </a:lnTo>
                  <a:lnTo>
                    <a:pt x="3816" y="486"/>
                  </a:lnTo>
                  <a:lnTo>
                    <a:pt x="3821" y="486"/>
                  </a:lnTo>
                  <a:lnTo>
                    <a:pt x="3821" y="486"/>
                  </a:lnTo>
                  <a:lnTo>
                    <a:pt x="3821" y="486"/>
                  </a:lnTo>
                  <a:lnTo>
                    <a:pt x="3821" y="486"/>
                  </a:lnTo>
                  <a:lnTo>
                    <a:pt x="3821" y="486"/>
                  </a:lnTo>
                  <a:lnTo>
                    <a:pt x="3826" y="486"/>
                  </a:lnTo>
                  <a:lnTo>
                    <a:pt x="3826" y="486"/>
                  </a:lnTo>
                  <a:lnTo>
                    <a:pt x="3826" y="486"/>
                  </a:lnTo>
                  <a:lnTo>
                    <a:pt x="3826" y="486"/>
                  </a:lnTo>
                  <a:lnTo>
                    <a:pt x="3826" y="486"/>
                  </a:lnTo>
                  <a:lnTo>
                    <a:pt x="3831" y="486"/>
                  </a:lnTo>
                  <a:lnTo>
                    <a:pt x="3831" y="486"/>
                  </a:lnTo>
                  <a:lnTo>
                    <a:pt x="3831" y="486"/>
                  </a:lnTo>
                  <a:lnTo>
                    <a:pt x="3831" y="486"/>
                  </a:lnTo>
                  <a:lnTo>
                    <a:pt x="3831" y="486"/>
                  </a:lnTo>
                  <a:lnTo>
                    <a:pt x="3836" y="486"/>
                  </a:lnTo>
                  <a:lnTo>
                    <a:pt x="3836" y="486"/>
                  </a:lnTo>
                  <a:lnTo>
                    <a:pt x="3836" y="486"/>
                  </a:lnTo>
                  <a:lnTo>
                    <a:pt x="3836" y="486"/>
                  </a:lnTo>
                  <a:lnTo>
                    <a:pt x="3836" y="486"/>
                  </a:lnTo>
                  <a:lnTo>
                    <a:pt x="3836" y="486"/>
                  </a:lnTo>
                  <a:lnTo>
                    <a:pt x="3840" y="486"/>
                  </a:lnTo>
                  <a:lnTo>
                    <a:pt x="3840" y="486"/>
                  </a:lnTo>
                  <a:lnTo>
                    <a:pt x="3840" y="486"/>
                  </a:lnTo>
                  <a:lnTo>
                    <a:pt x="3840" y="486"/>
                  </a:lnTo>
                  <a:lnTo>
                    <a:pt x="3840" y="486"/>
                  </a:lnTo>
                  <a:lnTo>
                    <a:pt x="3845" y="486"/>
                  </a:lnTo>
                  <a:lnTo>
                    <a:pt x="3845" y="486"/>
                  </a:lnTo>
                  <a:lnTo>
                    <a:pt x="3845" y="486"/>
                  </a:lnTo>
                  <a:lnTo>
                    <a:pt x="3845" y="486"/>
                  </a:lnTo>
                  <a:lnTo>
                    <a:pt x="3845" y="486"/>
                  </a:lnTo>
                  <a:lnTo>
                    <a:pt x="3850" y="486"/>
                  </a:lnTo>
                  <a:lnTo>
                    <a:pt x="3850" y="486"/>
                  </a:lnTo>
                  <a:lnTo>
                    <a:pt x="3850" y="486"/>
                  </a:lnTo>
                  <a:lnTo>
                    <a:pt x="3850" y="486"/>
                  </a:lnTo>
                  <a:lnTo>
                    <a:pt x="3850" y="486"/>
                  </a:lnTo>
                  <a:lnTo>
                    <a:pt x="3855" y="486"/>
                  </a:lnTo>
                  <a:lnTo>
                    <a:pt x="3855" y="486"/>
                  </a:lnTo>
                  <a:lnTo>
                    <a:pt x="3855" y="486"/>
                  </a:lnTo>
                  <a:lnTo>
                    <a:pt x="3855" y="486"/>
                  </a:lnTo>
                  <a:lnTo>
                    <a:pt x="3855" y="486"/>
                  </a:lnTo>
                  <a:lnTo>
                    <a:pt x="3860" y="486"/>
                  </a:lnTo>
                  <a:lnTo>
                    <a:pt x="3860" y="486"/>
                  </a:lnTo>
                  <a:lnTo>
                    <a:pt x="3860" y="486"/>
                  </a:lnTo>
                  <a:lnTo>
                    <a:pt x="3860" y="486"/>
                  </a:lnTo>
                  <a:lnTo>
                    <a:pt x="3860" y="486"/>
                  </a:lnTo>
                  <a:lnTo>
                    <a:pt x="3865" y="486"/>
                  </a:lnTo>
                  <a:lnTo>
                    <a:pt x="3865" y="486"/>
                  </a:lnTo>
                  <a:lnTo>
                    <a:pt x="3865" y="486"/>
                  </a:lnTo>
                  <a:lnTo>
                    <a:pt x="3865" y="486"/>
                  </a:lnTo>
                  <a:lnTo>
                    <a:pt x="3865" y="486"/>
                  </a:lnTo>
                  <a:lnTo>
                    <a:pt x="3870" y="486"/>
                  </a:lnTo>
                  <a:lnTo>
                    <a:pt x="3870" y="486"/>
                  </a:lnTo>
                  <a:lnTo>
                    <a:pt x="3870" y="486"/>
                  </a:lnTo>
                  <a:lnTo>
                    <a:pt x="3870" y="481"/>
                  </a:lnTo>
                  <a:lnTo>
                    <a:pt x="3870" y="481"/>
                  </a:lnTo>
                  <a:lnTo>
                    <a:pt x="3874" y="481"/>
                  </a:lnTo>
                  <a:lnTo>
                    <a:pt x="3874" y="481"/>
                  </a:lnTo>
                  <a:lnTo>
                    <a:pt x="3874" y="481"/>
                  </a:lnTo>
                  <a:lnTo>
                    <a:pt x="3874" y="476"/>
                  </a:lnTo>
                  <a:lnTo>
                    <a:pt x="3874" y="476"/>
                  </a:lnTo>
                  <a:lnTo>
                    <a:pt x="3879" y="476"/>
                  </a:lnTo>
                  <a:lnTo>
                    <a:pt x="3879" y="476"/>
                  </a:lnTo>
                  <a:lnTo>
                    <a:pt x="3879" y="471"/>
                  </a:lnTo>
                  <a:lnTo>
                    <a:pt x="3879" y="471"/>
                  </a:lnTo>
                  <a:lnTo>
                    <a:pt x="3879" y="471"/>
                  </a:lnTo>
                  <a:lnTo>
                    <a:pt x="3879" y="471"/>
                  </a:lnTo>
                  <a:lnTo>
                    <a:pt x="3884" y="471"/>
                  </a:lnTo>
                  <a:lnTo>
                    <a:pt x="3884" y="466"/>
                  </a:lnTo>
                  <a:lnTo>
                    <a:pt x="3884" y="466"/>
                  </a:lnTo>
                  <a:lnTo>
                    <a:pt x="3884" y="466"/>
                  </a:lnTo>
                  <a:lnTo>
                    <a:pt x="3884" y="466"/>
                  </a:lnTo>
                  <a:lnTo>
                    <a:pt x="3889" y="461"/>
                  </a:lnTo>
                  <a:lnTo>
                    <a:pt x="3889" y="461"/>
                  </a:lnTo>
                  <a:lnTo>
                    <a:pt x="3889" y="461"/>
                  </a:lnTo>
                  <a:lnTo>
                    <a:pt x="3889" y="461"/>
                  </a:lnTo>
                  <a:lnTo>
                    <a:pt x="3889" y="457"/>
                  </a:lnTo>
                  <a:lnTo>
                    <a:pt x="3894" y="457"/>
                  </a:lnTo>
                  <a:lnTo>
                    <a:pt x="3894" y="457"/>
                  </a:lnTo>
                  <a:lnTo>
                    <a:pt x="3894" y="457"/>
                  </a:lnTo>
                  <a:lnTo>
                    <a:pt x="3894" y="457"/>
                  </a:lnTo>
                  <a:lnTo>
                    <a:pt x="3894" y="452"/>
                  </a:lnTo>
                  <a:lnTo>
                    <a:pt x="3899" y="452"/>
                  </a:lnTo>
                  <a:lnTo>
                    <a:pt x="3899" y="452"/>
                  </a:lnTo>
                  <a:lnTo>
                    <a:pt x="3899" y="452"/>
                  </a:lnTo>
                  <a:lnTo>
                    <a:pt x="3899" y="447"/>
                  </a:lnTo>
                  <a:lnTo>
                    <a:pt x="3899" y="447"/>
                  </a:lnTo>
                  <a:lnTo>
                    <a:pt x="3904" y="447"/>
                  </a:lnTo>
                  <a:lnTo>
                    <a:pt x="3904" y="447"/>
                  </a:lnTo>
                  <a:lnTo>
                    <a:pt x="3904" y="442"/>
                  </a:lnTo>
                  <a:lnTo>
                    <a:pt x="3904" y="442"/>
                  </a:lnTo>
                  <a:lnTo>
                    <a:pt x="3904" y="442"/>
                  </a:lnTo>
                  <a:lnTo>
                    <a:pt x="3908" y="442"/>
                  </a:lnTo>
                  <a:lnTo>
                    <a:pt x="3908" y="437"/>
                  </a:lnTo>
                  <a:lnTo>
                    <a:pt x="3908" y="437"/>
                  </a:lnTo>
                  <a:lnTo>
                    <a:pt x="3908" y="437"/>
                  </a:lnTo>
                  <a:lnTo>
                    <a:pt x="3908" y="437"/>
                  </a:lnTo>
                  <a:lnTo>
                    <a:pt x="3913" y="432"/>
                  </a:lnTo>
                  <a:lnTo>
                    <a:pt x="3913" y="432"/>
                  </a:lnTo>
                  <a:lnTo>
                    <a:pt x="3913" y="432"/>
                  </a:lnTo>
                  <a:lnTo>
                    <a:pt x="3913" y="432"/>
                  </a:lnTo>
                  <a:lnTo>
                    <a:pt x="3913" y="432"/>
                  </a:lnTo>
                  <a:lnTo>
                    <a:pt x="3918" y="427"/>
                  </a:lnTo>
                  <a:lnTo>
                    <a:pt x="3918" y="427"/>
                  </a:lnTo>
                  <a:lnTo>
                    <a:pt x="3918" y="427"/>
                  </a:lnTo>
                  <a:lnTo>
                    <a:pt x="3918" y="427"/>
                  </a:lnTo>
                  <a:lnTo>
                    <a:pt x="3918" y="423"/>
                  </a:lnTo>
                  <a:lnTo>
                    <a:pt x="3923" y="423"/>
                  </a:lnTo>
                  <a:lnTo>
                    <a:pt x="3923" y="423"/>
                  </a:lnTo>
                  <a:lnTo>
                    <a:pt x="3923" y="423"/>
                  </a:lnTo>
                  <a:lnTo>
                    <a:pt x="3923" y="418"/>
                  </a:lnTo>
                  <a:lnTo>
                    <a:pt x="3923" y="418"/>
                  </a:lnTo>
                  <a:lnTo>
                    <a:pt x="3928" y="418"/>
                  </a:lnTo>
                  <a:lnTo>
                    <a:pt x="3928" y="418"/>
                  </a:lnTo>
                  <a:lnTo>
                    <a:pt x="3928" y="418"/>
                  </a:lnTo>
                  <a:lnTo>
                    <a:pt x="3928" y="413"/>
                  </a:lnTo>
                  <a:lnTo>
                    <a:pt x="3928" y="413"/>
                  </a:lnTo>
                  <a:lnTo>
                    <a:pt x="3933" y="413"/>
                  </a:lnTo>
                  <a:lnTo>
                    <a:pt x="3933" y="413"/>
                  </a:lnTo>
                  <a:lnTo>
                    <a:pt x="3933" y="408"/>
                  </a:lnTo>
                  <a:lnTo>
                    <a:pt x="3933" y="408"/>
                  </a:lnTo>
                  <a:lnTo>
                    <a:pt x="3933" y="408"/>
                  </a:lnTo>
                  <a:lnTo>
                    <a:pt x="3938" y="408"/>
                  </a:lnTo>
                  <a:lnTo>
                    <a:pt x="3938" y="403"/>
                  </a:lnTo>
                  <a:lnTo>
                    <a:pt x="3938" y="403"/>
                  </a:lnTo>
                  <a:lnTo>
                    <a:pt x="3938" y="403"/>
                  </a:lnTo>
                  <a:lnTo>
                    <a:pt x="3938" y="403"/>
                  </a:lnTo>
                  <a:lnTo>
                    <a:pt x="3938" y="403"/>
                  </a:lnTo>
                  <a:lnTo>
                    <a:pt x="3942" y="403"/>
                  </a:lnTo>
                  <a:lnTo>
                    <a:pt x="3942" y="403"/>
                  </a:lnTo>
                  <a:lnTo>
                    <a:pt x="3942" y="408"/>
                  </a:lnTo>
                  <a:lnTo>
                    <a:pt x="3942" y="408"/>
                  </a:lnTo>
                  <a:lnTo>
                    <a:pt x="3942" y="413"/>
                  </a:lnTo>
                  <a:lnTo>
                    <a:pt x="3947" y="413"/>
                  </a:lnTo>
                  <a:lnTo>
                    <a:pt x="3947" y="418"/>
                  </a:lnTo>
                  <a:lnTo>
                    <a:pt x="3947" y="423"/>
                  </a:lnTo>
                  <a:lnTo>
                    <a:pt x="3947" y="423"/>
                  </a:lnTo>
                  <a:lnTo>
                    <a:pt x="3952" y="427"/>
                  </a:lnTo>
                  <a:lnTo>
                    <a:pt x="3952" y="427"/>
                  </a:lnTo>
                  <a:lnTo>
                    <a:pt x="3952" y="432"/>
                  </a:lnTo>
                  <a:lnTo>
                    <a:pt x="3952" y="437"/>
                  </a:lnTo>
                  <a:lnTo>
                    <a:pt x="3952" y="437"/>
                  </a:lnTo>
                  <a:lnTo>
                    <a:pt x="3952" y="442"/>
                  </a:lnTo>
                  <a:lnTo>
                    <a:pt x="3957" y="442"/>
                  </a:lnTo>
                  <a:lnTo>
                    <a:pt x="3957" y="447"/>
                  </a:lnTo>
                  <a:lnTo>
                    <a:pt x="3957" y="447"/>
                  </a:lnTo>
                  <a:lnTo>
                    <a:pt x="3957" y="452"/>
                  </a:lnTo>
                  <a:lnTo>
                    <a:pt x="3957" y="452"/>
                  </a:lnTo>
                  <a:lnTo>
                    <a:pt x="3962" y="457"/>
                  </a:lnTo>
                  <a:lnTo>
                    <a:pt x="3962" y="457"/>
                  </a:lnTo>
                  <a:lnTo>
                    <a:pt x="3962" y="461"/>
                  </a:lnTo>
                  <a:lnTo>
                    <a:pt x="3962" y="466"/>
                  </a:lnTo>
                  <a:lnTo>
                    <a:pt x="3962" y="466"/>
                  </a:lnTo>
                  <a:lnTo>
                    <a:pt x="3967" y="471"/>
                  </a:lnTo>
                  <a:lnTo>
                    <a:pt x="3967" y="471"/>
                  </a:lnTo>
                  <a:lnTo>
                    <a:pt x="3967" y="476"/>
                  </a:lnTo>
                  <a:lnTo>
                    <a:pt x="3967" y="476"/>
                  </a:lnTo>
                  <a:lnTo>
                    <a:pt x="3967" y="481"/>
                  </a:lnTo>
                  <a:lnTo>
                    <a:pt x="3972" y="481"/>
                  </a:lnTo>
                  <a:lnTo>
                    <a:pt x="3972" y="486"/>
                  </a:lnTo>
                  <a:lnTo>
                    <a:pt x="3972" y="486"/>
                  </a:lnTo>
                  <a:lnTo>
                    <a:pt x="3972" y="490"/>
                  </a:lnTo>
                  <a:lnTo>
                    <a:pt x="3972" y="490"/>
                  </a:lnTo>
                  <a:lnTo>
                    <a:pt x="3976" y="495"/>
                  </a:lnTo>
                  <a:lnTo>
                    <a:pt x="3976" y="500"/>
                  </a:lnTo>
                  <a:lnTo>
                    <a:pt x="3976" y="500"/>
                  </a:lnTo>
                  <a:lnTo>
                    <a:pt x="3976" y="505"/>
                  </a:lnTo>
                  <a:lnTo>
                    <a:pt x="3976" y="505"/>
                  </a:lnTo>
                  <a:lnTo>
                    <a:pt x="3981" y="510"/>
                  </a:lnTo>
                  <a:lnTo>
                    <a:pt x="3981" y="510"/>
                  </a:lnTo>
                  <a:lnTo>
                    <a:pt x="3981" y="515"/>
                  </a:lnTo>
                  <a:lnTo>
                    <a:pt x="3981" y="515"/>
                  </a:lnTo>
                  <a:lnTo>
                    <a:pt x="3981" y="520"/>
                  </a:lnTo>
                  <a:lnTo>
                    <a:pt x="3981" y="520"/>
                  </a:lnTo>
                  <a:lnTo>
                    <a:pt x="3986" y="524"/>
                  </a:lnTo>
                  <a:lnTo>
                    <a:pt x="3986" y="524"/>
                  </a:lnTo>
                  <a:lnTo>
                    <a:pt x="3986" y="529"/>
                  </a:lnTo>
                  <a:lnTo>
                    <a:pt x="3986" y="534"/>
                  </a:lnTo>
                  <a:lnTo>
                    <a:pt x="3986" y="534"/>
                  </a:lnTo>
                  <a:lnTo>
                    <a:pt x="3991" y="539"/>
                  </a:lnTo>
                  <a:lnTo>
                    <a:pt x="3991" y="539"/>
                  </a:lnTo>
                  <a:lnTo>
                    <a:pt x="3991" y="544"/>
                  </a:lnTo>
                  <a:lnTo>
                    <a:pt x="3991" y="544"/>
                  </a:lnTo>
                  <a:lnTo>
                    <a:pt x="3991" y="549"/>
                  </a:lnTo>
                  <a:lnTo>
                    <a:pt x="3996" y="549"/>
                  </a:lnTo>
                  <a:lnTo>
                    <a:pt x="3996" y="554"/>
                  </a:lnTo>
                  <a:lnTo>
                    <a:pt x="3996" y="554"/>
                  </a:lnTo>
                  <a:lnTo>
                    <a:pt x="3996" y="558"/>
                  </a:lnTo>
                  <a:lnTo>
                    <a:pt x="3996" y="563"/>
                  </a:lnTo>
                  <a:lnTo>
                    <a:pt x="4001" y="563"/>
                  </a:lnTo>
                  <a:lnTo>
                    <a:pt x="4001" y="568"/>
                  </a:lnTo>
                  <a:lnTo>
                    <a:pt x="4001" y="568"/>
                  </a:lnTo>
                  <a:lnTo>
                    <a:pt x="4001" y="573"/>
                  </a:lnTo>
                  <a:lnTo>
                    <a:pt x="4001" y="573"/>
                  </a:lnTo>
                  <a:lnTo>
                    <a:pt x="4006" y="578"/>
                  </a:lnTo>
                  <a:lnTo>
                    <a:pt x="4006" y="583"/>
                  </a:lnTo>
                  <a:lnTo>
                    <a:pt x="4006" y="583"/>
                  </a:lnTo>
                  <a:lnTo>
                    <a:pt x="4006" y="588"/>
                  </a:lnTo>
                  <a:lnTo>
                    <a:pt x="4006" y="588"/>
                  </a:lnTo>
                  <a:lnTo>
                    <a:pt x="4010" y="592"/>
                  </a:lnTo>
                  <a:lnTo>
                    <a:pt x="4010" y="592"/>
                  </a:lnTo>
                  <a:lnTo>
                    <a:pt x="4010" y="597"/>
                  </a:lnTo>
                  <a:lnTo>
                    <a:pt x="4010" y="597"/>
                  </a:lnTo>
                  <a:lnTo>
                    <a:pt x="4010" y="602"/>
                  </a:lnTo>
                  <a:lnTo>
                    <a:pt x="4015" y="602"/>
                  </a:lnTo>
                  <a:lnTo>
                    <a:pt x="4015" y="607"/>
                  </a:lnTo>
                  <a:lnTo>
                    <a:pt x="4015" y="607"/>
                  </a:lnTo>
                  <a:lnTo>
                    <a:pt x="4015" y="612"/>
                  </a:lnTo>
                  <a:lnTo>
                    <a:pt x="4015" y="612"/>
                  </a:lnTo>
                  <a:lnTo>
                    <a:pt x="4020" y="617"/>
                  </a:lnTo>
                  <a:lnTo>
                    <a:pt x="4020" y="617"/>
                  </a:lnTo>
                  <a:lnTo>
                    <a:pt x="4020" y="622"/>
                  </a:lnTo>
                  <a:lnTo>
                    <a:pt x="4020" y="622"/>
                  </a:lnTo>
                  <a:lnTo>
                    <a:pt x="4020" y="622"/>
                  </a:lnTo>
                  <a:lnTo>
                    <a:pt x="4025" y="626"/>
                  </a:lnTo>
                  <a:lnTo>
                    <a:pt x="4025" y="626"/>
                  </a:lnTo>
                  <a:lnTo>
                    <a:pt x="4025" y="631"/>
                  </a:lnTo>
                  <a:lnTo>
                    <a:pt x="4025" y="631"/>
                  </a:lnTo>
                  <a:lnTo>
                    <a:pt x="4025" y="636"/>
                  </a:lnTo>
                  <a:lnTo>
                    <a:pt x="4030" y="636"/>
                  </a:lnTo>
                  <a:lnTo>
                    <a:pt x="4030" y="641"/>
                  </a:lnTo>
                  <a:lnTo>
                    <a:pt x="4030" y="641"/>
                  </a:lnTo>
                  <a:lnTo>
                    <a:pt x="4030" y="641"/>
                  </a:lnTo>
                  <a:lnTo>
                    <a:pt x="4030" y="646"/>
                  </a:lnTo>
                  <a:lnTo>
                    <a:pt x="4030" y="646"/>
                  </a:lnTo>
                  <a:lnTo>
                    <a:pt x="4035" y="651"/>
                  </a:lnTo>
                  <a:lnTo>
                    <a:pt x="4035" y="651"/>
                  </a:lnTo>
                  <a:lnTo>
                    <a:pt x="4035" y="656"/>
                  </a:lnTo>
                  <a:lnTo>
                    <a:pt x="4035" y="656"/>
                  </a:lnTo>
                  <a:lnTo>
                    <a:pt x="4035" y="660"/>
                  </a:lnTo>
                  <a:lnTo>
                    <a:pt x="4040" y="660"/>
                  </a:lnTo>
                  <a:lnTo>
                    <a:pt x="4040" y="660"/>
                  </a:lnTo>
                  <a:lnTo>
                    <a:pt x="4040" y="665"/>
                  </a:lnTo>
                  <a:lnTo>
                    <a:pt x="4040" y="665"/>
                  </a:lnTo>
                  <a:lnTo>
                    <a:pt x="4040" y="670"/>
                  </a:lnTo>
                  <a:lnTo>
                    <a:pt x="4044" y="670"/>
                  </a:lnTo>
                  <a:lnTo>
                    <a:pt x="4044" y="675"/>
                  </a:lnTo>
                  <a:lnTo>
                    <a:pt x="4044" y="675"/>
                  </a:lnTo>
                  <a:lnTo>
                    <a:pt x="4044" y="680"/>
                  </a:lnTo>
                  <a:lnTo>
                    <a:pt x="4044" y="680"/>
                  </a:lnTo>
                  <a:lnTo>
                    <a:pt x="4049" y="685"/>
                  </a:lnTo>
                  <a:lnTo>
                    <a:pt x="4049" y="685"/>
                  </a:lnTo>
                  <a:lnTo>
                    <a:pt x="4049" y="685"/>
                  </a:lnTo>
                  <a:lnTo>
                    <a:pt x="4049" y="690"/>
                  </a:lnTo>
                  <a:lnTo>
                    <a:pt x="4049" y="690"/>
                  </a:lnTo>
                  <a:lnTo>
                    <a:pt x="4054" y="694"/>
                  </a:lnTo>
                  <a:lnTo>
                    <a:pt x="4054" y="694"/>
                  </a:lnTo>
                  <a:lnTo>
                    <a:pt x="4054" y="699"/>
                  </a:lnTo>
                  <a:lnTo>
                    <a:pt x="4054" y="699"/>
                  </a:lnTo>
                  <a:lnTo>
                    <a:pt x="4054" y="704"/>
                  </a:lnTo>
                  <a:lnTo>
                    <a:pt x="4059" y="704"/>
                  </a:lnTo>
                  <a:lnTo>
                    <a:pt x="4059" y="704"/>
                  </a:lnTo>
                  <a:lnTo>
                    <a:pt x="4059" y="709"/>
                  </a:lnTo>
                  <a:lnTo>
                    <a:pt x="4059" y="709"/>
                  </a:lnTo>
                  <a:lnTo>
                    <a:pt x="4059" y="714"/>
                  </a:lnTo>
                  <a:lnTo>
                    <a:pt x="4064" y="714"/>
                  </a:lnTo>
                  <a:lnTo>
                    <a:pt x="4064" y="719"/>
                  </a:lnTo>
                  <a:lnTo>
                    <a:pt x="4064" y="719"/>
                  </a:lnTo>
                  <a:lnTo>
                    <a:pt x="4064" y="724"/>
                  </a:lnTo>
                  <a:lnTo>
                    <a:pt x="4064" y="724"/>
                  </a:lnTo>
                  <a:lnTo>
                    <a:pt x="4069" y="724"/>
                  </a:lnTo>
                  <a:lnTo>
                    <a:pt x="4069" y="728"/>
                  </a:lnTo>
                  <a:lnTo>
                    <a:pt x="4069" y="728"/>
                  </a:lnTo>
                  <a:lnTo>
                    <a:pt x="4069" y="733"/>
                  </a:lnTo>
                  <a:lnTo>
                    <a:pt x="4069" y="733"/>
                  </a:lnTo>
                  <a:lnTo>
                    <a:pt x="4069" y="738"/>
                  </a:lnTo>
                  <a:lnTo>
                    <a:pt x="4073" y="738"/>
                  </a:lnTo>
                  <a:lnTo>
                    <a:pt x="4073" y="743"/>
                  </a:lnTo>
                  <a:lnTo>
                    <a:pt x="4073" y="743"/>
                  </a:lnTo>
                  <a:lnTo>
                    <a:pt x="4073" y="748"/>
                  </a:lnTo>
                  <a:lnTo>
                    <a:pt x="4078" y="748"/>
                  </a:lnTo>
                  <a:lnTo>
                    <a:pt x="4078" y="753"/>
                  </a:lnTo>
                  <a:lnTo>
                    <a:pt x="4078" y="753"/>
                  </a:lnTo>
                  <a:lnTo>
                    <a:pt x="4078" y="758"/>
                  </a:lnTo>
                  <a:lnTo>
                    <a:pt x="4078" y="758"/>
                  </a:lnTo>
                  <a:lnTo>
                    <a:pt x="4083" y="762"/>
                  </a:lnTo>
                  <a:lnTo>
                    <a:pt x="4083" y="762"/>
                  </a:lnTo>
                  <a:lnTo>
                    <a:pt x="4083" y="767"/>
                  </a:lnTo>
                  <a:lnTo>
                    <a:pt x="4083" y="767"/>
                  </a:lnTo>
                  <a:lnTo>
                    <a:pt x="4083" y="767"/>
                  </a:lnTo>
                  <a:lnTo>
                    <a:pt x="4088" y="772"/>
                  </a:lnTo>
                  <a:lnTo>
                    <a:pt x="4088" y="772"/>
                  </a:lnTo>
                  <a:lnTo>
                    <a:pt x="4088" y="777"/>
                  </a:lnTo>
                  <a:lnTo>
                    <a:pt x="4088" y="777"/>
                  </a:lnTo>
                  <a:lnTo>
                    <a:pt x="4088" y="782"/>
                  </a:lnTo>
                  <a:lnTo>
                    <a:pt x="4093" y="782"/>
                  </a:lnTo>
                  <a:lnTo>
                    <a:pt x="4093" y="787"/>
                  </a:lnTo>
                  <a:lnTo>
                    <a:pt x="4093" y="787"/>
                  </a:lnTo>
                  <a:lnTo>
                    <a:pt x="4093" y="787"/>
                  </a:lnTo>
                  <a:lnTo>
                    <a:pt x="4093" y="792"/>
                  </a:lnTo>
                  <a:lnTo>
                    <a:pt x="4098" y="792"/>
                  </a:lnTo>
                  <a:lnTo>
                    <a:pt x="4098" y="796"/>
                  </a:lnTo>
                  <a:lnTo>
                    <a:pt x="4098" y="796"/>
                  </a:lnTo>
                  <a:lnTo>
                    <a:pt x="4098" y="801"/>
                  </a:lnTo>
                  <a:lnTo>
                    <a:pt x="4098" y="801"/>
                  </a:lnTo>
                  <a:lnTo>
                    <a:pt x="4103" y="806"/>
                  </a:lnTo>
                  <a:lnTo>
                    <a:pt x="4103" y="806"/>
                  </a:lnTo>
                  <a:lnTo>
                    <a:pt x="4103" y="806"/>
                  </a:lnTo>
                  <a:lnTo>
                    <a:pt x="4103" y="811"/>
                  </a:lnTo>
                  <a:lnTo>
                    <a:pt x="4103" y="811"/>
                  </a:lnTo>
                  <a:lnTo>
                    <a:pt x="4107" y="816"/>
                  </a:lnTo>
                  <a:lnTo>
                    <a:pt x="4107" y="816"/>
                  </a:lnTo>
                  <a:lnTo>
                    <a:pt x="4107" y="821"/>
                  </a:lnTo>
                  <a:lnTo>
                    <a:pt x="4107" y="821"/>
                  </a:lnTo>
                  <a:lnTo>
                    <a:pt x="4107" y="826"/>
                  </a:lnTo>
                  <a:lnTo>
                    <a:pt x="4107" y="826"/>
                  </a:lnTo>
                  <a:lnTo>
                    <a:pt x="4112" y="826"/>
                  </a:lnTo>
                  <a:lnTo>
                    <a:pt x="4112" y="830"/>
                  </a:lnTo>
                  <a:lnTo>
                    <a:pt x="4112" y="830"/>
                  </a:lnTo>
                  <a:lnTo>
                    <a:pt x="4112" y="835"/>
                  </a:lnTo>
                  <a:lnTo>
                    <a:pt x="4112" y="835"/>
                  </a:lnTo>
                  <a:lnTo>
                    <a:pt x="4117" y="840"/>
                  </a:lnTo>
                  <a:lnTo>
                    <a:pt x="4117" y="840"/>
                  </a:lnTo>
                  <a:lnTo>
                    <a:pt x="4117" y="845"/>
                  </a:lnTo>
                  <a:lnTo>
                    <a:pt x="4117" y="845"/>
                  </a:lnTo>
                  <a:lnTo>
                    <a:pt x="4117" y="850"/>
                  </a:lnTo>
                  <a:lnTo>
                    <a:pt x="4122" y="850"/>
                  </a:lnTo>
                  <a:lnTo>
                    <a:pt x="4122" y="850"/>
                  </a:lnTo>
                  <a:lnTo>
                    <a:pt x="4122" y="855"/>
                  </a:lnTo>
                  <a:lnTo>
                    <a:pt x="4122" y="855"/>
                  </a:lnTo>
                  <a:lnTo>
                    <a:pt x="4122" y="860"/>
                  </a:lnTo>
                  <a:lnTo>
                    <a:pt x="4127" y="860"/>
                  </a:lnTo>
                  <a:lnTo>
                    <a:pt x="4127" y="864"/>
                  </a:lnTo>
                  <a:lnTo>
                    <a:pt x="4127" y="864"/>
                  </a:lnTo>
                  <a:lnTo>
                    <a:pt x="4127" y="864"/>
                  </a:lnTo>
                  <a:lnTo>
                    <a:pt x="4127" y="869"/>
                  </a:lnTo>
                  <a:lnTo>
                    <a:pt x="4132" y="869"/>
                  </a:lnTo>
                  <a:lnTo>
                    <a:pt x="4132" y="874"/>
                  </a:lnTo>
                  <a:lnTo>
                    <a:pt x="4132" y="874"/>
                  </a:lnTo>
                  <a:lnTo>
                    <a:pt x="4132" y="874"/>
                  </a:lnTo>
                  <a:lnTo>
                    <a:pt x="4132" y="879"/>
                  </a:lnTo>
                  <a:lnTo>
                    <a:pt x="4137" y="879"/>
                  </a:lnTo>
                  <a:lnTo>
                    <a:pt x="4137" y="879"/>
                  </a:lnTo>
                  <a:lnTo>
                    <a:pt x="4137" y="884"/>
                  </a:lnTo>
                  <a:lnTo>
                    <a:pt x="4137" y="884"/>
                  </a:lnTo>
                  <a:lnTo>
                    <a:pt x="4137" y="884"/>
                  </a:lnTo>
                  <a:lnTo>
                    <a:pt x="4141" y="884"/>
                  </a:lnTo>
                  <a:lnTo>
                    <a:pt x="4141" y="889"/>
                  </a:lnTo>
                  <a:lnTo>
                    <a:pt x="4141" y="889"/>
                  </a:lnTo>
                  <a:lnTo>
                    <a:pt x="4141" y="889"/>
                  </a:lnTo>
                  <a:lnTo>
                    <a:pt x="4141" y="889"/>
                  </a:lnTo>
                  <a:lnTo>
                    <a:pt x="4141" y="889"/>
                  </a:lnTo>
                  <a:lnTo>
                    <a:pt x="4146" y="893"/>
                  </a:lnTo>
                  <a:lnTo>
                    <a:pt x="4146" y="893"/>
                  </a:lnTo>
                  <a:lnTo>
                    <a:pt x="4146" y="893"/>
                  </a:lnTo>
                  <a:lnTo>
                    <a:pt x="4146" y="893"/>
                  </a:lnTo>
                  <a:lnTo>
                    <a:pt x="4146" y="898"/>
                  </a:lnTo>
                  <a:lnTo>
                    <a:pt x="4151" y="898"/>
                  </a:lnTo>
                  <a:lnTo>
                    <a:pt x="4151" y="898"/>
                  </a:lnTo>
                  <a:lnTo>
                    <a:pt x="4151" y="898"/>
                  </a:lnTo>
                  <a:lnTo>
                    <a:pt x="4151" y="898"/>
                  </a:lnTo>
                  <a:lnTo>
                    <a:pt x="4151" y="903"/>
                  </a:lnTo>
                  <a:lnTo>
                    <a:pt x="4156" y="903"/>
                  </a:lnTo>
                  <a:lnTo>
                    <a:pt x="4156" y="903"/>
                  </a:lnTo>
                  <a:lnTo>
                    <a:pt x="4156" y="903"/>
                  </a:lnTo>
                  <a:lnTo>
                    <a:pt x="4156" y="908"/>
                  </a:lnTo>
                  <a:lnTo>
                    <a:pt x="4156" y="908"/>
                  </a:lnTo>
                  <a:lnTo>
                    <a:pt x="4161" y="908"/>
                  </a:lnTo>
                  <a:lnTo>
                    <a:pt x="4161" y="908"/>
                  </a:lnTo>
                  <a:lnTo>
                    <a:pt x="4161" y="913"/>
                  </a:lnTo>
                  <a:lnTo>
                    <a:pt x="4161" y="913"/>
                  </a:lnTo>
                  <a:lnTo>
                    <a:pt x="4161" y="913"/>
                  </a:lnTo>
                  <a:lnTo>
                    <a:pt x="4166" y="913"/>
                  </a:lnTo>
                  <a:lnTo>
                    <a:pt x="4166" y="918"/>
                  </a:lnTo>
                  <a:lnTo>
                    <a:pt x="4166" y="918"/>
                  </a:lnTo>
                  <a:lnTo>
                    <a:pt x="4166" y="918"/>
                  </a:lnTo>
                  <a:lnTo>
                    <a:pt x="4166" y="918"/>
                  </a:lnTo>
                  <a:lnTo>
                    <a:pt x="4171" y="918"/>
                  </a:lnTo>
                  <a:lnTo>
                    <a:pt x="4171" y="923"/>
                  </a:lnTo>
                  <a:lnTo>
                    <a:pt x="4171" y="923"/>
                  </a:lnTo>
                  <a:lnTo>
                    <a:pt x="4171" y="923"/>
                  </a:lnTo>
                  <a:lnTo>
                    <a:pt x="4171" y="923"/>
                  </a:lnTo>
                  <a:lnTo>
                    <a:pt x="4175" y="927"/>
                  </a:lnTo>
                  <a:lnTo>
                    <a:pt x="4175" y="927"/>
                  </a:lnTo>
                  <a:lnTo>
                    <a:pt x="4175" y="927"/>
                  </a:lnTo>
                  <a:lnTo>
                    <a:pt x="4175" y="927"/>
                  </a:lnTo>
                  <a:lnTo>
                    <a:pt x="4175" y="932"/>
                  </a:lnTo>
                  <a:lnTo>
                    <a:pt x="4180" y="932"/>
                  </a:lnTo>
                  <a:lnTo>
                    <a:pt x="4180" y="932"/>
                  </a:lnTo>
                  <a:lnTo>
                    <a:pt x="4180" y="932"/>
                  </a:lnTo>
                  <a:lnTo>
                    <a:pt x="4180" y="937"/>
                  </a:lnTo>
                  <a:lnTo>
                    <a:pt x="4180" y="937"/>
                  </a:lnTo>
                  <a:lnTo>
                    <a:pt x="4185" y="937"/>
                  </a:lnTo>
                  <a:lnTo>
                    <a:pt x="4185" y="937"/>
                  </a:lnTo>
                  <a:lnTo>
                    <a:pt x="4185" y="937"/>
                  </a:lnTo>
                  <a:lnTo>
                    <a:pt x="4185" y="942"/>
                  </a:lnTo>
                  <a:lnTo>
                    <a:pt x="4185" y="942"/>
                  </a:lnTo>
                  <a:lnTo>
                    <a:pt x="4185" y="942"/>
                  </a:lnTo>
                  <a:lnTo>
                    <a:pt x="4190" y="942"/>
                  </a:lnTo>
                  <a:lnTo>
                    <a:pt x="4190" y="947"/>
                  </a:lnTo>
                  <a:lnTo>
                    <a:pt x="4190" y="947"/>
                  </a:lnTo>
                  <a:lnTo>
                    <a:pt x="4190" y="947"/>
                  </a:lnTo>
                  <a:lnTo>
                    <a:pt x="4190" y="947"/>
                  </a:lnTo>
                  <a:lnTo>
                    <a:pt x="4195" y="952"/>
                  </a:lnTo>
                  <a:lnTo>
                    <a:pt x="4195" y="952"/>
                  </a:lnTo>
                  <a:lnTo>
                    <a:pt x="4195" y="952"/>
                  </a:lnTo>
                  <a:lnTo>
                    <a:pt x="4195" y="952"/>
                  </a:lnTo>
                  <a:lnTo>
                    <a:pt x="4195" y="957"/>
                  </a:lnTo>
                  <a:lnTo>
                    <a:pt x="4200" y="957"/>
                  </a:lnTo>
                  <a:lnTo>
                    <a:pt x="4200" y="957"/>
                  </a:lnTo>
                  <a:lnTo>
                    <a:pt x="4200" y="957"/>
                  </a:lnTo>
                  <a:lnTo>
                    <a:pt x="4200" y="957"/>
                  </a:lnTo>
                  <a:lnTo>
                    <a:pt x="4200" y="961"/>
                  </a:lnTo>
                  <a:lnTo>
                    <a:pt x="4205" y="961"/>
                  </a:lnTo>
                  <a:lnTo>
                    <a:pt x="4205" y="961"/>
                  </a:lnTo>
                  <a:lnTo>
                    <a:pt x="4205" y="961"/>
                  </a:lnTo>
                  <a:lnTo>
                    <a:pt x="4205" y="966"/>
                  </a:lnTo>
                  <a:lnTo>
                    <a:pt x="4205" y="966"/>
                  </a:lnTo>
                  <a:lnTo>
                    <a:pt x="4209" y="966"/>
                  </a:lnTo>
                  <a:lnTo>
                    <a:pt x="4209" y="966"/>
                  </a:lnTo>
                  <a:lnTo>
                    <a:pt x="4209" y="971"/>
                  </a:lnTo>
                  <a:lnTo>
                    <a:pt x="4209" y="971"/>
                  </a:lnTo>
                  <a:lnTo>
                    <a:pt x="4209" y="971"/>
                  </a:lnTo>
                  <a:lnTo>
                    <a:pt x="4214" y="971"/>
                  </a:lnTo>
                  <a:lnTo>
                    <a:pt x="4214" y="976"/>
                  </a:lnTo>
                  <a:lnTo>
                    <a:pt x="4214" y="976"/>
                  </a:lnTo>
                  <a:lnTo>
                    <a:pt x="4214" y="976"/>
                  </a:lnTo>
                  <a:lnTo>
                    <a:pt x="4214" y="976"/>
                  </a:lnTo>
                  <a:lnTo>
                    <a:pt x="4219" y="976"/>
                  </a:lnTo>
                  <a:lnTo>
                    <a:pt x="4219" y="981"/>
                  </a:lnTo>
                  <a:lnTo>
                    <a:pt x="4219" y="981"/>
                  </a:lnTo>
                  <a:lnTo>
                    <a:pt x="4219" y="981"/>
                  </a:lnTo>
                  <a:lnTo>
                    <a:pt x="4224" y="986"/>
                  </a:lnTo>
                  <a:lnTo>
                    <a:pt x="4224" y="986"/>
                  </a:lnTo>
                  <a:lnTo>
                    <a:pt x="4224" y="986"/>
                  </a:lnTo>
                  <a:lnTo>
                    <a:pt x="4224" y="986"/>
                  </a:lnTo>
                  <a:lnTo>
                    <a:pt x="4224" y="991"/>
                  </a:lnTo>
                  <a:lnTo>
                    <a:pt x="4229" y="991"/>
                  </a:lnTo>
                  <a:lnTo>
                    <a:pt x="4229" y="991"/>
                  </a:lnTo>
                  <a:lnTo>
                    <a:pt x="4229" y="991"/>
                  </a:lnTo>
                  <a:lnTo>
                    <a:pt x="4229" y="991"/>
                  </a:lnTo>
                  <a:lnTo>
                    <a:pt x="4229" y="995"/>
                  </a:lnTo>
                  <a:lnTo>
                    <a:pt x="4229" y="995"/>
                  </a:lnTo>
                  <a:lnTo>
                    <a:pt x="4234" y="995"/>
                  </a:lnTo>
                  <a:lnTo>
                    <a:pt x="4234" y="995"/>
                  </a:lnTo>
                  <a:lnTo>
                    <a:pt x="4234" y="1000"/>
                  </a:lnTo>
                  <a:lnTo>
                    <a:pt x="4234" y="1000"/>
                  </a:lnTo>
                  <a:lnTo>
                    <a:pt x="4234" y="1000"/>
                  </a:lnTo>
                  <a:lnTo>
                    <a:pt x="4239" y="1000"/>
                  </a:lnTo>
                  <a:lnTo>
                    <a:pt x="4239" y="1005"/>
                  </a:lnTo>
                  <a:lnTo>
                    <a:pt x="4239" y="1005"/>
                  </a:lnTo>
                  <a:lnTo>
                    <a:pt x="4239" y="1005"/>
                  </a:lnTo>
                  <a:lnTo>
                    <a:pt x="4239" y="1005"/>
                  </a:lnTo>
                  <a:lnTo>
                    <a:pt x="4243" y="1010"/>
                  </a:lnTo>
                  <a:lnTo>
                    <a:pt x="4243" y="1010"/>
                  </a:lnTo>
                  <a:lnTo>
                    <a:pt x="4243" y="1010"/>
                  </a:lnTo>
                  <a:lnTo>
                    <a:pt x="4243" y="1010"/>
                  </a:lnTo>
                  <a:lnTo>
                    <a:pt x="4243" y="1010"/>
                  </a:lnTo>
                  <a:lnTo>
                    <a:pt x="4248" y="1015"/>
                  </a:lnTo>
                  <a:lnTo>
                    <a:pt x="4248" y="1015"/>
                  </a:lnTo>
                  <a:lnTo>
                    <a:pt x="4248" y="1015"/>
                  </a:lnTo>
                  <a:lnTo>
                    <a:pt x="4248" y="1015"/>
                  </a:lnTo>
                  <a:lnTo>
                    <a:pt x="4248" y="1015"/>
                  </a:lnTo>
                  <a:lnTo>
                    <a:pt x="4248" y="1020"/>
                  </a:lnTo>
                  <a:lnTo>
                    <a:pt x="4253" y="1020"/>
                  </a:lnTo>
                  <a:lnTo>
                    <a:pt x="4253" y="1020"/>
                  </a:lnTo>
                  <a:lnTo>
                    <a:pt x="4253" y="1020"/>
                  </a:lnTo>
                  <a:lnTo>
                    <a:pt x="4253" y="1015"/>
                  </a:lnTo>
                  <a:lnTo>
                    <a:pt x="4253" y="1015"/>
                  </a:lnTo>
                  <a:lnTo>
                    <a:pt x="4258" y="1015"/>
                  </a:lnTo>
                  <a:lnTo>
                    <a:pt x="4258" y="1015"/>
                  </a:lnTo>
                  <a:lnTo>
                    <a:pt x="4258" y="1010"/>
                  </a:lnTo>
                  <a:lnTo>
                    <a:pt x="4258" y="1010"/>
                  </a:lnTo>
                  <a:lnTo>
                    <a:pt x="4263" y="1010"/>
                  </a:lnTo>
                  <a:lnTo>
                    <a:pt x="4263" y="1010"/>
                  </a:lnTo>
                  <a:lnTo>
                    <a:pt x="4263" y="1005"/>
                  </a:lnTo>
                  <a:lnTo>
                    <a:pt x="4263" y="1005"/>
                  </a:lnTo>
                  <a:lnTo>
                    <a:pt x="4263" y="1005"/>
                  </a:lnTo>
                  <a:lnTo>
                    <a:pt x="4268" y="1005"/>
                  </a:lnTo>
                  <a:lnTo>
                    <a:pt x="4268" y="1005"/>
                  </a:lnTo>
                  <a:lnTo>
                    <a:pt x="4268" y="1000"/>
                  </a:lnTo>
                  <a:lnTo>
                    <a:pt x="4268" y="1000"/>
                  </a:lnTo>
                  <a:lnTo>
                    <a:pt x="4268" y="1000"/>
                  </a:lnTo>
                  <a:lnTo>
                    <a:pt x="4268" y="1000"/>
                  </a:lnTo>
                  <a:lnTo>
                    <a:pt x="4273" y="995"/>
                  </a:lnTo>
                  <a:lnTo>
                    <a:pt x="4273" y="995"/>
                  </a:lnTo>
                  <a:lnTo>
                    <a:pt x="4273" y="995"/>
                  </a:lnTo>
                  <a:lnTo>
                    <a:pt x="4273" y="995"/>
                  </a:lnTo>
                  <a:lnTo>
                    <a:pt x="4273" y="991"/>
                  </a:lnTo>
                  <a:lnTo>
                    <a:pt x="4277" y="991"/>
                  </a:lnTo>
                  <a:lnTo>
                    <a:pt x="4277" y="991"/>
                  </a:lnTo>
                  <a:lnTo>
                    <a:pt x="4277" y="991"/>
                  </a:lnTo>
                  <a:lnTo>
                    <a:pt x="4277" y="986"/>
                  </a:lnTo>
                  <a:lnTo>
                    <a:pt x="4277" y="986"/>
                  </a:lnTo>
                  <a:lnTo>
                    <a:pt x="4282" y="986"/>
                  </a:lnTo>
                  <a:lnTo>
                    <a:pt x="4282" y="986"/>
                  </a:lnTo>
                  <a:lnTo>
                    <a:pt x="4282" y="986"/>
                  </a:lnTo>
                  <a:lnTo>
                    <a:pt x="4282" y="981"/>
                  </a:lnTo>
                  <a:lnTo>
                    <a:pt x="4282" y="981"/>
                  </a:lnTo>
                  <a:lnTo>
                    <a:pt x="4287" y="981"/>
                  </a:lnTo>
                  <a:lnTo>
                    <a:pt x="4287" y="981"/>
                  </a:lnTo>
                  <a:lnTo>
                    <a:pt x="4287" y="976"/>
                  </a:lnTo>
                  <a:lnTo>
                    <a:pt x="4287" y="976"/>
                  </a:lnTo>
                  <a:lnTo>
                    <a:pt x="4287" y="976"/>
                  </a:lnTo>
                  <a:lnTo>
                    <a:pt x="4292" y="976"/>
                  </a:lnTo>
                  <a:lnTo>
                    <a:pt x="4292" y="971"/>
                  </a:lnTo>
                  <a:lnTo>
                    <a:pt x="4292" y="971"/>
                  </a:lnTo>
                  <a:lnTo>
                    <a:pt x="4292" y="971"/>
                  </a:lnTo>
                  <a:lnTo>
                    <a:pt x="4292" y="971"/>
                  </a:lnTo>
                  <a:lnTo>
                    <a:pt x="4297" y="966"/>
                  </a:lnTo>
                  <a:lnTo>
                    <a:pt x="4297" y="966"/>
                  </a:lnTo>
                  <a:lnTo>
                    <a:pt x="4297" y="966"/>
                  </a:lnTo>
                  <a:lnTo>
                    <a:pt x="4297" y="966"/>
                  </a:lnTo>
                  <a:lnTo>
                    <a:pt x="4297" y="966"/>
                  </a:lnTo>
                  <a:lnTo>
                    <a:pt x="4302" y="961"/>
                  </a:lnTo>
                  <a:lnTo>
                    <a:pt x="4302" y="961"/>
                  </a:lnTo>
                  <a:lnTo>
                    <a:pt x="4302" y="961"/>
                  </a:lnTo>
                  <a:lnTo>
                    <a:pt x="4302" y="961"/>
                  </a:lnTo>
                  <a:lnTo>
                    <a:pt x="4302" y="957"/>
                  </a:lnTo>
                  <a:lnTo>
                    <a:pt x="4307" y="957"/>
                  </a:lnTo>
                  <a:lnTo>
                    <a:pt x="4307" y="957"/>
                  </a:lnTo>
                  <a:lnTo>
                    <a:pt x="4307" y="957"/>
                  </a:lnTo>
                  <a:lnTo>
                    <a:pt x="4307" y="952"/>
                  </a:lnTo>
                  <a:lnTo>
                    <a:pt x="4307" y="952"/>
                  </a:lnTo>
                  <a:lnTo>
                    <a:pt x="4307" y="952"/>
                  </a:lnTo>
                  <a:lnTo>
                    <a:pt x="4311" y="952"/>
                  </a:lnTo>
                  <a:lnTo>
                    <a:pt x="4311" y="947"/>
                  </a:lnTo>
                  <a:lnTo>
                    <a:pt x="4311" y="947"/>
                  </a:lnTo>
                  <a:lnTo>
                    <a:pt x="4311" y="947"/>
                  </a:lnTo>
                  <a:lnTo>
                    <a:pt x="4311" y="947"/>
                  </a:lnTo>
                  <a:lnTo>
                    <a:pt x="4316" y="947"/>
                  </a:lnTo>
                  <a:lnTo>
                    <a:pt x="4316" y="942"/>
                  </a:lnTo>
                  <a:lnTo>
                    <a:pt x="4316" y="942"/>
                  </a:lnTo>
                  <a:lnTo>
                    <a:pt x="4316" y="942"/>
                  </a:lnTo>
                  <a:lnTo>
                    <a:pt x="4316" y="942"/>
                  </a:lnTo>
                  <a:lnTo>
                    <a:pt x="4321" y="937"/>
                  </a:lnTo>
                  <a:lnTo>
                    <a:pt x="4321" y="937"/>
                  </a:lnTo>
                  <a:lnTo>
                    <a:pt x="4321" y="937"/>
                  </a:lnTo>
                  <a:lnTo>
                    <a:pt x="4321" y="937"/>
                  </a:lnTo>
                  <a:lnTo>
                    <a:pt x="4321" y="932"/>
                  </a:lnTo>
                  <a:lnTo>
                    <a:pt x="4326" y="932"/>
                  </a:lnTo>
                  <a:lnTo>
                    <a:pt x="4326" y="932"/>
                  </a:lnTo>
                  <a:lnTo>
                    <a:pt x="4326" y="932"/>
                  </a:lnTo>
                  <a:lnTo>
                    <a:pt x="4326" y="927"/>
                  </a:lnTo>
                  <a:lnTo>
                    <a:pt x="4326" y="927"/>
                  </a:lnTo>
                  <a:lnTo>
                    <a:pt x="4331" y="927"/>
                  </a:lnTo>
                  <a:lnTo>
                    <a:pt x="4331" y="927"/>
                  </a:lnTo>
                  <a:lnTo>
                    <a:pt x="4331" y="927"/>
                  </a:lnTo>
                  <a:lnTo>
                    <a:pt x="4331" y="923"/>
                  </a:lnTo>
                  <a:lnTo>
                    <a:pt x="4331" y="923"/>
                  </a:lnTo>
                  <a:lnTo>
                    <a:pt x="4336" y="923"/>
                  </a:lnTo>
                  <a:lnTo>
                    <a:pt x="4336" y="923"/>
                  </a:lnTo>
                  <a:lnTo>
                    <a:pt x="4336" y="918"/>
                  </a:lnTo>
                  <a:lnTo>
                    <a:pt x="4336" y="918"/>
                  </a:lnTo>
                  <a:lnTo>
                    <a:pt x="4336" y="918"/>
                  </a:lnTo>
                  <a:lnTo>
                    <a:pt x="4341" y="918"/>
                  </a:lnTo>
                  <a:lnTo>
                    <a:pt x="4341" y="913"/>
                  </a:lnTo>
                  <a:lnTo>
                    <a:pt x="4341" y="913"/>
                  </a:lnTo>
                  <a:lnTo>
                    <a:pt x="4341" y="913"/>
                  </a:lnTo>
                  <a:lnTo>
                    <a:pt x="4341" y="913"/>
                  </a:lnTo>
                  <a:lnTo>
                    <a:pt x="4345" y="908"/>
                  </a:lnTo>
                  <a:lnTo>
                    <a:pt x="4345" y="908"/>
                  </a:lnTo>
                  <a:lnTo>
                    <a:pt x="4345" y="908"/>
                  </a:lnTo>
                  <a:lnTo>
                    <a:pt x="4345" y="908"/>
                  </a:lnTo>
                  <a:lnTo>
                    <a:pt x="4345" y="908"/>
                  </a:lnTo>
                  <a:lnTo>
                    <a:pt x="4345" y="903"/>
                  </a:lnTo>
                  <a:lnTo>
                    <a:pt x="4350" y="903"/>
                  </a:lnTo>
                  <a:lnTo>
                    <a:pt x="4350" y="903"/>
                  </a:lnTo>
                  <a:lnTo>
                    <a:pt x="4350" y="903"/>
                  </a:lnTo>
                  <a:lnTo>
                    <a:pt x="4350" y="898"/>
                  </a:lnTo>
                  <a:lnTo>
                    <a:pt x="4350" y="898"/>
                  </a:lnTo>
                  <a:lnTo>
                    <a:pt x="4355" y="898"/>
                  </a:lnTo>
                  <a:lnTo>
                    <a:pt x="4355" y="898"/>
                  </a:lnTo>
                  <a:lnTo>
                    <a:pt x="4355" y="893"/>
                  </a:lnTo>
                  <a:lnTo>
                    <a:pt x="4355" y="893"/>
                  </a:lnTo>
                  <a:lnTo>
                    <a:pt x="4355" y="893"/>
                  </a:lnTo>
                  <a:lnTo>
                    <a:pt x="4360" y="893"/>
                  </a:lnTo>
                  <a:lnTo>
                    <a:pt x="4360" y="889"/>
                  </a:lnTo>
                  <a:lnTo>
                    <a:pt x="4360" y="889"/>
                  </a:lnTo>
                  <a:lnTo>
                    <a:pt x="4360" y="889"/>
                  </a:lnTo>
                  <a:lnTo>
                    <a:pt x="4360" y="889"/>
                  </a:lnTo>
                  <a:lnTo>
                    <a:pt x="4365" y="884"/>
                  </a:lnTo>
                  <a:lnTo>
                    <a:pt x="4365" y="884"/>
                  </a:lnTo>
                  <a:lnTo>
                    <a:pt x="4365" y="884"/>
                  </a:lnTo>
                  <a:lnTo>
                    <a:pt x="4365" y="884"/>
                  </a:lnTo>
                  <a:lnTo>
                    <a:pt x="4370" y="879"/>
                  </a:lnTo>
                  <a:lnTo>
                    <a:pt x="4370" y="879"/>
                  </a:lnTo>
                  <a:lnTo>
                    <a:pt x="4370" y="879"/>
                  </a:lnTo>
                  <a:lnTo>
                    <a:pt x="4370" y="874"/>
                  </a:lnTo>
                  <a:lnTo>
                    <a:pt x="4370" y="874"/>
                  </a:lnTo>
                  <a:lnTo>
                    <a:pt x="4374" y="874"/>
                  </a:lnTo>
                  <a:lnTo>
                    <a:pt x="4374" y="869"/>
                  </a:lnTo>
                  <a:lnTo>
                    <a:pt x="4374" y="869"/>
                  </a:lnTo>
                  <a:lnTo>
                    <a:pt x="4374" y="869"/>
                  </a:lnTo>
                  <a:lnTo>
                    <a:pt x="4374" y="864"/>
                  </a:lnTo>
                  <a:lnTo>
                    <a:pt x="4379" y="864"/>
                  </a:lnTo>
                  <a:lnTo>
                    <a:pt x="4379" y="860"/>
                  </a:lnTo>
                  <a:lnTo>
                    <a:pt x="4379" y="860"/>
                  </a:lnTo>
                  <a:lnTo>
                    <a:pt x="4379" y="860"/>
                  </a:lnTo>
                  <a:lnTo>
                    <a:pt x="4379" y="855"/>
                  </a:lnTo>
                  <a:lnTo>
                    <a:pt x="4379" y="855"/>
                  </a:lnTo>
                  <a:lnTo>
                    <a:pt x="4384" y="850"/>
                  </a:lnTo>
                  <a:lnTo>
                    <a:pt x="4384" y="850"/>
                  </a:lnTo>
                  <a:lnTo>
                    <a:pt x="4384" y="845"/>
                  </a:lnTo>
                  <a:lnTo>
                    <a:pt x="4384" y="845"/>
                  </a:lnTo>
                  <a:lnTo>
                    <a:pt x="4384" y="840"/>
                  </a:lnTo>
                  <a:lnTo>
                    <a:pt x="4389" y="840"/>
                  </a:lnTo>
                  <a:lnTo>
                    <a:pt x="4389" y="835"/>
                  </a:lnTo>
                  <a:lnTo>
                    <a:pt x="4389" y="835"/>
                  </a:lnTo>
                  <a:lnTo>
                    <a:pt x="4389" y="835"/>
                  </a:lnTo>
                  <a:lnTo>
                    <a:pt x="4389" y="830"/>
                  </a:lnTo>
                  <a:lnTo>
                    <a:pt x="4394" y="830"/>
                  </a:lnTo>
                  <a:lnTo>
                    <a:pt x="4394" y="826"/>
                  </a:lnTo>
                  <a:lnTo>
                    <a:pt x="4394" y="826"/>
                  </a:lnTo>
                  <a:lnTo>
                    <a:pt x="4394" y="821"/>
                  </a:lnTo>
                  <a:lnTo>
                    <a:pt x="4394" y="821"/>
                  </a:lnTo>
                  <a:lnTo>
                    <a:pt x="4399" y="816"/>
                  </a:lnTo>
                  <a:lnTo>
                    <a:pt x="4399" y="816"/>
                  </a:lnTo>
                  <a:lnTo>
                    <a:pt x="4399" y="816"/>
                  </a:lnTo>
                  <a:lnTo>
                    <a:pt x="4399" y="811"/>
                  </a:lnTo>
                  <a:lnTo>
                    <a:pt x="4399" y="811"/>
                  </a:lnTo>
                  <a:lnTo>
                    <a:pt x="4404" y="806"/>
                  </a:lnTo>
                  <a:lnTo>
                    <a:pt x="4404" y="806"/>
                  </a:lnTo>
                  <a:lnTo>
                    <a:pt x="4404" y="801"/>
                  </a:lnTo>
                  <a:lnTo>
                    <a:pt x="4404" y="801"/>
                  </a:lnTo>
                  <a:lnTo>
                    <a:pt x="4404" y="796"/>
                  </a:lnTo>
                  <a:lnTo>
                    <a:pt x="4408" y="796"/>
                  </a:lnTo>
                  <a:lnTo>
                    <a:pt x="4408" y="792"/>
                  </a:lnTo>
                  <a:lnTo>
                    <a:pt x="4408" y="792"/>
                  </a:lnTo>
                  <a:lnTo>
                    <a:pt x="4408" y="792"/>
                  </a:lnTo>
                  <a:lnTo>
                    <a:pt x="4408" y="787"/>
                  </a:lnTo>
                  <a:lnTo>
                    <a:pt x="4413" y="787"/>
                  </a:lnTo>
                  <a:lnTo>
                    <a:pt x="4413" y="782"/>
                  </a:lnTo>
                  <a:lnTo>
                    <a:pt x="4413" y="782"/>
                  </a:lnTo>
                  <a:lnTo>
                    <a:pt x="4413" y="777"/>
                  </a:lnTo>
                  <a:lnTo>
                    <a:pt x="4413" y="777"/>
                  </a:lnTo>
                  <a:lnTo>
                    <a:pt x="4418" y="772"/>
                  </a:lnTo>
                  <a:lnTo>
                    <a:pt x="4418" y="772"/>
                  </a:lnTo>
                  <a:lnTo>
                    <a:pt x="4418" y="767"/>
                  </a:lnTo>
                  <a:lnTo>
                    <a:pt x="4418" y="767"/>
                  </a:lnTo>
                  <a:lnTo>
                    <a:pt x="4418" y="767"/>
                  </a:lnTo>
                  <a:lnTo>
                    <a:pt x="4423" y="762"/>
                  </a:lnTo>
                  <a:lnTo>
                    <a:pt x="4423" y="762"/>
                  </a:lnTo>
                  <a:lnTo>
                    <a:pt x="4423" y="758"/>
                  </a:lnTo>
                  <a:lnTo>
                    <a:pt x="4423" y="758"/>
                  </a:lnTo>
                  <a:lnTo>
                    <a:pt x="4423" y="753"/>
                  </a:lnTo>
                  <a:lnTo>
                    <a:pt x="4423" y="753"/>
                  </a:lnTo>
                  <a:lnTo>
                    <a:pt x="4428" y="748"/>
                  </a:lnTo>
                  <a:lnTo>
                    <a:pt x="4428" y="748"/>
                  </a:lnTo>
                  <a:lnTo>
                    <a:pt x="4428" y="748"/>
                  </a:lnTo>
                  <a:lnTo>
                    <a:pt x="4428" y="743"/>
                  </a:lnTo>
                  <a:lnTo>
                    <a:pt x="4428" y="743"/>
                  </a:lnTo>
                  <a:lnTo>
                    <a:pt x="4433" y="738"/>
                  </a:lnTo>
                  <a:lnTo>
                    <a:pt x="4433" y="738"/>
                  </a:lnTo>
                  <a:lnTo>
                    <a:pt x="4433" y="733"/>
                  </a:lnTo>
                  <a:lnTo>
                    <a:pt x="4433" y="733"/>
                  </a:lnTo>
                  <a:lnTo>
                    <a:pt x="4433" y="728"/>
                  </a:lnTo>
                  <a:lnTo>
                    <a:pt x="4438" y="728"/>
                  </a:lnTo>
                  <a:lnTo>
                    <a:pt x="4438" y="724"/>
                  </a:lnTo>
                  <a:lnTo>
                    <a:pt x="4438" y="724"/>
                  </a:lnTo>
                  <a:lnTo>
                    <a:pt x="4438" y="724"/>
                  </a:lnTo>
                  <a:lnTo>
                    <a:pt x="4438" y="719"/>
                  </a:lnTo>
                  <a:lnTo>
                    <a:pt x="4442" y="719"/>
                  </a:lnTo>
                  <a:lnTo>
                    <a:pt x="4442" y="714"/>
                  </a:lnTo>
                  <a:lnTo>
                    <a:pt x="4442" y="714"/>
                  </a:lnTo>
                  <a:lnTo>
                    <a:pt x="4442" y="709"/>
                  </a:lnTo>
                  <a:lnTo>
                    <a:pt x="4442" y="709"/>
                  </a:lnTo>
                  <a:lnTo>
                    <a:pt x="4447" y="704"/>
                  </a:lnTo>
                  <a:lnTo>
                    <a:pt x="4447" y="704"/>
                  </a:lnTo>
                  <a:lnTo>
                    <a:pt x="4447" y="704"/>
                  </a:lnTo>
                  <a:lnTo>
                    <a:pt x="4447" y="699"/>
                  </a:lnTo>
                  <a:lnTo>
                    <a:pt x="4447" y="699"/>
                  </a:lnTo>
                  <a:lnTo>
                    <a:pt x="4452" y="694"/>
                  </a:lnTo>
                  <a:lnTo>
                    <a:pt x="4452" y="694"/>
                  </a:lnTo>
                  <a:lnTo>
                    <a:pt x="4452" y="690"/>
                  </a:lnTo>
                  <a:lnTo>
                    <a:pt x="4452" y="690"/>
                  </a:lnTo>
                  <a:lnTo>
                    <a:pt x="4452" y="685"/>
                  </a:lnTo>
                  <a:lnTo>
                    <a:pt x="4457" y="685"/>
                  </a:lnTo>
                  <a:lnTo>
                    <a:pt x="4457" y="680"/>
                  </a:lnTo>
                  <a:lnTo>
                    <a:pt x="4457" y="680"/>
                  </a:lnTo>
                  <a:lnTo>
                    <a:pt x="4457" y="680"/>
                  </a:lnTo>
                  <a:lnTo>
                    <a:pt x="4457" y="675"/>
                  </a:lnTo>
                  <a:lnTo>
                    <a:pt x="4462" y="675"/>
                  </a:lnTo>
                  <a:lnTo>
                    <a:pt x="4462" y="670"/>
                  </a:lnTo>
                  <a:lnTo>
                    <a:pt x="4462" y="670"/>
                  </a:lnTo>
                  <a:lnTo>
                    <a:pt x="4462" y="665"/>
                  </a:lnTo>
                  <a:lnTo>
                    <a:pt x="4462" y="665"/>
                  </a:lnTo>
                  <a:lnTo>
                    <a:pt x="4467" y="660"/>
                  </a:lnTo>
                  <a:lnTo>
                    <a:pt x="4467" y="660"/>
                  </a:lnTo>
                  <a:lnTo>
                    <a:pt x="4467" y="656"/>
                  </a:lnTo>
                  <a:lnTo>
                    <a:pt x="4467" y="656"/>
                  </a:lnTo>
                  <a:lnTo>
                    <a:pt x="4467" y="656"/>
                  </a:lnTo>
                  <a:lnTo>
                    <a:pt x="4472" y="651"/>
                  </a:lnTo>
                  <a:lnTo>
                    <a:pt x="4472" y="651"/>
                  </a:lnTo>
                  <a:lnTo>
                    <a:pt x="4472" y="646"/>
                  </a:lnTo>
                  <a:lnTo>
                    <a:pt x="4472" y="646"/>
                  </a:lnTo>
                  <a:lnTo>
                    <a:pt x="4472" y="641"/>
                  </a:lnTo>
                  <a:lnTo>
                    <a:pt x="4472" y="641"/>
                  </a:lnTo>
                  <a:lnTo>
                    <a:pt x="4476" y="636"/>
                  </a:lnTo>
                  <a:lnTo>
                    <a:pt x="4476" y="636"/>
                  </a:lnTo>
                  <a:lnTo>
                    <a:pt x="4476" y="636"/>
                  </a:lnTo>
                  <a:lnTo>
                    <a:pt x="4476" y="631"/>
                  </a:lnTo>
                  <a:lnTo>
                    <a:pt x="4476" y="631"/>
                  </a:lnTo>
                  <a:lnTo>
                    <a:pt x="4481" y="626"/>
                  </a:lnTo>
                  <a:lnTo>
                    <a:pt x="4481" y="626"/>
                  </a:lnTo>
                  <a:lnTo>
                    <a:pt x="4481" y="622"/>
                  </a:lnTo>
                  <a:lnTo>
                    <a:pt x="4481" y="622"/>
                  </a:lnTo>
                  <a:lnTo>
                    <a:pt x="4481" y="617"/>
                  </a:lnTo>
                  <a:lnTo>
                    <a:pt x="4486" y="617"/>
                  </a:lnTo>
                  <a:lnTo>
                    <a:pt x="4486" y="612"/>
                  </a:lnTo>
                  <a:lnTo>
                    <a:pt x="4486" y="612"/>
                  </a:lnTo>
                  <a:lnTo>
                    <a:pt x="4486" y="612"/>
                  </a:lnTo>
                  <a:lnTo>
                    <a:pt x="4486" y="607"/>
                  </a:lnTo>
                  <a:lnTo>
                    <a:pt x="4491" y="607"/>
                  </a:lnTo>
                  <a:lnTo>
                    <a:pt x="4491" y="602"/>
                  </a:lnTo>
                  <a:lnTo>
                    <a:pt x="4491" y="602"/>
                  </a:lnTo>
                  <a:lnTo>
                    <a:pt x="4491" y="597"/>
                  </a:lnTo>
                  <a:lnTo>
                    <a:pt x="4491" y="597"/>
                  </a:lnTo>
                  <a:lnTo>
                    <a:pt x="4496" y="592"/>
                  </a:lnTo>
                  <a:lnTo>
                    <a:pt x="4496" y="592"/>
                  </a:lnTo>
                  <a:lnTo>
                    <a:pt x="4496" y="588"/>
                  </a:lnTo>
                  <a:lnTo>
                    <a:pt x="4496" y="588"/>
                  </a:lnTo>
                  <a:lnTo>
                    <a:pt x="4496" y="583"/>
                  </a:lnTo>
                  <a:lnTo>
                    <a:pt x="4501" y="583"/>
                  </a:lnTo>
                  <a:lnTo>
                    <a:pt x="4501" y="578"/>
                  </a:lnTo>
                  <a:lnTo>
                    <a:pt x="4501" y="573"/>
                  </a:lnTo>
                  <a:lnTo>
                    <a:pt x="4501" y="573"/>
                  </a:lnTo>
                  <a:lnTo>
                    <a:pt x="4501" y="568"/>
                  </a:lnTo>
                  <a:lnTo>
                    <a:pt x="4506" y="568"/>
                  </a:lnTo>
                  <a:lnTo>
                    <a:pt x="4506" y="563"/>
                  </a:lnTo>
                  <a:lnTo>
                    <a:pt x="4506" y="563"/>
                  </a:lnTo>
                  <a:lnTo>
                    <a:pt x="4506" y="558"/>
                  </a:lnTo>
                  <a:lnTo>
                    <a:pt x="4506" y="558"/>
                  </a:lnTo>
                  <a:lnTo>
                    <a:pt x="4506" y="554"/>
                  </a:lnTo>
                  <a:lnTo>
                    <a:pt x="4510" y="554"/>
                  </a:lnTo>
                  <a:lnTo>
                    <a:pt x="4510" y="549"/>
                  </a:lnTo>
                  <a:lnTo>
                    <a:pt x="4510" y="549"/>
                  </a:lnTo>
                  <a:lnTo>
                    <a:pt x="4510" y="544"/>
                  </a:lnTo>
                  <a:lnTo>
                    <a:pt x="4510" y="539"/>
                  </a:lnTo>
                  <a:lnTo>
                    <a:pt x="4515" y="539"/>
                  </a:lnTo>
                  <a:lnTo>
                    <a:pt x="4515" y="534"/>
                  </a:lnTo>
                  <a:lnTo>
                    <a:pt x="4515" y="534"/>
                  </a:lnTo>
                  <a:lnTo>
                    <a:pt x="4515" y="529"/>
                  </a:lnTo>
                  <a:lnTo>
                    <a:pt x="4515" y="529"/>
                  </a:lnTo>
                  <a:lnTo>
                    <a:pt x="4520" y="524"/>
                  </a:lnTo>
                  <a:lnTo>
                    <a:pt x="4520" y="524"/>
                  </a:lnTo>
                  <a:lnTo>
                    <a:pt x="4520" y="520"/>
                  </a:lnTo>
                  <a:lnTo>
                    <a:pt x="4520" y="520"/>
                  </a:lnTo>
                  <a:lnTo>
                    <a:pt x="4520" y="515"/>
                  </a:lnTo>
                  <a:lnTo>
                    <a:pt x="4525" y="515"/>
                  </a:lnTo>
                  <a:lnTo>
                    <a:pt x="4525" y="510"/>
                  </a:lnTo>
                  <a:lnTo>
                    <a:pt x="4525" y="505"/>
                  </a:lnTo>
                  <a:lnTo>
                    <a:pt x="4525" y="500"/>
                  </a:lnTo>
                  <a:lnTo>
                    <a:pt x="4530" y="500"/>
                  </a:lnTo>
                  <a:lnTo>
                    <a:pt x="4530" y="495"/>
                  </a:lnTo>
                  <a:lnTo>
                    <a:pt x="4530" y="495"/>
                  </a:lnTo>
                  <a:lnTo>
                    <a:pt x="4530" y="490"/>
                  </a:lnTo>
                  <a:lnTo>
                    <a:pt x="4530" y="490"/>
                  </a:lnTo>
                  <a:lnTo>
                    <a:pt x="4535" y="486"/>
                  </a:lnTo>
                  <a:lnTo>
                    <a:pt x="4535" y="486"/>
                  </a:lnTo>
                  <a:lnTo>
                    <a:pt x="4535" y="481"/>
                  </a:lnTo>
                  <a:lnTo>
                    <a:pt x="4535" y="481"/>
                  </a:lnTo>
                  <a:lnTo>
                    <a:pt x="4535" y="476"/>
                  </a:lnTo>
                  <a:lnTo>
                    <a:pt x="4540" y="471"/>
                  </a:lnTo>
                  <a:lnTo>
                    <a:pt x="4540" y="471"/>
                  </a:lnTo>
                  <a:lnTo>
                    <a:pt x="4540" y="466"/>
                  </a:lnTo>
                  <a:lnTo>
                    <a:pt x="4540" y="466"/>
                  </a:lnTo>
                  <a:lnTo>
                    <a:pt x="4540" y="461"/>
                  </a:lnTo>
                  <a:lnTo>
                    <a:pt x="4544" y="461"/>
                  </a:lnTo>
                  <a:lnTo>
                    <a:pt x="4544" y="457"/>
                  </a:lnTo>
                  <a:lnTo>
                    <a:pt x="4544" y="457"/>
                  </a:lnTo>
                  <a:lnTo>
                    <a:pt x="4544" y="452"/>
                  </a:lnTo>
                  <a:lnTo>
                    <a:pt x="4544" y="452"/>
                  </a:lnTo>
                  <a:lnTo>
                    <a:pt x="4544" y="447"/>
                  </a:lnTo>
                  <a:lnTo>
                    <a:pt x="4549" y="442"/>
                  </a:lnTo>
                  <a:lnTo>
                    <a:pt x="4549" y="442"/>
                  </a:lnTo>
                  <a:lnTo>
                    <a:pt x="4549" y="437"/>
                  </a:lnTo>
                  <a:lnTo>
                    <a:pt x="4549" y="437"/>
                  </a:lnTo>
                  <a:lnTo>
                    <a:pt x="4549" y="432"/>
                  </a:lnTo>
                  <a:lnTo>
                    <a:pt x="4554" y="432"/>
                  </a:lnTo>
                  <a:lnTo>
                    <a:pt x="4554" y="427"/>
                  </a:lnTo>
                  <a:lnTo>
                    <a:pt x="4554" y="427"/>
                  </a:lnTo>
                  <a:lnTo>
                    <a:pt x="4554" y="423"/>
                  </a:lnTo>
                  <a:lnTo>
                    <a:pt x="4554" y="423"/>
                  </a:lnTo>
                  <a:lnTo>
                    <a:pt x="4559" y="418"/>
                  </a:lnTo>
                  <a:lnTo>
                    <a:pt x="4559" y="418"/>
                  </a:lnTo>
                  <a:lnTo>
                    <a:pt x="4559" y="413"/>
                  </a:lnTo>
                  <a:lnTo>
                    <a:pt x="4559" y="413"/>
                  </a:lnTo>
                  <a:lnTo>
                    <a:pt x="4559" y="408"/>
                  </a:lnTo>
                  <a:lnTo>
                    <a:pt x="4559" y="408"/>
                  </a:lnTo>
                  <a:lnTo>
                    <a:pt x="4564" y="403"/>
                  </a:lnTo>
                  <a:lnTo>
                    <a:pt x="4564" y="403"/>
                  </a:lnTo>
                  <a:lnTo>
                    <a:pt x="4564" y="403"/>
                  </a:lnTo>
                  <a:lnTo>
                    <a:pt x="4564" y="403"/>
                  </a:lnTo>
                  <a:lnTo>
                    <a:pt x="4569" y="408"/>
                  </a:lnTo>
                  <a:lnTo>
                    <a:pt x="4569" y="408"/>
                  </a:lnTo>
                  <a:lnTo>
                    <a:pt x="4569" y="413"/>
                  </a:lnTo>
                  <a:lnTo>
                    <a:pt x="4569" y="413"/>
                  </a:lnTo>
                  <a:lnTo>
                    <a:pt x="4569" y="413"/>
                  </a:lnTo>
                  <a:lnTo>
                    <a:pt x="4574" y="418"/>
                  </a:lnTo>
                  <a:lnTo>
                    <a:pt x="4574" y="418"/>
                  </a:lnTo>
                  <a:lnTo>
                    <a:pt x="4574" y="418"/>
                  </a:lnTo>
                  <a:lnTo>
                    <a:pt x="4574" y="423"/>
                  </a:lnTo>
                  <a:lnTo>
                    <a:pt x="4574" y="423"/>
                  </a:lnTo>
                  <a:lnTo>
                    <a:pt x="4578" y="427"/>
                  </a:lnTo>
                  <a:lnTo>
                    <a:pt x="4578" y="427"/>
                  </a:lnTo>
                  <a:lnTo>
                    <a:pt x="4578" y="427"/>
                  </a:lnTo>
                  <a:lnTo>
                    <a:pt x="4578" y="432"/>
                  </a:lnTo>
                  <a:lnTo>
                    <a:pt x="4578" y="432"/>
                  </a:lnTo>
                  <a:lnTo>
                    <a:pt x="4578" y="437"/>
                  </a:lnTo>
                  <a:lnTo>
                    <a:pt x="4583" y="437"/>
                  </a:lnTo>
                  <a:lnTo>
                    <a:pt x="4583" y="437"/>
                  </a:lnTo>
                  <a:lnTo>
                    <a:pt x="4583" y="442"/>
                  </a:lnTo>
                  <a:lnTo>
                    <a:pt x="4583" y="442"/>
                  </a:lnTo>
                  <a:lnTo>
                    <a:pt x="4583" y="447"/>
                  </a:lnTo>
                  <a:lnTo>
                    <a:pt x="4588" y="447"/>
                  </a:lnTo>
                  <a:lnTo>
                    <a:pt x="4588" y="447"/>
                  </a:lnTo>
                  <a:lnTo>
                    <a:pt x="4588" y="452"/>
                  </a:lnTo>
                  <a:lnTo>
                    <a:pt x="4588" y="452"/>
                  </a:lnTo>
                  <a:lnTo>
                    <a:pt x="4588" y="457"/>
                  </a:lnTo>
                  <a:lnTo>
                    <a:pt x="4593" y="457"/>
                  </a:lnTo>
                  <a:lnTo>
                    <a:pt x="4593" y="457"/>
                  </a:lnTo>
                  <a:lnTo>
                    <a:pt x="4593" y="461"/>
                  </a:lnTo>
                  <a:lnTo>
                    <a:pt x="4593" y="461"/>
                  </a:lnTo>
                  <a:lnTo>
                    <a:pt x="4593" y="466"/>
                  </a:lnTo>
                  <a:lnTo>
                    <a:pt x="4598" y="466"/>
                  </a:lnTo>
                  <a:lnTo>
                    <a:pt x="4598" y="466"/>
                  </a:lnTo>
                  <a:lnTo>
                    <a:pt x="4598" y="471"/>
                  </a:lnTo>
                  <a:lnTo>
                    <a:pt x="4598" y="471"/>
                  </a:lnTo>
                  <a:lnTo>
                    <a:pt x="4598" y="476"/>
                  </a:lnTo>
                  <a:lnTo>
                    <a:pt x="4603" y="476"/>
                  </a:lnTo>
                  <a:lnTo>
                    <a:pt x="4603" y="476"/>
                  </a:lnTo>
                  <a:lnTo>
                    <a:pt x="4603" y="481"/>
                  </a:lnTo>
                  <a:lnTo>
                    <a:pt x="4603" y="481"/>
                  </a:lnTo>
                  <a:lnTo>
                    <a:pt x="4603" y="486"/>
                  </a:lnTo>
                  <a:lnTo>
                    <a:pt x="4608" y="486"/>
                  </a:lnTo>
                  <a:lnTo>
                    <a:pt x="4608" y="486"/>
                  </a:lnTo>
                  <a:lnTo>
                    <a:pt x="4608" y="490"/>
                  </a:lnTo>
                  <a:lnTo>
                    <a:pt x="4608" y="490"/>
                  </a:lnTo>
                  <a:lnTo>
                    <a:pt x="4608" y="495"/>
                  </a:lnTo>
                  <a:lnTo>
                    <a:pt x="4612" y="495"/>
                  </a:lnTo>
                  <a:lnTo>
                    <a:pt x="4612" y="495"/>
                  </a:lnTo>
                  <a:lnTo>
                    <a:pt x="4612" y="500"/>
                  </a:lnTo>
                  <a:lnTo>
                    <a:pt x="4612" y="500"/>
                  </a:lnTo>
                  <a:lnTo>
                    <a:pt x="4612" y="505"/>
                  </a:lnTo>
                  <a:lnTo>
                    <a:pt x="4617" y="505"/>
                  </a:lnTo>
                  <a:lnTo>
                    <a:pt x="4617" y="505"/>
                  </a:lnTo>
                  <a:lnTo>
                    <a:pt x="4617" y="510"/>
                  </a:lnTo>
                  <a:lnTo>
                    <a:pt x="4617" y="510"/>
                  </a:lnTo>
                  <a:lnTo>
                    <a:pt x="4617" y="515"/>
                  </a:lnTo>
                  <a:lnTo>
                    <a:pt x="4622" y="515"/>
                  </a:lnTo>
                  <a:lnTo>
                    <a:pt x="4622" y="515"/>
                  </a:lnTo>
                  <a:lnTo>
                    <a:pt x="4622" y="520"/>
                  </a:lnTo>
                  <a:lnTo>
                    <a:pt x="4622" y="520"/>
                  </a:lnTo>
                  <a:lnTo>
                    <a:pt x="4622" y="524"/>
                  </a:lnTo>
                  <a:lnTo>
                    <a:pt x="4622" y="524"/>
                  </a:lnTo>
                  <a:lnTo>
                    <a:pt x="4627" y="524"/>
                  </a:lnTo>
                  <a:lnTo>
                    <a:pt x="4627" y="529"/>
                  </a:lnTo>
                  <a:lnTo>
                    <a:pt x="4627" y="529"/>
                  </a:lnTo>
                  <a:lnTo>
                    <a:pt x="4627" y="529"/>
                  </a:lnTo>
                  <a:lnTo>
                    <a:pt x="4627" y="534"/>
                  </a:lnTo>
                  <a:lnTo>
                    <a:pt x="4632" y="534"/>
                  </a:lnTo>
                  <a:lnTo>
                    <a:pt x="4632" y="539"/>
                  </a:lnTo>
                  <a:lnTo>
                    <a:pt x="4632" y="539"/>
                  </a:lnTo>
                  <a:lnTo>
                    <a:pt x="4632" y="544"/>
                  </a:lnTo>
                  <a:lnTo>
                    <a:pt x="4632" y="544"/>
                  </a:lnTo>
                  <a:lnTo>
                    <a:pt x="4637" y="544"/>
                  </a:lnTo>
                  <a:lnTo>
                    <a:pt x="4637" y="549"/>
                  </a:lnTo>
                  <a:lnTo>
                    <a:pt x="4637" y="549"/>
                  </a:lnTo>
                  <a:lnTo>
                    <a:pt x="4637" y="549"/>
                  </a:lnTo>
                  <a:lnTo>
                    <a:pt x="4637" y="549"/>
                  </a:lnTo>
                  <a:lnTo>
                    <a:pt x="4642" y="554"/>
                  </a:lnTo>
                  <a:lnTo>
                    <a:pt x="4642" y="554"/>
                  </a:lnTo>
                  <a:lnTo>
                    <a:pt x="4642" y="554"/>
                  </a:lnTo>
                  <a:lnTo>
                    <a:pt x="4642" y="554"/>
                  </a:lnTo>
                  <a:lnTo>
                    <a:pt x="4642" y="554"/>
                  </a:lnTo>
                  <a:lnTo>
                    <a:pt x="4646" y="558"/>
                  </a:lnTo>
                  <a:lnTo>
                    <a:pt x="4646" y="558"/>
                  </a:lnTo>
                  <a:lnTo>
                    <a:pt x="4646" y="558"/>
                  </a:lnTo>
                  <a:lnTo>
                    <a:pt x="4646" y="558"/>
                  </a:lnTo>
                  <a:lnTo>
                    <a:pt x="4646" y="558"/>
                  </a:lnTo>
                  <a:lnTo>
                    <a:pt x="4651" y="563"/>
                  </a:lnTo>
                  <a:lnTo>
                    <a:pt x="4651" y="563"/>
                  </a:lnTo>
                  <a:lnTo>
                    <a:pt x="4651" y="563"/>
                  </a:lnTo>
                  <a:lnTo>
                    <a:pt x="4651" y="563"/>
                  </a:lnTo>
                  <a:lnTo>
                    <a:pt x="4651" y="563"/>
                  </a:lnTo>
                  <a:lnTo>
                    <a:pt x="4656" y="568"/>
                  </a:lnTo>
                  <a:lnTo>
                    <a:pt x="4656" y="568"/>
                  </a:lnTo>
                  <a:lnTo>
                    <a:pt x="4656" y="568"/>
                  </a:lnTo>
                  <a:lnTo>
                    <a:pt x="4656" y="568"/>
                  </a:lnTo>
                  <a:lnTo>
                    <a:pt x="4656" y="568"/>
                  </a:lnTo>
                  <a:lnTo>
                    <a:pt x="4661" y="573"/>
                  </a:lnTo>
                  <a:lnTo>
                    <a:pt x="4661" y="573"/>
                  </a:lnTo>
                  <a:lnTo>
                    <a:pt x="4661" y="573"/>
                  </a:lnTo>
                  <a:lnTo>
                    <a:pt x="4661" y="573"/>
                  </a:lnTo>
                  <a:lnTo>
                    <a:pt x="4661" y="573"/>
                  </a:lnTo>
                  <a:lnTo>
                    <a:pt x="4666" y="578"/>
                  </a:lnTo>
                  <a:lnTo>
                    <a:pt x="4666" y="578"/>
                  </a:lnTo>
                  <a:lnTo>
                    <a:pt x="4666" y="578"/>
                  </a:lnTo>
                  <a:lnTo>
                    <a:pt x="4666" y="578"/>
                  </a:lnTo>
                  <a:lnTo>
                    <a:pt x="4666" y="578"/>
                  </a:lnTo>
                  <a:lnTo>
                    <a:pt x="4671" y="583"/>
                  </a:lnTo>
                  <a:lnTo>
                    <a:pt x="4671" y="583"/>
                  </a:lnTo>
                  <a:lnTo>
                    <a:pt x="4671" y="583"/>
                  </a:lnTo>
                  <a:lnTo>
                    <a:pt x="4671" y="583"/>
                  </a:lnTo>
                  <a:lnTo>
                    <a:pt x="4671" y="583"/>
                  </a:lnTo>
                  <a:lnTo>
                    <a:pt x="4675" y="588"/>
                  </a:lnTo>
                  <a:lnTo>
                    <a:pt x="4675" y="588"/>
                  </a:lnTo>
                  <a:lnTo>
                    <a:pt x="4675" y="588"/>
                  </a:lnTo>
                  <a:lnTo>
                    <a:pt x="4675" y="588"/>
                  </a:lnTo>
                  <a:lnTo>
                    <a:pt x="4675" y="588"/>
                  </a:lnTo>
                  <a:lnTo>
                    <a:pt x="4680" y="592"/>
                  </a:lnTo>
                  <a:lnTo>
                    <a:pt x="4680" y="592"/>
                  </a:lnTo>
                  <a:lnTo>
                    <a:pt x="4680" y="592"/>
                  </a:lnTo>
                  <a:lnTo>
                    <a:pt x="4680" y="592"/>
                  </a:lnTo>
                  <a:lnTo>
                    <a:pt x="4680" y="592"/>
                  </a:lnTo>
                  <a:lnTo>
                    <a:pt x="4680" y="597"/>
                  </a:lnTo>
                  <a:lnTo>
                    <a:pt x="4685" y="597"/>
                  </a:lnTo>
                  <a:lnTo>
                    <a:pt x="4685" y="597"/>
                  </a:lnTo>
                  <a:lnTo>
                    <a:pt x="4685" y="597"/>
                  </a:lnTo>
                  <a:lnTo>
                    <a:pt x="4685" y="597"/>
                  </a:lnTo>
                  <a:lnTo>
                    <a:pt x="4685" y="602"/>
                  </a:lnTo>
                  <a:lnTo>
                    <a:pt x="4690" y="602"/>
                  </a:lnTo>
                  <a:lnTo>
                    <a:pt x="4690" y="602"/>
                  </a:lnTo>
                  <a:lnTo>
                    <a:pt x="4690" y="602"/>
                  </a:lnTo>
                  <a:lnTo>
                    <a:pt x="4690" y="602"/>
                  </a:lnTo>
                  <a:lnTo>
                    <a:pt x="4690" y="607"/>
                  </a:lnTo>
                  <a:lnTo>
                    <a:pt x="4695" y="607"/>
                  </a:lnTo>
                  <a:lnTo>
                    <a:pt x="4695" y="607"/>
                  </a:lnTo>
                  <a:lnTo>
                    <a:pt x="4695" y="607"/>
                  </a:lnTo>
                  <a:lnTo>
                    <a:pt x="4695" y="607"/>
                  </a:lnTo>
                  <a:lnTo>
                    <a:pt x="4695" y="612"/>
                  </a:lnTo>
                  <a:lnTo>
                    <a:pt x="4700" y="612"/>
                  </a:lnTo>
                  <a:lnTo>
                    <a:pt x="4700" y="612"/>
                  </a:lnTo>
                  <a:lnTo>
                    <a:pt x="4700" y="612"/>
                  </a:lnTo>
                  <a:lnTo>
                    <a:pt x="4700" y="612"/>
                  </a:lnTo>
                  <a:lnTo>
                    <a:pt x="4700" y="617"/>
                  </a:lnTo>
                  <a:lnTo>
                    <a:pt x="4705" y="617"/>
                  </a:lnTo>
                  <a:lnTo>
                    <a:pt x="4705" y="617"/>
                  </a:lnTo>
                  <a:lnTo>
                    <a:pt x="4705" y="617"/>
                  </a:lnTo>
                  <a:lnTo>
                    <a:pt x="4705" y="617"/>
                  </a:lnTo>
                  <a:lnTo>
                    <a:pt x="4705" y="622"/>
                  </a:lnTo>
                  <a:lnTo>
                    <a:pt x="4709" y="622"/>
                  </a:lnTo>
                  <a:lnTo>
                    <a:pt x="4709" y="622"/>
                  </a:lnTo>
                  <a:lnTo>
                    <a:pt x="4709" y="622"/>
                  </a:lnTo>
                  <a:lnTo>
                    <a:pt x="4709" y="622"/>
                  </a:lnTo>
                  <a:lnTo>
                    <a:pt x="4709" y="626"/>
                  </a:lnTo>
                  <a:lnTo>
                    <a:pt x="4714" y="626"/>
                  </a:lnTo>
                  <a:lnTo>
                    <a:pt x="4714" y="626"/>
                  </a:lnTo>
                  <a:lnTo>
                    <a:pt x="4714" y="626"/>
                  </a:lnTo>
                  <a:lnTo>
                    <a:pt x="4714" y="626"/>
                  </a:lnTo>
                  <a:lnTo>
                    <a:pt x="4714" y="631"/>
                  </a:lnTo>
                  <a:lnTo>
                    <a:pt x="4719" y="631"/>
                  </a:lnTo>
                  <a:lnTo>
                    <a:pt x="4719" y="631"/>
                  </a:lnTo>
                  <a:lnTo>
                    <a:pt x="4719" y="631"/>
                  </a:lnTo>
                  <a:lnTo>
                    <a:pt x="4719" y="631"/>
                  </a:lnTo>
                  <a:lnTo>
                    <a:pt x="4719" y="636"/>
                  </a:lnTo>
                  <a:lnTo>
                    <a:pt x="4724" y="636"/>
                  </a:lnTo>
                  <a:lnTo>
                    <a:pt x="4724" y="636"/>
                  </a:lnTo>
                  <a:lnTo>
                    <a:pt x="4724" y="636"/>
                  </a:lnTo>
                  <a:lnTo>
                    <a:pt x="4724" y="636"/>
                  </a:lnTo>
                  <a:lnTo>
                    <a:pt x="4724" y="641"/>
                  </a:lnTo>
                  <a:lnTo>
                    <a:pt x="4729" y="641"/>
                  </a:lnTo>
                  <a:lnTo>
                    <a:pt x="4729" y="641"/>
                  </a:lnTo>
                  <a:lnTo>
                    <a:pt x="4729" y="641"/>
                  </a:lnTo>
                  <a:lnTo>
                    <a:pt x="4729" y="641"/>
                  </a:lnTo>
                  <a:lnTo>
                    <a:pt x="4729" y="646"/>
                  </a:lnTo>
                  <a:lnTo>
                    <a:pt x="4729" y="646"/>
                  </a:lnTo>
                  <a:lnTo>
                    <a:pt x="4734" y="646"/>
                  </a:lnTo>
                  <a:lnTo>
                    <a:pt x="4734" y="646"/>
                  </a:lnTo>
                  <a:lnTo>
                    <a:pt x="4734" y="646"/>
                  </a:lnTo>
                  <a:lnTo>
                    <a:pt x="4734" y="651"/>
                  </a:lnTo>
                  <a:lnTo>
                    <a:pt x="4734" y="651"/>
                  </a:lnTo>
                  <a:lnTo>
                    <a:pt x="4739" y="651"/>
                  </a:lnTo>
                  <a:lnTo>
                    <a:pt x="4739" y="651"/>
                  </a:lnTo>
                  <a:lnTo>
                    <a:pt x="4739" y="656"/>
                  </a:lnTo>
                  <a:lnTo>
                    <a:pt x="4739" y="656"/>
                  </a:lnTo>
                  <a:lnTo>
                    <a:pt x="4739" y="656"/>
                  </a:lnTo>
                  <a:lnTo>
                    <a:pt x="4743" y="656"/>
                  </a:lnTo>
                  <a:lnTo>
                    <a:pt x="4743" y="656"/>
                  </a:lnTo>
                  <a:lnTo>
                    <a:pt x="4743" y="660"/>
                  </a:lnTo>
                  <a:lnTo>
                    <a:pt x="4743" y="660"/>
                  </a:lnTo>
                  <a:lnTo>
                    <a:pt x="4743" y="660"/>
                  </a:lnTo>
                  <a:lnTo>
                    <a:pt x="4748" y="660"/>
                  </a:lnTo>
                  <a:lnTo>
                    <a:pt x="4748" y="660"/>
                  </a:lnTo>
                  <a:lnTo>
                    <a:pt x="4748" y="660"/>
                  </a:lnTo>
                  <a:lnTo>
                    <a:pt x="4748" y="665"/>
                  </a:lnTo>
                  <a:lnTo>
                    <a:pt x="4748" y="665"/>
                  </a:lnTo>
                  <a:lnTo>
                    <a:pt x="4753" y="665"/>
                  </a:lnTo>
                  <a:lnTo>
                    <a:pt x="4753" y="665"/>
                  </a:lnTo>
                  <a:lnTo>
                    <a:pt x="4753" y="665"/>
                  </a:lnTo>
                  <a:lnTo>
                    <a:pt x="4753" y="665"/>
                  </a:lnTo>
                  <a:lnTo>
                    <a:pt x="4753" y="665"/>
                  </a:lnTo>
                  <a:lnTo>
                    <a:pt x="4758" y="670"/>
                  </a:lnTo>
                  <a:lnTo>
                    <a:pt x="4758" y="670"/>
                  </a:lnTo>
                  <a:lnTo>
                    <a:pt x="4758" y="670"/>
                  </a:lnTo>
                  <a:lnTo>
                    <a:pt x="4758" y="670"/>
                  </a:lnTo>
                  <a:lnTo>
                    <a:pt x="4758" y="670"/>
                  </a:lnTo>
                  <a:lnTo>
                    <a:pt x="4763" y="670"/>
                  </a:lnTo>
                  <a:lnTo>
                    <a:pt x="4763" y="670"/>
                  </a:lnTo>
                  <a:lnTo>
                    <a:pt x="4763" y="670"/>
                  </a:lnTo>
                  <a:lnTo>
                    <a:pt x="4763" y="670"/>
                  </a:lnTo>
                  <a:lnTo>
                    <a:pt x="4763" y="670"/>
                  </a:lnTo>
                  <a:lnTo>
                    <a:pt x="4768" y="670"/>
                  </a:lnTo>
                </a:path>
              </a:pathLst>
            </a:custGeom>
            <a:noFill/>
            <a:ln w="1270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3" name="Rectangle 61"/>
            <p:cNvSpPr>
              <a:spLocks noChangeArrowheads="1"/>
            </p:cNvSpPr>
            <p:nvPr/>
          </p:nvSpPr>
          <p:spPr bwMode="auto">
            <a:xfrm>
              <a:off x="1396" y="3435"/>
              <a:ext cx="23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Arial" pitchFamily="34" charset="0"/>
                  <a:cs typeface="Arial" pitchFamily="34" charset="0"/>
                </a:rPr>
                <a:t>DISP_X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4" name="Freeform 62"/>
            <p:cNvSpPr>
              <a:spLocks/>
            </p:cNvSpPr>
            <p:nvPr/>
          </p:nvSpPr>
          <p:spPr bwMode="auto">
            <a:xfrm>
              <a:off x="532" y="2702"/>
              <a:ext cx="4768" cy="0"/>
            </a:xfrm>
            <a:custGeom>
              <a:avLst/>
              <a:gdLst>
                <a:gd name="T0" fmla="*/ 73 w 4768"/>
                <a:gd name="T1" fmla="*/ 151 w 4768"/>
                <a:gd name="T2" fmla="*/ 224 w 4768"/>
                <a:gd name="T3" fmla="*/ 301 w 4768"/>
                <a:gd name="T4" fmla="*/ 374 w 4768"/>
                <a:gd name="T5" fmla="*/ 452 w 4768"/>
                <a:gd name="T6" fmla="*/ 525 w 4768"/>
                <a:gd name="T7" fmla="*/ 602 w 4768"/>
                <a:gd name="T8" fmla="*/ 675 w 4768"/>
                <a:gd name="T9" fmla="*/ 753 w 4768"/>
                <a:gd name="T10" fmla="*/ 826 w 4768"/>
                <a:gd name="T11" fmla="*/ 903 w 4768"/>
                <a:gd name="T12" fmla="*/ 976 w 4768"/>
                <a:gd name="T13" fmla="*/ 1054 w 4768"/>
                <a:gd name="T14" fmla="*/ 1127 w 4768"/>
                <a:gd name="T15" fmla="*/ 1204 w 4768"/>
                <a:gd name="T16" fmla="*/ 1277 w 4768"/>
                <a:gd name="T17" fmla="*/ 1355 w 4768"/>
                <a:gd name="T18" fmla="*/ 1428 w 4768"/>
                <a:gd name="T19" fmla="*/ 1505 w 4768"/>
                <a:gd name="T20" fmla="*/ 1578 w 4768"/>
                <a:gd name="T21" fmla="*/ 1656 w 4768"/>
                <a:gd name="T22" fmla="*/ 1729 w 4768"/>
                <a:gd name="T23" fmla="*/ 1806 w 4768"/>
                <a:gd name="T24" fmla="*/ 1879 w 4768"/>
                <a:gd name="T25" fmla="*/ 1957 w 4768"/>
                <a:gd name="T26" fmla="*/ 2030 w 4768"/>
                <a:gd name="T27" fmla="*/ 2107 w 4768"/>
                <a:gd name="T28" fmla="*/ 2180 w 4768"/>
                <a:gd name="T29" fmla="*/ 2258 w 4768"/>
                <a:gd name="T30" fmla="*/ 2331 w 4768"/>
                <a:gd name="T31" fmla="*/ 2408 w 4768"/>
                <a:gd name="T32" fmla="*/ 2486 w 4768"/>
                <a:gd name="T33" fmla="*/ 2559 w 4768"/>
                <a:gd name="T34" fmla="*/ 2636 w 4768"/>
                <a:gd name="T35" fmla="*/ 2709 w 4768"/>
                <a:gd name="T36" fmla="*/ 2787 w 4768"/>
                <a:gd name="T37" fmla="*/ 2860 w 4768"/>
                <a:gd name="T38" fmla="*/ 2937 w 4768"/>
                <a:gd name="T39" fmla="*/ 3010 w 4768"/>
                <a:gd name="T40" fmla="*/ 3088 w 4768"/>
                <a:gd name="T41" fmla="*/ 3161 w 4768"/>
                <a:gd name="T42" fmla="*/ 3238 w 4768"/>
                <a:gd name="T43" fmla="*/ 3311 w 4768"/>
                <a:gd name="T44" fmla="*/ 3389 w 4768"/>
                <a:gd name="T45" fmla="*/ 3462 w 4768"/>
                <a:gd name="T46" fmla="*/ 3539 w 4768"/>
                <a:gd name="T47" fmla="*/ 3612 w 4768"/>
                <a:gd name="T48" fmla="*/ 3690 w 4768"/>
                <a:gd name="T49" fmla="*/ 3763 w 4768"/>
                <a:gd name="T50" fmla="*/ 3840 w 4768"/>
                <a:gd name="T51" fmla="*/ 3913 w 4768"/>
                <a:gd name="T52" fmla="*/ 3991 w 4768"/>
                <a:gd name="T53" fmla="*/ 4064 w 4768"/>
                <a:gd name="T54" fmla="*/ 4141 w 4768"/>
                <a:gd name="T55" fmla="*/ 4214 w 4768"/>
                <a:gd name="T56" fmla="*/ 4292 w 4768"/>
                <a:gd name="T57" fmla="*/ 4370 w 4768"/>
                <a:gd name="T58" fmla="*/ 4442 w 4768"/>
                <a:gd name="T59" fmla="*/ 4515 w 4768"/>
                <a:gd name="T60" fmla="*/ 4593 w 4768"/>
                <a:gd name="T61" fmla="*/ 4671 w 4768"/>
                <a:gd name="T62" fmla="*/ 4743 w 476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  <a:cxn ang="0">
                  <a:pos x="T42" y="0"/>
                </a:cxn>
                <a:cxn ang="0">
                  <a:pos x="T43" y="0"/>
                </a:cxn>
                <a:cxn ang="0">
                  <a:pos x="T44" y="0"/>
                </a:cxn>
                <a:cxn ang="0">
                  <a:pos x="T45" y="0"/>
                </a:cxn>
                <a:cxn ang="0">
                  <a:pos x="T46" y="0"/>
                </a:cxn>
                <a:cxn ang="0">
                  <a:pos x="T47" y="0"/>
                </a:cxn>
                <a:cxn ang="0">
                  <a:pos x="T48" y="0"/>
                </a:cxn>
                <a:cxn ang="0">
                  <a:pos x="T49" y="0"/>
                </a:cxn>
                <a:cxn ang="0">
                  <a:pos x="T50" y="0"/>
                </a:cxn>
                <a:cxn ang="0">
                  <a:pos x="T51" y="0"/>
                </a:cxn>
                <a:cxn ang="0">
                  <a:pos x="T52" y="0"/>
                </a:cxn>
                <a:cxn ang="0">
                  <a:pos x="T53" y="0"/>
                </a:cxn>
                <a:cxn ang="0">
                  <a:pos x="T54" y="0"/>
                </a:cxn>
                <a:cxn ang="0">
                  <a:pos x="T55" y="0"/>
                </a:cxn>
                <a:cxn ang="0">
                  <a:pos x="T56" y="0"/>
                </a:cxn>
                <a:cxn ang="0">
                  <a:pos x="T57" y="0"/>
                </a:cxn>
                <a:cxn ang="0">
                  <a:pos x="T58" y="0"/>
                </a:cxn>
                <a:cxn ang="0">
                  <a:pos x="T59" y="0"/>
                </a:cxn>
                <a:cxn ang="0">
                  <a:pos x="T60" y="0"/>
                </a:cxn>
                <a:cxn ang="0">
                  <a:pos x="T61" y="0"/>
                </a:cxn>
                <a:cxn ang="0">
                  <a:pos x="T62" y="0"/>
                </a:cxn>
              </a:cxnLst>
              <a:rect l="0" t="0" r="r" b="b"/>
              <a:pathLst>
                <a:path w="4768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73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83" y="0"/>
                  </a:lnTo>
                  <a:lnTo>
                    <a:pt x="83" y="0"/>
                  </a:lnTo>
                  <a:lnTo>
                    <a:pt x="83" y="0"/>
                  </a:lnTo>
                  <a:lnTo>
                    <a:pt x="83" y="0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93" y="0"/>
                  </a:lnTo>
                  <a:lnTo>
                    <a:pt x="93" y="0"/>
                  </a:lnTo>
                  <a:lnTo>
                    <a:pt x="93" y="0"/>
                  </a:lnTo>
                  <a:lnTo>
                    <a:pt x="93" y="0"/>
                  </a:lnTo>
                  <a:lnTo>
                    <a:pt x="97" y="0"/>
                  </a:lnTo>
                  <a:lnTo>
                    <a:pt x="97" y="0"/>
                  </a:lnTo>
                  <a:lnTo>
                    <a:pt x="97" y="0"/>
                  </a:lnTo>
                  <a:lnTo>
                    <a:pt x="97" y="0"/>
                  </a:lnTo>
                  <a:lnTo>
                    <a:pt x="97" y="0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07" y="0"/>
                  </a:lnTo>
                  <a:lnTo>
                    <a:pt x="107" y="0"/>
                  </a:lnTo>
                  <a:lnTo>
                    <a:pt x="107" y="0"/>
                  </a:lnTo>
                  <a:lnTo>
                    <a:pt x="107" y="0"/>
                  </a:lnTo>
                  <a:lnTo>
                    <a:pt x="107" y="0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12" y="0"/>
                  </a:lnTo>
                  <a:lnTo>
                    <a:pt x="117" y="0"/>
                  </a:lnTo>
                  <a:lnTo>
                    <a:pt x="117" y="0"/>
                  </a:lnTo>
                  <a:lnTo>
                    <a:pt x="117" y="0"/>
                  </a:lnTo>
                  <a:lnTo>
                    <a:pt x="117" y="0"/>
                  </a:lnTo>
                  <a:lnTo>
                    <a:pt x="117" y="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31" y="0"/>
                  </a:lnTo>
                  <a:lnTo>
                    <a:pt x="131" y="0"/>
                  </a:lnTo>
                  <a:lnTo>
                    <a:pt x="131" y="0"/>
                  </a:lnTo>
                  <a:lnTo>
                    <a:pt x="131" y="0"/>
                  </a:lnTo>
                  <a:lnTo>
                    <a:pt x="131" y="0"/>
                  </a:lnTo>
                  <a:lnTo>
                    <a:pt x="131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41" y="0"/>
                  </a:lnTo>
                  <a:lnTo>
                    <a:pt x="141" y="0"/>
                  </a:lnTo>
                  <a:lnTo>
                    <a:pt x="141" y="0"/>
                  </a:lnTo>
                  <a:lnTo>
                    <a:pt x="141" y="0"/>
                  </a:lnTo>
                  <a:lnTo>
                    <a:pt x="141" y="0"/>
                  </a:lnTo>
                  <a:lnTo>
                    <a:pt x="146" y="0"/>
                  </a:lnTo>
                  <a:lnTo>
                    <a:pt x="146" y="0"/>
                  </a:lnTo>
                  <a:lnTo>
                    <a:pt x="146" y="0"/>
                  </a:lnTo>
                  <a:lnTo>
                    <a:pt x="146" y="0"/>
                  </a:lnTo>
                  <a:lnTo>
                    <a:pt x="151" y="0"/>
                  </a:lnTo>
                  <a:lnTo>
                    <a:pt x="151" y="0"/>
                  </a:lnTo>
                  <a:lnTo>
                    <a:pt x="151" y="0"/>
                  </a:lnTo>
                  <a:lnTo>
                    <a:pt x="151" y="0"/>
                  </a:lnTo>
                  <a:lnTo>
                    <a:pt x="151" y="0"/>
                  </a:lnTo>
                  <a:lnTo>
                    <a:pt x="151" y="0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60" y="0"/>
                  </a:lnTo>
                  <a:lnTo>
                    <a:pt x="160" y="0"/>
                  </a:lnTo>
                  <a:lnTo>
                    <a:pt x="160" y="0"/>
                  </a:lnTo>
                  <a:lnTo>
                    <a:pt x="160" y="0"/>
                  </a:lnTo>
                  <a:lnTo>
                    <a:pt x="160" y="0"/>
                  </a:lnTo>
                  <a:lnTo>
                    <a:pt x="165" y="0"/>
                  </a:lnTo>
                  <a:lnTo>
                    <a:pt x="165" y="0"/>
                  </a:lnTo>
                  <a:lnTo>
                    <a:pt x="165" y="0"/>
                  </a:lnTo>
                  <a:lnTo>
                    <a:pt x="165" y="0"/>
                  </a:lnTo>
                  <a:lnTo>
                    <a:pt x="165" y="0"/>
                  </a:lnTo>
                  <a:lnTo>
                    <a:pt x="170" y="0"/>
                  </a:lnTo>
                  <a:lnTo>
                    <a:pt x="170" y="0"/>
                  </a:lnTo>
                  <a:lnTo>
                    <a:pt x="170" y="0"/>
                  </a:lnTo>
                  <a:lnTo>
                    <a:pt x="170" y="0"/>
                  </a:lnTo>
                  <a:lnTo>
                    <a:pt x="170" y="0"/>
                  </a:lnTo>
                  <a:lnTo>
                    <a:pt x="175" y="0"/>
                  </a:lnTo>
                  <a:lnTo>
                    <a:pt x="175" y="0"/>
                  </a:lnTo>
                  <a:lnTo>
                    <a:pt x="175" y="0"/>
                  </a:lnTo>
                  <a:lnTo>
                    <a:pt x="175" y="0"/>
                  </a:lnTo>
                  <a:lnTo>
                    <a:pt x="175" y="0"/>
                  </a:lnTo>
                  <a:lnTo>
                    <a:pt x="180" y="0"/>
                  </a:lnTo>
                  <a:lnTo>
                    <a:pt x="180" y="0"/>
                  </a:lnTo>
                  <a:lnTo>
                    <a:pt x="180" y="0"/>
                  </a:lnTo>
                  <a:lnTo>
                    <a:pt x="180" y="0"/>
                  </a:lnTo>
                  <a:lnTo>
                    <a:pt x="180" y="0"/>
                  </a:lnTo>
                  <a:lnTo>
                    <a:pt x="180" y="0"/>
                  </a:lnTo>
                  <a:lnTo>
                    <a:pt x="185" y="0"/>
                  </a:lnTo>
                  <a:lnTo>
                    <a:pt x="185" y="0"/>
                  </a:lnTo>
                  <a:lnTo>
                    <a:pt x="185" y="0"/>
                  </a:lnTo>
                  <a:lnTo>
                    <a:pt x="185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4" y="0"/>
                  </a:lnTo>
                  <a:lnTo>
                    <a:pt x="194" y="0"/>
                  </a:lnTo>
                  <a:lnTo>
                    <a:pt x="194" y="0"/>
                  </a:lnTo>
                  <a:lnTo>
                    <a:pt x="194" y="0"/>
                  </a:lnTo>
                  <a:lnTo>
                    <a:pt x="194" y="0"/>
                  </a:lnTo>
                  <a:lnTo>
                    <a:pt x="194" y="0"/>
                  </a:lnTo>
                  <a:lnTo>
                    <a:pt x="199" y="0"/>
                  </a:lnTo>
                  <a:lnTo>
                    <a:pt x="199" y="0"/>
                  </a:lnTo>
                  <a:lnTo>
                    <a:pt x="199" y="0"/>
                  </a:lnTo>
                  <a:lnTo>
                    <a:pt x="199" y="0"/>
                  </a:lnTo>
                  <a:lnTo>
                    <a:pt x="199" y="0"/>
                  </a:lnTo>
                  <a:lnTo>
                    <a:pt x="204" y="0"/>
                  </a:lnTo>
                  <a:lnTo>
                    <a:pt x="204" y="0"/>
                  </a:lnTo>
                  <a:lnTo>
                    <a:pt x="204" y="0"/>
                  </a:lnTo>
                  <a:lnTo>
                    <a:pt x="204" y="0"/>
                  </a:lnTo>
                  <a:lnTo>
                    <a:pt x="204" y="0"/>
                  </a:lnTo>
                  <a:lnTo>
                    <a:pt x="209" y="0"/>
                  </a:lnTo>
                  <a:lnTo>
                    <a:pt x="209" y="0"/>
                  </a:lnTo>
                  <a:lnTo>
                    <a:pt x="209" y="0"/>
                  </a:lnTo>
                  <a:lnTo>
                    <a:pt x="209" y="0"/>
                  </a:lnTo>
                  <a:lnTo>
                    <a:pt x="209" y="0"/>
                  </a:lnTo>
                  <a:lnTo>
                    <a:pt x="214" y="0"/>
                  </a:lnTo>
                  <a:lnTo>
                    <a:pt x="214" y="0"/>
                  </a:lnTo>
                  <a:lnTo>
                    <a:pt x="214" y="0"/>
                  </a:lnTo>
                  <a:lnTo>
                    <a:pt x="214" y="0"/>
                  </a:lnTo>
                  <a:lnTo>
                    <a:pt x="214" y="0"/>
                  </a:lnTo>
                  <a:lnTo>
                    <a:pt x="219" y="0"/>
                  </a:lnTo>
                  <a:lnTo>
                    <a:pt x="219" y="0"/>
                  </a:lnTo>
                  <a:lnTo>
                    <a:pt x="219" y="0"/>
                  </a:lnTo>
                  <a:lnTo>
                    <a:pt x="219" y="0"/>
                  </a:lnTo>
                  <a:lnTo>
                    <a:pt x="219" y="0"/>
                  </a:lnTo>
                  <a:lnTo>
                    <a:pt x="219" y="0"/>
                  </a:lnTo>
                  <a:lnTo>
                    <a:pt x="224" y="0"/>
                  </a:lnTo>
                  <a:lnTo>
                    <a:pt x="224" y="0"/>
                  </a:lnTo>
                  <a:lnTo>
                    <a:pt x="224" y="0"/>
                  </a:lnTo>
                  <a:lnTo>
                    <a:pt x="224" y="0"/>
                  </a:lnTo>
                  <a:lnTo>
                    <a:pt x="224" y="0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33" y="0"/>
                  </a:lnTo>
                  <a:lnTo>
                    <a:pt x="233" y="0"/>
                  </a:lnTo>
                  <a:lnTo>
                    <a:pt x="233" y="0"/>
                  </a:lnTo>
                  <a:lnTo>
                    <a:pt x="233" y="0"/>
                  </a:lnTo>
                  <a:lnTo>
                    <a:pt x="233" y="0"/>
                  </a:lnTo>
                  <a:lnTo>
                    <a:pt x="238" y="0"/>
                  </a:lnTo>
                  <a:lnTo>
                    <a:pt x="238" y="0"/>
                  </a:lnTo>
                  <a:lnTo>
                    <a:pt x="238" y="0"/>
                  </a:lnTo>
                  <a:lnTo>
                    <a:pt x="238" y="0"/>
                  </a:lnTo>
                  <a:lnTo>
                    <a:pt x="238" y="0"/>
                  </a:lnTo>
                  <a:lnTo>
                    <a:pt x="243" y="0"/>
                  </a:lnTo>
                  <a:lnTo>
                    <a:pt x="243" y="0"/>
                  </a:lnTo>
                  <a:lnTo>
                    <a:pt x="243" y="0"/>
                  </a:lnTo>
                  <a:lnTo>
                    <a:pt x="243" y="0"/>
                  </a:lnTo>
                  <a:lnTo>
                    <a:pt x="243" y="0"/>
                  </a:lnTo>
                  <a:lnTo>
                    <a:pt x="248" y="0"/>
                  </a:lnTo>
                  <a:lnTo>
                    <a:pt x="248" y="0"/>
                  </a:lnTo>
                  <a:lnTo>
                    <a:pt x="248" y="0"/>
                  </a:lnTo>
                  <a:lnTo>
                    <a:pt x="248" y="0"/>
                  </a:lnTo>
                  <a:lnTo>
                    <a:pt x="248" y="0"/>
                  </a:lnTo>
                  <a:lnTo>
                    <a:pt x="253" y="0"/>
                  </a:lnTo>
                  <a:lnTo>
                    <a:pt x="253" y="0"/>
                  </a:lnTo>
                  <a:lnTo>
                    <a:pt x="253" y="0"/>
                  </a:lnTo>
                  <a:lnTo>
                    <a:pt x="253" y="0"/>
                  </a:lnTo>
                  <a:lnTo>
                    <a:pt x="253" y="0"/>
                  </a:lnTo>
                  <a:lnTo>
                    <a:pt x="253" y="0"/>
                  </a:lnTo>
                  <a:lnTo>
                    <a:pt x="258" y="0"/>
                  </a:lnTo>
                  <a:lnTo>
                    <a:pt x="258" y="0"/>
                  </a:lnTo>
                  <a:lnTo>
                    <a:pt x="258" y="0"/>
                  </a:lnTo>
                  <a:lnTo>
                    <a:pt x="258" y="0"/>
                  </a:lnTo>
                  <a:lnTo>
                    <a:pt x="258" y="0"/>
                  </a:lnTo>
                  <a:lnTo>
                    <a:pt x="262" y="0"/>
                  </a:lnTo>
                  <a:lnTo>
                    <a:pt x="262" y="0"/>
                  </a:lnTo>
                  <a:lnTo>
                    <a:pt x="262" y="0"/>
                  </a:lnTo>
                  <a:lnTo>
                    <a:pt x="262" y="0"/>
                  </a:lnTo>
                  <a:lnTo>
                    <a:pt x="262" y="0"/>
                  </a:lnTo>
                  <a:lnTo>
                    <a:pt x="267" y="0"/>
                  </a:lnTo>
                  <a:lnTo>
                    <a:pt x="267" y="0"/>
                  </a:lnTo>
                  <a:lnTo>
                    <a:pt x="267" y="0"/>
                  </a:lnTo>
                  <a:lnTo>
                    <a:pt x="267" y="0"/>
                  </a:lnTo>
                  <a:lnTo>
                    <a:pt x="267" y="0"/>
                  </a:lnTo>
                  <a:lnTo>
                    <a:pt x="272" y="0"/>
                  </a:lnTo>
                  <a:lnTo>
                    <a:pt x="272" y="0"/>
                  </a:lnTo>
                  <a:lnTo>
                    <a:pt x="272" y="0"/>
                  </a:lnTo>
                  <a:lnTo>
                    <a:pt x="272" y="0"/>
                  </a:lnTo>
                  <a:lnTo>
                    <a:pt x="272" y="0"/>
                  </a:lnTo>
                  <a:lnTo>
                    <a:pt x="277" y="0"/>
                  </a:lnTo>
                  <a:lnTo>
                    <a:pt x="277" y="0"/>
                  </a:lnTo>
                  <a:lnTo>
                    <a:pt x="277" y="0"/>
                  </a:lnTo>
                  <a:lnTo>
                    <a:pt x="277" y="0"/>
                  </a:lnTo>
                  <a:lnTo>
                    <a:pt x="277" y="0"/>
                  </a:lnTo>
                  <a:lnTo>
                    <a:pt x="277" y="0"/>
                  </a:lnTo>
                  <a:lnTo>
                    <a:pt x="282" y="0"/>
                  </a:lnTo>
                  <a:lnTo>
                    <a:pt x="282" y="0"/>
                  </a:lnTo>
                  <a:lnTo>
                    <a:pt x="282" y="0"/>
                  </a:lnTo>
                  <a:lnTo>
                    <a:pt x="282" y="0"/>
                  </a:lnTo>
                  <a:lnTo>
                    <a:pt x="282" y="0"/>
                  </a:lnTo>
                  <a:lnTo>
                    <a:pt x="287" y="0"/>
                  </a:lnTo>
                  <a:lnTo>
                    <a:pt x="287" y="0"/>
                  </a:lnTo>
                  <a:lnTo>
                    <a:pt x="287" y="0"/>
                  </a:lnTo>
                  <a:lnTo>
                    <a:pt x="287" y="0"/>
                  </a:lnTo>
                  <a:lnTo>
                    <a:pt x="287" y="0"/>
                  </a:lnTo>
                  <a:lnTo>
                    <a:pt x="292" y="0"/>
                  </a:lnTo>
                  <a:lnTo>
                    <a:pt x="292" y="0"/>
                  </a:lnTo>
                  <a:lnTo>
                    <a:pt x="292" y="0"/>
                  </a:lnTo>
                  <a:lnTo>
                    <a:pt x="292" y="0"/>
                  </a:lnTo>
                  <a:lnTo>
                    <a:pt x="292" y="0"/>
                  </a:lnTo>
                  <a:lnTo>
                    <a:pt x="296" y="0"/>
                  </a:lnTo>
                  <a:lnTo>
                    <a:pt x="296" y="0"/>
                  </a:lnTo>
                  <a:lnTo>
                    <a:pt x="296" y="0"/>
                  </a:lnTo>
                  <a:lnTo>
                    <a:pt x="296" y="0"/>
                  </a:lnTo>
                  <a:lnTo>
                    <a:pt x="301" y="0"/>
                  </a:lnTo>
                  <a:lnTo>
                    <a:pt x="301" y="0"/>
                  </a:lnTo>
                  <a:lnTo>
                    <a:pt x="301" y="0"/>
                  </a:lnTo>
                  <a:lnTo>
                    <a:pt x="301" y="0"/>
                  </a:lnTo>
                  <a:lnTo>
                    <a:pt x="301" y="0"/>
                  </a:lnTo>
                  <a:lnTo>
                    <a:pt x="306" y="0"/>
                  </a:lnTo>
                  <a:lnTo>
                    <a:pt x="306" y="0"/>
                  </a:lnTo>
                  <a:lnTo>
                    <a:pt x="306" y="0"/>
                  </a:lnTo>
                  <a:lnTo>
                    <a:pt x="306" y="0"/>
                  </a:lnTo>
                  <a:lnTo>
                    <a:pt x="306" y="0"/>
                  </a:lnTo>
                  <a:lnTo>
                    <a:pt x="311" y="0"/>
                  </a:lnTo>
                  <a:lnTo>
                    <a:pt x="311" y="0"/>
                  </a:lnTo>
                  <a:lnTo>
                    <a:pt x="311" y="0"/>
                  </a:lnTo>
                  <a:lnTo>
                    <a:pt x="311" y="0"/>
                  </a:lnTo>
                  <a:lnTo>
                    <a:pt x="311" y="0"/>
                  </a:lnTo>
                  <a:lnTo>
                    <a:pt x="311" y="0"/>
                  </a:lnTo>
                  <a:lnTo>
                    <a:pt x="316" y="0"/>
                  </a:lnTo>
                  <a:lnTo>
                    <a:pt x="316" y="0"/>
                  </a:lnTo>
                  <a:lnTo>
                    <a:pt x="316" y="0"/>
                  </a:lnTo>
                  <a:lnTo>
                    <a:pt x="316" y="0"/>
                  </a:lnTo>
                  <a:lnTo>
                    <a:pt x="316" y="0"/>
                  </a:lnTo>
                  <a:lnTo>
                    <a:pt x="321" y="0"/>
                  </a:lnTo>
                  <a:lnTo>
                    <a:pt x="321" y="0"/>
                  </a:lnTo>
                  <a:lnTo>
                    <a:pt x="321" y="0"/>
                  </a:lnTo>
                  <a:lnTo>
                    <a:pt x="321" y="0"/>
                  </a:lnTo>
                  <a:lnTo>
                    <a:pt x="321" y="0"/>
                  </a:lnTo>
                  <a:lnTo>
                    <a:pt x="326" y="0"/>
                  </a:lnTo>
                  <a:lnTo>
                    <a:pt x="326" y="0"/>
                  </a:lnTo>
                  <a:lnTo>
                    <a:pt x="326" y="0"/>
                  </a:lnTo>
                  <a:lnTo>
                    <a:pt x="326" y="0"/>
                  </a:lnTo>
                  <a:lnTo>
                    <a:pt x="326" y="0"/>
                  </a:lnTo>
                  <a:lnTo>
                    <a:pt x="330" y="0"/>
                  </a:lnTo>
                  <a:lnTo>
                    <a:pt x="330" y="0"/>
                  </a:lnTo>
                  <a:lnTo>
                    <a:pt x="330" y="0"/>
                  </a:lnTo>
                  <a:lnTo>
                    <a:pt x="330" y="0"/>
                  </a:lnTo>
                  <a:lnTo>
                    <a:pt x="330" y="0"/>
                  </a:lnTo>
                  <a:lnTo>
                    <a:pt x="335" y="0"/>
                  </a:lnTo>
                  <a:lnTo>
                    <a:pt x="335" y="0"/>
                  </a:lnTo>
                  <a:lnTo>
                    <a:pt x="335" y="0"/>
                  </a:lnTo>
                  <a:lnTo>
                    <a:pt x="335" y="0"/>
                  </a:lnTo>
                  <a:lnTo>
                    <a:pt x="335" y="0"/>
                  </a:lnTo>
                  <a:lnTo>
                    <a:pt x="340" y="0"/>
                  </a:lnTo>
                  <a:lnTo>
                    <a:pt x="340" y="0"/>
                  </a:lnTo>
                  <a:lnTo>
                    <a:pt x="340" y="0"/>
                  </a:lnTo>
                  <a:lnTo>
                    <a:pt x="340" y="0"/>
                  </a:lnTo>
                  <a:lnTo>
                    <a:pt x="340" y="0"/>
                  </a:lnTo>
                  <a:lnTo>
                    <a:pt x="345" y="0"/>
                  </a:lnTo>
                  <a:lnTo>
                    <a:pt x="345" y="0"/>
                  </a:lnTo>
                  <a:lnTo>
                    <a:pt x="345" y="0"/>
                  </a:lnTo>
                  <a:lnTo>
                    <a:pt x="345" y="0"/>
                  </a:lnTo>
                  <a:lnTo>
                    <a:pt x="345" y="0"/>
                  </a:lnTo>
                  <a:lnTo>
                    <a:pt x="350" y="0"/>
                  </a:lnTo>
                  <a:lnTo>
                    <a:pt x="350" y="0"/>
                  </a:lnTo>
                  <a:lnTo>
                    <a:pt x="350" y="0"/>
                  </a:lnTo>
                  <a:lnTo>
                    <a:pt x="350" y="0"/>
                  </a:lnTo>
                  <a:lnTo>
                    <a:pt x="350" y="0"/>
                  </a:lnTo>
                  <a:lnTo>
                    <a:pt x="350" y="0"/>
                  </a:lnTo>
                  <a:lnTo>
                    <a:pt x="355" y="0"/>
                  </a:lnTo>
                  <a:lnTo>
                    <a:pt x="355" y="0"/>
                  </a:lnTo>
                  <a:lnTo>
                    <a:pt x="355" y="0"/>
                  </a:lnTo>
                  <a:lnTo>
                    <a:pt x="355" y="0"/>
                  </a:lnTo>
                  <a:lnTo>
                    <a:pt x="355" y="0"/>
                  </a:lnTo>
                  <a:lnTo>
                    <a:pt x="360" y="0"/>
                  </a:lnTo>
                  <a:lnTo>
                    <a:pt x="360" y="0"/>
                  </a:lnTo>
                  <a:lnTo>
                    <a:pt x="360" y="0"/>
                  </a:lnTo>
                  <a:lnTo>
                    <a:pt x="360" y="0"/>
                  </a:lnTo>
                  <a:lnTo>
                    <a:pt x="360" y="0"/>
                  </a:lnTo>
                  <a:lnTo>
                    <a:pt x="364" y="0"/>
                  </a:lnTo>
                  <a:lnTo>
                    <a:pt x="364" y="0"/>
                  </a:lnTo>
                  <a:lnTo>
                    <a:pt x="364" y="0"/>
                  </a:lnTo>
                  <a:lnTo>
                    <a:pt x="364" y="0"/>
                  </a:lnTo>
                  <a:lnTo>
                    <a:pt x="364" y="0"/>
                  </a:lnTo>
                  <a:lnTo>
                    <a:pt x="369" y="0"/>
                  </a:lnTo>
                  <a:lnTo>
                    <a:pt x="369" y="0"/>
                  </a:lnTo>
                  <a:lnTo>
                    <a:pt x="369" y="0"/>
                  </a:lnTo>
                  <a:lnTo>
                    <a:pt x="369" y="0"/>
                  </a:lnTo>
                  <a:lnTo>
                    <a:pt x="369" y="0"/>
                  </a:lnTo>
                  <a:lnTo>
                    <a:pt x="374" y="0"/>
                  </a:lnTo>
                  <a:lnTo>
                    <a:pt x="374" y="0"/>
                  </a:lnTo>
                  <a:lnTo>
                    <a:pt x="374" y="0"/>
                  </a:lnTo>
                  <a:lnTo>
                    <a:pt x="374" y="0"/>
                  </a:lnTo>
                  <a:lnTo>
                    <a:pt x="374" y="0"/>
                  </a:lnTo>
                  <a:lnTo>
                    <a:pt x="379" y="0"/>
                  </a:lnTo>
                  <a:lnTo>
                    <a:pt x="379" y="0"/>
                  </a:lnTo>
                  <a:lnTo>
                    <a:pt x="379" y="0"/>
                  </a:lnTo>
                  <a:lnTo>
                    <a:pt x="379" y="0"/>
                  </a:lnTo>
                  <a:lnTo>
                    <a:pt x="379" y="0"/>
                  </a:lnTo>
                  <a:lnTo>
                    <a:pt x="384" y="0"/>
                  </a:lnTo>
                  <a:lnTo>
                    <a:pt x="384" y="0"/>
                  </a:lnTo>
                  <a:lnTo>
                    <a:pt x="384" y="0"/>
                  </a:lnTo>
                  <a:lnTo>
                    <a:pt x="384" y="0"/>
                  </a:lnTo>
                  <a:lnTo>
                    <a:pt x="384" y="0"/>
                  </a:lnTo>
                  <a:lnTo>
                    <a:pt x="384" y="0"/>
                  </a:lnTo>
                  <a:lnTo>
                    <a:pt x="389" y="0"/>
                  </a:lnTo>
                  <a:lnTo>
                    <a:pt x="389" y="0"/>
                  </a:lnTo>
                  <a:lnTo>
                    <a:pt x="389" y="0"/>
                  </a:lnTo>
                  <a:lnTo>
                    <a:pt x="389" y="0"/>
                  </a:lnTo>
                  <a:lnTo>
                    <a:pt x="389" y="0"/>
                  </a:lnTo>
                  <a:lnTo>
                    <a:pt x="394" y="0"/>
                  </a:lnTo>
                  <a:lnTo>
                    <a:pt x="394" y="0"/>
                  </a:lnTo>
                  <a:lnTo>
                    <a:pt x="394" y="0"/>
                  </a:lnTo>
                  <a:lnTo>
                    <a:pt x="394" y="0"/>
                  </a:lnTo>
                  <a:lnTo>
                    <a:pt x="394" y="0"/>
                  </a:lnTo>
                  <a:lnTo>
                    <a:pt x="398" y="0"/>
                  </a:lnTo>
                  <a:lnTo>
                    <a:pt x="398" y="0"/>
                  </a:lnTo>
                  <a:lnTo>
                    <a:pt x="398" y="0"/>
                  </a:lnTo>
                  <a:lnTo>
                    <a:pt x="398" y="0"/>
                  </a:lnTo>
                  <a:lnTo>
                    <a:pt x="398" y="0"/>
                  </a:lnTo>
                  <a:lnTo>
                    <a:pt x="403" y="0"/>
                  </a:lnTo>
                  <a:lnTo>
                    <a:pt x="403" y="0"/>
                  </a:lnTo>
                  <a:lnTo>
                    <a:pt x="403" y="0"/>
                  </a:lnTo>
                  <a:lnTo>
                    <a:pt x="403" y="0"/>
                  </a:lnTo>
                  <a:lnTo>
                    <a:pt x="408" y="0"/>
                  </a:lnTo>
                  <a:lnTo>
                    <a:pt x="408" y="0"/>
                  </a:lnTo>
                  <a:lnTo>
                    <a:pt x="408" y="0"/>
                  </a:lnTo>
                  <a:lnTo>
                    <a:pt x="408" y="0"/>
                  </a:lnTo>
                  <a:lnTo>
                    <a:pt x="408" y="0"/>
                  </a:lnTo>
                  <a:lnTo>
                    <a:pt x="413" y="0"/>
                  </a:lnTo>
                  <a:lnTo>
                    <a:pt x="413" y="0"/>
                  </a:lnTo>
                  <a:lnTo>
                    <a:pt x="413" y="0"/>
                  </a:lnTo>
                  <a:lnTo>
                    <a:pt x="413" y="0"/>
                  </a:lnTo>
                  <a:lnTo>
                    <a:pt x="413" y="0"/>
                  </a:lnTo>
                  <a:lnTo>
                    <a:pt x="418" y="0"/>
                  </a:lnTo>
                  <a:lnTo>
                    <a:pt x="418" y="0"/>
                  </a:lnTo>
                  <a:lnTo>
                    <a:pt x="418" y="0"/>
                  </a:lnTo>
                  <a:lnTo>
                    <a:pt x="418" y="0"/>
                  </a:lnTo>
                  <a:lnTo>
                    <a:pt x="418" y="0"/>
                  </a:lnTo>
                  <a:lnTo>
                    <a:pt x="423" y="0"/>
                  </a:lnTo>
                  <a:lnTo>
                    <a:pt x="423" y="0"/>
                  </a:lnTo>
                  <a:lnTo>
                    <a:pt x="423" y="0"/>
                  </a:lnTo>
                  <a:lnTo>
                    <a:pt x="423" y="0"/>
                  </a:lnTo>
                  <a:lnTo>
                    <a:pt x="423" y="0"/>
                  </a:lnTo>
                  <a:lnTo>
                    <a:pt x="423" y="0"/>
                  </a:lnTo>
                  <a:lnTo>
                    <a:pt x="427" y="0"/>
                  </a:lnTo>
                  <a:lnTo>
                    <a:pt x="427" y="0"/>
                  </a:lnTo>
                  <a:lnTo>
                    <a:pt x="427" y="0"/>
                  </a:lnTo>
                  <a:lnTo>
                    <a:pt x="427" y="0"/>
                  </a:lnTo>
                  <a:lnTo>
                    <a:pt x="427" y="0"/>
                  </a:lnTo>
                  <a:lnTo>
                    <a:pt x="432" y="0"/>
                  </a:lnTo>
                  <a:lnTo>
                    <a:pt x="432" y="0"/>
                  </a:lnTo>
                  <a:lnTo>
                    <a:pt x="432" y="0"/>
                  </a:lnTo>
                  <a:lnTo>
                    <a:pt x="432" y="0"/>
                  </a:lnTo>
                  <a:lnTo>
                    <a:pt x="432" y="0"/>
                  </a:lnTo>
                  <a:lnTo>
                    <a:pt x="437" y="0"/>
                  </a:lnTo>
                  <a:lnTo>
                    <a:pt x="437" y="0"/>
                  </a:lnTo>
                  <a:lnTo>
                    <a:pt x="437" y="0"/>
                  </a:lnTo>
                  <a:lnTo>
                    <a:pt x="437" y="0"/>
                  </a:lnTo>
                  <a:lnTo>
                    <a:pt x="437" y="0"/>
                  </a:lnTo>
                  <a:lnTo>
                    <a:pt x="442" y="0"/>
                  </a:lnTo>
                  <a:lnTo>
                    <a:pt x="442" y="0"/>
                  </a:lnTo>
                  <a:lnTo>
                    <a:pt x="442" y="0"/>
                  </a:lnTo>
                  <a:lnTo>
                    <a:pt x="442" y="0"/>
                  </a:lnTo>
                  <a:lnTo>
                    <a:pt x="442" y="0"/>
                  </a:lnTo>
                  <a:lnTo>
                    <a:pt x="447" y="0"/>
                  </a:lnTo>
                  <a:lnTo>
                    <a:pt x="447" y="0"/>
                  </a:lnTo>
                  <a:lnTo>
                    <a:pt x="447" y="0"/>
                  </a:lnTo>
                  <a:lnTo>
                    <a:pt x="447" y="0"/>
                  </a:lnTo>
                  <a:lnTo>
                    <a:pt x="447" y="0"/>
                  </a:lnTo>
                  <a:lnTo>
                    <a:pt x="452" y="0"/>
                  </a:lnTo>
                  <a:lnTo>
                    <a:pt x="452" y="0"/>
                  </a:lnTo>
                  <a:lnTo>
                    <a:pt x="452" y="0"/>
                  </a:lnTo>
                  <a:lnTo>
                    <a:pt x="452" y="0"/>
                  </a:lnTo>
                  <a:lnTo>
                    <a:pt x="452" y="0"/>
                  </a:lnTo>
                  <a:lnTo>
                    <a:pt x="457" y="0"/>
                  </a:lnTo>
                  <a:lnTo>
                    <a:pt x="457" y="0"/>
                  </a:lnTo>
                  <a:lnTo>
                    <a:pt x="457" y="0"/>
                  </a:lnTo>
                  <a:lnTo>
                    <a:pt x="457" y="0"/>
                  </a:lnTo>
                  <a:lnTo>
                    <a:pt x="457" y="0"/>
                  </a:lnTo>
                  <a:lnTo>
                    <a:pt x="461" y="0"/>
                  </a:lnTo>
                  <a:lnTo>
                    <a:pt x="461" y="0"/>
                  </a:lnTo>
                  <a:lnTo>
                    <a:pt x="461" y="0"/>
                  </a:lnTo>
                  <a:lnTo>
                    <a:pt x="461" y="0"/>
                  </a:lnTo>
                  <a:lnTo>
                    <a:pt x="461" y="0"/>
                  </a:lnTo>
                  <a:lnTo>
                    <a:pt x="466" y="0"/>
                  </a:lnTo>
                  <a:lnTo>
                    <a:pt x="466" y="0"/>
                  </a:lnTo>
                  <a:lnTo>
                    <a:pt x="466" y="0"/>
                  </a:lnTo>
                  <a:lnTo>
                    <a:pt x="466" y="0"/>
                  </a:lnTo>
                  <a:lnTo>
                    <a:pt x="466" y="0"/>
                  </a:lnTo>
                  <a:lnTo>
                    <a:pt x="466" y="0"/>
                  </a:lnTo>
                  <a:lnTo>
                    <a:pt x="471" y="0"/>
                  </a:lnTo>
                  <a:lnTo>
                    <a:pt x="471" y="0"/>
                  </a:lnTo>
                  <a:lnTo>
                    <a:pt x="471" y="0"/>
                  </a:lnTo>
                  <a:lnTo>
                    <a:pt x="471" y="0"/>
                  </a:lnTo>
                  <a:lnTo>
                    <a:pt x="471" y="0"/>
                  </a:lnTo>
                  <a:lnTo>
                    <a:pt x="476" y="0"/>
                  </a:lnTo>
                  <a:lnTo>
                    <a:pt x="476" y="0"/>
                  </a:lnTo>
                  <a:lnTo>
                    <a:pt x="476" y="0"/>
                  </a:lnTo>
                  <a:lnTo>
                    <a:pt x="476" y="0"/>
                  </a:lnTo>
                  <a:lnTo>
                    <a:pt x="476" y="0"/>
                  </a:lnTo>
                  <a:lnTo>
                    <a:pt x="481" y="0"/>
                  </a:lnTo>
                  <a:lnTo>
                    <a:pt x="481" y="0"/>
                  </a:lnTo>
                  <a:lnTo>
                    <a:pt x="481" y="0"/>
                  </a:lnTo>
                  <a:lnTo>
                    <a:pt x="481" y="0"/>
                  </a:lnTo>
                  <a:lnTo>
                    <a:pt x="481" y="0"/>
                  </a:lnTo>
                  <a:lnTo>
                    <a:pt x="486" y="0"/>
                  </a:lnTo>
                  <a:lnTo>
                    <a:pt x="486" y="0"/>
                  </a:lnTo>
                  <a:lnTo>
                    <a:pt x="486" y="0"/>
                  </a:lnTo>
                  <a:lnTo>
                    <a:pt x="486" y="0"/>
                  </a:lnTo>
                  <a:lnTo>
                    <a:pt x="486" y="0"/>
                  </a:lnTo>
                  <a:lnTo>
                    <a:pt x="491" y="0"/>
                  </a:lnTo>
                  <a:lnTo>
                    <a:pt x="491" y="0"/>
                  </a:lnTo>
                  <a:lnTo>
                    <a:pt x="491" y="0"/>
                  </a:lnTo>
                  <a:lnTo>
                    <a:pt x="491" y="0"/>
                  </a:lnTo>
                  <a:lnTo>
                    <a:pt x="491" y="0"/>
                  </a:lnTo>
                  <a:lnTo>
                    <a:pt x="495" y="0"/>
                  </a:lnTo>
                  <a:lnTo>
                    <a:pt x="495" y="0"/>
                  </a:lnTo>
                  <a:lnTo>
                    <a:pt x="495" y="0"/>
                  </a:lnTo>
                  <a:lnTo>
                    <a:pt x="495" y="0"/>
                  </a:lnTo>
                  <a:lnTo>
                    <a:pt x="495" y="0"/>
                  </a:lnTo>
                  <a:lnTo>
                    <a:pt x="500" y="0"/>
                  </a:lnTo>
                  <a:lnTo>
                    <a:pt x="500" y="0"/>
                  </a:lnTo>
                  <a:lnTo>
                    <a:pt x="500" y="0"/>
                  </a:lnTo>
                  <a:lnTo>
                    <a:pt x="500" y="0"/>
                  </a:lnTo>
                  <a:lnTo>
                    <a:pt x="500" y="0"/>
                  </a:lnTo>
                  <a:lnTo>
                    <a:pt x="505" y="0"/>
                  </a:lnTo>
                  <a:lnTo>
                    <a:pt x="505" y="0"/>
                  </a:lnTo>
                  <a:lnTo>
                    <a:pt x="505" y="0"/>
                  </a:lnTo>
                  <a:lnTo>
                    <a:pt x="505" y="0"/>
                  </a:lnTo>
                  <a:lnTo>
                    <a:pt x="505" y="0"/>
                  </a:lnTo>
                  <a:lnTo>
                    <a:pt x="505" y="0"/>
                  </a:lnTo>
                  <a:lnTo>
                    <a:pt x="510" y="0"/>
                  </a:lnTo>
                  <a:lnTo>
                    <a:pt x="510" y="0"/>
                  </a:lnTo>
                  <a:lnTo>
                    <a:pt x="510" y="0"/>
                  </a:lnTo>
                  <a:lnTo>
                    <a:pt x="510" y="0"/>
                  </a:lnTo>
                  <a:lnTo>
                    <a:pt x="510" y="0"/>
                  </a:lnTo>
                  <a:lnTo>
                    <a:pt x="515" y="0"/>
                  </a:lnTo>
                  <a:lnTo>
                    <a:pt x="515" y="0"/>
                  </a:lnTo>
                  <a:lnTo>
                    <a:pt x="515" y="0"/>
                  </a:lnTo>
                  <a:lnTo>
                    <a:pt x="515" y="0"/>
                  </a:lnTo>
                  <a:lnTo>
                    <a:pt x="515" y="0"/>
                  </a:lnTo>
                  <a:lnTo>
                    <a:pt x="520" y="0"/>
                  </a:lnTo>
                  <a:lnTo>
                    <a:pt x="520" y="0"/>
                  </a:lnTo>
                  <a:lnTo>
                    <a:pt x="520" y="0"/>
                  </a:lnTo>
                  <a:lnTo>
                    <a:pt x="520" y="0"/>
                  </a:lnTo>
                  <a:lnTo>
                    <a:pt x="520" y="0"/>
                  </a:lnTo>
                  <a:lnTo>
                    <a:pt x="525" y="0"/>
                  </a:lnTo>
                  <a:lnTo>
                    <a:pt x="525" y="0"/>
                  </a:lnTo>
                  <a:lnTo>
                    <a:pt x="525" y="0"/>
                  </a:lnTo>
                  <a:lnTo>
                    <a:pt x="525" y="0"/>
                  </a:lnTo>
                  <a:lnTo>
                    <a:pt x="525" y="0"/>
                  </a:lnTo>
                  <a:lnTo>
                    <a:pt x="529" y="0"/>
                  </a:lnTo>
                  <a:lnTo>
                    <a:pt x="529" y="0"/>
                  </a:lnTo>
                  <a:lnTo>
                    <a:pt x="529" y="0"/>
                  </a:lnTo>
                  <a:lnTo>
                    <a:pt x="529" y="0"/>
                  </a:lnTo>
                  <a:lnTo>
                    <a:pt x="529" y="0"/>
                  </a:lnTo>
                  <a:lnTo>
                    <a:pt x="534" y="0"/>
                  </a:lnTo>
                  <a:lnTo>
                    <a:pt x="534" y="0"/>
                  </a:lnTo>
                  <a:lnTo>
                    <a:pt x="534" y="0"/>
                  </a:lnTo>
                  <a:lnTo>
                    <a:pt x="534" y="0"/>
                  </a:lnTo>
                  <a:lnTo>
                    <a:pt x="534" y="0"/>
                  </a:lnTo>
                  <a:lnTo>
                    <a:pt x="539" y="0"/>
                  </a:lnTo>
                  <a:lnTo>
                    <a:pt x="539" y="0"/>
                  </a:lnTo>
                  <a:lnTo>
                    <a:pt x="539" y="0"/>
                  </a:lnTo>
                  <a:lnTo>
                    <a:pt x="539" y="0"/>
                  </a:lnTo>
                  <a:lnTo>
                    <a:pt x="539" y="0"/>
                  </a:lnTo>
                  <a:lnTo>
                    <a:pt x="544" y="0"/>
                  </a:lnTo>
                  <a:lnTo>
                    <a:pt x="544" y="0"/>
                  </a:lnTo>
                  <a:lnTo>
                    <a:pt x="544" y="0"/>
                  </a:lnTo>
                  <a:lnTo>
                    <a:pt x="544" y="0"/>
                  </a:lnTo>
                  <a:lnTo>
                    <a:pt x="544" y="0"/>
                  </a:lnTo>
                  <a:lnTo>
                    <a:pt x="549" y="0"/>
                  </a:lnTo>
                  <a:lnTo>
                    <a:pt x="549" y="0"/>
                  </a:lnTo>
                  <a:lnTo>
                    <a:pt x="549" y="0"/>
                  </a:lnTo>
                  <a:lnTo>
                    <a:pt x="549" y="0"/>
                  </a:lnTo>
                  <a:lnTo>
                    <a:pt x="549" y="0"/>
                  </a:lnTo>
                  <a:lnTo>
                    <a:pt x="554" y="0"/>
                  </a:lnTo>
                  <a:lnTo>
                    <a:pt x="554" y="0"/>
                  </a:lnTo>
                  <a:lnTo>
                    <a:pt x="554" y="0"/>
                  </a:lnTo>
                  <a:lnTo>
                    <a:pt x="554" y="0"/>
                  </a:lnTo>
                  <a:lnTo>
                    <a:pt x="554" y="0"/>
                  </a:lnTo>
                  <a:lnTo>
                    <a:pt x="559" y="0"/>
                  </a:lnTo>
                  <a:lnTo>
                    <a:pt x="559" y="0"/>
                  </a:lnTo>
                  <a:lnTo>
                    <a:pt x="559" y="0"/>
                  </a:lnTo>
                  <a:lnTo>
                    <a:pt x="559" y="0"/>
                  </a:lnTo>
                  <a:lnTo>
                    <a:pt x="559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3" y="0"/>
                  </a:lnTo>
                  <a:lnTo>
                    <a:pt x="568" y="0"/>
                  </a:lnTo>
                  <a:lnTo>
                    <a:pt x="568" y="0"/>
                  </a:lnTo>
                  <a:lnTo>
                    <a:pt x="568" y="0"/>
                  </a:lnTo>
                  <a:lnTo>
                    <a:pt x="568" y="0"/>
                  </a:lnTo>
                  <a:lnTo>
                    <a:pt x="568" y="0"/>
                  </a:lnTo>
                  <a:lnTo>
                    <a:pt x="573" y="0"/>
                  </a:lnTo>
                  <a:lnTo>
                    <a:pt x="573" y="0"/>
                  </a:lnTo>
                  <a:lnTo>
                    <a:pt x="573" y="0"/>
                  </a:lnTo>
                  <a:lnTo>
                    <a:pt x="573" y="0"/>
                  </a:lnTo>
                  <a:lnTo>
                    <a:pt x="573" y="0"/>
                  </a:lnTo>
                  <a:lnTo>
                    <a:pt x="578" y="0"/>
                  </a:lnTo>
                  <a:lnTo>
                    <a:pt x="578" y="0"/>
                  </a:lnTo>
                  <a:lnTo>
                    <a:pt x="578" y="0"/>
                  </a:lnTo>
                  <a:lnTo>
                    <a:pt x="578" y="0"/>
                  </a:lnTo>
                  <a:lnTo>
                    <a:pt x="578" y="0"/>
                  </a:lnTo>
                  <a:lnTo>
                    <a:pt x="578" y="0"/>
                  </a:lnTo>
                  <a:lnTo>
                    <a:pt x="583" y="0"/>
                  </a:lnTo>
                  <a:lnTo>
                    <a:pt x="583" y="0"/>
                  </a:lnTo>
                  <a:lnTo>
                    <a:pt x="583" y="0"/>
                  </a:lnTo>
                  <a:lnTo>
                    <a:pt x="583" y="0"/>
                  </a:lnTo>
                  <a:lnTo>
                    <a:pt x="583" y="0"/>
                  </a:lnTo>
                  <a:lnTo>
                    <a:pt x="588" y="0"/>
                  </a:lnTo>
                  <a:lnTo>
                    <a:pt x="588" y="0"/>
                  </a:lnTo>
                  <a:lnTo>
                    <a:pt x="588" y="0"/>
                  </a:lnTo>
                  <a:lnTo>
                    <a:pt x="588" y="0"/>
                  </a:lnTo>
                  <a:lnTo>
                    <a:pt x="588" y="0"/>
                  </a:lnTo>
                  <a:lnTo>
                    <a:pt x="593" y="0"/>
                  </a:lnTo>
                  <a:lnTo>
                    <a:pt x="593" y="0"/>
                  </a:lnTo>
                  <a:lnTo>
                    <a:pt x="593" y="0"/>
                  </a:lnTo>
                  <a:lnTo>
                    <a:pt x="593" y="0"/>
                  </a:lnTo>
                  <a:lnTo>
                    <a:pt x="593" y="0"/>
                  </a:lnTo>
                  <a:lnTo>
                    <a:pt x="597" y="0"/>
                  </a:lnTo>
                  <a:lnTo>
                    <a:pt x="597" y="0"/>
                  </a:lnTo>
                  <a:lnTo>
                    <a:pt x="597" y="0"/>
                  </a:lnTo>
                  <a:lnTo>
                    <a:pt x="597" y="0"/>
                  </a:lnTo>
                  <a:lnTo>
                    <a:pt x="597" y="0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2" y="0"/>
                  </a:lnTo>
                  <a:lnTo>
                    <a:pt x="607" y="0"/>
                  </a:lnTo>
                  <a:lnTo>
                    <a:pt x="607" y="0"/>
                  </a:lnTo>
                  <a:lnTo>
                    <a:pt x="607" y="0"/>
                  </a:lnTo>
                  <a:lnTo>
                    <a:pt x="607" y="0"/>
                  </a:lnTo>
                  <a:lnTo>
                    <a:pt x="607" y="0"/>
                  </a:lnTo>
                  <a:lnTo>
                    <a:pt x="612" y="0"/>
                  </a:lnTo>
                  <a:lnTo>
                    <a:pt x="612" y="0"/>
                  </a:lnTo>
                  <a:lnTo>
                    <a:pt x="612" y="0"/>
                  </a:lnTo>
                  <a:lnTo>
                    <a:pt x="612" y="0"/>
                  </a:lnTo>
                  <a:lnTo>
                    <a:pt x="612" y="0"/>
                  </a:lnTo>
                  <a:lnTo>
                    <a:pt x="617" y="0"/>
                  </a:lnTo>
                  <a:lnTo>
                    <a:pt x="617" y="0"/>
                  </a:lnTo>
                  <a:lnTo>
                    <a:pt x="617" y="0"/>
                  </a:lnTo>
                  <a:lnTo>
                    <a:pt x="617" y="0"/>
                  </a:lnTo>
                  <a:lnTo>
                    <a:pt x="617" y="0"/>
                  </a:lnTo>
                  <a:lnTo>
                    <a:pt x="622" y="0"/>
                  </a:lnTo>
                  <a:lnTo>
                    <a:pt x="622" y="0"/>
                  </a:lnTo>
                  <a:lnTo>
                    <a:pt x="622" y="0"/>
                  </a:lnTo>
                  <a:lnTo>
                    <a:pt x="622" y="0"/>
                  </a:lnTo>
                  <a:lnTo>
                    <a:pt x="622" y="0"/>
                  </a:lnTo>
                  <a:lnTo>
                    <a:pt x="622" y="0"/>
                  </a:lnTo>
                  <a:lnTo>
                    <a:pt x="627" y="0"/>
                  </a:lnTo>
                  <a:lnTo>
                    <a:pt x="627" y="0"/>
                  </a:lnTo>
                  <a:lnTo>
                    <a:pt x="627" y="0"/>
                  </a:lnTo>
                  <a:lnTo>
                    <a:pt x="627" y="0"/>
                  </a:lnTo>
                  <a:lnTo>
                    <a:pt x="627" y="0"/>
                  </a:lnTo>
                  <a:lnTo>
                    <a:pt x="631" y="0"/>
                  </a:lnTo>
                  <a:lnTo>
                    <a:pt x="631" y="0"/>
                  </a:lnTo>
                  <a:lnTo>
                    <a:pt x="631" y="0"/>
                  </a:lnTo>
                  <a:lnTo>
                    <a:pt x="631" y="0"/>
                  </a:lnTo>
                  <a:lnTo>
                    <a:pt x="631" y="0"/>
                  </a:lnTo>
                  <a:lnTo>
                    <a:pt x="636" y="0"/>
                  </a:lnTo>
                  <a:lnTo>
                    <a:pt x="636" y="0"/>
                  </a:lnTo>
                  <a:lnTo>
                    <a:pt x="636" y="0"/>
                  </a:lnTo>
                  <a:lnTo>
                    <a:pt x="636" y="0"/>
                  </a:lnTo>
                  <a:lnTo>
                    <a:pt x="636" y="0"/>
                  </a:lnTo>
                  <a:lnTo>
                    <a:pt x="641" y="0"/>
                  </a:lnTo>
                  <a:lnTo>
                    <a:pt x="641" y="0"/>
                  </a:lnTo>
                  <a:lnTo>
                    <a:pt x="641" y="0"/>
                  </a:lnTo>
                  <a:lnTo>
                    <a:pt x="641" y="0"/>
                  </a:lnTo>
                  <a:lnTo>
                    <a:pt x="641" y="0"/>
                  </a:lnTo>
                  <a:lnTo>
                    <a:pt x="646" y="0"/>
                  </a:lnTo>
                  <a:lnTo>
                    <a:pt x="646" y="0"/>
                  </a:lnTo>
                  <a:lnTo>
                    <a:pt x="646" y="0"/>
                  </a:lnTo>
                  <a:lnTo>
                    <a:pt x="646" y="0"/>
                  </a:lnTo>
                  <a:lnTo>
                    <a:pt x="646" y="0"/>
                  </a:lnTo>
                  <a:lnTo>
                    <a:pt x="651" y="0"/>
                  </a:lnTo>
                  <a:lnTo>
                    <a:pt x="651" y="0"/>
                  </a:lnTo>
                  <a:lnTo>
                    <a:pt x="651" y="0"/>
                  </a:lnTo>
                  <a:lnTo>
                    <a:pt x="651" y="0"/>
                  </a:lnTo>
                  <a:lnTo>
                    <a:pt x="651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56" y="0"/>
                  </a:lnTo>
                  <a:lnTo>
                    <a:pt x="661" y="0"/>
                  </a:lnTo>
                  <a:lnTo>
                    <a:pt x="661" y="0"/>
                  </a:lnTo>
                  <a:lnTo>
                    <a:pt x="661" y="0"/>
                  </a:lnTo>
                  <a:lnTo>
                    <a:pt x="661" y="0"/>
                  </a:lnTo>
                  <a:lnTo>
                    <a:pt x="661" y="0"/>
                  </a:lnTo>
                  <a:lnTo>
                    <a:pt x="665" y="0"/>
                  </a:lnTo>
                  <a:lnTo>
                    <a:pt x="665" y="0"/>
                  </a:lnTo>
                  <a:lnTo>
                    <a:pt x="665" y="0"/>
                  </a:lnTo>
                  <a:lnTo>
                    <a:pt x="665" y="0"/>
                  </a:lnTo>
                  <a:lnTo>
                    <a:pt x="665" y="0"/>
                  </a:lnTo>
                  <a:lnTo>
                    <a:pt x="670" y="0"/>
                  </a:lnTo>
                  <a:lnTo>
                    <a:pt x="670" y="0"/>
                  </a:lnTo>
                  <a:lnTo>
                    <a:pt x="670" y="0"/>
                  </a:lnTo>
                  <a:lnTo>
                    <a:pt x="670" y="0"/>
                  </a:lnTo>
                  <a:lnTo>
                    <a:pt x="670" y="0"/>
                  </a:lnTo>
                  <a:lnTo>
                    <a:pt x="675" y="0"/>
                  </a:lnTo>
                  <a:lnTo>
                    <a:pt x="675" y="0"/>
                  </a:lnTo>
                  <a:lnTo>
                    <a:pt x="675" y="0"/>
                  </a:lnTo>
                  <a:lnTo>
                    <a:pt x="675" y="0"/>
                  </a:lnTo>
                  <a:lnTo>
                    <a:pt x="675" y="0"/>
                  </a:lnTo>
                  <a:lnTo>
                    <a:pt x="680" y="0"/>
                  </a:lnTo>
                  <a:lnTo>
                    <a:pt x="680" y="0"/>
                  </a:lnTo>
                  <a:lnTo>
                    <a:pt x="680" y="0"/>
                  </a:lnTo>
                  <a:lnTo>
                    <a:pt x="680" y="0"/>
                  </a:lnTo>
                  <a:lnTo>
                    <a:pt x="680" y="0"/>
                  </a:lnTo>
                  <a:lnTo>
                    <a:pt x="685" y="0"/>
                  </a:lnTo>
                  <a:lnTo>
                    <a:pt x="685" y="0"/>
                  </a:lnTo>
                  <a:lnTo>
                    <a:pt x="685" y="0"/>
                  </a:lnTo>
                  <a:lnTo>
                    <a:pt x="685" y="0"/>
                  </a:lnTo>
                  <a:lnTo>
                    <a:pt x="685" y="0"/>
                  </a:lnTo>
                  <a:lnTo>
                    <a:pt x="690" y="0"/>
                  </a:lnTo>
                  <a:lnTo>
                    <a:pt x="690" y="0"/>
                  </a:lnTo>
                  <a:lnTo>
                    <a:pt x="690" y="0"/>
                  </a:lnTo>
                  <a:lnTo>
                    <a:pt x="690" y="0"/>
                  </a:lnTo>
                  <a:lnTo>
                    <a:pt x="690" y="0"/>
                  </a:lnTo>
                  <a:lnTo>
                    <a:pt x="695" y="0"/>
                  </a:lnTo>
                  <a:lnTo>
                    <a:pt x="695" y="0"/>
                  </a:lnTo>
                  <a:lnTo>
                    <a:pt x="695" y="0"/>
                  </a:lnTo>
                  <a:lnTo>
                    <a:pt x="695" y="0"/>
                  </a:lnTo>
                  <a:lnTo>
                    <a:pt x="695" y="0"/>
                  </a:lnTo>
                  <a:lnTo>
                    <a:pt x="699" y="0"/>
                  </a:lnTo>
                  <a:lnTo>
                    <a:pt x="699" y="0"/>
                  </a:lnTo>
                  <a:lnTo>
                    <a:pt x="699" y="0"/>
                  </a:lnTo>
                  <a:lnTo>
                    <a:pt x="699" y="0"/>
                  </a:lnTo>
                  <a:lnTo>
                    <a:pt x="699" y="0"/>
                  </a:lnTo>
                  <a:lnTo>
                    <a:pt x="704" y="0"/>
                  </a:lnTo>
                  <a:lnTo>
                    <a:pt x="704" y="0"/>
                  </a:lnTo>
                  <a:lnTo>
                    <a:pt x="704" y="0"/>
                  </a:lnTo>
                  <a:lnTo>
                    <a:pt x="704" y="0"/>
                  </a:lnTo>
                  <a:lnTo>
                    <a:pt x="704" y="0"/>
                  </a:lnTo>
                  <a:lnTo>
                    <a:pt x="704" y="0"/>
                  </a:lnTo>
                  <a:lnTo>
                    <a:pt x="709" y="0"/>
                  </a:lnTo>
                  <a:lnTo>
                    <a:pt x="709" y="0"/>
                  </a:lnTo>
                  <a:lnTo>
                    <a:pt x="709" y="0"/>
                  </a:lnTo>
                  <a:lnTo>
                    <a:pt x="709" y="0"/>
                  </a:lnTo>
                  <a:lnTo>
                    <a:pt x="709" y="0"/>
                  </a:lnTo>
                  <a:lnTo>
                    <a:pt x="714" y="0"/>
                  </a:lnTo>
                  <a:lnTo>
                    <a:pt x="714" y="0"/>
                  </a:lnTo>
                  <a:lnTo>
                    <a:pt x="714" y="0"/>
                  </a:lnTo>
                  <a:lnTo>
                    <a:pt x="714" y="0"/>
                  </a:lnTo>
                  <a:lnTo>
                    <a:pt x="714" y="0"/>
                  </a:lnTo>
                  <a:lnTo>
                    <a:pt x="719" y="0"/>
                  </a:lnTo>
                  <a:lnTo>
                    <a:pt x="719" y="0"/>
                  </a:lnTo>
                  <a:lnTo>
                    <a:pt x="719" y="0"/>
                  </a:lnTo>
                  <a:lnTo>
                    <a:pt x="719" y="0"/>
                  </a:lnTo>
                  <a:lnTo>
                    <a:pt x="719" y="0"/>
                  </a:lnTo>
                  <a:lnTo>
                    <a:pt x="724" y="0"/>
                  </a:lnTo>
                  <a:lnTo>
                    <a:pt x="724" y="0"/>
                  </a:lnTo>
                  <a:lnTo>
                    <a:pt x="724" y="0"/>
                  </a:lnTo>
                  <a:lnTo>
                    <a:pt x="724" y="0"/>
                  </a:lnTo>
                  <a:lnTo>
                    <a:pt x="724" y="0"/>
                  </a:lnTo>
                  <a:lnTo>
                    <a:pt x="728" y="0"/>
                  </a:lnTo>
                  <a:lnTo>
                    <a:pt x="728" y="0"/>
                  </a:lnTo>
                  <a:lnTo>
                    <a:pt x="728" y="0"/>
                  </a:lnTo>
                  <a:lnTo>
                    <a:pt x="728" y="0"/>
                  </a:lnTo>
                  <a:lnTo>
                    <a:pt x="728" y="0"/>
                  </a:lnTo>
                  <a:lnTo>
                    <a:pt x="733" y="0"/>
                  </a:lnTo>
                  <a:lnTo>
                    <a:pt x="733" y="0"/>
                  </a:lnTo>
                  <a:lnTo>
                    <a:pt x="733" y="0"/>
                  </a:lnTo>
                  <a:lnTo>
                    <a:pt x="733" y="0"/>
                  </a:lnTo>
                  <a:lnTo>
                    <a:pt x="733" y="0"/>
                  </a:lnTo>
                  <a:lnTo>
                    <a:pt x="738" y="0"/>
                  </a:lnTo>
                  <a:lnTo>
                    <a:pt x="738" y="0"/>
                  </a:lnTo>
                  <a:lnTo>
                    <a:pt x="738" y="0"/>
                  </a:lnTo>
                  <a:lnTo>
                    <a:pt x="738" y="0"/>
                  </a:lnTo>
                  <a:lnTo>
                    <a:pt x="738" y="0"/>
                  </a:lnTo>
                  <a:lnTo>
                    <a:pt x="743" y="0"/>
                  </a:lnTo>
                  <a:lnTo>
                    <a:pt x="743" y="0"/>
                  </a:lnTo>
                  <a:lnTo>
                    <a:pt x="743" y="0"/>
                  </a:lnTo>
                  <a:lnTo>
                    <a:pt x="743" y="0"/>
                  </a:lnTo>
                  <a:lnTo>
                    <a:pt x="743" y="0"/>
                  </a:lnTo>
                  <a:lnTo>
                    <a:pt x="748" y="0"/>
                  </a:lnTo>
                  <a:lnTo>
                    <a:pt x="748" y="0"/>
                  </a:lnTo>
                  <a:lnTo>
                    <a:pt x="748" y="0"/>
                  </a:lnTo>
                  <a:lnTo>
                    <a:pt x="748" y="0"/>
                  </a:lnTo>
                  <a:lnTo>
                    <a:pt x="748" y="0"/>
                  </a:lnTo>
                  <a:lnTo>
                    <a:pt x="753" y="0"/>
                  </a:lnTo>
                  <a:lnTo>
                    <a:pt x="753" y="0"/>
                  </a:lnTo>
                  <a:lnTo>
                    <a:pt x="753" y="0"/>
                  </a:lnTo>
                  <a:lnTo>
                    <a:pt x="753" y="0"/>
                  </a:lnTo>
                  <a:lnTo>
                    <a:pt x="753" y="0"/>
                  </a:lnTo>
                  <a:lnTo>
                    <a:pt x="758" y="0"/>
                  </a:lnTo>
                  <a:lnTo>
                    <a:pt x="758" y="0"/>
                  </a:lnTo>
                  <a:lnTo>
                    <a:pt x="758" y="0"/>
                  </a:lnTo>
                  <a:lnTo>
                    <a:pt x="758" y="0"/>
                  </a:lnTo>
                  <a:lnTo>
                    <a:pt x="758" y="0"/>
                  </a:lnTo>
                  <a:lnTo>
                    <a:pt x="762" y="0"/>
                  </a:lnTo>
                  <a:lnTo>
                    <a:pt x="762" y="0"/>
                  </a:lnTo>
                  <a:lnTo>
                    <a:pt x="762" y="0"/>
                  </a:lnTo>
                  <a:lnTo>
                    <a:pt x="762" y="0"/>
                  </a:lnTo>
                  <a:lnTo>
                    <a:pt x="762" y="0"/>
                  </a:lnTo>
                  <a:lnTo>
                    <a:pt x="767" y="0"/>
                  </a:lnTo>
                  <a:lnTo>
                    <a:pt x="767" y="0"/>
                  </a:lnTo>
                  <a:lnTo>
                    <a:pt x="767" y="0"/>
                  </a:lnTo>
                  <a:lnTo>
                    <a:pt x="767" y="0"/>
                  </a:lnTo>
                  <a:lnTo>
                    <a:pt x="767" y="0"/>
                  </a:lnTo>
                  <a:lnTo>
                    <a:pt x="772" y="0"/>
                  </a:lnTo>
                  <a:lnTo>
                    <a:pt x="772" y="0"/>
                  </a:lnTo>
                  <a:lnTo>
                    <a:pt x="772" y="0"/>
                  </a:lnTo>
                  <a:lnTo>
                    <a:pt x="772" y="0"/>
                  </a:lnTo>
                  <a:lnTo>
                    <a:pt x="772" y="0"/>
                  </a:lnTo>
                  <a:lnTo>
                    <a:pt x="777" y="0"/>
                  </a:lnTo>
                  <a:lnTo>
                    <a:pt x="777" y="0"/>
                  </a:lnTo>
                  <a:lnTo>
                    <a:pt x="777" y="0"/>
                  </a:lnTo>
                  <a:lnTo>
                    <a:pt x="777" y="0"/>
                  </a:lnTo>
                  <a:lnTo>
                    <a:pt x="777" y="0"/>
                  </a:lnTo>
                  <a:lnTo>
                    <a:pt x="782" y="0"/>
                  </a:lnTo>
                  <a:lnTo>
                    <a:pt x="782" y="0"/>
                  </a:lnTo>
                  <a:lnTo>
                    <a:pt x="782" y="0"/>
                  </a:lnTo>
                  <a:lnTo>
                    <a:pt x="782" y="0"/>
                  </a:lnTo>
                  <a:lnTo>
                    <a:pt x="782" y="0"/>
                  </a:lnTo>
                  <a:lnTo>
                    <a:pt x="787" y="0"/>
                  </a:lnTo>
                  <a:lnTo>
                    <a:pt x="787" y="0"/>
                  </a:lnTo>
                  <a:lnTo>
                    <a:pt x="787" y="0"/>
                  </a:lnTo>
                  <a:lnTo>
                    <a:pt x="787" y="0"/>
                  </a:lnTo>
                  <a:lnTo>
                    <a:pt x="787" y="0"/>
                  </a:lnTo>
                  <a:lnTo>
                    <a:pt x="787" y="0"/>
                  </a:lnTo>
                  <a:lnTo>
                    <a:pt x="792" y="0"/>
                  </a:lnTo>
                  <a:lnTo>
                    <a:pt x="792" y="0"/>
                  </a:lnTo>
                  <a:lnTo>
                    <a:pt x="792" y="0"/>
                  </a:lnTo>
                  <a:lnTo>
                    <a:pt x="792" y="0"/>
                  </a:lnTo>
                  <a:lnTo>
                    <a:pt x="792" y="0"/>
                  </a:lnTo>
                  <a:lnTo>
                    <a:pt x="796" y="0"/>
                  </a:lnTo>
                  <a:lnTo>
                    <a:pt x="796" y="0"/>
                  </a:lnTo>
                  <a:lnTo>
                    <a:pt x="796" y="0"/>
                  </a:lnTo>
                  <a:lnTo>
                    <a:pt x="796" y="0"/>
                  </a:lnTo>
                  <a:lnTo>
                    <a:pt x="796" y="0"/>
                  </a:lnTo>
                  <a:lnTo>
                    <a:pt x="801" y="0"/>
                  </a:lnTo>
                  <a:lnTo>
                    <a:pt x="801" y="0"/>
                  </a:lnTo>
                  <a:lnTo>
                    <a:pt x="801" y="0"/>
                  </a:lnTo>
                  <a:lnTo>
                    <a:pt x="801" y="0"/>
                  </a:lnTo>
                  <a:lnTo>
                    <a:pt x="801" y="0"/>
                  </a:lnTo>
                  <a:lnTo>
                    <a:pt x="806" y="0"/>
                  </a:lnTo>
                  <a:lnTo>
                    <a:pt x="806" y="0"/>
                  </a:lnTo>
                  <a:lnTo>
                    <a:pt x="806" y="0"/>
                  </a:lnTo>
                  <a:lnTo>
                    <a:pt x="806" y="0"/>
                  </a:lnTo>
                  <a:lnTo>
                    <a:pt x="806" y="0"/>
                  </a:lnTo>
                  <a:lnTo>
                    <a:pt x="811" y="0"/>
                  </a:lnTo>
                  <a:lnTo>
                    <a:pt x="811" y="0"/>
                  </a:lnTo>
                  <a:lnTo>
                    <a:pt x="811" y="0"/>
                  </a:lnTo>
                  <a:lnTo>
                    <a:pt x="811" y="0"/>
                  </a:lnTo>
                  <a:lnTo>
                    <a:pt x="811" y="0"/>
                  </a:lnTo>
                  <a:lnTo>
                    <a:pt x="816" y="0"/>
                  </a:lnTo>
                  <a:lnTo>
                    <a:pt x="816" y="0"/>
                  </a:lnTo>
                  <a:lnTo>
                    <a:pt x="816" y="0"/>
                  </a:lnTo>
                  <a:lnTo>
                    <a:pt x="816" y="0"/>
                  </a:lnTo>
                  <a:lnTo>
                    <a:pt x="816" y="0"/>
                  </a:lnTo>
                  <a:lnTo>
                    <a:pt x="816" y="0"/>
                  </a:lnTo>
                  <a:lnTo>
                    <a:pt x="821" y="0"/>
                  </a:lnTo>
                  <a:lnTo>
                    <a:pt x="821" y="0"/>
                  </a:lnTo>
                  <a:lnTo>
                    <a:pt x="821" y="0"/>
                  </a:lnTo>
                  <a:lnTo>
                    <a:pt x="821" y="0"/>
                  </a:lnTo>
                  <a:lnTo>
                    <a:pt x="821" y="0"/>
                  </a:lnTo>
                  <a:lnTo>
                    <a:pt x="826" y="0"/>
                  </a:lnTo>
                  <a:lnTo>
                    <a:pt x="826" y="0"/>
                  </a:lnTo>
                  <a:lnTo>
                    <a:pt x="826" y="0"/>
                  </a:lnTo>
                  <a:lnTo>
                    <a:pt x="826" y="0"/>
                  </a:lnTo>
                  <a:lnTo>
                    <a:pt x="826" y="0"/>
                  </a:lnTo>
                  <a:lnTo>
                    <a:pt x="830" y="0"/>
                  </a:lnTo>
                  <a:lnTo>
                    <a:pt x="830" y="0"/>
                  </a:lnTo>
                  <a:lnTo>
                    <a:pt x="830" y="0"/>
                  </a:lnTo>
                  <a:lnTo>
                    <a:pt x="830" y="0"/>
                  </a:lnTo>
                  <a:lnTo>
                    <a:pt x="830" y="0"/>
                  </a:lnTo>
                  <a:lnTo>
                    <a:pt x="835" y="0"/>
                  </a:lnTo>
                  <a:lnTo>
                    <a:pt x="835" y="0"/>
                  </a:lnTo>
                  <a:lnTo>
                    <a:pt x="835" y="0"/>
                  </a:lnTo>
                  <a:lnTo>
                    <a:pt x="835" y="0"/>
                  </a:lnTo>
                  <a:lnTo>
                    <a:pt x="835" y="0"/>
                  </a:lnTo>
                  <a:lnTo>
                    <a:pt x="840" y="0"/>
                  </a:lnTo>
                  <a:lnTo>
                    <a:pt x="840" y="0"/>
                  </a:lnTo>
                  <a:lnTo>
                    <a:pt x="840" y="0"/>
                  </a:lnTo>
                  <a:lnTo>
                    <a:pt x="840" y="0"/>
                  </a:lnTo>
                  <a:lnTo>
                    <a:pt x="840" y="0"/>
                  </a:lnTo>
                  <a:lnTo>
                    <a:pt x="845" y="0"/>
                  </a:lnTo>
                  <a:lnTo>
                    <a:pt x="845" y="0"/>
                  </a:lnTo>
                  <a:lnTo>
                    <a:pt x="845" y="0"/>
                  </a:lnTo>
                  <a:lnTo>
                    <a:pt x="845" y="0"/>
                  </a:lnTo>
                  <a:lnTo>
                    <a:pt x="845" y="0"/>
                  </a:lnTo>
                  <a:lnTo>
                    <a:pt x="850" y="0"/>
                  </a:lnTo>
                  <a:lnTo>
                    <a:pt x="850" y="0"/>
                  </a:lnTo>
                  <a:lnTo>
                    <a:pt x="850" y="0"/>
                  </a:lnTo>
                  <a:lnTo>
                    <a:pt x="850" y="0"/>
                  </a:lnTo>
                  <a:lnTo>
                    <a:pt x="850" y="0"/>
                  </a:lnTo>
                  <a:lnTo>
                    <a:pt x="855" y="0"/>
                  </a:lnTo>
                  <a:lnTo>
                    <a:pt x="855" y="0"/>
                  </a:lnTo>
                  <a:lnTo>
                    <a:pt x="855" y="0"/>
                  </a:lnTo>
                  <a:lnTo>
                    <a:pt x="855" y="0"/>
                  </a:lnTo>
                  <a:lnTo>
                    <a:pt x="855" y="0"/>
                  </a:lnTo>
                  <a:lnTo>
                    <a:pt x="860" y="0"/>
                  </a:lnTo>
                  <a:lnTo>
                    <a:pt x="860" y="0"/>
                  </a:lnTo>
                  <a:lnTo>
                    <a:pt x="860" y="0"/>
                  </a:lnTo>
                  <a:lnTo>
                    <a:pt x="860" y="0"/>
                  </a:lnTo>
                  <a:lnTo>
                    <a:pt x="860" y="0"/>
                  </a:lnTo>
                  <a:lnTo>
                    <a:pt x="860" y="0"/>
                  </a:lnTo>
                  <a:lnTo>
                    <a:pt x="864" y="0"/>
                  </a:lnTo>
                  <a:lnTo>
                    <a:pt x="864" y="0"/>
                  </a:lnTo>
                  <a:lnTo>
                    <a:pt x="864" y="0"/>
                  </a:lnTo>
                  <a:lnTo>
                    <a:pt x="864" y="0"/>
                  </a:lnTo>
                  <a:lnTo>
                    <a:pt x="864" y="0"/>
                  </a:lnTo>
                  <a:lnTo>
                    <a:pt x="869" y="0"/>
                  </a:lnTo>
                  <a:lnTo>
                    <a:pt x="869" y="0"/>
                  </a:lnTo>
                  <a:lnTo>
                    <a:pt x="869" y="0"/>
                  </a:lnTo>
                  <a:lnTo>
                    <a:pt x="869" y="0"/>
                  </a:lnTo>
                  <a:lnTo>
                    <a:pt x="869" y="0"/>
                  </a:lnTo>
                  <a:lnTo>
                    <a:pt x="874" y="0"/>
                  </a:lnTo>
                  <a:lnTo>
                    <a:pt x="874" y="0"/>
                  </a:lnTo>
                  <a:lnTo>
                    <a:pt x="874" y="0"/>
                  </a:lnTo>
                  <a:lnTo>
                    <a:pt x="874" y="0"/>
                  </a:lnTo>
                  <a:lnTo>
                    <a:pt x="874" y="0"/>
                  </a:lnTo>
                  <a:lnTo>
                    <a:pt x="879" y="0"/>
                  </a:lnTo>
                  <a:lnTo>
                    <a:pt x="879" y="0"/>
                  </a:lnTo>
                  <a:lnTo>
                    <a:pt x="879" y="0"/>
                  </a:lnTo>
                  <a:lnTo>
                    <a:pt x="879" y="0"/>
                  </a:lnTo>
                  <a:lnTo>
                    <a:pt x="884" y="0"/>
                  </a:lnTo>
                  <a:lnTo>
                    <a:pt x="884" y="0"/>
                  </a:lnTo>
                  <a:lnTo>
                    <a:pt x="884" y="0"/>
                  </a:lnTo>
                  <a:lnTo>
                    <a:pt x="884" y="0"/>
                  </a:lnTo>
                  <a:lnTo>
                    <a:pt x="884" y="0"/>
                  </a:lnTo>
                  <a:lnTo>
                    <a:pt x="889" y="0"/>
                  </a:lnTo>
                  <a:lnTo>
                    <a:pt x="889" y="0"/>
                  </a:lnTo>
                  <a:lnTo>
                    <a:pt x="889" y="0"/>
                  </a:lnTo>
                  <a:lnTo>
                    <a:pt x="889" y="0"/>
                  </a:lnTo>
                  <a:lnTo>
                    <a:pt x="889" y="0"/>
                  </a:lnTo>
                  <a:lnTo>
                    <a:pt x="889" y="0"/>
                  </a:lnTo>
                  <a:lnTo>
                    <a:pt x="894" y="0"/>
                  </a:lnTo>
                  <a:lnTo>
                    <a:pt x="894" y="0"/>
                  </a:lnTo>
                  <a:lnTo>
                    <a:pt x="894" y="0"/>
                  </a:lnTo>
                  <a:lnTo>
                    <a:pt x="894" y="0"/>
                  </a:lnTo>
                  <a:lnTo>
                    <a:pt x="894" y="0"/>
                  </a:lnTo>
                  <a:lnTo>
                    <a:pt x="898" y="0"/>
                  </a:lnTo>
                  <a:lnTo>
                    <a:pt x="898" y="0"/>
                  </a:lnTo>
                  <a:lnTo>
                    <a:pt x="898" y="0"/>
                  </a:lnTo>
                  <a:lnTo>
                    <a:pt x="898" y="0"/>
                  </a:lnTo>
                  <a:lnTo>
                    <a:pt x="898" y="0"/>
                  </a:lnTo>
                  <a:lnTo>
                    <a:pt x="903" y="0"/>
                  </a:lnTo>
                  <a:lnTo>
                    <a:pt x="903" y="0"/>
                  </a:lnTo>
                  <a:lnTo>
                    <a:pt x="903" y="0"/>
                  </a:lnTo>
                  <a:lnTo>
                    <a:pt x="903" y="0"/>
                  </a:lnTo>
                  <a:lnTo>
                    <a:pt x="903" y="0"/>
                  </a:lnTo>
                  <a:lnTo>
                    <a:pt x="908" y="0"/>
                  </a:lnTo>
                  <a:lnTo>
                    <a:pt x="908" y="0"/>
                  </a:lnTo>
                  <a:lnTo>
                    <a:pt x="908" y="0"/>
                  </a:lnTo>
                  <a:lnTo>
                    <a:pt x="908" y="0"/>
                  </a:lnTo>
                  <a:lnTo>
                    <a:pt x="908" y="0"/>
                  </a:lnTo>
                  <a:lnTo>
                    <a:pt x="913" y="0"/>
                  </a:lnTo>
                  <a:lnTo>
                    <a:pt x="913" y="0"/>
                  </a:lnTo>
                  <a:lnTo>
                    <a:pt x="913" y="0"/>
                  </a:lnTo>
                  <a:lnTo>
                    <a:pt x="913" y="0"/>
                  </a:lnTo>
                  <a:lnTo>
                    <a:pt x="913" y="0"/>
                  </a:lnTo>
                  <a:lnTo>
                    <a:pt x="918" y="0"/>
                  </a:lnTo>
                  <a:lnTo>
                    <a:pt x="918" y="0"/>
                  </a:lnTo>
                  <a:lnTo>
                    <a:pt x="918" y="0"/>
                  </a:lnTo>
                  <a:lnTo>
                    <a:pt x="918" y="0"/>
                  </a:lnTo>
                  <a:lnTo>
                    <a:pt x="918" y="0"/>
                  </a:lnTo>
                  <a:lnTo>
                    <a:pt x="923" y="0"/>
                  </a:lnTo>
                  <a:lnTo>
                    <a:pt x="923" y="0"/>
                  </a:lnTo>
                  <a:lnTo>
                    <a:pt x="923" y="0"/>
                  </a:lnTo>
                  <a:lnTo>
                    <a:pt x="923" y="0"/>
                  </a:lnTo>
                  <a:lnTo>
                    <a:pt x="923" y="0"/>
                  </a:lnTo>
                  <a:lnTo>
                    <a:pt x="928" y="0"/>
                  </a:lnTo>
                  <a:lnTo>
                    <a:pt x="928" y="0"/>
                  </a:lnTo>
                  <a:lnTo>
                    <a:pt x="928" y="0"/>
                  </a:lnTo>
                  <a:lnTo>
                    <a:pt x="928" y="0"/>
                  </a:lnTo>
                  <a:lnTo>
                    <a:pt x="928" y="0"/>
                  </a:lnTo>
                  <a:lnTo>
                    <a:pt x="932" y="0"/>
                  </a:lnTo>
                  <a:lnTo>
                    <a:pt x="932" y="0"/>
                  </a:lnTo>
                  <a:lnTo>
                    <a:pt x="932" y="0"/>
                  </a:lnTo>
                  <a:lnTo>
                    <a:pt x="932" y="0"/>
                  </a:lnTo>
                  <a:lnTo>
                    <a:pt x="932" y="0"/>
                  </a:lnTo>
                  <a:lnTo>
                    <a:pt x="937" y="0"/>
                  </a:lnTo>
                  <a:lnTo>
                    <a:pt x="937" y="0"/>
                  </a:lnTo>
                  <a:lnTo>
                    <a:pt x="937" y="0"/>
                  </a:lnTo>
                  <a:lnTo>
                    <a:pt x="937" y="0"/>
                  </a:lnTo>
                  <a:lnTo>
                    <a:pt x="937" y="0"/>
                  </a:lnTo>
                  <a:lnTo>
                    <a:pt x="937" y="0"/>
                  </a:lnTo>
                  <a:lnTo>
                    <a:pt x="942" y="0"/>
                  </a:lnTo>
                  <a:lnTo>
                    <a:pt x="942" y="0"/>
                  </a:lnTo>
                  <a:lnTo>
                    <a:pt x="942" y="0"/>
                  </a:lnTo>
                  <a:lnTo>
                    <a:pt x="942" y="0"/>
                  </a:lnTo>
                  <a:lnTo>
                    <a:pt x="942" y="0"/>
                  </a:lnTo>
                  <a:lnTo>
                    <a:pt x="947" y="0"/>
                  </a:lnTo>
                  <a:lnTo>
                    <a:pt x="947" y="0"/>
                  </a:lnTo>
                  <a:lnTo>
                    <a:pt x="947" y="0"/>
                  </a:lnTo>
                  <a:lnTo>
                    <a:pt x="947" y="0"/>
                  </a:lnTo>
                  <a:lnTo>
                    <a:pt x="947" y="0"/>
                  </a:lnTo>
                  <a:lnTo>
                    <a:pt x="952" y="0"/>
                  </a:lnTo>
                  <a:lnTo>
                    <a:pt x="952" y="0"/>
                  </a:lnTo>
                  <a:lnTo>
                    <a:pt x="952" y="0"/>
                  </a:lnTo>
                  <a:lnTo>
                    <a:pt x="952" y="0"/>
                  </a:lnTo>
                  <a:lnTo>
                    <a:pt x="952" y="0"/>
                  </a:lnTo>
                  <a:lnTo>
                    <a:pt x="957" y="0"/>
                  </a:lnTo>
                  <a:lnTo>
                    <a:pt x="957" y="0"/>
                  </a:lnTo>
                  <a:lnTo>
                    <a:pt x="957" y="0"/>
                  </a:lnTo>
                  <a:lnTo>
                    <a:pt x="957" y="0"/>
                  </a:lnTo>
                  <a:lnTo>
                    <a:pt x="957" y="0"/>
                  </a:lnTo>
                  <a:lnTo>
                    <a:pt x="962" y="0"/>
                  </a:lnTo>
                  <a:lnTo>
                    <a:pt x="962" y="0"/>
                  </a:lnTo>
                  <a:lnTo>
                    <a:pt x="962" y="0"/>
                  </a:lnTo>
                  <a:lnTo>
                    <a:pt x="962" y="0"/>
                  </a:lnTo>
                  <a:lnTo>
                    <a:pt x="962" y="0"/>
                  </a:lnTo>
                  <a:lnTo>
                    <a:pt x="966" y="0"/>
                  </a:lnTo>
                  <a:lnTo>
                    <a:pt x="966" y="0"/>
                  </a:lnTo>
                  <a:lnTo>
                    <a:pt x="966" y="0"/>
                  </a:lnTo>
                  <a:lnTo>
                    <a:pt x="966" y="0"/>
                  </a:lnTo>
                  <a:lnTo>
                    <a:pt x="966" y="0"/>
                  </a:lnTo>
                  <a:lnTo>
                    <a:pt x="971" y="0"/>
                  </a:lnTo>
                  <a:lnTo>
                    <a:pt x="971" y="0"/>
                  </a:lnTo>
                  <a:lnTo>
                    <a:pt x="971" y="0"/>
                  </a:lnTo>
                  <a:lnTo>
                    <a:pt x="971" y="0"/>
                  </a:lnTo>
                  <a:lnTo>
                    <a:pt x="971" y="0"/>
                  </a:lnTo>
                  <a:lnTo>
                    <a:pt x="976" y="0"/>
                  </a:lnTo>
                  <a:lnTo>
                    <a:pt x="976" y="0"/>
                  </a:lnTo>
                  <a:lnTo>
                    <a:pt x="976" y="0"/>
                  </a:lnTo>
                  <a:lnTo>
                    <a:pt x="976" y="0"/>
                  </a:lnTo>
                  <a:lnTo>
                    <a:pt x="976" y="0"/>
                  </a:lnTo>
                  <a:lnTo>
                    <a:pt x="976" y="0"/>
                  </a:lnTo>
                  <a:lnTo>
                    <a:pt x="981" y="0"/>
                  </a:lnTo>
                  <a:lnTo>
                    <a:pt x="981" y="0"/>
                  </a:lnTo>
                  <a:lnTo>
                    <a:pt x="981" y="0"/>
                  </a:lnTo>
                  <a:lnTo>
                    <a:pt x="981" y="0"/>
                  </a:lnTo>
                  <a:lnTo>
                    <a:pt x="981" y="0"/>
                  </a:lnTo>
                  <a:lnTo>
                    <a:pt x="986" y="0"/>
                  </a:lnTo>
                  <a:lnTo>
                    <a:pt x="986" y="0"/>
                  </a:lnTo>
                  <a:lnTo>
                    <a:pt x="986" y="0"/>
                  </a:lnTo>
                  <a:lnTo>
                    <a:pt x="986" y="0"/>
                  </a:lnTo>
                  <a:lnTo>
                    <a:pt x="986" y="0"/>
                  </a:lnTo>
                  <a:lnTo>
                    <a:pt x="991" y="0"/>
                  </a:lnTo>
                  <a:lnTo>
                    <a:pt x="991" y="0"/>
                  </a:lnTo>
                  <a:lnTo>
                    <a:pt x="991" y="0"/>
                  </a:lnTo>
                  <a:lnTo>
                    <a:pt x="991" y="0"/>
                  </a:lnTo>
                  <a:lnTo>
                    <a:pt x="991" y="0"/>
                  </a:lnTo>
                  <a:lnTo>
                    <a:pt x="996" y="0"/>
                  </a:lnTo>
                  <a:lnTo>
                    <a:pt x="996" y="0"/>
                  </a:lnTo>
                  <a:lnTo>
                    <a:pt x="996" y="0"/>
                  </a:lnTo>
                  <a:lnTo>
                    <a:pt x="996" y="0"/>
                  </a:lnTo>
                  <a:lnTo>
                    <a:pt x="996" y="0"/>
                  </a:lnTo>
                  <a:lnTo>
                    <a:pt x="1000" y="0"/>
                  </a:lnTo>
                  <a:lnTo>
                    <a:pt x="1000" y="0"/>
                  </a:lnTo>
                  <a:lnTo>
                    <a:pt x="1000" y="0"/>
                  </a:lnTo>
                  <a:lnTo>
                    <a:pt x="1000" y="0"/>
                  </a:lnTo>
                  <a:lnTo>
                    <a:pt x="1000" y="0"/>
                  </a:lnTo>
                  <a:lnTo>
                    <a:pt x="1005" y="0"/>
                  </a:lnTo>
                  <a:lnTo>
                    <a:pt x="1005" y="0"/>
                  </a:lnTo>
                  <a:lnTo>
                    <a:pt x="1005" y="0"/>
                  </a:lnTo>
                  <a:lnTo>
                    <a:pt x="1005" y="0"/>
                  </a:lnTo>
                  <a:lnTo>
                    <a:pt x="1005" y="0"/>
                  </a:lnTo>
                  <a:lnTo>
                    <a:pt x="1010" y="0"/>
                  </a:lnTo>
                  <a:lnTo>
                    <a:pt x="1010" y="0"/>
                  </a:lnTo>
                  <a:lnTo>
                    <a:pt x="1010" y="0"/>
                  </a:lnTo>
                  <a:lnTo>
                    <a:pt x="1010" y="0"/>
                  </a:lnTo>
                  <a:lnTo>
                    <a:pt x="1010" y="0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1020" y="0"/>
                  </a:lnTo>
                  <a:lnTo>
                    <a:pt x="1020" y="0"/>
                  </a:lnTo>
                  <a:lnTo>
                    <a:pt x="1020" y="0"/>
                  </a:lnTo>
                  <a:lnTo>
                    <a:pt x="1020" y="0"/>
                  </a:lnTo>
                  <a:lnTo>
                    <a:pt x="1020" y="0"/>
                  </a:lnTo>
                  <a:lnTo>
                    <a:pt x="1025" y="0"/>
                  </a:lnTo>
                  <a:lnTo>
                    <a:pt x="1025" y="0"/>
                  </a:lnTo>
                  <a:lnTo>
                    <a:pt x="1025" y="0"/>
                  </a:lnTo>
                  <a:lnTo>
                    <a:pt x="1025" y="0"/>
                  </a:lnTo>
                  <a:lnTo>
                    <a:pt x="1025" y="0"/>
                  </a:lnTo>
                  <a:lnTo>
                    <a:pt x="1029" y="0"/>
                  </a:lnTo>
                  <a:lnTo>
                    <a:pt x="1029" y="0"/>
                  </a:lnTo>
                  <a:lnTo>
                    <a:pt x="1029" y="0"/>
                  </a:lnTo>
                  <a:lnTo>
                    <a:pt x="1029" y="0"/>
                  </a:lnTo>
                  <a:lnTo>
                    <a:pt x="1029" y="0"/>
                  </a:lnTo>
                  <a:lnTo>
                    <a:pt x="1034" y="0"/>
                  </a:lnTo>
                  <a:lnTo>
                    <a:pt x="1034" y="0"/>
                  </a:lnTo>
                  <a:lnTo>
                    <a:pt x="1034" y="0"/>
                  </a:lnTo>
                  <a:lnTo>
                    <a:pt x="1034" y="0"/>
                  </a:lnTo>
                  <a:lnTo>
                    <a:pt x="1034" y="0"/>
                  </a:lnTo>
                  <a:lnTo>
                    <a:pt x="1039" y="0"/>
                  </a:lnTo>
                  <a:lnTo>
                    <a:pt x="1039" y="0"/>
                  </a:lnTo>
                  <a:lnTo>
                    <a:pt x="1039" y="0"/>
                  </a:lnTo>
                  <a:lnTo>
                    <a:pt x="1039" y="0"/>
                  </a:lnTo>
                  <a:lnTo>
                    <a:pt x="1039" y="0"/>
                  </a:lnTo>
                  <a:lnTo>
                    <a:pt x="1039" y="0"/>
                  </a:lnTo>
                  <a:lnTo>
                    <a:pt x="1044" y="0"/>
                  </a:lnTo>
                  <a:lnTo>
                    <a:pt x="1044" y="0"/>
                  </a:lnTo>
                  <a:lnTo>
                    <a:pt x="1044" y="0"/>
                  </a:lnTo>
                  <a:lnTo>
                    <a:pt x="1044" y="0"/>
                  </a:lnTo>
                  <a:lnTo>
                    <a:pt x="1044" y="0"/>
                  </a:lnTo>
                  <a:lnTo>
                    <a:pt x="1049" y="0"/>
                  </a:lnTo>
                  <a:lnTo>
                    <a:pt x="1049" y="0"/>
                  </a:lnTo>
                  <a:lnTo>
                    <a:pt x="1049" y="0"/>
                  </a:lnTo>
                  <a:lnTo>
                    <a:pt x="1049" y="0"/>
                  </a:lnTo>
                  <a:lnTo>
                    <a:pt x="1049" y="0"/>
                  </a:lnTo>
                  <a:lnTo>
                    <a:pt x="1054" y="0"/>
                  </a:lnTo>
                  <a:lnTo>
                    <a:pt x="1054" y="0"/>
                  </a:lnTo>
                  <a:lnTo>
                    <a:pt x="1054" y="0"/>
                  </a:lnTo>
                  <a:lnTo>
                    <a:pt x="1054" y="0"/>
                  </a:lnTo>
                  <a:lnTo>
                    <a:pt x="1054" y="0"/>
                  </a:lnTo>
                  <a:lnTo>
                    <a:pt x="1059" y="0"/>
                  </a:lnTo>
                  <a:lnTo>
                    <a:pt x="1059" y="0"/>
                  </a:lnTo>
                  <a:lnTo>
                    <a:pt x="1059" y="0"/>
                  </a:lnTo>
                  <a:lnTo>
                    <a:pt x="1059" y="0"/>
                  </a:lnTo>
                  <a:lnTo>
                    <a:pt x="1059" y="0"/>
                  </a:lnTo>
                  <a:lnTo>
                    <a:pt x="1063" y="0"/>
                  </a:lnTo>
                  <a:lnTo>
                    <a:pt x="1063" y="0"/>
                  </a:lnTo>
                  <a:lnTo>
                    <a:pt x="1063" y="0"/>
                  </a:lnTo>
                  <a:lnTo>
                    <a:pt x="1063" y="0"/>
                  </a:lnTo>
                  <a:lnTo>
                    <a:pt x="1063" y="0"/>
                  </a:lnTo>
                  <a:lnTo>
                    <a:pt x="1068" y="0"/>
                  </a:lnTo>
                  <a:lnTo>
                    <a:pt x="1068" y="0"/>
                  </a:lnTo>
                  <a:lnTo>
                    <a:pt x="1068" y="0"/>
                  </a:lnTo>
                  <a:lnTo>
                    <a:pt x="1068" y="0"/>
                  </a:lnTo>
                  <a:lnTo>
                    <a:pt x="1068" y="0"/>
                  </a:lnTo>
                  <a:lnTo>
                    <a:pt x="1073" y="0"/>
                  </a:lnTo>
                  <a:lnTo>
                    <a:pt x="1073" y="0"/>
                  </a:lnTo>
                  <a:lnTo>
                    <a:pt x="1073" y="0"/>
                  </a:lnTo>
                  <a:lnTo>
                    <a:pt x="1073" y="0"/>
                  </a:lnTo>
                  <a:lnTo>
                    <a:pt x="1073" y="0"/>
                  </a:lnTo>
                  <a:lnTo>
                    <a:pt x="1078" y="0"/>
                  </a:lnTo>
                  <a:lnTo>
                    <a:pt x="1078" y="0"/>
                  </a:lnTo>
                  <a:lnTo>
                    <a:pt x="1078" y="0"/>
                  </a:lnTo>
                  <a:lnTo>
                    <a:pt x="1078" y="0"/>
                  </a:lnTo>
                  <a:lnTo>
                    <a:pt x="1078" y="0"/>
                  </a:lnTo>
                  <a:lnTo>
                    <a:pt x="1078" y="0"/>
                  </a:lnTo>
                  <a:lnTo>
                    <a:pt x="1083" y="0"/>
                  </a:lnTo>
                  <a:lnTo>
                    <a:pt x="1083" y="0"/>
                  </a:lnTo>
                  <a:lnTo>
                    <a:pt x="1083" y="0"/>
                  </a:lnTo>
                  <a:lnTo>
                    <a:pt x="1083" y="0"/>
                  </a:lnTo>
                  <a:lnTo>
                    <a:pt x="1083" y="0"/>
                  </a:lnTo>
                  <a:lnTo>
                    <a:pt x="1088" y="0"/>
                  </a:lnTo>
                  <a:lnTo>
                    <a:pt x="1088" y="0"/>
                  </a:lnTo>
                  <a:lnTo>
                    <a:pt x="1088" y="0"/>
                  </a:lnTo>
                  <a:lnTo>
                    <a:pt x="1088" y="0"/>
                  </a:lnTo>
                  <a:lnTo>
                    <a:pt x="1093" y="0"/>
                  </a:lnTo>
                  <a:lnTo>
                    <a:pt x="1093" y="0"/>
                  </a:lnTo>
                  <a:lnTo>
                    <a:pt x="1093" y="0"/>
                  </a:lnTo>
                  <a:lnTo>
                    <a:pt x="1093" y="0"/>
                  </a:lnTo>
                  <a:lnTo>
                    <a:pt x="1093" y="0"/>
                  </a:lnTo>
                  <a:lnTo>
                    <a:pt x="1097" y="0"/>
                  </a:lnTo>
                  <a:lnTo>
                    <a:pt x="1097" y="0"/>
                  </a:lnTo>
                  <a:lnTo>
                    <a:pt x="1097" y="0"/>
                  </a:lnTo>
                  <a:lnTo>
                    <a:pt x="1097" y="0"/>
                  </a:lnTo>
                  <a:lnTo>
                    <a:pt x="1097" y="0"/>
                  </a:lnTo>
                  <a:lnTo>
                    <a:pt x="1102" y="0"/>
                  </a:lnTo>
                  <a:lnTo>
                    <a:pt x="1102" y="0"/>
                  </a:lnTo>
                  <a:lnTo>
                    <a:pt x="1102" y="0"/>
                  </a:lnTo>
                  <a:lnTo>
                    <a:pt x="1102" y="0"/>
                  </a:lnTo>
                  <a:lnTo>
                    <a:pt x="1102" y="0"/>
                  </a:lnTo>
                  <a:lnTo>
                    <a:pt x="1107" y="0"/>
                  </a:lnTo>
                  <a:lnTo>
                    <a:pt x="1107" y="0"/>
                  </a:lnTo>
                  <a:lnTo>
                    <a:pt x="1107" y="0"/>
                  </a:lnTo>
                  <a:lnTo>
                    <a:pt x="1107" y="0"/>
                  </a:lnTo>
                  <a:lnTo>
                    <a:pt x="1107" y="0"/>
                  </a:lnTo>
                  <a:lnTo>
                    <a:pt x="1107" y="0"/>
                  </a:lnTo>
                  <a:lnTo>
                    <a:pt x="1112" y="0"/>
                  </a:lnTo>
                  <a:lnTo>
                    <a:pt x="1112" y="0"/>
                  </a:lnTo>
                  <a:lnTo>
                    <a:pt x="1112" y="0"/>
                  </a:lnTo>
                  <a:lnTo>
                    <a:pt x="1112" y="0"/>
                  </a:lnTo>
                  <a:lnTo>
                    <a:pt x="1112" y="0"/>
                  </a:lnTo>
                  <a:lnTo>
                    <a:pt x="1117" y="0"/>
                  </a:lnTo>
                  <a:lnTo>
                    <a:pt x="1117" y="0"/>
                  </a:lnTo>
                  <a:lnTo>
                    <a:pt x="1117" y="0"/>
                  </a:lnTo>
                  <a:lnTo>
                    <a:pt x="1117" y="0"/>
                  </a:lnTo>
                  <a:lnTo>
                    <a:pt x="1117" y="0"/>
                  </a:lnTo>
                  <a:lnTo>
                    <a:pt x="1122" y="0"/>
                  </a:lnTo>
                  <a:lnTo>
                    <a:pt x="1122" y="0"/>
                  </a:lnTo>
                  <a:lnTo>
                    <a:pt x="1122" y="0"/>
                  </a:lnTo>
                  <a:lnTo>
                    <a:pt x="1122" y="0"/>
                  </a:lnTo>
                  <a:lnTo>
                    <a:pt x="1122" y="0"/>
                  </a:lnTo>
                  <a:lnTo>
                    <a:pt x="1127" y="0"/>
                  </a:lnTo>
                  <a:lnTo>
                    <a:pt x="1127" y="0"/>
                  </a:lnTo>
                  <a:lnTo>
                    <a:pt x="1127" y="0"/>
                  </a:lnTo>
                  <a:lnTo>
                    <a:pt x="1127" y="0"/>
                  </a:lnTo>
                  <a:lnTo>
                    <a:pt x="1127" y="0"/>
                  </a:lnTo>
                  <a:lnTo>
                    <a:pt x="1127" y="0"/>
                  </a:lnTo>
                  <a:lnTo>
                    <a:pt x="1131" y="0"/>
                  </a:lnTo>
                  <a:lnTo>
                    <a:pt x="1131" y="0"/>
                  </a:lnTo>
                  <a:lnTo>
                    <a:pt x="1131" y="0"/>
                  </a:lnTo>
                  <a:lnTo>
                    <a:pt x="1131" y="0"/>
                  </a:lnTo>
                  <a:lnTo>
                    <a:pt x="1136" y="0"/>
                  </a:lnTo>
                  <a:lnTo>
                    <a:pt x="1136" y="0"/>
                  </a:lnTo>
                  <a:lnTo>
                    <a:pt x="1136" y="0"/>
                  </a:lnTo>
                  <a:lnTo>
                    <a:pt x="1136" y="0"/>
                  </a:lnTo>
                  <a:lnTo>
                    <a:pt x="1136" y="0"/>
                  </a:lnTo>
                  <a:lnTo>
                    <a:pt x="1141" y="0"/>
                  </a:lnTo>
                  <a:lnTo>
                    <a:pt x="1141" y="0"/>
                  </a:lnTo>
                  <a:lnTo>
                    <a:pt x="1141" y="0"/>
                  </a:lnTo>
                  <a:lnTo>
                    <a:pt x="1141" y="0"/>
                  </a:lnTo>
                  <a:lnTo>
                    <a:pt x="1141" y="0"/>
                  </a:lnTo>
                  <a:lnTo>
                    <a:pt x="1141" y="0"/>
                  </a:lnTo>
                  <a:lnTo>
                    <a:pt x="1146" y="0"/>
                  </a:lnTo>
                  <a:lnTo>
                    <a:pt x="1146" y="0"/>
                  </a:lnTo>
                  <a:lnTo>
                    <a:pt x="1146" y="0"/>
                  </a:lnTo>
                  <a:lnTo>
                    <a:pt x="1146" y="0"/>
                  </a:lnTo>
                  <a:lnTo>
                    <a:pt x="1151" y="0"/>
                  </a:lnTo>
                  <a:lnTo>
                    <a:pt x="1151" y="0"/>
                  </a:lnTo>
                  <a:lnTo>
                    <a:pt x="1151" y="0"/>
                  </a:lnTo>
                  <a:lnTo>
                    <a:pt x="1151" y="0"/>
                  </a:lnTo>
                  <a:lnTo>
                    <a:pt x="1151" y="0"/>
                  </a:lnTo>
                  <a:lnTo>
                    <a:pt x="1156" y="0"/>
                  </a:lnTo>
                  <a:lnTo>
                    <a:pt x="1156" y="0"/>
                  </a:lnTo>
                  <a:lnTo>
                    <a:pt x="1156" y="0"/>
                  </a:lnTo>
                  <a:lnTo>
                    <a:pt x="1156" y="0"/>
                  </a:lnTo>
                  <a:lnTo>
                    <a:pt x="1156" y="0"/>
                  </a:lnTo>
                  <a:lnTo>
                    <a:pt x="1156" y="0"/>
                  </a:lnTo>
                  <a:lnTo>
                    <a:pt x="1161" y="0"/>
                  </a:lnTo>
                  <a:lnTo>
                    <a:pt x="1161" y="0"/>
                  </a:lnTo>
                  <a:lnTo>
                    <a:pt x="1161" y="0"/>
                  </a:lnTo>
                  <a:lnTo>
                    <a:pt x="1161" y="0"/>
                  </a:lnTo>
                  <a:lnTo>
                    <a:pt x="1161" y="0"/>
                  </a:lnTo>
                  <a:lnTo>
                    <a:pt x="1165" y="0"/>
                  </a:lnTo>
                  <a:lnTo>
                    <a:pt x="1165" y="0"/>
                  </a:lnTo>
                  <a:lnTo>
                    <a:pt x="1165" y="0"/>
                  </a:lnTo>
                  <a:lnTo>
                    <a:pt x="1165" y="0"/>
                  </a:lnTo>
                  <a:lnTo>
                    <a:pt x="1165" y="0"/>
                  </a:lnTo>
                  <a:lnTo>
                    <a:pt x="1170" y="0"/>
                  </a:lnTo>
                  <a:lnTo>
                    <a:pt x="1170" y="0"/>
                  </a:lnTo>
                  <a:lnTo>
                    <a:pt x="1170" y="0"/>
                  </a:lnTo>
                  <a:lnTo>
                    <a:pt x="1170" y="0"/>
                  </a:lnTo>
                  <a:lnTo>
                    <a:pt x="1170" y="0"/>
                  </a:lnTo>
                  <a:lnTo>
                    <a:pt x="1175" y="0"/>
                  </a:lnTo>
                  <a:lnTo>
                    <a:pt x="1175" y="0"/>
                  </a:lnTo>
                  <a:lnTo>
                    <a:pt x="1175" y="0"/>
                  </a:lnTo>
                  <a:lnTo>
                    <a:pt x="1175" y="0"/>
                  </a:lnTo>
                  <a:lnTo>
                    <a:pt x="1175" y="0"/>
                  </a:lnTo>
                  <a:lnTo>
                    <a:pt x="1180" y="0"/>
                  </a:lnTo>
                  <a:lnTo>
                    <a:pt x="1180" y="0"/>
                  </a:lnTo>
                  <a:lnTo>
                    <a:pt x="1180" y="0"/>
                  </a:lnTo>
                  <a:lnTo>
                    <a:pt x="1180" y="0"/>
                  </a:lnTo>
                  <a:lnTo>
                    <a:pt x="1180" y="0"/>
                  </a:lnTo>
                  <a:lnTo>
                    <a:pt x="1180" y="0"/>
                  </a:lnTo>
                  <a:lnTo>
                    <a:pt x="1185" y="0"/>
                  </a:lnTo>
                  <a:lnTo>
                    <a:pt x="1185" y="0"/>
                  </a:lnTo>
                  <a:lnTo>
                    <a:pt x="1185" y="0"/>
                  </a:lnTo>
                  <a:lnTo>
                    <a:pt x="1185" y="0"/>
                  </a:lnTo>
                  <a:lnTo>
                    <a:pt x="1185" y="0"/>
                  </a:lnTo>
                  <a:lnTo>
                    <a:pt x="1190" y="0"/>
                  </a:lnTo>
                  <a:lnTo>
                    <a:pt x="1190" y="0"/>
                  </a:lnTo>
                  <a:lnTo>
                    <a:pt x="1190" y="0"/>
                  </a:lnTo>
                  <a:lnTo>
                    <a:pt x="1190" y="0"/>
                  </a:lnTo>
                  <a:lnTo>
                    <a:pt x="1190" y="0"/>
                  </a:lnTo>
                  <a:lnTo>
                    <a:pt x="1195" y="0"/>
                  </a:lnTo>
                  <a:lnTo>
                    <a:pt x="1195" y="0"/>
                  </a:lnTo>
                  <a:lnTo>
                    <a:pt x="1195" y="0"/>
                  </a:lnTo>
                  <a:lnTo>
                    <a:pt x="1195" y="0"/>
                  </a:lnTo>
                  <a:lnTo>
                    <a:pt x="1195" y="0"/>
                  </a:lnTo>
                  <a:lnTo>
                    <a:pt x="1199" y="0"/>
                  </a:lnTo>
                  <a:lnTo>
                    <a:pt x="1199" y="0"/>
                  </a:lnTo>
                  <a:lnTo>
                    <a:pt x="1199" y="0"/>
                  </a:lnTo>
                  <a:lnTo>
                    <a:pt x="1199" y="0"/>
                  </a:lnTo>
                  <a:lnTo>
                    <a:pt x="1204" y="0"/>
                  </a:lnTo>
                  <a:lnTo>
                    <a:pt x="1204" y="0"/>
                  </a:lnTo>
                  <a:lnTo>
                    <a:pt x="1204" y="0"/>
                  </a:lnTo>
                  <a:lnTo>
                    <a:pt x="1204" y="0"/>
                  </a:lnTo>
                  <a:lnTo>
                    <a:pt x="1204" y="0"/>
                  </a:lnTo>
                  <a:lnTo>
                    <a:pt x="1209" y="0"/>
                  </a:lnTo>
                  <a:lnTo>
                    <a:pt x="1209" y="0"/>
                  </a:lnTo>
                  <a:lnTo>
                    <a:pt x="1209" y="0"/>
                  </a:lnTo>
                  <a:lnTo>
                    <a:pt x="1209" y="0"/>
                  </a:lnTo>
                  <a:lnTo>
                    <a:pt x="1209" y="0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219" y="0"/>
                  </a:lnTo>
                  <a:lnTo>
                    <a:pt x="1219" y="0"/>
                  </a:lnTo>
                  <a:lnTo>
                    <a:pt x="1219" y="0"/>
                  </a:lnTo>
                  <a:lnTo>
                    <a:pt x="1219" y="0"/>
                  </a:lnTo>
                  <a:lnTo>
                    <a:pt x="1219" y="0"/>
                  </a:lnTo>
                  <a:lnTo>
                    <a:pt x="1219" y="0"/>
                  </a:lnTo>
                  <a:lnTo>
                    <a:pt x="1224" y="0"/>
                  </a:lnTo>
                  <a:lnTo>
                    <a:pt x="1224" y="0"/>
                  </a:lnTo>
                  <a:lnTo>
                    <a:pt x="1224" y="0"/>
                  </a:lnTo>
                  <a:lnTo>
                    <a:pt x="1224" y="0"/>
                  </a:lnTo>
                  <a:lnTo>
                    <a:pt x="1224" y="0"/>
                  </a:lnTo>
                  <a:lnTo>
                    <a:pt x="1229" y="0"/>
                  </a:lnTo>
                  <a:lnTo>
                    <a:pt x="1229" y="0"/>
                  </a:lnTo>
                  <a:lnTo>
                    <a:pt x="1229" y="0"/>
                  </a:lnTo>
                  <a:lnTo>
                    <a:pt x="1229" y="0"/>
                  </a:lnTo>
                  <a:lnTo>
                    <a:pt x="1229" y="0"/>
                  </a:lnTo>
                  <a:lnTo>
                    <a:pt x="1233" y="0"/>
                  </a:lnTo>
                  <a:lnTo>
                    <a:pt x="1233" y="0"/>
                  </a:lnTo>
                  <a:lnTo>
                    <a:pt x="1233" y="0"/>
                  </a:lnTo>
                  <a:lnTo>
                    <a:pt x="1233" y="0"/>
                  </a:lnTo>
                  <a:lnTo>
                    <a:pt x="1233" y="0"/>
                  </a:lnTo>
                  <a:lnTo>
                    <a:pt x="1238" y="0"/>
                  </a:lnTo>
                  <a:lnTo>
                    <a:pt x="1238" y="0"/>
                  </a:lnTo>
                  <a:lnTo>
                    <a:pt x="1238" y="0"/>
                  </a:lnTo>
                  <a:lnTo>
                    <a:pt x="1238" y="0"/>
                  </a:lnTo>
                  <a:lnTo>
                    <a:pt x="1238" y="0"/>
                  </a:lnTo>
                  <a:lnTo>
                    <a:pt x="1243" y="0"/>
                  </a:lnTo>
                  <a:lnTo>
                    <a:pt x="1243" y="0"/>
                  </a:lnTo>
                  <a:lnTo>
                    <a:pt x="1243" y="0"/>
                  </a:lnTo>
                  <a:lnTo>
                    <a:pt x="1243" y="0"/>
                  </a:lnTo>
                  <a:lnTo>
                    <a:pt x="1243" y="0"/>
                  </a:lnTo>
                  <a:lnTo>
                    <a:pt x="1248" y="0"/>
                  </a:lnTo>
                  <a:lnTo>
                    <a:pt x="1248" y="0"/>
                  </a:lnTo>
                  <a:lnTo>
                    <a:pt x="1248" y="0"/>
                  </a:lnTo>
                  <a:lnTo>
                    <a:pt x="1248" y="0"/>
                  </a:lnTo>
                  <a:lnTo>
                    <a:pt x="1248" y="0"/>
                  </a:lnTo>
                  <a:lnTo>
                    <a:pt x="1248" y="0"/>
                  </a:lnTo>
                  <a:lnTo>
                    <a:pt x="1253" y="0"/>
                  </a:lnTo>
                  <a:lnTo>
                    <a:pt x="1253" y="0"/>
                  </a:lnTo>
                  <a:lnTo>
                    <a:pt x="1253" y="0"/>
                  </a:lnTo>
                  <a:lnTo>
                    <a:pt x="1253" y="0"/>
                  </a:lnTo>
                  <a:lnTo>
                    <a:pt x="1253" y="0"/>
                  </a:lnTo>
                  <a:lnTo>
                    <a:pt x="1258" y="0"/>
                  </a:lnTo>
                  <a:lnTo>
                    <a:pt x="1258" y="0"/>
                  </a:lnTo>
                  <a:lnTo>
                    <a:pt x="1258" y="0"/>
                  </a:lnTo>
                  <a:lnTo>
                    <a:pt x="1258" y="0"/>
                  </a:lnTo>
                  <a:lnTo>
                    <a:pt x="1258" y="0"/>
                  </a:lnTo>
                  <a:lnTo>
                    <a:pt x="1263" y="0"/>
                  </a:lnTo>
                  <a:lnTo>
                    <a:pt x="1263" y="0"/>
                  </a:lnTo>
                  <a:lnTo>
                    <a:pt x="1263" y="0"/>
                  </a:lnTo>
                  <a:lnTo>
                    <a:pt x="1263" y="0"/>
                  </a:lnTo>
                  <a:lnTo>
                    <a:pt x="1263" y="0"/>
                  </a:lnTo>
                  <a:lnTo>
                    <a:pt x="1267" y="0"/>
                  </a:lnTo>
                  <a:lnTo>
                    <a:pt x="1267" y="0"/>
                  </a:lnTo>
                  <a:lnTo>
                    <a:pt x="1267" y="0"/>
                  </a:lnTo>
                  <a:lnTo>
                    <a:pt x="1267" y="0"/>
                  </a:lnTo>
                  <a:lnTo>
                    <a:pt x="1267" y="0"/>
                  </a:lnTo>
                  <a:lnTo>
                    <a:pt x="1272" y="0"/>
                  </a:lnTo>
                  <a:lnTo>
                    <a:pt x="1272" y="0"/>
                  </a:lnTo>
                  <a:lnTo>
                    <a:pt x="1272" y="0"/>
                  </a:lnTo>
                  <a:lnTo>
                    <a:pt x="1272" y="0"/>
                  </a:lnTo>
                  <a:lnTo>
                    <a:pt x="1272" y="0"/>
                  </a:lnTo>
                  <a:lnTo>
                    <a:pt x="1277" y="0"/>
                  </a:lnTo>
                  <a:lnTo>
                    <a:pt x="1277" y="0"/>
                  </a:lnTo>
                  <a:lnTo>
                    <a:pt x="1277" y="0"/>
                  </a:lnTo>
                  <a:lnTo>
                    <a:pt x="1277" y="0"/>
                  </a:lnTo>
                  <a:lnTo>
                    <a:pt x="1277" y="0"/>
                  </a:lnTo>
                  <a:lnTo>
                    <a:pt x="1282" y="0"/>
                  </a:lnTo>
                  <a:lnTo>
                    <a:pt x="1282" y="0"/>
                  </a:lnTo>
                  <a:lnTo>
                    <a:pt x="1282" y="0"/>
                  </a:lnTo>
                  <a:lnTo>
                    <a:pt x="1282" y="0"/>
                  </a:lnTo>
                  <a:lnTo>
                    <a:pt x="1282" y="0"/>
                  </a:lnTo>
                  <a:lnTo>
                    <a:pt x="1287" y="0"/>
                  </a:lnTo>
                  <a:lnTo>
                    <a:pt x="1287" y="0"/>
                  </a:lnTo>
                  <a:lnTo>
                    <a:pt x="1287" y="0"/>
                  </a:lnTo>
                  <a:lnTo>
                    <a:pt x="1287" y="0"/>
                  </a:lnTo>
                  <a:lnTo>
                    <a:pt x="1287" y="0"/>
                  </a:lnTo>
                  <a:lnTo>
                    <a:pt x="1287" y="0"/>
                  </a:lnTo>
                  <a:lnTo>
                    <a:pt x="1292" y="0"/>
                  </a:lnTo>
                  <a:lnTo>
                    <a:pt x="1292" y="0"/>
                  </a:lnTo>
                  <a:lnTo>
                    <a:pt x="1292" y="0"/>
                  </a:lnTo>
                  <a:lnTo>
                    <a:pt x="1292" y="0"/>
                  </a:lnTo>
                  <a:lnTo>
                    <a:pt x="1297" y="0"/>
                  </a:lnTo>
                  <a:lnTo>
                    <a:pt x="1297" y="0"/>
                  </a:lnTo>
                  <a:lnTo>
                    <a:pt x="1297" y="0"/>
                  </a:lnTo>
                  <a:lnTo>
                    <a:pt x="1297" y="0"/>
                  </a:lnTo>
                  <a:lnTo>
                    <a:pt x="1297" y="0"/>
                  </a:lnTo>
                  <a:lnTo>
                    <a:pt x="1301" y="0"/>
                  </a:lnTo>
                  <a:lnTo>
                    <a:pt x="1301" y="0"/>
                  </a:lnTo>
                  <a:lnTo>
                    <a:pt x="1301" y="0"/>
                  </a:lnTo>
                  <a:lnTo>
                    <a:pt x="1301" y="0"/>
                  </a:lnTo>
                  <a:lnTo>
                    <a:pt x="1301" y="0"/>
                  </a:lnTo>
                  <a:lnTo>
                    <a:pt x="1306" y="0"/>
                  </a:lnTo>
                  <a:lnTo>
                    <a:pt x="1306" y="0"/>
                  </a:lnTo>
                  <a:lnTo>
                    <a:pt x="1306" y="0"/>
                  </a:lnTo>
                  <a:lnTo>
                    <a:pt x="1306" y="0"/>
                  </a:lnTo>
                  <a:lnTo>
                    <a:pt x="1306" y="0"/>
                  </a:lnTo>
                  <a:lnTo>
                    <a:pt x="1311" y="0"/>
                  </a:lnTo>
                  <a:lnTo>
                    <a:pt x="1311" y="0"/>
                  </a:lnTo>
                  <a:lnTo>
                    <a:pt x="1311" y="0"/>
                  </a:lnTo>
                  <a:lnTo>
                    <a:pt x="1311" y="0"/>
                  </a:lnTo>
                  <a:lnTo>
                    <a:pt x="1311" y="0"/>
                  </a:lnTo>
                  <a:lnTo>
                    <a:pt x="1316" y="0"/>
                  </a:lnTo>
                  <a:lnTo>
                    <a:pt x="1316" y="0"/>
                  </a:lnTo>
                  <a:lnTo>
                    <a:pt x="1316" y="0"/>
                  </a:lnTo>
                  <a:lnTo>
                    <a:pt x="1316" y="0"/>
                  </a:lnTo>
                  <a:lnTo>
                    <a:pt x="1316" y="0"/>
                  </a:lnTo>
                  <a:lnTo>
                    <a:pt x="1321" y="0"/>
                  </a:lnTo>
                  <a:lnTo>
                    <a:pt x="1321" y="0"/>
                  </a:lnTo>
                  <a:lnTo>
                    <a:pt x="1321" y="0"/>
                  </a:lnTo>
                  <a:lnTo>
                    <a:pt x="1321" y="0"/>
                  </a:lnTo>
                  <a:lnTo>
                    <a:pt x="1321" y="0"/>
                  </a:lnTo>
                  <a:lnTo>
                    <a:pt x="1326" y="0"/>
                  </a:lnTo>
                  <a:lnTo>
                    <a:pt x="1326" y="0"/>
                  </a:lnTo>
                  <a:lnTo>
                    <a:pt x="1326" y="0"/>
                  </a:lnTo>
                  <a:lnTo>
                    <a:pt x="1326" y="0"/>
                  </a:lnTo>
                  <a:lnTo>
                    <a:pt x="1326" y="0"/>
                  </a:lnTo>
                  <a:lnTo>
                    <a:pt x="1330" y="0"/>
                  </a:lnTo>
                  <a:lnTo>
                    <a:pt x="1330" y="0"/>
                  </a:lnTo>
                  <a:lnTo>
                    <a:pt x="1330" y="0"/>
                  </a:lnTo>
                  <a:lnTo>
                    <a:pt x="1330" y="0"/>
                  </a:lnTo>
                  <a:lnTo>
                    <a:pt x="1330" y="0"/>
                  </a:lnTo>
                  <a:lnTo>
                    <a:pt x="1330" y="0"/>
                  </a:lnTo>
                  <a:lnTo>
                    <a:pt x="1335" y="0"/>
                  </a:lnTo>
                  <a:lnTo>
                    <a:pt x="1335" y="0"/>
                  </a:lnTo>
                  <a:lnTo>
                    <a:pt x="1335" y="0"/>
                  </a:lnTo>
                  <a:lnTo>
                    <a:pt x="1335" y="0"/>
                  </a:lnTo>
                  <a:lnTo>
                    <a:pt x="1335" y="0"/>
                  </a:lnTo>
                  <a:lnTo>
                    <a:pt x="1340" y="0"/>
                  </a:lnTo>
                  <a:lnTo>
                    <a:pt x="1340" y="0"/>
                  </a:lnTo>
                  <a:lnTo>
                    <a:pt x="1340" y="0"/>
                  </a:lnTo>
                  <a:lnTo>
                    <a:pt x="1340" y="0"/>
                  </a:lnTo>
                  <a:lnTo>
                    <a:pt x="1340" y="0"/>
                  </a:lnTo>
                  <a:lnTo>
                    <a:pt x="1345" y="0"/>
                  </a:lnTo>
                  <a:lnTo>
                    <a:pt x="1345" y="0"/>
                  </a:lnTo>
                  <a:lnTo>
                    <a:pt x="1345" y="0"/>
                  </a:lnTo>
                  <a:lnTo>
                    <a:pt x="1345" y="0"/>
                  </a:lnTo>
                  <a:lnTo>
                    <a:pt x="1345" y="0"/>
                  </a:lnTo>
                  <a:lnTo>
                    <a:pt x="1350" y="0"/>
                  </a:lnTo>
                  <a:lnTo>
                    <a:pt x="1350" y="0"/>
                  </a:lnTo>
                  <a:lnTo>
                    <a:pt x="1350" y="0"/>
                  </a:lnTo>
                  <a:lnTo>
                    <a:pt x="1350" y="0"/>
                  </a:lnTo>
                  <a:lnTo>
                    <a:pt x="1350" y="0"/>
                  </a:lnTo>
                  <a:lnTo>
                    <a:pt x="1355" y="0"/>
                  </a:lnTo>
                  <a:lnTo>
                    <a:pt x="1355" y="0"/>
                  </a:lnTo>
                  <a:lnTo>
                    <a:pt x="1355" y="0"/>
                  </a:lnTo>
                  <a:lnTo>
                    <a:pt x="1355" y="0"/>
                  </a:lnTo>
                  <a:lnTo>
                    <a:pt x="1355" y="0"/>
                  </a:lnTo>
                  <a:lnTo>
                    <a:pt x="1360" y="0"/>
                  </a:lnTo>
                  <a:lnTo>
                    <a:pt x="1360" y="0"/>
                  </a:lnTo>
                  <a:lnTo>
                    <a:pt x="1360" y="0"/>
                  </a:lnTo>
                  <a:lnTo>
                    <a:pt x="1360" y="0"/>
                  </a:lnTo>
                  <a:lnTo>
                    <a:pt x="1360" y="0"/>
                  </a:lnTo>
                  <a:lnTo>
                    <a:pt x="1364" y="0"/>
                  </a:lnTo>
                  <a:lnTo>
                    <a:pt x="1364" y="0"/>
                  </a:lnTo>
                  <a:lnTo>
                    <a:pt x="1364" y="0"/>
                  </a:lnTo>
                  <a:lnTo>
                    <a:pt x="1364" y="0"/>
                  </a:lnTo>
                  <a:lnTo>
                    <a:pt x="1364" y="0"/>
                  </a:lnTo>
                  <a:lnTo>
                    <a:pt x="1369" y="0"/>
                  </a:lnTo>
                  <a:lnTo>
                    <a:pt x="1369" y="0"/>
                  </a:lnTo>
                  <a:lnTo>
                    <a:pt x="1369" y="0"/>
                  </a:lnTo>
                  <a:lnTo>
                    <a:pt x="1369" y="0"/>
                  </a:lnTo>
                  <a:lnTo>
                    <a:pt x="1369" y="0"/>
                  </a:lnTo>
                  <a:lnTo>
                    <a:pt x="1369" y="0"/>
                  </a:lnTo>
                  <a:lnTo>
                    <a:pt x="1374" y="0"/>
                  </a:lnTo>
                  <a:lnTo>
                    <a:pt x="1374" y="0"/>
                  </a:lnTo>
                  <a:lnTo>
                    <a:pt x="1374" y="0"/>
                  </a:lnTo>
                  <a:lnTo>
                    <a:pt x="1374" y="0"/>
                  </a:lnTo>
                  <a:lnTo>
                    <a:pt x="1374" y="0"/>
                  </a:lnTo>
                  <a:lnTo>
                    <a:pt x="1379" y="0"/>
                  </a:lnTo>
                  <a:lnTo>
                    <a:pt x="1379" y="0"/>
                  </a:lnTo>
                  <a:lnTo>
                    <a:pt x="1379" y="0"/>
                  </a:lnTo>
                  <a:lnTo>
                    <a:pt x="1379" y="0"/>
                  </a:lnTo>
                  <a:lnTo>
                    <a:pt x="1379" y="0"/>
                  </a:lnTo>
                  <a:lnTo>
                    <a:pt x="1384" y="0"/>
                  </a:lnTo>
                  <a:lnTo>
                    <a:pt x="1384" y="0"/>
                  </a:lnTo>
                  <a:lnTo>
                    <a:pt x="1384" y="0"/>
                  </a:lnTo>
                  <a:lnTo>
                    <a:pt x="1384" y="0"/>
                  </a:lnTo>
                  <a:lnTo>
                    <a:pt x="1384" y="0"/>
                  </a:lnTo>
                  <a:lnTo>
                    <a:pt x="1389" y="0"/>
                  </a:lnTo>
                  <a:lnTo>
                    <a:pt x="1389" y="0"/>
                  </a:lnTo>
                  <a:lnTo>
                    <a:pt x="1389" y="0"/>
                  </a:lnTo>
                  <a:lnTo>
                    <a:pt x="1389" y="0"/>
                  </a:lnTo>
                  <a:lnTo>
                    <a:pt x="1389" y="0"/>
                  </a:lnTo>
                  <a:lnTo>
                    <a:pt x="1394" y="0"/>
                  </a:lnTo>
                  <a:lnTo>
                    <a:pt x="1394" y="0"/>
                  </a:lnTo>
                  <a:lnTo>
                    <a:pt x="1394" y="0"/>
                  </a:lnTo>
                  <a:lnTo>
                    <a:pt x="1394" y="0"/>
                  </a:lnTo>
                  <a:lnTo>
                    <a:pt x="1394" y="0"/>
                  </a:lnTo>
                  <a:lnTo>
                    <a:pt x="1398" y="0"/>
                  </a:lnTo>
                  <a:lnTo>
                    <a:pt x="1398" y="0"/>
                  </a:lnTo>
                  <a:lnTo>
                    <a:pt x="1398" y="0"/>
                  </a:lnTo>
                  <a:lnTo>
                    <a:pt x="1398" y="0"/>
                  </a:lnTo>
                  <a:lnTo>
                    <a:pt x="1398" y="0"/>
                  </a:lnTo>
                  <a:lnTo>
                    <a:pt x="1403" y="0"/>
                  </a:lnTo>
                  <a:lnTo>
                    <a:pt x="1403" y="0"/>
                  </a:lnTo>
                  <a:lnTo>
                    <a:pt x="1403" y="0"/>
                  </a:lnTo>
                  <a:lnTo>
                    <a:pt x="1403" y="0"/>
                  </a:lnTo>
                  <a:lnTo>
                    <a:pt x="1403" y="0"/>
                  </a:lnTo>
                  <a:lnTo>
                    <a:pt x="1403" y="0"/>
                  </a:lnTo>
                  <a:lnTo>
                    <a:pt x="1408" y="0"/>
                  </a:lnTo>
                  <a:lnTo>
                    <a:pt x="1408" y="0"/>
                  </a:lnTo>
                  <a:lnTo>
                    <a:pt x="1408" y="0"/>
                  </a:lnTo>
                  <a:lnTo>
                    <a:pt x="1408" y="0"/>
                  </a:lnTo>
                  <a:lnTo>
                    <a:pt x="1408" y="0"/>
                  </a:lnTo>
                  <a:lnTo>
                    <a:pt x="1413" y="0"/>
                  </a:lnTo>
                  <a:lnTo>
                    <a:pt x="1413" y="0"/>
                  </a:lnTo>
                  <a:lnTo>
                    <a:pt x="1413" y="0"/>
                  </a:lnTo>
                  <a:lnTo>
                    <a:pt x="1413" y="0"/>
                  </a:lnTo>
                  <a:lnTo>
                    <a:pt x="1413" y="0"/>
                  </a:lnTo>
                  <a:lnTo>
                    <a:pt x="1418" y="0"/>
                  </a:lnTo>
                  <a:lnTo>
                    <a:pt x="1418" y="0"/>
                  </a:lnTo>
                  <a:lnTo>
                    <a:pt x="1418" y="0"/>
                  </a:lnTo>
                  <a:lnTo>
                    <a:pt x="1418" y="0"/>
                  </a:lnTo>
                  <a:lnTo>
                    <a:pt x="1423" y="0"/>
                  </a:lnTo>
                  <a:lnTo>
                    <a:pt x="1423" y="0"/>
                  </a:lnTo>
                  <a:lnTo>
                    <a:pt x="1423" y="0"/>
                  </a:lnTo>
                  <a:lnTo>
                    <a:pt x="1423" y="0"/>
                  </a:lnTo>
                  <a:lnTo>
                    <a:pt x="1423" y="0"/>
                  </a:lnTo>
                  <a:lnTo>
                    <a:pt x="1428" y="0"/>
                  </a:lnTo>
                  <a:lnTo>
                    <a:pt x="1428" y="0"/>
                  </a:lnTo>
                  <a:lnTo>
                    <a:pt x="1428" y="0"/>
                  </a:lnTo>
                  <a:lnTo>
                    <a:pt x="1428" y="0"/>
                  </a:lnTo>
                  <a:lnTo>
                    <a:pt x="1428" y="0"/>
                  </a:lnTo>
                  <a:lnTo>
                    <a:pt x="1432" y="0"/>
                  </a:lnTo>
                  <a:lnTo>
                    <a:pt x="1432" y="0"/>
                  </a:lnTo>
                  <a:lnTo>
                    <a:pt x="1432" y="0"/>
                  </a:lnTo>
                  <a:lnTo>
                    <a:pt x="1432" y="0"/>
                  </a:lnTo>
                  <a:lnTo>
                    <a:pt x="1432" y="0"/>
                  </a:lnTo>
                  <a:lnTo>
                    <a:pt x="1432" y="0"/>
                  </a:lnTo>
                  <a:lnTo>
                    <a:pt x="1437" y="0"/>
                  </a:lnTo>
                  <a:lnTo>
                    <a:pt x="1437" y="0"/>
                  </a:lnTo>
                  <a:lnTo>
                    <a:pt x="1437" y="0"/>
                  </a:lnTo>
                  <a:lnTo>
                    <a:pt x="1437" y="0"/>
                  </a:lnTo>
                  <a:lnTo>
                    <a:pt x="1437" y="0"/>
                  </a:lnTo>
                  <a:lnTo>
                    <a:pt x="1442" y="0"/>
                  </a:lnTo>
                  <a:lnTo>
                    <a:pt x="1442" y="0"/>
                  </a:lnTo>
                  <a:lnTo>
                    <a:pt x="1442" y="0"/>
                  </a:lnTo>
                  <a:lnTo>
                    <a:pt x="1442" y="0"/>
                  </a:lnTo>
                  <a:lnTo>
                    <a:pt x="1442" y="0"/>
                  </a:lnTo>
                  <a:lnTo>
                    <a:pt x="1447" y="0"/>
                  </a:lnTo>
                  <a:lnTo>
                    <a:pt x="1447" y="0"/>
                  </a:lnTo>
                  <a:lnTo>
                    <a:pt x="1447" y="0"/>
                  </a:lnTo>
                  <a:lnTo>
                    <a:pt x="1447" y="0"/>
                  </a:lnTo>
                  <a:lnTo>
                    <a:pt x="1447" y="0"/>
                  </a:lnTo>
                  <a:lnTo>
                    <a:pt x="1452" y="0"/>
                  </a:lnTo>
                  <a:lnTo>
                    <a:pt x="1452" y="0"/>
                  </a:lnTo>
                  <a:lnTo>
                    <a:pt x="1452" y="0"/>
                  </a:lnTo>
                  <a:lnTo>
                    <a:pt x="1452" y="0"/>
                  </a:lnTo>
                  <a:lnTo>
                    <a:pt x="1452" y="0"/>
                  </a:lnTo>
                  <a:lnTo>
                    <a:pt x="1457" y="0"/>
                  </a:lnTo>
                  <a:lnTo>
                    <a:pt x="1457" y="0"/>
                  </a:lnTo>
                  <a:lnTo>
                    <a:pt x="1457" y="0"/>
                  </a:lnTo>
                  <a:lnTo>
                    <a:pt x="1457" y="0"/>
                  </a:lnTo>
                  <a:lnTo>
                    <a:pt x="1457" y="0"/>
                  </a:lnTo>
                  <a:lnTo>
                    <a:pt x="1462" y="0"/>
                  </a:lnTo>
                  <a:lnTo>
                    <a:pt x="1462" y="0"/>
                  </a:lnTo>
                  <a:lnTo>
                    <a:pt x="1462" y="0"/>
                  </a:lnTo>
                  <a:lnTo>
                    <a:pt x="1462" y="0"/>
                  </a:lnTo>
                  <a:lnTo>
                    <a:pt x="1462" y="0"/>
                  </a:lnTo>
                  <a:lnTo>
                    <a:pt x="1466" y="0"/>
                  </a:lnTo>
                  <a:lnTo>
                    <a:pt x="1466" y="0"/>
                  </a:lnTo>
                  <a:lnTo>
                    <a:pt x="1466" y="0"/>
                  </a:lnTo>
                  <a:lnTo>
                    <a:pt x="1466" y="0"/>
                  </a:lnTo>
                  <a:lnTo>
                    <a:pt x="1466" y="0"/>
                  </a:lnTo>
                  <a:lnTo>
                    <a:pt x="1471" y="0"/>
                  </a:lnTo>
                  <a:lnTo>
                    <a:pt x="1471" y="0"/>
                  </a:lnTo>
                  <a:lnTo>
                    <a:pt x="1471" y="0"/>
                  </a:lnTo>
                  <a:lnTo>
                    <a:pt x="1471" y="0"/>
                  </a:lnTo>
                  <a:lnTo>
                    <a:pt x="1471" y="0"/>
                  </a:lnTo>
                  <a:lnTo>
                    <a:pt x="1471" y="0"/>
                  </a:lnTo>
                  <a:lnTo>
                    <a:pt x="1476" y="0"/>
                  </a:lnTo>
                  <a:lnTo>
                    <a:pt x="1476" y="0"/>
                  </a:lnTo>
                  <a:lnTo>
                    <a:pt x="1476" y="0"/>
                  </a:lnTo>
                  <a:lnTo>
                    <a:pt x="1476" y="0"/>
                  </a:lnTo>
                  <a:lnTo>
                    <a:pt x="1476" y="0"/>
                  </a:lnTo>
                  <a:lnTo>
                    <a:pt x="1481" y="0"/>
                  </a:lnTo>
                  <a:lnTo>
                    <a:pt x="1481" y="0"/>
                  </a:lnTo>
                  <a:lnTo>
                    <a:pt x="1481" y="0"/>
                  </a:lnTo>
                  <a:lnTo>
                    <a:pt x="1481" y="0"/>
                  </a:lnTo>
                  <a:lnTo>
                    <a:pt x="1481" y="0"/>
                  </a:lnTo>
                  <a:lnTo>
                    <a:pt x="1486" y="0"/>
                  </a:lnTo>
                  <a:lnTo>
                    <a:pt x="1486" y="0"/>
                  </a:lnTo>
                  <a:lnTo>
                    <a:pt x="1486" y="0"/>
                  </a:lnTo>
                  <a:lnTo>
                    <a:pt x="1486" y="0"/>
                  </a:lnTo>
                  <a:lnTo>
                    <a:pt x="1486" y="0"/>
                  </a:lnTo>
                  <a:lnTo>
                    <a:pt x="1491" y="0"/>
                  </a:lnTo>
                  <a:lnTo>
                    <a:pt x="1491" y="0"/>
                  </a:lnTo>
                  <a:lnTo>
                    <a:pt x="1491" y="0"/>
                  </a:lnTo>
                  <a:lnTo>
                    <a:pt x="1491" y="0"/>
                  </a:lnTo>
                  <a:lnTo>
                    <a:pt x="1491" y="0"/>
                  </a:lnTo>
                  <a:lnTo>
                    <a:pt x="1496" y="0"/>
                  </a:lnTo>
                  <a:lnTo>
                    <a:pt x="1496" y="0"/>
                  </a:lnTo>
                  <a:lnTo>
                    <a:pt x="1496" y="0"/>
                  </a:lnTo>
                  <a:lnTo>
                    <a:pt x="1496" y="0"/>
                  </a:lnTo>
                  <a:lnTo>
                    <a:pt x="1496" y="0"/>
                  </a:lnTo>
                  <a:lnTo>
                    <a:pt x="1500" y="0"/>
                  </a:lnTo>
                  <a:lnTo>
                    <a:pt x="1500" y="0"/>
                  </a:lnTo>
                  <a:lnTo>
                    <a:pt x="1500" y="0"/>
                  </a:lnTo>
                  <a:lnTo>
                    <a:pt x="1500" y="0"/>
                  </a:lnTo>
                  <a:lnTo>
                    <a:pt x="1500" y="0"/>
                  </a:lnTo>
                  <a:lnTo>
                    <a:pt x="1505" y="0"/>
                  </a:lnTo>
                  <a:lnTo>
                    <a:pt x="1505" y="0"/>
                  </a:lnTo>
                  <a:lnTo>
                    <a:pt x="1505" y="0"/>
                  </a:lnTo>
                  <a:lnTo>
                    <a:pt x="1505" y="0"/>
                  </a:lnTo>
                  <a:lnTo>
                    <a:pt x="1505" y="0"/>
                  </a:lnTo>
                  <a:lnTo>
                    <a:pt x="1510" y="0"/>
                  </a:lnTo>
                  <a:lnTo>
                    <a:pt x="1510" y="0"/>
                  </a:lnTo>
                  <a:lnTo>
                    <a:pt x="1510" y="0"/>
                  </a:lnTo>
                  <a:lnTo>
                    <a:pt x="1510" y="0"/>
                  </a:lnTo>
                  <a:lnTo>
                    <a:pt x="1510" y="0"/>
                  </a:lnTo>
                  <a:lnTo>
                    <a:pt x="1510" y="0"/>
                  </a:lnTo>
                  <a:lnTo>
                    <a:pt x="1515" y="0"/>
                  </a:lnTo>
                  <a:lnTo>
                    <a:pt x="1515" y="0"/>
                  </a:lnTo>
                  <a:lnTo>
                    <a:pt x="1515" y="0"/>
                  </a:lnTo>
                  <a:lnTo>
                    <a:pt x="1515" y="0"/>
                  </a:lnTo>
                  <a:lnTo>
                    <a:pt x="1520" y="0"/>
                  </a:lnTo>
                  <a:lnTo>
                    <a:pt x="1520" y="0"/>
                  </a:lnTo>
                  <a:lnTo>
                    <a:pt x="1520" y="0"/>
                  </a:lnTo>
                  <a:lnTo>
                    <a:pt x="1520" y="0"/>
                  </a:lnTo>
                  <a:lnTo>
                    <a:pt x="1520" y="0"/>
                  </a:lnTo>
                  <a:lnTo>
                    <a:pt x="1525" y="0"/>
                  </a:lnTo>
                  <a:lnTo>
                    <a:pt x="1525" y="0"/>
                  </a:lnTo>
                  <a:lnTo>
                    <a:pt x="1525" y="0"/>
                  </a:lnTo>
                  <a:lnTo>
                    <a:pt x="1525" y="0"/>
                  </a:lnTo>
                  <a:lnTo>
                    <a:pt x="1525" y="0"/>
                  </a:lnTo>
                  <a:lnTo>
                    <a:pt x="1530" y="0"/>
                  </a:lnTo>
                  <a:lnTo>
                    <a:pt x="1530" y="0"/>
                  </a:lnTo>
                  <a:lnTo>
                    <a:pt x="1530" y="0"/>
                  </a:lnTo>
                  <a:lnTo>
                    <a:pt x="1530" y="0"/>
                  </a:lnTo>
                  <a:lnTo>
                    <a:pt x="1530" y="0"/>
                  </a:lnTo>
                  <a:lnTo>
                    <a:pt x="1530" y="0"/>
                  </a:lnTo>
                  <a:lnTo>
                    <a:pt x="1534" y="0"/>
                  </a:lnTo>
                  <a:lnTo>
                    <a:pt x="1534" y="0"/>
                  </a:lnTo>
                  <a:lnTo>
                    <a:pt x="1534" y="0"/>
                  </a:lnTo>
                  <a:lnTo>
                    <a:pt x="1534" y="0"/>
                  </a:lnTo>
                  <a:lnTo>
                    <a:pt x="1534" y="0"/>
                  </a:lnTo>
                  <a:lnTo>
                    <a:pt x="1539" y="0"/>
                  </a:lnTo>
                  <a:lnTo>
                    <a:pt x="1539" y="0"/>
                  </a:lnTo>
                  <a:lnTo>
                    <a:pt x="1539" y="0"/>
                  </a:lnTo>
                  <a:lnTo>
                    <a:pt x="1539" y="0"/>
                  </a:lnTo>
                  <a:lnTo>
                    <a:pt x="1539" y="0"/>
                  </a:lnTo>
                  <a:lnTo>
                    <a:pt x="1544" y="0"/>
                  </a:lnTo>
                  <a:lnTo>
                    <a:pt x="1544" y="0"/>
                  </a:lnTo>
                  <a:lnTo>
                    <a:pt x="1544" y="0"/>
                  </a:lnTo>
                  <a:lnTo>
                    <a:pt x="1544" y="0"/>
                  </a:lnTo>
                  <a:lnTo>
                    <a:pt x="1544" y="0"/>
                  </a:lnTo>
                  <a:lnTo>
                    <a:pt x="1549" y="0"/>
                  </a:lnTo>
                  <a:lnTo>
                    <a:pt x="1549" y="0"/>
                  </a:lnTo>
                  <a:lnTo>
                    <a:pt x="1549" y="0"/>
                  </a:lnTo>
                  <a:lnTo>
                    <a:pt x="1549" y="0"/>
                  </a:lnTo>
                  <a:lnTo>
                    <a:pt x="1549" y="0"/>
                  </a:lnTo>
                  <a:lnTo>
                    <a:pt x="1554" y="0"/>
                  </a:lnTo>
                  <a:lnTo>
                    <a:pt x="1554" y="0"/>
                  </a:lnTo>
                  <a:lnTo>
                    <a:pt x="1554" y="0"/>
                  </a:lnTo>
                  <a:lnTo>
                    <a:pt x="1554" y="0"/>
                  </a:lnTo>
                  <a:lnTo>
                    <a:pt x="1554" y="0"/>
                  </a:lnTo>
                  <a:lnTo>
                    <a:pt x="1559" y="0"/>
                  </a:lnTo>
                  <a:lnTo>
                    <a:pt x="1559" y="0"/>
                  </a:lnTo>
                  <a:lnTo>
                    <a:pt x="1559" y="0"/>
                  </a:lnTo>
                  <a:lnTo>
                    <a:pt x="1559" y="0"/>
                  </a:lnTo>
                  <a:lnTo>
                    <a:pt x="1559" y="0"/>
                  </a:lnTo>
                  <a:lnTo>
                    <a:pt x="1564" y="0"/>
                  </a:lnTo>
                  <a:lnTo>
                    <a:pt x="1564" y="0"/>
                  </a:lnTo>
                  <a:lnTo>
                    <a:pt x="1564" y="0"/>
                  </a:lnTo>
                  <a:lnTo>
                    <a:pt x="1564" y="0"/>
                  </a:lnTo>
                  <a:lnTo>
                    <a:pt x="1564" y="0"/>
                  </a:lnTo>
                  <a:lnTo>
                    <a:pt x="1564" y="0"/>
                  </a:lnTo>
                  <a:lnTo>
                    <a:pt x="1568" y="0"/>
                  </a:lnTo>
                  <a:lnTo>
                    <a:pt x="1568" y="0"/>
                  </a:lnTo>
                  <a:lnTo>
                    <a:pt x="1568" y="0"/>
                  </a:lnTo>
                  <a:lnTo>
                    <a:pt x="1568" y="0"/>
                  </a:lnTo>
                  <a:lnTo>
                    <a:pt x="1568" y="0"/>
                  </a:lnTo>
                  <a:lnTo>
                    <a:pt x="1573" y="0"/>
                  </a:lnTo>
                  <a:lnTo>
                    <a:pt x="1573" y="0"/>
                  </a:lnTo>
                  <a:lnTo>
                    <a:pt x="1573" y="0"/>
                  </a:lnTo>
                  <a:lnTo>
                    <a:pt x="1573" y="0"/>
                  </a:lnTo>
                  <a:lnTo>
                    <a:pt x="1573" y="0"/>
                  </a:lnTo>
                  <a:lnTo>
                    <a:pt x="1578" y="0"/>
                  </a:lnTo>
                  <a:lnTo>
                    <a:pt x="1578" y="0"/>
                  </a:lnTo>
                  <a:lnTo>
                    <a:pt x="1578" y="0"/>
                  </a:lnTo>
                  <a:lnTo>
                    <a:pt x="1578" y="0"/>
                  </a:lnTo>
                  <a:lnTo>
                    <a:pt x="1578" y="0"/>
                  </a:lnTo>
                  <a:lnTo>
                    <a:pt x="1583" y="0"/>
                  </a:lnTo>
                  <a:lnTo>
                    <a:pt x="1583" y="0"/>
                  </a:lnTo>
                  <a:lnTo>
                    <a:pt x="1583" y="0"/>
                  </a:lnTo>
                  <a:lnTo>
                    <a:pt x="1583" y="0"/>
                  </a:lnTo>
                  <a:lnTo>
                    <a:pt x="1583" y="0"/>
                  </a:lnTo>
                  <a:lnTo>
                    <a:pt x="1588" y="0"/>
                  </a:lnTo>
                  <a:lnTo>
                    <a:pt x="1588" y="0"/>
                  </a:lnTo>
                  <a:lnTo>
                    <a:pt x="1588" y="0"/>
                  </a:lnTo>
                  <a:lnTo>
                    <a:pt x="1588" y="0"/>
                  </a:lnTo>
                  <a:lnTo>
                    <a:pt x="1588" y="0"/>
                  </a:lnTo>
                  <a:lnTo>
                    <a:pt x="1593" y="0"/>
                  </a:lnTo>
                  <a:lnTo>
                    <a:pt x="1593" y="0"/>
                  </a:lnTo>
                  <a:lnTo>
                    <a:pt x="1593" y="0"/>
                  </a:lnTo>
                  <a:lnTo>
                    <a:pt x="1593" y="0"/>
                  </a:lnTo>
                  <a:lnTo>
                    <a:pt x="1593" y="0"/>
                  </a:lnTo>
                  <a:lnTo>
                    <a:pt x="1598" y="0"/>
                  </a:lnTo>
                  <a:lnTo>
                    <a:pt x="1598" y="0"/>
                  </a:lnTo>
                  <a:lnTo>
                    <a:pt x="1598" y="0"/>
                  </a:lnTo>
                  <a:lnTo>
                    <a:pt x="1598" y="0"/>
                  </a:lnTo>
                  <a:lnTo>
                    <a:pt x="1602" y="0"/>
                  </a:lnTo>
                  <a:lnTo>
                    <a:pt x="1602" y="0"/>
                  </a:lnTo>
                  <a:lnTo>
                    <a:pt x="1602" y="0"/>
                  </a:lnTo>
                  <a:lnTo>
                    <a:pt x="1602" y="0"/>
                  </a:lnTo>
                  <a:lnTo>
                    <a:pt x="1602" y="0"/>
                  </a:lnTo>
                  <a:lnTo>
                    <a:pt x="1602" y="0"/>
                  </a:lnTo>
                  <a:lnTo>
                    <a:pt x="1607" y="0"/>
                  </a:lnTo>
                  <a:lnTo>
                    <a:pt x="1607" y="0"/>
                  </a:lnTo>
                  <a:lnTo>
                    <a:pt x="1607" y="0"/>
                  </a:lnTo>
                  <a:lnTo>
                    <a:pt x="1607" y="0"/>
                  </a:lnTo>
                  <a:lnTo>
                    <a:pt x="1607" y="0"/>
                  </a:lnTo>
                  <a:lnTo>
                    <a:pt x="1612" y="0"/>
                  </a:lnTo>
                  <a:lnTo>
                    <a:pt x="1612" y="0"/>
                  </a:lnTo>
                  <a:lnTo>
                    <a:pt x="1612" y="0"/>
                  </a:lnTo>
                  <a:lnTo>
                    <a:pt x="1612" y="0"/>
                  </a:lnTo>
                  <a:lnTo>
                    <a:pt x="1612" y="0"/>
                  </a:lnTo>
                  <a:lnTo>
                    <a:pt x="1617" y="0"/>
                  </a:lnTo>
                  <a:lnTo>
                    <a:pt x="1617" y="0"/>
                  </a:lnTo>
                  <a:lnTo>
                    <a:pt x="1617" y="0"/>
                  </a:lnTo>
                  <a:lnTo>
                    <a:pt x="1617" y="0"/>
                  </a:lnTo>
                  <a:lnTo>
                    <a:pt x="1617" y="0"/>
                  </a:lnTo>
                  <a:lnTo>
                    <a:pt x="1622" y="0"/>
                  </a:lnTo>
                  <a:lnTo>
                    <a:pt x="1622" y="0"/>
                  </a:lnTo>
                  <a:lnTo>
                    <a:pt x="1622" y="0"/>
                  </a:lnTo>
                  <a:lnTo>
                    <a:pt x="1622" y="0"/>
                  </a:lnTo>
                  <a:lnTo>
                    <a:pt x="1622" y="0"/>
                  </a:lnTo>
                  <a:lnTo>
                    <a:pt x="1627" y="0"/>
                  </a:lnTo>
                  <a:lnTo>
                    <a:pt x="1627" y="0"/>
                  </a:lnTo>
                  <a:lnTo>
                    <a:pt x="1627" y="0"/>
                  </a:lnTo>
                  <a:lnTo>
                    <a:pt x="1627" y="0"/>
                  </a:lnTo>
                  <a:lnTo>
                    <a:pt x="1627" y="0"/>
                  </a:lnTo>
                  <a:lnTo>
                    <a:pt x="1631" y="0"/>
                  </a:lnTo>
                  <a:lnTo>
                    <a:pt x="1631" y="0"/>
                  </a:lnTo>
                  <a:lnTo>
                    <a:pt x="1631" y="0"/>
                  </a:lnTo>
                  <a:lnTo>
                    <a:pt x="1631" y="0"/>
                  </a:lnTo>
                  <a:lnTo>
                    <a:pt x="1631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41" y="0"/>
                  </a:lnTo>
                  <a:lnTo>
                    <a:pt x="1641" y="0"/>
                  </a:lnTo>
                  <a:lnTo>
                    <a:pt x="1641" y="0"/>
                  </a:lnTo>
                  <a:lnTo>
                    <a:pt x="1641" y="0"/>
                  </a:lnTo>
                  <a:lnTo>
                    <a:pt x="1641" y="0"/>
                  </a:lnTo>
                  <a:lnTo>
                    <a:pt x="1646" y="0"/>
                  </a:lnTo>
                  <a:lnTo>
                    <a:pt x="1646" y="0"/>
                  </a:lnTo>
                  <a:lnTo>
                    <a:pt x="1646" y="0"/>
                  </a:lnTo>
                  <a:lnTo>
                    <a:pt x="1646" y="0"/>
                  </a:lnTo>
                  <a:lnTo>
                    <a:pt x="1646" y="0"/>
                  </a:lnTo>
                  <a:lnTo>
                    <a:pt x="1651" y="0"/>
                  </a:lnTo>
                  <a:lnTo>
                    <a:pt x="1651" y="0"/>
                  </a:lnTo>
                  <a:lnTo>
                    <a:pt x="1651" y="0"/>
                  </a:lnTo>
                  <a:lnTo>
                    <a:pt x="1651" y="0"/>
                  </a:lnTo>
                  <a:lnTo>
                    <a:pt x="1651" y="0"/>
                  </a:lnTo>
                  <a:lnTo>
                    <a:pt x="1656" y="0"/>
                  </a:lnTo>
                  <a:lnTo>
                    <a:pt x="1656" y="0"/>
                  </a:lnTo>
                  <a:lnTo>
                    <a:pt x="1656" y="0"/>
                  </a:lnTo>
                  <a:lnTo>
                    <a:pt x="1656" y="0"/>
                  </a:lnTo>
                  <a:lnTo>
                    <a:pt x="1656" y="0"/>
                  </a:lnTo>
                  <a:lnTo>
                    <a:pt x="1661" y="0"/>
                  </a:lnTo>
                  <a:lnTo>
                    <a:pt x="1661" y="0"/>
                  </a:lnTo>
                  <a:lnTo>
                    <a:pt x="1661" y="0"/>
                  </a:lnTo>
                  <a:lnTo>
                    <a:pt x="1661" y="0"/>
                  </a:lnTo>
                  <a:lnTo>
                    <a:pt x="1661" y="0"/>
                  </a:lnTo>
                  <a:lnTo>
                    <a:pt x="1665" y="0"/>
                  </a:lnTo>
                  <a:lnTo>
                    <a:pt x="1665" y="0"/>
                  </a:lnTo>
                  <a:lnTo>
                    <a:pt x="1665" y="0"/>
                  </a:lnTo>
                  <a:lnTo>
                    <a:pt x="1665" y="0"/>
                  </a:lnTo>
                  <a:lnTo>
                    <a:pt x="1665" y="0"/>
                  </a:lnTo>
                  <a:lnTo>
                    <a:pt x="1670" y="0"/>
                  </a:lnTo>
                  <a:lnTo>
                    <a:pt x="1670" y="0"/>
                  </a:lnTo>
                  <a:lnTo>
                    <a:pt x="1670" y="0"/>
                  </a:lnTo>
                  <a:lnTo>
                    <a:pt x="1670" y="0"/>
                  </a:lnTo>
                  <a:lnTo>
                    <a:pt x="1670" y="0"/>
                  </a:lnTo>
                  <a:lnTo>
                    <a:pt x="1675" y="0"/>
                  </a:lnTo>
                  <a:lnTo>
                    <a:pt x="1675" y="0"/>
                  </a:lnTo>
                  <a:lnTo>
                    <a:pt x="1675" y="0"/>
                  </a:lnTo>
                  <a:lnTo>
                    <a:pt x="1675" y="0"/>
                  </a:lnTo>
                  <a:lnTo>
                    <a:pt x="1675" y="0"/>
                  </a:lnTo>
                  <a:lnTo>
                    <a:pt x="1675" y="0"/>
                  </a:lnTo>
                  <a:lnTo>
                    <a:pt x="1680" y="0"/>
                  </a:lnTo>
                  <a:lnTo>
                    <a:pt x="1680" y="0"/>
                  </a:lnTo>
                  <a:lnTo>
                    <a:pt x="1680" y="0"/>
                  </a:lnTo>
                  <a:lnTo>
                    <a:pt x="1680" y="0"/>
                  </a:lnTo>
                  <a:lnTo>
                    <a:pt x="1680" y="0"/>
                  </a:lnTo>
                  <a:lnTo>
                    <a:pt x="1685" y="0"/>
                  </a:lnTo>
                  <a:lnTo>
                    <a:pt x="1685" y="0"/>
                  </a:lnTo>
                  <a:lnTo>
                    <a:pt x="1685" y="0"/>
                  </a:lnTo>
                  <a:lnTo>
                    <a:pt x="1685" y="0"/>
                  </a:lnTo>
                  <a:lnTo>
                    <a:pt x="1685" y="0"/>
                  </a:lnTo>
                  <a:lnTo>
                    <a:pt x="1690" y="0"/>
                  </a:lnTo>
                  <a:lnTo>
                    <a:pt x="1690" y="0"/>
                  </a:lnTo>
                  <a:lnTo>
                    <a:pt x="1690" y="0"/>
                  </a:lnTo>
                  <a:lnTo>
                    <a:pt x="1690" y="0"/>
                  </a:lnTo>
                  <a:lnTo>
                    <a:pt x="1690" y="0"/>
                  </a:lnTo>
                  <a:lnTo>
                    <a:pt x="1695" y="0"/>
                  </a:lnTo>
                  <a:lnTo>
                    <a:pt x="1695" y="0"/>
                  </a:lnTo>
                  <a:lnTo>
                    <a:pt x="1695" y="0"/>
                  </a:lnTo>
                  <a:lnTo>
                    <a:pt x="1695" y="0"/>
                  </a:lnTo>
                  <a:lnTo>
                    <a:pt x="1695" y="0"/>
                  </a:lnTo>
                  <a:lnTo>
                    <a:pt x="1699" y="0"/>
                  </a:lnTo>
                  <a:lnTo>
                    <a:pt x="1699" y="0"/>
                  </a:lnTo>
                  <a:lnTo>
                    <a:pt x="1699" y="0"/>
                  </a:lnTo>
                  <a:lnTo>
                    <a:pt x="1699" y="0"/>
                  </a:lnTo>
                  <a:lnTo>
                    <a:pt x="1699" y="0"/>
                  </a:lnTo>
                  <a:lnTo>
                    <a:pt x="1704" y="0"/>
                  </a:lnTo>
                  <a:lnTo>
                    <a:pt x="1704" y="0"/>
                  </a:lnTo>
                  <a:lnTo>
                    <a:pt x="1704" y="0"/>
                  </a:lnTo>
                  <a:lnTo>
                    <a:pt x="1704" y="0"/>
                  </a:lnTo>
                  <a:lnTo>
                    <a:pt x="1704" y="0"/>
                  </a:lnTo>
                  <a:lnTo>
                    <a:pt x="1709" y="0"/>
                  </a:lnTo>
                  <a:lnTo>
                    <a:pt x="1709" y="0"/>
                  </a:lnTo>
                  <a:lnTo>
                    <a:pt x="1709" y="0"/>
                  </a:lnTo>
                  <a:lnTo>
                    <a:pt x="1709" y="0"/>
                  </a:lnTo>
                  <a:lnTo>
                    <a:pt x="1709" y="0"/>
                  </a:lnTo>
                  <a:lnTo>
                    <a:pt x="1714" y="0"/>
                  </a:lnTo>
                  <a:lnTo>
                    <a:pt x="1714" y="0"/>
                  </a:lnTo>
                  <a:lnTo>
                    <a:pt x="1714" y="0"/>
                  </a:lnTo>
                  <a:lnTo>
                    <a:pt x="1714" y="0"/>
                  </a:lnTo>
                  <a:lnTo>
                    <a:pt x="1714" y="0"/>
                  </a:lnTo>
                  <a:lnTo>
                    <a:pt x="1719" y="0"/>
                  </a:lnTo>
                  <a:lnTo>
                    <a:pt x="1719" y="0"/>
                  </a:lnTo>
                  <a:lnTo>
                    <a:pt x="1719" y="0"/>
                  </a:lnTo>
                  <a:lnTo>
                    <a:pt x="1719" y="0"/>
                  </a:lnTo>
                  <a:lnTo>
                    <a:pt x="1719" y="0"/>
                  </a:lnTo>
                  <a:lnTo>
                    <a:pt x="1719" y="0"/>
                  </a:lnTo>
                  <a:lnTo>
                    <a:pt x="1724" y="0"/>
                  </a:lnTo>
                  <a:lnTo>
                    <a:pt x="1724" y="0"/>
                  </a:lnTo>
                  <a:lnTo>
                    <a:pt x="1724" y="0"/>
                  </a:lnTo>
                  <a:lnTo>
                    <a:pt x="1724" y="0"/>
                  </a:lnTo>
                  <a:lnTo>
                    <a:pt x="1724" y="0"/>
                  </a:lnTo>
                  <a:lnTo>
                    <a:pt x="1729" y="0"/>
                  </a:lnTo>
                  <a:lnTo>
                    <a:pt x="1729" y="0"/>
                  </a:lnTo>
                  <a:lnTo>
                    <a:pt x="1729" y="0"/>
                  </a:lnTo>
                  <a:lnTo>
                    <a:pt x="1729" y="0"/>
                  </a:lnTo>
                  <a:lnTo>
                    <a:pt x="1729" y="0"/>
                  </a:lnTo>
                  <a:lnTo>
                    <a:pt x="1733" y="0"/>
                  </a:lnTo>
                  <a:lnTo>
                    <a:pt x="1733" y="0"/>
                  </a:lnTo>
                  <a:lnTo>
                    <a:pt x="1733" y="0"/>
                  </a:lnTo>
                  <a:lnTo>
                    <a:pt x="1733" y="0"/>
                  </a:lnTo>
                  <a:lnTo>
                    <a:pt x="1733" y="0"/>
                  </a:lnTo>
                  <a:lnTo>
                    <a:pt x="1738" y="0"/>
                  </a:lnTo>
                  <a:lnTo>
                    <a:pt x="1738" y="0"/>
                  </a:lnTo>
                  <a:lnTo>
                    <a:pt x="1738" y="0"/>
                  </a:lnTo>
                  <a:lnTo>
                    <a:pt x="1738" y="0"/>
                  </a:lnTo>
                  <a:lnTo>
                    <a:pt x="1738" y="0"/>
                  </a:lnTo>
                  <a:lnTo>
                    <a:pt x="1743" y="0"/>
                  </a:lnTo>
                  <a:lnTo>
                    <a:pt x="1743" y="0"/>
                  </a:lnTo>
                  <a:lnTo>
                    <a:pt x="1743" y="0"/>
                  </a:lnTo>
                  <a:lnTo>
                    <a:pt x="1743" y="0"/>
                  </a:lnTo>
                  <a:lnTo>
                    <a:pt x="1743" y="0"/>
                  </a:lnTo>
                  <a:lnTo>
                    <a:pt x="1748" y="0"/>
                  </a:lnTo>
                  <a:lnTo>
                    <a:pt x="1748" y="0"/>
                  </a:lnTo>
                  <a:lnTo>
                    <a:pt x="1748" y="0"/>
                  </a:lnTo>
                  <a:lnTo>
                    <a:pt x="1748" y="0"/>
                  </a:lnTo>
                  <a:lnTo>
                    <a:pt x="1748" y="0"/>
                  </a:lnTo>
                  <a:lnTo>
                    <a:pt x="1753" y="0"/>
                  </a:lnTo>
                  <a:lnTo>
                    <a:pt x="1753" y="0"/>
                  </a:lnTo>
                  <a:lnTo>
                    <a:pt x="1753" y="0"/>
                  </a:lnTo>
                  <a:lnTo>
                    <a:pt x="1753" y="0"/>
                  </a:lnTo>
                  <a:lnTo>
                    <a:pt x="1753" y="0"/>
                  </a:lnTo>
                  <a:lnTo>
                    <a:pt x="1758" y="0"/>
                  </a:lnTo>
                  <a:lnTo>
                    <a:pt x="1758" y="0"/>
                  </a:lnTo>
                  <a:lnTo>
                    <a:pt x="1758" y="0"/>
                  </a:lnTo>
                  <a:lnTo>
                    <a:pt x="1758" y="0"/>
                  </a:lnTo>
                  <a:lnTo>
                    <a:pt x="1758" y="0"/>
                  </a:lnTo>
                  <a:lnTo>
                    <a:pt x="1763" y="0"/>
                  </a:lnTo>
                  <a:lnTo>
                    <a:pt x="1763" y="0"/>
                  </a:lnTo>
                  <a:lnTo>
                    <a:pt x="1763" y="0"/>
                  </a:lnTo>
                  <a:lnTo>
                    <a:pt x="1763" y="0"/>
                  </a:lnTo>
                  <a:lnTo>
                    <a:pt x="1763" y="0"/>
                  </a:lnTo>
                  <a:lnTo>
                    <a:pt x="1767" y="0"/>
                  </a:lnTo>
                  <a:lnTo>
                    <a:pt x="1767" y="0"/>
                  </a:lnTo>
                  <a:lnTo>
                    <a:pt x="1767" y="0"/>
                  </a:lnTo>
                  <a:lnTo>
                    <a:pt x="1767" y="0"/>
                  </a:lnTo>
                  <a:lnTo>
                    <a:pt x="1767" y="0"/>
                  </a:lnTo>
                  <a:lnTo>
                    <a:pt x="1772" y="0"/>
                  </a:lnTo>
                  <a:lnTo>
                    <a:pt x="1772" y="0"/>
                  </a:lnTo>
                  <a:lnTo>
                    <a:pt x="1772" y="0"/>
                  </a:lnTo>
                  <a:lnTo>
                    <a:pt x="1772" y="0"/>
                  </a:lnTo>
                  <a:lnTo>
                    <a:pt x="1772" y="0"/>
                  </a:lnTo>
                  <a:lnTo>
                    <a:pt x="1777" y="0"/>
                  </a:lnTo>
                  <a:lnTo>
                    <a:pt x="1777" y="0"/>
                  </a:lnTo>
                  <a:lnTo>
                    <a:pt x="1777" y="0"/>
                  </a:lnTo>
                  <a:lnTo>
                    <a:pt x="1777" y="0"/>
                  </a:lnTo>
                  <a:lnTo>
                    <a:pt x="1777" y="0"/>
                  </a:lnTo>
                  <a:lnTo>
                    <a:pt x="1782" y="0"/>
                  </a:lnTo>
                  <a:lnTo>
                    <a:pt x="1782" y="0"/>
                  </a:lnTo>
                  <a:lnTo>
                    <a:pt x="1782" y="0"/>
                  </a:lnTo>
                  <a:lnTo>
                    <a:pt x="1782" y="0"/>
                  </a:lnTo>
                  <a:lnTo>
                    <a:pt x="1782" y="0"/>
                  </a:lnTo>
                  <a:lnTo>
                    <a:pt x="1787" y="0"/>
                  </a:lnTo>
                  <a:lnTo>
                    <a:pt x="1787" y="0"/>
                  </a:lnTo>
                  <a:lnTo>
                    <a:pt x="1787" y="0"/>
                  </a:lnTo>
                  <a:lnTo>
                    <a:pt x="1787" y="0"/>
                  </a:lnTo>
                  <a:lnTo>
                    <a:pt x="1787" y="0"/>
                  </a:lnTo>
                  <a:lnTo>
                    <a:pt x="1792" y="0"/>
                  </a:lnTo>
                  <a:lnTo>
                    <a:pt x="1792" y="0"/>
                  </a:lnTo>
                  <a:lnTo>
                    <a:pt x="1792" y="0"/>
                  </a:lnTo>
                  <a:lnTo>
                    <a:pt x="1792" y="0"/>
                  </a:lnTo>
                  <a:lnTo>
                    <a:pt x="1792" y="0"/>
                  </a:lnTo>
                  <a:lnTo>
                    <a:pt x="1797" y="0"/>
                  </a:lnTo>
                  <a:lnTo>
                    <a:pt x="1797" y="0"/>
                  </a:lnTo>
                  <a:lnTo>
                    <a:pt x="1797" y="0"/>
                  </a:lnTo>
                  <a:lnTo>
                    <a:pt x="1797" y="0"/>
                  </a:lnTo>
                  <a:lnTo>
                    <a:pt x="1797" y="0"/>
                  </a:lnTo>
                  <a:lnTo>
                    <a:pt x="1801" y="0"/>
                  </a:lnTo>
                  <a:lnTo>
                    <a:pt x="1801" y="0"/>
                  </a:lnTo>
                  <a:lnTo>
                    <a:pt x="1801" y="0"/>
                  </a:lnTo>
                  <a:lnTo>
                    <a:pt x="1801" y="0"/>
                  </a:lnTo>
                  <a:lnTo>
                    <a:pt x="1801" y="0"/>
                  </a:lnTo>
                  <a:lnTo>
                    <a:pt x="1801" y="0"/>
                  </a:lnTo>
                  <a:lnTo>
                    <a:pt x="1806" y="0"/>
                  </a:lnTo>
                  <a:lnTo>
                    <a:pt x="1806" y="0"/>
                  </a:lnTo>
                  <a:lnTo>
                    <a:pt x="1806" y="0"/>
                  </a:lnTo>
                  <a:lnTo>
                    <a:pt x="1806" y="0"/>
                  </a:lnTo>
                  <a:lnTo>
                    <a:pt x="1806" y="0"/>
                  </a:lnTo>
                  <a:lnTo>
                    <a:pt x="1811" y="0"/>
                  </a:lnTo>
                  <a:lnTo>
                    <a:pt x="1811" y="0"/>
                  </a:lnTo>
                  <a:lnTo>
                    <a:pt x="1811" y="0"/>
                  </a:lnTo>
                  <a:lnTo>
                    <a:pt x="1811" y="0"/>
                  </a:lnTo>
                  <a:lnTo>
                    <a:pt x="1811" y="0"/>
                  </a:lnTo>
                  <a:lnTo>
                    <a:pt x="1816" y="0"/>
                  </a:lnTo>
                  <a:lnTo>
                    <a:pt x="1816" y="0"/>
                  </a:lnTo>
                  <a:lnTo>
                    <a:pt x="1816" y="0"/>
                  </a:lnTo>
                  <a:lnTo>
                    <a:pt x="1816" y="0"/>
                  </a:lnTo>
                  <a:lnTo>
                    <a:pt x="1816" y="0"/>
                  </a:lnTo>
                  <a:lnTo>
                    <a:pt x="1821" y="0"/>
                  </a:lnTo>
                  <a:lnTo>
                    <a:pt x="1821" y="0"/>
                  </a:lnTo>
                  <a:lnTo>
                    <a:pt x="1821" y="0"/>
                  </a:lnTo>
                  <a:lnTo>
                    <a:pt x="1821" y="0"/>
                  </a:lnTo>
                  <a:lnTo>
                    <a:pt x="1821" y="0"/>
                  </a:lnTo>
                  <a:lnTo>
                    <a:pt x="1826" y="0"/>
                  </a:lnTo>
                  <a:lnTo>
                    <a:pt x="1826" y="0"/>
                  </a:lnTo>
                  <a:lnTo>
                    <a:pt x="1826" y="0"/>
                  </a:lnTo>
                  <a:lnTo>
                    <a:pt x="1826" y="0"/>
                  </a:lnTo>
                  <a:lnTo>
                    <a:pt x="1826" y="0"/>
                  </a:lnTo>
                  <a:lnTo>
                    <a:pt x="1831" y="0"/>
                  </a:lnTo>
                  <a:lnTo>
                    <a:pt x="1831" y="0"/>
                  </a:lnTo>
                  <a:lnTo>
                    <a:pt x="1831" y="0"/>
                  </a:lnTo>
                  <a:lnTo>
                    <a:pt x="1831" y="0"/>
                  </a:lnTo>
                  <a:lnTo>
                    <a:pt x="1831" y="0"/>
                  </a:lnTo>
                  <a:lnTo>
                    <a:pt x="1835" y="0"/>
                  </a:lnTo>
                  <a:lnTo>
                    <a:pt x="1835" y="0"/>
                  </a:lnTo>
                  <a:lnTo>
                    <a:pt x="1835" y="0"/>
                  </a:lnTo>
                  <a:lnTo>
                    <a:pt x="1835" y="0"/>
                  </a:lnTo>
                  <a:lnTo>
                    <a:pt x="1835" y="0"/>
                  </a:lnTo>
                  <a:lnTo>
                    <a:pt x="1840" y="0"/>
                  </a:lnTo>
                  <a:lnTo>
                    <a:pt x="1840" y="0"/>
                  </a:lnTo>
                  <a:lnTo>
                    <a:pt x="1840" y="0"/>
                  </a:lnTo>
                  <a:lnTo>
                    <a:pt x="1840" y="0"/>
                  </a:lnTo>
                  <a:lnTo>
                    <a:pt x="1840" y="0"/>
                  </a:lnTo>
                  <a:lnTo>
                    <a:pt x="1840" y="0"/>
                  </a:lnTo>
                  <a:lnTo>
                    <a:pt x="1845" y="0"/>
                  </a:lnTo>
                  <a:lnTo>
                    <a:pt x="1845" y="0"/>
                  </a:lnTo>
                  <a:lnTo>
                    <a:pt x="1845" y="0"/>
                  </a:lnTo>
                  <a:lnTo>
                    <a:pt x="1845" y="0"/>
                  </a:lnTo>
                  <a:lnTo>
                    <a:pt x="1845" y="0"/>
                  </a:lnTo>
                  <a:lnTo>
                    <a:pt x="1850" y="0"/>
                  </a:lnTo>
                  <a:lnTo>
                    <a:pt x="1850" y="0"/>
                  </a:lnTo>
                  <a:lnTo>
                    <a:pt x="1850" y="0"/>
                  </a:lnTo>
                  <a:lnTo>
                    <a:pt x="1850" y="0"/>
                  </a:lnTo>
                  <a:lnTo>
                    <a:pt x="1850" y="0"/>
                  </a:lnTo>
                  <a:lnTo>
                    <a:pt x="1855" y="0"/>
                  </a:lnTo>
                  <a:lnTo>
                    <a:pt x="1855" y="0"/>
                  </a:lnTo>
                  <a:lnTo>
                    <a:pt x="1855" y="0"/>
                  </a:lnTo>
                  <a:lnTo>
                    <a:pt x="1855" y="0"/>
                  </a:lnTo>
                  <a:lnTo>
                    <a:pt x="1855" y="0"/>
                  </a:lnTo>
                  <a:lnTo>
                    <a:pt x="1860" y="0"/>
                  </a:lnTo>
                  <a:lnTo>
                    <a:pt x="1860" y="0"/>
                  </a:lnTo>
                  <a:lnTo>
                    <a:pt x="1860" y="0"/>
                  </a:lnTo>
                  <a:lnTo>
                    <a:pt x="1860" y="0"/>
                  </a:lnTo>
                  <a:lnTo>
                    <a:pt x="1860" y="0"/>
                  </a:lnTo>
                  <a:lnTo>
                    <a:pt x="1865" y="0"/>
                  </a:lnTo>
                  <a:lnTo>
                    <a:pt x="1865" y="0"/>
                  </a:lnTo>
                  <a:lnTo>
                    <a:pt x="1865" y="0"/>
                  </a:lnTo>
                  <a:lnTo>
                    <a:pt x="1865" y="0"/>
                  </a:lnTo>
                  <a:lnTo>
                    <a:pt x="1865" y="0"/>
                  </a:lnTo>
                  <a:lnTo>
                    <a:pt x="1869" y="0"/>
                  </a:lnTo>
                  <a:lnTo>
                    <a:pt x="1869" y="0"/>
                  </a:lnTo>
                  <a:lnTo>
                    <a:pt x="1869" y="0"/>
                  </a:lnTo>
                  <a:lnTo>
                    <a:pt x="1869" y="0"/>
                  </a:lnTo>
                  <a:lnTo>
                    <a:pt x="1869" y="0"/>
                  </a:lnTo>
                  <a:lnTo>
                    <a:pt x="1874" y="0"/>
                  </a:lnTo>
                  <a:lnTo>
                    <a:pt x="1874" y="0"/>
                  </a:lnTo>
                  <a:lnTo>
                    <a:pt x="1874" y="0"/>
                  </a:lnTo>
                  <a:lnTo>
                    <a:pt x="1874" y="0"/>
                  </a:lnTo>
                  <a:lnTo>
                    <a:pt x="1874" y="0"/>
                  </a:lnTo>
                  <a:lnTo>
                    <a:pt x="1874" y="0"/>
                  </a:lnTo>
                  <a:lnTo>
                    <a:pt x="1879" y="0"/>
                  </a:lnTo>
                  <a:lnTo>
                    <a:pt x="1879" y="0"/>
                  </a:lnTo>
                  <a:lnTo>
                    <a:pt x="1879" y="0"/>
                  </a:lnTo>
                  <a:lnTo>
                    <a:pt x="1879" y="0"/>
                  </a:lnTo>
                  <a:lnTo>
                    <a:pt x="1884" y="0"/>
                  </a:lnTo>
                  <a:lnTo>
                    <a:pt x="1884" y="0"/>
                  </a:lnTo>
                  <a:lnTo>
                    <a:pt x="1884" y="0"/>
                  </a:lnTo>
                  <a:lnTo>
                    <a:pt x="1884" y="0"/>
                  </a:lnTo>
                  <a:lnTo>
                    <a:pt x="1884" y="0"/>
                  </a:lnTo>
                  <a:lnTo>
                    <a:pt x="1889" y="0"/>
                  </a:lnTo>
                  <a:lnTo>
                    <a:pt x="1889" y="0"/>
                  </a:lnTo>
                  <a:lnTo>
                    <a:pt x="1889" y="0"/>
                  </a:lnTo>
                  <a:lnTo>
                    <a:pt x="1889" y="0"/>
                  </a:lnTo>
                  <a:lnTo>
                    <a:pt x="1889" y="0"/>
                  </a:lnTo>
                  <a:lnTo>
                    <a:pt x="1894" y="0"/>
                  </a:lnTo>
                  <a:lnTo>
                    <a:pt x="1894" y="0"/>
                  </a:lnTo>
                  <a:lnTo>
                    <a:pt x="1894" y="0"/>
                  </a:lnTo>
                  <a:lnTo>
                    <a:pt x="1894" y="0"/>
                  </a:lnTo>
                  <a:lnTo>
                    <a:pt x="1894" y="0"/>
                  </a:lnTo>
                  <a:lnTo>
                    <a:pt x="1899" y="0"/>
                  </a:lnTo>
                  <a:lnTo>
                    <a:pt x="1899" y="0"/>
                  </a:lnTo>
                  <a:lnTo>
                    <a:pt x="1899" y="0"/>
                  </a:lnTo>
                  <a:lnTo>
                    <a:pt x="1899" y="0"/>
                  </a:lnTo>
                  <a:lnTo>
                    <a:pt x="1899" y="0"/>
                  </a:lnTo>
                  <a:lnTo>
                    <a:pt x="1903" y="0"/>
                  </a:lnTo>
                  <a:lnTo>
                    <a:pt x="1903" y="0"/>
                  </a:lnTo>
                  <a:lnTo>
                    <a:pt x="1903" y="0"/>
                  </a:lnTo>
                  <a:lnTo>
                    <a:pt x="1903" y="0"/>
                  </a:lnTo>
                  <a:lnTo>
                    <a:pt x="1903" y="0"/>
                  </a:lnTo>
                  <a:lnTo>
                    <a:pt x="1908" y="0"/>
                  </a:lnTo>
                  <a:lnTo>
                    <a:pt x="1908" y="0"/>
                  </a:lnTo>
                  <a:lnTo>
                    <a:pt x="1908" y="0"/>
                  </a:lnTo>
                  <a:lnTo>
                    <a:pt x="1908" y="0"/>
                  </a:lnTo>
                  <a:lnTo>
                    <a:pt x="1908" y="0"/>
                  </a:lnTo>
                  <a:lnTo>
                    <a:pt x="1913" y="0"/>
                  </a:lnTo>
                  <a:lnTo>
                    <a:pt x="1913" y="0"/>
                  </a:lnTo>
                  <a:lnTo>
                    <a:pt x="1913" y="0"/>
                  </a:lnTo>
                  <a:lnTo>
                    <a:pt x="1913" y="0"/>
                  </a:lnTo>
                  <a:lnTo>
                    <a:pt x="1913" y="0"/>
                  </a:lnTo>
                  <a:lnTo>
                    <a:pt x="1913" y="0"/>
                  </a:lnTo>
                  <a:lnTo>
                    <a:pt x="1918" y="0"/>
                  </a:lnTo>
                  <a:lnTo>
                    <a:pt x="1918" y="0"/>
                  </a:lnTo>
                  <a:lnTo>
                    <a:pt x="1918" y="0"/>
                  </a:lnTo>
                  <a:lnTo>
                    <a:pt x="1918" y="0"/>
                  </a:lnTo>
                  <a:lnTo>
                    <a:pt x="1918" y="0"/>
                  </a:lnTo>
                  <a:lnTo>
                    <a:pt x="1923" y="0"/>
                  </a:lnTo>
                  <a:lnTo>
                    <a:pt x="1923" y="0"/>
                  </a:lnTo>
                  <a:lnTo>
                    <a:pt x="1923" y="0"/>
                  </a:lnTo>
                  <a:lnTo>
                    <a:pt x="1923" y="0"/>
                  </a:lnTo>
                  <a:lnTo>
                    <a:pt x="1923" y="0"/>
                  </a:lnTo>
                  <a:lnTo>
                    <a:pt x="1928" y="0"/>
                  </a:lnTo>
                  <a:lnTo>
                    <a:pt x="1928" y="0"/>
                  </a:lnTo>
                  <a:lnTo>
                    <a:pt x="1928" y="0"/>
                  </a:lnTo>
                  <a:lnTo>
                    <a:pt x="1928" y="0"/>
                  </a:lnTo>
                  <a:lnTo>
                    <a:pt x="1928" y="0"/>
                  </a:lnTo>
                  <a:lnTo>
                    <a:pt x="1932" y="0"/>
                  </a:lnTo>
                  <a:lnTo>
                    <a:pt x="1932" y="0"/>
                  </a:lnTo>
                  <a:lnTo>
                    <a:pt x="1932" y="0"/>
                  </a:lnTo>
                  <a:lnTo>
                    <a:pt x="1932" y="0"/>
                  </a:lnTo>
                  <a:lnTo>
                    <a:pt x="1932" y="0"/>
                  </a:lnTo>
                  <a:lnTo>
                    <a:pt x="1937" y="0"/>
                  </a:lnTo>
                  <a:lnTo>
                    <a:pt x="1937" y="0"/>
                  </a:lnTo>
                  <a:lnTo>
                    <a:pt x="1937" y="0"/>
                  </a:lnTo>
                  <a:lnTo>
                    <a:pt x="1937" y="0"/>
                  </a:lnTo>
                  <a:lnTo>
                    <a:pt x="1937" y="0"/>
                  </a:lnTo>
                  <a:lnTo>
                    <a:pt x="1942" y="0"/>
                  </a:lnTo>
                  <a:lnTo>
                    <a:pt x="1942" y="0"/>
                  </a:lnTo>
                  <a:lnTo>
                    <a:pt x="1942" y="0"/>
                  </a:lnTo>
                  <a:lnTo>
                    <a:pt x="1942" y="0"/>
                  </a:lnTo>
                  <a:lnTo>
                    <a:pt x="1942" y="0"/>
                  </a:lnTo>
                  <a:lnTo>
                    <a:pt x="1947" y="0"/>
                  </a:lnTo>
                  <a:lnTo>
                    <a:pt x="1947" y="0"/>
                  </a:lnTo>
                  <a:lnTo>
                    <a:pt x="1947" y="0"/>
                  </a:lnTo>
                  <a:lnTo>
                    <a:pt x="1947" y="0"/>
                  </a:lnTo>
                  <a:lnTo>
                    <a:pt x="1947" y="0"/>
                  </a:lnTo>
                  <a:lnTo>
                    <a:pt x="1952" y="0"/>
                  </a:lnTo>
                  <a:lnTo>
                    <a:pt x="1952" y="0"/>
                  </a:lnTo>
                  <a:lnTo>
                    <a:pt x="1952" y="0"/>
                  </a:lnTo>
                  <a:lnTo>
                    <a:pt x="1952" y="0"/>
                  </a:lnTo>
                  <a:lnTo>
                    <a:pt x="1952" y="0"/>
                  </a:lnTo>
                  <a:lnTo>
                    <a:pt x="1957" y="0"/>
                  </a:lnTo>
                  <a:lnTo>
                    <a:pt x="1957" y="0"/>
                  </a:lnTo>
                  <a:lnTo>
                    <a:pt x="1957" y="0"/>
                  </a:lnTo>
                  <a:lnTo>
                    <a:pt x="1957" y="0"/>
                  </a:lnTo>
                  <a:lnTo>
                    <a:pt x="1957" y="0"/>
                  </a:lnTo>
                  <a:lnTo>
                    <a:pt x="1962" y="0"/>
                  </a:lnTo>
                  <a:lnTo>
                    <a:pt x="1962" y="0"/>
                  </a:lnTo>
                  <a:lnTo>
                    <a:pt x="1962" y="0"/>
                  </a:lnTo>
                  <a:lnTo>
                    <a:pt x="1962" y="0"/>
                  </a:lnTo>
                  <a:lnTo>
                    <a:pt x="1962" y="0"/>
                  </a:lnTo>
                  <a:lnTo>
                    <a:pt x="1962" y="0"/>
                  </a:lnTo>
                  <a:lnTo>
                    <a:pt x="1966" y="0"/>
                  </a:lnTo>
                  <a:lnTo>
                    <a:pt x="1966" y="0"/>
                  </a:lnTo>
                  <a:lnTo>
                    <a:pt x="1966" y="0"/>
                  </a:lnTo>
                  <a:lnTo>
                    <a:pt x="1966" y="0"/>
                  </a:lnTo>
                  <a:lnTo>
                    <a:pt x="1966" y="0"/>
                  </a:lnTo>
                  <a:lnTo>
                    <a:pt x="1971" y="0"/>
                  </a:lnTo>
                  <a:lnTo>
                    <a:pt x="1971" y="0"/>
                  </a:lnTo>
                  <a:lnTo>
                    <a:pt x="1971" y="0"/>
                  </a:lnTo>
                  <a:lnTo>
                    <a:pt x="1971" y="0"/>
                  </a:lnTo>
                  <a:lnTo>
                    <a:pt x="1971" y="0"/>
                  </a:lnTo>
                  <a:lnTo>
                    <a:pt x="1976" y="0"/>
                  </a:lnTo>
                  <a:lnTo>
                    <a:pt x="1976" y="0"/>
                  </a:lnTo>
                  <a:lnTo>
                    <a:pt x="1976" y="0"/>
                  </a:lnTo>
                  <a:lnTo>
                    <a:pt x="1976" y="0"/>
                  </a:lnTo>
                  <a:lnTo>
                    <a:pt x="1976" y="0"/>
                  </a:lnTo>
                  <a:lnTo>
                    <a:pt x="1981" y="0"/>
                  </a:lnTo>
                  <a:lnTo>
                    <a:pt x="1981" y="0"/>
                  </a:lnTo>
                  <a:lnTo>
                    <a:pt x="1981" y="0"/>
                  </a:lnTo>
                  <a:lnTo>
                    <a:pt x="1981" y="0"/>
                  </a:lnTo>
                  <a:lnTo>
                    <a:pt x="1981" y="0"/>
                  </a:lnTo>
                  <a:lnTo>
                    <a:pt x="1986" y="0"/>
                  </a:lnTo>
                  <a:lnTo>
                    <a:pt x="1986" y="0"/>
                  </a:lnTo>
                  <a:lnTo>
                    <a:pt x="1986" y="0"/>
                  </a:lnTo>
                  <a:lnTo>
                    <a:pt x="1986" y="0"/>
                  </a:lnTo>
                  <a:lnTo>
                    <a:pt x="1986" y="0"/>
                  </a:lnTo>
                  <a:lnTo>
                    <a:pt x="1991" y="0"/>
                  </a:lnTo>
                  <a:lnTo>
                    <a:pt x="1991" y="0"/>
                  </a:lnTo>
                  <a:lnTo>
                    <a:pt x="1991" y="0"/>
                  </a:lnTo>
                  <a:lnTo>
                    <a:pt x="1991" y="0"/>
                  </a:lnTo>
                  <a:lnTo>
                    <a:pt x="1991" y="0"/>
                  </a:lnTo>
                  <a:lnTo>
                    <a:pt x="1996" y="0"/>
                  </a:lnTo>
                  <a:lnTo>
                    <a:pt x="1996" y="0"/>
                  </a:lnTo>
                  <a:lnTo>
                    <a:pt x="1996" y="0"/>
                  </a:lnTo>
                  <a:lnTo>
                    <a:pt x="1996" y="0"/>
                  </a:lnTo>
                  <a:lnTo>
                    <a:pt x="1996" y="0"/>
                  </a:lnTo>
                  <a:lnTo>
                    <a:pt x="1996" y="0"/>
                  </a:lnTo>
                  <a:lnTo>
                    <a:pt x="2000" y="0"/>
                  </a:lnTo>
                  <a:lnTo>
                    <a:pt x="2000" y="0"/>
                  </a:lnTo>
                  <a:lnTo>
                    <a:pt x="2000" y="0"/>
                  </a:lnTo>
                  <a:lnTo>
                    <a:pt x="2000" y="0"/>
                  </a:lnTo>
                  <a:lnTo>
                    <a:pt x="2005" y="0"/>
                  </a:lnTo>
                  <a:lnTo>
                    <a:pt x="2005" y="0"/>
                  </a:lnTo>
                  <a:lnTo>
                    <a:pt x="2005" y="0"/>
                  </a:lnTo>
                  <a:lnTo>
                    <a:pt x="2005" y="0"/>
                  </a:lnTo>
                  <a:lnTo>
                    <a:pt x="2005" y="0"/>
                  </a:lnTo>
                  <a:lnTo>
                    <a:pt x="2005" y="0"/>
                  </a:lnTo>
                  <a:lnTo>
                    <a:pt x="2010" y="0"/>
                  </a:lnTo>
                  <a:lnTo>
                    <a:pt x="2010" y="0"/>
                  </a:lnTo>
                  <a:lnTo>
                    <a:pt x="2010" y="0"/>
                  </a:lnTo>
                  <a:lnTo>
                    <a:pt x="2010" y="0"/>
                  </a:lnTo>
                  <a:lnTo>
                    <a:pt x="2010" y="0"/>
                  </a:lnTo>
                  <a:lnTo>
                    <a:pt x="2015" y="0"/>
                  </a:lnTo>
                  <a:lnTo>
                    <a:pt x="2015" y="0"/>
                  </a:lnTo>
                  <a:lnTo>
                    <a:pt x="2015" y="0"/>
                  </a:lnTo>
                  <a:lnTo>
                    <a:pt x="2015" y="0"/>
                  </a:lnTo>
                  <a:lnTo>
                    <a:pt x="2015" y="0"/>
                  </a:lnTo>
                  <a:lnTo>
                    <a:pt x="2020" y="0"/>
                  </a:lnTo>
                  <a:lnTo>
                    <a:pt x="2020" y="0"/>
                  </a:lnTo>
                  <a:lnTo>
                    <a:pt x="2020" y="0"/>
                  </a:lnTo>
                  <a:lnTo>
                    <a:pt x="2020" y="0"/>
                  </a:lnTo>
                  <a:lnTo>
                    <a:pt x="2020" y="0"/>
                  </a:lnTo>
                  <a:lnTo>
                    <a:pt x="2025" y="0"/>
                  </a:lnTo>
                  <a:lnTo>
                    <a:pt x="2025" y="0"/>
                  </a:lnTo>
                  <a:lnTo>
                    <a:pt x="2025" y="0"/>
                  </a:lnTo>
                  <a:lnTo>
                    <a:pt x="2025" y="0"/>
                  </a:lnTo>
                  <a:lnTo>
                    <a:pt x="2025" y="0"/>
                  </a:lnTo>
                  <a:lnTo>
                    <a:pt x="2030" y="0"/>
                  </a:lnTo>
                  <a:lnTo>
                    <a:pt x="2030" y="0"/>
                  </a:lnTo>
                  <a:lnTo>
                    <a:pt x="2030" y="0"/>
                  </a:lnTo>
                  <a:lnTo>
                    <a:pt x="2030" y="0"/>
                  </a:lnTo>
                  <a:lnTo>
                    <a:pt x="2030" y="0"/>
                  </a:lnTo>
                  <a:lnTo>
                    <a:pt x="2034" y="0"/>
                  </a:lnTo>
                  <a:lnTo>
                    <a:pt x="2034" y="0"/>
                  </a:lnTo>
                  <a:lnTo>
                    <a:pt x="2034" y="0"/>
                  </a:lnTo>
                  <a:lnTo>
                    <a:pt x="2034" y="0"/>
                  </a:lnTo>
                  <a:lnTo>
                    <a:pt x="2034" y="0"/>
                  </a:lnTo>
                  <a:lnTo>
                    <a:pt x="2039" y="0"/>
                  </a:lnTo>
                  <a:lnTo>
                    <a:pt x="2039" y="0"/>
                  </a:lnTo>
                  <a:lnTo>
                    <a:pt x="2039" y="0"/>
                  </a:lnTo>
                  <a:lnTo>
                    <a:pt x="2039" y="0"/>
                  </a:lnTo>
                  <a:lnTo>
                    <a:pt x="2039" y="0"/>
                  </a:lnTo>
                  <a:lnTo>
                    <a:pt x="2039" y="0"/>
                  </a:lnTo>
                  <a:lnTo>
                    <a:pt x="2044" y="0"/>
                  </a:lnTo>
                  <a:lnTo>
                    <a:pt x="2044" y="0"/>
                  </a:lnTo>
                  <a:lnTo>
                    <a:pt x="2044" y="0"/>
                  </a:lnTo>
                  <a:lnTo>
                    <a:pt x="2044" y="0"/>
                  </a:lnTo>
                  <a:lnTo>
                    <a:pt x="2044" y="0"/>
                  </a:lnTo>
                  <a:lnTo>
                    <a:pt x="2049" y="0"/>
                  </a:lnTo>
                  <a:lnTo>
                    <a:pt x="2049" y="0"/>
                  </a:lnTo>
                  <a:lnTo>
                    <a:pt x="2049" y="0"/>
                  </a:lnTo>
                  <a:lnTo>
                    <a:pt x="2049" y="0"/>
                  </a:lnTo>
                  <a:lnTo>
                    <a:pt x="2054" y="0"/>
                  </a:lnTo>
                  <a:lnTo>
                    <a:pt x="2054" y="0"/>
                  </a:lnTo>
                  <a:lnTo>
                    <a:pt x="2054" y="0"/>
                  </a:lnTo>
                  <a:lnTo>
                    <a:pt x="2054" y="0"/>
                  </a:lnTo>
                  <a:lnTo>
                    <a:pt x="2054" y="0"/>
                  </a:lnTo>
                  <a:lnTo>
                    <a:pt x="2059" y="0"/>
                  </a:lnTo>
                  <a:lnTo>
                    <a:pt x="2059" y="0"/>
                  </a:lnTo>
                  <a:lnTo>
                    <a:pt x="2059" y="0"/>
                  </a:lnTo>
                  <a:lnTo>
                    <a:pt x="2059" y="0"/>
                  </a:lnTo>
                  <a:lnTo>
                    <a:pt x="2059" y="0"/>
                  </a:lnTo>
                  <a:lnTo>
                    <a:pt x="2064" y="0"/>
                  </a:lnTo>
                  <a:lnTo>
                    <a:pt x="2064" y="0"/>
                  </a:lnTo>
                  <a:lnTo>
                    <a:pt x="2064" y="0"/>
                  </a:lnTo>
                  <a:lnTo>
                    <a:pt x="2064" y="0"/>
                  </a:lnTo>
                  <a:lnTo>
                    <a:pt x="2064" y="0"/>
                  </a:lnTo>
                  <a:lnTo>
                    <a:pt x="2064" y="0"/>
                  </a:lnTo>
                  <a:lnTo>
                    <a:pt x="2068" y="0"/>
                  </a:lnTo>
                  <a:lnTo>
                    <a:pt x="2068" y="0"/>
                  </a:lnTo>
                  <a:lnTo>
                    <a:pt x="2068" y="0"/>
                  </a:lnTo>
                  <a:lnTo>
                    <a:pt x="2068" y="0"/>
                  </a:lnTo>
                  <a:lnTo>
                    <a:pt x="2068" y="0"/>
                  </a:lnTo>
                  <a:lnTo>
                    <a:pt x="2073" y="0"/>
                  </a:lnTo>
                  <a:lnTo>
                    <a:pt x="2073" y="0"/>
                  </a:lnTo>
                  <a:lnTo>
                    <a:pt x="2073" y="0"/>
                  </a:lnTo>
                  <a:lnTo>
                    <a:pt x="2073" y="0"/>
                  </a:lnTo>
                  <a:lnTo>
                    <a:pt x="2078" y="0"/>
                  </a:lnTo>
                  <a:lnTo>
                    <a:pt x="2078" y="0"/>
                  </a:lnTo>
                  <a:lnTo>
                    <a:pt x="2078" y="0"/>
                  </a:lnTo>
                  <a:lnTo>
                    <a:pt x="2078" y="0"/>
                  </a:lnTo>
                  <a:lnTo>
                    <a:pt x="2078" y="0"/>
                  </a:lnTo>
                  <a:lnTo>
                    <a:pt x="2078" y="0"/>
                  </a:lnTo>
                  <a:lnTo>
                    <a:pt x="2083" y="0"/>
                  </a:lnTo>
                  <a:lnTo>
                    <a:pt x="2083" y="0"/>
                  </a:lnTo>
                  <a:lnTo>
                    <a:pt x="2083" y="0"/>
                  </a:lnTo>
                  <a:lnTo>
                    <a:pt x="2083" y="0"/>
                  </a:lnTo>
                  <a:lnTo>
                    <a:pt x="2083" y="0"/>
                  </a:lnTo>
                  <a:lnTo>
                    <a:pt x="2088" y="0"/>
                  </a:lnTo>
                  <a:lnTo>
                    <a:pt x="2088" y="0"/>
                  </a:lnTo>
                  <a:lnTo>
                    <a:pt x="2088" y="0"/>
                  </a:lnTo>
                  <a:lnTo>
                    <a:pt x="2088" y="0"/>
                  </a:lnTo>
                  <a:lnTo>
                    <a:pt x="2088" y="0"/>
                  </a:lnTo>
                  <a:lnTo>
                    <a:pt x="2093" y="0"/>
                  </a:lnTo>
                  <a:lnTo>
                    <a:pt x="2093" y="0"/>
                  </a:lnTo>
                  <a:lnTo>
                    <a:pt x="2093" y="0"/>
                  </a:lnTo>
                  <a:lnTo>
                    <a:pt x="2093" y="0"/>
                  </a:lnTo>
                  <a:lnTo>
                    <a:pt x="2093" y="0"/>
                  </a:lnTo>
                  <a:lnTo>
                    <a:pt x="2093" y="0"/>
                  </a:lnTo>
                  <a:lnTo>
                    <a:pt x="2098" y="0"/>
                  </a:lnTo>
                  <a:lnTo>
                    <a:pt x="2098" y="0"/>
                  </a:lnTo>
                  <a:lnTo>
                    <a:pt x="2098" y="0"/>
                  </a:lnTo>
                  <a:lnTo>
                    <a:pt x="2098" y="0"/>
                  </a:lnTo>
                  <a:lnTo>
                    <a:pt x="2098" y="0"/>
                  </a:lnTo>
                  <a:lnTo>
                    <a:pt x="2102" y="0"/>
                  </a:lnTo>
                  <a:lnTo>
                    <a:pt x="2102" y="0"/>
                  </a:lnTo>
                  <a:lnTo>
                    <a:pt x="2102" y="0"/>
                  </a:lnTo>
                  <a:lnTo>
                    <a:pt x="2102" y="0"/>
                  </a:lnTo>
                  <a:lnTo>
                    <a:pt x="2107" y="0"/>
                  </a:lnTo>
                  <a:lnTo>
                    <a:pt x="2107" y="0"/>
                  </a:lnTo>
                  <a:lnTo>
                    <a:pt x="2107" y="0"/>
                  </a:lnTo>
                  <a:lnTo>
                    <a:pt x="2107" y="0"/>
                  </a:lnTo>
                  <a:lnTo>
                    <a:pt x="2107" y="0"/>
                  </a:lnTo>
                  <a:lnTo>
                    <a:pt x="2112" y="0"/>
                  </a:lnTo>
                  <a:lnTo>
                    <a:pt x="2112" y="0"/>
                  </a:lnTo>
                  <a:lnTo>
                    <a:pt x="2112" y="0"/>
                  </a:lnTo>
                  <a:lnTo>
                    <a:pt x="2112" y="0"/>
                  </a:lnTo>
                  <a:lnTo>
                    <a:pt x="2112" y="0"/>
                  </a:lnTo>
                  <a:lnTo>
                    <a:pt x="2117" y="0"/>
                  </a:lnTo>
                  <a:lnTo>
                    <a:pt x="2117" y="0"/>
                  </a:lnTo>
                  <a:lnTo>
                    <a:pt x="2117" y="0"/>
                  </a:lnTo>
                  <a:lnTo>
                    <a:pt x="2117" y="0"/>
                  </a:lnTo>
                  <a:lnTo>
                    <a:pt x="2117" y="0"/>
                  </a:lnTo>
                  <a:lnTo>
                    <a:pt x="2122" y="0"/>
                  </a:lnTo>
                  <a:lnTo>
                    <a:pt x="2122" y="0"/>
                  </a:lnTo>
                  <a:lnTo>
                    <a:pt x="2122" y="0"/>
                  </a:lnTo>
                  <a:lnTo>
                    <a:pt x="2122" y="0"/>
                  </a:lnTo>
                  <a:lnTo>
                    <a:pt x="2122" y="0"/>
                  </a:lnTo>
                  <a:lnTo>
                    <a:pt x="2122" y="0"/>
                  </a:lnTo>
                  <a:lnTo>
                    <a:pt x="2127" y="0"/>
                  </a:lnTo>
                  <a:lnTo>
                    <a:pt x="2127" y="0"/>
                  </a:lnTo>
                  <a:lnTo>
                    <a:pt x="2127" y="0"/>
                  </a:lnTo>
                  <a:lnTo>
                    <a:pt x="2127" y="0"/>
                  </a:lnTo>
                  <a:lnTo>
                    <a:pt x="2127" y="0"/>
                  </a:lnTo>
                  <a:lnTo>
                    <a:pt x="2132" y="0"/>
                  </a:lnTo>
                  <a:lnTo>
                    <a:pt x="2132" y="0"/>
                  </a:lnTo>
                  <a:lnTo>
                    <a:pt x="2132" y="0"/>
                  </a:lnTo>
                  <a:lnTo>
                    <a:pt x="2132" y="0"/>
                  </a:lnTo>
                  <a:lnTo>
                    <a:pt x="2132" y="0"/>
                  </a:lnTo>
                  <a:lnTo>
                    <a:pt x="2136" y="0"/>
                  </a:lnTo>
                  <a:lnTo>
                    <a:pt x="2136" y="0"/>
                  </a:lnTo>
                  <a:lnTo>
                    <a:pt x="2136" y="0"/>
                  </a:lnTo>
                  <a:lnTo>
                    <a:pt x="2136" y="0"/>
                  </a:lnTo>
                  <a:lnTo>
                    <a:pt x="2136" y="0"/>
                  </a:lnTo>
                  <a:lnTo>
                    <a:pt x="2141" y="0"/>
                  </a:lnTo>
                  <a:lnTo>
                    <a:pt x="2141" y="0"/>
                  </a:lnTo>
                  <a:lnTo>
                    <a:pt x="2141" y="0"/>
                  </a:lnTo>
                  <a:lnTo>
                    <a:pt x="2141" y="0"/>
                  </a:lnTo>
                  <a:lnTo>
                    <a:pt x="2141" y="0"/>
                  </a:lnTo>
                  <a:lnTo>
                    <a:pt x="2146" y="0"/>
                  </a:lnTo>
                  <a:lnTo>
                    <a:pt x="2146" y="0"/>
                  </a:lnTo>
                  <a:lnTo>
                    <a:pt x="2146" y="0"/>
                  </a:lnTo>
                  <a:lnTo>
                    <a:pt x="2146" y="0"/>
                  </a:lnTo>
                  <a:lnTo>
                    <a:pt x="2146" y="0"/>
                  </a:lnTo>
                  <a:lnTo>
                    <a:pt x="2151" y="0"/>
                  </a:lnTo>
                  <a:lnTo>
                    <a:pt x="2151" y="0"/>
                  </a:lnTo>
                  <a:lnTo>
                    <a:pt x="2151" y="0"/>
                  </a:lnTo>
                  <a:lnTo>
                    <a:pt x="2151" y="0"/>
                  </a:lnTo>
                  <a:lnTo>
                    <a:pt x="2151" y="0"/>
                  </a:lnTo>
                  <a:lnTo>
                    <a:pt x="2151" y="0"/>
                  </a:lnTo>
                  <a:lnTo>
                    <a:pt x="2156" y="0"/>
                  </a:lnTo>
                  <a:lnTo>
                    <a:pt x="2156" y="0"/>
                  </a:lnTo>
                  <a:lnTo>
                    <a:pt x="2156" y="0"/>
                  </a:lnTo>
                  <a:lnTo>
                    <a:pt x="2156" y="0"/>
                  </a:lnTo>
                  <a:lnTo>
                    <a:pt x="2156" y="0"/>
                  </a:lnTo>
                  <a:lnTo>
                    <a:pt x="2161" y="0"/>
                  </a:lnTo>
                  <a:lnTo>
                    <a:pt x="2161" y="0"/>
                  </a:lnTo>
                  <a:lnTo>
                    <a:pt x="2161" y="0"/>
                  </a:lnTo>
                  <a:lnTo>
                    <a:pt x="2161" y="0"/>
                  </a:lnTo>
                  <a:lnTo>
                    <a:pt x="2161" y="0"/>
                  </a:lnTo>
                  <a:lnTo>
                    <a:pt x="2166" y="0"/>
                  </a:lnTo>
                  <a:lnTo>
                    <a:pt x="2166" y="0"/>
                  </a:lnTo>
                  <a:lnTo>
                    <a:pt x="2166" y="0"/>
                  </a:lnTo>
                  <a:lnTo>
                    <a:pt x="2166" y="0"/>
                  </a:lnTo>
                  <a:lnTo>
                    <a:pt x="2166" y="0"/>
                  </a:lnTo>
                  <a:lnTo>
                    <a:pt x="2170" y="0"/>
                  </a:lnTo>
                  <a:lnTo>
                    <a:pt x="2170" y="0"/>
                  </a:lnTo>
                  <a:lnTo>
                    <a:pt x="2170" y="0"/>
                  </a:lnTo>
                  <a:lnTo>
                    <a:pt x="2170" y="0"/>
                  </a:lnTo>
                  <a:lnTo>
                    <a:pt x="2170" y="0"/>
                  </a:lnTo>
                  <a:lnTo>
                    <a:pt x="2175" y="0"/>
                  </a:lnTo>
                  <a:lnTo>
                    <a:pt x="2175" y="0"/>
                  </a:lnTo>
                  <a:lnTo>
                    <a:pt x="2175" y="0"/>
                  </a:lnTo>
                  <a:lnTo>
                    <a:pt x="2175" y="0"/>
                  </a:lnTo>
                  <a:lnTo>
                    <a:pt x="2175" y="0"/>
                  </a:lnTo>
                  <a:lnTo>
                    <a:pt x="2180" y="0"/>
                  </a:lnTo>
                  <a:lnTo>
                    <a:pt x="2180" y="0"/>
                  </a:lnTo>
                  <a:lnTo>
                    <a:pt x="2180" y="0"/>
                  </a:lnTo>
                  <a:lnTo>
                    <a:pt x="2180" y="0"/>
                  </a:lnTo>
                  <a:lnTo>
                    <a:pt x="2180" y="0"/>
                  </a:lnTo>
                  <a:lnTo>
                    <a:pt x="2185" y="0"/>
                  </a:lnTo>
                  <a:lnTo>
                    <a:pt x="2185" y="0"/>
                  </a:lnTo>
                  <a:lnTo>
                    <a:pt x="2185" y="0"/>
                  </a:lnTo>
                  <a:lnTo>
                    <a:pt x="2185" y="0"/>
                  </a:lnTo>
                  <a:lnTo>
                    <a:pt x="2190" y="0"/>
                  </a:lnTo>
                  <a:lnTo>
                    <a:pt x="2190" y="0"/>
                  </a:lnTo>
                  <a:lnTo>
                    <a:pt x="2190" y="0"/>
                  </a:lnTo>
                  <a:lnTo>
                    <a:pt x="2190" y="0"/>
                  </a:lnTo>
                  <a:lnTo>
                    <a:pt x="2190" y="0"/>
                  </a:lnTo>
                  <a:lnTo>
                    <a:pt x="2190" y="0"/>
                  </a:lnTo>
                  <a:lnTo>
                    <a:pt x="2195" y="0"/>
                  </a:lnTo>
                  <a:lnTo>
                    <a:pt x="2195" y="0"/>
                  </a:lnTo>
                  <a:lnTo>
                    <a:pt x="2195" y="0"/>
                  </a:lnTo>
                  <a:lnTo>
                    <a:pt x="2195" y="0"/>
                  </a:lnTo>
                  <a:lnTo>
                    <a:pt x="2195" y="0"/>
                  </a:lnTo>
                  <a:lnTo>
                    <a:pt x="2200" y="0"/>
                  </a:lnTo>
                  <a:lnTo>
                    <a:pt x="2200" y="0"/>
                  </a:lnTo>
                  <a:lnTo>
                    <a:pt x="2200" y="0"/>
                  </a:lnTo>
                  <a:lnTo>
                    <a:pt x="2200" y="0"/>
                  </a:lnTo>
                  <a:lnTo>
                    <a:pt x="2200" y="0"/>
                  </a:lnTo>
                  <a:lnTo>
                    <a:pt x="2204" y="0"/>
                  </a:lnTo>
                  <a:lnTo>
                    <a:pt x="2204" y="0"/>
                  </a:lnTo>
                  <a:lnTo>
                    <a:pt x="2204" y="0"/>
                  </a:lnTo>
                  <a:lnTo>
                    <a:pt x="2204" y="0"/>
                  </a:lnTo>
                  <a:lnTo>
                    <a:pt x="2204" y="0"/>
                  </a:lnTo>
                  <a:lnTo>
                    <a:pt x="2209" y="0"/>
                  </a:lnTo>
                  <a:lnTo>
                    <a:pt x="2209" y="0"/>
                  </a:lnTo>
                  <a:lnTo>
                    <a:pt x="2209" y="0"/>
                  </a:lnTo>
                  <a:lnTo>
                    <a:pt x="2209" y="0"/>
                  </a:lnTo>
                  <a:lnTo>
                    <a:pt x="2209" y="0"/>
                  </a:lnTo>
                  <a:lnTo>
                    <a:pt x="2214" y="0"/>
                  </a:lnTo>
                  <a:lnTo>
                    <a:pt x="2214" y="0"/>
                  </a:lnTo>
                  <a:lnTo>
                    <a:pt x="2214" y="0"/>
                  </a:lnTo>
                  <a:lnTo>
                    <a:pt x="2214" y="0"/>
                  </a:lnTo>
                  <a:lnTo>
                    <a:pt x="2214" y="0"/>
                  </a:lnTo>
                  <a:lnTo>
                    <a:pt x="2219" y="0"/>
                  </a:lnTo>
                  <a:lnTo>
                    <a:pt x="2219" y="0"/>
                  </a:lnTo>
                  <a:lnTo>
                    <a:pt x="2219" y="0"/>
                  </a:lnTo>
                  <a:lnTo>
                    <a:pt x="2219" y="0"/>
                  </a:lnTo>
                  <a:lnTo>
                    <a:pt x="2219" y="0"/>
                  </a:lnTo>
                  <a:lnTo>
                    <a:pt x="2224" y="0"/>
                  </a:lnTo>
                  <a:lnTo>
                    <a:pt x="2224" y="0"/>
                  </a:lnTo>
                  <a:lnTo>
                    <a:pt x="2224" y="0"/>
                  </a:lnTo>
                  <a:lnTo>
                    <a:pt x="2224" y="0"/>
                  </a:lnTo>
                  <a:lnTo>
                    <a:pt x="2224" y="0"/>
                  </a:lnTo>
                  <a:lnTo>
                    <a:pt x="2229" y="0"/>
                  </a:lnTo>
                  <a:lnTo>
                    <a:pt x="2229" y="0"/>
                  </a:lnTo>
                  <a:lnTo>
                    <a:pt x="2229" y="0"/>
                  </a:lnTo>
                  <a:lnTo>
                    <a:pt x="2229" y="0"/>
                  </a:lnTo>
                  <a:lnTo>
                    <a:pt x="2229" y="0"/>
                  </a:lnTo>
                  <a:lnTo>
                    <a:pt x="2229" y="0"/>
                  </a:lnTo>
                  <a:lnTo>
                    <a:pt x="2233" y="0"/>
                  </a:lnTo>
                  <a:lnTo>
                    <a:pt x="2233" y="0"/>
                  </a:lnTo>
                  <a:lnTo>
                    <a:pt x="2233" y="0"/>
                  </a:lnTo>
                  <a:lnTo>
                    <a:pt x="2233" y="0"/>
                  </a:lnTo>
                  <a:lnTo>
                    <a:pt x="2233" y="0"/>
                  </a:lnTo>
                  <a:lnTo>
                    <a:pt x="2238" y="0"/>
                  </a:lnTo>
                  <a:lnTo>
                    <a:pt x="2238" y="0"/>
                  </a:lnTo>
                  <a:lnTo>
                    <a:pt x="2238" y="0"/>
                  </a:lnTo>
                  <a:lnTo>
                    <a:pt x="2238" y="0"/>
                  </a:lnTo>
                  <a:lnTo>
                    <a:pt x="2238" y="0"/>
                  </a:lnTo>
                  <a:lnTo>
                    <a:pt x="2243" y="0"/>
                  </a:lnTo>
                  <a:lnTo>
                    <a:pt x="2243" y="0"/>
                  </a:lnTo>
                  <a:lnTo>
                    <a:pt x="2243" y="0"/>
                  </a:lnTo>
                  <a:lnTo>
                    <a:pt x="2243" y="0"/>
                  </a:lnTo>
                  <a:lnTo>
                    <a:pt x="2243" y="0"/>
                  </a:lnTo>
                  <a:lnTo>
                    <a:pt x="2248" y="0"/>
                  </a:lnTo>
                  <a:lnTo>
                    <a:pt x="2248" y="0"/>
                  </a:lnTo>
                  <a:lnTo>
                    <a:pt x="2248" y="0"/>
                  </a:lnTo>
                  <a:lnTo>
                    <a:pt x="2248" y="0"/>
                  </a:lnTo>
                  <a:lnTo>
                    <a:pt x="2248" y="0"/>
                  </a:lnTo>
                  <a:lnTo>
                    <a:pt x="2253" y="0"/>
                  </a:lnTo>
                  <a:lnTo>
                    <a:pt x="2253" y="0"/>
                  </a:lnTo>
                  <a:lnTo>
                    <a:pt x="2253" y="0"/>
                  </a:lnTo>
                  <a:lnTo>
                    <a:pt x="2253" y="0"/>
                  </a:lnTo>
                  <a:lnTo>
                    <a:pt x="2253" y="0"/>
                  </a:lnTo>
                  <a:lnTo>
                    <a:pt x="2258" y="0"/>
                  </a:lnTo>
                  <a:lnTo>
                    <a:pt x="2258" y="0"/>
                  </a:lnTo>
                  <a:lnTo>
                    <a:pt x="2258" y="0"/>
                  </a:lnTo>
                  <a:lnTo>
                    <a:pt x="2258" y="0"/>
                  </a:lnTo>
                  <a:lnTo>
                    <a:pt x="2258" y="0"/>
                  </a:lnTo>
                  <a:lnTo>
                    <a:pt x="2263" y="0"/>
                  </a:lnTo>
                  <a:lnTo>
                    <a:pt x="2263" y="0"/>
                  </a:lnTo>
                  <a:lnTo>
                    <a:pt x="2263" y="0"/>
                  </a:lnTo>
                  <a:lnTo>
                    <a:pt x="2263" y="0"/>
                  </a:lnTo>
                  <a:lnTo>
                    <a:pt x="2263" y="0"/>
                  </a:lnTo>
                  <a:lnTo>
                    <a:pt x="2263" y="0"/>
                  </a:lnTo>
                  <a:lnTo>
                    <a:pt x="2267" y="0"/>
                  </a:lnTo>
                  <a:lnTo>
                    <a:pt x="2267" y="0"/>
                  </a:lnTo>
                  <a:lnTo>
                    <a:pt x="2267" y="0"/>
                  </a:lnTo>
                  <a:lnTo>
                    <a:pt x="2267" y="0"/>
                  </a:lnTo>
                  <a:lnTo>
                    <a:pt x="2267" y="0"/>
                  </a:lnTo>
                  <a:lnTo>
                    <a:pt x="2272" y="0"/>
                  </a:lnTo>
                  <a:lnTo>
                    <a:pt x="2272" y="0"/>
                  </a:lnTo>
                  <a:lnTo>
                    <a:pt x="2272" y="0"/>
                  </a:lnTo>
                  <a:lnTo>
                    <a:pt x="2272" y="0"/>
                  </a:lnTo>
                  <a:lnTo>
                    <a:pt x="2277" y="0"/>
                  </a:lnTo>
                  <a:lnTo>
                    <a:pt x="2277" y="0"/>
                  </a:lnTo>
                  <a:lnTo>
                    <a:pt x="2277" y="0"/>
                  </a:lnTo>
                  <a:lnTo>
                    <a:pt x="2277" y="0"/>
                  </a:lnTo>
                  <a:lnTo>
                    <a:pt x="2277" y="0"/>
                  </a:lnTo>
                  <a:lnTo>
                    <a:pt x="2282" y="0"/>
                  </a:lnTo>
                  <a:lnTo>
                    <a:pt x="2282" y="0"/>
                  </a:lnTo>
                  <a:lnTo>
                    <a:pt x="2282" y="0"/>
                  </a:lnTo>
                  <a:lnTo>
                    <a:pt x="2282" y="0"/>
                  </a:lnTo>
                  <a:lnTo>
                    <a:pt x="2282" y="0"/>
                  </a:lnTo>
                  <a:lnTo>
                    <a:pt x="2282" y="0"/>
                  </a:lnTo>
                  <a:lnTo>
                    <a:pt x="2287" y="0"/>
                  </a:lnTo>
                  <a:lnTo>
                    <a:pt x="2287" y="0"/>
                  </a:lnTo>
                  <a:lnTo>
                    <a:pt x="2287" y="0"/>
                  </a:lnTo>
                  <a:lnTo>
                    <a:pt x="2287" y="0"/>
                  </a:lnTo>
                  <a:lnTo>
                    <a:pt x="2287" y="0"/>
                  </a:lnTo>
                  <a:lnTo>
                    <a:pt x="2292" y="0"/>
                  </a:lnTo>
                  <a:lnTo>
                    <a:pt x="2292" y="0"/>
                  </a:lnTo>
                  <a:lnTo>
                    <a:pt x="2292" y="0"/>
                  </a:lnTo>
                  <a:lnTo>
                    <a:pt x="2292" y="0"/>
                  </a:lnTo>
                  <a:lnTo>
                    <a:pt x="2292" y="0"/>
                  </a:lnTo>
                  <a:lnTo>
                    <a:pt x="2297" y="0"/>
                  </a:lnTo>
                  <a:lnTo>
                    <a:pt x="2297" y="0"/>
                  </a:lnTo>
                  <a:lnTo>
                    <a:pt x="2297" y="0"/>
                  </a:lnTo>
                  <a:lnTo>
                    <a:pt x="2297" y="0"/>
                  </a:lnTo>
                  <a:lnTo>
                    <a:pt x="2297" y="0"/>
                  </a:lnTo>
                  <a:lnTo>
                    <a:pt x="2301" y="0"/>
                  </a:lnTo>
                  <a:lnTo>
                    <a:pt x="2301" y="0"/>
                  </a:lnTo>
                  <a:lnTo>
                    <a:pt x="2301" y="0"/>
                  </a:lnTo>
                  <a:lnTo>
                    <a:pt x="2301" y="0"/>
                  </a:lnTo>
                  <a:lnTo>
                    <a:pt x="2301" y="0"/>
                  </a:lnTo>
                  <a:lnTo>
                    <a:pt x="2306" y="0"/>
                  </a:lnTo>
                  <a:lnTo>
                    <a:pt x="2306" y="0"/>
                  </a:lnTo>
                  <a:lnTo>
                    <a:pt x="2306" y="0"/>
                  </a:lnTo>
                  <a:lnTo>
                    <a:pt x="2306" y="0"/>
                  </a:lnTo>
                  <a:lnTo>
                    <a:pt x="2306" y="0"/>
                  </a:lnTo>
                  <a:lnTo>
                    <a:pt x="2311" y="0"/>
                  </a:lnTo>
                  <a:lnTo>
                    <a:pt x="2311" y="0"/>
                  </a:lnTo>
                  <a:lnTo>
                    <a:pt x="2311" y="0"/>
                  </a:lnTo>
                  <a:lnTo>
                    <a:pt x="2311" y="0"/>
                  </a:lnTo>
                  <a:lnTo>
                    <a:pt x="2311" y="0"/>
                  </a:lnTo>
                  <a:lnTo>
                    <a:pt x="2316" y="0"/>
                  </a:lnTo>
                  <a:lnTo>
                    <a:pt x="2316" y="0"/>
                  </a:lnTo>
                  <a:lnTo>
                    <a:pt x="2316" y="0"/>
                  </a:lnTo>
                  <a:lnTo>
                    <a:pt x="2316" y="0"/>
                  </a:lnTo>
                  <a:lnTo>
                    <a:pt x="2316" y="0"/>
                  </a:lnTo>
                  <a:lnTo>
                    <a:pt x="2321" y="0"/>
                  </a:lnTo>
                  <a:lnTo>
                    <a:pt x="2321" y="0"/>
                  </a:lnTo>
                  <a:lnTo>
                    <a:pt x="2321" y="0"/>
                  </a:lnTo>
                  <a:lnTo>
                    <a:pt x="2321" y="0"/>
                  </a:lnTo>
                  <a:lnTo>
                    <a:pt x="2321" y="0"/>
                  </a:lnTo>
                  <a:lnTo>
                    <a:pt x="2326" y="0"/>
                  </a:lnTo>
                  <a:lnTo>
                    <a:pt x="2326" y="0"/>
                  </a:lnTo>
                  <a:lnTo>
                    <a:pt x="2326" y="0"/>
                  </a:lnTo>
                  <a:lnTo>
                    <a:pt x="2326" y="0"/>
                  </a:lnTo>
                  <a:lnTo>
                    <a:pt x="2326" y="0"/>
                  </a:lnTo>
                  <a:lnTo>
                    <a:pt x="2331" y="0"/>
                  </a:lnTo>
                  <a:lnTo>
                    <a:pt x="2331" y="0"/>
                  </a:lnTo>
                  <a:lnTo>
                    <a:pt x="2331" y="0"/>
                  </a:lnTo>
                  <a:lnTo>
                    <a:pt x="2331" y="0"/>
                  </a:lnTo>
                  <a:lnTo>
                    <a:pt x="2331" y="0"/>
                  </a:lnTo>
                  <a:lnTo>
                    <a:pt x="2331" y="0"/>
                  </a:lnTo>
                  <a:lnTo>
                    <a:pt x="2335" y="0"/>
                  </a:lnTo>
                  <a:lnTo>
                    <a:pt x="2335" y="0"/>
                  </a:lnTo>
                  <a:lnTo>
                    <a:pt x="2335" y="0"/>
                  </a:lnTo>
                  <a:lnTo>
                    <a:pt x="2335" y="0"/>
                  </a:lnTo>
                  <a:lnTo>
                    <a:pt x="2335" y="0"/>
                  </a:lnTo>
                  <a:lnTo>
                    <a:pt x="2340" y="0"/>
                  </a:lnTo>
                  <a:lnTo>
                    <a:pt x="2340" y="0"/>
                  </a:lnTo>
                  <a:lnTo>
                    <a:pt x="2340" y="0"/>
                  </a:lnTo>
                  <a:lnTo>
                    <a:pt x="2340" y="0"/>
                  </a:lnTo>
                  <a:lnTo>
                    <a:pt x="2340" y="0"/>
                  </a:lnTo>
                  <a:lnTo>
                    <a:pt x="2345" y="0"/>
                  </a:lnTo>
                  <a:lnTo>
                    <a:pt x="2345" y="0"/>
                  </a:lnTo>
                  <a:lnTo>
                    <a:pt x="2345" y="0"/>
                  </a:lnTo>
                  <a:lnTo>
                    <a:pt x="2345" y="0"/>
                  </a:lnTo>
                  <a:lnTo>
                    <a:pt x="2345" y="0"/>
                  </a:lnTo>
                  <a:lnTo>
                    <a:pt x="2350" y="0"/>
                  </a:lnTo>
                  <a:lnTo>
                    <a:pt x="2350" y="0"/>
                  </a:lnTo>
                  <a:lnTo>
                    <a:pt x="2350" y="0"/>
                  </a:lnTo>
                  <a:lnTo>
                    <a:pt x="2350" y="0"/>
                  </a:lnTo>
                  <a:lnTo>
                    <a:pt x="2350" y="0"/>
                  </a:lnTo>
                  <a:lnTo>
                    <a:pt x="2355" y="0"/>
                  </a:lnTo>
                  <a:lnTo>
                    <a:pt x="2355" y="0"/>
                  </a:lnTo>
                  <a:lnTo>
                    <a:pt x="2355" y="0"/>
                  </a:lnTo>
                  <a:lnTo>
                    <a:pt x="2355" y="0"/>
                  </a:lnTo>
                  <a:lnTo>
                    <a:pt x="2355" y="0"/>
                  </a:lnTo>
                  <a:lnTo>
                    <a:pt x="2360" y="0"/>
                  </a:lnTo>
                  <a:lnTo>
                    <a:pt x="2360" y="0"/>
                  </a:lnTo>
                  <a:lnTo>
                    <a:pt x="2360" y="0"/>
                  </a:lnTo>
                  <a:lnTo>
                    <a:pt x="2360" y="0"/>
                  </a:lnTo>
                  <a:lnTo>
                    <a:pt x="2360" y="0"/>
                  </a:lnTo>
                  <a:lnTo>
                    <a:pt x="2365" y="0"/>
                  </a:lnTo>
                  <a:lnTo>
                    <a:pt x="2365" y="0"/>
                  </a:lnTo>
                  <a:lnTo>
                    <a:pt x="2365" y="0"/>
                  </a:lnTo>
                  <a:lnTo>
                    <a:pt x="2365" y="0"/>
                  </a:lnTo>
                  <a:lnTo>
                    <a:pt x="2365" y="0"/>
                  </a:lnTo>
                  <a:lnTo>
                    <a:pt x="2369" y="0"/>
                  </a:lnTo>
                  <a:lnTo>
                    <a:pt x="2369" y="0"/>
                  </a:lnTo>
                  <a:lnTo>
                    <a:pt x="2369" y="0"/>
                  </a:lnTo>
                  <a:lnTo>
                    <a:pt x="2369" y="0"/>
                  </a:lnTo>
                  <a:lnTo>
                    <a:pt x="2369" y="0"/>
                  </a:lnTo>
                  <a:lnTo>
                    <a:pt x="2374" y="0"/>
                  </a:lnTo>
                  <a:lnTo>
                    <a:pt x="2374" y="0"/>
                  </a:lnTo>
                  <a:lnTo>
                    <a:pt x="2374" y="0"/>
                  </a:lnTo>
                  <a:lnTo>
                    <a:pt x="2374" y="0"/>
                  </a:lnTo>
                  <a:lnTo>
                    <a:pt x="2374" y="0"/>
                  </a:lnTo>
                  <a:lnTo>
                    <a:pt x="2379" y="0"/>
                  </a:lnTo>
                  <a:lnTo>
                    <a:pt x="2379" y="0"/>
                  </a:lnTo>
                  <a:lnTo>
                    <a:pt x="2379" y="0"/>
                  </a:lnTo>
                  <a:lnTo>
                    <a:pt x="2379" y="0"/>
                  </a:lnTo>
                  <a:lnTo>
                    <a:pt x="2379" y="0"/>
                  </a:lnTo>
                  <a:lnTo>
                    <a:pt x="2379" y="0"/>
                  </a:lnTo>
                  <a:lnTo>
                    <a:pt x="2384" y="0"/>
                  </a:lnTo>
                  <a:lnTo>
                    <a:pt x="2384" y="0"/>
                  </a:lnTo>
                  <a:lnTo>
                    <a:pt x="2384" y="0"/>
                  </a:lnTo>
                  <a:lnTo>
                    <a:pt x="2384" y="0"/>
                  </a:lnTo>
                  <a:lnTo>
                    <a:pt x="2389" y="0"/>
                  </a:lnTo>
                  <a:lnTo>
                    <a:pt x="2389" y="0"/>
                  </a:lnTo>
                  <a:lnTo>
                    <a:pt x="2389" y="0"/>
                  </a:lnTo>
                  <a:lnTo>
                    <a:pt x="2389" y="0"/>
                  </a:lnTo>
                  <a:lnTo>
                    <a:pt x="2389" y="0"/>
                  </a:lnTo>
                  <a:lnTo>
                    <a:pt x="2389" y="0"/>
                  </a:lnTo>
                  <a:lnTo>
                    <a:pt x="2394" y="0"/>
                  </a:lnTo>
                  <a:lnTo>
                    <a:pt x="2394" y="0"/>
                  </a:lnTo>
                  <a:lnTo>
                    <a:pt x="2394" y="0"/>
                  </a:lnTo>
                  <a:lnTo>
                    <a:pt x="2394" y="0"/>
                  </a:lnTo>
                  <a:lnTo>
                    <a:pt x="2394" y="0"/>
                  </a:lnTo>
                  <a:lnTo>
                    <a:pt x="2399" y="0"/>
                  </a:lnTo>
                  <a:lnTo>
                    <a:pt x="2399" y="0"/>
                  </a:lnTo>
                  <a:lnTo>
                    <a:pt x="2399" y="0"/>
                  </a:lnTo>
                  <a:lnTo>
                    <a:pt x="2399" y="0"/>
                  </a:lnTo>
                  <a:lnTo>
                    <a:pt x="2399" y="0"/>
                  </a:lnTo>
                  <a:lnTo>
                    <a:pt x="2403" y="0"/>
                  </a:lnTo>
                  <a:lnTo>
                    <a:pt x="2403" y="0"/>
                  </a:lnTo>
                  <a:lnTo>
                    <a:pt x="2403" y="0"/>
                  </a:lnTo>
                  <a:lnTo>
                    <a:pt x="2403" y="0"/>
                  </a:lnTo>
                  <a:lnTo>
                    <a:pt x="2403" y="0"/>
                  </a:lnTo>
                  <a:lnTo>
                    <a:pt x="2408" y="0"/>
                  </a:lnTo>
                  <a:lnTo>
                    <a:pt x="2408" y="0"/>
                  </a:lnTo>
                  <a:lnTo>
                    <a:pt x="2408" y="0"/>
                  </a:lnTo>
                  <a:lnTo>
                    <a:pt x="2408" y="0"/>
                  </a:lnTo>
                  <a:lnTo>
                    <a:pt x="2408" y="0"/>
                  </a:lnTo>
                  <a:lnTo>
                    <a:pt x="2413" y="0"/>
                  </a:lnTo>
                  <a:lnTo>
                    <a:pt x="2413" y="0"/>
                  </a:lnTo>
                  <a:lnTo>
                    <a:pt x="2413" y="0"/>
                  </a:lnTo>
                  <a:lnTo>
                    <a:pt x="2413" y="0"/>
                  </a:lnTo>
                  <a:lnTo>
                    <a:pt x="2413" y="0"/>
                  </a:lnTo>
                  <a:lnTo>
                    <a:pt x="2418" y="0"/>
                  </a:lnTo>
                  <a:lnTo>
                    <a:pt x="2418" y="0"/>
                  </a:lnTo>
                  <a:lnTo>
                    <a:pt x="2418" y="0"/>
                  </a:lnTo>
                  <a:lnTo>
                    <a:pt x="2418" y="0"/>
                  </a:lnTo>
                  <a:lnTo>
                    <a:pt x="2418" y="0"/>
                  </a:lnTo>
                  <a:lnTo>
                    <a:pt x="2423" y="0"/>
                  </a:lnTo>
                  <a:lnTo>
                    <a:pt x="2423" y="0"/>
                  </a:lnTo>
                  <a:lnTo>
                    <a:pt x="2423" y="0"/>
                  </a:lnTo>
                  <a:lnTo>
                    <a:pt x="2423" y="0"/>
                  </a:lnTo>
                  <a:lnTo>
                    <a:pt x="2423" y="0"/>
                  </a:lnTo>
                  <a:lnTo>
                    <a:pt x="2428" y="0"/>
                  </a:lnTo>
                  <a:lnTo>
                    <a:pt x="2428" y="0"/>
                  </a:lnTo>
                  <a:lnTo>
                    <a:pt x="2428" y="0"/>
                  </a:lnTo>
                  <a:lnTo>
                    <a:pt x="2428" y="0"/>
                  </a:lnTo>
                  <a:lnTo>
                    <a:pt x="2428" y="0"/>
                  </a:lnTo>
                  <a:lnTo>
                    <a:pt x="2433" y="0"/>
                  </a:lnTo>
                  <a:lnTo>
                    <a:pt x="2433" y="0"/>
                  </a:lnTo>
                  <a:lnTo>
                    <a:pt x="2433" y="0"/>
                  </a:lnTo>
                  <a:lnTo>
                    <a:pt x="2433" y="0"/>
                  </a:lnTo>
                  <a:lnTo>
                    <a:pt x="2433" y="0"/>
                  </a:lnTo>
                  <a:lnTo>
                    <a:pt x="2433" y="0"/>
                  </a:lnTo>
                  <a:lnTo>
                    <a:pt x="2437" y="0"/>
                  </a:lnTo>
                  <a:lnTo>
                    <a:pt x="2437" y="0"/>
                  </a:lnTo>
                  <a:lnTo>
                    <a:pt x="2437" y="0"/>
                  </a:lnTo>
                  <a:lnTo>
                    <a:pt x="2437" y="0"/>
                  </a:lnTo>
                  <a:lnTo>
                    <a:pt x="2437" y="0"/>
                  </a:lnTo>
                  <a:lnTo>
                    <a:pt x="2442" y="0"/>
                  </a:lnTo>
                  <a:lnTo>
                    <a:pt x="2442" y="0"/>
                  </a:lnTo>
                  <a:lnTo>
                    <a:pt x="2442" y="0"/>
                  </a:lnTo>
                  <a:lnTo>
                    <a:pt x="2442" y="0"/>
                  </a:lnTo>
                  <a:lnTo>
                    <a:pt x="2442" y="0"/>
                  </a:lnTo>
                  <a:lnTo>
                    <a:pt x="2447" y="0"/>
                  </a:lnTo>
                  <a:lnTo>
                    <a:pt x="2447" y="0"/>
                  </a:lnTo>
                  <a:lnTo>
                    <a:pt x="2447" y="0"/>
                  </a:lnTo>
                  <a:lnTo>
                    <a:pt x="2447" y="0"/>
                  </a:lnTo>
                  <a:lnTo>
                    <a:pt x="2447" y="0"/>
                  </a:lnTo>
                  <a:lnTo>
                    <a:pt x="2452" y="0"/>
                  </a:lnTo>
                  <a:lnTo>
                    <a:pt x="2452" y="0"/>
                  </a:lnTo>
                  <a:lnTo>
                    <a:pt x="2452" y="0"/>
                  </a:lnTo>
                  <a:lnTo>
                    <a:pt x="2452" y="0"/>
                  </a:lnTo>
                  <a:lnTo>
                    <a:pt x="2452" y="0"/>
                  </a:lnTo>
                  <a:lnTo>
                    <a:pt x="2457" y="0"/>
                  </a:lnTo>
                  <a:lnTo>
                    <a:pt x="2457" y="0"/>
                  </a:lnTo>
                  <a:lnTo>
                    <a:pt x="2457" y="0"/>
                  </a:lnTo>
                  <a:lnTo>
                    <a:pt x="2457" y="0"/>
                  </a:lnTo>
                  <a:lnTo>
                    <a:pt x="2457" y="0"/>
                  </a:lnTo>
                  <a:lnTo>
                    <a:pt x="2462" y="0"/>
                  </a:lnTo>
                  <a:lnTo>
                    <a:pt x="2462" y="0"/>
                  </a:lnTo>
                  <a:lnTo>
                    <a:pt x="2462" y="0"/>
                  </a:lnTo>
                  <a:lnTo>
                    <a:pt x="2462" y="0"/>
                  </a:lnTo>
                  <a:lnTo>
                    <a:pt x="2462" y="0"/>
                  </a:lnTo>
                  <a:lnTo>
                    <a:pt x="2467" y="0"/>
                  </a:lnTo>
                  <a:lnTo>
                    <a:pt x="2467" y="0"/>
                  </a:lnTo>
                  <a:lnTo>
                    <a:pt x="2467" y="0"/>
                  </a:lnTo>
                  <a:lnTo>
                    <a:pt x="2467" y="0"/>
                  </a:lnTo>
                  <a:lnTo>
                    <a:pt x="2467" y="0"/>
                  </a:lnTo>
                  <a:lnTo>
                    <a:pt x="2471" y="0"/>
                  </a:lnTo>
                  <a:lnTo>
                    <a:pt x="2471" y="0"/>
                  </a:lnTo>
                  <a:lnTo>
                    <a:pt x="2471" y="0"/>
                  </a:lnTo>
                  <a:lnTo>
                    <a:pt x="2471" y="0"/>
                  </a:lnTo>
                  <a:lnTo>
                    <a:pt x="2471" y="0"/>
                  </a:lnTo>
                  <a:lnTo>
                    <a:pt x="2471" y="0"/>
                  </a:lnTo>
                  <a:lnTo>
                    <a:pt x="2476" y="0"/>
                  </a:lnTo>
                  <a:lnTo>
                    <a:pt x="2476" y="0"/>
                  </a:lnTo>
                  <a:lnTo>
                    <a:pt x="2476" y="0"/>
                  </a:lnTo>
                  <a:lnTo>
                    <a:pt x="2476" y="0"/>
                  </a:lnTo>
                  <a:lnTo>
                    <a:pt x="2476" y="0"/>
                  </a:lnTo>
                  <a:lnTo>
                    <a:pt x="2481" y="0"/>
                  </a:lnTo>
                  <a:lnTo>
                    <a:pt x="2481" y="0"/>
                  </a:lnTo>
                  <a:lnTo>
                    <a:pt x="2481" y="0"/>
                  </a:lnTo>
                  <a:lnTo>
                    <a:pt x="2481" y="0"/>
                  </a:lnTo>
                  <a:lnTo>
                    <a:pt x="2486" y="0"/>
                  </a:lnTo>
                  <a:lnTo>
                    <a:pt x="2486" y="0"/>
                  </a:lnTo>
                  <a:lnTo>
                    <a:pt x="2486" y="0"/>
                  </a:lnTo>
                  <a:lnTo>
                    <a:pt x="2486" y="0"/>
                  </a:lnTo>
                  <a:lnTo>
                    <a:pt x="2486" y="0"/>
                  </a:lnTo>
                  <a:lnTo>
                    <a:pt x="2491" y="0"/>
                  </a:lnTo>
                  <a:lnTo>
                    <a:pt x="2491" y="0"/>
                  </a:lnTo>
                  <a:lnTo>
                    <a:pt x="2491" y="0"/>
                  </a:lnTo>
                  <a:lnTo>
                    <a:pt x="2491" y="0"/>
                  </a:lnTo>
                  <a:lnTo>
                    <a:pt x="2491" y="0"/>
                  </a:lnTo>
                  <a:lnTo>
                    <a:pt x="2496" y="0"/>
                  </a:lnTo>
                  <a:lnTo>
                    <a:pt x="2496" y="0"/>
                  </a:lnTo>
                  <a:lnTo>
                    <a:pt x="2496" y="0"/>
                  </a:lnTo>
                  <a:lnTo>
                    <a:pt x="2496" y="0"/>
                  </a:lnTo>
                  <a:lnTo>
                    <a:pt x="2496" y="0"/>
                  </a:lnTo>
                  <a:lnTo>
                    <a:pt x="2501" y="0"/>
                  </a:lnTo>
                  <a:lnTo>
                    <a:pt x="2501" y="0"/>
                  </a:lnTo>
                  <a:lnTo>
                    <a:pt x="2501" y="0"/>
                  </a:lnTo>
                  <a:lnTo>
                    <a:pt x="2501" y="0"/>
                  </a:lnTo>
                  <a:lnTo>
                    <a:pt x="2501" y="0"/>
                  </a:lnTo>
                  <a:lnTo>
                    <a:pt x="2501" y="0"/>
                  </a:lnTo>
                  <a:lnTo>
                    <a:pt x="2505" y="0"/>
                  </a:lnTo>
                  <a:lnTo>
                    <a:pt x="2505" y="0"/>
                  </a:lnTo>
                  <a:lnTo>
                    <a:pt x="2505" y="0"/>
                  </a:lnTo>
                  <a:lnTo>
                    <a:pt x="2505" y="0"/>
                  </a:lnTo>
                  <a:lnTo>
                    <a:pt x="2505" y="0"/>
                  </a:lnTo>
                  <a:lnTo>
                    <a:pt x="2510" y="0"/>
                  </a:lnTo>
                  <a:lnTo>
                    <a:pt x="2510" y="0"/>
                  </a:lnTo>
                  <a:lnTo>
                    <a:pt x="2510" y="0"/>
                  </a:lnTo>
                  <a:lnTo>
                    <a:pt x="2510" y="0"/>
                  </a:lnTo>
                  <a:lnTo>
                    <a:pt x="2510" y="0"/>
                  </a:lnTo>
                  <a:lnTo>
                    <a:pt x="2515" y="0"/>
                  </a:lnTo>
                  <a:lnTo>
                    <a:pt x="2515" y="0"/>
                  </a:lnTo>
                  <a:lnTo>
                    <a:pt x="2515" y="0"/>
                  </a:lnTo>
                  <a:lnTo>
                    <a:pt x="2515" y="0"/>
                  </a:lnTo>
                  <a:lnTo>
                    <a:pt x="2515" y="0"/>
                  </a:lnTo>
                  <a:lnTo>
                    <a:pt x="2520" y="0"/>
                  </a:lnTo>
                  <a:lnTo>
                    <a:pt x="2520" y="0"/>
                  </a:lnTo>
                  <a:lnTo>
                    <a:pt x="2520" y="0"/>
                  </a:lnTo>
                  <a:lnTo>
                    <a:pt x="2520" y="0"/>
                  </a:lnTo>
                  <a:lnTo>
                    <a:pt x="2520" y="0"/>
                  </a:lnTo>
                  <a:lnTo>
                    <a:pt x="2525" y="0"/>
                  </a:lnTo>
                  <a:lnTo>
                    <a:pt x="2525" y="0"/>
                  </a:lnTo>
                  <a:lnTo>
                    <a:pt x="2525" y="0"/>
                  </a:lnTo>
                  <a:lnTo>
                    <a:pt x="2525" y="0"/>
                  </a:lnTo>
                  <a:lnTo>
                    <a:pt x="2525" y="0"/>
                  </a:lnTo>
                  <a:lnTo>
                    <a:pt x="2530" y="0"/>
                  </a:lnTo>
                  <a:lnTo>
                    <a:pt x="2530" y="0"/>
                  </a:lnTo>
                  <a:lnTo>
                    <a:pt x="2530" y="0"/>
                  </a:lnTo>
                  <a:lnTo>
                    <a:pt x="2530" y="0"/>
                  </a:lnTo>
                  <a:lnTo>
                    <a:pt x="2530" y="0"/>
                  </a:lnTo>
                  <a:lnTo>
                    <a:pt x="2535" y="0"/>
                  </a:lnTo>
                  <a:lnTo>
                    <a:pt x="2535" y="0"/>
                  </a:lnTo>
                  <a:lnTo>
                    <a:pt x="2535" y="0"/>
                  </a:lnTo>
                  <a:lnTo>
                    <a:pt x="2535" y="0"/>
                  </a:lnTo>
                  <a:lnTo>
                    <a:pt x="2535" y="0"/>
                  </a:lnTo>
                  <a:lnTo>
                    <a:pt x="2539" y="0"/>
                  </a:lnTo>
                  <a:lnTo>
                    <a:pt x="2539" y="0"/>
                  </a:lnTo>
                  <a:lnTo>
                    <a:pt x="2539" y="0"/>
                  </a:lnTo>
                  <a:lnTo>
                    <a:pt x="2539" y="0"/>
                  </a:lnTo>
                  <a:lnTo>
                    <a:pt x="2539" y="0"/>
                  </a:lnTo>
                  <a:lnTo>
                    <a:pt x="2539" y="0"/>
                  </a:lnTo>
                  <a:lnTo>
                    <a:pt x="2544" y="0"/>
                  </a:lnTo>
                  <a:lnTo>
                    <a:pt x="2544" y="0"/>
                  </a:lnTo>
                  <a:lnTo>
                    <a:pt x="2544" y="0"/>
                  </a:lnTo>
                  <a:lnTo>
                    <a:pt x="2544" y="0"/>
                  </a:lnTo>
                  <a:lnTo>
                    <a:pt x="2544" y="0"/>
                  </a:lnTo>
                  <a:lnTo>
                    <a:pt x="2549" y="0"/>
                  </a:lnTo>
                  <a:lnTo>
                    <a:pt x="2549" y="0"/>
                  </a:lnTo>
                  <a:lnTo>
                    <a:pt x="2549" y="0"/>
                  </a:lnTo>
                  <a:lnTo>
                    <a:pt x="2549" y="0"/>
                  </a:lnTo>
                  <a:lnTo>
                    <a:pt x="2549" y="0"/>
                  </a:lnTo>
                  <a:lnTo>
                    <a:pt x="2554" y="0"/>
                  </a:lnTo>
                  <a:lnTo>
                    <a:pt x="2554" y="0"/>
                  </a:lnTo>
                  <a:lnTo>
                    <a:pt x="2554" y="0"/>
                  </a:lnTo>
                  <a:lnTo>
                    <a:pt x="2554" y="0"/>
                  </a:lnTo>
                  <a:lnTo>
                    <a:pt x="2554" y="0"/>
                  </a:lnTo>
                  <a:lnTo>
                    <a:pt x="2559" y="0"/>
                  </a:lnTo>
                  <a:lnTo>
                    <a:pt x="2559" y="0"/>
                  </a:lnTo>
                  <a:lnTo>
                    <a:pt x="2559" y="0"/>
                  </a:lnTo>
                  <a:lnTo>
                    <a:pt x="2559" y="0"/>
                  </a:lnTo>
                  <a:lnTo>
                    <a:pt x="2559" y="0"/>
                  </a:lnTo>
                  <a:lnTo>
                    <a:pt x="2564" y="0"/>
                  </a:lnTo>
                  <a:lnTo>
                    <a:pt x="2564" y="0"/>
                  </a:lnTo>
                  <a:lnTo>
                    <a:pt x="2564" y="0"/>
                  </a:lnTo>
                  <a:lnTo>
                    <a:pt x="2564" y="0"/>
                  </a:lnTo>
                  <a:lnTo>
                    <a:pt x="2564" y="0"/>
                  </a:lnTo>
                  <a:lnTo>
                    <a:pt x="2568" y="0"/>
                  </a:lnTo>
                  <a:lnTo>
                    <a:pt x="2568" y="0"/>
                  </a:lnTo>
                  <a:lnTo>
                    <a:pt x="2568" y="0"/>
                  </a:lnTo>
                  <a:lnTo>
                    <a:pt x="2568" y="0"/>
                  </a:lnTo>
                  <a:lnTo>
                    <a:pt x="2568" y="0"/>
                  </a:lnTo>
                  <a:lnTo>
                    <a:pt x="2573" y="0"/>
                  </a:lnTo>
                  <a:lnTo>
                    <a:pt x="2573" y="0"/>
                  </a:lnTo>
                  <a:lnTo>
                    <a:pt x="2573" y="0"/>
                  </a:lnTo>
                  <a:lnTo>
                    <a:pt x="2573" y="0"/>
                  </a:lnTo>
                  <a:lnTo>
                    <a:pt x="2573" y="0"/>
                  </a:lnTo>
                  <a:lnTo>
                    <a:pt x="2578" y="0"/>
                  </a:lnTo>
                  <a:lnTo>
                    <a:pt x="2578" y="0"/>
                  </a:lnTo>
                  <a:lnTo>
                    <a:pt x="2578" y="0"/>
                  </a:lnTo>
                  <a:lnTo>
                    <a:pt x="2578" y="0"/>
                  </a:lnTo>
                  <a:lnTo>
                    <a:pt x="2578" y="0"/>
                  </a:lnTo>
                  <a:lnTo>
                    <a:pt x="2583" y="0"/>
                  </a:lnTo>
                  <a:lnTo>
                    <a:pt x="2583" y="0"/>
                  </a:lnTo>
                  <a:lnTo>
                    <a:pt x="2583" y="0"/>
                  </a:lnTo>
                  <a:lnTo>
                    <a:pt x="2583" y="0"/>
                  </a:lnTo>
                  <a:lnTo>
                    <a:pt x="2583" y="0"/>
                  </a:lnTo>
                  <a:lnTo>
                    <a:pt x="2583" y="0"/>
                  </a:lnTo>
                  <a:lnTo>
                    <a:pt x="2588" y="0"/>
                  </a:lnTo>
                  <a:lnTo>
                    <a:pt x="2588" y="0"/>
                  </a:lnTo>
                  <a:lnTo>
                    <a:pt x="2588" y="0"/>
                  </a:lnTo>
                  <a:lnTo>
                    <a:pt x="2588" y="0"/>
                  </a:lnTo>
                  <a:lnTo>
                    <a:pt x="2588" y="0"/>
                  </a:lnTo>
                  <a:lnTo>
                    <a:pt x="2593" y="0"/>
                  </a:lnTo>
                  <a:lnTo>
                    <a:pt x="2593" y="0"/>
                  </a:lnTo>
                  <a:lnTo>
                    <a:pt x="2593" y="0"/>
                  </a:lnTo>
                  <a:lnTo>
                    <a:pt x="2593" y="0"/>
                  </a:lnTo>
                  <a:lnTo>
                    <a:pt x="2593" y="0"/>
                  </a:lnTo>
                  <a:lnTo>
                    <a:pt x="2598" y="0"/>
                  </a:lnTo>
                  <a:lnTo>
                    <a:pt x="2598" y="0"/>
                  </a:lnTo>
                  <a:lnTo>
                    <a:pt x="2598" y="0"/>
                  </a:lnTo>
                  <a:lnTo>
                    <a:pt x="2598" y="0"/>
                  </a:lnTo>
                  <a:lnTo>
                    <a:pt x="2598" y="0"/>
                  </a:lnTo>
                  <a:lnTo>
                    <a:pt x="2602" y="0"/>
                  </a:lnTo>
                  <a:lnTo>
                    <a:pt x="2602" y="0"/>
                  </a:lnTo>
                  <a:lnTo>
                    <a:pt x="2602" y="0"/>
                  </a:lnTo>
                  <a:lnTo>
                    <a:pt x="2602" y="0"/>
                  </a:lnTo>
                  <a:lnTo>
                    <a:pt x="2602" y="0"/>
                  </a:lnTo>
                  <a:lnTo>
                    <a:pt x="2607" y="0"/>
                  </a:lnTo>
                  <a:lnTo>
                    <a:pt x="2607" y="0"/>
                  </a:lnTo>
                  <a:lnTo>
                    <a:pt x="2607" y="0"/>
                  </a:lnTo>
                  <a:lnTo>
                    <a:pt x="2607" y="0"/>
                  </a:lnTo>
                  <a:lnTo>
                    <a:pt x="2607" y="0"/>
                  </a:lnTo>
                  <a:lnTo>
                    <a:pt x="2612" y="0"/>
                  </a:lnTo>
                  <a:lnTo>
                    <a:pt x="2612" y="0"/>
                  </a:lnTo>
                  <a:lnTo>
                    <a:pt x="2612" y="0"/>
                  </a:lnTo>
                  <a:lnTo>
                    <a:pt x="2612" y="0"/>
                  </a:lnTo>
                  <a:lnTo>
                    <a:pt x="2612" y="0"/>
                  </a:lnTo>
                  <a:lnTo>
                    <a:pt x="2617" y="0"/>
                  </a:lnTo>
                  <a:lnTo>
                    <a:pt x="2617" y="0"/>
                  </a:lnTo>
                  <a:lnTo>
                    <a:pt x="2617" y="0"/>
                  </a:lnTo>
                  <a:lnTo>
                    <a:pt x="2617" y="0"/>
                  </a:lnTo>
                  <a:lnTo>
                    <a:pt x="2617" y="0"/>
                  </a:lnTo>
                  <a:lnTo>
                    <a:pt x="2622" y="0"/>
                  </a:lnTo>
                  <a:lnTo>
                    <a:pt x="2622" y="0"/>
                  </a:lnTo>
                  <a:lnTo>
                    <a:pt x="2622" y="0"/>
                  </a:lnTo>
                  <a:lnTo>
                    <a:pt x="2622" y="0"/>
                  </a:lnTo>
                  <a:lnTo>
                    <a:pt x="2622" y="0"/>
                  </a:lnTo>
                  <a:lnTo>
                    <a:pt x="2627" y="0"/>
                  </a:lnTo>
                  <a:lnTo>
                    <a:pt x="2627" y="0"/>
                  </a:lnTo>
                  <a:lnTo>
                    <a:pt x="2627" y="0"/>
                  </a:lnTo>
                  <a:lnTo>
                    <a:pt x="2627" y="0"/>
                  </a:lnTo>
                  <a:lnTo>
                    <a:pt x="2627" y="0"/>
                  </a:lnTo>
                  <a:lnTo>
                    <a:pt x="2632" y="0"/>
                  </a:lnTo>
                  <a:lnTo>
                    <a:pt x="2632" y="0"/>
                  </a:lnTo>
                  <a:lnTo>
                    <a:pt x="2632" y="0"/>
                  </a:lnTo>
                  <a:lnTo>
                    <a:pt x="2632" y="0"/>
                  </a:lnTo>
                  <a:lnTo>
                    <a:pt x="2632" y="0"/>
                  </a:lnTo>
                  <a:lnTo>
                    <a:pt x="2636" y="0"/>
                  </a:lnTo>
                  <a:lnTo>
                    <a:pt x="2636" y="0"/>
                  </a:lnTo>
                  <a:lnTo>
                    <a:pt x="2636" y="0"/>
                  </a:lnTo>
                  <a:lnTo>
                    <a:pt x="2636" y="0"/>
                  </a:lnTo>
                  <a:lnTo>
                    <a:pt x="2636" y="0"/>
                  </a:lnTo>
                  <a:lnTo>
                    <a:pt x="2641" y="0"/>
                  </a:lnTo>
                  <a:lnTo>
                    <a:pt x="2641" y="0"/>
                  </a:lnTo>
                  <a:lnTo>
                    <a:pt x="2641" y="0"/>
                  </a:lnTo>
                  <a:lnTo>
                    <a:pt x="2641" y="0"/>
                  </a:lnTo>
                  <a:lnTo>
                    <a:pt x="2641" y="0"/>
                  </a:lnTo>
                  <a:lnTo>
                    <a:pt x="2646" y="0"/>
                  </a:lnTo>
                  <a:lnTo>
                    <a:pt x="2646" y="0"/>
                  </a:lnTo>
                  <a:lnTo>
                    <a:pt x="2646" y="0"/>
                  </a:lnTo>
                  <a:lnTo>
                    <a:pt x="2646" y="0"/>
                  </a:lnTo>
                  <a:lnTo>
                    <a:pt x="2646" y="0"/>
                  </a:lnTo>
                  <a:lnTo>
                    <a:pt x="2651" y="0"/>
                  </a:lnTo>
                  <a:lnTo>
                    <a:pt x="2651" y="0"/>
                  </a:lnTo>
                  <a:lnTo>
                    <a:pt x="2651" y="0"/>
                  </a:lnTo>
                  <a:lnTo>
                    <a:pt x="2651" y="0"/>
                  </a:lnTo>
                  <a:lnTo>
                    <a:pt x="2651" y="0"/>
                  </a:lnTo>
                  <a:lnTo>
                    <a:pt x="2656" y="0"/>
                  </a:lnTo>
                  <a:lnTo>
                    <a:pt x="2656" y="0"/>
                  </a:lnTo>
                  <a:lnTo>
                    <a:pt x="2656" y="0"/>
                  </a:lnTo>
                  <a:lnTo>
                    <a:pt x="2656" y="0"/>
                  </a:lnTo>
                  <a:lnTo>
                    <a:pt x="2656" y="0"/>
                  </a:lnTo>
                  <a:lnTo>
                    <a:pt x="2656" y="0"/>
                  </a:lnTo>
                  <a:lnTo>
                    <a:pt x="2661" y="0"/>
                  </a:lnTo>
                  <a:lnTo>
                    <a:pt x="2661" y="0"/>
                  </a:lnTo>
                  <a:lnTo>
                    <a:pt x="2661" y="0"/>
                  </a:lnTo>
                  <a:lnTo>
                    <a:pt x="2661" y="0"/>
                  </a:lnTo>
                  <a:lnTo>
                    <a:pt x="2661" y="0"/>
                  </a:lnTo>
                  <a:lnTo>
                    <a:pt x="2666" y="0"/>
                  </a:lnTo>
                  <a:lnTo>
                    <a:pt x="2666" y="0"/>
                  </a:lnTo>
                  <a:lnTo>
                    <a:pt x="2666" y="0"/>
                  </a:lnTo>
                  <a:lnTo>
                    <a:pt x="2666" y="0"/>
                  </a:lnTo>
                  <a:lnTo>
                    <a:pt x="2666" y="0"/>
                  </a:lnTo>
                  <a:lnTo>
                    <a:pt x="2670" y="0"/>
                  </a:lnTo>
                  <a:lnTo>
                    <a:pt x="2670" y="0"/>
                  </a:lnTo>
                  <a:lnTo>
                    <a:pt x="2670" y="0"/>
                  </a:lnTo>
                  <a:lnTo>
                    <a:pt x="2670" y="0"/>
                  </a:lnTo>
                  <a:lnTo>
                    <a:pt x="2670" y="0"/>
                  </a:lnTo>
                  <a:lnTo>
                    <a:pt x="2675" y="0"/>
                  </a:lnTo>
                  <a:lnTo>
                    <a:pt x="2675" y="0"/>
                  </a:lnTo>
                  <a:lnTo>
                    <a:pt x="2675" y="0"/>
                  </a:lnTo>
                  <a:lnTo>
                    <a:pt x="2675" y="0"/>
                  </a:lnTo>
                  <a:lnTo>
                    <a:pt x="2675" y="0"/>
                  </a:lnTo>
                  <a:lnTo>
                    <a:pt x="2680" y="0"/>
                  </a:lnTo>
                  <a:lnTo>
                    <a:pt x="2680" y="0"/>
                  </a:lnTo>
                  <a:lnTo>
                    <a:pt x="2680" y="0"/>
                  </a:lnTo>
                  <a:lnTo>
                    <a:pt x="2680" y="0"/>
                  </a:lnTo>
                  <a:lnTo>
                    <a:pt x="2680" y="0"/>
                  </a:lnTo>
                  <a:lnTo>
                    <a:pt x="2685" y="0"/>
                  </a:lnTo>
                  <a:lnTo>
                    <a:pt x="2685" y="0"/>
                  </a:lnTo>
                  <a:lnTo>
                    <a:pt x="2685" y="0"/>
                  </a:lnTo>
                  <a:lnTo>
                    <a:pt x="2685" y="0"/>
                  </a:lnTo>
                  <a:lnTo>
                    <a:pt x="2685" y="0"/>
                  </a:lnTo>
                  <a:lnTo>
                    <a:pt x="2690" y="0"/>
                  </a:lnTo>
                  <a:lnTo>
                    <a:pt x="2690" y="0"/>
                  </a:lnTo>
                  <a:lnTo>
                    <a:pt x="2690" y="0"/>
                  </a:lnTo>
                  <a:lnTo>
                    <a:pt x="2690" y="0"/>
                  </a:lnTo>
                  <a:lnTo>
                    <a:pt x="2690" y="0"/>
                  </a:lnTo>
                  <a:lnTo>
                    <a:pt x="2695" y="0"/>
                  </a:lnTo>
                  <a:lnTo>
                    <a:pt x="2695" y="0"/>
                  </a:lnTo>
                  <a:lnTo>
                    <a:pt x="2695" y="0"/>
                  </a:lnTo>
                  <a:lnTo>
                    <a:pt x="2695" y="0"/>
                  </a:lnTo>
                  <a:lnTo>
                    <a:pt x="2695" y="0"/>
                  </a:lnTo>
                  <a:lnTo>
                    <a:pt x="2700" y="0"/>
                  </a:lnTo>
                  <a:lnTo>
                    <a:pt x="2700" y="0"/>
                  </a:lnTo>
                  <a:lnTo>
                    <a:pt x="2700" y="0"/>
                  </a:lnTo>
                  <a:lnTo>
                    <a:pt x="2700" y="0"/>
                  </a:lnTo>
                  <a:lnTo>
                    <a:pt x="2700" y="0"/>
                  </a:lnTo>
                  <a:lnTo>
                    <a:pt x="2700" y="0"/>
                  </a:lnTo>
                  <a:lnTo>
                    <a:pt x="2704" y="0"/>
                  </a:lnTo>
                  <a:lnTo>
                    <a:pt x="2704" y="0"/>
                  </a:lnTo>
                  <a:lnTo>
                    <a:pt x="2704" y="0"/>
                  </a:lnTo>
                  <a:lnTo>
                    <a:pt x="2704" y="0"/>
                  </a:lnTo>
                  <a:lnTo>
                    <a:pt x="2704" y="0"/>
                  </a:lnTo>
                  <a:lnTo>
                    <a:pt x="2709" y="0"/>
                  </a:lnTo>
                  <a:lnTo>
                    <a:pt x="2709" y="0"/>
                  </a:lnTo>
                  <a:lnTo>
                    <a:pt x="2709" y="0"/>
                  </a:lnTo>
                  <a:lnTo>
                    <a:pt x="2709" y="0"/>
                  </a:lnTo>
                  <a:lnTo>
                    <a:pt x="2709" y="0"/>
                  </a:lnTo>
                  <a:lnTo>
                    <a:pt x="2714" y="0"/>
                  </a:lnTo>
                  <a:lnTo>
                    <a:pt x="2714" y="0"/>
                  </a:lnTo>
                  <a:lnTo>
                    <a:pt x="2714" y="0"/>
                  </a:lnTo>
                  <a:lnTo>
                    <a:pt x="2714" y="0"/>
                  </a:lnTo>
                  <a:lnTo>
                    <a:pt x="2719" y="0"/>
                  </a:lnTo>
                  <a:lnTo>
                    <a:pt x="2719" y="0"/>
                  </a:lnTo>
                  <a:lnTo>
                    <a:pt x="2719" y="0"/>
                  </a:lnTo>
                  <a:lnTo>
                    <a:pt x="2719" y="0"/>
                  </a:lnTo>
                  <a:lnTo>
                    <a:pt x="2719" y="0"/>
                  </a:lnTo>
                  <a:lnTo>
                    <a:pt x="2724" y="0"/>
                  </a:lnTo>
                  <a:lnTo>
                    <a:pt x="2724" y="0"/>
                  </a:lnTo>
                  <a:lnTo>
                    <a:pt x="2724" y="0"/>
                  </a:lnTo>
                  <a:lnTo>
                    <a:pt x="2724" y="0"/>
                  </a:lnTo>
                  <a:lnTo>
                    <a:pt x="2724" y="0"/>
                  </a:lnTo>
                  <a:lnTo>
                    <a:pt x="2724" y="0"/>
                  </a:lnTo>
                  <a:lnTo>
                    <a:pt x="2729" y="0"/>
                  </a:lnTo>
                  <a:lnTo>
                    <a:pt x="2729" y="0"/>
                  </a:lnTo>
                  <a:lnTo>
                    <a:pt x="2729" y="0"/>
                  </a:lnTo>
                  <a:lnTo>
                    <a:pt x="2729" y="0"/>
                  </a:lnTo>
                  <a:lnTo>
                    <a:pt x="2729" y="0"/>
                  </a:lnTo>
                  <a:lnTo>
                    <a:pt x="2734" y="0"/>
                  </a:lnTo>
                  <a:lnTo>
                    <a:pt x="2734" y="0"/>
                  </a:lnTo>
                  <a:lnTo>
                    <a:pt x="2734" y="0"/>
                  </a:lnTo>
                  <a:lnTo>
                    <a:pt x="2734" y="0"/>
                  </a:lnTo>
                  <a:lnTo>
                    <a:pt x="2734" y="0"/>
                  </a:lnTo>
                  <a:lnTo>
                    <a:pt x="2738" y="0"/>
                  </a:lnTo>
                  <a:lnTo>
                    <a:pt x="2738" y="0"/>
                  </a:lnTo>
                  <a:lnTo>
                    <a:pt x="2738" y="0"/>
                  </a:lnTo>
                  <a:lnTo>
                    <a:pt x="2738" y="0"/>
                  </a:lnTo>
                  <a:lnTo>
                    <a:pt x="2738" y="0"/>
                  </a:lnTo>
                  <a:lnTo>
                    <a:pt x="2743" y="0"/>
                  </a:lnTo>
                  <a:lnTo>
                    <a:pt x="2743" y="0"/>
                  </a:lnTo>
                  <a:lnTo>
                    <a:pt x="2743" y="0"/>
                  </a:lnTo>
                  <a:lnTo>
                    <a:pt x="2743" y="0"/>
                  </a:lnTo>
                  <a:lnTo>
                    <a:pt x="2743" y="0"/>
                  </a:lnTo>
                  <a:lnTo>
                    <a:pt x="2748" y="0"/>
                  </a:lnTo>
                  <a:lnTo>
                    <a:pt x="2748" y="0"/>
                  </a:lnTo>
                  <a:lnTo>
                    <a:pt x="2748" y="0"/>
                  </a:lnTo>
                  <a:lnTo>
                    <a:pt x="2748" y="0"/>
                  </a:lnTo>
                  <a:lnTo>
                    <a:pt x="2748" y="0"/>
                  </a:lnTo>
                  <a:lnTo>
                    <a:pt x="2753" y="0"/>
                  </a:lnTo>
                  <a:lnTo>
                    <a:pt x="2753" y="0"/>
                  </a:lnTo>
                  <a:lnTo>
                    <a:pt x="2753" y="0"/>
                  </a:lnTo>
                  <a:lnTo>
                    <a:pt x="2753" y="0"/>
                  </a:lnTo>
                  <a:lnTo>
                    <a:pt x="2753" y="0"/>
                  </a:lnTo>
                  <a:lnTo>
                    <a:pt x="2758" y="0"/>
                  </a:lnTo>
                  <a:lnTo>
                    <a:pt x="2758" y="0"/>
                  </a:lnTo>
                  <a:lnTo>
                    <a:pt x="2758" y="0"/>
                  </a:lnTo>
                  <a:lnTo>
                    <a:pt x="2758" y="0"/>
                  </a:lnTo>
                  <a:lnTo>
                    <a:pt x="2758" y="0"/>
                  </a:lnTo>
                  <a:lnTo>
                    <a:pt x="2758" y="0"/>
                  </a:lnTo>
                  <a:lnTo>
                    <a:pt x="2763" y="0"/>
                  </a:lnTo>
                  <a:lnTo>
                    <a:pt x="2763" y="0"/>
                  </a:lnTo>
                  <a:lnTo>
                    <a:pt x="2763" y="0"/>
                  </a:lnTo>
                  <a:lnTo>
                    <a:pt x="2763" y="0"/>
                  </a:lnTo>
                  <a:lnTo>
                    <a:pt x="2763" y="0"/>
                  </a:lnTo>
                  <a:lnTo>
                    <a:pt x="2768" y="0"/>
                  </a:lnTo>
                  <a:lnTo>
                    <a:pt x="2768" y="0"/>
                  </a:lnTo>
                  <a:lnTo>
                    <a:pt x="2768" y="0"/>
                  </a:lnTo>
                  <a:lnTo>
                    <a:pt x="2768" y="0"/>
                  </a:lnTo>
                  <a:lnTo>
                    <a:pt x="2768" y="0"/>
                  </a:lnTo>
                  <a:lnTo>
                    <a:pt x="2772" y="0"/>
                  </a:lnTo>
                  <a:lnTo>
                    <a:pt x="2772" y="0"/>
                  </a:lnTo>
                  <a:lnTo>
                    <a:pt x="2772" y="0"/>
                  </a:lnTo>
                  <a:lnTo>
                    <a:pt x="2772" y="0"/>
                  </a:lnTo>
                  <a:lnTo>
                    <a:pt x="2772" y="0"/>
                  </a:lnTo>
                  <a:lnTo>
                    <a:pt x="2777" y="0"/>
                  </a:lnTo>
                  <a:lnTo>
                    <a:pt x="2777" y="0"/>
                  </a:lnTo>
                  <a:lnTo>
                    <a:pt x="2777" y="0"/>
                  </a:lnTo>
                  <a:lnTo>
                    <a:pt x="2777" y="0"/>
                  </a:lnTo>
                  <a:lnTo>
                    <a:pt x="2777" y="0"/>
                  </a:lnTo>
                  <a:lnTo>
                    <a:pt x="2782" y="0"/>
                  </a:lnTo>
                  <a:lnTo>
                    <a:pt x="2782" y="0"/>
                  </a:lnTo>
                  <a:lnTo>
                    <a:pt x="2782" y="0"/>
                  </a:lnTo>
                  <a:lnTo>
                    <a:pt x="2782" y="0"/>
                  </a:lnTo>
                  <a:lnTo>
                    <a:pt x="2782" y="0"/>
                  </a:lnTo>
                  <a:lnTo>
                    <a:pt x="2787" y="0"/>
                  </a:lnTo>
                  <a:lnTo>
                    <a:pt x="2787" y="0"/>
                  </a:lnTo>
                  <a:lnTo>
                    <a:pt x="2787" y="0"/>
                  </a:lnTo>
                  <a:lnTo>
                    <a:pt x="2787" y="0"/>
                  </a:lnTo>
                  <a:lnTo>
                    <a:pt x="2787" y="0"/>
                  </a:lnTo>
                  <a:lnTo>
                    <a:pt x="2792" y="0"/>
                  </a:lnTo>
                  <a:lnTo>
                    <a:pt x="2792" y="0"/>
                  </a:lnTo>
                  <a:lnTo>
                    <a:pt x="2792" y="0"/>
                  </a:lnTo>
                  <a:lnTo>
                    <a:pt x="2792" y="0"/>
                  </a:lnTo>
                  <a:lnTo>
                    <a:pt x="2792" y="0"/>
                  </a:lnTo>
                  <a:lnTo>
                    <a:pt x="2797" y="0"/>
                  </a:lnTo>
                  <a:lnTo>
                    <a:pt x="2797" y="0"/>
                  </a:lnTo>
                  <a:lnTo>
                    <a:pt x="2797" y="0"/>
                  </a:lnTo>
                  <a:lnTo>
                    <a:pt x="2797" y="0"/>
                  </a:lnTo>
                  <a:lnTo>
                    <a:pt x="2797" y="0"/>
                  </a:lnTo>
                  <a:lnTo>
                    <a:pt x="2802" y="0"/>
                  </a:lnTo>
                  <a:lnTo>
                    <a:pt x="2802" y="0"/>
                  </a:lnTo>
                  <a:lnTo>
                    <a:pt x="2802" y="0"/>
                  </a:lnTo>
                  <a:lnTo>
                    <a:pt x="2802" y="0"/>
                  </a:lnTo>
                  <a:lnTo>
                    <a:pt x="2802" y="0"/>
                  </a:lnTo>
                  <a:lnTo>
                    <a:pt x="2806" y="0"/>
                  </a:lnTo>
                  <a:lnTo>
                    <a:pt x="2806" y="0"/>
                  </a:lnTo>
                  <a:lnTo>
                    <a:pt x="2806" y="0"/>
                  </a:lnTo>
                  <a:lnTo>
                    <a:pt x="2806" y="0"/>
                  </a:lnTo>
                  <a:lnTo>
                    <a:pt x="2806" y="0"/>
                  </a:lnTo>
                  <a:lnTo>
                    <a:pt x="2811" y="0"/>
                  </a:lnTo>
                  <a:lnTo>
                    <a:pt x="2811" y="0"/>
                  </a:lnTo>
                  <a:lnTo>
                    <a:pt x="2811" y="0"/>
                  </a:lnTo>
                  <a:lnTo>
                    <a:pt x="2811" y="0"/>
                  </a:lnTo>
                  <a:lnTo>
                    <a:pt x="2811" y="0"/>
                  </a:lnTo>
                  <a:lnTo>
                    <a:pt x="2816" y="0"/>
                  </a:lnTo>
                  <a:lnTo>
                    <a:pt x="2816" y="0"/>
                  </a:lnTo>
                  <a:lnTo>
                    <a:pt x="2816" y="0"/>
                  </a:lnTo>
                  <a:lnTo>
                    <a:pt x="2816" y="0"/>
                  </a:lnTo>
                  <a:lnTo>
                    <a:pt x="2816" y="0"/>
                  </a:lnTo>
                  <a:lnTo>
                    <a:pt x="2816" y="0"/>
                  </a:lnTo>
                  <a:lnTo>
                    <a:pt x="2821" y="0"/>
                  </a:lnTo>
                  <a:lnTo>
                    <a:pt x="2821" y="0"/>
                  </a:lnTo>
                  <a:lnTo>
                    <a:pt x="2821" y="0"/>
                  </a:lnTo>
                  <a:lnTo>
                    <a:pt x="2821" y="0"/>
                  </a:lnTo>
                  <a:lnTo>
                    <a:pt x="2821" y="0"/>
                  </a:lnTo>
                  <a:lnTo>
                    <a:pt x="2826" y="0"/>
                  </a:lnTo>
                  <a:lnTo>
                    <a:pt x="2826" y="0"/>
                  </a:lnTo>
                  <a:lnTo>
                    <a:pt x="2826" y="0"/>
                  </a:lnTo>
                  <a:lnTo>
                    <a:pt x="2826" y="0"/>
                  </a:lnTo>
                  <a:lnTo>
                    <a:pt x="2826" y="0"/>
                  </a:lnTo>
                  <a:lnTo>
                    <a:pt x="2831" y="0"/>
                  </a:lnTo>
                  <a:lnTo>
                    <a:pt x="2831" y="0"/>
                  </a:lnTo>
                  <a:lnTo>
                    <a:pt x="2831" y="0"/>
                  </a:lnTo>
                  <a:lnTo>
                    <a:pt x="2831" y="0"/>
                  </a:lnTo>
                  <a:lnTo>
                    <a:pt x="2831" y="0"/>
                  </a:lnTo>
                  <a:lnTo>
                    <a:pt x="2836" y="0"/>
                  </a:lnTo>
                  <a:lnTo>
                    <a:pt x="2836" y="0"/>
                  </a:lnTo>
                  <a:lnTo>
                    <a:pt x="2836" y="0"/>
                  </a:lnTo>
                  <a:lnTo>
                    <a:pt x="2836" y="0"/>
                  </a:lnTo>
                  <a:lnTo>
                    <a:pt x="2836" y="0"/>
                  </a:lnTo>
                  <a:lnTo>
                    <a:pt x="2840" y="0"/>
                  </a:lnTo>
                  <a:lnTo>
                    <a:pt x="2840" y="0"/>
                  </a:lnTo>
                  <a:lnTo>
                    <a:pt x="2840" y="0"/>
                  </a:lnTo>
                  <a:lnTo>
                    <a:pt x="2840" y="0"/>
                  </a:lnTo>
                  <a:lnTo>
                    <a:pt x="2840" y="0"/>
                  </a:lnTo>
                  <a:lnTo>
                    <a:pt x="2845" y="0"/>
                  </a:lnTo>
                  <a:lnTo>
                    <a:pt x="2845" y="0"/>
                  </a:lnTo>
                  <a:lnTo>
                    <a:pt x="2845" y="0"/>
                  </a:lnTo>
                  <a:lnTo>
                    <a:pt x="2845" y="0"/>
                  </a:lnTo>
                  <a:lnTo>
                    <a:pt x="2845" y="0"/>
                  </a:lnTo>
                  <a:lnTo>
                    <a:pt x="2850" y="0"/>
                  </a:lnTo>
                  <a:lnTo>
                    <a:pt x="2850" y="0"/>
                  </a:lnTo>
                  <a:lnTo>
                    <a:pt x="2850" y="0"/>
                  </a:lnTo>
                  <a:lnTo>
                    <a:pt x="2850" y="0"/>
                  </a:lnTo>
                  <a:lnTo>
                    <a:pt x="2850" y="0"/>
                  </a:lnTo>
                  <a:lnTo>
                    <a:pt x="2855" y="0"/>
                  </a:lnTo>
                  <a:lnTo>
                    <a:pt x="2855" y="0"/>
                  </a:lnTo>
                  <a:lnTo>
                    <a:pt x="2855" y="0"/>
                  </a:lnTo>
                  <a:lnTo>
                    <a:pt x="2855" y="0"/>
                  </a:lnTo>
                  <a:lnTo>
                    <a:pt x="2855" y="0"/>
                  </a:lnTo>
                  <a:lnTo>
                    <a:pt x="2855" y="0"/>
                  </a:lnTo>
                  <a:lnTo>
                    <a:pt x="2860" y="0"/>
                  </a:lnTo>
                  <a:lnTo>
                    <a:pt x="2860" y="0"/>
                  </a:lnTo>
                  <a:lnTo>
                    <a:pt x="2860" y="0"/>
                  </a:lnTo>
                  <a:lnTo>
                    <a:pt x="2860" y="0"/>
                  </a:lnTo>
                  <a:lnTo>
                    <a:pt x="2860" y="0"/>
                  </a:lnTo>
                  <a:lnTo>
                    <a:pt x="2865" y="0"/>
                  </a:lnTo>
                  <a:lnTo>
                    <a:pt x="2865" y="0"/>
                  </a:lnTo>
                  <a:lnTo>
                    <a:pt x="2865" y="0"/>
                  </a:lnTo>
                  <a:lnTo>
                    <a:pt x="2865" y="0"/>
                  </a:lnTo>
                  <a:lnTo>
                    <a:pt x="2865" y="0"/>
                  </a:lnTo>
                  <a:lnTo>
                    <a:pt x="2869" y="0"/>
                  </a:lnTo>
                  <a:lnTo>
                    <a:pt x="2869" y="0"/>
                  </a:lnTo>
                  <a:lnTo>
                    <a:pt x="2869" y="0"/>
                  </a:lnTo>
                  <a:lnTo>
                    <a:pt x="2869" y="0"/>
                  </a:lnTo>
                  <a:lnTo>
                    <a:pt x="2869" y="0"/>
                  </a:lnTo>
                  <a:lnTo>
                    <a:pt x="2874" y="0"/>
                  </a:lnTo>
                  <a:lnTo>
                    <a:pt x="2874" y="0"/>
                  </a:lnTo>
                  <a:lnTo>
                    <a:pt x="2874" y="0"/>
                  </a:lnTo>
                  <a:lnTo>
                    <a:pt x="2874" y="0"/>
                  </a:lnTo>
                  <a:lnTo>
                    <a:pt x="2874" y="0"/>
                  </a:lnTo>
                  <a:lnTo>
                    <a:pt x="2879" y="0"/>
                  </a:lnTo>
                  <a:lnTo>
                    <a:pt x="2879" y="0"/>
                  </a:lnTo>
                  <a:lnTo>
                    <a:pt x="2879" y="0"/>
                  </a:lnTo>
                  <a:lnTo>
                    <a:pt x="2879" y="0"/>
                  </a:lnTo>
                  <a:lnTo>
                    <a:pt x="2879" y="0"/>
                  </a:lnTo>
                  <a:lnTo>
                    <a:pt x="2884" y="0"/>
                  </a:lnTo>
                  <a:lnTo>
                    <a:pt x="2884" y="0"/>
                  </a:lnTo>
                  <a:lnTo>
                    <a:pt x="2884" y="0"/>
                  </a:lnTo>
                  <a:lnTo>
                    <a:pt x="2884" y="0"/>
                  </a:lnTo>
                  <a:lnTo>
                    <a:pt x="2884" y="0"/>
                  </a:lnTo>
                  <a:lnTo>
                    <a:pt x="2889" y="0"/>
                  </a:lnTo>
                  <a:lnTo>
                    <a:pt x="2889" y="0"/>
                  </a:lnTo>
                  <a:lnTo>
                    <a:pt x="2889" y="0"/>
                  </a:lnTo>
                  <a:lnTo>
                    <a:pt x="2889" y="0"/>
                  </a:lnTo>
                  <a:lnTo>
                    <a:pt x="2889" y="0"/>
                  </a:lnTo>
                  <a:lnTo>
                    <a:pt x="2894" y="0"/>
                  </a:lnTo>
                  <a:lnTo>
                    <a:pt x="2894" y="0"/>
                  </a:lnTo>
                  <a:lnTo>
                    <a:pt x="2894" y="0"/>
                  </a:lnTo>
                  <a:lnTo>
                    <a:pt x="2894" y="0"/>
                  </a:lnTo>
                  <a:lnTo>
                    <a:pt x="2894" y="0"/>
                  </a:lnTo>
                  <a:lnTo>
                    <a:pt x="2899" y="0"/>
                  </a:lnTo>
                  <a:lnTo>
                    <a:pt x="2899" y="0"/>
                  </a:lnTo>
                  <a:lnTo>
                    <a:pt x="2899" y="0"/>
                  </a:lnTo>
                  <a:lnTo>
                    <a:pt x="2899" y="0"/>
                  </a:lnTo>
                  <a:lnTo>
                    <a:pt x="2899" y="0"/>
                  </a:lnTo>
                  <a:lnTo>
                    <a:pt x="2903" y="0"/>
                  </a:lnTo>
                  <a:lnTo>
                    <a:pt x="2903" y="0"/>
                  </a:lnTo>
                  <a:lnTo>
                    <a:pt x="2903" y="0"/>
                  </a:lnTo>
                  <a:lnTo>
                    <a:pt x="2903" y="0"/>
                  </a:lnTo>
                  <a:lnTo>
                    <a:pt x="2903" y="0"/>
                  </a:lnTo>
                  <a:lnTo>
                    <a:pt x="2908" y="0"/>
                  </a:lnTo>
                  <a:lnTo>
                    <a:pt x="2908" y="0"/>
                  </a:lnTo>
                  <a:lnTo>
                    <a:pt x="2908" y="0"/>
                  </a:lnTo>
                  <a:lnTo>
                    <a:pt x="2908" y="0"/>
                  </a:lnTo>
                  <a:lnTo>
                    <a:pt x="2908" y="0"/>
                  </a:lnTo>
                  <a:lnTo>
                    <a:pt x="2913" y="0"/>
                  </a:lnTo>
                  <a:lnTo>
                    <a:pt x="2913" y="0"/>
                  </a:lnTo>
                  <a:lnTo>
                    <a:pt x="2913" y="0"/>
                  </a:lnTo>
                  <a:lnTo>
                    <a:pt x="2913" y="0"/>
                  </a:lnTo>
                  <a:lnTo>
                    <a:pt x="2913" y="0"/>
                  </a:lnTo>
                  <a:lnTo>
                    <a:pt x="2918" y="0"/>
                  </a:lnTo>
                  <a:lnTo>
                    <a:pt x="2918" y="0"/>
                  </a:lnTo>
                  <a:lnTo>
                    <a:pt x="2918" y="0"/>
                  </a:lnTo>
                  <a:lnTo>
                    <a:pt x="2918" y="0"/>
                  </a:lnTo>
                  <a:lnTo>
                    <a:pt x="2918" y="0"/>
                  </a:lnTo>
                  <a:lnTo>
                    <a:pt x="2923" y="0"/>
                  </a:lnTo>
                  <a:lnTo>
                    <a:pt x="2923" y="0"/>
                  </a:lnTo>
                  <a:lnTo>
                    <a:pt x="2923" y="0"/>
                  </a:lnTo>
                  <a:lnTo>
                    <a:pt x="2923" y="0"/>
                  </a:lnTo>
                  <a:lnTo>
                    <a:pt x="2923" y="0"/>
                  </a:lnTo>
                  <a:lnTo>
                    <a:pt x="2928" y="0"/>
                  </a:lnTo>
                  <a:lnTo>
                    <a:pt x="2928" y="0"/>
                  </a:lnTo>
                  <a:lnTo>
                    <a:pt x="2928" y="0"/>
                  </a:lnTo>
                  <a:lnTo>
                    <a:pt x="2928" y="0"/>
                  </a:lnTo>
                  <a:lnTo>
                    <a:pt x="2928" y="0"/>
                  </a:lnTo>
                  <a:lnTo>
                    <a:pt x="2928" y="0"/>
                  </a:lnTo>
                  <a:lnTo>
                    <a:pt x="2933" y="0"/>
                  </a:lnTo>
                  <a:lnTo>
                    <a:pt x="2933" y="0"/>
                  </a:lnTo>
                  <a:lnTo>
                    <a:pt x="2933" y="0"/>
                  </a:lnTo>
                  <a:lnTo>
                    <a:pt x="2933" y="0"/>
                  </a:lnTo>
                  <a:lnTo>
                    <a:pt x="2933" y="0"/>
                  </a:lnTo>
                  <a:lnTo>
                    <a:pt x="2937" y="0"/>
                  </a:lnTo>
                  <a:lnTo>
                    <a:pt x="2937" y="0"/>
                  </a:lnTo>
                  <a:lnTo>
                    <a:pt x="2937" y="0"/>
                  </a:lnTo>
                  <a:lnTo>
                    <a:pt x="2937" y="0"/>
                  </a:lnTo>
                  <a:lnTo>
                    <a:pt x="2937" y="0"/>
                  </a:lnTo>
                  <a:lnTo>
                    <a:pt x="2942" y="0"/>
                  </a:lnTo>
                  <a:lnTo>
                    <a:pt x="2942" y="0"/>
                  </a:lnTo>
                  <a:lnTo>
                    <a:pt x="2942" y="0"/>
                  </a:lnTo>
                  <a:lnTo>
                    <a:pt x="2942" y="0"/>
                  </a:lnTo>
                  <a:lnTo>
                    <a:pt x="2942" y="0"/>
                  </a:lnTo>
                  <a:lnTo>
                    <a:pt x="2947" y="0"/>
                  </a:lnTo>
                  <a:lnTo>
                    <a:pt x="2947" y="0"/>
                  </a:lnTo>
                  <a:lnTo>
                    <a:pt x="2947" y="0"/>
                  </a:lnTo>
                  <a:lnTo>
                    <a:pt x="2947" y="0"/>
                  </a:lnTo>
                  <a:lnTo>
                    <a:pt x="2947" y="0"/>
                  </a:lnTo>
                  <a:lnTo>
                    <a:pt x="2952" y="0"/>
                  </a:lnTo>
                  <a:lnTo>
                    <a:pt x="2952" y="0"/>
                  </a:lnTo>
                  <a:lnTo>
                    <a:pt x="2952" y="0"/>
                  </a:lnTo>
                  <a:lnTo>
                    <a:pt x="2952" y="0"/>
                  </a:lnTo>
                  <a:lnTo>
                    <a:pt x="2952" y="0"/>
                  </a:lnTo>
                  <a:lnTo>
                    <a:pt x="2957" y="0"/>
                  </a:lnTo>
                  <a:lnTo>
                    <a:pt x="2957" y="0"/>
                  </a:lnTo>
                  <a:lnTo>
                    <a:pt x="2957" y="0"/>
                  </a:lnTo>
                  <a:lnTo>
                    <a:pt x="2957" y="0"/>
                  </a:lnTo>
                  <a:lnTo>
                    <a:pt x="2957" y="0"/>
                  </a:lnTo>
                  <a:lnTo>
                    <a:pt x="2962" y="0"/>
                  </a:lnTo>
                  <a:lnTo>
                    <a:pt x="2962" y="0"/>
                  </a:lnTo>
                  <a:lnTo>
                    <a:pt x="2962" y="0"/>
                  </a:lnTo>
                  <a:lnTo>
                    <a:pt x="2962" y="0"/>
                  </a:lnTo>
                  <a:lnTo>
                    <a:pt x="2962" y="0"/>
                  </a:lnTo>
                  <a:lnTo>
                    <a:pt x="2967" y="0"/>
                  </a:lnTo>
                  <a:lnTo>
                    <a:pt x="2967" y="0"/>
                  </a:lnTo>
                  <a:lnTo>
                    <a:pt x="2967" y="0"/>
                  </a:lnTo>
                  <a:lnTo>
                    <a:pt x="2967" y="0"/>
                  </a:lnTo>
                  <a:lnTo>
                    <a:pt x="2967" y="0"/>
                  </a:lnTo>
                  <a:lnTo>
                    <a:pt x="2971" y="0"/>
                  </a:lnTo>
                  <a:lnTo>
                    <a:pt x="2971" y="0"/>
                  </a:lnTo>
                  <a:lnTo>
                    <a:pt x="2971" y="0"/>
                  </a:lnTo>
                  <a:lnTo>
                    <a:pt x="2971" y="0"/>
                  </a:lnTo>
                  <a:lnTo>
                    <a:pt x="2971" y="0"/>
                  </a:lnTo>
                  <a:lnTo>
                    <a:pt x="2976" y="0"/>
                  </a:lnTo>
                  <a:lnTo>
                    <a:pt x="2976" y="0"/>
                  </a:lnTo>
                  <a:lnTo>
                    <a:pt x="2976" y="0"/>
                  </a:lnTo>
                  <a:lnTo>
                    <a:pt x="2976" y="0"/>
                  </a:lnTo>
                  <a:lnTo>
                    <a:pt x="2976" y="0"/>
                  </a:lnTo>
                  <a:lnTo>
                    <a:pt x="2976" y="0"/>
                  </a:lnTo>
                  <a:lnTo>
                    <a:pt x="2981" y="0"/>
                  </a:lnTo>
                  <a:lnTo>
                    <a:pt x="2981" y="0"/>
                  </a:lnTo>
                  <a:lnTo>
                    <a:pt x="2981" y="0"/>
                  </a:lnTo>
                  <a:lnTo>
                    <a:pt x="2981" y="0"/>
                  </a:lnTo>
                  <a:lnTo>
                    <a:pt x="2981" y="0"/>
                  </a:lnTo>
                  <a:lnTo>
                    <a:pt x="2986" y="0"/>
                  </a:lnTo>
                  <a:lnTo>
                    <a:pt x="2986" y="0"/>
                  </a:lnTo>
                  <a:lnTo>
                    <a:pt x="2986" y="0"/>
                  </a:lnTo>
                  <a:lnTo>
                    <a:pt x="2986" y="0"/>
                  </a:lnTo>
                  <a:lnTo>
                    <a:pt x="2986" y="0"/>
                  </a:lnTo>
                  <a:lnTo>
                    <a:pt x="2991" y="0"/>
                  </a:lnTo>
                  <a:lnTo>
                    <a:pt x="2991" y="0"/>
                  </a:lnTo>
                  <a:lnTo>
                    <a:pt x="2991" y="0"/>
                  </a:lnTo>
                  <a:lnTo>
                    <a:pt x="2991" y="0"/>
                  </a:lnTo>
                  <a:lnTo>
                    <a:pt x="2991" y="0"/>
                  </a:lnTo>
                  <a:lnTo>
                    <a:pt x="2996" y="0"/>
                  </a:lnTo>
                  <a:lnTo>
                    <a:pt x="2996" y="0"/>
                  </a:lnTo>
                  <a:lnTo>
                    <a:pt x="2996" y="0"/>
                  </a:lnTo>
                  <a:lnTo>
                    <a:pt x="2996" y="0"/>
                  </a:lnTo>
                  <a:lnTo>
                    <a:pt x="2996" y="0"/>
                  </a:lnTo>
                  <a:lnTo>
                    <a:pt x="3001" y="0"/>
                  </a:lnTo>
                  <a:lnTo>
                    <a:pt x="3001" y="0"/>
                  </a:lnTo>
                  <a:lnTo>
                    <a:pt x="3001" y="0"/>
                  </a:lnTo>
                  <a:lnTo>
                    <a:pt x="3001" y="0"/>
                  </a:lnTo>
                  <a:lnTo>
                    <a:pt x="3001" y="0"/>
                  </a:lnTo>
                  <a:lnTo>
                    <a:pt x="3005" y="0"/>
                  </a:lnTo>
                  <a:lnTo>
                    <a:pt x="3005" y="0"/>
                  </a:lnTo>
                  <a:lnTo>
                    <a:pt x="3005" y="0"/>
                  </a:lnTo>
                  <a:lnTo>
                    <a:pt x="3005" y="0"/>
                  </a:lnTo>
                  <a:lnTo>
                    <a:pt x="3005" y="0"/>
                  </a:lnTo>
                  <a:lnTo>
                    <a:pt x="3010" y="0"/>
                  </a:lnTo>
                  <a:lnTo>
                    <a:pt x="3010" y="0"/>
                  </a:lnTo>
                  <a:lnTo>
                    <a:pt x="3010" y="0"/>
                  </a:lnTo>
                  <a:lnTo>
                    <a:pt x="3010" y="0"/>
                  </a:lnTo>
                  <a:lnTo>
                    <a:pt x="3010" y="0"/>
                  </a:lnTo>
                  <a:lnTo>
                    <a:pt x="3015" y="0"/>
                  </a:lnTo>
                  <a:lnTo>
                    <a:pt x="3015" y="0"/>
                  </a:lnTo>
                  <a:lnTo>
                    <a:pt x="3015" y="0"/>
                  </a:lnTo>
                  <a:lnTo>
                    <a:pt x="3015" y="0"/>
                  </a:lnTo>
                  <a:lnTo>
                    <a:pt x="3015" y="0"/>
                  </a:lnTo>
                  <a:lnTo>
                    <a:pt x="3015" y="0"/>
                  </a:lnTo>
                  <a:lnTo>
                    <a:pt x="3020" y="0"/>
                  </a:lnTo>
                  <a:lnTo>
                    <a:pt x="3020" y="0"/>
                  </a:lnTo>
                  <a:lnTo>
                    <a:pt x="3020" y="0"/>
                  </a:lnTo>
                  <a:lnTo>
                    <a:pt x="3020" y="0"/>
                  </a:lnTo>
                  <a:lnTo>
                    <a:pt x="3020" y="0"/>
                  </a:lnTo>
                  <a:lnTo>
                    <a:pt x="3025" y="0"/>
                  </a:lnTo>
                  <a:lnTo>
                    <a:pt x="3025" y="0"/>
                  </a:lnTo>
                  <a:lnTo>
                    <a:pt x="3025" y="0"/>
                  </a:lnTo>
                  <a:lnTo>
                    <a:pt x="3025" y="0"/>
                  </a:lnTo>
                  <a:lnTo>
                    <a:pt x="3025" y="0"/>
                  </a:lnTo>
                  <a:lnTo>
                    <a:pt x="3030" y="0"/>
                  </a:lnTo>
                  <a:lnTo>
                    <a:pt x="3030" y="0"/>
                  </a:lnTo>
                  <a:lnTo>
                    <a:pt x="3030" y="0"/>
                  </a:lnTo>
                  <a:lnTo>
                    <a:pt x="3030" y="0"/>
                  </a:lnTo>
                  <a:lnTo>
                    <a:pt x="3030" y="0"/>
                  </a:lnTo>
                  <a:lnTo>
                    <a:pt x="3035" y="0"/>
                  </a:lnTo>
                  <a:lnTo>
                    <a:pt x="3035" y="0"/>
                  </a:lnTo>
                  <a:lnTo>
                    <a:pt x="3035" y="0"/>
                  </a:lnTo>
                  <a:lnTo>
                    <a:pt x="3035" y="0"/>
                  </a:lnTo>
                  <a:lnTo>
                    <a:pt x="3035" y="0"/>
                  </a:lnTo>
                  <a:lnTo>
                    <a:pt x="3039" y="0"/>
                  </a:lnTo>
                  <a:lnTo>
                    <a:pt x="3039" y="0"/>
                  </a:lnTo>
                  <a:lnTo>
                    <a:pt x="3039" y="0"/>
                  </a:lnTo>
                  <a:lnTo>
                    <a:pt x="3039" y="0"/>
                  </a:lnTo>
                  <a:lnTo>
                    <a:pt x="3039" y="0"/>
                  </a:lnTo>
                  <a:lnTo>
                    <a:pt x="3044" y="0"/>
                  </a:lnTo>
                  <a:lnTo>
                    <a:pt x="3044" y="0"/>
                  </a:lnTo>
                  <a:lnTo>
                    <a:pt x="3044" y="0"/>
                  </a:lnTo>
                  <a:lnTo>
                    <a:pt x="3044" y="0"/>
                  </a:lnTo>
                  <a:lnTo>
                    <a:pt x="3044" y="0"/>
                  </a:lnTo>
                  <a:lnTo>
                    <a:pt x="3049" y="0"/>
                  </a:lnTo>
                  <a:lnTo>
                    <a:pt x="3049" y="0"/>
                  </a:lnTo>
                  <a:lnTo>
                    <a:pt x="3049" y="0"/>
                  </a:lnTo>
                  <a:lnTo>
                    <a:pt x="3049" y="0"/>
                  </a:lnTo>
                  <a:lnTo>
                    <a:pt x="3049" y="0"/>
                  </a:lnTo>
                  <a:lnTo>
                    <a:pt x="3054" y="0"/>
                  </a:lnTo>
                  <a:lnTo>
                    <a:pt x="3054" y="0"/>
                  </a:lnTo>
                  <a:lnTo>
                    <a:pt x="3054" y="0"/>
                  </a:lnTo>
                  <a:lnTo>
                    <a:pt x="3054" y="0"/>
                  </a:lnTo>
                  <a:lnTo>
                    <a:pt x="3054" y="0"/>
                  </a:lnTo>
                  <a:lnTo>
                    <a:pt x="3054" y="0"/>
                  </a:lnTo>
                  <a:lnTo>
                    <a:pt x="3059" y="0"/>
                  </a:lnTo>
                  <a:lnTo>
                    <a:pt x="3059" y="0"/>
                  </a:lnTo>
                  <a:lnTo>
                    <a:pt x="3059" y="0"/>
                  </a:lnTo>
                  <a:lnTo>
                    <a:pt x="3059" y="0"/>
                  </a:lnTo>
                  <a:lnTo>
                    <a:pt x="3064" y="0"/>
                  </a:lnTo>
                  <a:lnTo>
                    <a:pt x="3064" y="0"/>
                  </a:lnTo>
                  <a:lnTo>
                    <a:pt x="3064" y="0"/>
                  </a:lnTo>
                  <a:lnTo>
                    <a:pt x="3064" y="0"/>
                  </a:lnTo>
                  <a:lnTo>
                    <a:pt x="3064" y="0"/>
                  </a:lnTo>
                  <a:lnTo>
                    <a:pt x="3069" y="0"/>
                  </a:lnTo>
                  <a:lnTo>
                    <a:pt x="3069" y="0"/>
                  </a:lnTo>
                  <a:lnTo>
                    <a:pt x="3069" y="0"/>
                  </a:lnTo>
                  <a:lnTo>
                    <a:pt x="3069" y="0"/>
                  </a:lnTo>
                  <a:lnTo>
                    <a:pt x="3069" y="0"/>
                  </a:lnTo>
                  <a:lnTo>
                    <a:pt x="3073" y="0"/>
                  </a:lnTo>
                  <a:lnTo>
                    <a:pt x="3073" y="0"/>
                  </a:lnTo>
                  <a:lnTo>
                    <a:pt x="3073" y="0"/>
                  </a:lnTo>
                  <a:lnTo>
                    <a:pt x="3073" y="0"/>
                  </a:lnTo>
                  <a:lnTo>
                    <a:pt x="3073" y="0"/>
                  </a:lnTo>
                  <a:lnTo>
                    <a:pt x="3078" y="0"/>
                  </a:lnTo>
                  <a:lnTo>
                    <a:pt x="3078" y="0"/>
                  </a:lnTo>
                  <a:lnTo>
                    <a:pt x="3078" y="0"/>
                  </a:lnTo>
                  <a:lnTo>
                    <a:pt x="3078" y="0"/>
                  </a:lnTo>
                  <a:lnTo>
                    <a:pt x="3078" y="0"/>
                  </a:lnTo>
                  <a:lnTo>
                    <a:pt x="3083" y="0"/>
                  </a:lnTo>
                  <a:lnTo>
                    <a:pt x="3083" y="0"/>
                  </a:lnTo>
                  <a:lnTo>
                    <a:pt x="3083" y="0"/>
                  </a:lnTo>
                  <a:lnTo>
                    <a:pt x="3083" y="0"/>
                  </a:lnTo>
                  <a:lnTo>
                    <a:pt x="3083" y="0"/>
                  </a:lnTo>
                  <a:lnTo>
                    <a:pt x="3088" y="0"/>
                  </a:lnTo>
                  <a:lnTo>
                    <a:pt x="3088" y="0"/>
                  </a:lnTo>
                  <a:lnTo>
                    <a:pt x="3088" y="0"/>
                  </a:lnTo>
                  <a:lnTo>
                    <a:pt x="3088" y="0"/>
                  </a:lnTo>
                  <a:lnTo>
                    <a:pt x="3088" y="0"/>
                  </a:lnTo>
                  <a:lnTo>
                    <a:pt x="3093" y="0"/>
                  </a:lnTo>
                  <a:lnTo>
                    <a:pt x="3093" y="0"/>
                  </a:lnTo>
                  <a:lnTo>
                    <a:pt x="3093" y="0"/>
                  </a:lnTo>
                  <a:lnTo>
                    <a:pt x="3093" y="0"/>
                  </a:lnTo>
                  <a:lnTo>
                    <a:pt x="3093" y="0"/>
                  </a:lnTo>
                  <a:lnTo>
                    <a:pt x="3093" y="0"/>
                  </a:lnTo>
                  <a:lnTo>
                    <a:pt x="3098" y="0"/>
                  </a:lnTo>
                  <a:lnTo>
                    <a:pt x="3098" y="0"/>
                  </a:lnTo>
                  <a:lnTo>
                    <a:pt x="3098" y="0"/>
                  </a:lnTo>
                  <a:lnTo>
                    <a:pt x="3098" y="0"/>
                  </a:lnTo>
                  <a:lnTo>
                    <a:pt x="3098" y="0"/>
                  </a:lnTo>
                  <a:lnTo>
                    <a:pt x="3103" y="0"/>
                  </a:lnTo>
                  <a:lnTo>
                    <a:pt x="3103" y="0"/>
                  </a:lnTo>
                  <a:lnTo>
                    <a:pt x="3103" y="0"/>
                  </a:lnTo>
                  <a:lnTo>
                    <a:pt x="3103" y="0"/>
                  </a:lnTo>
                  <a:lnTo>
                    <a:pt x="3103" y="0"/>
                  </a:lnTo>
                  <a:lnTo>
                    <a:pt x="3107" y="0"/>
                  </a:lnTo>
                  <a:lnTo>
                    <a:pt x="3107" y="0"/>
                  </a:lnTo>
                  <a:lnTo>
                    <a:pt x="3107" y="0"/>
                  </a:lnTo>
                  <a:lnTo>
                    <a:pt x="3107" y="0"/>
                  </a:lnTo>
                  <a:lnTo>
                    <a:pt x="3107" y="0"/>
                  </a:lnTo>
                  <a:lnTo>
                    <a:pt x="3112" y="0"/>
                  </a:lnTo>
                  <a:lnTo>
                    <a:pt x="3112" y="0"/>
                  </a:lnTo>
                  <a:lnTo>
                    <a:pt x="3112" y="0"/>
                  </a:lnTo>
                  <a:lnTo>
                    <a:pt x="3112" y="0"/>
                  </a:lnTo>
                  <a:lnTo>
                    <a:pt x="3112" y="0"/>
                  </a:lnTo>
                  <a:lnTo>
                    <a:pt x="3117" y="0"/>
                  </a:lnTo>
                  <a:lnTo>
                    <a:pt x="3117" y="0"/>
                  </a:lnTo>
                  <a:lnTo>
                    <a:pt x="3117" y="0"/>
                  </a:lnTo>
                  <a:lnTo>
                    <a:pt x="3117" y="0"/>
                  </a:lnTo>
                  <a:lnTo>
                    <a:pt x="3117" y="0"/>
                  </a:lnTo>
                  <a:lnTo>
                    <a:pt x="3122" y="0"/>
                  </a:lnTo>
                  <a:lnTo>
                    <a:pt x="3122" y="0"/>
                  </a:lnTo>
                  <a:lnTo>
                    <a:pt x="3122" y="0"/>
                  </a:lnTo>
                  <a:lnTo>
                    <a:pt x="3122" y="0"/>
                  </a:lnTo>
                  <a:lnTo>
                    <a:pt x="3122" y="0"/>
                  </a:lnTo>
                  <a:lnTo>
                    <a:pt x="3127" y="0"/>
                  </a:lnTo>
                  <a:lnTo>
                    <a:pt x="3127" y="0"/>
                  </a:lnTo>
                  <a:lnTo>
                    <a:pt x="3127" y="0"/>
                  </a:lnTo>
                  <a:lnTo>
                    <a:pt x="3127" y="0"/>
                  </a:lnTo>
                  <a:lnTo>
                    <a:pt x="3127" y="0"/>
                  </a:lnTo>
                  <a:lnTo>
                    <a:pt x="3127" y="0"/>
                  </a:lnTo>
                  <a:lnTo>
                    <a:pt x="3132" y="0"/>
                  </a:lnTo>
                  <a:lnTo>
                    <a:pt x="3132" y="0"/>
                  </a:lnTo>
                  <a:lnTo>
                    <a:pt x="3132" y="0"/>
                  </a:lnTo>
                  <a:lnTo>
                    <a:pt x="3132" y="0"/>
                  </a:lnTo>
                  <a:lnTo>
                    <a:pt x="3132" y="0"/>
                  </a:lnTo>
                  <a:lnTo>
                    <a:pt x="3137" y="0"/>
                  </a:lnTo>
                  <a:lnTo>
                    <a:pt x="3137" y="0"/>
                  </a:lnTo>
                  <a:lnTo>
                    <a:pt x="3137" y="0"/>
                  </a:lnTo>
                  <a:lnTo>
                    <a:pt x="3137" y="0"/>
                  </a:lnTo>
                  <a:lnTo>
                    <a:pt x="3137" y="0"/>
                  </a:lnTo>
                  <a:lnTo>
                    <a:pt x="3141" y="0"/>
                  </a:lnTo>
                  <a:lnTo>
                    <a:pt x="3141" y="0"/>
                  </a:lnTo>
                  <a:lnTo>
                    <a:pt x="3141" y="0"/>
                  </a:lnTo>
                  <a:lnTo>
                    <a:pt x="3141" y="0"/>
                  </a:lnTo>
                  <a:lnTo>
                    <a:pt x="3141" y="0"/>
                  </a:lnTo>
                  <a:lnTo>
                    <a:pt x="3146" y="0"/>
                  </a:lnTo>
                  <a:lnTo>
                    <a:pt x="3146" y="0"/>
                  </a:lnTo>
                  <a:lnTo>
                    <a:pt x="3146" y="0"/>
                  </a:lnTo>
                  <a:lnTo>
                    <a:pt x="3146" y="0"/>
                  </a:lnTo>
                  <a:lnTo>
                    <a:pt x="3146" y="0"/>
                  </a:lnTo>
                  <a:lnTo>
                    <a:pt x="3151" y="0"/>
                  </a:lnTo>
                  <a:lnTo>
                    <a:pt x="3151" y="0"/>
                  </a:lnTo>
                  <a:lnTo>
                    <a:pt x="3151" y="0"/>
                  </a:lnTo>
                  <a:lnTo>
                    <a:pt x="3151" y="0"/>
                  </a:lnTo>
                  <a:lnTo>
                    <a:pt x="3151" y="0"/>
                  </a:lnTo>
                  <a:lnTo>
                    <a:pt x="3156" y="0"/>
                  </a:lnTo>
                  <a:lnTo>
                    <a:pt x="3156" y="0"/>
                  </a:lnTo>
                  <a:lnTo>
                    <a:pt x="3156" y="0"/>
                  </a:lnTo>
                  <a:lnTo>
                    <a:pt x="3156" y="0"/>
                  </a:lnTo>
                  <a:lnTo>
                    <a:pt x="3156" y="0"/>
                  </a:lnTo>
                  <a:lnTo>
                    <a:pt x="3161" y="0"/>
                  </a:lnTo>
                  <a:lnTo>
                    <a:pt x="3161" y="0"/>
                  </a:lnTo>
                  <a:lnTo>
                    <a:pt x="3161" y="0"/>
                  </a:lnTo>
                  <a:lnTo>
                    <a:pt x="3161" y="0"/>
                  </a:lnTo>
                  <a:lnTo>
                    <a:pt x="3161" y="0"/>
                  </a:lnTo>
                  <a:lnTo>
                    <a:pt x="3166" y="0"/>
                  </a:lnTo>
                  <a:lnTo>
                    <a:pt x="3166" y="0"/>
                  </a:lnTo>
                  <a:lnTo>
                    <a:pt x="3166" y="0"/>
                  </a:lnTo>
                  <a:lnTo>
                    <a:pt x="3166" y="0"/>
                  </a:lnTo>
                  <a:lnTo>
                    <a:pt x="3166" y="0"/>
                  </a:lnTo>
                  <a:lnTo>
                    <a:pt x="3170" y="0"/>
                  </a:lnTo>
                  <a:lnTo>
                    <a:pt x="3170" y="0"/>
                  </a:lnTo>
                  <a:lnTo>
                    <a:pt x="3170" y="0"/>
                  </a:lnTo>
                  <a:lnTo>
                    <a:pt x="3170" y="0"/>
                  </a:lnTo>
                  <a:lnTo>
                    <a:pt x="3170" y="0"/>
                  </a:lnTo>
                  <a:lnTo>
                    <a:pt x="3170" y="0"/>
                  </a:lnTo>
                  <a:lnTo>
                    <a:pt x="3175" y="0"/>
                  </a:lnTo>
                  <a:lnTo>
                    <a:pt x="3175" y="0"/>
                  </a:lnTo>
                  <a:lnTo>
                    <a:pt x="3175" y="0"/>
                  </a:lnTo>
                  <a:lnTo>
                    <a:pt x="3175" y="0"/>
                  </a:lnTo>
                  <a:lnTo>
                    <a:pt x="3175" y="0"/>
                  </a:lnTo>
                  <a:lnTo>
                    <a:pt x="3180" y="0"/>
                  </a:lnTo>
                  <a:lnTo>
                    <a:pt x="3180" y="0"/>
                  </a:lnTo>
                  <a:lnTo>
                    <a:pt x="3180" y="0"/>
                  </a:lnTo>
                  <a:lnTo>
                    <a:pt x="3180" y="0"/>
                  </a:lnTo>
                  <a:lnTo>
                    <a:pt x="3180" y="0"/>
                  </a:lnTo>
                  <a:lnTo>
                    <a:pt x="3185" y="0"/>
                  </a:lnTo>
                  <a:lnTo>
                    <a:pt x="3185" y="0"/>
                  </a:lnTo>
                  <a:lnTo>
                    <a:pt x="3185" y="0"/>
                  </a:lnTo>
                  <a:lnTo>
                    <a:pt x="3185" y="0"/>
                  </a:lnTo>
                  <a:lnTo>
                    <a:pt x="3185" y="0"/>
                  </a:lnTo>
                  <a:lnTo>
                    <a:pt x="3190" y="0"/>
                  </a:lnTo>
                  <a:lnTo>
                    <a:pt x="3190" y="0"/>
                  </a:lnTo>
                  <a:lnTo>
                    <a:pt x="3190" y="0"/>
                  </a:lnTo>
                  <a:lnTo>
                    <a:pt x="3190" y="0"/>
                  </a:lnTo>
                  <a:lnTo>
                    <a:pt x="3190" y="0"/>
                  </a:lnTo>
                  <a:lnTo>
                    <a:pt x="3195" y="0"/>
                  </a:lnTo>
                  <a:lnTo>
                    <a:pt x="3195" y="0"/>
                  </a:lnTo>
                  <a:lnTo>
                    <a:pt x="3195" y="0"/>
                  </a:lnTo>
                  <a:lnTo>
                    <a:pt x="3195" y="0"/>
                  </a:lnTo>
                  <a:lnTo>
                    <a:pt x="3195" y="0"/>
                  </a:lnTo>
                  <a:lnTo>
                    <a:pt x="3200" y="0"/>
                  </a:lnTo>
                  <a:lnTo>
                    <a:pt x="3200" y="0"/>
                  </a:lnTo>
                  <a:lnTo>
                    <a:pt x="3200" y="0"/>
                  </a:lnTo>
                  <a:lnTo>
                    <a:pt x="3200" y="0"/>
                  </a:lnTo>
                  <a:lnTo>
                    <a:pt x="3200" y="0"/>
                  </a:lnTo>
                  <a:lnTo>
                    <a:pt x="3204" y="0"/>
                  </a:lnTo>
                  <a:lnTo>
                    <a:pt x="3204" y="0"/>
                  </a:lnTo>
                  <a:lnTo>
                    <a:pt x="3204" y="0"/>
                  </a:lnTo>
                  <a:lnTo>
                    <a:pt x="3204" y="0"/>
                  </a:lnTo>
                  <a:lnTo>
                    <a:pt x="3204" y="0"/>
                  </a:lnTo>
                  <a:lnTo>
                    <a:pt x="3209" y="0"/>
                  </a:lnTo>
                  <a:lnTo>
                    <a:pt x="3209" y="0"/>
                  </a:lnTo>
                  <a:lnTo>
                    <a:pt x="3209" y="0"/>
                  </a:lnTo>
                  <a:lnTo>
                    <a:pt x="3209" y="0"/>
                  </a:lnTo>
                  <a:lnTo>
                    <a:pt x="3209" y="0"/>
                  </a:lnTo>
                  <a:lnTo>
                    <a:pt x="3214" y="0"/>
                  </a:lnTo>
                  <a:lnTo>
                    <a:pt x="3214" y="0"/>
                  </a:lnTo>
                  <a:lnTo>
                    <a:pt x="3214" y="0"/>
                  </a:lnTo>
                  <a:lnTo>
                    <a:pt x="3214" y="0"/>
                  </a:lnTo>
                  <a:lnTo>
                    <a:pt x="3214" y="0"/>
                  </a:lnTo>
                  <a:lnTo>
                    <a:pt x="3219" y="0"/>
                  </a:lnTo>
                  <a:lnTo>
                    <a:pt x="3219" y="0"/>
                  </a:lnTo>
                  <a:lnTo>
                    <a:pt x="3219" y="0"/>
                  </a:lnTo>
                  <a:lnTo>
                    <a:pt x="3219" y="0"/>
                  </a:lnTo>
                  <a:lnTo>
                    <a:pt x="3219" y="0"/>
                  </a:lnTo>
                  <a:lnTo>
                    <a:pt x="3219" y="0"/>
                  </a:lnTo>
                  <a:lnTo>
                    <a:pt x="3224" y="0"/>
                  </a:lnTo>
                  <a:lnTo>
                    <a:pt x="3224" y="0"/>
                  </a:lnTo>
                  <a:lnTo>
                    <a:pt x="3224" y="0"/>
                  </a:lnTo>
                  <a:lnTo>
                    <a:pt x="3224" y="0"/>
                  </a:lnTo>
                  <a:lnTo>
                    <a:pt x="3224" y="0"/>
                  </a:lnTo>
                  <a:lnTo>
                    <a:pt x="3229" y="0"/>
                  </a:lnTo>
                  <a:lnTo>
                    <a:pt x="3229" y="0"/>
                  </a:lnTo>
                  <a:lnTo>
                    <a:pt x="3229" y="0"/>
                  </a:lnTo>
                  <a:lnTo>
                    <a:pt x="3229" y="0"/>
                  </a:lnTo>
                  <a:lnTo>
                    <a:pt x="3229" y="0"/>
                  </a:lnTo>
                  <a:lnTo>
                    <a:pt x="3234" y="0"/>
                  </a:lnTo>
                  <a:lnTo>
                    <a:pt x="3234" y="0"/>
                  </a:lnTo>
                  <a:lnTo>
                    <a:pt x="3234" y="0"/>
                  </a:lnTo>
                  <a:lnTo>
                    <a:pt x="3234" y="0"/>
                  </a:lnTo>
                  <a:lnTo>
                    <a:pt x="3234" y="0"/>
                  </a:lnTo>
                  <a:lnTo>
                    <a:pt x="3238" y="0"/>
                  </a:lnTo>
                  <a:lnTo>
                    <a:pt x="3238" y="0"/>
                  </a:lnTo>
                  <a:lnTo>
                    <a:pt x="3238" y="0"/>
                  </a:lnTo>
                  <a:lnTo>
                    <a:pt x="3238" y="0"/>
                  </a:lnTo>
                  <a:lnTo>
                    <a:pt x="3238" y="0"/>
                  </a:lnTo>
                  <a:lnTo>
                    <a:pt x="3243" y="0"/>
                  </a:lnTo>
                  <a:lnTo>
                    <a:pt x="3243" y="0"/>
                  </a:lnTo>
                  <a:lnTo>
                    <a:pt x="3243" y="0"/>
                  </a:lnTo>
                  <a:lnTo>
                    <a:pt x="3243" y="0"/>
                  </a:lnTo>
                  <a:lnTo>
                    <a:pt x="3243" y="0"/>
                  </a:lnTo>
                  <a:lnTo>
                    <a:pt x="3248" y="0"/>
                  </a:lnTo>
                  <a:lnTo>
                    <a:pt x="3248" y="0"/>
                  </a:lnTo>
                  <a:lnTo>
                    <a:pt x="3248" y="0"/>
                  </a:lnTo>
                  <a:lnTo>
                    <a:pt x="3248" y="0"/>
                  </a:lnTo>
                  <a:lnTo>
                    <a:pt x="3253" y="0"/>
                  </a:lnTo>
                  <a:lnTo>
                    <a:pt x="3253" y="0"/>
                  </a:lnTo>
                  <a:lnTo>
                    <a:pt x="3253" y="0"/>
                  </a:lnTo>
                  <a:lnTo>
                    <a:pt x="3253" y="0"/>
                  </a:lnTo>
                  <a:lnTo>
                    <a:pt x="3253" y="0"/>
                  </a:lnTo>
                  <a:lnTo>
                    <a:pt x="3253" y="0"/>
                  </a:lnTo>
                  <a:lnTo>
                    <a:pt x="3258" y="0"/>
                  </a:lnTo>
                  <a:lnTo>
                    <a:pt x="3258" y="0"/>
                  </a:lnTo>
                  <a:lnTo>
                    <a:pt x="3258" y="0"/>
                  </a:lnTo>
                  <a:lnTo>
                    <a:pt x="3258" y="0"/>
                  </a:lnTo>
                  <a:lnTo>
                    <a:pt x="3258" y="0"/>
                  </a:lnTo>
                  <a:lnTo>
                    <a:pt x="3263" y="0"/>
                  </a:lnTo>
                  <a:lnTo>
                    <a:pt x="3263" y="0"/>
                  </a:lnTo>
                  <a:lnTo>
                    <a:pt x="3263" y="0"/>
                  </a:lnTo>
                  <a:lnTo>
                    <a:pt x="3263" y="0"/>
                  </a:lnTo>
                  <a:lnTo>
                    <a:pt x="3263" y="0"/>
                  </a:lnTo>
                  <a:lnTo>
                    <a:pt x="3268" y="0"/>
                  </a:lnTo>
                  <a:lnTo>
                    <a:pt x="3268" y="0"/>
                  </a:lnTo>
                  <a:lnTo>
                    <a:pt x="3268" y="0"/>
                  </a:lnTo>
                  <a:lnTo>
                    <a:pt x="3268" y="0"/>
                  </a:lnTo>
                  <a:lnTo>
                    <a:pt x="3268" y="0"/>
                  </a:lnTo>
                  <a:lnTo>
                    <a:pt x="3272" y="0"/>
                  </a:lnTo>
                  <a:lnTo>
                    <a:pt x="3272" y="0"/>
                  </a:lnTo>
                  <a:lnTo>
                    <a:pt x="3272" y="0"/>
                  </a:lnTo>
                  <a:lnTo>
                    <a:pt x="3272" y="0"/>
                  </a:lnTo>
                  <a:lnTo>
                    <a:pt x="3272" y="0"/>
                  </a:lnTo>
                  <a:lnTo>
                    <a:pt x="3277" y="0"/>
                  </a:lnTo>
                  <a:lnTo>
                    <a:pt x="3277" y="0"/>
                  </a:lnTo>
                  <a:lnTo>
                    <a:pt x="3277" y="0"/>
                  </a:lnTo>
                  <a:lnTo>
                    <a:pt x="3277" y="0"/>
                  </a:lnTo>
                  <a:lnTo>
                    <a:pt x="3277" y="0"/>
                  </a:lnTo>
                  <a:lnTo>
                    <a:pt x="3282" y="0"/>
                  </a:lnTo>
                  <a:lnTo>
                    <a:pt x="3282" y="0"/>
                  </a:lnTo>
                  <a:lnTo>
                    <a:pt x="3282" y="0"/>
                  </a:lnTo>
                  <a:lnTo>
                    <a:pt x="3282" y="0"/>
                  </a:lnTo>
                  <a:lnTo>
                    <a:pt x="3282" y="0"/>
                  </a:lnTo>
                  <a:lnTo>
                    <a:pt x="3287" y="0"/>
                  </a:lnTo>
                  <a:lnTo>
                    <a:pt x="3287" y="0"/>
                  </a:lnTo>
                  <a:lnTo>
                    <a:pt x="3287" y="0"/>
                  </a:lnTo>
                  <a:lnTo>
                    <a:pt x="3287" y="0"/>
                  </a:lnTo>
                  <a:lnTo>
                    <a:pt x="3287" y="0"/>
                  </a:lnTo>
                  <a:lnTo>
                    <a:pt x="3292" y="0"/>
                  </a:lnTo>
                  <a:lnTo>
                    <a:pt x="3292" y="0"/>
                  </a:lnTo>
                  <a:lnTo>
                    <a:pt x="3292" y="0"/>
                  </a:lnTo>
                  <a:lnTo>
                    <a:pt x="3292" y="0"/>
                  </a:lnTo>
                  <a:lnTo>
                    <a:pt x="3292" y="0"/>
                  </a:lnTo>
                  <a:lnTo>
                    <a:pt x="3292" y="0"/>
                  </a:lnTo>
                  <a:lnTo>
                    <a:pt x="3297" y="0"/>
                  </a:lnTo>
                  <a:lnTo>
                    <a:pt x="3297" y="0"/>
                  </a:lnTo>
                  <a:lnTo>
                    <a:pt x="3297" y="0"/>
                  </a:lnTo>
                  <a:lnTo>
                    <a:pt x="3297" y="0"/>
                  </a:lnTo>
                  <a:lnTo>
                    <a:pt x="3297" y="0"/>
                  </a:lnTo>
                  <a:lnTo>
                    <a:pt x="3302" y="0"/>
                  </a:lnTo>
                  <a:lnTo>
                    <a:pt x="3302" y="0"/>
                  </a:lnTo>
                  <a:lnTo>
                    <a:pt x="3302" y="0"/>
                  </a:lnTo>
                  <a:lnTo>
                    <a:pt x="3302" y="0"/>
                  </a:lnTo>
                  <a:lnTo>
                    <a:pt x="3302" y="0"/>
                  </a:lnTo>
                  <a:lnTo>
                    <a:pt x="3306" y="0"/>
                  </a:lnTo>
                  <a:lnTo>
                    <a:pt x="3306" y="0"/>
                  </a:lnTo>
                  <a:lnTo>
                    <a:pt x="3306" y="0"/>
                  </a:lnTo>
                  <a:lnTo>
                    <a:pt x="3306" y="0"/>
                  </a:lnTo>
                  <a:lnTo>
                    <a:pt x="3306" y="0"/>
                  </a:lnTo>
                  <a:lnTo>
                    <a:pt x="3311" y="0"/>
                  </a:lnTo>
                  <a:lnTo>
                    <a:pt x="3311" y="0"/>
                  </a:lnTo>
                  <a:lnTo>
                    <a:pt x="3311" y="0"/>
                  </a:lnTo>
                  <a:lnTo>
                    <a:pt x="3311" y="0"/>
                  </a:lnTo>
                  <a:lnTo>
                    <a:pt x="3311" y="0"/>
                  </a:lnTo>
                  <a:lnTo>
                    <a:pt x="3316" y="0"/>
                  </a:lnTo>
                  <a:lnTo>
                    <a:pt x="3316" y="0"/>
                  </a:lnTo>
                  <a:lnTo>
                    <a:pt x="3316" y="0"/>
                  </a:lnTo>
                  <a:lnTo>
                    <a:pt x="3316" y="0"/>
                  </a:lnTo>
                  <a:lnTo>
                    <a:pt x="3316" y="0"/>
                  </a:lnTo>
                  <a:lnTo>
                    <a:pt x="3321" y="0"/>
                  </a:lnTo>
                  <a:lnTo>
                    <a:pt x="3321" y="0"/>
                  </a:lnTo>
                  <a:lnTo>
                    <a:pt x="3321" y="0"/>
                  </a:lnTo>
                  <a:lnTo>
                    <a:pt x="3321" y="0"/>
                  </a:lnTo>
                  <a:lnTo>
                    <a:pt x="3321" y="0"/>
                  </a:lnTo>
                  <a:lnTo>
                    <a:pt x="3326" y="0"/>
                  </a:lnTo>
                  <a:lnTo>
                    <a:pt x="3326" y="0"/>
                  </a:lnTo>
                  <a:lnTo>
                    <a:pt x="3326" y="0"/>
                  </a:lnTo>
                  <a:lnTo>
                    <a:pt x="3326" y="0"/>
                  </a:lnTo>
                  <a:lnTo>
                    <a:pt x="3326" y="0"/>
                  </a:lnTo>
                  <a:lnTo>
                    <a:pt x="3326" y="0"/>
                  </a:lnTo>
                  <a:lnTo>
                    <a:pt x="3331" y="0"/>
                  </a:lnTo>
                  <a:lnTo>
                    <a:pt x="3331" y="0"/>
                  </a:lnTo>
                  <a:lnTo>
                    <a:pt x="3331" y="0"/>
                  </a:lnTo>
                  <a:lnTo>
                    <a:pt x="3331" y="0"/>
                  </a:lnTo>
                  <a:lnTo>
                    <a:pt x="3331" y="0"/>
                  </a:lnTo>
                  <a:lnTo>
                    <a:pt x="3336" y="0"/>
                  </a:lnTo>
                  <a:lnTo>
                    <a:pt x="3336" y="0"/>
                  </a:lnTo>
                  <a:lnTo>
                    <a:pt x="3336" y="0"/>
                  </a:lnTo>
                  <a:lnTo>
                    <a:pt x="3336" y="0"/>
                  </a:lnTo>
                  <a:lnTo>
                    <a:pt x="3336" y="0"/>
                  </a:lnTo>
                  <a:lnTo>
                    <a:pt x="3340" y="0"/>
                  </a:lnTo>
                  <a:lnTo>
                    <a:pt x="3340" y="0"/>
                  </a:lnTo>
                  <a:lnTo>
                    <a:pt x="3340" y="0"/>
                  </a:lnTo>
                  <a:lnTo>
                    <a:pt x="3340" y="0"/>
                  </a:lnTo>
                  <a:lnTo>
                    <a:pt x="3340" y="0"/>
                  </a:lnTo>
                  <a:lnTo>
                    <a:pt x="3345" y="0"/>
                  </a:lnTo>
                  <a:lnTo>
                    <a:pt x="3345" y="0"/>
                  </a:lnTo>
                  <a:lnTo>
                    <a:pt x="3345" y="0"/>
                  </a:lnTo>
                  <a:lnTo>
                    <a:pt x="3345" y="0"/>
                  </a:lnTo>
                  <a:lnTo>
                    <a:pt x="3345" y="0"/>
                  </a:lnTo>
                  <a:lnTo>
                    <a:pt x="3350" y="0"/>
                  </a:lnTo>
                  <a:lnTo>
                    <a:pt x="3350" y="0"/>
                  </a:lnTo>
                  <a:lnTo>
                    <a:pt x="3350" y="0"/>
                  </a:lnTo>
                  <a:lnTo>
                    <a:pt x="3350" y="0"/>
                  </a:lnTo>
                  <a:lnTo>
                    <a:pt x="3355" y="0"/>
                  </a:lnTo>
                  <a:lnTo>
                    <a:pt x="3355" y="0"/>
                  </a:lnTo>
                  <a:lnTo>
                    <a:pt x="3355" y="0"/>
                  </a:lnTo>
                  <a:lnTo>
                    <a:pt x="3355" y="0"/>
                  </a:lnTo>
                  <a:lnTo>
                    <a:pt x="3355" y="0"/>
                  </a:lnTo>
                  <a:lnTo>
                    <a:pt x="3360" y="0"/>
                  </a:lnTo>
                  <a:lnTo>
                    <a:pt x="3360" y="0"/>
                  </a:lnTo>
                  <a:lnTo>
                    <a:pt x="3360" y="0"/>
                  </a:lnTo>
                  <a:lnTo>
                    <a:pt x="3360" y="0"/>
                  </a:lnTo>
                  <a:lnTo>
                    <a:pt x="3360" y="0"/>
                  </a:lnTo>
                  <a:lnTo>
                    <a:pt x="3365" y="0"/>
                  </a:lnTo>
                  <a:lnTo>
                    <a:pt x="3365" y="0"/>
                  </a:lnTo>
                  <a:lnTo>
                    <a:pt x="3365" y="0"/>
                  </a:lnTo>
                  <a:lnTo>
                    <a:pt x="3365" y="0"/>
                  </a:lnTo>
                  <a:lnTo>
                    <a:pt x="3365" y="0"/>
                  </a:lnTo>
                  <a:lnTo>
                    <a:pt x="3365" y="0"/>
                  </a:lnTo>
                  <a:lnTo>
                    <a:pt x="3370" y="0"/>
                  </a:lnTo>
                  <a:lnTo>
                    <a:pt x="3370" y="0"/>
                  </a:lnTo>
                  <a:lnTo>
                    <a:pt x="3370" y="0"/>
                  </a:lnTo>
                  <a:lnTo>
                    <a:pt x="3370" y="0"/>
                  </a:lnTo>
                  <a:lnTo>
                    <a:pt x="3370" y="0"/>
                  </a:lnTo>
                  <a:lnTo>
                    <a:pt x="3374" y="0"/>
                  </a:lnTo>
                  <a:lnTo>
                    <a:pt x="3374" y="0"/>
                  </a:lnTo>
                  <a:lnTo>
                    <a:pt x="3374" y="0"/>
                  </a:lnTo>
                  <a:lnTo>
                    <a:pt x="3374" y="0"/>
                  </a:lnTo>
                  <a:lnTo>
                    <a:pt x="3374" y="0"/>
                  </a:lnTo>
                  <a:lnTo>
                    <a:pt x="3379" y="0"/>
                  </a:lnTo>
                  <a:lnTo>
                    <a:pt x="3379" y="0"/>
                  </a:lnTo>
                  <a:lnTo>
                    <a:pt x="3379" y="0"/>
                  </a:lnTo>
                  <a:lnTo>
                    <a:pt x="3379" y="0"/>
                  </a:lnTo>
                  <a:lnTo>
                    <a:pt x="3379" y="0"/>
                  </a:lnTo>
                  <a:lnTo>
                    <a:pt x="3384" y="0"/>
                  </a:lnTo>
                  <a:lnTo>
                    <a:pt x="3384" y="0"/>
                  </a:lnTo>
                  <a:lnTo>
                    <a:pt x="3384" y="0"/>
                  </a:lnTo>
                  <a:lnTo>
                    <a:pt x="3384" y="0"/>
                  </a:lnTo>
                  <a:lnTo>
                    <a:pt x="3384" y="0"/>
                  </a:lnTo>
                  <a:lnTo>
                    <a:pt x="3384" y="0"/>
                  </a:lnTo>
                  <a:lnTo>
                    <a:pt x="3389" y="0"/>
                  </a:lnTo>
                  <a:lnTo>
                    <a:pt x="3389" y="0"/>
                  </a:lnTo>
                  <a:lnTo>
                    <a:pt x="3389" y="0"/>
                  </a:lnTo>
                  <a:lnTo>
                    <a:pt x="3389" y="0"/>
                  </a:lnTo>
                  <a:lnTo>
                    <a:pt x="3389" y="0"/>
                  </a:lnTo>
                  <a:lnTo>
                    <a:pt x="3394" y="0"/>
                  </a:lnTo>
                  <a:lnTo>
                    <a:pt x="3394" y="0"/>
                  </a:lnTo>
                  <a:lnTo>
                    <a:pt x="3394" y="0"/>
                  </a:lnTo>
                  <a:lnTo>
                    <a:pt x="3394" y="0"/>
                  </a:lnTo>
                  <a:lnTo>
                    <a:pt x="3394" y="0"/>
                  </a:lnTo>
                  <a:lnTo>
                    <a:pt x="3399" y="0"/>
                  </a:lnTo>
                  <a:lnTo>
                    <a:pt x="3399" y="0"/>
                  </a:lnTo>
                  <a:lnTo>
                    <a:pt x="3399" y="0"/>
                  </a:lnTo>
                  <a:lnTo>
                    <a:pt x="3399" y="0"/>
                  </a:lnTo>
                  <a:lnTo>
                    <a:pt x="3399" y="0"/>
                  </a:lnTo>
                  <a:lnTo>
                    <a:pt x="3404" y="0"/>
                  </a:lnTo>
                  <a:lnTo>
                    <a:pt x="3404" y="0"/>
                  </a:lnTo>
                  <a:lnTo>
                    <a:pt x="3404" y="0"/>
                  </a:lnTo>
                  <a:lnTo>
                    <a:pt x="3404" y="0"/>
                  </a:lnTo>
                  <a:lnTo>
                    <a:pt x="3404" y="0"/>
                  </a:lnTo>
                  <a:lnTo>
                    <a:pt x="3408" y="0"/>
                  </a:lnTo>
                  <a:lnTo>
                    <a:pt x="3408" y="0"/>
                  </a:lnTo>
                  <a:lnTo>
                    <a:pt x="3408" y="0"/>
                  </a:lnTo>
                  <a:lnTo>
                    <a:pt x="3408" y="0"/>
                  </a:lnTo>
                  <a:lnTo>
                    <a:pt x="3408" y="0"/>
                  </a:lnTo>
                  <a:lnTo>
                    <a:pt x="3413" y="0"/>
                  </a:lnTo>
                  <a:lnTo>
                    <a:pt x="3413" y="0"/>
                  </a:lnTo>
                  <a:lnTo>
                    <a:pt x="3413" y="0"/>
                  </a:lnTo>
                  <a:lnTo>
                    <a:pt x="3413" y="0"/>
                  </a:lnTo>
                  <a:lnTo>
                    <a:pt x="3413" y="0"/>
                  </a:lnTo>
                  <a:lnTo>
                    <a:pt x="3418" y="0"/>
                  </a:lnTo>
                  <a:lnTo>
                    <a:pt x="3418" y="0"/>
                  </a:lnTo>
                  <a:lnTo>
                    <a:pt x="3418" y="0"/>
                  </a:lnTo>
                  <a:lnTo>
                    <a:pt x="3418" y="0"/>
                  </a:lnTo>
                  <a:lnTo>
                    <a:pt x="3418" y="0"/>
                  </a:lnTo>
                  <a:lnTo>
                    <a:pt x="3423" y="0"/>
                  </a:lnTo>
                  <a:lnTo>
                    <a:pt x="3423" y="0"/>
                  </a:lnTo>
                  <a:lnTo>
                    <a:pt x="3423" y="0"/>
                  </a:lnTo>
                  <a:lnTo>
                    <a:pt x="3423" y="0"/>
                  </a:lnTo>
                  <a:lnTo>
                    <a:pt x="3423" y="0"/>
                  </a:lnTo>
                  <a:lnTo>
                    <a:pt x="3428" y="0"/>
                  </a:lnTo>
                  <a:lnTo>
                    <a:pt x="3428" y="0"/>
                  </a:lnTo>
                  <a:lnTo>
                    <a:pt x="3428" y="0"/>
                  </a:lnTo>
                  <a:lnTo>
                    <a:pt x="3428" y="0"/>
                  </a:lnTo>
                  <a:lnTo>
                    <a:pt x="3428" y="0"/>
                  </a:lnTo>
                  <a:lnTo>
                    <a:pt x="3428" y="0"/>
                  </a:lnTo>
                  <a:lnTo>
                    <a:pt x="3433" y="0"/>
                  </a:lnTo>
                  <a:lnTo>
                    <a:pt x="3433" y="0"/>
                  </a:lnTo>
                  <a:lnTo>
                    <a:pt x="3433" y="0"/>
                  </a:lnTo>
                  <a:lnTo>
                    <a:pt x="3433" y="0"/>
                  </a:lnTo>
                  <a:lnTo>
                    <a:pt x="3433" y="0"/>
                  </a:lnTo>
                  <a:lnTo>
                    <a:pt x="3438" y="0"/>
                  </a:lnTo>
                  <a:lnTo>
                    <a:pt x="3438" y="0"/>
                  </a:lnTo>
                  <a:lnTo>
                    <a:pt x="3438" y="0"/>
                  </a:lnTo>
                  <a:lnTo>
                    <a:pt x="3438" y="0"/>
                  </a:lnTo>
                  <a:lnTo>
                    <a:pt x="3438" y="0"/>
                  </a:lnTo>
                  <a:lnTo>
                    <a:pt x="3442" y="0"/>
                  </a:lnTo>
                  <a:lnTo>
                    <a:pt x="3442" y="0"/>
                  </a:lnTo>
                  <a:lnTo>
                    <a:pt x="3442" y="0"/>
                  </a:lnTo>
                  <a:lnTo>
                    <a:pt x="3442" y="0"/>
                  </a:lnTo>
                  <a:lnTo>
                    <a:pt x="3447" y="0"/>
                  </a:lnTo>
                  <a:lnTo>
                    <a:pt x="3447" y="0"/>
                  </a:lnTo>
                  <a:lnTo>
                    <a:pt x="3447" y="0"/>
                  </a:lnTo>
                  <a:lnTo>
                    <a:pt x="3447" y="0"/>
                  </a:lnTo>
                  <a:lnTo>
                    <a:pt x="3447" y="0"/>
                  </a:lnTo>
                  <a:lnTo>
                    <a:pt x="3452" y="0"/>
                  </a:lnTo>
                  <a:lnTo>
                    <a:pt x="3452" y="0"/>
                  </a:lnTo>
                  <a:lnTo>
                    <a:pt x="3452" y="0"/>
                  </a:lnTo>
                  <a:lnTo>
                    <a:pt x="3452" y="0"/>
                  </a:lnTo>
                  <a:lnTo>
                    <a:pt x="3452" y="0"/>
                  </a:lnTo>
                  <a:lnTo>
                    <a:pt x="3457" y="0"/>
                  </a:lnTo>
                  <a:lnTo>
                    <a:pt x="3457" y="0"/>
                  </a:lnTo>
                  <a:lnTo>
                    <a:pt x="3457" y="0"/>
                  </a:lnTo>
                  <a:lnTo>
                    <a:pt x="3457" y="0"/>
                  </a:lnTo>
                  <a:lnTo>
                    <a:pt x="3457" y="0"/>
                  </a:lnTo>
                  <a:lnTo>
                    <a:pt x="3462" y="0"/>
                  </a:lnTo>
                  <a:lnTo>
                    <a:pt x="3462" y="0"/>
                  </a:lnTo>
                  <a:lnTo>
                    <a:pt x="3462" y="0"/>
                  </a:lnTo>
                  <a:lnTo>
                    <a:pt x="3462" y="0"/>
                  </a:lnTo>
                  <a:lnTo>
                    <a:pt x="3462" y="0"/>
                  </a:lnTo>
                  <a:lnTo>
                    <a:pt x="3467" y="0"/>
                  </a:lnTo>
                  <a:lnTo>
                    <a:pt x="3467" y="0"/>
                  </a:lnTo>
                  <a:lnTo>
                    <a:pt x="3467" y="0"/>
                  </a:lnTo>
                  <a:lnTo>
                    <a:pt x="3467" y="0"/>
                  </a:lnTo>
                  <a:lnTo>
                    <a:pt x="3467" y="0"/>
                  </a:lnTo>
                  <a:lnTo>
                    <a:pt x="3471" y="0"/>
                  </a:lnTo>
                  <a:lnTo>
                    <a:pt x="3471" y="0"/>
                  </a:lnTo>
                  <a:lnTo>
                    <a:pt x="3471" y="0"/>
                  </a:lnTo>
                  <a:lnTo>
                    <a:pt x="3471" y="0"/>
                  </a:lnTo>
                  <a:lnTo>
                    <a:pt x="3471" y="0"/>
                  </a:lnTo>
                  <a:lnTo>
                    <a:pt x="3476" y="0"/>
                  </a:lnTo>
                  <a:lnTo>
                    <a:pt x="3476" y="0"/>
                  </a:lnTo>
                  <a:lnTo>
                    <a:pt x="3476" y="0"/>
                  </a:lnTo>
                  <a:lnTo>
                    <a:pt x="3476" y="0"/>
                  </a:lnTo>
                  <a:lnTo>
                    <a:pt x="3476" y="0"/>
                  </a:lnTo>
                  <a:lnTo>
                    <a:pt x="3476" y="0"/>
                  </a:lnTo>
                  <a:lnTo>
                    <a:pt x="3481" y="0"/>
                  </a:lnTo>
                  <a:lnTo>
                    <a:pt x="3481" y="0"/>
                  </a:lnTo>
                  <a:lnTo>
                    <a:pt x="3481" y="0"/>
                  </a:lnTo>
                  <a:lnTo>
                    <a:pt x="3481" y="0"/>
                  </a:lnTo>
                  <a:lnTo>
                    <a:pt x="3481" y="0"/>
                  </a:lnTo>
                  <a:lnTo>
                    <a:pt x="3486" y="0"/>
                  </a:lnTo>
                  <a:lnTo>
                    <a:pt x="3486" y="0"/>
                  </a:lnTo>
                  <a:lnTo>
                    <a:pt x="3486" y="0"/>
                  </a:lnTo>
                  <a:lnTo>
                    <a:pt x="3486" y="0"/>
                  </a:lnTo>
                  <a:lnTo>
                    <a:pt x="3486" y="0"/>
                  </a:lnTo>
                  <a:lnTo>
                    <a:pt x="3491" y="0"/>
                  </a:lnTo>
                  <a:lnTo>
                    <a:pt x="3491" y="0"/>
                  </a:lnTo>
                  <a:lnTo>
                    <a:pt x="3491" y="0"/>
                  </a:lnTo>
                  <a:lnTo>
                    <a:pt x="3491" y="0"/>
                  </a:lnTo>
                  <a:lnTo>
                    <a:pt x="3491" y="0"/>
                  </a:lnTo>
                  <a:lnTo>
                    <a:pt x="3496" y="0"/>
                  </a:lnTo>
                  <a:lnTo>
                    <a:pt x="3496" y="0"/>
                  </a:lnTo>
                  <a:lnTo>
                    <a:pt x="3496" y="0"/>
                  </a:lnTo>
                  <a:lnTo>
                    <a:pt x="3496" y="0"/>
                  </a:lnTo>
                  <a:lnTo>
                    <a:pt x="3496" y="0"/>
                  </a:lnTo>
                  <a:lnTo>
                    <a:pt x="3501" y="0"/>
                  </a:lnTo>
                  <a:lnTo>
                    <a:pt x="3501" y="0"/>
                  </a:lnTo>
                  <a:lnTo>
                    <a:pt x="3501" y="0"/>
                  </a:lnTo>
                  <a:lnTo>
                    <a:pt x="3501" y="0"/>
                  </a:lnTo>
                  <a:lnTo>
                    <a:pt x="3501" y="0"/>
                  </a:lnTo>
                  <a:lnTo>
                    <a:pt x="3505" y="0"/>
                  </a:lnTo>
                  <a:lnTo>
                    <a:pt x="3505" y="0"/>
                  </a:lnTo>
                  <a:lnTo>
                    <a:pt x="3505" y="0"/>
                  </a:lnTo>
                  <a:lnTo>
                    <a:pt x="3505" y="0"/>
                  </a:lnTo>
                  <a:lnTo>
                    <a:pt x="3505" y="0"/>
                  </a:lnTo>
                  <a:lnTo>
                    <a:pt x="3510" y="0"/>
                  </a:lnTo>
                  <a:lnTo>
                    <a:pt x="3510" y="0"/>
                  </a:lnTo>
                  <a:lnTo>
                    <a:pt x="3510" y="0"/>
                  </a:lnTo>
                  <a:lnTo>
                    <a:pt x="3510" y="0"/>
                  </a:lnTo>
                  <a:lnTo>
                    <a:pt x="3510" y="0"/>
                  </a:lnTo>
                  <a:lnTo>
                    <a:pt x="3515" y="0"/>
                  </a:lnTo>
                  <a:lnTo>
                    <a:pt x="3515" y="0"/>
                  </a:lnTo>
                  <a:lnTo>
                    <a:pt x="3515" y="0"/>
                  </a:lnTo>
                  <a:lnTo>
                    <a:pt x="3515" y="0"/>
                  </a:lnTo>
                  <a:lnTo>
                    <a:pt x="3515" y="0"/>
                  </a:lnTo>
                  <a:lnTo>
                    <a:pt x="3515" y="0"/>
                  </a:lnTo>
                  <a:lnTo>
                    <a:pt x="3520" y="0"/>
                  </a:lnTo>
                  <a:lnTo>
                    <a:pt x="3520" y="0"/>
                  </a:lnTo>
                  <a:lnTo>
                    <a:pt x="3520" y="0"/>
                  </a:lnTo>
                  <a:lnTo>
                    <a:pt x="3520" y="0"/>
                  </a:lnTo>
                  <a:lnTo>
                    <a:pt x="3520" y="0"/>
                  </a:lnTo>
                  <a:lnTo>
                    <a:pt x="3525" y="0"/>
                  </a:lnTo>
                  <a:lnTo>
                    <a:pt x="3525" y="0"/>
                  </a:lnTo>
                  <a:lnTo>
                    <a:pt x="3525" y="0"/>
                  </a:lnTo>
                  <a:lnTo>
                    <a:pt x="3525" y="0"/>
                  </a:lnTo>
                  <a:lnTo>
                    <a:pt x="3525" y="0"/>
                  </a:lnTo>
                  <a:lnTo>
                    <a:pt x="3530" y="0"/>
                  </a:lnTo>
                  <a:lnTo>
                    <a:pt x="3530" y="0"/>
                  </a:lnTo>
                  <a:lnTo>
                    <a:pt x="3530" y="0"/>
                  </a:lnTo>
                  <a:lnTo>
                    <a:pt x="3530" y="0"/>
                  </a:lnTo>
                  <a:lnTo>
                    <a:pt x="3530" y="0"/>
                  </a:lnTo>
                  <a:lnTo>
                    <a:pt x="3535" y="0"/>
                  </a:lnTo>
                  <a:lnTo>
                    <a:pt x="3535" y="0"/>
                  </a:lnTo>
                  <a:lnTo>
                    <a:pt x="3535" y="0"/>
                  </a:lnTo>
                  <a:lnTo>
                    <a:pt x="3535" y="0"/>
                  </a:lnTo>
                  <a:lnTo>
                    <a:pt x="3535" y="0"/>
                  </a:lnTo>
                  <a:lnTo>
                    <a:pt x="3539" y="0"/>
                  </a:lnTo>
                  <a:lnTo>
                    <a:pt x="3539" y="0"/>
                  </a:lnTo>
                  <a:lnTo>
                    <a:pt x="3539" y="0"/>
                  </a:lnTo>
                  <a:lnTo>
                    <a:pt x="3539" y="0"/>
                  </a:lnTo>
                  <a:lnTo>
                    <a:pt x="3539" y="0"/>
                  </a:lnTo>
                  <a:lnTo>
                    <a:pt x="3544" y="0"/>
                  </a:lnTo>
                  <a:lnTo>
                    <a:pt x="3544" y="0"/>
                  </a:lnTo>
                  <a:lnTo>
                    <a:pt x="3544" y="0"/>
                  </a:lnTo>
                  <a:lnTo>
                    <a:pt x="3544" y="0"/>
                  </a:lnTo>
                  <a:lnTo>
                    <a:pt x="3544" y="0"/>
                  </a:lnTo>
                  <a:lnTo>
                    <a:pt x="3544" y="0"/>
                  </a:lnTo>
                  <a:lnTo>
                    <a:pt x="3549" y="0"/>
                  </a:lnTo>
                  <a:lnTo>
                    <a:pt x="3549" y="0"/>
                  </a:lnTo>
                  <a:lnTo>
                    <a:pt x="3549" y="0"/>
                  </a:lnTo>
                  <a:lnTo>
                    <a:pt x="3549" y="0"/>
                  </a:lnTo>
                  <a:lnTo>
                    <a:pt x="3549" y="0"/>
                  </a:lnTo>
                  <a:lnTo>
                    <a:pt x="3554" y="0"/>
                  </a:lnTo>
                  <a:lnTo>
                    <a:pt x="3554" y="0"/>
                  </a:lnTo>
                  <a:lnTo>
                    <a:pt x="3554" y="0"/>
                  </a:lnTo>
                  <a:lnTo>
                    <a:pt x="3554" y="0"/>
                  </a:lnTo>
                  <a:lnTo>
                    <a:pt x="3554" y="0"/>
                  </a:lnTo>
                  <a:lnTo>
                    <a:pt x="3559" y="0"/>
                  </a:lnTo>
                  <a:lnTo>
                    <a:pt x="3559" y="0"/>
                  </a:lnTo>
                  <a:lnTo>
                    <a:pt x="3559" y="0"/>
                  </a:lnTo>
                  <a:lnTo>
                    <a:pt x="3559" y="0"/>
                  </a:lnTo>
                  <a:lnTo>
                    <a:pt x="3559" y="0"/>
                  </a:lnTo>
                  <a:lnTo>
                    <a:pt x="3564" y="0"/>
                  </a:lnTo>
                  <a:lnTo>
                    <a:pt x="3564" y="0"/>
                  </a:lnTo>
                  <a:lnTo>
                    <a:pt x="3564" y="0"/>
                  </a:lnTo>
                  <a:lnTo>
                    <a:pt x="3564" y="0"/>
                  </a:lnTo>
                  <a:lnTo>
                    <a:pt x="3569" y="0"/>
                  </a:lnTo>
                  <a:lnTo>
                    <a:pt x="3569" y="0"/>
                  </a:lnTo>
                  <a:lnTo>
                    <a:pt x="3569" y="0"/>
                  </a:lnTo>
                  <a:lnTo>
                    <a:pt x="3569" y="0"/>
                  </a:lnTo>
                  <a:lnTo>
                    <a:pt x="3569" y="0"/>
                  </a:lnTo>
                  <a:lnTo>
                    <a:pt x="3573" y="0"/>
                  </a:lnTo>
                  <a:lnTo>
                    <a:pt x="3573" y="0"/>
                  </a:lnTo>
                  <a:lnTo>
                    <a:pt x="3573" y="0"/>
                  </a:lnTo>
                  <a:lnTo>
                    <a:pt x="3573" y="0"/>
                  </a:lnTo>
                  <a:lnTo>
                    <a:pt x="3573" y="0"/>
                  </a:lnTo>
                  <a:lnTo>
                    <a:pt x="3578" y="0"/>
                  </a:lnTo>
                  <a:lnTo>
                    <a:pt x="3578" y="0"/>
                  </a:lnTo>
                  <a:lnTo>
                    <a:pt x="3578" y="0"/>
                  </a:lnTo>
                  <a:lnTo>
                    <a:pt x="3578" y="0"/>
                  </a:lnTo>
                  <a:lnTo>
                    <a:pt x="3578" y="0"/>
                  </a:lnTo>
                  <a:lnTo>
                    <a:pt x="3578" y="0"/>
                  </a:lnTo>
                  <a:lnTo>
                    <a:pt x="3583" y="0"/>
                  </a:lnTo>
                  <a:lnTo>
                    <a:pt x="3583" y="0"/>
                  </a:lnTo>
                  <a:lnTo>
                    <a:pt x="3583" y="0"/>
                  </a:lnTo>
                  <a:lnTo>
                    <a:pt x="3583" y="0"/>
                  </a:lnTo>
                  <a:lnTo>
                    <a:pt x="3583" y="0"/>
                  </a:lnTo>
                  <a:lnTo>
                    <a:pt x="3588" y="0"/>
                  </a:lnTo>
                  <a:lnTo>
                    <a:pt x="3588" y="0"/>
                  </a:lnTo>
                  <a:lnTo>
                    <a:pt x="3588" y="0"/>
                  </a:lnTo>
                  <a:lnTo>
                    <a:pt x="3588" y="0"/>
                  </a:lnTo>
                  <a:lnTo>
                    <a:pt x="3588" y="0"/>
                  </a:lnTo>
                  <a:lnTo>
                    <a:pt x="3593" y="0"/>
                  </a:lnTo>
                  <a:lnTo>
                    <a:pt x="3593" y="0"/>
                  </a:lnTo>
                  <a:lnTo>
                    <a:pt x="3593" y="0"/>
                  </a:lnTo>
                  <a:lnTo>
                    <a:pt x="3593" y="0"/>
                  </a:lnTo>
                  <a:lnTo>
                    <a:pt x="3593" y="0"/>
                  </a:lnTo>
                  <a:lnTo>
                    <a:pt x="3598" y="0"/>
                  </a:lnTo>
                  <a:lnTo>
                    <a:pt x="3598" y="0"/>
                  </a:lnTo>
                  <a:lnTo>
                    <a:pt x="3598" y="0"/>
                  </a:lnTo>
                  <a:lnTo>
                    <a:pt x="3598" y="0"/>
                  </a:lnTo>
                  <a:lnTo>
                    <a:pt x="3598" y="0"/>
                  </a:lnTo>
                  <a:lnTo>
                    <a:pt x="3603" y="0"/>
                  </a:lnTo>
                  <a:lnTo>
                    <a:pt x="3603" y="0"/>
                  </a:lnTo>
                  <a:lnTo>
                    <a:pt x="3603" y="0"/>
                  </a:lnTo>
                  <a:lnTo>
                    <a:pt x="3603" y="0"/>
                  </a:lnTo>
                  <a:lnTo>
                    <a:pt x="3603" y="0"/>
                  </a:lnTo>
                  <a:lnTo>
                    <a:pt x="3607" y="0"/>
                  </a:lnTo>
                  <a:lnTo>
                    <a:pt x="3607" y="0"/>
                  </a:lnTo>
                  <a:lnTo>
                    <a:pt x="3607" y="0"/>
                  </a:lnTo>
                  <a:lnTo>
                    <a:pt x="3607" y="0"/>
                  </a:lnTo>
                  <a:lnTo>
                    <a:pt x="3607" y="0"/>
                  </a:lnTo>
                  <a:lnTo>
                    <a:pt x="3607" y="0"/>
                  </a:lnTo>
                  <a:lnTo>
                    <a:pt x="3612" y="0"/>
                  </a:lnTo>
                  <a:lnTo>
                    <a:pt x="3612" y="0"/>
                  </a:lnTo>
                  <a:lnTo>
                    <a:pt x="3612" y="0"/>
                  </a:lnTo>
                  <a:lnTo>
                    <a:pt x="3612" y="0"/>
                  </a:lnTo>
                  <a:lnTo>
                    <a:pt x="3612" y="0"/>
                  </a:lnTo>
                  <a:lnTo>
                    <a:pt x="3617" y="0"/>
                  </a:lnTo>
                  <a:lnTo>
                    <a:pt x="3617" y="0"/>
                  </a:lnTo>
                  <a:lnTo>
                    <a:pt x="3617" y="0"/>
                  </a:lnTo>
                  <a:lnTo>
                    <a:pt x="3617" y="0"/>
                  </a:lnTo>
                  <a:lnTo>
                    <a:pt x="3617" y="0"/>
                  </a:lnTo>
                  <a:lnTo>
                    <a:pt x="3622" y="0"/>
                  </a:lnTo>
                  <a:lnTo>
                    <a:pt x="3622" y="0"/>
                  </a:lnTo>
                  <a:lnTo>
                    <a:pt x="3622" y="0"/>
                  </a:lnTo>
                  <a:lnTo>
                    <a:pt x="3622" y="0"/>
                  </a:lnTo>
                  <a:lnTo>
                    <a:pt x="3627" y="0"/>
                  </a:lnTo>
                  <a:lnTo>
                    <a:pt x="3627" y="0"/>
                  </a:lnTo>
                  <a:lnTo>
                    <a:pt x="3627" y="0"/>
                  </a:lnTo>
                  <a:lnTo>
                    <a:pt x="3627" y="0"/>
                  </a:lnTo>
                  <a:lnTo>
                    <a:pt x="3627" y="0"/>
                  </a:lnTo>
                  <a:lnTo>
                    <a:pt x="3627" y="0"/>
                  </a:lnTo>
                  <a:lnTo>
                    <a:pt x="3632" y="0"/>
                  </a:lnTo>
                  <a:lnTo>
                    <a:pt x="3632" y="0"/>
                  </a:lnTo>
                  <a:lnTo>
                    <a:pt x="3632" y="0"/>
                  </a:lnTo>
                  <a:lnTo>
                    <a:pt x="3632" y="0"/>
                  </a:lnTo>
                  <a:lnTo>
                    <a:pt x="3632" y="0"/>
                  </a:lnTo>
                  <a:lnTo>
                    <a:pt x="3637" y="0"/>
                  </a:lnTo>
                  <a:lnTo>
                    <a:pt x="3637" y="0"/>
                  </a:lnTo>
                  <a:lnTo>
                    <a:pt x="3637" y="0"/>
                  </a:lnTo>
                  <a:lnTo>
                    <a:pt x="3637" y="0"/>
                  </a:lnTo>
                  <a:lnTo>
                    <a:pt x="3637" y="0"/>
                  </a:lnTo>
                  <a:lnTo>
                    <a:pt x="3641" y="0"/>
                  </a:lnTo>
                  <a:lnTo>
                    <a:pt x="3641" y="0"/>
                  </a:lnTo>
                  <a:lnTo>
                    <a:pt x="3641" y="0"/>
                  </a:lnTo>
                  <a:lnTo>
                    <a:pt x="3641" y="0"/>
                  </a:lnTo>
                  <a:lnTo>
                    <a:pt x="3641" y="0"/>
                  </a:lnTo>
                  <a:lnTo>
                    <a:pt x="3646" y="0"/>
                  </a:lnTo>
                  <a:lnTo>
                    <a:pt x="3646" y="0"/>
                  </a:lnTo>
                  <a:lnTo>
                    <a:pt x="3646" y="0"/>
                  </a:lnTo>
                  <a:lnTo>
                    <a:pt x="3646" y="0"/>
                  </a:lnTo>
                  <a:lnTo>
                    <a:pt x="3646" y="0"/>
                  </a:lnTo>
                  <a:lnTo>
                    <a:pt x="3651" y="0"/>
                  </a:lnTo>
                  <a:lnTo>
                    <a:pt x="3651" y="0"/>
                  </a:lnTo>
                  <a:lnTo>
                    <a:pt x="3651" y="0"/>
                  </a:lnTo>
                  <a:lnTo>
                    <a:pt x="3651" y="0"/>
                  </a:lnTo>
                  <a:lnTo>
                    <a:pt x="3651" y="0"/>
                  </a:lnTo>
                  <a:lnTo>
                    <a:pt x="3656" y="0"/>
                  </a:lnTo>
                  <a:lnTo>
                    <a:pt x="3656" y="0"/>
                  </a:lnTo>
                  <a:lnTo>
                    <a:pt x="3656" y="0"/>
                  </a:lnTo>
                  <a:lnTo>
                    <a:pt x="3656" y="0"/>
                  </a:lnTo>
                  <a:lnTo>
                    <a:pt x="3656" y="0"/>
                  </a:lnTo>
                  <a:lnTo>
                    <a:pt x="3656" y="0"/>
                  </a:lnTo>
                  <a:lnTo>
                    <a:pt x="3661" y="0"/>
                  </a:lnTo>
                  <a:lnTo>
                    <a:pt x="3661" y="0"/>
                  </a:lnTo>
                  <a:lnTo>
                    <a:pt x="3661" y="0"/>
                  </a:lnTo>
                  <a:lnTo>
                    <a:pt x="3661" y="0"/>
                  </a:lnTo>
                  <a:lnTo>
                    <a:pt x="3661" y="0"/>
                  </a:lnTo>
                  <a:lnTo>
                    <a:pt x="3666" y="0"/>
                  </a:lnTo>
                  <a:lnTo>
                    <a:pt x="3666" y="0"/>
                  </a:lnTo>
                  <a:lnTo>
                    <a:pt x="3666" y="0"/>
                  </a:lnTo>
                  <a:lnTo>
                    <a:pt x="3666" y="0"/>
                  </a:lnTo>
                  <a:lnTo>
                    <a:pt x="3666" y="0"/>
                  </a:lnTo>
                  <a:lnTo>
                    <a:pt x="3671" y="0"/>
                  </a:lnTo>
                  <a:lnTo>
                    <a:pt x="3671" y="0"/>
                  </a:lnTo>
                  <a:lnTo>
                    <a:pt x="3671" y="0"/>
                  </a:lnTo>
                  <a:lnTo>
                    <a:pt x="3671" y="0"/>
                  </a:lnTo>
                  <a:lnTo>
                    <a:pt x="3671" y="0"/>
                  </a:lnTo>
                  <a:lnTo>
                    <a:pt x="3675" y="0"/>
                  </a:lnTo>
                  <a:lnTo>
                    <a:pt x="3675" y="0"/>
                  </a:lnTo>
                  <a:lnTo>
                    <a:pt x="3675" y="0"/>
                  </a:lnTo>
                  <a:lnTo>
                    <a:pt x="3675" y="0"/>
                  </a:lnTo>
                  <a:lnTo>
                    <a:pt x="3680" y="0"/>
                  </a:lnTo>
                  <a:lnTo>
                    <a:pt x="3680" y="0"/>
                  </a:lnTo>
                  <a:lnTo>
                    <a:pt x="3680" y="0"/>
                  </a:lnTo>
                  <a:lnTo>
                    <a:pt x="3680" y="0"/>
                  </a:lnTo>
                  <a:lnTo>
                    <a:pt x="3680" y="0"/>
                  </a:lnTo>
                  <a:lnTo>
                    <a:pt x="3685" y="0"/>
                  </a:lnTo>
                  <a:lnTo>
                    <a:pt x="3685" y="0"/>
                  </a:lnTo>
                  <a:lnTo>
                    <a:pt x="3685" y="0"/>
                  </a:lnTo>
                  <a:lnTo>
                    <a:pt x="3685" y="0"/>
                  </a:lnTo>
                  <a:lnTo>
                    <a:pt x="3685" y="0"/>
                  </a:lnTo>
                  <a:lnTo>
                    <a:pt x="3690" y="0"/>
                  </a:lnTo>
                  <a:lnTo>
                    <a:pt x="3690" y="0"/>
                  </a:lnTo>
                  <a:lnTo>
                    <a:pt x="3690" y="0"/>
                  </a:lnTo>
                  <a:lnTo>
                    <a:pt x="3690" y="0"/>
                  </a:lnTo>
                  <a:lnTo>
                    <a:pt x="3690" y="0"/>
                  </a:lnTo>
                  <a:lnTo>
                    <a:pt x="3690" y="0"/>
                  </a:lnTo>
                  <a:lnTo>
                    <a:pt x="3695" y="0"/>
                  </a:lnTo>
                  <a:lnTo>
                    <a:pt x="3695" y="0"/>
                  </a:lnTo>
                  <a:lnTo>
                    <a:pt x="3695" y="0"/>
                  </a:lnTo>
                  <a:lnTo>
                    <a:pt x="3695" y="0"/>
                  </a:lnTo>
                  <a:lnTo>
                    <a:pt x="3695" y="0"/>
                  </a:lnTo>
                  <a:lnTo>
                    <a:pt x="3700" y="0"/>
                  </a:lnTo>
                  <a:lnTo>
                    <a:pt x="3700" y="0"/>
                  </a:lnTo>
                  <a:lnTo>
                    <a:pt x="3700" y="0"/>
                  </a:lnTo>
                  <a:lnTo>
                    <a:pt x="3700" y="0"/>
                  </a:lnTo>
                  <a:lnTo>
                    <a:pt x="3700" y="0"/>
                  </a:lnTo>
                  <a:lnTo>
                    <a:pt x="3705" y="0"/>
                  </a:lnTo>
                  <a:lnTo>
                    <a:pt x="3705" y="0"/>
                  </a:lnTo>
                  <a:lnTo>
                    <a:pt x="3705" y="0"/>
                  </a:lnTo>
                  <a:lnTo>
                    <a:pt x="3705" y="0"/>
                  </a:lnTo>
                  <a:lnTo>
                    <a:pt x="3705" y="0"/>
                  </a:lnTo>
                  <a:lnTo>
                    <a:pt x="3709" y="0"/>
                  </a:lnTo>
                  <a:lnTo>
                    <a:pt x="3709" y="0"/>
                  </a:lnTo>
                  <a:lnTo>
                    <a:pt x="3709" y="0"/>
                  </a:lnTo>
                  <a:lnTo>
                    <a:pt x="3709" y="0"/>
                  </a:lnTo>
                  <a:lnTo>
                    <a:pt x="3709" y="0"/>
                  </a:lnTo>
                  <a:lnTo>
                    <a:pt x="3714" y="0"/>
                  </a:lnTo>
                  <a:lnTo>
                    <a:pt x="3714" y="0"/>
                  </a:lnTo>
                  <a:lnTo>
                    <a:pt x="3714" y="0"/>
                  </a:lnTo>
                  <a:lnTo>
                    <a:pt x="3714" y="0"/>
                  </a:lnTo>
                  <a:lnTo>
                    <a:pt x="3714" y="0"/>
                  </a:lnTo>
                  <a:lnTo>
                    <a:pt x="3719" y="0"/>
                  </a:lnTo>
                  <a:lnTo>
                    <a:pt x="3719" y="0"/>
                  </a:lnTo>
                  <a:lnTo>
                    <a:pt x="3719" y="0"/>
                  </a:lnTo>
                  <a:lnTo>
                    <a:pt x="3719" y="0"/>
                  </a:lnTo>
                  <a:lnTo>
                    <a:pt x="3719" y="0"/>
                  </a:lnTo>
                  <a:lnTo>
                    <a:pt x="3719" y="0"/>
                  </a:lnTo>
                  <a:lnTo>
                    <a:pt x="3724" y="0"/>
                  </a:lnTo>
                  <a:lnTo>
                    <a:pt x="3724" y="0"/>
                  </a:lnTo>
                  <a:lnTo>
                    <a:pt x="3724" y="0"/>
                  </a:lnTo>
                  <a:lnTo>
                    <a:pt x="3724" y="0"/>
                  </a:lnTo>
                  <a:lnTo>
                    <a:pt x="3724" y="0"/>
                  </a:lnTo>
                  <a:lnTo>
                    <a:pt x="3729" y="0"/>
                  </a:lnTo>
                  <a:lnTo>
                    <a:pt x="3729" y="0"/>
                  </a:lnTo>
                  <a:lnTo>
                    <a:pt x="3729" y="0"/>
                  </a:lnTo>
                  <a:lnTo>
                    <a:pt x="3729" y="0"/>
                  </a:lnTo>
                  <a:lnTo>
                    <a:pt x="3729" y="0"/>
                  </a:lnTo>
                  <a:lnTo>
                    <a:pt x="3734" y="0"/>
                  </a:lnTo>
                  <a:lnTo>
                    <a:pt x="3734" y="0"/>
                  </a:lnTo>
                  <a:lnTo>
                    <a:pt x="3734" y="0"/>
                  </a:lnTo>
                  <a:lnTo>
                    <a:pt x="3734" y="0"/>
                  </a:lnTo>
                  <a:lnTo>
                    <a:pt x="3734" y="0"/>
                  </a:lnTo>
                  <a:lnTo>
                    <a:pt x="3739" y="0"/>
                  </a:lnTo>
                  <a:lnTo>
                    <a:pt x="3739" y="0"/>
                  </a:lnTo>
                  <a:lnTo>
                    <a:pt x="3739" y="0"/>
                  </a:lnTo>
                  <a:lnTo>
                    <a:pt x="3739" y="0"/>
                  </a:lnTo>
                  <a:lnTo>
                    <a:pt x="3739" y="0"/>
                  </a:lnTo>
                  <a:lnTo>
                    <a:pt x="3743" y="0"/>
                  </a:lnTo>
                  <a:lnTo>
                    <a:pt x="3743" y="0"/>
                  </a:lnTo>
                  <a:lnTo>
                    <a:pt x="3743" y="0"/>
                  </a:lnTo>
                  <a:lnTo>
                    <a:pt x="3743" y="0"/>
                  </a:lnTo>
                  <a:lnTo>
                    <a:pt x="3743" y="0"/>
                  </a:lnTo>
                  <a:lnTo>
                    <a:pt x="3748" y="0"/>
                  </a:lnTo>
                  <a:lnTo>
                    <a:pt x="3748" y="0"/>
                  </a:lnTo>
                  <a:lnTo>
                    <a:pt x="3748" y="0"/>
                  </a:lnTo>
                  <a:lnTo>
                    <a:pt x="3748" y="0"/>
                  </a:lnTo>
                  <a:lnTo>
                    <a:pt x="3748" y="0"/>
                  </a:lnTo>
                  <a:lnTo>
                    <a:pt x="3753" y="0"/>
                  </a:lnTo>
                  <a:lnTo>
                    <a:pt x="3753" y="0"/>
                  </a:lnTo>
                  <a:lnTo>
                    <a:pt x="3753" y="0"/>
                  </a:lnTo>
                  <a:lnTo>
                    <a:pt x="3753" y="0"/>
                  </a:lnTo>
                  <a:lnTo>
                    <a:pt x="3753" y="0"/>
                  </a:lnTo>
                  <a:lnTo>
                    <a:pt x="3753" y="0"/>
                  </a:lnTo>
                  <a:lnTo>
                    <a:pt x="3758" y="0"/>
                  </a:lnTo>
                  <a:lnTo>
                    <a:pt x="3758" y="0"/>
                  </a:lnTo>
                  <a:lnTo>
                    <a:pt x="3758" y="0"/>
                  </a:lnTo>
                  <a:lnTo>
                    <a:pt x="3758" y="0"/>
                  </a:lnTo>
                  <a:lnTo>
                    <a:pt x="3763" y="0"/>
                  </a:lnTo>
                  <a:lnTo>
                    <a:pt x="3763" y="0"/>
                  </a:lnTo>
                  <a:lnTo>
                    <a:pt x="3763" y="0"/>
                  </a:lnTo>
                  <a:lnTo>
                    <a:pt x="3763" y="0"/>
                  </a:lnTo>
                  <a:lnTo>
                    <a:pt x="3763" y="0"/>
                  </a:lnTo>
                  <a:lnTo>
                    <a:pt x="3768" y="0"/>
                  </a:lnTo>
                  <a:lnTo>
                    <a:pt x="3768" y="0"/>
                  </a:lnTo>
                  <a:lnTo>
                    <a:pt x="3768" y="0"/>
                  </a:lnTo>
                  <a:lnTo>
                    <a:pt x="3768" y="0"/>
                  </a:lnTo>
                  <a:lnTo>
                    <a:pt x="3768" y="0"/>
                  </a:lnTo>
                  <a:lnTo>
                    <a:pt x="3772" y="0"/>
                  </a:lnTo>
                  <a:lnTo>
                    <a:pt x="3772" y="0"/>
                  </a:lnTo>
                  <a:lnTo>
                    <a:pt x="3772" y="0"/>
                  </a:lnTo>
                  <a:lnTo>
                    <a:pt x="3772" y="0"/>
                  </a:lnTo>
                  <a:lnTo>
                    <a:pt x="3772" y="0"/>
                  </a:lnTo>
                  <a:lnTo>
                    <a:pt x="3777" y="0"/>
                  </a:lnTo>
                  <a:lnTo>
                    <a:pt x="3777" y="0"/>
                  </a:lnTo>
                  <a:lnTo>
                    <a:pt x="3777" y="0"/>
                  </a:lnTo>
                  <a:lnTo>
                    <a:pt x="3777" y="0"/>
                  </a:lnTo>
                  <a:lnTo>
                    <a:pt x="3777" y="0"/>
                  </a:lnTo>
                  <a:lnTo>
                    <a:pt x="3782" y="0"/>
                  </a:lnTo>
                  <a:lnTo>
                    <a:pt x="3782" y="0"/>
                  </a:lnTo>
                  <a:lnTo>
                    <a:pt x="3782" y="0"/>
                  </a:lnTo>
                  <a:lnTo>
                    <a:pt x="3782" y="0"/>
                  </a:lnTo>
                  <a:lnTo>
                    <a:pt x="3782" y="0"/>
                  </a:lnTo>
                  <a:lnTo>
                    <a:pt x="3787" y="0"/>
                  </a:lnTo>
                  <a:lnTo>
                    <a:pt x="3787" y="0"/>
                  </a:lnTo>
                  <a:lnTo>
                    <a:pt x="3787" y="0"/>
                  </a:lnTo>
                  <a:lnTo>
                    <a:pt x="3787" y="0"/>
                  </a:lnTo>
                  <a:lnTo>
                    <a:pt x="3787" y="0"/>
                  </a:lnTo>
                  <a:lnTo>
                    <a:pt x="3792" y="0"/>
                  </a:lnTo>
                  <a:lnTo>
                    <a:pt x="3792" y="0"/>
                  </a:lnTo>
                  <a:lnTo>
                    <a:pt x="3792" y="0"/>
                  </a:lnTo>
                  <a:lnTo>
                    <a:pt x="3792" y="0"/>
                  </a:lnTo>
                  <a:lnTo>
                    <a:pt x="3792" y="0"/>
                  </a:lnTo>
                  <a:lnTo>
                    <a:pt x="3792" y="0"/>
                  </a:lnTo>
                  <a:lnTo>
                    <a:pt x="3797" y="0"/>
                  </a:lnTo>
                  <a:lnTo>
                    <a:pt x="3797" y="0"/>
                  </a:lnTo>
                  <a:lnTo>
                    <a:pt x="3797" y="0"/>
                  </a:lnTo>
                  <a:lnTo>
                    <a:pt x="3797" y="0"/>
                  </a:lnTo>
                  <a:lnTo>
                    <a:pt x="3797" y="0"/>
                  </a:lnTo>
                  <a:lnTo>
                    <a:pt x="3802" y="0"/>
                  </a:lnTo>
                  <a:lnTo>
                    <a:pt x="3802" y="0"/>
                  </a:lnTo>
                  <a:lnTo>
                    <a:pt x="3802" y="0"/>
                  </a:lnTo>
                  <a:lnTo>
                    <a:pt x="3802" y="0"/>
                  </a:lnTo>
                  <a:lnTo>
                    <a:pt x="3802" y="0"/>
                  </a:lnTo>
                  <a:lnTo>
                    <a:pt x="3806" y="0"/>
                  </a:lnTo>
                  <a:lnTo>
                    <a:pt x="3806" y="0"/>
                  </a:lnTo>
                  <a:lnTo>
                    <a:pt x="3806" y="0"/>
                  </a:lnTo>
                  <a:lnTo>
                    <a:pt x="3806" y="0"/>
                  </a:lnTo>
                  <a:lnTo>
                    <a:pt x="3806" y="0"/>
                  </a:lnTo>
                  <a:lnTo>
                    <a:pt x="3811" y="0"/>
                  </a:lnTo>
                  <a:lnTo>
                    <a:pt x="3811" y="0"/>
                  </a:lnTo>
                  <a:lnTo>
                    <a:pt x="3811" y="0"/>
                  </a:lnTo>
                  <a:lnTo>
                    <a:pt x="3811" y="0"/>
                  </a:lnTo>
                  <a:lnTo>
                    <a:pt x="3811" y="0"/>
                  </a:lnTo>
                  <a:lnTo>
                    <a:pt x="3816" y="0"/>
                  </a:lnTo>
                  <a:lnTo>
                    <a:pt x="3816" y="0"/>
                  </a:lnTo>
                  <a:lnTo>
                    <a:pt x="3816" y="0"/>
                  </a:lnTo>
                  <a:lnTo>
                    <a:pt x="3816" y="0"/>
                  </a:lnTo>
                  <a:lnTo>
                    <a:pt x="3816" y="0"/>
                  </a:lnTo>
                  <a:lnTo>
                    <a:pt x="3821" y="0"/>
                  </a:lnTo>
                  <a:lnTo>
                    <a:pt x="3821" y="0"/>
                  </a:lnTo>
                  <a:lnTo>
                    <a:pt x="3821" y="0"/>
                  </a:lnTo>
                  <a:lnTo>
                    <a:pt x="3821" y="0"/>
                  </a:lnTo>
                  <a:lnTo>
                    <a:pt x="3821" y="0"/>
                  </a:lnTo>
                  <a:lnTo>
                    <a:pt x="3826" y="0"/>
                  </a:lnTo>
                  <a:lnTo>
                    <a:pt x="3826" y="0"/>
                  </a:lnTo>
                  <a:lnTo>
                    <a:pt x="3826" y="0"/>
                  </a:lnTo>
                  <a:lnTo>
                    <a:pt x="3826" y="0"/>
                  </a:lnTo>
                  <a:lnTo>
                    <a:pt x="3826" y="0"/>
                  </a:lnTo>
                  <a:lnTo>
                    <a:pt x="3831" y="0"/>
                  </a:lnTo>
                  <a:lnTo>
                    <a:pt x="3831" y="0"/>
                  </a:lnTo>
                  <a:lnTo>
                    <a:pt x="3831" y="0"/>
                  </a:lnTo>
                  <a:lnTo>
                    <a:pt x="3831" y="0"/>
                  </a:lnTo>
                  <a:lnTo>
                    <a:pt x="3831" y="0"/>
                  </a:lnTo>
                  <a:lnTo>
                    <a:pt x="3836" y="0"/>
                  </a:lnTo>
                  <a:lnTo>
                    <a:pt x="3836" y="0"/>
                  </a:lnTo>
                  <a:lnTo>
                    <a:pt x="3836" y="0"/>
                  </a:lnTo>
                  <a:lnTo>
                    <a:pt x="3836" y="0"/>
                  </a:lnTo>
                  <a:lnTo>
                    <a:pt x="3836" y="0"/>
                  </a:lnTo>
                  <a:lnTo>
                    <a:pt x="3836" y="0"/>
                  </a:lnTo>
                  <a:lnTo>
                    <a:pt x="3840" y="0"/>
                  </a:lnTo>
                  <a:lnTo>
                    <a:pt x="3840" y="0"/>
                  </a:lnTo>
                  <a:lnTo>
                    <a:pt x="3840" y="0"/>
                  </a:lnTo>
                  <a:lnTo>
                    <a:pt x="3840" y="0"/>
                  </a:lnTo>
                  <a:lnTo>
                    <a:pt x="3840" y="0"/>
                  </a:lnTo>
                  <a:lnTo>
                    <a:pt x="3845" y="0"/>
                  </a:lnTo>
                  <a:lnTo>
                    <a:pt x="3845" y="0"/>
                  </a:lnTo>
                  <a:lnTo>
                    <a:pt x="3845" y="0"/>
                  </a:lnTo>
                  <a:lnTo>
                    <a:pt x="3845" y="0"/>
                  </a:lnTo>
                  <a:lnTo>
                    <a:pt x="3845" y="0"/>
                  </a:lnTo>
                  <a:lnTo>
                    <a:pt x="3850" y="0"/>
                  </a:lnTo>
                  <a:lnTo>
                    <a:pt x="3850" y="0"/>
                  </a:lnTo>
                  <a:lnTo>
                    <a:pt x="3850" y="0"/>
                  </a:lnTo>
                  <a:lnTo>
                    <a:pt x="3850" y="0"/>
                  </a:lnTo>
                  <a:lnTo>
                    <a:pt x="3850" y="0"/>
                  </a:lnTo>
                  <a:lnTo>
                    <a:pt x="3855" y="0"/>
                  </a:lnTo>
                  <a:lnTo>
                    <a:pt x="3855" y="0"/>
                  </a:lnTo>
                  <a:lnTo>
                    <a:pt x="3855" y="0"/>
                  </a:lnTo>
                  <a:lnTo>
                    <a:pt x="3855" y="0"/>
                  </a:lnTo>
                  <a:lnTo>
                    <a:pt x="3855" y="0"/>
                  </a:lnTo>
                  <a:lnTo>
                    <a:pt x="3860" y="0"/>
                  </a:lnTo>
                  <a:lnTo>
                    <a:pt x="3860" y="0"/>
                  </a:lnTo>
                  <a:lnTo>
                    <a:pt x="3860" y="0"/>
                  </a:lnTo>
                  <a:lnTo>
                    <a:pt x="3860" y="0"/>
                  </a:lnTo>
                  <a:lnTo>
                    <a:pt x="3860" y="0"/>
                  </a:lnTo>
                  <a:lnTo>
                    <a:pt x="3865" y="0"/>
                  </a:lnTo>
                  <a:lnTo>
                    <a:pt x="3865" y="0"/>
                  </a:lnTo>
                  <a:lnTo>
                    <a:pt x="3865" y="0"/>
                  </a:lnTo>
                  <a:lnTo>
                    <a:pt x="3865" y="0"/>
                  </a:lnTo>
                  <a:lnTo>
                    <a:pt x="3865" y="0"/>
                  </a:lnTo>
                  <a:lnTo>
                    <a:pt x="3870" y="0"/>
                  </a:lnTo>
                  <a:lnTo>
                    <a:pt x="3870" y="0"/>
                  </a:lnTo>
                  <a:lnTo>
                    <a:pt x="3870" y="0"/>
                  </a:lnTo>
                  <a:lnTo>
                    <a:pt x="3870" y="0"/>
                  </a:lnTo>
                  <a:lnTo>
                    <a:pt x="3870" y="0"/>
                  </a:lnTo>
                  <a:lnTo>
                    <a:pt x="3874" y="0"/>
                  </a:lnTo>
                  <a:lnTo>
                    <a:pt x="3874" y="0"/>
                  </a:lnTo>
                  <a:lnTo>
                    <a:pt x="3874" y="0"/>
                  </a:lnTo>
                  <a:lnTo>
                    <a:pt x="3874" y="0"/>
                  </a:lnTo>
                  <a:lnTo>
                    <a:pt x="3874" y="0"/>
                  </a:lnTo>
                  <a:lnTo>
                    <a:pt x="3879" y="0"/>
                  </a:lnTo>
                  <a:lnTo>
                    <a:pt x="3879" y="0"/>
                  </a:lnTo>
                  <a:lnTo>
                    <a:pt x="3879" y="0"/>
                  </a:lnTo>
                  <a:lnTo>
                    <a:pt x="3879" y="0"/>
                  </a:lnTo>
                  <a:lnTo>
                    <a:pt x="3879" y="0"/>
                  </a:lnTo>
                  <a:lnTo>
                    <a:pt x="3879" y="0"/>
                  </a:lnTo>
                  <a:lnTo>
                    <a:pt x="3884" y="0"/>
                  </a:lnTo>
                  <a:lnTo>
                    <a:pt x="3884" y="0"/>
                  </a:lnTo>
                  <a:lnTo>
                    <a:pt x="3884" y="0"/>
                  </a:lnTo>
                  <a:lnTo>
                    <a:pt x="3884" y="0"/>
                  </a:lnTo>
                  <a:lnTo>
                    <a:pt x="3884" y="0"/>
                  </a:lnTo>
                  <a:lnTo>
                    <a:pt x="3889" y="0"/>
                  </a:lnTo>
                  <a:lnTo>
                    <a:pt x="3889" y="0"/>
                  </a:lnTo>
                  <a:lnTo>
                    <a:pt x="3889" y="0"/>
                  </a:lnTo>
                  <a:lnTo>
                    <a:pt x="3889" y="0"/>
                  </a:lnTo>
                  <a:lnTo>
                    <a:pt x="3889" y="0"/>
                  </a:lnTo>
                  <a:lnTo>
                    <a:pt x="3894" y="0"/>
                  </a:lnTo>
                  <a:lnTo>
                    <a:pt x="3894" y="0"/>
                  </a:lnTo>
                  <a:lnTo>
                    <a:pt x="3894" y="0"/>
                  </a:lnTo>
                  <a:lnTo>
                    <a:pt x="3894" y="0"/>
                  </a:lnTo>
                  <a:lnTo>
                    <a:pt x="3894" y="0"/>
                  </a:lnTo>
                  <a:lnTo>
                    <a:pt x="3899" y="0"/>
                  </a:lnTo>
                  <a:lnTo>
                    <a:pt x="3899" y="0"/>
                  </a:lnTo>
                  <a:lnTo>
                    <a:pt x="3899" y="0"/>
                  </a:lnTo>
                  <a:lnTo>
                    <a:pt x="3899" y="0"/>
                  </a:lnTo>
                  <a:lnTo>
                    <a:pt x="3899" y="0"/>
                  </a:lnTo>
                  <a:lnTo>
                    <a:pt x="3904" y="0"/>
                  </a:lnTo>
                  <a:lnTo>
                    <a:pt x="3904" y="0"/>
                  </a:lnTo>
                  <a:lnTo>
                    <a:pt x="3904" y="0"/>
                  </a:lnTo>
                  <a:lnTo>
                    <a:pt x="3904" y="0"/>
                  </a:lnTo>
                  <a:lnTo>
                    <a:pt x="3904" y="0"/>
                  </a:lnTo>
                  <a:lnTo>
                    <a:pt x="3908" y="0"/>
                  </a:lnTo>
                  <a:lnTo>
                    <a:pt x="3908" y="0"/>
                  </a:lnTo>
                  <a:lnTo>
                    <a:pt x="3908" y="0"/>
                  </a:lnTo>
                  <a:lnTo>
                    <a:pt x="3908" y="0"/>
                  </a:lnTo>
                  <a:lnTo>
                    <a:pt x="3908" y="0"/>
                  </a:lnTo>
                  <a:lnTo>
                    <a:pt x="3913" y="0"/>
                  </a:lnTo>
                  <a:lnTo>
                    <a:pt x="3913" y="0"/>
                  </a:lnTo>
                  <a:lnTo>
                    <a:pt x="3913" y="0"/>
                  </a:lnTo>
                  <a:lnTo>
                    <a:pt x="3913" y="0"/>
                  </a:lnTo>
                  <a:lnTo>
                    <a:pt x="3913" y="0"/>
                  </a:lnTo>
                  <a:lnTo>
                    <a:pt x="3918" y="0"/>
                  </a:lnTo>
                  <a:lnTo>
                    <a:pt x="3918" y="0"/>
                  </a:lnTo>
                  <a:lnTo>
                    <a:pt x="3918" y="0"/>
                  </a:lnTo>
                  <a:lnTo>
                    <a:pt x="3918" y="0"/>
                  </a:lnTo>
                  <a:lnTo>
                    <a:pt x="3918" y="0"/>
                  </a:lnTo>
                  <a:lnTo>
                    <a:pt x="3923" y="0"/>
                  </a:lnTo>
                  <a:lnTo>
                    <a:pt x="3923" y="0"/>
                  </a:lnTo>
                  <a:lnTo>
                    <a:pt x="3923" y="0"/>
                  </a:lnTo>
                  <a:lnTo>
                    <a:pt x="3923" y="0"/>
                  </a:lnTo>
                  <a:lnTo>
                    <a:pt x="3923" y="0"/>
                  </a:lnTo>
                  <a:lnTo>
                    <a:pt x="3928" y="0"/>
                  </a:lnTo>
                  <a:lnTo>
                    <a:pt x="3928" y="0"/>
                  </a:lnTo>
                  <a:lnTo>
                    <a:pt x="3928" y="0"/>
                  </a:lnTo>
                  <a:lnTo>
                    <a:pt x="3928" y="0"/>
                  </a:lnTo>
                  <a:lnTo>
                    <a:pt x="3928" y="0"/>
                  </a:lnTo>
                  <a:lnTo>
                    <a:pt x="3933" y="0"/>
                  </a:lnTo>
                  <a:lnTo>
                    <a:pt x="3933" y="0"/>
                  </a:lnTo>
                  <a:lnTo>
                    <a:pt x="3933" y="0"/>
                  </a:lnTo>
                  <a:lnTo>
                    <a:pt x="3933" y="0"/>
                  </a:lnTo>
                  <a:lnTo>
                    <a:pt x="3933" y="0"/>
                  </a:lnTo>
                  <a:lnTo>
                    <a:pt x="3938" y="0"/>
                  </a:lnTo>
                  <a:lnTo>
                    <a:pt x="3938" y="0"/>
                  </a:lnTo>
                  <a:lnTo>
                    <a:pt x="3938" y="0"/>
                  </a:lnTo>
                  <a:lnTo>
                    <a:pt x="3938" y="0"/>
                  </a:lnTo>
                  <a:lnTo>
                    <a:pt x="3938" y="0"/>
                  </a:lnTo>
                  <a:lnTo>
                    <a:pt x="3938" y="0"/>
                  </a:lnTo>
                  <a:lnTo>
                    <a:pt x="3942" y="0"/>
                  </a:lnTo>
                  <a:lnTo>
                    <a:pt x="3942" y="0"/>
                  </a:lnTo>
                  <a:lnTo>
                    <a:pt x="3942" y="0"/>
                  </a:lnTo>
                  <a:lnTo>
                    <a:pt x="3942" y="0"/>
                  </a:lnTo>
                  <a:lnTo>
                    <a:pt x="3942" y="0"/>
                  </a:lnTo>
                  <a:lnTo>
                    <a:pt x="3947" y="0"/>
                  </a:lnTo>
                  <a:lnTo>
                    <a:pt x="3947" y="0"/>
                  </a:lnTo>
                  <a:lnTo>
                    <a:pt x="3947" y="0"/>
                  </a:lnTo>
                  <a:lnTo>
                    <a:pt x="3947" y="0"/>
                  </a:lnTo>
                  <a:lnTo>
                    <a:pt x="3952" y="0"/>
                  </a:lnTo>
                  <a:lnTo>
                    <a:pt x="3952" y="0"/>
                  </a:lnTo>
                  <a:lnTo>
                    <a:pt x="3952" y="0"/>
                  </a:lnTo>
                  <a:lnTo>
                    <a:pt x="3952" y="0"/>
                  </a:lnTo>
                  <a:lnTo>
                    <a:pt x="3952" y="0"/>
                  </a:lnTo>
                  <a:lnTo>
                    <a:pt x="3952" y="0"/>
                  </a:lnTo>
                  <a:lnTo>
                    <a:pt x="3957" y="0"/>
                  </a:lnTo>
                  <a:lnTo>
                    <a:pt x="3957" y="0"/>
                  </a:lnTo>
                  <a:lnTo>
                    <a:pt x="3957" y="0"/>
                  </a:lnTo>
                  <a:lnTo>
                    <a:pt x="3957" y="0"/>
                  </a:lnTo>
                  <a:lnTo>
                    <a:pt x="3957" y="0"/>
                  </a:lnTo>
                  <a:lnTo>
                    <a:pt x="3962" y="0"/>
                  </a:lnTo>
                  <a:lnTo>
                    <a:pt x="3962" y="0"/>
                  </a:lnTo>
                  <a:lnTo>
                    <a:pt x="3962" y="0"/>
                  </a:lnTo>
                  <a:lnTo>
                    <a:pt x="3962" y="0"/>
                  </a:lnTo>
                  <a:lnTo>
                    <a:pt x="3962" y="0"/>
                  </a:lnTo>
                  <a:lnTo>
                    <a:pt x="3967" y="0"/>
                  </a:lnTo>
                  <a:lnTo>
                    <a:pt x="3967" y="0"/>
                  </a:lnTo>
                  <a:lnTo>
                    <a:pt x="3967" y="0"/>
                  </a:lnTo>
                  <a:lnTo>
                    <a:pt x="3967" y="0"/>
                  </a:lnTo>
                  <a:lnTo>
                    <a:pt x="3967" y="0"/>
                  </a:lnTo>
                  <a:lnTo>
                    <a:pt x="3972" y="0"/>
                  </a:lnTo>
                  <a:lnTo>
                    <a:pt x="3972" y="0"/>
                  </a:lnTo>
                  <a:lnTo>
                    <a:pt x="3972" y="0"/>
                  </a:lnTo>
                  <a:lnTo>
                    <a:pt x="3972" y="0"/>
                  </a:lnTo>
                  <a:lnTo>
                    <a:pt x="3972" y="0"/>
                  </a:lnTo>
                  <a:lnTo>
                    <a:pt x="3976" y="0"/>
                  </a:lnTo>
                  <a:lnTo>
                    <a:pt x="3976" y="0"/>
                  </a:lnTo>
                  <a:lnTo>
                    <a:pt x="3976" y="0"/>
                  </a:lnTo>
                  <a:lnTo>
                    <a:pt x="3976" y="0"/>
                  </a:lnTo>
                  <a:lnTo>
                    <a:pt x="3976" y="0"/>
                  </a:lnTo>
                  <a:lnTo>
                    <a:pt x="3981" y="0"/>
                  </a:lnTo>
                  <a:lnTo>
                    <a:pt x="3981" y="0"/>
                  </a:lnTo>
                  <a:lnTo>
                    <a:pt x="3981" y="0"/>
                  </a:lnTo>
                  <a:lnTo>
                    <a:pt x="3981" y="0"/>
                  </a:lnTo>
                  <a:lnTo>
                    <a:pt x="3981" y="0"/>
                  </a:lnTo>
                  <a:lnTo>
                    <a:pt x="3981" y="0"/>
                  </a:lnTo>
                  <a:lnTo>
                    <a:pt x="3986" y="0"/>
                  </a:lnTo>
                  <a:lnTo>
                    <a:pt x="3986" y="0"/>
                  </a:lnTo>
                  <a:lnTo>
                    <a:pt x="3986" y="0"/>
                  </a:lnTo>
                  <a:lnTo>
                    <a:pt x="3986" y="0"/>
                  </a:lnTo>
                  <a:lnTo>
                    <a:pt x="3986" y="0"/>
                  </a:lnTo>
                  <a:lnTo>
                    <a:pt x="3991" y="0"/>
                  </a:lnTo>
                  <a:lnTo>
                    <a:pt x="3991" y="0"/>
                  </a:lnTo>
                  <a:lnTo>
                    <a:pt x="3991" y="0"/>
                  </a:lnTo>
                  <a:lnTo>
                    <a:pt x="3991" y="0"/>
                  </a:lnTo>
                  <a:lnTo>
                    <a:pt x="3991" y="0"/>
                  </a:lnTo>
                  <a:lnTo>
                    <a:pt x="3996" y="0"/>
                  </a:lnTo>
                  <a:lnTo>
                    <a:pt x="3996" y="0"/>
                  </a:lnTo>
                  <a:lnTo>
                    <a:pt x="3996" y="0"/>
                  </a:lnTo>
                  <a:lnTo>
                    <a:pt x="3996" y="0"/>
                  </a:lnTo>
                  <a:lnTo>
                    <a:pt x="3996" y="0"/>
                  </a:lnTo>
                  <a:lnTo>
                    <a:pt x="4001" y="0"/>
                  </a:lnTo>
                  <a:lnTo>
                    <a:pt x="4001" y="0"/>
                  </a:lnTo>
                  <a:lnTo>
                    <a:pt x="4001" y="0"/>
                  </a:lnTo>
                  <a:lnTo>
                    <a:pt x="4001" y="0"/>
                  </a:lnTo>
                  <a:lnTo>
                    <a:pt x="4001" y="0"/>
                  </a:lnTo>
                  <a:lnTo>
                    <a:pt x="4006" y="0"/>
                  </a:lnTo>
                  <a:lnTo>
                    <a:pt x="4006" y="0"/>
                  </a:lnTo>
                  <a:lnTo>
                    <a:pt x="4006" y="0"/>
                  </a:lnTo>
                  <a:lnTo>
                    <a:pt x="4006" y="0"/>
                  </a:lnTo>
                  <a:lnTo>
                    <a:pt x="4006" y="0"/>
                  </a:lnTo>
                  <a:lnTo>
                    <a:pt x="4010" y="0"/>
                  </a:lnTo>
                  <a:lnTo>
                    <a:pt x="4010" y="0"/>
                  </a:lnTo>
                  <a:lnTo>
                    <a:pt x="4010" y="0"/>
                  </a:lnTo>
                  <a:lnTo>
                    <a:pt x="4010" y="0"/>
                  </a:lnTo>
                  <a:lnTo>
                    <a:pt x="4010" y="0"/>
                  </a:lnTo>
                  <a:lnTo>
                    <a:pt x="4015" y="0"/>
                  </a:lnTo>
                  <a:lnTo>
                    <a:pt x="4015" y="0"/>
                  </a:lnTo>
                  <a:lnTo>
                    <a:pt x="4015" y="0"/>
                  </a:lnTo>
                  <a:lnTo>
                    <a:pt x="4015" y="0"/>
                  </a:lnTo>
                  <a:lnTo>
                    <a:pt x="4015" y="0"/>
                  </a:lnTo>
                  <a:lnTo>
                    <a:pt x="4020" y="0"/>
                  </a:lnTo>
                  <a:lnTo>
                    <a:pt x="4020" y="0"/>
                  </a:lnTo>
                  <a:lnTo>
                    <a:pt x="4020" y="0"/>
                  </a:lnTo>
                  <a:lnTo>
                    <a:pt x="4020" y="0"/>
                  </a:lnTo>
                  <a:lnTo>
                    <a:pt x="4020" y="0"/>
                  </a:lnTo>
                  <a:lnTo>
                    <a:pt x="4025" y="0"/>
                  </a:lnTo>
                  <a:lnTo>
                    <a:pt x="4025" y="0"/>
                  </a:lnTo>
                  <a:lnTo>
                    <a:pt x="4025" y="0"/>
                  </a:lnTo>
                  <a:lnTo>
                    <a:pt x="4025" y="0"/>
                  </a:lnTo>
                  <a:lnTo>
                    <a:pt x="4025" y="0"/>
                  </a:lnTo>
                  <a:lnTo>
                    <a:pt x="4030" y="0"/>
                  </a:lnTo>
                  <a:lnTo>
                    <a:pt x="4030" y="0"/>
                  </a:lnTo>
                  <a:lnTo>
                    <a:pt x="4030" y="0"/>
                  </a:lnTo>
                  <a:lnTo>
                    <a:pt x="4030" y="0"/>
                  </a:lnTo>
                  <a:lnTo>
                    <a:pt x="4030" y="0"/>
                  </a:lnTo>
                  <a:lnTo>
                    <a:pt x="4030" y="0"/>
                  </a:lnTo>
                  <a:lnTo>
                    <a:pt x="4035" y="0"/>
                  </a:lnTo>
                  <a:lnTo>
                    <a:pt x="4035" y="0"/>
                  </a:lnTo>
                  <a:lnTo>
                    <a:pt x="4035" y="0"/>
                  </a:lnTo>
                  <a:lnTo>
                    <a:pt x="4035" y="0"/>
                  </a:lnTo>
                  <a:lnTo>
                    <a:pt x="4035" y="0"/>
                  </a:lnTo>
                  <a:lnTo>
                    <a:pt x="4040" y="0"/>
                  </a:lnTo>
                  <a:lnTo>
                    <a:pt x="4040" y="0"/>
                  </a:lnTo>
                  <a:lnTo>
                    <a:pt x="4040" y="0"/>
                  </a:lnTo>
                  <a:lnTo>
                    <a:pt x="4040" y="0"/>
                  </a:lnTo>
                  <a:lnTo>
                    <a:pt x="4040" y="0"/>
                  </a:lnTo>
                  <a:lnTo>
                    <a:pt x="4044" y="0"/>
                  </a:lnTo>
                  <a:lnTo>
                    <a:pt x="4044" y="0"/>
                  </a:lnTo>
                  <a:lnTo>
                    <a:pt x="4044" y="0"/>
                  </a:lnTo>
                  <a:lnTo>
                    <a:pt x="4044" y="0"/>
                  </a:lnTo>
                  <a:lnTo>
                    <a:pt x="4044" y="0"/>
                  </a:lnTo>
                  <a:lnTo>
                    <a:pt x="4049" y="0"/>
                  </a:lnTo>
                  <a:lnTo>
                    <a:pt x="4049" y="0"/>
                  </a:lnTo>
                  <a:lnTo>
                    <a:pt x="4049" y="0"/>
                  </a:lnTo>
                  <a:lnTo>
                    <a:pt x="4049" y="0"/>
                  </a:lnTo>
                  <a:lnTo>
                    <a:pt x="4049" y="0"/>
                  </a:lnTo>
                  <a:lnTo>
                    <a:pt x="4054" y="0"/>
                  </a:lnTo>
                  <a:lnTo>
                    <a:pt x="4054" y="0"/>
                  </a:lnTo>
                  <a:lnTo>
                    <a:pt x="4054" y="0"/>
                  </a:lnTo>
                  <a:lnTo>
                    <a:pt x="4054" y="0"/>
                  </a:lnTo>
                  <a:lnTo>
                    <a:pt x="4054" y="0"/>
                  </a:lnTo>
                  <a:lnTo>
                    <a:pt x="4059" y="0"/>
                  </a:lnTo>
                  <a:lnTo>
                    <a:pt x="4059" y="0"/>
                  </a:lnTo>
                  <a:lnTo>
                    <a:pt x="4059" y="0"/>
                  </a:lnTo>
                  <a:lnTo>
                    <a:pt x="4059" y="0"/>
                  </a:lnTo>
                  <a:lnTo>
                    <a:pt x="4059" y="0"/>
                  </a:lnTo>
                  <a:lnTo>
                    <a:pt x="4064" y="0"/>
                  </a:lnTo>
                  <a:lnTo>
                    <a:pt x="4064" y="0"/>
                  </a:lnTo>
                  <a:lnTo>
                    <a:pt x="4064" y="0"/>
                  </a:lnTo>
                  <a:lnTo>
                    <a:pt x="4064" y="0"/>
                  </a:lnTo>
                  <a:lnTo>
                    <a:pt x="4064" y="0"/>
                  </a:lnTo>
                  <a:lnTo>
                    <a:pt x="4069" y="0"/>
                  </a:lnTo>
                  <a:lnTo>
                    <a:pt x="4069" y="0"/>
                  </a:lnTo>
                  <a:lnTo>
                    <a:pt x="4069" y="0"/>
                  </a:lnTo>
                  <a:lnTo>
                    <a:pt x="4069" y="0"/>
                  </a:lnTo>
                  <a:lnTo>
                    <a:pt x="4069" y="0"/>
                  </a:lnTo>
                  <a:lnTo>
                    <a:pt x="4069" y="0"/>
                  </a:lnTo>
                  <a:lnTo>
                    <a:pt x="4073" y="0"/>
                  </a:lnTo>
                  <a:lnTo>
                    <a:pt x="4073" y="0"/>
                  </a:lnTo>
                  <a:lnTo>
                    <a:pt x="4073" y="0"/>
                  </a:lnTo>
                  <a:lnTo>
                    <a:pt x="4073" y="0"/>
                  </a:lnTo>
                  <a:lnTo>
                    <a:pt x="4078" y="0"/>
                  </a:lnTo>
                  <a:lnTo>
                    <a:pt x="4078" y="0"/>
                  </a:lnTo>
                  <a:lnTo>
                    <a:pt x="4078" y="0"/>
                  </a:lnTo>
                  <a:lnTo>
                    <a:pt x="4078" y="0"/>
                  </a:lnTo>
                  <a:lnTo>
                    <a:pt x="4078" y="0"/>
                  </a:lnTo>
                  <a:lnTo>
                    <a:pt x="4083" y="0"/>
                  </a:lnTo>
                  <a:lnTo>
                    <a:pt x="4083" y="0"/>
                  </a:lnTo>
                  <a:lnTo>
                    <a:pt x="4083" y="0"/>
                  </a:lnTo>
                  <a:lnTo>
                    <a:pt x="4083" y="0"/>
                  </a:lnTo>
                  <a:lnTo>
                    <a:pt x="4083" y="0"/>
                  </a:lnTo>
                  <a:lnTo>
                    <a:pt x="4088" y="0"/>
                  </a:lnTo>
                  <a:lnTo>
                    <a:pt x="4088" y="0"/>
                  </a:lnTo>
                  <a:lnTo>
                    <a:pt x="4088" y="0"/>
                  </a:lnTo>
                  <a:lnTo>
                    <a:pt x="4088" y="0"/>
                  </a:lnTo>
                  <a:lnTo>
                    <a:pt x="4088" y="0"/>
                  </a:lnTo>
                  <a:lnTo>
                    <a:pt x="4093" y="0"/>
                  </a:lnTo>
                  <a:lnTo>
                    <a:pt x="4093" y="0"/>
                  </a:lnTo>
                  <a:lnTo>
                    <a:pt x="4093" y="0"/>
                  </a:lnTo>
                  <a:lnTo>
                    <a:pt x="4093" y="0"/>
                  </a:lnTo>
                  <a:lnTo>
                    <a:pt x="4093" y="0"/>
                  </a:lnTo>
                  <a:lnTo>
                    <a:pt x="4098" y="0"/>
                  </a:lnTo>
                  <a:lnTo>
                    <a:pt x="4098" y="0"/>
                  </a:lnTo>
                  <a:lnTo>
                    <a:pt x="4098" y="0"/>
                  </a:lnTo>
                  <a:lnTo>
                    <a:pt x="4098" y="0"/>
                  </a:lnTo>
                  <a:lnTo>
                    <a:pt x="4098" y="0"/>
                  </a:lnTo>
                  <a:lnTo>
                    <a:pt x="4103" y="0"/>
                  </a:lnTo>
                  <a:lnTo>
                    <a:pt x="4103" y="0"/>
                  </a:lnTo>
                  <a:lnTo>
                    <a:pt x="4103" y="0"/>
                  </a:lnTo>
                  <a:lnTo>
                    <a:pt x="4103" y="0"/>
                  </a:lnTo>
                  <a:lnTo>
                    <a:pt x="4103" y="0"/>
                  </a:lnTo>
                  <a:lnTo>
                    <a:pt x="4107" y="0"/>
                  </a:lnTo>
                  <a:lnTo>
                    <a:pt x="4107" y="0"/>
                  </a:lnTo>
                  <a:lnTo>
                    <a:pt x="4107" y="0"/>
                  </a:lnTo>
                  <a:lnTo>
                    <a:pt x="4107" y="0"/>
                  </a:lnTo>
                  <a:lnTo>
                    <a:pt x="4107" y="0"/>
                  </a:lnTo>
                  <a:lnTo>
                    <a:pt x="4107" y="0"/>
                  </a:lnTo>
                  <a:lnTo>
                    <a:pt x="4112" y="0"/>
                  </a:lnTo>
                  <a:lnTo>
                    <a:pt x="4112" y="0"/>
                  </a:lnTo>
                  <a:lnTo>
                    <a:pt x="4112" y="0"/>
                  </a:lnTo>
                  <a:lnTo>
                    <a:pt x="4112" y="0"/>
                  </a:lnTo>
                  <a:lnTo>
                    <a:pt x="4112" y="0"/>
                  </a:lnTo>
                  <a:lnTo>
                    <a:pt x="4117" y="0"/>
                  </a:lnTo>
                  <a:lnTo>
                    <a:pt x="4117" y="0"/>
                  </a:lnTo>
                  <a:lnTo>
                    <a:pt x="4117" y="0"/>
                  </a:lnTo>
                  <a:lnTo>
                    <a:pt x="4117" y="0"/>
                  </a:lnTo>
                  <a:lnTo>
                    <a:pt x="4117" y="0"/>
                  </a:lnTo>
                  <a:lnTo>
                    <a:pt x="4122" y="0"/>
                  </a:lnTo>
                  <a:lnTo>
                    <a:pt x="4122" y="0"/>
                  </a:lnTo>
                  <a:lnTo>
                    <a:pt x="4122" y="0"/>
                  </a:lnTo>
                  <a:lnTo>
                    <a:pt x="4122" y="0"/>
                  </a:lnTo>
                  <a:lnTo>
                    <a:pt x="4122" y="0"/>
                  </a:lnTo>
                  <a:lnTo>
                    <a:pt x="4127" y="0"/>
                  </a:lnTo>
                  <a:lnTo>
                    <a:pt x="4127" y="0"/>
                  </a:lnTo>
                  <a:lnTo>
                    <a:pt x="4127" y="0"/>
                  </a:lnTo>
                  <a:lnTo>
                    <a:pt x="4127" y="0"/>
                  </a:lnTo>
                  <a:lnTo>
                    <a:pt x="4127" y="0"/>
                  </a:lnTo>
                  <a:lnTo>
                    <a:pt x="4132" y="0"/>
                  </a:lnTo>
                  <a:lnTo>
                    <a:pt x="4132" y="0"/>
                  </a:lnTo>
                  <a:lnTo>
                    <a:pt x="4132" y="0"/>
                  </a:lnTo>
                  <a:lnTo>
                    <a:pt x="4132" y="0"/>
                  </a:lnTo>
                  <a:lnTo>
                    <a:pt x="4132" y="0"/>
                  </a:lnTo>
                  <a:lnTo>
                    <a:pt x="4137" y="0"/>
                  </a:lnTo>
                  <a:lnTo>
                    <a:pt x="4137" y="0"/>
                  </a:lnTo>
                  <a:lnTo>
                    <a:pt x="4137" y="0"/>
                  </a:lnTo>
                  <a:lnTo>
                    <a:pt x="4137" y="0"/>
                  </a:lnTo>
                  <a:lnTo>
                    <a:pt x="4137" y="0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4146" y="0"/>
                  </a:lnTo>
                  <a:lnTo>
                    <a:pt x="4146" y="0"/>
                  </a:lnTo>
                  <a:lnTo>
                    <a:pt x="4146" y="0"/>
                  </a:lnTo>
                  <a:lnTo>
                    <a:pt x="4146" y="0"/>
                  </a:lnTo>
                  <a:lnTo>
                    <a:pt x="4146" y="0"/>
                  </a:lnTo>
                  <a:lnTo>
                    <a:pt x="4151" y="0"/>
                  </a:lnTo>
                  <a:lnTo>
                    <a:pt x="4151" y="0"/>
                  </a:lnTo>
                  <a:lnTo>
                    <a:pt x="4151" y="0"/>
                  </a:lnTo>
                  <a:lnTo>
                    <a:pt x="4151" y="0"/>
                  </a:lnTo>
                  <a:lnTo>
                    <a:pt x="4151" y="0"/>
                  </a:lnTo>
                  <a:lnTo>
                    <a:pt x="4156" y="0"/>
                  </a:lnTo>
                  <a:lnTo>
                    <a:pt x="4156" y="0"/>
                  </a:lnTo>
                  <a:lnTo>
                    <a:pt x="4156" y="0"/>
                  </a:lnTo>
                  <a:lnTo>
                    <a:pt x="4156" y="0"/>
                  </a:lnTo>
                  <a:lnTo>
                    <a:pt x="4156" y="0"/>
                  </a:lnTo>
                  <a:lnTo>
                    <a:pt x="4161" y="0"/>
                  </a:lnTo>
                  <a:lnTo>
                    <a:pt x="4161" y="0"/>
                  </a:lnTo>
                  <a:lnTo>
                    <a:pt x="4161" y="0"/>
                  </a:lnTo>
                  <a:lnTo>
                    <a:pt x="4161" y="0"/>
                  </a:lnTo>
                  <a:lnTo>
                    <a:pt x="4161" y="0"/>
                  </a:lnTo>
                  <a:lnTo>
                    <a:pt x="4166" y="0"/>
                  </a:lnTo>
                  <a:lnTo>
                    <a:pt x="4166" y="0"/>
                  </a:lnTo>
                  <a:lnTo>
                    <a:pt x="4166" y="0"/>
                  </a:lnTo>
                  <a:lnTo>
                    <a:pt x="4166" y="0"/>
                  </a:lnTo>
                  <a:lnTo>
                    <a:pt x="4166" y="0"/>
                  </a:lnTo>
                  <a:lnTo>
                    <a:pt x="4171" y="0"/>
                  </a:lnTo>
                  <a:lnTo>
                    <a:pt x="4171" y="0"/>
                  </a:lnTo>
                  <a:lnTo>
                    <a:pt x="4171" y="0"/>
                  </a:lnTo>
                  <a:lnTo>
                    <a:pt x="4171" y="0"/>
                  </a:lnTo>
                  <a:lnTo>
                    <a:pt x="4171" y="0"/>
                  </a:lnTo>
                  <a:lnTo>
                    <a:pt x="4175" y="0"/>
                  </a:lnTo>
                  <a:lnTo>
                    <a:pt x="4175" y="0"/>
                  </a:lnTo>
                  <a:lnTo>
                    <a:pt x="4175" y="0"/>
                  </a:lnTo>
                  <a:lnTo>
                    <a:pt x="4175" y="0"/>
                  </a:lnTo>
                  <a:lnTo>
                    <a:pt x="4175" y="0"/>
                  </a:lnTo>
                  <a:lnTo>
                    <a:pt x="4180" y="0"/>
                  </a:lnTo>
                  <a:lnTo>
                    <a:pt x="4180" y="0"/>
                  </a:lnTo>
                  <a:lnTo>
                    <a:pt x="4180" y="0"/>
                  </a:lnTo>
                  <a:lnTo>
                    <a:pt x="4180" y="0"/>
                  </a:lnTo>
                  <a:lnTo>
                    <a:pt x="4180" y="0"/>
                  </a:lnTo>
                  <a:lnTo>
                    <a:pt x="4185" y="0"/>
                  </a:lnTo>
                  <a:lnTo>
                    <a:pt x="4185" y="0"/>
                  </a:lnTo>
                  <a:lnTo>
                    <a:pt x="4185" y="0"/>
                  </a:lnTo>
                  <a:lnTo>
                    <a:pt x="4185" y="0"/>
                  </a:lnTo>
                  <a:lnTo>
                    <a:pt x="4185" y="0"/>
                  </a:lnTo>
                  <a:lnTo>
                    <a:pt x="4185" y="0"/>
                  </a:lnTo>
                  <a:lnTo>
                    <a:pt x="4190" y="0"/>
                  </a:lnTo>
                  <a:lnTo>
                    <a:pt x="4190" y="0"/>
                  </a:lnTo>
                  <a:lnTo>
                    <a:pt x="4190" y="0"/>
                  </a:lnTo>
                  <a:lnTo>
                    <a:pt x="4190" y="0"/>
                  </a:lnTo>
                  <a:lnTo>
                    <a:pt x="4190" y="0"/>
                  </a:lnTo>
                  <a:lnTo>
                    <a:pt x="4195" y="0"/>
                  </a:lnTo>
                  <a:lnTo>
                    <a:pt x="4195" y="0"/>
                  </a:lnTo>
                  <a:lnTo>
                    <a:pt x="4195" y="0"/>
                  </a:lnTo>
                  <a:lnTo>
                    <a:pt x="4195" y="0"/>
                  </a:lnTo>
                  <a:lnTo>
                    <a:pt x="4195" y="0"/>
                  </a:lnTo>
                  <a:lnTo>
                    <a:pt x="4200" y="0"/>
                  </a:lnTo>
                  <a:lnTo>
                    <a:pt x="4200" y="0"/>
                  </a:lnTo>
                  <a:lnTo>
                    <a:pt x="4200" y="0"/>
                  </a:lnTo>
                  <a:lnTo>
                    <a:pt x="4200" y="0"/>
                  </a:lnTo>
                  <a:lnTo>
                    <a:pt x="4200" y="0"/>
                  </a:lnTo>
                  <a:lnTo>
                    <a:pt x="4205" y="0"/>
                  </a:lnTo>
                  <a:lnTo>
                    <a:pt x="4205" y="0"/>
                  </a:lnTo>
                  <a:lnTo>
                    <a:pt x="4205" y="0"/>
                  </a:lnTo>
                  <a:lnTo>
                    <a:pt x="4205" y="0"/>
                  </a:lnTo>
                  <a:lnTo>
                    <a:pt x="4205" y="0"/>
                  </a:lnTo>
                  <a:lnTo>
                    <a:pt x="4209" y="0"/>
                  </a:lnTo>
                  <a:lnTo>
                    <a:pt x="4209" y="0"/>
                  </a:lnTo>
                  <a:lnTo>
                    <a:pt x="4209" y="0"/>
                  </a:lnTo>
                  <a:lnTo>
                    <a:pt x="4209" y="0"/>
                  </a:lnTo>
                  <a:lnTo>
                    <a:pt x="4209" y="0"/>
                  </a:lnTo>
                  <a:lnTo>
                    <a:pt x="4214" y="0"/>
                  </a:lnTo>
                  <a:lnTo>
                    <a:pt x="4214" y="0"/>
                  </a:lnTo>
                  <a:lnTo>
                    <a:pt x="4214" y="0"/>
                  </a:lnTo>
                  <a:lnTo>
                    <a:pt x="4214" y="0"/>
                  </a:lnTo>
                  <a:lnTo>
                    <a:pt x="4214" y="0"/>
                  </a:lnTo>
                  <a:lnTo>
                    <a:pt x="4219" y="0"/>
                  </a:lnTo>
                  <a:lnTo>
                    <a:pt x="4219" y="0"/>
                  </a:lnTo>
                  <a:lnTo>
                    <a:pt x="4219" y="0"/>
                  </a:lnTo>
                  <a:lnTo>
                    <a:pt x="4219" y="0"/>
                  </a:lnTo>
                  <a:lnTo>
                    <a:pt x="4224" y="0"/>
                  </a:lnTo>
                  <a:lnTo>
                    <a:pt x="4224" y="0"/>
                  </a:lnTo>
                  <a:lnTo>
                    <a:pt x="4224" y="0"/>
                  </a:lnTo>
                  <a:lnTo>
                    <a:pt x="4224" y="0"/>
                  </a:lnTo>
                  <a:lnTo>
                    <a:pt x="4224" y="0"/>
                  </a:lnTo>
                  <a:lnTo>
                    <a:pt x="4229" y="0"/>
                  </a:lnTo>
                  <a:lnTo>
                    <a:pt x="4229" y="0"/>
                  </a:lnTo>
                  <a:lnTo>
                    <a:pt x="4229" y="0"/>
                  </a:lnTo>
                  <a:lnTo>
                    <a:pt x="4229" y="0"/>
                  </a:lnTo>
                  <a:lnTo>
                    <a:pt x="4229" y="0"/>
                  </a:lnTo>
                  <a:lnTo>
                    <a:pt x="4229" y="0"/>
                  </a:lnTo>
                  <a:lnTo>
                    <a:pt x="4234" y="0"/>
                  </a:lnTo>
                  <a:lnTo>
                    <a:pt x="4234" y="0"/>
                  </a:lnTo>
                  <a:lnTo>
                    <a:pt x="4234" y="0"/>
                  </a:lnTo>
                  <a:lnTo>
                    <a:pt x="4234" y="0"/>
                  </a:lnTo>
                  <a:lnTo>
                    <a:pt x="4234" y="0"/>
                  </a:lnTo>
                  <a:lnTo>
                    <a:pt x="4239" y="0"/>
                  </a:lnTo>
                  <a:lnTo>
                    <a:pt x="4239" y="0"/>
                  </a:lnTo>
                  <a:lnTo>
                    <a:pt x="4239" y="0"/>
                  </a:lnTo>
                  <a:lnTo>
                    <a:pt x="4239" y="0"/>
                  </a:lnTo>
                  <a:lnTo>
                    <a:pt x="4239" y="0"/>
                  </a:lnTo>
                  <a:lnTo>
                    <a:pt x="4243" y="0"/>
                  </a:lnTo>
                  <a:lnTo>
                    <a:pt x="4243" y="0"/>
                  </a:lnTo>
                  <a:lnTo>
                    <a:pt x="4243" y="0"/>
                  </a:lnTo>
                  <a:lnTo>
                    <a:pt x="4243" y="0"/>
                  </a:lnTo>
                  <a:lnTo>
                    <a:pt x="4243" y="0"/>
                  </a:lnTo>
                  <a:lnTo>
                    <a:pt x="4248" y="0"/>
                  </a:lnTo>
                  <a:lnTo>
                    <a:pt x="4248" y="0"/>
                  </a:lnTo>
                  <a:lnTo>
                    <a:pt x="4248" y="0"/>
                  </a:lnTo>
                  <a:lnTo>
                    <a:pt x="4248" y="0"/>
                  </a:lnTo>
                  <a:lnTo>
                    <a:pt x="4248" y="0"/>
                  </a:lnTo>
                  <a:lnTo>
                    <a:pt x="4248" y="0"/>
                  </a:lnTo>
                  <a:lnTo>
                    <a:pt x="4253" y="0"/>
                  </a:lnTo>
                  <a:lnTo>
                    <a:pt x="4253" y="0"/>
                  </a:lnTo>
                  <a:lnTo>
                    <a:pt x="4253" y="0"/>
                  </a:lnTo>
                  <a:lnTo>
                    <a:pt x="4253" y="0"/>
                  </a:lnTo>
                  <a:lnTo>
                    <a:pt x="4253" y="0"/>
                  </a:lnTo>
                  <a:lnTo>
                    <a:pt x="4258" y="0"/>
                  </a:lnTo>
                  <a:lnTo>
                    <a:pt x="4258" y="0"/>
                  </a:lnTo>
                  <a:lnTo>
                    <a:pt x="4258" y="0"/>
                  </a:lnTo>
                  <a:lnTo>
                    <a:pt x="4258" y="0"/>
                  </a:lnTo>
                  <a:lnTo>
                    <a:pt x="4263" y="0"/>
                  </a:lnTo>
                  <a:lnTo>
                    <a:pt x="4263" y="0"/>
                  </a:lnTo>
                  <a:lnTo>
                    <a:pt x="4263" y="0"/>
                  </a:lnTo>
                  <a:lnTo>
                    <a:pt x="4263" y="0"/>
                  </a:lnTo>
                  <a:lnTo>
                    <a:pt x="4263" y="0"/>
                  </a:lnTo>
                  <a:lnTo>
                    <a:pt x="4268" y="0"/>
                  </a:lnTo>
                  <a:lnTo>
                    <a:pt x="4268" y="0"/>
                  </a:lnTo>
                  <a:lnTo>
                    <a:pt x="4268" y="0"/>
                  </a:lnTo>
                  <a:lnTo>
                    <a:pt x="4268" y="0"/>
                  </a:lnTo>
                  <a:lnTo>
                    <a:pt x="4268" y="0"/>
                  </a:lnTo>
                  <a:lnTo>
                    <a:pt x="4268" y="0"/>
                  </a:lnTo>
                  <a:lnTo>
                    <a:pt x="4273" y="0"/>
                  </a:lnTo>
                  <a:lnTo>
                    <a:pt x="4273" y="0"/>
                  </a:lnTo>
                  <a:lnTo>
                    <a:pt x="4273" y="0"/>
                  </a:lnTo>
                  <a:lnTo>
                    <a:pt x="4273" y="0"/>
                  </a:lnTo>
                  <a:lnTo>
                    <a:pt x="4273" y="0"/>
                  </a:lnTo>
                  <a:lnTo>
                    <a:pt x="4277" y="0"/>
                  </a:lnTo>
                  <a:lnTo>
                    <a:pt x="4277" y="0"/>
                  </a:lnTo>
                  <a:lnTo>
                    <a:pt x="4277" y="0"/>
                  </a:lnTo>
                  <a:lnTo>
                    <a:pt x="4277" y="0"/>
                  </a:lnTo>
                  <a:lnTo>
                    <a:pt x="4277" y="0"/>
                  </a:lnTo>
                  <a:lnTo>
                    <a:pt x="4282" y="0"/>
                  </a:lnTo>
                  <a:lnTo>
                    <a:pt x="4282" y="0"/>
                  </a:lnTo>
                  <a:lnTo>
                    <a:pt x="4282" y="0"/>
                  </a:lnTo>
                  <a:lnTo>
                    <a:pt x="4282" y="0"/>
                  </a:lnTo>
                  <a:lnTo>
                    <a:pt x="4282" y="0"/>
                  </a:lnTo>
                  <a:lnTo>
                    <a:pt x="4287" y="0"/>
                  </a:lnTo>
                  <a:lnTo>
                    <a:pt x="4287" y="0"/>
                  </a:lnTo>
                  <a:lnTo>
                    <a:pt x="4287" y="0"/>
                  </a:lnTo>
                  <a:lnTo>
                    <a:pt x="4287" y="0"/>
                  </a:lnTo>
                  <a:lnTo>
                    <a:pt x="4287" y="0"/>
                  </a:lnTo>
                  <a:lnTo>
                    <a:pt x="4292" y="0"/>
                  </a:lnTo>
                  <a:lnTo>
                    <a:pt x="4292" y="0"/>
                  </a:lnTo>
                  <a:lnTo>
                    <a:pt x="4292" y="0"/>
                  </a:lnTo>
                  <a:lnTo>
                    <a:pt x="4292" y="0"/>
                  </a:lnTo>
                  <a:lnTo>
                    <a:pt x="4292" y="0"/>
                  </a:lnTo>
                  <a:lnTo>
                    <a:pt x="4297" y="0"/>
                  </a:lnTo>
                  <a:lnTo>
                    <a:pt x="4297" y="0"/>
                  </a:lnTo>
                  <a:lnTo>
                    <a:pt x="4297" y="0"/>
                  </a:lnTo>
                  <a:lnTo>
                    <a:pt x="4297" y="0"/>
                  </a:lnTo>
                  <a:lnTo>
                    <a:pt x="4297" y="0"/>
                  </a:lnTo>
                  <a:lnTo>
                    <a:pt x="4302" y="0"/>
                  </a:lnTo>
                  <a:lnTo>
                    <a:pt x="4302" y="0"/>
                  </a:lnTo>
                  <a:lnTo>
                    <a:pt x="4302" y="0"/>
                  </a:lnTo>
                  <a:lnTo>
                    <a:pt x="4302" y="0"/>
                  </a:lnTo>
                  <a:lnTo>
                    <a:pt x="4302" y="0"/>
                  </a:lnTo>
                  <a:lnTo>
                    <a:pt x="4307" y="0"/>
                  </a:lnTo>
                  <a:lnTo>
                    <a:pt x="4307" y="0"/>
                  </a:lnTo>
                  <a:lnTo>
                    <a:pt x="4307" y="0"/>
                  </a:lnTo>
                  <a:lnTo>
                    <a:pt x="4307" y="0"/>
                  </a:lnTo>
                  <a:lnTo>
                    <a:pt x="4307" y="0"/>
                  </a:lnTo>
                  <a:lnTo>
                    <a:pt x="4307" y="0"/>
                  </a:lnTo>
                  <a:lnTo>
                    <a:pt x="4311" y="0"/>
                  </a:lnTo>
                  <a:lnTo>
                    <a:pt x="4311" y="0"/>
                  </a:lnTo>
                  <a:lnTo>
                    <a:pt x="4311" y="0"/>
                  </a:lnTo>
                  <a:lnTo>
                    <a:pt x="4311" y="0"/>
                  </a:lnTo>
                  <a:lnTo>
                    <a:pt x="4311" y="0"/>
                  </a:lnTo>
                  <a:lnTo>
                    <a:pt x="4316" y="0"/>
                  </a:lnTo>
                  <a:lnTo>
                    <a:pt x="4316" y="0"/>
                  </a:lnTo>
                  <a:lnTo>
                    <a:pt x="4316" y="0"/>
                  </a:lnTo>
                  <a:lnTo>
                    <a:pt x="4316" y="0"/>
                  </a:lnTo>
                  <a:lnTo>
                    <a:pt x="4316" y="0"/>
                  </a:lnTo>
                  <a:lnTo>
                    <a:pt x="4321" y="0"/>
                  </a:lnTo>
                  <a:lnTo>
                    <a:pt x="4321" y="0"/>
                  </a:lnTo>
                  <a:lnTo>
                    <a:pt x="4321" y="0"/>
                  </a:lnTo>
                  <a:lnTo>
                    <a:pt x="4321" y="0"/>
                  </a:lnTo>
                  <a:lnTo>
                    <a:pt x="4321" y="0"/>
                  </a:lnTo>
                  <a:lnTo>
                    <a:pt x="4326" y="0"/>
                  </a:lnTo>
                  <a:lnTo>
                    <a:pt x="4326" y="0"/>
                  </a:lnTo>
                  <a:lnTo>
                    <a:pt x="4326" y="0"/>
                  </a:lnTo>
                  <a:lnTo>
                    <a:pt x="4326" y="0"/>
                  </a:lnTo>
                  <a:lnTo>
                    <a:pt x="4326" y="0"/>
                  </a:lnTo>
                  <a:lnTo>
                    <a:pt x="4331" y="0"/>
                  </a:lnTo>
                  <a:lnTo>
                    <a:pt x="4331" y="0"/>
                  </a:lnTo>
                  <a:lnTo>
                    <a:pt x="4331" y="0"/>
                  </a:lnTo>
                  <a:lnTo>
                    <a:pt x="4331" y="0"/>
                  </a:lnTo>
                  <a:lnTo>
                    <a:pt x="4331" y="0"/>
                  </a:lnTo>
                  <a:lnTo>
                    <a:pt x="4336" y="0"/>
                  </a:lnTo>
                  <a:lnTo>
                    <a:pt x="4336" y="0"/>
                  </a:lnTo>
                  <a:lnTo>
                    <a:pt x="4336" y="0"/>
                  </a:lnTo>
                  <a:lnTo>
                    <a:pt x="4336" y="0"/>
                  </a:lnTo>
                  <a:lnTo>
                    <a:pt x="4336" y="0"/>
                  </a:lnTo>
                  <a:lnTo>
                    <a:pt x="4341" y="0"/>
                  </a:lnTo>
                  <a:lnTo>
                    <a:pt x="4341" y="0"/>
                  </a:lnTo>
                  <a:lnTo>
                    <a:pt x="4341" y="0"/>
                  </a:lnTo>
                  <a:lnTo>
                    <a:pt x="4341" y="0"/>
                  </a:lnTo>
                  <a:lnTo>
                    <a:pt x="4341" y="0"/>
                  </a:lnTo>
                  <a:lnTo>
                    <a:pt x="4345" y="0"/>
                  </a:lnTo>
                  <a:lnTo>
                    <a:pt x="4345" y="0"/>
                  </a:lnTo>
                  <a:lnTo>
                    <a:pt x="4345" y="0"/>
                  </a:lnTo>
                  <a:lnTo>
                    <a:pt x="4345" y="0"/>
                  </a:lnTo>
                  <a:lnTo>
                    <a:pt x="4345" y="0"/>
                  </a:lnTo>
                  <a:lnTo>
                    <a:pt x="4345" y="0"/>
                  </a:lnTo>
                  <a:lnTo>
                    <a:pt x="4350" y="0"/>
                  </a:lnTo>
                  <a:lnTo>
                    <a:pt x="4350" y="0"/>
                  </a:lnTo>
                  <a:lnTo>
                    <a:pt x="4350" y="0"/>
                  </a:lnTo>
                  <a:lnTo>
                    <a:pt x="4350" y="0"/>
                  </a:lnTo>
                  <a:lnTo>
                    <a:pt x="4350" y="0"/>
                  </a:lnTo>
                  <a:lnTo>
                    <a:pt x="4355" y="0"/>
                  </a:lnTo>
                  <a:lnTo>
                    <a:pt x="4355" y="0"/>
                  </a:lnTo>
                  <a:lnTo>
                    <a:pt x="4355" y="0"/>
                  </a:lnTo>
                  <a:lnTo>
                    <a:pt x="4355" y="0"/>
                  </a:lnTo>
                  <a:lnTo>
                    <a:pt x="4355" y="0"/>
                  </a:lnTo>
                  <a:lnTo>
                    <a:pt x="4360" y="0"/>
                  </a:lnTo>
                  <a:lnTo>
                    <a:pt x="4360" y="0"/>
                  </a:lnTo>
                  <a:lnTo>
                    <a:pt x="4360" y="0"/>
                  </a:lnTo>
                  <a:lnTo>
                    <a:pt x="4360" y="0"/>
                  </a:lnTo>
                  <a:lnTo>
                    <a:pt x="4360" y="0"/>
                  </a:lnTo>
                  <a:lnTo>
                    <a:pt x="4365" y="0"/>
                  </a:lnTo>
                  <a:lnTo>
                    <a:pt x="4365" y="0"/>
                  </a:lnTo>
                  <a:lnTo>
                    <a:pt x="4365" y="0"/>
                  </a:lnTo>
                  <a:lnTo>
                    <a:pt x="4365" y="0"/>
                  </a:lnTo>
                  <a:lnTo>
                    <a:pt x="4370" y="0"/>
                  </a:lnTo>
                  <a:lnTo>
                    <a:pt x="4370" y="0"/>
                  </a:lnTo>
                  <a:lnTo>
                    <a:pt x="4370" y="0"/>
                  </a:lnTo>
                  <a:lnTo>
                    <a:pt x="4370" y="0"/>
                  </a:lnTo>
                  <a:lnTo>
                    <a:pt x="4370" y="0"/>
                  </a:lnTo>
                  <a:lnTo>
                    <a:pt x="4374" y="0"/>
                  </a:lnTo>
                  <a:lnTo>
                    <a:pt x="4374" y="0"/>
                  </a:lnTo>
                  <a:lnTo>
                    <a:pt x="4374" y="0"/>
                  </a:lnTo>
                  <a:lnTo>
                    <a:pt x="4374" y="0"/>
                  </a:lnTo>
                  <a:lnTo>
                    <a:pt x="4374" y="0"/>
                  </a:lnTo>
                  <a:lnTo>
                    <a:pt x="4379" y="0"/>
                  </a:lnTo>
                  <a:lnTo>
                    <a:pt x="4379" y="0"/>
                  </a:lnTo>
                  <a:lnTo>
                    <a:pt x="4379" y="0"/>
                  </a:lnTo>
                  <a:lnTo>
                    <a:pt x="4379" y="0"/>
                  </a:lnTo>
                  <a:lnTo>
                    <a:pt x="4379" y="0"/>
                  </a:lnTo>
                  <a:lnTo>
                    <a:pt x="4379" y="0"/>
                  </a:lnTo>
                  <a:lnTo>
                    <a:pt x="4384" y="0"/>
                  </a:lnTo>
                  <a:lnTo>
                    <a:pt x="4384" y="0"/>
                  </a:lnTo>
                  <a:lnTo>
                    <a:pt x="4384" y="0"/>
                  </a:lnTo>
                  <a:lnTo>
                    <a:pt x="4384" y="0"/>
                  </a:lnTo>
                  <a:lnTo>
                    <a:pt x="4384" y="0"/>
                  </a:lnTo>
                  <a:lnTo>
                    <a:pt x="4389" y="0"/>
                  </a:lnTo>
                  <a:lnTo>
                    <a:pt x="4389" y="0"/>
                  </a:lnTo>
                  <a:lnTo>
                    <a:pt x="4389" y="0"/>
                  </a:lnTo>
                  <a:lnTo>
                    <a:pt x="4389" y="0"/>
                  </a:lnTo>
                  <a:lnTo>
                    <a:pt x="4389" y="0"/>
                  </a:lnTo>
                  <a:lnTo>
                    <a:pt x="4394" y="0"/>
                  </a:lnTo>
                  <a:lnTo>
                    <a:pt x="4394" y="0"/>
                  </a:lnTo>
                  <a:lnTo>
                    <a:pt x="4394" y="0"/>
                  </a:lnTo>
                  <a:lnTo>
                    <a:pt x="4394" y="0"/>
                  </a:lnTo>
                  <a:lnTo>
                    <a:pt x="4394" y="0"/>
                  </a:lnTo>
                  <a:lnTo>
                    <a:pt x="4399" y="0"/>
                  </a:lnTo>
                  <a:lnTo>
                    <a:pt x="4399" y="0"/>
                  </a:lnTo>
                  <a:lnTo>
                    <a:pt x="4399" y="0"/>
                  </a:lnTo>
                  <a:lnTo>
                    <a:pt x="4399" y="0"/>
                  </a:lnTo>
                  <a:lnTo>
                    <a:pt x="4399" y="0"/>
                  </a:lnTo>
                  <a:lnTo>
                    <a:pt x="4404" y="0"/>
                  </a:lnTo>
                  <a:lnTo>
                    <a:pt x="4404" y="0"/>
                  </a:lnTo>
                  <a:lnTo>
                    <a:pt x="4404" y="0"/>
                  </a:lnTo>
                  <a:lnTo>
                    <a:pt x="4404" y="0"/>
                  </a:lnTo>
                  <a:lnTo>
                    <a:pt x="4404" y="0"/>
                  </a:lnTo>
                  <a:lnTo>
                    <a:pt x="4408" y="0"/>
                  </a:lnTo>
                  <a:lnTo>
                    <a:pt x="4408" y="0"/>
                  </a:lnTo>
                  <a:lnTo>
                    <a:pt x="4408" y="0"/>
                  </a:lnTo>
                  <a:lnTo>
                    <a:pt x="4408" y="0"/>
                  </a:lnTo>
                  <a:lnTo>
                    <a:pt x="4408" y="0"/>
                  </a:lnTo>
                  <a:lnTo>
                    <a:pt x="4413" y="0"/>
                  </a:lnTo>
                  <a:lnTo>
                    <a:pt x="4413" y="0"/>
                  </a:lnTo>
                  <a:lnTo>
                    <a:pt x="4413" y="0"/>
                  </a:lnTo>
                  <a:lnTo>
                    <a:pt x="4413" y="0"/>
                  </a:lnTo>
                  <a:lnTo>
                    <a:pt x="4413" y="0"/>
                  </a:lnTo>
                  <a:lnTo>
                    <a:pt x="4418" y="0"/>
                  </a:lnTo>
                  <a:lnTo>
                    <a:pt x="4418" y="0"/>
                  </a:lnTo>
                  <a:lnTo>
                    <a:pt x="4418" y="0"/>
                  </a:lnTo>
                  <a:lnTo>
                    <a:pt x="4418" y="0"/>
                  </a:lnTo>
                  <a:lnTo>
                    <a:pt x="4418" y="0"/>
                  </a:lnTo>
                  <a:lnTo>
                    <a:pt x="4423" y="0"/>
                  </a:lnTo>
                  <a:lnTo>
                    <a:pt x="4423" y="0"/>
                  </a:lnTo>
                  <a:lnTo>
                    <a:pt x="4423" y="0"/>
                  </a:lnTo>
                  <a:lnTo>
                    <a:pt x="4423" y="0"/>
                  </a:lnTo>
                  <a:lnTo>
                    <a:pt x="4423" y="0"/>
                  </a:lnTo>
                  <a:lnTo>
                    <a:pt x="4423" y="0"/>
                  </a:lnTo>
                  <a:lnTo>
                    <a:pt x="4428" y="0"/>
                  </a:lnTo>
                  <a:lnTo>
                    <a:pt x="4428" y="0"/>
                  </a:lnTo>
                  <a:lnTo>
                    <a:pt x="4428" y="0"/>
                  </a:lnTo>
                  <a:lnTo>
                    <a:pt x="4428" y="0"/>
                  </a:lnTo>
                  <a:lnTo>
                    <a:pt x="4428" y="0"/>
                  </a:lnTo>
                  <a:lnTo>
                    <a:pt x="4433" y="0"/>
                  </a:lnTo>
                  <a:lnTo>
                    <a:pt x="4433" y="0"/>
                  </a:lnTo>
                  <a:lnTo>
                    <a:pt x="4433" y="0"/>
                  </a:lnTo>
                  <a:lnTo>
                    <a:pt x="4433" y="0"/>
                  </a:lnTo>
                  <a:lnTo>
                    <a:pt x="4433" y="0"/>
                  </a:lnTo>
                  <a:lnTo>
                    <a:pt x="4438" y="0"/>
                  </a:lnTo>
                  <a:lnTo>
                    <a:pt x="4438" y="0"/>
                  </a:lnTo>
                  <a:lnTo>
                    <a:pt x="4438" y="0"/>
                  </a:lnTo>
                  <a:lnTo>
                    <a:pt x="4438" y="0"/>
                  </a:lnTo>
                  <a:lnTo>
                    <a:pt x="4438" y="0"/>
                  </a:lnTo>
                  <a:lnTo>
                    <a:pt x="4442" y="0"/>
                  </a:lnTo>
                  <a:lnTo>
                    <a:pt x="4442" y="0"/>
                  </a:lnTo>
                  <a:lnTo>
                    <a:pt x="4442" y="0"/>
                  </a:lnTo>
                  <a:lnTo>
                    <a:pt x="4442" y="0"/>
                  </a:lnTo>
                  <a:lnTo>
                    <a:pt x="4442" y="0"/>
                  </a:lnTo>
                  <a:lnTo>
                    <a:pt x="4447" y="0"/>
                  </a:lnTo>
                  <a:lnTo>
                    <a:pt x="4447" y="0"/>
                  </a:lnTo>
                  <a:lnTo>
                    <a:pt x="4447" y="0"/>
                  </a:lnTo>
                  <a:lnTo>
                    <a:pt x="4447" y="0"/>
                  </a:lnTo>
                  <a:lnTo>
                    <a:pt x="4447" y="0"/>
                  </a:lnTo>
                  <a:lnTo>
                    <a:pt x="4452" y="0"/>
                  </a:lnTo>
                  <a:lnTo>
                    <a:pt x="4452" y="0"/>
                  </a:lnTo>
                  <a:lnTo>
                    <a:pt x="4452" y="0"/>
                  </a:lnTo>
                  <a:lnTo>
                    <a:pt x="4452" y="0"/>
                  </a:lnTo>
                  <a:lnTo>
                    <a:pt x="4452" y="0"/>
                  </a:lnTo>
                  <a:lnTo>
                    <a:pt x="4457" y="0"/>
                  </a:lnTo>
                  <a:lnTo>
                    <a:pt x="4457" y="0"/>
                  </a:lnTo>
                  <a:lnTo>
                    <a:pt x="4457" y="0"/>
                  </a:lnTo>
                  <a:lnTo>
                    <a:pt x="4457" y="0"/>
                  </a:lnTo>
                  <a:lnTo>
                    <a:pt x="4457" y="0"/>
                  </a:lnTo>
                  <a:lnTo>
                    <a:pt x="4462" y="0"/>
                  </a:lnTo>
                  <a:lnTo>
                    <a:pt x="4462" y="0"/>
                  </a:lnTo>
                  <a:lnTo>
                    <a:pt x="4462" y="0"/>
                  </a:lnTo>
                  <a:lnTo>
                    <a:pt x="4462" y="0"/>
                  </a:lnTo>
                  <a:lnTo>
                    <a:pt x="4462" y="0"/>
                  </a:lnTo>
                  <a:lnTo>
                    <a:pt x="4467" y="0"/>
                  </a:lnTo>
                  <a:lnTo>
                    <a:pt x="4467" y="0"/>
                  </a:lnTo>
                  <a:lnTo>
                    <a:pt x="4467" y="0"/>
                  </a:lnTo>
                  <a:lnTo>
                    <a:pt x="4467" y="0"/>
                  </a:lnTo>
                  <a:lnTo>
                    <a:pt x="4467" y="0"/>
                  </a:lnTo>
                  <a:lnTo>
                    <a:pt x="4472" y="0"/>
                  </a:lnTo>
                  <a:lnTo>
                    <a:pt x="4472" y="0"/>
                  </a:lnTo>
                  <a:lnTo>
                    <a:pt x="4472" y="0"/>
                  </a:lnTo>
                  <a:lnTo>
                    <a:pt x="4472" y="0"/>
                  </a:lnTo>
                  <a:lnTo>
                    <a:pt x="4472" y="0"/>
                  </a:lnTo>
                  <a:lnTo>
                    <a:pt x="4472" y="0"/>
                  </a:lnTo>
                  <a:lnTo>
                    <a:pt x="4476" y="0"/>
                  </a:lnTo>
                  <a:lnTo>
                    <a:pt x="4476" y="0"/>
                  </a:lnTo>
                  <a:lnTo>
                    <a:pt x="4476" y="0"/>
                  </a:lnTo>
                  <a:lnTo>
                    <a:pt x="4476" y="0"/>
                  </a:lnTo>
                  <a:lnTo>
                    <a:pt x="4476" y="0"/>
                  </a:lnTo>
                  <a:lnTo>
                    <a:pt x="4481" y="0"/>
                  </a:lnTo>
                  <a:lnTo>
                    <a:pt x="4481" y="0"/>
                  </a:lnTo>
                  <a:lnTo>
                    <a:pt x="4481" y="0"/>
                  </a:lnTo>
                  <a:lnTo>
                    <a:pt x="4481" y="0"/>
                  </a:lnTo>
                  <a:lnTo>
                    <a:pt x="4481" y="0"/>
                  </a:lnTo>
                  <a:lnTo>
                    <a:pt x="4486" y="0"/>
                  </a:lnTo>
                  <a:lnTo>
                    <a:pt x="4486" y="0"/>
                  </a:lnTo>
                  <a:lnTo>
                    <a:pt x="4486" y="0"/>
                  </a:lnTo>
                  <a:lnTo>
                    <a:pt x="4486" y="0"/>
                  </a:lnTo>
                  <a:lnTo>
                    <a:pt x="4486" y="0"/>
                  </a:lnTo>
                  <a:lnTo>
                    <a:pt x="4491" y="0"/>
                  </a:lnTo>
                  <a:lnTo>
                    <a:pt x="4491" y="0"/>
                  </a:lnTo>
                  <a:lnTo>
                    <a:pt x="4491" y="0"/>
                  </a:lnTo>
                  <a:lnTo>
                    <a:pt x="4491" y="0"/>
                  </a:lnTo>
                  <a:lnTo>
                    <a:pt x="4491" y="0"/>
                  </a:lnTo>
                  <a:lnTo>
                    <a:pt x="4496" y="0"/>
                  </a:lnTo>
                  <a:lnTo>
                    <a:pt x="4496" y="0"/>
                  </a:lnTo>
                  <a:lnTo>
                    <a:pt x="4496" y="0"/>
                  </a:lnTo>
                  <a:lnTo>
                    <a:pt x="4496" y="0"/>
                  </a:lnTo>
                  <a:lnTo>
                    <a:pt x="4496" y="0"/>
                  </a:lnTo>
                  <a:lnTo>
                    <a:pt x="4501" y="0"/>
                  </a:lnTo>
                  <a:lnTo>
                    <a:pt x="4501" y="0"/>
                  </a:lnTo>
                  <a:lnTo>
                    <a:pt x="4501" y="0"/>
                  </a:lnTo>
                  <a:lnTo>
                    <a:pt x="4501" y="0"/>
                  </a:lnTo>
                  <a:lnTo>
                    <a:pt x="4501" y="0"/>
                  </a:lnTo>
                  <a:lnTo>
                    <a:pt x="4506" y="0"/>
                  </a:lnTo>
                  <a:lnTo>
                    <a:pt x="4506" y="0"/>
                  </a:lnTo>
                  <a:lnTo>
                    <a:pt x="4506" y="0"/>
                  </a:lnTo>
                  <a:lnTo>
                    <a:pt x="4506" y="0"/>
                  </a:lnTo>
                  <a:lnTo>
                    <a:pt x="4506" y="0"/>
                  </a:lnTo>
                  <a:lnTo>
                    <a:pt x="4506" y="0"/>
                  </a:lnTo>
                  <a:lnTo>
                    <a:pt x="4510" y="0"/>
                  </a:lnTo>
                  <a:lnTo>
                    <a:pt x="4510" y="0"/>
                  </a:lnTo>
                  <a:lnTo>
                    <a:pt x="4510" y="0"/>
                  </a:lnTo>
                  <a:lnTo>
                    <a:pt x="4510" y="0"/>
                  </a:lnTo>
                  <a:lnTo>
                    <a:pt x="4510" y="0"/>
                  </a:lnTo>
                  <a:lnTo>
                    <a:pt x="4515" y="0"/>
                  </a:lnTo>
                  <a:lnTo>
                    <a:pt x="4515" y="0"/>
                  </a:lnTo>
                  <a:lnTo>
                    <a:pt x="4515" y="0"/>
                  </a:lnTo>
                  <a:lnTo>
                    <a:pt x="4515" y="0"/>
                  </a:lnTo>
                  <a:lnTo>
                    <a:pt x="4515" y="0"/>
                  </a:lnTo>
                  <a:lnTo>
                    <a:pt x="4520" y="0"/>
                  </a:lnTo>
                  <a:lnTo>
                    <a:pt x="4520" y="0"/>
                  </a:lnTo>
                  <a:lnTo>
                    <a:pt x="4520" y="0"/>
                  </a:lnTo>
                  <a:lnTo>
                    <a:pt x="4520" y="0"/>
                  </a:lnTo>
                  <a:lnTo>
                    <a:pt x="4520" y="0"/>
                  </a:lnTo>
                  <a:lnTo>
                    <a:pt x="4525" y="0"/>
                  </a:lnTo>
                  <a:lnTo>
                    <a:pt x="4525" y="0"/>
                  </a:lnTo>
                  <a:lnTo>
                    <a:pt x="4525" y="0"/>
                  </a:lnTo>
                  <a:lnTo>
                    <a:pt x="4525" y="0"/>
                  </a:lnTo>
                  <a:lnTo>
                    <a:pt x="4530" y="0"/>
                  </a:lnTo>
                  <a:lnTo>
                    <a:pt x="4530" y="0"/>
                  </a:lnTo>
                  <a:lnTo>
                    <a:pt x="4530" y="0"/>
                  </a:lnTo>
                  <a:lnTo>
                    <a:pt x="4530" y="0"/>
                  </a:lnTo>
                  <a:lnTo>
                    <a:pt x="4530" y="0"/>
                  </a:lnTo>
                  <a:lnTo>
                    <a:pt x="4535" y="0"/>
                  </a:lnTo>
                  <a:lnTo>
                    <a:pt x="4535" y="0"/>
                  </a:lnTo>
                  <a:lnTo>
                    <a:pt x="4535" y="0"/>
                  </a:lnTo>
                  <a:lnTo>
                    <a:pt x="4535" y="0"/>
                  </a:lnTo>
                  <a:lnTo>
                    <a:pt x="4535" y="0"/>
                  </a:lnTo>
                  <a:lnTo>
                    <a:pt x="4540" y="0"/>
                  </a:lnTo>
                  <a:lnTo>
                    <a:pt x="4540" y="0"/>
                  </a:lnTo>
                  <a:lnTo>
                    <a:pt x="4540" y="0"/>
                  </a:lnTo>
                  <a:lnTo>
                    <a:pt x="4540" y="0"/>
                  </a:lnTo>
                  <a:lnTo>
                    <a:pt x="4540" y="0"/>
                  </a:lnTo>
                  <a:lnTo>
                    <a:pt x="4544" y="0"/>
                  </a:lnTo>
                  <a:lnTo>
                    <a:pt x="4544" y="0"/>
                  </a:lnTo>
                  <a:lnTo>
                    <a:pt x="4544" y="0"/>
                  </a:lnTo>
                  <a:lnTo>
                    <a:pt x="4544" y="0"/>
                  </a:lnTo>
                  <a:lnTo>
                    <a:pt x="4544" y="0"/>
                  </a:lnTo>
                  <a:lnTo>
                    <a:pt x="4544" y="0"/>
                  </a:lnTo>
                  <a:lnTo>
                    <a:pt x="4549" y="0"/>
                  </a:lnTo>
                  <a:lnTo>
                    <a:pt x="4549" y="0"/>
                  </a:lnTo>
                  <a:lnTo>
                    <a:pt x="4549" y="0"/>
                  </a:lnTo>
                  <a:lnTo>
                    <a:pt x="4549" y="0"/>
                  </a:lnTo>
                  <a:lnTo>
                    <a:pt x="4549" y="0"/>
                  </a:lnTo>
                  <a:lnTo>
                    <a:pt x="4554" y="0"/>
                  </a:lnTo>
                  <a:lnTo>
                    <a:pt x="4554" y="0"/>
                  </a:lnTo>
                  <a:lnTo>
                    <a:pt x="4554" y="0"/>
                  </a:lnTo>
                  <a:lnTo>
                    <a:pt x="4554" y="0"/>
                  </a:lnTo>
                  <a:lnTo>
                    <a:pt x="4554" y="0"/>
                  </a:lnTo>
                  <a:lnTo>
                    <a:pt x="4559" y="0"/>
                  </a:lnTo>
                  <a:lnTo>
                    <a:pt x="4559" y="0"/>
                  </a:lnTo>
                  <a:lnTo>
                    <a:pt x="4559" y="0"/>
                  </a:lnTo>
                  <a:lnTo>
                    <a:pt x="4559" y="0"/>
                  </a:lnTo>
                  <a:lnTo>
                    <a:pt x="4559" y="0"/>
                  </a:lnTo>
                  <a:lnTo>
                    <a:pt x="4559" y="0"/>
                  </a:lnTo>
                  <a:lnTo>
                    <a:pt x="4564" y="0"/>
                  </a:lnTo>
                  <a:lnTo>
                    <a:pt x="4564" y="0"/>
                  </a:lnTo>
                  <a:lnTo>
                    <a:pt x="4564" y="0"/>
                  </a:lnTo>
                  <a:lnTo>
                    <a:pt x="4564" y="0"/>
                  </a:lnTo>
                  <a:lnTo>
                    <a:pt x="4569" y="0"/>
                  </a:lnTo>
                  <a:lnTo>
                    <a:pt x="4569" y="0"/>
                  </a:lnTo>
                  <a:lnTo>
                    <a:pt x="4569" y="0"/>
                  </a:lnTo>
                  <a:lnTo>
                    <a:pt x="4569" y="0"/>
                  </a:lnTo>
                  <a:lnTo>
                    <a:pt x="4569" y="0"/>
                  </a:lnTo>
                  <a:lnTo>
                    <a:pt x="4574" y="0"/>
                  </a:lnTo>
                  <a:lnTo>
                    <a:pt x="4574" y="0"/>
                  </a:lnTo>
                  <a:lnTo>
                    <a:pt x="4574" y="0"/>
                  </a:lnTo>
                  <a:lnTo>
                    <a:pt x="4574" y="0"/>
                  </a:lnTo>
                  <a:lnTo>
                    <a:pt x="4574" y="0"/>
                  </a:lnTo>
                  <a:lnTo>
                    <a:pt x="4578" y="0"/>
                  </a:lnTo>
                  <a:lnTo>
                    <a:pt x="4578" y="0"/>
                  </a:lnTo>
                  <a:lnTo>
                    <a:pt x="4578" y="0"/>
                  </a:lnTo>
                  <a:lnTo>
                    <a:pt x="4578" y="0"/>
                  </a:lnTo>
                  <a:lnTo>
                    <a:pt x="4578" y="0"/>
                  </a:lnTo>
                  <a:lnTo>
                    <a:pt x="4578" y="0"/>
                  </a:lnTo>
                  <a:lnTo>
                    <a:pt x="4583" y="0"/>
                  </a:lnTo>
                  <a:lnTo>
                    <a:pt x="4583" y="0"/>
                  </a:lnTo>
                  <a:lnTo>
                    <a:pt x="4583" y="0"/>
                  </a:lnTo>
                  <a:lnTo>
                    <a:pt x="4583" y="0"/>
                  </a:lnTo>
                  <a:lnTo>
                    <a:pt x="4583" y="0"/>
                  </a:lnTo>
                  <a:lnTo>
                    <a:pt x="4588" y="0"/>
                  </a:lnTo>
                  <a:lnTo>
                    <a:pt x="4588" y="0"/>
                  </a:lnTo>
                  <a:lnTo>
                    <a:pt x="4588" y="0"/>
                  </a:lnTo>
                  <a:lnTo>
                    <a:pt x="4588" y="0"/>
                  </a:lnTo>
                  <a:lnTo>
                    <a:pt x="4588" y="0"/>
                  </a:lnTo>
                  <a:lnTo>
                    <a:pt x="4593" y="0"/>
                  </a:lnTo>
                  <a:lnTo>
                    <a:pt x="4593" y="0"/>
                  </a:lnTo>
                  <a:lnTo>
                    <a:pt x="4593" y="0"/>
                  </a:lnTo>
                  <a:lnTo>
                    <a:pt x="4593" y="0"/>
                  </a:lnTo>
                  <a:lnTo>
                    <a:pt x="4593" y="0"/>
                  </a:lnTo>
                  <a:lnTo>
                    <a:pt x="4598" y="0"/>
                  </a:lnTo>
                  <a:lnTo>
                    <a:pt x="4598" y="0"/>
                  </a:lnTo>
                  <a:lnTo>
                    <a:pt x="4598" y="0"/>
                  </a:lnTo>
                  <a:lnTo>
                    <a:pt x="4598" y="0"/>
                  </a:lnTo>
                  <a:lnTo>
                    <a:pt x="4598" y="0"/>
                  </a:lnTo>
                  <a:lnTo>
                    <a:pt x="4603" y="0"/>
                  </a:lnTo>
                  <a:lnTo>
                    <a:pt x="4603" y="0"/>
                  </a:lnTo>
                  <a:lnTo>
                    <a:pt x="4603" y="0"/>
                  </a:lnTo>
                  <a:lnTo>
                    <a:pt x="4603" y="0"/>
                  </a:lnTo>
                  <a:lnTo>
                    <a:pt x="4603" y="0"/>
                  </a:lnTo>
                  <a:lnTo>
                    <a:pt x="4608" y="0"/>
                  </a:lnTo>
                  <a:lnTo>
                    <a:pt x="4608" y="0"/>
                  </a:lnTo>
                  <a:lnTo>
                    <a:pt x="4608" y="0"/>
                  </a:lnTo>
                  <a:lnTo>
                    <a:pt x="4608" y="0"/>
                  </a:lnTo>
                  <a:lnTo>
                    <a:pt x="4608" y="0"/>
                  </a:lnTo>
                  <a:lnTo>
                    <a:pt x="4612" y="0"/>
                  </a:lnTo>
                  <a:lnTo>
                    <a:pt x="4612" y="0"/>
                  </a:lnTo>
                  <a:lnTo>
                    <a:pt x="4612" y="0"/>
                  </a:lnTo>
                  <a:lnTo>
                    <a:pt x="4612" y="0"/>
                  </a:lnTo>
                  <a:lnTo>
                    <a:pt x="4612" y="0"/>
                  </a:lnTo>
                  <a:lnTo>
                    <a:pt x="4617" y="0"/>
                  </a:lnTo>
                  <a:lnTo>
                    <a:pt x="4617" y="0"/>
                  </a:lnTo>
                  <a:lnTo>
                    <a:pt x="4617" y="0"/>
                  </a:lnTo>
                  <a:lnTo>
                    <a:pt x="4617" y="0"/>
                  </a:lnTo>
                  <a:lnTo>
                    <a:pt x="4617" y="0"/>
                  </a:lnTo>
                  <a:lnTo>
                    <a:pt x="4622" y="0"/>
                  </a:lnTo>
                  <a:lnTo>
                    <a:pt x="4622" y="0"/>
                  </a:lnTo>
                  <a:lnTo>
                    <a:pt x="4622" y="0"/>
                  </a:lnTo>
                  <a:lnTo>
                    <a:pt x="4622" y="0"/>
                  </a:lnTo>
                  <a:lnTo>
                    <a:pt x="4622" y="0"/>
                  </a:lnTo>
                  <a:lnTo>
                    <a:pt x="4622" y="0"/>
                  </a:lnTo>
                  <a:lnTo>
                    <a:pt x="4627" y="0"/>
                  </a:lnTo>
                  <a:lnTo>
                    <a:pt x="4627" y="0"/>
                  </a:lnTo>
                  <a:lnTo>
                    <a:pt x="4627" y="0"/>
                  </a:lnTo>
                  <a:lnTo>
                    <a:pt x="4627" y="0"/>
                  </a:lnTo>
                  <a:lnTo>
                    <a:pt x="4627" y="0"/>
                  </a:lnTo>
                  <a:lnTo>
                    <a:pt x="4632" y="0"/>
                  </a:lnTo>
                  <a:lnTo>
                    <a:pt x="4632" y="0"/>
                  </a:lnTo>
                  <a:lnTo>
                    <a:pt x="4632" y="0"/>
                  </a:lnTo>
                  <a:lnTo>
                    <a:pt x="4632" y="0"/>
                  </a:lnTo>
                  <a:lnTo>
                    <a:pt x="4632" y="0"/>
                  </a:lnTo>
                  <a:lnTo>
                    <a:pt x="4637" y="0"/>
                  </a:lnTo>
                  <a:lnTo>
                    <a:pt x="4637" y="0"/>
                  </a:lnTo>
                  <a:lnTo>
                    <a:pt x="4637" y="0"/>
                  </a:lnTo>
                  <a:lnTo>
                    <a:pt x="4637" y="0"/>
                  </a:lnTo>
                  <a:lnTo>
                    <a:pt x="4637" y="0"/>
                  </a:lnTo>
                  <a:lnTo>
                    <a:pt x="4642" y="0"/>
                  </a:lnTo>
                  <a:lnTo>
                    <a:pt x="4642" y="0"/>
                  </a:lnTo>
                  <a:lnTo>
                    <a:pt x="4642" y="0"/>
                  </a:lnTo>
                  <a:lnTo>
                    <a:pt x="4642" y="0"/>
                  </a:lnTo>
                  <a:lnTo>
                    <a:pt x="4642" y="0"/>
                  </a:lnTo>
                  <a:lnTo>
                    <a:pt x="4646" y="0"/>
                  </a:lnTo>
                  <a:lnTo>
                    <a:pt x="4646" y="0"/>
                  </a:lnTo>
                  <a:lnTo>
                    <a:pt x="4646" y="0"/>
                  </a:lnTo>
                  <a:lnTo>
                    <a:pt x="4646" y="0"/>
                  </a:lnTo>
                  <a:lnTo>
                    <a:pt x="4646" y="0"/>
                  </a:lnTo>
                  <a:lnTo>
                    <a:pt x="4651" y="0"/>
                  </a:lnTo>
                  <a:lnTo>
                    <a:pt x="4651" y="0"/>
                  </a:lnTo>
                  <a:lnTo>
                    <a:pt x="4651" y="0"/>
                  </a:lnTo>
                  <a:lnTo>
                    <a:pt x="4651" y="0"/>
                  </a:lnTo>
                  <a:lnTo>
                    <a:pt x="4651" y="0"/>
                  </a:lnTo>
                  <a:lnTo>
                    <a:pt x="4656" y="0"/>
                  </a:lnTo>
                  <a:lnTo>
                    <a:pt x="4656" y="0"/>
                  </a:lnTo>
                  <a:lnTo>
                    <a:pt x="4656" y="0"/>
                  </a:lnTo>
                  <a:lnTo>
                    <a:pt x="4656" y="0"/>
                  </a:lnTo>
                  <a:lnTo>
                    <a:pt x="4656" y="0"/>
                  </a:lnTo>
                  <a:lnTo>
                    <a:pt x="4661" y="0"/>
                  </a:lnTo>
                  <a:lnTo>
                    <a:pt x="4661" y="0"/>
                  </a:lnTo>
                  <a:lnTo>
                    <a:pt x="4661" y="0"/>
                  </a:lnTo>
                  <a:lnTo>
                    <a:pt x="4661" y="0"/>
                  </a:lnTo>
                  <a:lnTo>
                    <a:pt x="4661" y="0"/>
                  </a:lnTo>
                  <a:lnTo>
                    <a:pt x="4666" y="0"/>
                  </a:lnTo>
                  <a:lnTo>
                    <a:pt x="4666" y="0"/>
                  </a:lnTo>
                  <a:lnTo>
                    <a:pt x="4666" y="0"/>
                  </a:lnTo>
                  <a:lnTo>
                    <a:pt x="4666" y="0"/>
                  </a:lnTo>
                  <a:lnTo>
                    <a:pt x="4666" y="0"/>
                  </a:lnTo>
                  <a:lnTo>
                    <a:pt x="4671" y="0"/>
                  </a:lnTo>
                  <a:lnTo>
                    <a:pt x="4671" y="0"/>
                  </a:lnTo>
                  <a:lnTo>
                    <a:pt x="4671" y="0"/>
                  </a:lnTo>
                  <a:lnTo>
                    <a:pt x="4671" y="0"/>
                  </a:lnTo>
                  <a:lnTo>
                    <a:pt x="4671" y="0"/>
                  </a:lnTo>
                  <a:lnTo>
                    <a:pt x="4675" y="0"/>
                  </a:lnTo>
                  <a:lnTo>
                    <a:pt x="4675" y="0"/>
                  </a:lnTo>
                  <a:lnTo>
                    <a:pt x="4675" y="0"/>
                  </a:lnTo>
                  <a:lnTo>
                    <a:pt x="4675" y="0"/>
                  </a:lnTo>
                  <a:lnTo>
                    <a:pt x="4675" y="0"/>
                  </a:lnTo>
                  <a:lnTo>
                    <a:pt x="4680" y="0"/>
                  </a:lnTo>
                  <a:lnTo>
                    <a:pt x="4680" y="0"/>
                  </a:lnTo>
                  <a:lnTo>
                    <a:pt x="4680" y="0"/>
                  </a:lnTo>
                  <a:lnTo>
                    <a:pt x="4680" y="0"/>
                  </a:lnTo>
                  <a:lnTo>
                    <a:pt x="4680" y="0"/>
                  </a:lnTo>
                  <a:lnTo>
                    <a:pt x="4680" y="0"/>
                  </a:lnTo>
                  <a:lnTo>
                    <a:pt x="4685" y="0"/>
                  </a:lnTo>
                  <a:lnTo>
                    <a:pt x="4685" y="0"/>
                  </a:lnTo>
                  <a:lnTo>
                    <a:pt x="4685" y="0"/>
                  </a:lnTo>
                  <a:lnTo>
                    <a:pt x="4685" y="0"/>
                  </a:lnTo>
                  <a:lnTo>
                    <a:pt x="4685" y="0"/>
                  </a:lnTo>
                  <a:lnTo>
                    <a:pt x="4690" y="0"/>
                  </a:lnTo>
                  <a:lnTo>
                    <a:pt x="4690" y="0"/>
                  </a:lnTo>
                  <a:lnTo>
                    <a:pt x="4690" y="0"/>
                  </a:lnTo>
                  <a:lnTo>
                    <a:pt x="4690" y="0"/>
                  </a:lnTo>
                  <a:lnTo>
                    <a:pt x="4690" y="0"/>
                  </a:lnTo>
                  <a:lnTo>
                    <a:pt x="4695" y="0"/>
                  </a:lnTo>
                  <a:lnTo>
                    <a:pt x="4695" y="0"/>
                  </a:lnTo>
                  <a:lnTo>
                    <a:pt x="4695" y="0"/>
                  </a:lnTo>
                  <a:lnTo>
                    <a:pt x="4695" y="0"/>
                  </a:lnTo>
                  <a:lnTo>
                    <a:pt x="4695" y="0"/>
                  </a:lnTo>
                  <a:lnTo>
                    <a:pt x="4700" y="0"/>
                  </a:lnTo>
                  <a:lnTo>
                    <a:pt x="4700" y="0"/>
                  </a:lnTo>
                  <a:lnTo>
                    <a:pt x="4700" y="0"/>
                  </a:lnTo>
                  <a:lnTo>
                    <a:pt x="4700" y="0"/>
                  </a:lnTo>
                  <a:lnTo>
                    <a:pt x="4700" y="0"/>
                  </a:lnTo>
                  <a:lnTo>
                    <a:pt x="4705" y="0"/>
                  </a:lnTo>
                  <a:lnTo>
                    <a:pt x="4705" y="0"/>
                  </a:lnTo>
                  <a:lnTo>
                    <a:pt x="4705" y="0"/>
                  </a:lnTo>
                  <a:lnTo>
                    <a:pt x="4705" y="0"/>
                  </a:lnTo>
                  <a:lnTo>
                    <a:pt x="4705" y="0"/>
                  </a:lnTo>
                  <a:lnTo>
                    <a:pt x="4709" y="0"/>
                  </a:lnTo>
                  <a:lnTo>
                    <a:pt x="4709" y="0"/>
                  </a:lnTo>
                  <a:lnTo>
                    <a:pt x="4709" y="0"/>
                  </a:lnTo>
                  <a:lnTo>
                    <a:pt x="4709" y="0"/>
                  </a:lnTo>
                  <a:lnTo>
                    <a:pt x="4709" y="0"/>
                  </a:lnTo>
                  <a:lnTo>
                    <a:pt x="4714" y="0"/>
                  </a:lnTo>
                  <a:lnTo>
                    <a:pt x="4714" y="0"/>
                  </a:lnTo>
                  <a:lnTo>
                    <a:pt x="4714" y="0"/>
                  </a:lnTo>
                  <a:lnTo>
                    <a:pt x="4714" y="0"/>
                  </a:lnTo>
                  <a:lnTo>
                    <a:pt x="4714" y="0"/>
                  </a:lnTo>
                  <a:lnTo>
                    <a:pt x="4719" y="0"/>
                  </a:lnTo>
                  <a:lnTo>
                    <a:pt x="4719" y="0"/>
                  </a:lnTo>
                  <a:lnTo>
                    <a:pt x="4719" y="0"/>
                  </a:lnTo>
                  <a:lnTo>
                    <a:pt x="4719" y="0"/>
                  </a:lnTo>
                  <a:lnTo>
                    <a:pt x="4719" y="0"/>
                  </a:lnTo>
                  <a:lnTo>
                    <a:pt x="4724" y="0"/>
                  </a:lnTo>
                  <a:lnTo>
                    <a:pt x="4724" y="0"/>
                  </a:lnTo>
                  <a:lnTo>
                    <a:pt x="4724" y="0"/>
                  </a:lnTo>
                  <a:lnTo>
                    <a:pt x="4724" y="0"/>
                  </a:lnTo>
                  <a:lnTo>
                    <a:pt x="4724" y="0"/>
                  </a:lnTo>
                  <a:lnTo>
                    <a:pt x="4729" y="0"/>
                  </a:lnTo>
                  <a:lnTo>
                    <a:pt x="4729" y="0"/>
                  </a:lnTo>
                  <a:lnTo>
                    <a:pt x="4729" y="0"/>
                  </a:lnTo>
                  <a:lnTo>
                    <a:pt x="4729" y="0"/>
                  </a:lnTo>
                  <a:lnTo>
                    <a:pt x="4729" y="0"/>
                  </a:lnTo>
                  <a:lnTo>
                    <a:pt x="4729" y="0"/>
                  </a:lnTo>
                  <a:lnTo>
                    <a:pt x="4734" y="0"/>
                  </a:lnTo>
                  <a:lnTo>
                    <a:pt x="4734" y="0"/>
                  </a:lnTo>
                  <a:lnTo>
                    <a:pt x="4734" y="0"/>
                  </a:lnTo>
                  <a:lnTo>
                    <a:pt x="4734" y="0"/>
                  </a:lnTo>
                  <a:lnTo>
                    <a:pt x="4734" y="0"/>
                  </a:lnTo>
                  <a:lnTo>
                    <a:pt x="4739" y="0"/>
                  </a:lnTo>
                  <a:lnTo>
                    <a:pt x="4739" y="0"/>
                  </a:lnTo>
                  <a:lnTo>
                    <a:pt x="4739" y="0"/>
                  </a:lnTo>
                  <a:lnTo>
                    <a:pt x="4739" y="0"/>
                  </a:lnTo>
                  <a:lnTo>
                    <a:pt x="4739" y="0"/>
                  </a:lnTo>
                  <a:lnTo>
                    <a:pt x="4743" y="0"/>
                  </a:lnTo>
                  <a:lnTo>
                    <a:pt x="4743" y="0"/>
                  </a:lnTo>
                  <a:lnTo>
                    <a:pt x="4743" y="0"/>
                  </a:lnTo>
                  <a:lnTo>
                    <a:pt x="4743" y="0"/>
                  </a:lnTo>
                  <a:lnTo>
                    <a:pt x="4743" y="0"/>
                  </a:lnTo>
                  <a:lnTo>
                    <a:pt x="4748" y="0"/>
                  </a:lnTo>
                  <a:lnTo>
                    <a:pt x="4748" y="0"/>
                  </a:lnTo>
                  <a:lnTo>
                    <a:pt x="4748" y="0"/>
                  </a:lnTo>
                  <a:lnTo>
                    <a:pt x="4748" y="0"/>
                  </a:lnTo>
                  <a:lnTo>
                    <a:pt x="4748" y="0"/>
                  </a:lnTo>
                  <a:lnTo>
                    <a:pt x="4753" y="0"/>
                  </a:lnTo>
                  <a:lnTo>
                    <a:pt x="4753" y="0"/>
                  </a:lnTo>
                  <a:lnTo>
                    <a:pt x="4753" y="0"/>
                  </a:lnTo>
                  <a:lnTo>
                    <a:pt x="4753" y="0"/>
                  </a:lnTo>
                  <a:lnTo>
                    <a:pt x="4753" y="0"/>
                  </a:lnTo>
                  <a:lnTo>
                    <a:pt x="4758" y="0"/>
                  </a:lnTo>
                  <a:lnTo>
                    <a:pt x="4758" y="0"/>
                  </a:lnTo>
                  <a:lnTo>
                    <a:pt x="4758" y="0"/>
                  </a:lnTo>
                  <a:lnTo>
                    <a:pt x="4758" y="0"/>
                  </a:lnTo>
                  <a:lnTo>
                    <a:pt x="4758" y="0"/>
                  </a:lnTo>
                  <a:lnTo>
                    <a:pt x="4763" y="0"/>
                  </a:lnTo>
                  <a:lnTo>
                    <a:pt x="4763" y="0"/>
                  </a:lnTo>
                  <a:lnTo>
                    <a:pt x="4763" y="0"/>
                  </a:lnTo>
                  <a:lnTo>
                    <a:pt x="4763" y="0"/>
                  </a:lnTo>
                  <a:lnTo>
                    <a:pt x="4763" y="0"/>
                  </a:lnTo>
                  <a:lnTo>
                    <a:pt x="476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Rectangle 63"/>
            <p:cNvSpPr>
              <a:spLocks noChangeArrowheads="1"/>
            </p:cNvSpPr>
            <p:nvPr/>
          </p:nvSpPr>
          <p:spPr bwMode="auto">
            <a:xfrm>
              <a:off x="1736" y="3435"/>
              <a:ext cx="22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DISP_Y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872" name="Rectangle 64"/>
            <p:cNvSpPr>
              <a:spLocks noChangeArrowheads="1"/>
            </p:cNvSpPr>
            <p:nvPr/>
          </p:nvSpPr>
          <p:spPr bwMode="auto">
            <a:xfrm>
              <a:off x="532" y="3518"/>
              <a:ext cx="20" cy="24"/>
            </a:xfrm>
            <a:prstGeom prst="rect">
              <a:avLst/>
            </a:prstGeom>
            <a:solidFill>
              <a:srgbClr val="0080FF"/>
            </a:solidFill>
            <a:ln w="7938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73" name="Rectangle 65"/>
            <p:cNvSpPr>
              <a:spLocks noChangeArrowheads="1"/>
            </p:cNvSpPr>
            <p:nvPr/>
          </p:nvSpPr>
          <p:spPr bwMode="auto">
            <a:xfrm>
              <a:off x="620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80" name="Rectangle 66"/>
            <p:cNvSpPr>
              <a:spLocks noChangeArrowheads="1"/>
            </p:cNvSpPr>
            <p:nvPr/>
          </p:nvSpPr>
          <p:spPr bwMode="auto">
            <a:xfrm>
              <a:off x="634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93" name="Rectangle 67"/>
            <p:cNvSpPr>
              <a:spLocks noChangeArrowheads="1"/>
            </p:cNvSpPr>
            <p:nvPr/>
          </p:nvSpPr>
          <p:spPr bwMode="auto">
            <a:xfrm>
              <a:off x="654" y="3528"/>
              <a:ext cx="4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94" name="Rectangle 68"/>
            <p:cNvSpPr>
              <a:spLocks noChangeArrowheads="1"/>
            </p:cNvSpPr>
            <p:nvPr/>
          </p:nvSpPr>
          <p:spPr bwMode="auto">
            <a:xfrm>
              <a:off x="658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95" name="Rectangle 69"/>
            <p:cNvSpPr>
              <a:spLocks noChangeArrowheads="1"/>
            </p:cNvSpPr>
            <p:nvPr/>
          </p:nvSpPr>
          <p:spPr bwMode="auto">
            <a:xfrm>
              <a:off x="668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96" name="Rectangle 70"/>
            <p:cNvSpPr>
              <a:spLocks noChangeArrowheads="1"/>
            </p:cNvSpPr>
            <p:nvPr/>
          </p:nvSpPr>
          <p:spPr bwMode="auto">
            <a:xfrm>
              <a:off x="726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97" name="Rectangle 71"/>
            <p:cNvSpPr>
              <a:spLocks noChangeArrowheads="1"/>
            </p:cNvSpPr>
            <p:nvPr/>
          </p:nvSpPr>
          <p:spPr bwMode="auto">
            <a:xfrm>
              <a:off x="731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98" name="Rectangle 72"/>
            <p:cNvSpPr>
              <a:spLocks noChangeArrowheads="1"/>
            </p:cNvSpPr>
            <p:nvPr/>
          </p:nvSpPr>
          <p:spPr bwMode="auto">
            <a:xfrm>
              <a:off x="736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99" name="Rectangle 73"/>
            <p:cNvSpPr>
              <a:spLocks noChangeArrowheads="1"/>
            </p:cNvSpPr>
            <p:nvPr/>
          </p:nvSpPr>
          <p:spPr bwMode="auto">
            <a:xfrm>
              <a:off x="751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900" name="Rectangle 74"/>
            <p:cNvSpPr>
              <a:spLocks noChangeArrowheads="1"/>
            </p:cNvSpPr>
            <p:nvPr/>
          </p:nvSpPr>
          <p:spPr bwMode="auto">
            <a:xfrm>
              <a:off x="794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901" name="Rectangle 75"/>
            <p:cNvSpPr>
              <a:spLocks noChangeArrowheads="1"/>
            </p:cNvSpPr>
            <p:nvPr/>
          </p:nvSpPr>
          <p:spPr bwMode="auto">
            <a:xfrm>
              <a:off x="804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902" name="Rectangle 76"/>
            <p:cNvSpPr>
              <a:spLocks noChangeArrowheads="1"/>
            </p:cNvSpPr>
            <p:nvPr/>
          </p:nvSpPr>
          <p:spPr bwMode="auto">
            <a:xfrm>
              <a:off x="814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903" name="Rectangle 77"/>
            <p:cNvSpPr>
              <a:spLocks noChangeArrowheads="1"/>
            </p:cNvSpPr>
            <p:nvPr/>
          </p:nvSpPr>
          <p:spPr bwMode="auto">
            <a:xfrm>
              <a:off x="916" y="3518"/>
              <a:ext cx="19" cy="24"/>
            </a:xfrm>
            <a:prstGeom prst="rect">
              <a:avLst/>
            </a:prstGeom>
            <a:solidFill>
              <a:srgbClr val="0080FF"/>
            </a:solidFill>
            <a:ln w="7938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" name="Rectangle 78"/>
            <p:cNvSpPr>
              <a:spLocks noChangeArrowheads="1"/>
            </p:cNvSpPr>
            <p:nvPr/>
          </p:nvSpPr>
          <p:spPr bwMode="auto">
            <a:xfrm>
              <a:off x="1037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" name="Rectangle 79"/>
            <p:cNvSpPr>
              <a:spLocks noChangeArrowheads="1"/>
            </p:cNvSpPr>
            <p:nvPr/>
          </p:nvSpPr>
          <p:spPr bwMode="auto">
            <a:xfrm>
              <a:off x="1042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8" name="Rectangle 80"/>
            <p:cNvSpPr>
              <a:spLocks noChangeArrowheads="1"/>
            </p:cNvSpPr>
            <p:nvPr/>
          </p:nvSpPr>
          <p:spPr bwMode="auto">
            <a:xfrm>
              <a:off x="1052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9" name="Rectangle 81"/>
            <p:cNvSpPr>
              <a:spLocks noChangeArrowheads="1"/>
            </p:cNvSpPr>
            <p:nvPr/>
          </p:nvSpPr>
          <p:spPr bwMode="auto">
            <a:xfrm>
              <a:off x="1154" y="3518"/>
              <a:ext cx="19" cy="24"/>
            </a:xfrm>
            <a:prstGeom prst="rect">
              <a:avLst/>
            </a:prstGeom>
            <a:solidFill>
              <a:srgbClr val="0080FF"/>
            </a:solidFill>
            <a:ln w="7938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6" name="Rectangle 82"/>
            <p:cNvSpPr>
              <a:spLocks noChangeArrowheads="1"/>
            </p:cNvSpPr>
            <p:nvPr/>
          </p:nvSpPr>
          <p:spPr bwMode="auto">
            <a:xfrm>
              <a:off x="1275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Rectangle 83"/>
            <p:cNvSpPr>
              <a:spLocks noChangeArrowheads="1"/>
            </p:cNvSpPr>
            <p:nvPr/>
          </p:nvSpPr>
          <p:spPr bwMode="auto">
            <a:xfrm>
              <a:off x="1280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Rectangle 84"/>
            <p:cNvSpPr>
              <a:spLocks noChangeArrowheads="1"/>
            </p:cNvSpPr>
            <p:nvPr/>
          </p:nvSpPr>
          <p:spPr bwMode="auto">
            <a:xfrm>
              <a:off x="1294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Rectangle 85"/>
            <p:cNvSpPr>
              <a:spLocks noChangeArrowheads="1"/>
            </p:cNvSpPr>
            <p:nvPr/>
          </p:nvSpPr>
          <p:spPr bwMode="auto">
            <a:xfrm>
              <a:off x="1348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Rectangle 86"/>
            <p:cNvSpPr>
              <a:spLocks noChangeArrowheads="1"/>
            </p:cNvSpPr>
            <p:nvPr/>
          </p:nvSpPr>
          <p:spPr bwMode="auto">
            <a:xfrm>
              <a:off x="1353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Rectangle 87"/>
            <p:cNvSpPr>
              <a:spLocks noChangeArrowheads="1"/>
            </p:cNvSpPr>
            <p:nvPr/>
          </p:nvSpPr>
          <p:spPr bwMode="auto">
            <a:xfrm>
              <a:off x="1362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Rectangle 88"/>
            <p:cNvSpPr>
              <a:spLocks noChangeArrowheads="1"/>
            </p:cNvSpPr>
            <p:nvPr/>
          </p:nvSpPr>
          <p:spPr bwMode="auto">
            <a:xfrm>
              <a:off x="1421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Rectangle 89"/>
            <p:cNvSpPr>
              <a:spLocks noChangeArrowheads="1"/>
            </p:cNvSpPr>
            <p:nvPr/>
          </p:nvSpPr>
          <p:spPr bwMode="auto">
            <a:xfrm>
              <a:off x="1426" y="3508"/>
              <a:ext cx="4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Rectangle 90"/>
            <p:cNvSpPr>
              <a:spLocks noChangeArrowheads="1"/>
            </p:cNvSpPr>
            <p:nvPr/>
          </p:nvSpPr>
          <p:spPr bwMode="auto">
            <a:xfrm>
              <a:off x="1435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Rectangle 91"/>
            <p:cNvSpPr>
              <a:spLocks noChangeArrowheads="1"/>
            </p:cNvSpPr>
            <p:nvPr/>
          </p:nvSpPr>
          <p:spPr bwMode="auto">
            <a:xfrm>
              <a:off x="1537" y="3518"/>
              <a:ext cx="20" cy="24"/>
            </a:xfrm>
            <a:prstGeom prst="rect">
              <a:avLst/>
            </a:prstGeom>
            <a:solidFill>
              <a:srgbClr val="0080FF"/>
            </a:solidFill>
            <a:ln w="7938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Rectangle 92"/>
            <p:cNvSpPr>
              <a:spLocks noChangeArrowheads="1"/>
            </p:cNvSpPr>
            <p:nvPr/>
          </p:nvSpPr>
          <p:spPr bwMode="auto">
            <a:xfrm>
              <a:off x="1605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Rectangle 93"/>
            <p:cNvSpPr>
              <a:spLocks noChangeArrowheads="1"/>
            </p:cNvSpPr>
            <p:nvPr/>
          </p:nvSpPr>
          <p:spPr bwMode="auto">
            <a:xfrm>
              <a:off x="1659" y="3528"/>
              <a:ext cx="4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Rectangle 94"/>
            <p:cNvSpPr>
              <a:spLocks noChangeArrowheads="1"/>
            </p:cNvSpPr>
            <p:nvPr/>
          </p:nvSpPr>
          <p:spPr bwMode="auto">
            <a:xfrm>
              <a:off x="1663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Rectangle 95"/>
            <p:cNvSpPr>
              <a:spLocks noChangeArrowheads="1"/>
            </p:cNvSpPr>
            <p:nvPr/>
          </p:nvSpPr>
          <p:spPr bwMode="auto">
            <a:xfrm>
              <a:off x="1673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Rectangle 96"/>
            <p:cNvSpPr>
              <a:spLocks noChangeArrowheads="1"/>
            </p:cNvSpPr>
            <p:nvPr/>
          </p:nvSpPr>
          <p:spPr bwMode="auto">
            <a:xfrm>
              <a:off x="1775" y="3518"/>
              <a:ext cx="20" cy="24"/>
            </a:xfrm>
            <a:prstGeom prst="rect">
              <a:avLst/>
            </a:prstGeom>
            <a:solidFill>
              <a:srgbClr val="0080FF"/>
            </a:solidFill>
            <a:ln w="7938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Rectangle 97"/>
            <p:cNvSpPr>
              <a:spLocks noChangeArrowheads="1"/>
            </p:cNvSpPr>
            <p:nvPr/>
          </p:nvSpPr>
          <p:spPr bwMode="auto">
            <a:xfrm>
              <a:off x="1901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Rectangle 98"/>
            <p:cNvSpPr>
              <a:spLocks noChangeArrowheads="1"/>
            </p:cNvSpPr>
            <p:nvPr/>
          </p:nvSpPr>
          <p:spPr bwMode="auto">
            <a:xfrm>
              <a:off x="1906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Rectangle 99"/>
            <p:cNvSpPr>
              <a:spLocks noChangeArrowheads="1"/>
            </p:cNvSpPr>
            <p:nvPr/>
          </p:nvSpPr>
          <p:spPr bwMode="auto">
            <a:xfrm>
              <a:off x="1916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Rectangle 100"/>
            <p:cNvSpPr>
              <a:spLocks noChangeArrowheads="1"/>
            </p:cNvSpPr>
            <p:nvPr/>
          </p:nvSpPr>
          <p:spPr bwMode="auto">
            <a:xfrm>
              <a:off x="1969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Rectangle 101"/>
            <p:cNvSpPr>
              <a:spLocks noChangeArrowheads="1"/>
            </p:cNvSpPr>
            <p:nvPr/>
          </p:nvSpPr>
          <p:spPr bwMode="auto">
            <a:xfrm>
              <a:off x="1979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4" name="Rectangle 102"/>
            <p:cNvSpPr>
              <a:spLocks noChangeArrowheads="1"/>
            </p:cNvSpPr>
            <p:nvPr/>
          </p:nvSpPr>
          <p:spPr bwMode="auto">
            <a:xfrm>
              <a:off x="1984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5" name="Rectangle 103"/>
            <p:cNvSpPr>
              <a:spLocks noChangeArrowheads="1"/>
            </p:cNvSpPr>
            <p:nvPr/>
          </p:nvSpPr>
          <p:spPr bwMode="auto">
            <a:xfrm>
              <a:off x="2047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Rectangle 104"/>
            <p:cNvSpPr>
              <a:spLocks noChangeArrowheads="1"/>
            </p:cNvSpPr>
            <p:nvPr/>
          </p:nvSpPr>
          <p:spPr bwMode="auto">
            <a:xfrm>
              <a:off x="2062" y="3528"/>
              <a:ext cx="4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Rectangle 105"/>
            <p:cNvSpPr>
              <a:spLocks noChangeArrowheads="1"/>
            </p:cNvSpPr>
            <p:nvPr/>
          </p:nvSpPr>
          <p:spPr bwMode="auto">
            <a:xfrm>
              <a:off x="2159" y="3518"/>
              <a:ext cx="19" cy="24"/>
            </a:xfrm>
            <a:prstGeom prst="rect">
              <a:avLst/>
            </a:prstGeom>
            <a:solidFill>
              <a:srgbClr val="0080FF"/>
            </a:solidFill>
            <a:ln w="7938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Rectangle 106"/>
            <p:cNvSpPr>
              <a:spLocks noChangeArrowheads="1"/>
            </p:cNvSpPr>
            <p:nvPr/>
          </p:nvSpPr>
          <p:spPr bwMode="auto">
            <a:xfrm>
              <a:off x="2285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Rectangle 107"/>
            <p:cNvSpPr>
              <a:spLocks noChangeArrowheads="1"/>
            </p:cNvSpPr>
            <p:nvPr/>
          </p:nvSpPr>
          <p:spPr bwMode="auto">
            <a:xfrm>
              <a:off x="2290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Rectangle 108"/>
            <p:cNvSpPr>
              <a:spLocks noChangeArrowheads="1"/>
            </p:cNvSpPr>
            <p:nvPr/>
          </p:nvSpPr>
          <p:spPr bwMode="auto">
            <a:xfrm>
              <a:off x="2299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Rectangle 109"/>
            <p:cNvSpPr>
              <a:spLocks noChangeArrowheads="1"/>
            </p:cNvSpPr>
            <p:nvPr/>
          </p:nvSpPr>
          <p:spPr bwMode="auto">
            <a:xfrm>
              <a:off x="2401" y="3518"/>
              <a:ext cx="20" cy="24"/>
            </a:xfrm>
            <a:prstGeom prst="rect">
              <a:avLst/>
            </a:prstGeom>
            <a:solidFill>
              <a:srgbClr val="0080FF"/>
            </a:solidFill>
            <a:ln w="7938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Rectangle 110"/>
            <p:cNvSpPr>
              <a:spLocks noChangeArrowheads="1"/>
            </p:cNvSpPr>
            <p:nvPr/>
          </p:nvSpPr>
          <p:spPr bwMode="auto">
            <a:xfrm>
              <a:off x="2528" y="3508"/>
              <a:ext cx="4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Rectangle 111"/>
            <p:cNvSpPr>
              <a:spLocks noChangeArrowheads="1"/>
            </p:cNvSpPr>
            <p:nvPr/>
          </p:nvSpPr>
          <p:spPr bwMode="auto">
            <a:xfrm>
              <a:off x="2542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Rectangle 112"/>
            <p:cNvSpPr>
              <a:spLocks noChangeArrowheads="1"/>
            </p:cNvSpPr>
            <p:nvPr/>
          </p:nvSpPr>
          <p:spPr bwMode="auto">
            <a:xfrm>
              <a:off x="2596" y="3528"/>
              <a:ext cx="4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Rectangle 113"/>
            <p:cNvSpPr>
              <a:spLocks noChangeArrowheads="1"/>
            </p:cNvSpPr>
            <p:nvPr/>
          </p:nvSpPr>
          <p:spPr bwMode="auto">
            <a:xfrm>
              <a:off x="2600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Rectangle 114"/>
            <p:cNvSpPr>
              <a:spLocks noChangeArrowheads="1"/>
            </p:cNvSpPr>
            <p:nvPr/>
          </p:nvSpPr>
          <p:spPr bwMode="auto">
            <a:xfrm>
              <a:off x="2610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Rectangle 115"/>
            <p:cNvSpPr>
              <a:spLocks noChangeArrowheads="1"/>
            </p:cNvSpPr>
            <p:nvPr/>
          </p:nvSpPr>
          <p:spPr bwMode="auto">
            <a:xfrm>
              <a:off x="2668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Rectangle 116"/>
            <p:cNvSpPr>
              <a:spLocks noChangeArrowheads="1"/>
            </p:cNvSpPr>
            <p:nvPr/>
          </p:nvSpPr>
          <p:spPr bwMode="auto">
            <a:xfrm>
              <a:off x="2673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Rectangle 117"/>
            <p:cNvSpPr>
              <a:spLocks noChangeArrowheads="1"/>
            </p:cNvSpPr>
            <p:nvPr/>
          </p:nvSpPr>
          <p:spPr bwMode="auto">
            <a:xfrm>
              <a:off x="2683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" name="Rectangle 118"/>
            <p:cNvSpPr>
              <a:spLocks noChangeArrowheads="1"/>
            </p:cNvSpPr>
            <p:nvPr/>
          </p:nvSpPr>
          <p:spPr bwMode="auto">
            <a:xfrm>
              <a:off x="2785" y="3518"/>
              <a:ext cx="19" cy="24"/>
            </a:xfrm>
            <a:prstGeom prst="rect">
              <a:avLst/>
            </a:prstGeom>
            <a:solidFill>
              <a:srgbClr val="0080FF"/>
            </a:solidFill>
            <a:ln w="7938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" name="Rectangle 119"/>
            <p:cNvSpPr>
              <a:spLocks noChangeArrowheads="1"/>
            </p:cNvSpPr>
            <p:nvPr/>
          </p:nvSpPr>
          <p:spPr bwMode="auto">
            <a:xfrm>
              <a:off x="2906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Rectangle 120"/>
            <p:cNvSpPr>
              <a:spLocks noChangeArrowheads="1"/>
            </p:cNvSpPr>
            <p:nvPr/>
          </p:nvSpPr>
          <p:spPr bwMode="auto">
            <a:xfrm>
              <a:off x="2911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Rectangle 121"/>
            <p:cNvSpPr>
              <a:spLocks noChangeArrowheads="1"/>
            </p:cNvSpPr>
            <p:nvPr/>
          </p:nvSpPr>
          <p:spPr bwMode="auto">
            <a:xfrm>
              <a:off x="2921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Rectangle 122"/>
            <p:cNvSpPr>
              <a:spLocks noChangeArrowheads="1"/>
            </p:cNvSpPr>
            <p:nvPr/>
          </p:nvSpPr>
          <p:spPr bwMode="auto">
            <a:xfrm>
              <a:off x="2935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Rectangle 123"/>
            <p:cNvSpPr>
              <a:spLocks noChangeArrowheads="1"/>
            </p:cNvSpPr>
            <p:nvPr/>
          </p:nvSpPr>
          <p:spPr bwMode="auto">
            <a:xfrm>
              <a:off x="2935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Rectangle 124"/>
            <p:cNvSpPr>
              <a:spLocks noChangeArrowheads="1"/>
            </p:cNvSpPr>
            <p:nvPr/>
          </p:nvSpPr>
          <p:spPr bwMode="auto">
            <a:xfrm>
              <a:off x="3023" y="3518"/>
              <a:ext cx="19" cy="24"/>
            </a:xfrm>
            <a:prstGeom prst="rect">
              <a:avLst/>
            </a:prstGeom>
            <a:solidFill>
              <a:srgbClr val="0080FF"/>
            </a:solidFill>
            <a:ln w="7938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Rectangle 125"/>
            <p:cNvSpPr>
              <a:spLocks noChangeArrowheads="1"/>
            </p:cNvSpPr>
            <p:nvPr/>
          </p:nvSpPr>
          <p:spPr bwMode="auto">
            <a:xfrm>
              <a:off x="3042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Rectangle 126"/>
            <p:cNvSpPr>
              <a:spLocks noChangeArrowheads="1"/>
            </p:cNvSpPr>
            <p:nvPr/>
          </p:nvSpPr>
          <p:spPr bwMode="auto">
            <a:xfrm>
              <a:off x="3144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Rectangle 127"/>
            <p:cNvSpPr>
              <a:spLocks noChangeArrowheads="1"/>
            </p:cNvSpPr>
            <p:nvPr/>
          </p:nvSpPr>
          <p:spPr bwMode="auto">
            <a:xfrm>
              <a:off x="3154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Rectangle 128"/>
            <p:cNvSpPr>
              <a:spLocks noChangeArrowheads="1"/>
            </p:cNvSpPr>
            <p:nvPr/>
          </p:nvSpPr>
          <p:spPr bwMode="auto">
            <a:xfrm>
              <a:off x="3164" y="3528"/>
              <a:ext cx="4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Rectangle 129"/>
            <p:cNvSpPr>
              <a:spLocks noChangeArrowheads="1"/>
            </p:cNvSpPr>
            <p:nvPr/>
          </p:nvSpPr>
          <p:spPr bwMode="auto">
            <a:xfrm>
              <a:off x="3217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Rectangle 130"/>
            <p:cNvSpPr>
              <a:spLocks noChangeArrowheads="1"/>
            </p:cNvSpPr>
            <p:nvPr/>
          </p:nvSpPr>
          <p:spPr bwMode="auto">
            <a:xfrm>
              <a:off x="3222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Rectangle 131"/>
            <p:cNvSpPr>
              <a:spLocks noChangeArrowheads="1"/>
            </p:cNvSpPr>
            <p:nvPr/>
          </p:nvSpPr>
          <p:spPr bwMode="auto">
            <a:xfrm>
              <a:off x="3232" y="3528"/>
              <a:ext cx="4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Rectangle 132"/>
            <p:cNvSpPr>
              <a:spLocks noChangeArrowheads="1"/>
            </p:cNvSpPr>
            <p:nvPr/>
          </p:nvSpPr>
          <p:spPr bwMode="auto">
            <a:xfrm>
              <a:off x="3295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00" name="Rectangle 133"/>
            <p:cNvSpPr>
              <a:spLocks noChangeArrowheads="1"/>
            </p:cNvSpPr>
            <p:nvPr/>
          </p:nvSpPr>
          <p:spPr bwMode="auto">
            <a:xfrm>
              <a:off x="3309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01" name="Rectangle 134"/>
            <p:cNvSpPr>
              <a:spLocks noChangeArrowheads="1"/>
            </p:cNvSpPr>
            <p:nvPr/>
          </p:nvSpPr>
          <p:spPr bwMode="auto">
            <a:xfrm>
              <a:off x="3406" y="3518"/>
              <a:ext cx="20" cy="24"/>
            </a:xfrm>
            <a:prstGeom prst="rect">
              <a:avLst/>
            </a:prstGeom>
            <a:solidFill>
              <a:srgbClr val="0080FF"/>
            </a:solidFill>
            <a:ln w="7938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02" name="Rectangle 135"/>
            <p:cNvSpPr>
              <a:spLocks noChangeArrowheads="1"/>
            </p:cNvSpPr>
            <p:nvPr/>
          </p:nvSpPr>
          <p:spPr bwMode="auto">
            <a:xfrm>
              <a:off x="3528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03" name="Rectangle 136"/>
            <p:cNvSpPr>
              <a:spLocks noChangeArrowheads="1"/>
            </p:cNvSpPr>
            <p:nvPr/>
          </p:nvSpPr>
          <p:spPr bwMode="auto">
            <a:xfrm>
              <a:off x="3537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04" name="Rectangle 137"/>
            <p:cNvSpPr>
              <a:spLocks noChangeArrowheads="1"/>
            </p:cNvSpPr>
            <p:nvPr/>
          </p:nvSpPr>
          <p:spPr bwMode="auto">
            <a:xfrm>
              <a:off x="3547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05" name="Rectangle 138"/>
            <p:cNvSpPr>
              <a:spLocks noChangeArrowheads="1"/>
            </p:cNvSpPr>
            <p:nvPr/>
          </p:nvSpPr>
          <p:spPr bwMode="auto">
            <a:xfrm>
              <a:off x="3649" y="3518"/>
              <a:ext cx="20" cy="24"/>
            </a:xfrm>
            <a:prstGeom prst="rect">
              <a:avLst/>
            </a:prstGeom>
            <a:solidFill>
              <a:srgbClr val="0080FF"/>
            </a:solidFill>
            <a:ln w="7938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06" name="Rectangle 139"/>
            <p:cNvSpPr>
              <a:spLocks noChangeArrowheads="1"/>
            </p:cNvSpPr>
            <p:nvPr/>
          </p:nvSpPr>
          <p:spPr bwMode="auto">
            <a:xfrm>
              <a:off x="3775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07" name="Rectangle 140"/>
            <p:cNvSpPr>
              <a:spLocks noChangeArrowheads="1"/>
            </p:cNvSpPr>
            <p:nvPr/>
          </p:nvSpPr>
          <p:spPr bwMode="auto">
            <a:xfrm>
              <a:off x="3785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08" name="Rectangle 141"/>
            <p:cNvSpPr>
              <a:spLocks noChangeArrowheads="1"/>
            </p:cNvSpPr>
            <p:nvPr/>
          </p:nvSpPr>
          <p:spPr bwMode="auto">
            <a:xfrm>
              <a:off x="3843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09" name="Rectangle 142"/>
            <p:cNvSpPr>
              <a:spLocks noChangeArrowheads="1"/>
            </p:cNvSpPr>
            <p:nvPr/>
          </p:nvSpPr>
          <p:spPr bwMode="auto">
            <a:xfrm>
              <a:off x="3848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10" name="Rectangle 143"/>
            <p:cNvSpPr>
              <a:spLocks noChangeArrowheads="1"/>
            </p:cNvSpPr>
            <p:nvPr/>
          </p:nvSpPr>
          <p:spPr bwMode="auto">
            <a:xfrm>
              <a:off x="3858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11" name="Rectangle 144"/>
            <p:cNvSpPr>
              <a:spLocks noChangeArrowheads="1"/>
            </p:cNvSpPr>
            <p:nvPr/>
          </p:nvSpPr>
          <p:spPr bwMode="auto">
            <a:xfrm>
              <a:off x="3911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12" name="Rectangle 145"/>
            <p:cNvSpPr>
              <a:spLocks noChangeArrowheads="1"/>
            </p:cNvSpPr>
            <p:nvPr/>
          </p:nvSpPr>
          <p:spPr bwMode="auto">
            <a:xfrm>
              <a:off x="3921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13" name="Rectangle 146"/>
            <p:cNvSpPr>
              <a:spLocks noChangeArrowheads="1"/>
            </p:cNvSpPr>
            <p:nvPr/>
          </p:nvSpPr>
          <p:spPr bwMode="auto">
            <a:xfrm>
              <a:off x="4033" y="3518"/>
              <a:ext cx="19" cy="24"/>
            </a:xfrm>
            <a:prstGeom prst="rect">
              <a:avLst/>
            </a:prstGeom>
            <a:solidFill>
              <a:srgbClr val="0080FF"/>
            </a:solidFill>
            <a:ln w="7938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14" name="Rectangle 147"/>
            <p:cNvSpPr>
              <a:spLocks noChangeArrowheads="1"/>
            </p:cNvSpPr>
            <p:nvPr/>
          </p:nvSpPr>
          <p:spPr bwMode="auto">
            <a:xfrm>
              <a:off x="4115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15" name="Rectangle 148"/>
            <p:cNvSpPr>
              <a:spLocks noChangeArrowheads="1"/>
            </p:cNvSpPr>
            <p:nvPr/>
          </p:nvSpPr>
          <p:spPr bwMode="auto">
            <a:xfrm>
              <a:off x="4154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16" name="Rectangle 149"/>
            <p:cNvSpPr>
              <a:spLocks noChangeArrowheads="1"/>
            </p:cNvSpPr>
            <p:nvPr/>
          </p:nvSpPr>
          <p:spPr bwMode="auto">
            <a:xfrm>
              <a:off x="4159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17" name="Rectangle 150"/>
            <p:cNvSpPr>
              <a:spLocks noChangeArrowheads="1"/>
            </p:cNvSpPr>
            <p:nvPr/>
          </p:nvSpPr>
          <p:spPr bwMode="auto">
            <a:xfrm>
              <a:off x="4169" y="3528"/>
              <a:ext cx="4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18" name="Rectangle 151"/>
            <p:cNvSpPr>
              <a:spLocks noChangeArrowheads="1"/>
            </p:cNvSpPr>
            <p:nvPr/>
          </p:nvSpPr>
          <p:spPr bwMode="auto">
            <a:xfrm>
              <a:off x="4183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19" name="Rectangle 152"/>
            <p:cNvSpPr>
              <a:spLocks noChangeArrowheads="1"/>
            </p:cNvSpPr>
            <p:nvPr/>
          </p:nvSpPr>
          <p:spPr bwMode="auto">
            <a:xfrm>
              <a:off x="4271" y="3518"/>
              <a:ext cx="19" cy="24"/>
            </a:xfrm>
            <a:prstGeom prst="rect">
              <a:avLst/>
            </a:prstGeom>
            <a:solidFill>
              <a:srgbClr val="0080FF"/>
            </a:solidFill>
            <a:ln w="7938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20" name="Rectangle 153"/>
            <p:cNvSpPr>
              <a:spLocks noChangeArrowheads="1"/>
            </p:cNvSpPr>
            <p:nvPr/>
          </p:nvSpPr>
          <p:spPr bwMode="auto">
            <a:xfrm>
              <a:off x="4392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21" name="Rectangle 154"/>
            <p:cNvSpPr>
              <a:spLocks noChangeArrowheads="1"/>
            </p:cNvSpPr>
            <p:nvPr/>
          </p:nvSpPr>
          <p:spPr bwMode="auto">
            <a:xfrm>
              <a:off x="4397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22" name="Rectangle 155"/>
            <p:cNvSpPr>
              <a:spLocks noChangeArrowheads="1"/>
            </p:cNvSpPr>
            <p:nvPr/>
          </p:nvSpPr>
          <p:spPr bwMode="auto">
            <a:xfrm>
              <a:off x="4411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23" name="Rectangle 156"/>
            <p:cNvSpPr>
              <a:spLocks noChangeArrowheads="1"/>
            </p:cNvSpPr>
            <p:nvPr/>
          </p:nvSpPr>
          <p:spPr bwMode="auto">
            <a:xfrm>
              <a:off x="4465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24" name="Rectangle 157"/>
            <p:cNvSpPr>
              <a:spLocks noChangeArrowheads="1"/>
            </p:cNvSpPr>
            <p:nvPr/>
          </p:nvSpPr>
          <p:spPr bwMode="auto">
            <a:xfrm>
              <a:off x="4470" y="3508"/>
              <a:ext cx="4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25" name="Rectangle 158"/>
            <p:cNvSpPr>
              <a:spLocks noChangeArrowheads="1"/>
            </p:cNvSpPr>
            <p:nvPr/>
          </p:nvSpPr>
          <p:spPr bwMode="auto">
            <a:xfrm>
              <a:off x="4479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26" name="Rectangle 159"/>
            <p:cNvSpPr>
              <a:spLocks noChangeArrowheads="1"/>
            </p:cNvSpPr>
            <p:nvPr/>
          </p:nvSpPr>
          <p:spPr bwMode="auto">
            <a:xfrm>
              <a:off x="4542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27" name="Rectangle 160"/>
            <p:cNvSpPr>
              <a:spLocks noChangeArrowheads="1"/>
            </p:cNvSpPr>
            <p:nvPr/>
          </p:nvSpPr>
          <p:spPr bwMode="auto">
            <a:xfrm>
              <a:off x="4557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28" name="Rectangle 161"/>
            <p:cNvSpPr>
              <a:spLocks noChangeArrowheads="1"/>
            </p:cNvSpPr>
            <p:nvPr/>
          </p:nvSpPr>
          <p:spPr bwMode="auto">
            <a:xfrm>
              <a:off x="4654" y="3518"/>
              <a:ext cx="19" cy="24"/>
            </a:xfrm>
            <a:prstGeom prst="rect">
              <a:avLst/>
            </a:prstGeom>
            <a:solidFill>
              <a:srgbClr val="0080FF"/>
            </a:solidFill>
            <a:ln w="7938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31" name="Rectangle 162"/>
            <p:cNvSpPr>
              <a:spLocks noChangeArrowheads="1"/>
            </p:cNvSpPr>
            <p:nvPr/>
          </p:nvSpPr>
          <p:spPr bwMode="auto">
            <a:xfrm>
              <a:off x="4775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0" name="Rectangle 163"/>
            <p:cNvSpPr>
              <a:spLocks noChangeArrowheads="1"/>
            </p:cNvSpPr>
            <p:nvPr/>
          </p:nvSpPr>
          <p:spPr bwMode="auto">
            <a:xfrm>
              <a:off x="4780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1" name="Rectangle 164"/>
            <p:cNvSpPr>
              <a:spLocks noChangeArrowheads="1"/>
            </p:cNvSpPr>
            <p:nvPr/>
          </p:nvSpPr>
          <p:spPr bwMode="auto">
            <a:xfrm>
              <a:off x="4790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2" name="Rectangle 165"/>
            <p:cNvSpPr>
              <a:spLocks noChangeArrowheads="1"/>
            </p:cNvSpPr>
            <p:nvPr/>
          </p:nvSpPr>
          <p:spPr bwMode="auto">
            <a:xfrm>
              <a:off x="4892" y="3518"/>
              <a:ext cx="19" cy="24"/>
            </a:xfrm>
            <a:prstGeom prst="rect">
              <a:avLst/>
            </a:prstGeom>
            <a:solidFill>
              <a:srgbClr val="0080FF"/>
            </a:solidFill>
            <a:ln w="7938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3" name="Rectangle 166"/>
            <p:cNvSpPr>
              <a:spLocks noChangeArrowheads="1"/>
            </p:cNvSpPr>
            <p:nvPr/>
          </p:nvSpPr>
          <p:spPr bwMode="auto">
            <a:xfrm>
              <a:off x="5023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4" name="Rectangle 167"/>
            <p:cNvSpPr>
              <a:spLocks noChangeArrowheads="1"/>
            </p:cNvSpPr>
            <p:nvPr/>
          </p:nvSpPr>
          <p:spPr bwMode="auto">
            <a:xfrm>
              <a:off x="5033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Rectangle 168"/>
            <p:cNvSpPr>
              <a:spLocks noChangeArrowheads="1"/>
            </p:cNvSpPr>
            <p:nvPr/>
          </p:nvSpPr>
          <p:spPr bwMode="auto">
            <a:xfrm>
              <a:off x="5086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" name="Rectangle 169"/>
            <p:cNvSpPr>
              <a:spLocks noChangeArrowheads="1"/>
            </p:cNvSpPr>
            <p:nvPr/>
          </p:nvSpPr>
          <p:spPr bwMode="auto">
            <a:xfrm>
              <a:off x="5096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Rectangle 170"/>
            <p:cNvSpPr>
              <a:spLocks noChangeArrowheads="1"/>
            </p:cNvSpPr>
            <p:nvPr/>
          </p:nvSpPr>
          <p:spPr bwMode="auto">
            <a:xfrm>
              <a:off x="5101" y="3528"/>
              <a:ext cx="5" cy="14"/>
            </a:xfrm>
            <a:prstGeom prst="rect">
              <a:avLst/>
            </a:prstGeom>
            <a:solidFill>
              <a:srgbClr val="808000"/>
            </a:solidFill>
            <a:ln w="7938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" name="Rectangle 171"/>
            <p:cNvSpPr>
              <a:spLocks noChangeArrowheads="1"/>
            </p:cNvSpPr>
            <p:nvPr/>
          </p:nvSpPr>
          <p:spPr bwMode="auto">
            <a:xfrm>
              <a:off x="5159" y="3528"/>
              <a:ext cx="5" cy="1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9" name="Rectangle 172"/>
            <p:cNvSpPr>
              <a:spLocks noChangeArrowheads="1"/>
            </p:cNvSpPr>
            <p:nvPr/>
          </p:nvSpPr>
          <p:spPr bwMode="auto">
            <a:xfrm>
              <a:off x="5164" y="3508"/>
              <a:ext cx="5" cy="34"/>
            </a:xfrm>
            <a:prstGeom prst="rect">
              <a:avLst/>
            </a:prstGeom>
            <a:solidFill>
              <a:srgbClr val="FF0000"/>
            </a:solidFill>
            <a:ln w="7938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" name="Rectangle 173"/>
            <p:cNvSpPr>
              <a:spLocks noChangeArrowheads="1"/>
            </p:cNvSpPr>
            <p:nvPr/>
          </p:nvSpPr>
          <p:spPr bwMode="auto">
            <a:xfrm>
              <a:off x="5275" y="3518"/>
              <a:ext cx="25" cy="24"/>
            </a:xfrm>
            <a:prstGeom prst="rect">
              <a:avLst/>
            </a:prstGeom>
            <a:solidFill>
              <a:srgbClr val="0080FF"/>
            </a:solidFill>
            <a:ln w="7938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8135" name="Group 68134"/>
          <p:cNvGrpSpPr/>
          <p:nvPr/>
        </p:nvGrpSpPr>
        <p:grpSpPr>
          <a:xfrm>
            <a:off x="2403781" y="1044799"/>
            <a:ext cx="4328016" cy="1990725"/>
            <a:chOff x="2474661" y="1073151"/>
            <a:chExt cx="4328016" cy="1990725"/>
          </a:xfrm>
        </p:grpSpPr>
        <p:grpSp>
          <p:nvGrpSpPr>
            <p:cNvPr id="333" name="Group 176"/>
            <p:cNvGrpSpPr>
              <a:grpSpLocks noChangeAspect="1"/>
            </p:cNvGrpSpPr>
            <p:nvPr/>
          </p:nvGrpSpPr>
          <p:grpSpPr bwMode="auto">
            <a:xfrm>
              <a:off x="2474661" y="1073151"/>
              <a:ext cx="4328016" cy="1990725"/>
              <a:chOff x="1363" y="613"/>
              <a:chExt cx="3102" cy="1254"/>
            </a:xfrm>
          </p:grpSpPr>
          <p:sp>
            <p:nvSpPr>
              <p:cNvPr id="334" name="AutoShape 175"/>
              <p:cNvSpPr>
                <a:spLocks noChangeAspect="1" noChangeArrowheads="1" noTextEdit="1"/>
              </p:cNvSpPr>
              <p:nvPr/>
            </p:nvSpPr>
            <p:spPr bwMode="auto">
              <a:xfrm>
                <a:off x="1443" y="613"/>
                <a:ext cx="3022" cy="12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5" name="Rectangle 177"/>
              <p:cNvSpPr>
                <a:spLocks noChangeArrowheads="1"/>
              </p:cNvSpPr>
              <p:nvPr/>
            </p:nvSpPr>
            <p:spPr bwMode="auto">
              <a:xfrm>
                <a:off x="1443" y="613"/>
                <a:ext cx="3022" cy="125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6" name="Rectangle 178"/>
              <p:cNvSpPr>
                <a:spLocks noChangeArrowheads="1"/>
              </p:cNvSpPr>
              <p:nvPr/>
            </p:nvSpPr>
            <p:spPr bwMode="auto">
              <a:xfrm>
                <a:off x="1510" y="757"/>
                <a:ext cx="2888" cy="960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7" name="Rectangle 179"/>
              <p:cNvSpPr>
                <a:spLocks noChangeArrowheads="1"/>
              </p:cNvSpPr>
              <p:nvPr/>
            </p:nvSpPr>
            <p:spPr bwMode="auto">
              <a:xfrm>
                <a:off x="4299" y="1729"/>
                <a:ext cx="15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185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8" name="Rectangle 180"/>
              <p:cNvSpPr>
                <a:spLocks noChangeArrowheads="1"/>
              </p:cNvSpPr>
              <p:nvPr/>
            </p:nvSpPr>
            <p:spPr bwMode="auto">
              <a:xfrm>
                <a:off x="1510" y="1729"/>
                <a:ext cx="111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57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0" name="Rectangle 182"/>
              <p:cNvSpPr>
                <a:spLocks noChangeArrowheads="1"/>
              </p:cNvSpPr>
              <p:nvPr/>
            </p:nvSpPr>
            <p:spPr bwMode="auto">
              <a:xfrm>
                <a:off x="1554" y="691"/>
                <a:ext cx="449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                 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1" name="Rectangle 183"/>
              <p:cNvSpPr>
                <a:spLocks noChangeArrowheads="1"/>
              </p:cNvSpPr>
              <p:nvPr/>
            </p:nvSpPr>
            <p:spPr bwMode="auto">
              <a:xfrm rot="16200000">
                <a:off x="1355" y="749"/>
                <a:ext cx="12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0.5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2" name="Rectangle 184"/>
              <p:cNvSpPr>
                <a:spLocks noChangeArrowheads="1"/>
              </p:cNvSpPr>
              <p:nvPr/>
            </p:nvSpPr>
            <p:spPr bwMode="auto">
              <a:xfrm rot="16200000">
                <a:off x="1408" y="1635"/>
                <a:ext cx="72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3" name="Rectangle 185"/>
              <p:cNvSpPr>
                <a:spLocks noChangeArrowheads="1"/>
              </p:cNvSpPr>
              <p:nvPr/>
            </p:nvSpPr>
            <p:spPr bwMode="auto">
              <a:xfrm rot="16200000">
                <a:off x="1192" y="1125"/>
                <a:ext cx="44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PHASE_X&amp;Y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4" name="Line 186"/>
              <p:cNvSpPr>
                <a:spLocks noChangeShapeType="1"/>
              </p:cNvSpPr>
              <p:nvPr/>
            </p:nvSpPr>
            <p:spPr bwMode="auto">
              <a:xfrm flipH="1">
                <a:off x="4376" y="853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5" name="Line 187"/>
              <p:cNvSpPr>
                <a:spLocks noChangeShapeType="1"/>
              </p:cNvSpPr>
              <p:nvPr/>
            </p:nvSpPr>
            <p:spPr bwMode="auto">
              <a:xfrm>
                <a:off x="1510" y="853"/>
                <a:ext cx="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6" name="Line 188"/>
              <p:cNvSpPr>
                <a:spLocks noChangeShapeType="1"/>
              </p:cNvSpPr>
              <p:nvPr/>
            </p:nvSpPr>
            <p:spPr bwMode="auto">
              <a:xfrm flipV="1">
                <a:off x="1798" y="1699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7" name="Line 189"/>
              <p:cNvSpPr>
                <a:spLocks noChangeShapeType="1"/>
              </p:cNvSpPr>
              <p:nvPr/>
            </p:nvSpPr>
            <p:spPr bwMode="auto">
              <a:xfrm>
                <a:off x="1798" y="757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" name="Line 190"/>
              <p:cNvSpPr>
                <a:spLocks noChangeShapeType="1"/>
              </p:cNvSpPr>
              <p:nvPr/>
            </p:nvSpPr>
            <p:spPr bwMode="auto">
              <a:xfrm flipH="1">
                <a:off x="4376" y="949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9" name="Line 191"/>
              <p:cNvSpPr>
                <a:spLocks noChangeShapeType="1"/>
              </p:cNvSpPr>
              <p:nvPr/>
            </p:nvSpPr>
            <p:spPr bwMode="auto">
              <a:xfrm>
                <a:off x="1510" y="949"/>
                <a:ext cx="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0" name="Line 192"/>
              <p:cNvSpPr>
                <a:spLocks noChangeShapeType="1"/>
              </p:cNvSpPr>
              <p:nvPr/>
            </p:nvSpPr>
            <p:spPr bwMode="auto">
              <a:xfrm flipV="1">
                <a:off x="2086" y="1699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" name="Line 193"/>
              <p:cNvSpPr>
                <a:spLocks noChangeShapeType="1"/>
              </p:cNvSpPr>
              <p:nvPr/>
            </p:nvSpPr>
            <p:spPr bwMode="auto">
              <a:xfrm>
                <a:off x="2086" y="757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1" name="Line 194"/>
              <p:cNvSpPr>
                <a:spLocks noChangeShapeType="1"/>
              </p:cNvSpPr>
              <p:nvPr/>
            </p:nvSpPr>
            <p:spPr bwMode="auto">
              <a:xfrm flipH="1">
                <a:off x="4376" y="1045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2" name="Line 195"/>
              <p:cNvSpPr>
                <a:spLocks noChangeShapeType="1"/>
              </p:cNvSpPr>
              <p:nvPr/>
            </p:nvSpPr>
            <p:spPr bwMode="auto">
              <a:xfrm>
                <a:off x="1510" y="1045"/>
                <a:ext cx="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3" name="Line 196"/>
              <p:cNvSpPr>
                <a:spLocks noChangeShapeType="1"/>
              </p:cNvSpPr>
              <p:nvPr/>
            </p:nvSpPr>
            <p:spPr bwMode="auto">
              <a:xfrm flipV="1">
                <a:off x="2375" y="1699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4" name="Line 197"/>
              <p:cNvSpPr>
                <a:spLocks noChangeShapeType="1"/>
              </p:cNvSpPr>
              <p:nvPr/>
            </p:nvSpPr>
            <p:spPr bwMode="auto">
              <a:xfrm>
                <a:off x="2375" y="757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5" name="Line 198"/>
              <p:cNvSpPr>
                <a:spLocks noChangeShapeType="1"/>
              </p:cNvSpPr>
              <p:nvPr/>
            </p:nvSpPr>
            <p:spPr bwMode="auto">
              <a:xfrm flipH="1">
                <a:off x="4376" y="1141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6" name="Line 199"/>
              <p:cNvSpPr>
                <a:spLocks noChangeShapeType="1"/>
              </p:cNvSpPr>
              <p:nvPr/>
            </p:nvSpPr>
            <p:spPr bwMode="auto">
              <a:xfrm>
                <a:off x="1510" y="1141"/>
                <a:ext cx="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7" name="Line 200"/>
              <p:cNvSpPr>
                <a:spLocks noChangeShapeType="1"/>
              </p:cNvSpPr>
              <p:nvPr/>
            </p:nvSpPr>
            <p:spPr bwMode="auto">
              <a:xfrm flipV="1">
                <a:off x="2663" y="1699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" name="Line 201"/>
              <p:cNvSpPr>
                <a:spLocks noChangeShapeType="1"/>
              </p:cNvSpPr>
              <p:nvPr/>
            </p:nvSpPr>
            <p:spPr bwMode="auto">
              <a:xfrm>
                <a:off x="2663" y="757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3" name="Line 202"/>
              <p:cNvSpPr>
                <a:spLocks noChangeShapeType="1"/>
              </p:cNvSpPr>
              <p:nvPr/>
            </p:nvSpPr>
            <p:spPr bwMode="auto">
              <a:xfrm flipH="1">
                <a:off x="4376" y="1237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4" name="Line 203"/>
              <p:cNvSpPr>
                <a:spLocks noChangeShapeType="1"/>
              </p:cNvSpPr>
              <p:nvPr/>
            </p:nvSpPr>
            <p:spPr bwMode="auto">
              <a:xfrm>
                <a:off x="1510" y="1237"/>
                <a:ext cx="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5" name="Line 204"/>
              <p:cNvSpPr>
                <a:spLocks noChangeShapeType="1"/>
              </p:cNvSpPr>
              <p:nvPr/>
            </p:nvSpPr>
            <p:spPr bwMode="auto">
              <a:xfrm flipV="1">
                <a:off x="2951" y="1699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6" name="Line 205"/>
              <p:cNvSpPr>
                <a:spLocks noChangeShapeType="1"/>
              </p:cNvSpPr>
              <p:nvPr/>
            </p:nvSpPr>
            <p:spPr bwMode="auto">
              <a:xfrm>
                <a:off x="2951" y="757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7" name="Line 206"/>
              <p:cNvSpPr>
                <a:spLocks noChangeShapeType="1"/>
              </p:cNvSpPr>
              <p:nvPr/>
            </p:nvSpPr>
            <p:spPr bwMode="auto">
              <a:xfrm flipH="1">
                <a:off x="4376" y="1333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" name="Line 207"/>
              <p:cNvSpPr>
                <a:spLocks noChangeShapeType="1"/>
              </p:cNvSpPr>
              <p:nvPr/>
            </p:nvSpPr>
            <p:spPr bwMode="auto">
              <a:xfrm>
                <a:off x="1510" y="1333"/>
                <a:ext cx="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" name="Line 208"/>
              <p:cNvSpPr>
                <a:spLocks noChangeShapeType="1"/>
              </p:cNvSpPr>
              <p:nvPr/>
            </p:nvSpPr>
            <p:spPr bwMode="auto">
              <a:xfrm flipV="1">
                <a:off x="3240" y="1699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0" name="Line 209"/>
              <p:cNvSpPr>
                <a:spLocks noChangeShapeType="1"/>
              </p:cNvSpPr>
              <p:nvPr/>
            </p:nvSpPr>
            <p:spPr bwMode="auto">
              <a:xfrm>
                <a:off x="3240" y="757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1" name="Line 210"/>
              <p:cNvSpPr>
                <a:spLocks noChangeShapeType="1"/>
              </p:cNvSpPr>
              <p:nvPr/>
            </p:nvSpPr>
            <p:spPr bwMode="auto">
              <a:xfrm flipH="1">
                <a:off x="4376" y="1429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2" name="Line 211"/>
              <p:cNvSpPr>
                <a:spLocks noChangeShapeType="1"/>
              </p:cNvSpPr>
              <p:nvPr/>
            </p:nvSpPr>
            <p:spPr bwMode="auto">
              <a:xfrm>
                <a:off x="1510" y="1429"/>
                <a:ext cx="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3" name="Line 212"/>
              <p:cNvSpPr>
                <a:spLocks noChangeShapeType="1"/>
              </p:cNvSpPr>
              <p:nvPr/>
            </p:nvSpPr>
            <p:spPr bwMode="auto">
              <a:xfrm flipV="1">
                <a:off x="3528" y="1699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4" name="Line 213"/>
              <p:cNvSpPr>
                <a:spLocks noChangeShapeType="1"/>
              </p:cNvSpPr>
              <p:nvPr/>
            </p:nvSpPr>
            <p:spPr bwMode="auto">
              <a:xfrm>
                <a:off x="3528" y="757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5" name="Line 214"/>
              <p:cNvSpPr>
                <a:spLocks noChangeShapeType="1"/>
              </p:cNvSpPr>
              <p:nvPr/>
            </p:nvSpPr>
            <p:spPr bwMode="auto">
              <a:xfrm flipH="1">
                <a:off x="4376" y="1525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6" name="Line 215"/>
              <p:cNvSpPr>
                <a:spLocks noChangeShapeType="1"/>
              </p:cNvSpPr>
              <p:nvPr/>
            </p:nvSpPr>
            <p:spPr bwMode="auto">
              <a:xfrm>
                <a:off x="1510" y="1525"/>
                <a:ext cx="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7" name="Line 216"/>
              <p:cNvSpPr>
                <a:spLocks noChangeShapeType="1"/>
              </p:cNvSpPr>
              <p:nvPr/>
            </p:nvSpPr>
            <p:spPr bwMode="auto">
              <a:xfrm flipV="1">
                <a:off x="3816" y="1699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8" name="Line 217"/>
              <p:cNvSpPr>
                <a:spLocks noChangeShapeType="1"/>
              </p:cNvSpPr>
              <p:nvPr/>
            </p:nvSpPr>
            <p:spPr bwMode="auto">
              <a:xfrm>
                <a:off x="3816" y="757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" name="Line 218"/>
              <p:cNvSpPr>
                <a:spLocks noChangeShapeType="1"/>
              </p:cNvSpPr>
              <p:nvPr/>
            </p:nvSpPr>
            <p:spPr bwMode="auto">
              <a:xfrm flipH="1">
                <a:off x="4376" y="1621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0" name="Line 219"/>
              <p:cNvSpPr>
                <a:spLocks noChangeShapeType="1"/>
              </p:cNvSpPr>
              <p:nvPr/>
            </p:nvSpPr>
            <p:spPr bwMode="auto">
              <a:xfrm>
                <a:off x="1510" y="1621"/>
                <a:ext cx="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1" name="Line 220"/>
              <p:cNvSpPr>
                <a:spLocks noChangeShapeType="1"/>
              </p:cNvSpPr>
              <p:nvPr/>
            </p:nvSpPr>
            <p:spPr bwMode="auto">
              <a:xfrm flipV="1">
                <a:off x="4105" y="1699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2" name="Line 221"/>
              <p:cNvSpPr>
                <a:spLocks noChangeShapeType="1"/>
              </p:cNvSpPr>
              <p:nvPr/>
            </p:nvSpPr>
            <p:spPr bwMode="auto">
              <a:xfrm>
                <a:off x="4105" y="757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3" name="Freeform 222"/>
              <p:cNvSpPr>
                <a:spLocks/>
              </p:cNvSpPr>
              <p:nvPr/>
            </p:nvSpPr>
            <p:spPr bwMode="auto">
              <a:xfrm>
                <a:off x="1510" y="757"/>
                <a:ext cx="2888" cy="960"/>
              </a:xfrm>
              <a:custGeom>
                <a:avLst/>
                <a:gdLst>
                  <a:gd name="T0" fmla="*/ 0 w 2888"/>
                  <a:gd name="T1" fmla="*/ 906 h 960"/>
                  <a:gd name="T2" fmla="*/ 0 w 2888"/>
                  <a:gd name="T3" fmla="*/ 138 h 960"/>
                  <a:gd name="T4" fmla="*/ 0 w 2888"/>
                  <a:gd name="T5" fmla="*/ 78 h 960"/>
                  <a:gd name="T6" fmla="*/ 0 w 2888"/>
                  <a:gd name="T7" fmla="*/ 0 h 960"/>
                  <a:gd name="T8" fmla="*/ 0 w 2888"/>
                  <a:gd name="T9" fmla="*/ 822 h 960"/>
                  <a:gd name="T10" fmla="*/ 0 w 2888"/>
                  <a:gd name="T11" fmla="*/ 660 h 960"/>
                  <a:gd name="T12" fmla="*/ 0 w 2888"/>
                  <a:gd name="T13" fmla="*/ 546 h 960"/>
                  <a:gd name="T14" fmla="*/ 0 w 2888"/>
                  <a:gd name="T15" fmla="*/ 408 h 960"/>
                  <a:gd name="T16" fmla="*/ 0 w 2888"/>
                  <a:gd name="T17" fmla="*/ 252 h 960"/>
                  <a:gd name="T18" fmla="*/ 0 w 2888"/>
                  <a:gd name="T19" fmla="*/ 126 h 960"/>
                  <a:gd name="T20" fmla="*/ 0 w 2888"/>
                  <a:gd name="T21" fmla="*/ 78 h 960"/>
                  <a:gd name="T22" fmla="*/ 0 w 2888"/>
                  <a:gd name="T23" fmla="*/ 954 h 960"/>
                  <a:gd name="T24" fmla="*/ 0 w 2888"/>
                  <a:gd name="T25" fmla="*/ 438 h 960"/>
                  <a:gd name="T26" fmla="*/ 0 w 2888"/>
                  <a:gd name="T27" fmla="*/ 264 h 960"/>
                  <a:gd name="T28" fmla="*/ 5 w 2888"/>
                  <a:gd name="T29" fmla="*/ 222 h 960"/>
                  <a:gd name="T30" fmla="*/ 94 w 2888"/>
                  <a:gd name="T31" fmla="*/ 198 h 960"/>
                  <a:gd name="T32" fmla="*/ 177 w 2888"/>
                  <a:gd name="T33" fmla="*/ 144 h 960"/>
                  <a:gd name="T34" fmla="*/ 266 w 2888"/>
                  <a:gd name="T35" fmla="*/ 12 h 960"/>
                  <a:gd name="T36" fmla="*/ 349 w 2888"/>
                  <a:gd name="T37" fmla="*/ 744 h 960"/>
                  <a:gd name="T38" fmla="*/ 438 w 2888"/>
                  <a:gd name="T39" fmla="*/ 582 h 960"/>
                  <a:gd name="T40" fmla="*/ 526 w 2888"/>
                  <a:gd name="T41" fmla="*/ 426 h 960"/>
                  <a:gd name="T42" fmla="*/ 609 w 2888"/>
                  <a:gd name="T43" fmla="*/ 360 h 960"/>
                  <a:gd name="T44" fmla="*/ 698 w 2888"/>
                  <a:gd name="T45" fmla="*/ 330 h 960"/>
                  <a:gd name="T46" fmla="*/ 781 w 2888"/>
                  <a:gd name="T47" fmla="*/ 306 h 960"/>
                  <a:gd name="T48" fmla="*/ 870 w 2888"/>
                  <a:gd name="T49" fmla="*/ 282 h 960"/>
                  <a:gd name="T50" fmla="*/ 959 w 2888"/>
                  <a:gd name="T51" fmla="*/ 252 h 960"/>
                  <a:gd name="T52" fmla="*/ 1042 w 2888"/>
                  <a:gd name="T53" fmla="*/ 216 h 960"/>
                  <a:gd name="T54" fmla="*/ 1131 w 2888"/>
                  <a:gd name="T55" fmla="*/ 192 h 960"/>
                  <a:gd name="T56" fmla="*/ 1214 w 2888"/>
                  <a:gd name="T57" fmla="*/ 138 h 960"/>
                  <a:gd name="T58" fmla="*/ 1303 w 2888"/>
                  <a:gd name="T59" fmla="*/ 48 h 960"/>
                  <a:gd name="T60" fmla="*/ 1386 w 2888"/>
                  <a:gd name="T61" fmla="*/ 840 h 960"/>
                  <a:gd name="T62" fmla="*/ 1474 w 2888"/>
                  <a:gd name="T63" fmla="*/ 648 h 960"/>
                  <a:gd name="T64" fmla="*/ 1563 w 2888"/>
                  <a:gd name="T65" fmla="*/ 468 h 960"/>
                  <a:gd name="T66" fmla="*/ 1646 w 2888"/>
                  <a:gd name="T67" fmla="*/ 354 h 960"/>
                  <a:gd name="T68" fmla="*/ 1735 w 2888"/>
                  <a:gd name="T69" fmla="*/ 294 h 960"/>
                  <a:gd name="T70" fmla="*/ 1818 w 2888"/>
                  <a:gd name="T71" fmla="*/ 270 h 960"/>
                  <a:gd name="T72" fmla="*/ 1907 w 2888"/>
                  <a:gd name="T73" fmla="*/ 234 h 960"/>
                  <a:gd name="T74" fmla="*/ 1990 w 2888"/>
                  <a:gd name="T75" fmla="*/ 204 h 960"/>
                  <a:gd name="T76" fmla="*/ 2079 w 2888"/>
                  <a:gd name="T77" fmla="*/ 174 h 960"/>
                  <a:gd name="T78" fmla="*/ 2168 w 2888"/>
                  <a:gd name="T79" fmla="*/ 150 h 960"/>
                  <a:gd name="T80" fmla="*/ 2251 w 2888"/>
                  <a:gd name="T81" fmla="*/ 126 h 960"/>
                  <a:gd name="T82" fmla="*/ 2340 w 2888"/>
                  <a:gd name="T83" fmla="*/ 72 h 960"/>
                  <a:gd name="T84" fmla="*/ 2423 w 2888"/>
                  <a:gd name="T85" fmla="*/ 912 h 960"/>
                  <a:gd name="T86" fmla="*/ 2511 w 2888"/>
                  <a:gd name="T87" fmla="*/ 732 h 960"/>
                  <a:gd name="T88" fmla="*/ 2600 w 2888"/>
                  <a:gd name="T89" fmla="*/ 534 h 960"/>
                  <a:gd name="T90" fmla="*/ 2683 w 2888"/>
                  <a:gd name="T91" fmla="*/ 354 h 960"/>
                  <a:gd name="T92" fmla="*/ 2772 w 2888"/>
                  <a:gd name="T93" fmla="*/ 288 h 960"/>
                  <a:gd name="T94" fmla="*/ 2855 w 2888"/>
                  <a:gd name="T95" fmla="*/ 258 h 960"/>
                  <a:gd name="T96" fmla="*/ 2888 w 2888"/>
                  <a:gd name="T97" fmla="*/ 228 h 960"/>
                  <a:gd name="T98" fmla="*/ 2888 w 2888"/>
                  <a:gd name="T99" fmla="*/ 126 h 960"/>
                  <a:gd name="T100" fmla="*/ 2888 w 2888"/>
                  <a:gd name="T101" fmla="*/ 570 h 960"/>
                  <a:gd name="T102" fmla="*/ 2888 w 2888"/>
                  <a:gd name="T103" fmla="*/ 408 h 960"/>
                  <a:gd name="T104" fmla="*/ 2888 w 2888"/>
                  <a:gd name="T105" fmla="*/ 366 h 960"/>
                  <a:gd name="T106" fmla="*/ 2888 w 2888"/>
                  <a:gd name="T107" fmla="*/ 264 h 960"/>
                  <a:gd name="T108" fmla="*/ 2888 w 2888"/>
                  <a:gd name="T109" fmla="*/ 114 h 960"/>
                  <a:gd name="T110" fmla="*/ 2888 w 2888"/>
                  <a:gd name="T111" fmla="*/ 924 h 960"/>
                  <a:gd name="T112" fmla="*/ 2888 w 2888"/>
                  <a:gd name="T113" fmla="*/ 810 h 960"/>
                  <a:gd name="T114" fmla="*/ 2888 w 2888"/>
                  <a:gd name="T115" fmla="*/ 660 h 960"/>
                  <a:gd name="T116" fmla="*/ 2888 w 2888"/>
                  <a:gd name="T117" fmla="*/ 510 h 960"/>
                  <a:gd name="T118" fmla="*/ 2888 w 2888"/>
                  <a:gd name="T119" fmla="*/ 414 h 960"/>
                  <a:gd name="T120" fmla="*/ 2888 w 2888"/>
                  <a:gd name="T121" fmla="*/ 366 h 960"/>
                  <a:gd name="T122" fmla="*/ 2888 w 2888"/>
                  <a:gd name="T123" fmla="*/ 606 h 960"/>
                  <a:gd name="T124" fmla="*/ 2888 w 2888"/>
                  <a:gd name="T125" fmla="*/ 486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888" h="960">
                    <a:moveTo>
                      <a:pt x="0" y="960"/>
                    </a:move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76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58"/>
                    </a:lnTo>
                    <a:lnTo>
                      <a:pt x="0" y="852"/>
                    </a:lnTo>
                    <a:lnTo>
                      <a:pt x="0" y="852"/>
                    </a:lnTo>
                    <a:lnTo>
                      <a:pt x="0" y="846"/>
                    </a:lnTo>
                    <a:lnTo>
                      <a:pt x="0" y="840"/>
                    </a:lnTo>
                    <a:lnTo>
                      <a:pt x="0" y="834"/>
                    </a:lnTo>
                    <a:lnTo>
                      <a:pt x="0" y="828"/>
                    </a:lnTo>
                    <a:lnTo>
                      <a:pt x="0" y="822"/>
                    </a:lnTo>
                    <a:lnTo>
                      <a:pt x="0" y="816"/>
                    </a:lnTo>
                    <a:lnTo>
                      <a:pt x="0" y="810"/>
                    </a:lnTo>
                    <a:lnTo>
                      <a:pt x="0" y="804"/>
                    </a:lnTo>
                    <a:lnTo>
                      <a:pt x="0" y="798"/>
                    </a:lnTo>
                    <a:lnTo>
                      <a:pt x="0" y="780"/>
                    </a:lnTo>
                    <a:lnTo>
                      <a:pt x="0" y="768"/>
                    </a:lnTo>
                    <a:lnTo>
                      <a:pt x="0" y="756"/>
                    </a:lnTo>
                    <a:lnTo>
                      <a:pt x="0" y="744"/>
                    </a:lnTo>
                    <a:lnTo>
                      <a:pt x="0" y="732"/>
                    </a:lnTo>
                    <a:lnTo>
                      <a:pt x="0" y="720"/>
                    </a:lnTo>
                    <a:lnTo>
                      <a:pt x="0" y="702"/>
                    </a:lnTo>
                    <a:lnTo>
                      <a:pt x="0" y="684"/>
                    </a:lnTo>
                    <a:lnTo>
                      <a:pt x="0" y="666"/>
                    </a:lnTo>
                    <a:lnTo>
                      <a:pt x="0" y="648"/>
                    </a:lnTo>
                    <a:lnTo>
                      <a:pt x="0" y="630"/>
                    </a:lnTo>
                    <a:lnTo>
                      <a:pt x="0" y="612"/>
                    </a:lnTo>
                    <a:lnTo>
                      <a:pt x="0" y="588"/>
                    </a:lnTo>
                    <a:lnTo>
                      <a:pt x="0" y="564"/>
                    </a:lnTo>
                    <a:lnTo>
                      <a:pt x="0" y="540"/>
                    </a:lnTo>
                    <a:lnTo>
                      <a:pt x="0" y="516"/>
                    </a:lnTo>
                    <a:lnTo>
                      <a:pt x="0" y="492"/>
                    </a:lnTo>
                    <a:lnTo>
                      <a:pt x="0" y="468"/>
                    </a:lnTo>
                    <a:lnTo>
                      <a:pt x="0" y="444"/>
                    </a:lnTo>
                    <a:lnTo>
                      <a:pt x="0" y="420"/>
                    </a:lnTo>
                    <a:lnTo>
                      <a:pt x="0" y="402"/>
                    </a:lnTo>
                    <a:lnTo>
                      <a:pt x="0" y="378"/>
                    </a:lnTo>
                    <a:lnTo>
                      <a:pt x="0" y="360"/>
                    </a:lnTo>
                    <a:lnTo>
                      <a:pt x="0" y="342"/>
                    </a:lnTo>
                    <a:lnTo>
                      <a:pt x="0" y="312"/>
                    </a:lnTo>
                    <a:lnTo>
                      <a:pt x="0" y="300"/>
                    </a:lnTo>
                    <a:lnTo>
                      <a:pt x="0" y="288"/>
                    </a:lnTo>
                    <a:lnTo>
                      <a:pt x="0" y="276"/>
                    </a:lnTo>
                    <a:lnTo>
                      <a:pt x="0" y="264"/>
                    </a:lnTo>
                    <a:lnTo>
                      <a:pt x="0" y="258"/>
                    </a:lnTo>
                    <a:lnTo>
                      <a:pt x="0" y="240"/>
                    </a:lnTo>
                    <a:lnTo>
                      <a:pt x="0" y="228"/>
                    </a:lnTo>
                    <a:lnTo>
                      <a:pt x="0" y="222"/>
                    </a:lnTo>
                    <a:lnTo>
                      <a:pt x="0" y="216"/>
                    </a:lnTo>
                    <a:lnTo>
                      <a:pt x="0" y="204"/>
                    </a:lnTo>
                    <a:lnTo>
                      <a:pt x="0" y="198"/>
                    </a:lnTo>
                    <a:lnTo>
                      <a:pt x="0" y="192"/>
                    </a:lnTo>
                    <a:lnTo>
                      <a:pt x="0" y="186"/>
                    </a:lnTo>
                    <a:lnTo>
                      <a:pt x="0" y="186"/>
                    </a:lnTo>
                    <a:lnTo>
                      <a:pt x="0" y="180"/>
                    </a:lnTo>
                    <a:lnTo>
                      <a:pt x="0" y="174"/>
                    </a:lnTo>
                    <a:lnTo>
                      <a:pt x="0" y="168"/>
                    </a:lnTo>
                    <a:lnTo>
                      <a:pt x="0" y="168"/>
                    </a:lnTo>
                    <a:lnTo>
                      <a:pt x="0" y="162"/>
                    </a:lnTo>
                    <a:lnTo>
                      <a:pt x="0" y="156"/>
                    </a:lnTo>
                    <a:lnTo>
                      <a:pt x="0" y="156"/>
                    </a:lnTo>
                    <a:lnTo>
                      <a:pt x="0" y="150"/>
                    </a:lnTo>
                    <a:lnTo>
                      <a:pt x="0" y="150"/>
                    </a:lnTo>
                    <a:lnTo>
                      <a:pt x="0" y="144"/>
                    </a:lnTo>
                    <a:lnTo>
                      <a:pt x="0" y="144"/>
                    </a:lnTo>
                    <a:lnTo>
                      <a:pt x="0" y="138"/>
                    </a:lnTo>
                    <a:lnTo>
                      <a:pt x="0" y="138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0" y="126"/>
                    </a:lnTo>
                    <a:lnTo>
                      <a:pt x="0" y="126"/>
                    </a:lnTo>
                    <a:lnTo>
                      <a:pt x="0" y="126"/>
                    </a:lnTo>
                    <a:lnTo>
                      <a:pt x="0" y="126"/>
                    </a:lnTo>
                    <a:lnTo>
                      <a:pt x="0" y="120"/>
                    </a:lnTo>
                    <a:lnTo>
                      <a:pt x="0" y="120"/>
                    </a:lnTo>
                    <a:lnTo>
                      <a:pt x="0" y="120"/>
                    </a:lnTo>
                    <a:lnTo>
                      <a:pt x="0" y="120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2"/>
                    </a:lnTo>
                    <a:lnTo>
                      <a:pt x="0" y="852"/>
                    </a:lnTo>
                    <a:lnTo>
                      <a:pt x="0" y="852"/>
                    </a:lnTo>
                    <a:lnTo>
                      <a:pt x="0" y="846"/>
                    </a:lnTo>
                    <a:lnTo>
                      <a:pt x="0" y="846"/>
                    </a:lnTo>
                    <a:lnTo>
                      <a:pt x="0" y="846"/>
                    </a:lnTo>
                    <a:lnTo>
                      <a:pt x="0" y="840"/>
                    </a:lnTo>
                    <a:lnTo>
                      <a:pt x="0" y="840"/>
                    </a:lnTo>
                    <a:lnTo>
                      <a:pt x="0" y="840"/>
                    </a:lnTo>
                    <a:lnTo>
                      <a:pt x="0" y="834"/>
                    </a:lnTo>
                    <a:lnTo>
                      <a:pt x="0" y="834"/>
                    </a:lnTo>
                    <a:lnTo>
                      <a:pt x="0" y="834"/>
                    </a:lnTo>
                    <a:lnTo>
                      <a:pt x="0" y="828"/>
                    </a:lnTo>
                    <a:lnTo>
                      <a:pt x="0" y="828"/>
                    </a:lnTo>
                    <a:lnTo>
                      <a:pt x="0" y="828"/>
                    </a:lnTo>
                    <a:lnTo>
                      <a:pt x="0" y="822"/>
                    </a:lnTo>
                    <a:lnTo>
                      <a:pt x="0" y="822"/>
                    </a:lnTo>
                    <a:lnTo>
                      <a:pt x="0" y="822"/>
                    </a:lnTo>
                    <a:lnTo>
                      <a:pt x="0" y="816"/>
                    </a:lnTo>
                    <a:lnTo>
                      <a:pt x="0" y="816"/>
                    </a:lnTo>
                    <a:lnTo>
                      <a:pt x="0" y="816"/>
                    </a:lnTo>
                    <a:lnTo>
                      <a:pt x="0" y="810"/>
                    </a:lnTo>
                    <a:lnTo>
                      <a:pt x="0" y="810"/>
                    </a:lnTo>
                    <a:lnTo>
                      <a:pt x="0" y="810"/>
                    </a:lnTo>
                    <a:lnTo>
                      <a:pt x="0" y="804"/>
                    </a:lnTo>
                    <a:lnTo>
                      <a:pt x="0" y="804"/>
                    </a:lnTo>
                    <a:lnTo>
                      <a:pt x="0" y="804"/>
                    </a:lnTo>
                    <a:lnTo>
                      <a:pt x="0" y="798"/>
                    </a:lnTo>
                    <a:lnTo>
                      <a:pt x="0" y="798"/>
                    </a:lnTo>
                    <a:lnTo>
                      <a:pt x="0" y="798"/>
                    </a:lnTo>
                    <a:lnTo>
                      <a:pt x="0" y="792"/>
                    </a:lnTo>
                    <a:lnTo>
                      <a:pt x="0" y="792"/>
                    </a:lnTo>
                    <a:lnTo>
                      <a:pt x="0" y="792"/>
                    </a:lnTo>
                    <a:lnTo>
                      <a:pt x="0" y="786"/>
                    </a:lnTo>
                    <a:lnTo>
                      <a:pt x="0" y="786"/>
                    </a:lnTo>
                    <a:lnTo>
                      <a:pt x="0" y="786"/>
                    </a:lnTo>
                    <a:lnTo>
                      <a:pt x="0" y="780"/>
                    </a:lnTo>
                    <a:lnTo>
                      <a:pt x="0" y="780"/>
                    </a:lnTo>
                    <a:lnTo>
                      <a:pt x="0" y="780"/>
                    </a:lnTo>
                    <a:lnTo>
                      <a:pt x="0" y="774"/>
                    </a:lnTo>
                    <a:lnTo>
                      <a:pt x="0" y="774"/>
                    </a:lnTo>
                    <a:lnTo>
                      <a:pt x="0" y="774"/>
                    </a:lnTo>
                    <a:lnTo>
                      <a:pt x="0" y="768"/>
                    </a:lnTo>
                    <a:lnTo>
                      <a:pt x="0" y="768"/>
                    </a:lnTo>
                    <a:lnTo>
                      <a:pt x="0" y="768"/>
                    </a:lnTo>
                    <a:lnTo>
                      <a:pt x="0" y="762"/>
                    </a:lnTo>
                    <a:lnTo>
                      <a:pt x="0" y="762"/>
                    </a:lnTo>
                    <a:lnTo>
                      <a:pt x="0" y="756"/>
                    </a:lnTo>
                    <a:lnTo>
                      <a:pt x="0" y="756"/>
                    </a:lnTo>
                    <a:lnTo>
                      <a:pt x="0" y="756"/>
                    </a:lnTo>
                    <a:lnTo>
                      <a:pt x="0" y="750"/>
                    </a:lnTo>
                    <a:lnTo>
                      <a:pt x="0" y="750"/>
                    </a:lnTo>
                    <a:lnTo>
                      <a:pt x="0" y="750"/>
                    </a:lnTo>
                    <a:lnTo>
                      <a:pt x="0" y="744"/>
                    </a:lnTo>
                    <a:lnTo>
                      <a:pt x="0" y="744"/>
                    </a:lnTo>
                    <a:lnTo>
                      <a:pt x="0" y="744"/>
                    </a:lnTo>
                    <a:lnTo>
                      <a:pt x="0" y="738"/>
                    </a:lnTo>
                    <a:lnTo>
                      <a:pt x="0" y="738"/>
                    </a:lnTo>
                    <a:lnTo>
                      <a:pt x="0" y="738"/>
                    </a:lnTo>
                    <a:lnTo>
                      <a:pt x="0" y="732"/>
                    </a:lnTo>
                    <a:lnTo>
                      <a:pt x="0" y="732"/>
                    </a:lnTo>
                    <a:lnTo>
                      <a:pt x="0" y="732"/>
                    </a:lnTo>
                    <a:lnTo>
                      <a:pt x="0" y="726"/>
                    </a:lnTo>
                    <a:lnTo>
                      <a:pt x="0" y="726"/>
                    </a:lnTo>
                    <a:lnTo>
                      <a:pt x="0" y="726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08"/>
                    </a:lnTo>
                    <a:lnTo>
                      <a:pt x="0" y="708"/>
                    </a:lnTo>
                    <a:lnTo>
                      <a:pt x="0" y="708"/>
                    </a:lnTo>
                    <a:lnTo>
                      <a:pt x="0" y="702"/>
                    </a:lnTo>
                    <a:lnTo>
                      <a:pt x="0" y="702"/>
                    </a:lnTo>
                    <a:lnTo>
                      <a:pt x="0" y="702"/>
                    </a:lnTo>
                    <a:lnTo>
                      <a:pt x="0" y="696"/>
                    </a:lnTo>
                    <a:lnTo>
                      <a:pt x="0" y="696"/>
                    </a:lnTo>
                    <a:lnTo>
                      <a:pt x="0" y="696"/>
                    </a:lnTo>
                    <a:lnTo>
                      <a:pt x="0" y="690"/>
                    </a:lnTo>
                    <a:lnTo>
                      <a:pt x="0" y="690"/>
                    </a:lnTo>
                    <a:lnTo>
                      <a:pt x="0" y="690"/>
                    </a:lnTo>
                    <a:lnTo>
                      <a:pt x="0" y="684"/>
                    </a:lnTo>
                    <a:lnTo>
                      <a:pt x="0" y="684"/>
                    </a:lnTo>
                    <a:lnTo>
                      <a:pt x="0" y="684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72"/>
                    </a:lnTo>
                    <a:lnTo>
                      <a:pt x="0" y="672"/>
                    </a:lnTo>
                    <a:lnTo>
                      <a:pt x="0" y="672"/>
                    </a:lnTo>
                    <a:lnTo>
                      <a:pt x="0" y="666"/>
                    </a:lnTo>
                    <a:lnTo>
                      <a:pt x="0" y="666"/>
                    </a:lnTo>
                    <a:lnTo>
                      <a:pt x="0" y="666"/>
                    </a:lnTo>
                    <a:lnTo>
                      <a:pt x="0" y="660"/>
                    </a:lnTo>
                    <a:lnTo>
                      <a:pt x="0" y="660"/>
                    </a:lnTo>
                    <a:lnTo>
                      <a:pt x="0" y="660"/>
                    </a:lnTo>
                    <a:lnTo>
                      <a:pt x="0" y="654"/>
                    </a:lnTo>
                    <a:lnTo>
                      <a:pt x="0" y="654"/>
                    </a:lnTo>
                    <a:lnTo>
                      <a:pt x="0" y="654"/>
                    </a:lnTo>
                    <a:lnTo>
                      <a:pt x="0" y="654"/>
                    </a:lnTo>
                    <a:lnTo>
                      <a:pt x="0" y="648"/>
                    </a:lnTo>
                    <a:lnTo>
                      <a:pt x="0" y="648"/>
                    </a:lnTo>
                    <a:lnTo>
                      <a:pt x="0" y="648"/>
                    </a:lnTo>
                    <a:lnTo>
                      <a:pt x="0" y="642"/>
                    </a:lnTo>
                    <a:lnTo>
                      <a:pt x="0" y="642"/>
                    </a:lnTo>
                    <a:lnTo>
                      <a:pt x="0" y="642"/>
                    </a:lnTo>
                    <a:lnTo>
                      <a:pt x="0" y="642"/>
                    </a:lnTo>
                    <a:lnTo>
                      <a:pt x="0" y="636"/>
                    </a:lnTo>
                    <a:lnTo>
                      <a:pt x="0" y="636"/>
                    </a:lnTo>
                    <a:lnTo>
                      <a:pt x="0" y="636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0" y="624"/>
                    </a:lnTo>
                    <a:lnTo>
                      <a:pt x="0" y="624"/>
                    </a:lnTo>
                    <a:lnTo>
                      <a:pt x="0" y="624"/>
                    </a:lnTo>
                    <a:lnTo>
                      <a:pt x="0" y="618"/>
                    </a:lnTo>
                    <a:lnTo>
                      <a:pt x="0" y="618"/>
                    </a:lnTo>
                    <a:lnTo>
                      <a:pt x="0" y="618"/>
                    </a:lnTo>
                    <a:lnTo>
                      <a:pt x="0" y="618"/>
                    </a:lnTo>
                    <a:lnTo>
                      <a:pt x="0" y="612"/>
                    </a:lnTo>
                    <a:lnTo>
                      <a:pt x="0" y="612"/>
                    </a:lnTo>
                    <a:lnTo>
                      <a:pt x="0" y="612"/>
                    </a:lnTo>
                    <a:lnTo>
                      <a:pt x="0" y="612"/>
                    </a:lnTo>
                    <a:lnTo>
                      <a:pt x="0" y="606"/>
                    </a:lnTo>
                    <a:lnTo>
                      <a:pt x="0" y="606"/>
                    </a:lnTo>
                    <a:lnTo>
                      <a:pt x="0" y="606"/>
                    </a:lnTo>
                    <a:lnTo>
                      <a:pt x="0" y="606"/>
                    </a:lnTo>
                    <a:lnTo>
                      <a:pt x="0" y="600"/>
                    </a:lnTo>
                    <a:lnTo>
                      <a:pt x="0" y="600"/>
                    </a:lnTo>
                    <a:lnTo>
                      <a:pt x="0" y="600"/>
                    </a:lnTo>
                    <a:lnTo>
                      <a:pt x="0" y="600"/>
                    </a:lnTo>
                    <a:lnTo>
                      <a:pt x="0" y="594"/>
                    </a:lnTo>
                    <a:lnTo>
                      <a:pt x="0" y="594"/>
                    </a:lnTo>
                    <a:lnTo>
                      <a:pt x="0" y="594"/>
                    </a:lnTo>
                    <a:lnTo>
                      <a:pt x="0" y="594"/>
                    </a:lnTo>
                    <a:lnTo>
                      <a:pt x="0" y="588"/>
                    </a:lnTo>
                    <a:lnTo>
                      <a:pt x="0" y="588"/>
                    </a:lnTo>
                    <a:lnTo>
                      <a:pt x="0" y="588"/>
                    </a:lnTo>
                    <a:lnTo>
                      <a:pt x="0" y="588"/>
                    </a:lnTo>
                    <a:lnTo>
                      <a:pt x="0" y="582"/>
                    </a:lnTo>
                    <a:lnTo>
                      <a:pt x="0" y="582"/>
                    </a:lnTo>
                    <a:lnTo>
                      <a:pt x="0" y="582"/>
                    </a:lnTo>
                    <a:lnTo>
                      <a:pt x="0" y="582"/>
                    </a:lnTo>
                    <a:lnTo>
                      <a:pt x="0" y="576"/>
                    </a:lnTo>
                    <a:lnTo>
                      <a:pt x="0" y="576"/>
                    </a:lnTo>
                    <a:lnTo>
                      <a:pt x="0" y="576"/>
                    </a:lnTo>
                    <a:lnTo>
                      <a:pt x="0" y="576"/>
                    </a:lnTo>
                    <a:lnTo>
                      <a:pt x="0" y="576"/>
                    </a:lnTo>
                    <a:lnTo>
                      <a:pt x="0" y="570"/>
                    </a:lnTo>
                    <a:lnTo>
                      <a:pt x="0" y="570"/>
                    </a:lnTo>
                    <a:lnTo>
                      <a:pt x="0" y="570"/>
                    </a:lnTo>
                    <a:lnTo>
                      <a:pt x="0" y="570"/>
                    </a:lnTo>
                    <a:lnTo>
                      <a:pt x="0" y="570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58"/>
                    </a:lnTo>
                    <a:lnTo>
                      <a:pt x="0" y="558"/>
                    </a:lnTo>
                    <a:lnTo>
                      <a:pt x="0" y="558"/>
                    </a:lnTo>
                    <a:lnTo>
                      <a:pt x="0" y="558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540"/>
                    </a:lnTo>
                    <a:lnTo>
                      <a:pt x="0" y="540"/>
                    </a:lnTo>
                    <a:lnTo>
                      <a:pt x="0" y="540"/>
                    </a:lnTo>
                    <a:lnTo>
                      <a:pt x="0" y="540"/>
                    </a:lnTo>
                    <a:lnTo>
                      <a:pt x="0" y="534"/>
                    </a:lnTo>
                    <a:lnTo>
                      <a:pt x="0" y="534"/>
                    </a:lnTo>
                    <a:lnTo>
                      <a:pt x="0" y="534"/>
                    </a:lnTo>
                    <a:lnTo>
                      <a:pt x="0" y="534"/>
                    </a:lnTo>
                    <a:lnTo>
                      <a:pt x="0" y="528"/>
                    </a:lnTo>
                    <a:lnTo>
                      <a:pt x="0" y="528"/>
                    </a:lnTo>
                    <a:lnTo>
                      <a:pt x="0" y="528"/>
                    </a:lnTo>
                    <a:lnTo>
                      <a:pt x="0" y="528"/>
                    </a:lnTo>
                    <a:lnTo>
                      <a:pt x="0" y="522"/>
                    </a:lnTo>
                    <a:lnTo>
                      <a:pt x="0" y="522"/>
                    </a:lnTo>
                    <a:lnTo>
                      <a:pt x="0" y="522"/>
                    </a:lnTo>
                    <a:lnTo>
                      <a:pt x="0" y="522"/>
                    </a:lnTo>
                    <a:lnTo>
                      <a:pt x="0" y="516"/>
                    </a:lnTo>
                    <a:lnTo>
                      <a:pt x="0" y="516"/>
                    </a:lnTo>
                    <a:lnTo>
                      <a:pt x="0" y="516"/>
                    </a:lnTo>
                    <a:lnTo>
                      <a:pt x="0" y="516"/>
                    </a:lnTo>
                    <a:lnTo>
                      <a:pt x="0" y="510"/>
                    </a:lnTo>
                    <a:lnTo>
                      <a:pt x="0" y="510"/>
                    </a:lnTo>
                    <a:lnTo>
                      <a:pt x="0" y="510"/>
                    </a:lnTo>
                    <a:lnTo>
                      <a:pt x="0" y="504"/>
                    </a:lnTo>
                    <a:lnTo>
                      <a:pt x="0" y="504"/>
                    </a:lnTo>
                    <a:lnTo>
                      <a:pt x="0" y="504"/>
                    </a:lnTo>
                    <a:lnTo>
                      <a:pt x="0" y="504"/>
                    </a:lnTo>
                    <a:lnTo>
                      <a:pt x="0" y="498"/>
                    </a:lnTo>
                    <a:lnTo>
                      <a:pt x="0" y="498"/>
                    </a:lnTo>
                    <a:lnTo>
                      <a:pt x="0" y="498"/>
                    </a:lnTo>
                    <a:lnTo>
                      <a:pt x="0" y="498"/>
                    </a:lnTo>
                    <a:lnTo>
                      <a:pt x="0" y="492"/>
                    </a:lnTo>
                    <a:lnTo>
                      <a:pt x="0" y="492"/>
                    </a:lnTo>
                    <a:lnTo>
                      <a:pt x="0" y="492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0" y="480"/>
                    </a:lnTo>
                    <a:lnTo>
                      <a:pt x="0" y="480"/>
                    </a:lnTo>
                    <a:lnTo>
                      <a:pt x="0" y="480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2"/>
                    </a:lnTo>
                    <a:lnTo>
                      <a:pt x="0" y="222"/>
                    </a:lnTo>
                    <a:lnTo>
                      <a:pt x="0" y="222"/>
                    </a:lnTo>
                    <a:lnTo>
                      <a:pt x="0" y="216"/>
                    </a:lnTo>
                    <a:lnTo>
                      <a:pt x="0" y="216"/>
                    </a:lnTo>
                    <a:lnTo>
                      <a:pt x="0" y="216"/>
                    </a:lnTo>
                    <a:lnTo>
                      <a:pt x="0" y="216"/>
                    </a:lnTo>
                    <a:lnTo>
                      <a:pt x="0" y="210"/>
                    </a:lnTo>
                    <a:lnTo>
                      <a:pt x="0" y="210"/>
                    </a:lnTo>
                    <a:lnTo>
                      <a:pt x="0" y="21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198"/>
                    </a:lnTo>
                    <a:lnTo>
                      <a:pt x="0" y="198"/>
                    </a:lnTo>
                    <a:lnTo>
                      <a:pt x="0" y="198"/>
                    </a:lnTo>
                    <a:lnTo>
                      <a:pt x="0" y="198"/>
                    </a:lnTo>
                    <a:lnTo>
                      <a:pt x="0" y="192"/>
                    </a:lnTo>
                    <a:lnTo>
                      <a:pt x="0" y="192"/>
                    </a:lnTo>
                    <a:lnTo>
                      <a:pt x="0" y="192"/>
                    </a:lnTo>
                    <a:lnTo>
                      <a:pt x="0" y="192"/>
                    </a:lnTo>
                    <a:lnTo>
                      <a:pt x="0" y="186"/>
                    </a:lnTo>
                    <a:lnTo>
                      <a:pt x="0" y="186"/>
                    </a:lnTo>
                    <a:lnTo>
                      <a:pt x="0" y="186"/>
                    </a:lnTo>
                    <a:lnTo>
                      <a:pt x="0" y="180"/>
                    </a:lnTo>
                    <a:lnTo>
                      <a:pt x="0" y="180"/>
                    </a:lnTo>
                    <a:lnTo>
                      <a:pt x="0" y="180"/>
                    </a:lnTo>
                    <a:lnTo>
                      <a:pt x="0" y="180"/>
                    </a:lnTo>
                    <a:lnTo>
                      <a:pt x="0" y="174"/>
                    </a:lnTo>
                    <a:lnTo>
                      <a:pt x="0" y="174"/>
                    </a:lnTo>
                    <a:lnTo>
                      <a:pt x="0" y="174"/>
                    </a:lnTo>
                    <a:lnTo>
                      <a:pt x="0" y="174"/>
                    </a:lnTo>
                    <a:lnTo>
                      <a:pt x="0" y="174"/>
                    </a:lnTo>
                    <a:lnTo>
                      <a:pt x="0" y="168"/>
                    </a:lnTo>
                    <a:lnTo>
                      <a:pt x="0" y="168"/>
                    </a:lnTo>
                    <a:lnTo>
                      <a:pt x="0" y="168"/>
                    </a:lnTo>
                    <a:lnTo>
                      <a:pt x="0" y="168"/>
                    </a:lnTo>
                    <a:lnTo>
                      <a:pt x="0" y="162"/>
                    </a:lnTo>
                    <a:lnTo>
                      <a:pt x="0" y="162"/>
                    </a:lnTo>
                    <a:lnTo>
                      <a:pt x="0" y="162"/>
                    </a:lnTo>
                    <a:lnTo>
                      <a:pt x="0" y="162"/>
                    </a:lnTo>
                    <a:lnTo>
                      <a:pt x="0" y="156"/>
                    </a:lnTo>
                    <a:lnTo>
                      <a:pt x="0" y="156"/>
                    </a:lnTo>
                    <a:lnTo>
                      <a:pt x="0" y="156"/>
                    </a:lnTo>
                    <a:lnTo>
                      <a:pt x="0" y="156"/>
                    </a:lnTo>
                    <a:lnTo>
                      <a:pt x="0" y="150"/>
                    </a:lnTo>
                    <a:lnTo>
                      <a:pt x="0" y="150"/>
                    </a:lnTo>
                    <a:lnTo>
                      <a:pt x="0" y="150"/>
                    </a:lnTo>
                    <a:lnTo>
                      <a:pt x="0" y="150"/>
                    </a:lnTo>
                    <a:lnTo>
                      <a:pt x="0" y="150"/>
                    </a:lnTo>
                    <a:lnTo>
                      <a:pt x="0" y="144"/>
                    </a:lnTo>
                    <a:lnTo>
                      <a:pt x="0" y="144"/>
                    </a:lnTo>
                    <a:lnTo>
                      <a:pt x="0" y="144"/>
                    </a:lnTo>
                    <a:lnTo>
                      <a:pt x="0" y="144"/>
                    </a:lnTo>
                    <a:lnTo>
                      <a:pt x="0" y="144"/>
                    </a:lnTo>
                    <a:lnTo>
                      <a:pt x="0" y="138"/>
                    </a:lnTo>
                    <a:lnTo>
                      <a:pt x="0" y="138"/>
                    </a:lnTo>
                    <a:lnTo>
                      <a:pt x="0" y="138"/>
                    </a:lnTo>
                    <a:lnTo>
                      <a:pt x="0" y="138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0" y="126"/>
                    </a:lnTo>
                    <a:lnTo>
                      <a:pt x="0" y="126"/>
                    </a:lnTo>
                    <a:lnTo>
                      <a:pt x="0" y="126"/>
                    </a:lnTo>
                    <a:lnTo>
                      <a:pt x="0" y="126"/>
                    </a:lnTo>
                    <a:lnTo>
                      <a:pt x="0" y="126"/>
                    </a:lnTo>
                    <a:lnTo>
                      <a:pt x="0" y="120"/>
                    </a:lnTo>
                    <a:lnTo>
                      <a:pt x="0" y="120"/>
                    </a:lnTo>
                    <a:lnTo>
                      <a:pt x="0" y="120"/>
                    </a:lnTo>
                    <a:lnTo>
                      <a:pt x="0" y="120"/>
                    </a:lnTo>
                    <a:lnTo>
                      <a:pt x="0" y="120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48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18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06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894"/>
                    </a:lnTo>
                    <a:lnTo>
                      <a:pt x="0" y="888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76"/>
                    </a:lnTo>
                    <a:lnTo>
                      <a:pt x="0" y="870"/>
                    </a:lnTo>
                    <a:lnTo>
                      <a:pt x="0" y="864"/>
                    </a:lnTo>
                    <a:lnTo>
                      <a:pt x="0" y="858"/>
                    </a:lnTo>
                    <a:lnTo>
                      <a:pt x="0" y="852"/>
                    </a:lnTo>
                    <a:lnTo>
                      <a:pt x="0" y="846"/>
                    </a:lnTo>
                    <a:lnTo>
                      <a:pt x="0" y="840"/>
                    </a:lnTo>
                    <a:lnTo>
                      <a:pt x="0" y="840"/>
                    </a:lnTo>
                    <a:lnTo>
                      <a:pt x="0" y="828"/>
                    </a:lnTo>
                    <a:lnTo>
                      <a:pt x="0" y="822"/>
                    </a:lnTo>
                    <a:lnTo>
                      <a:pt x="0" y="816"/>
                    </a:lnTo>
                    <a:lnTo>
                      <a:pt x="0" y="810"/>
                    </a:lnTo>
                    <a:lnTo>
                      <a:pt x="0" y="804"/>
                    </a:lnTo>
                    <a:lnTo>
                      <a:pt x="0" y="798"/>
                    </a:lnTo>
                    <a:lnTo>
                      <a:pt x="0" y="792"/>
                    </a:lnTo>
                    <a:lnTo>
                      <a:pt x="0" y="786"/>
                    </a:lnTo>
                    <a:lnTo>
                      <a:pt x="0" y="774"/>
                    </a:lnTo>
                    <a:lnTo>
                      <a:pt x="0" y="768"/>
                    </a:lnTo>
                    <a:lnTo>
                      <a:pt x="0" y="762"/>
                    </a:lnTo>
                    <a:lnTo>
                      <a:pt x="0" y="750"/>
                    </a:lnTo>
                    <a:lnTo>
                      <a:pt x="0" y="744"/>
                    </a:lnTo>
                    <a:lnTo>
                      <a:pt x="0" y="738"/>
                    </a:lnTo>
                    <a:lnTo>
                      <a:pt x="0" y="726"/>
                    </a:lnTo>
                    <a:lnTo>
                      <a:pt x="0" y="720"/>
                    </a:lnTo>
                    <a:lnTo>
                      <a:pt x="0" y="714"/>
                    </a:lnTo>
                    <a:lnTo>
                      <a:pt x="0" y="702"/>
                    </a:lnTo>
                    <a:lnTo>
                      <a:pt x="0" y="696"/>
                    </a:lnTo>
                    <a:lnTo>
                      <a:pt x="0" y="684"/>
                    </a:lnTo>
                    <a:lnTo>
                      <a:pt x="0" y="678"/>
                    </a:lnTo>
                    <a:lnTo>
                      <a:pt x="0" y="666"/>
                    </a:lnTo>
                    <a:lnTo>
                      <a:pt x="0" y="660"/>
                    </a:lnTo>
                    <a:lnTo>
                      <a:pt x="0" y="648"/>
                    </a:lnTo>
                    <a:lnTo>
                      <a:pt x="0" y="642"/>
                    </a:lnTo>
                    <a:lnTo>
                      <a:pt x="0" y="630"/>
                    </a:lnTo>
                    <a:lnTo>
                      <a:pt x="0" y="624"/>
                    </a:lnTo>
                    <a:lnTo>
                      <a:pt x="0" y="612"/>
                    </a:lnTo>
                    <a:lnTo>
                      <a:pt x="0" y="606"/>
                    </a:lnTo>
                    <a:lnTo>
                      <a:pt x="0" y="594"/>
                    </a:lnTo>
                    <a:lnTo>
                      <a:pt x="0" y="588"/>
                    </a:lnTo>
                    <a:lnTo>
                      <a:pt x="0" y="582"/>
                    </a:lnTo>
                    <a:lnTo>
                      <a:pt x="0" y="570"/>
                    </a:lnTo>
                    <a:lnTo>
                      <a:pt x="0" y="564"/>
                    </a:lnTo>
                    <a:lnTo>
                      <a:pt x="0" y="552"/>
                    </a:lnTo>
                    <a:lnTo>
                      <a:pt x="0" y="546"/>
                    </a:lnTo>
                    <a:lnTo>
                      <a:pt x="0" y="540"/>
                    </a:lnTo>
                    <a:lnTo>
                      <a:pt x="0" y="528"/>
                    </a:lnTo>
                    <a:lnTo>
                      <a:pt x="0" y="522"/>
                    </a:lnTo>
                    <a:lnTo>
                      <a:pt x="0" y="516"/>
                    </a:lnTo>
                    <a:lnTo>
                      <a:pt x="0" y="510"/>
                    </a:lnTo>
                    <a:lnTo>
                      <a:pt x="0" y="504"/>
                    </a:lnTo>
                    <a:lnTo>
                      <a:pt x="0" y="492"/>
                    </a:lnTo>
                    <a:lnTo>
                      <a:pt x="0" y="486"/>
                    </a:lnTo>
                    <a:lnTo>
                      <a:pt x="0" y="480"/>
                    </a:lnTo>
                    <a:lnTo>
                      <a:pt x="0" y="474"/>
                    </a:lnTo>
                    <a:lnTo>
                      <a:pt x="0" y="468"/>
                    </a:lnTo>
                    <a:lnTo>
                      <a:pt x="0" y="462"/>
                    </a:lnTo>
                    <a:lnTo>
                      <a:pt x="0" y="456"/>
                    </a:lnTo>
                    <a:lnTo>
                      <a:pt x="0" y="450"/>
                    </a:lnTo>
                    <a:lnTo>
                      <a:pt x="0" y="444"/>
                    </a:lnTo>
                    <a:lnTo>
                      <a:pt x="0" y="438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26"/>
                    </a:lnTo>
                    <a:lnTo>
                      <a:pt x="0" y="420"/>
                    </a:lnTo>
                    <a:lnTo>
                      <a:pt x="0" y="414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2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0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78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2"/>
                    </a:lnTo>
                    <a:lnTo>
                      <a:pt x="0" y="222"/>
                    </a:lnTo>
                    <a:lnTo>
                      <a:pt x="5" y="222"/>
                    </a:lnTo>
                    <a:lnTo>
                      <a:pt x="5" y="222"/>
                    </a:lnTo>
                    <a:lnTo>
                      <a:pt x="5" y="222"/>
                    </a:lnTo>
                    <a:lnTo>
                      <a:pt x="5" y="222"/>
                    </a:lnTo>
                    <a:lnTo>
                      <a:pt x="5" y="222"/>
                    </a:lnTo>
                    <a:lnTo>
                      <a:pt x="11" y="222"/>
                    </a:lnTo>
                    <a:lnTo>
                      <a:pt x="11" y="222"/>
                    </a:lnTo>
                    <a:lnTo>
                      <a:pt x="11" y="222"/>
                    </a:lnTo>
                    <a:lnTo>
                      <a:pt x="11" y="222"/>
                    </a:lnTo>
                    <a:lnTo>
                      <a:pt x="11" y="222"/>
                    </a:lnTo>
                    <a:lnTo>
                      <a:pt x="16" y="222"/>
                    </a:lnTo>
                    <a:lnTo>
                      <a:pt x="16" y="222"/>
                    </a:lnTo>
                    <a:lnTo>
                      <a:pt x="16" y="222"/>
                    </a:lnTo>
                    <a:lnTo>
                      <a:pt x="16" y="222"/>
                    </a:lnTo>
                    <a:lnTo>
                      <a:pt x="16" y="222"/>
                    </a:lnTo>
                    <a:lnTo>
                      <a:pt x="22" y="222"/>
                    </a:lnTo>
                    <a:lnTo>
                      <a:pt x="22" y="222"/>
                    </a:lnTo>
                    <a:lnTo>
                      <a:pt x="22" y="222"/>
                    </a:lnTo>
                    <a:lnTo>
                      <a:pt x="22" y="222"/>
                    </a:lnTo>
                    <a:lnTo>
                      <a:pt x="22" y="216"/>
                    </a:lnTo>
                    <a:lnTo>
                      <a:pt x="27" y="216"/>
                    </a:lnTo>
                    <a:lnTo>
                      <a:pt x="27" y="216"/>
                    </a:lnTo>
                    <a:lnTo>
                      <a:pt x="27" y="216"/>
                    </a:lnTo>
                    <a:lnTo>
                      <a:pt x="27" y="216"/>
                    </a:lnTo>
                    <a:lnTo>
                      <a:pt x="33" y="216"/>
                    </a:lnTo>
                    <a:lnTo>
                      <a:pt x="33" y="216"/>
                    </a:lnTo>
                    <a:lnTo>
                      <a:pt x="33" y="216"/>
                    </a:lnTo>
                    <a:lnTo>
                      <a:pt x="33" y="216"/>
                    </a:lnTo>
                    <a:lnTo>
                      <a:pt x="33" y="216"/>
                    </a:lnTo>
                    <a:lnTo>
                      <a:pt x="33" y="216"/>
                    </a:lnTo>
                    <a:lnTo>
                      <a:pt x="38" y="216"/>
                    </a:lnTo>
                    <a:lnTo>
                      <a:pt x="38" y="216"/>
                    </a:lnTo>
                    <a:lnTo>
                      <a:pt x="38" y="216"/>
                    </a:lnTo>
                    <a:lnTo>
                      <a:pt x="38" y="216"/>
                    </a:lnTo>
                    <a:lnTo>
                      <a:pt x="38" y="216"/>
                    </a:lnTo>
                    <a:lnTo>
                      <a:pt x="44" y="216"/>
                    </a:lnTo>
                    <a:lnTo>
                      <a:pt x="44" y="216"/>
                    </a:lnTo>
                    <a:lnTo>
                      <a:pt x="44" y="216"/>
                    </a:lnTo>
                    <a:lnTo>
                      <a:pt x="44" y="210"/>
                    </a:lnTo>
                    <a:lnTo>
                      <a:pt x="44" y="210"/>
                    </a:lnTo>
                    <a:lnTo>
                      <a:pt x="49" y="210"/>
                    </a:lnTo>
                    <a:lnTo>
                      <a:pt x="49" y="210"/>
                    </a:lnTo>
                    <a:lnTo>
                      <a:pt x="49" y="210"/>
                    </a:lnTo>
                    <a:lnTo>
                      <a:pt x="49" y="210"/>
                    </a:lnTo>
                    <a:lnTo>
                      <a:pt x="49" y="210"/>
                    </a:lnTo>
                    <a:lnTo>
                      <a:pt x="55" y="210"/>
                    </a:lnTo>
                    <a:lnTo>
                      <a:pt x="55" y="210"/>
                    </a:lnTo>
                    <a:lnTo>
                      <a:pt x="55" y="210"/>
                    </a:lnTo>
                    <a:lnTo>
                      <a:pt x="55" y="210"/>
                    </a:lnTo>
                    <a:lnTo>
                      <a:pt x="55" y="210"/>
                    </a:lnTo>
                    <a:lnTo>
                      <a:pt x="61" y="210"/>
                    </a:lnTo>
                    <a:lnTo>
                      <a:pt x="61" y="210"/>
                    </a:lnTo>
                    <a:lnTo>
                      <a:pt x="61" y="210"/>
                    </a:lnTo>
                    <a:lnTo>
                      <a:pt x="61" y="210"/>
                    </a:lnTo>
                    <a:lnTo>
                      <a:pt x="61" y="210"/>
                    </a:lnTo>
                    <a:lnTo>
                      <a:pt x="66" y="204"/>
                    </a:lnTo>
                    <a:lnTo>
                      <a:pt x="66" y="204"/>
                    </a:lnTo>
                    <a:lnTo>
                      <a:pt x="66" y="204"/>
                    </a:lnTo>
                    <a:lnTo>
                      <a:pt x="66" y="204"/>
                    </a:lnTo>
                    <a:lnTo>
                      <a:pt x="66" y="204"/>
                    </a:lnTo>
                    <a:lnTo>
                      <a:pt x="66" y="204"/>
                    </a:lnTo>
                    <a:lnTo>
                      <a:pt x="72" y="204"/>
                    </a:lnTo>
                    <a:lnTo>
                      <a:pt x="72" y="204"/>
                    </a:lnTo>
                    <a:lnTo>
                      <a:pt x="72" y="204"/>
                    </a:lnTo>
                    <a:lnTo>
                      <a:pt x="72" y="204"/>
                    </a:lnTo>
                    <a:lnTo>
                      <a:pt x="72" y="204"/>
                    </a:lnTo>
                    <a:lnTo>
                      <a:pt x="77" y="204"/>
                    </a:lnTo>
                    <a:lnTo>
                      <a:pt x="77" y="204"/>
                    </a:lnTo>
                    <a:lnTo>
                      <a:pt x="77" y="204"/>
                    </a:lnTo>
                    <a:lnTo>
                      <a:pt x="77" y="204"/>
                    </a:lnTo>
                    <a:lnTo>
                      <a:pt x="77" y="204"/>
                    </a:lnTo>
                    <a:lnTo>
                      <a:pt x="83" y="198"/>
                    </a:lnTo>
                    <a:lnTo>
                      <a:pt x="83" y="198"/>
                    </a:lnTo>
                    <a:lnTo>
                      <a:pt x="83" y="198"/>
                    </a:lnTo>
                    <a:lnTo>
                      <a:pt x="83" y="198"/>
                    </a:lnTo>
                    <a:lnTo>
                      <a:pt x="83" y="198"/>
                    </a:lnTo>
                    <a:lnTo>
                      <a:pt x="88" y="198"/>
                    </a:lnTo>
                    <a:lnTo>
                      <a:pt x="88" y="198"/>
                    </a:lnTo>
                    <a:lnTo>
                      <a:pt x="88" y="198"/>
                    </a:lnTo>
                    <a:lnTo>
                      <a:pt x="88" y="198"/>
                    </a:lnTo>
                    <a:lnTo>
                      <a:pt x="94" y="198"/>
                    </a:lnTo>
                    <a:lnTo>
                      <a:pt x="94" y="198"/>
                    </a:lnTo>
                    <a:lnTo>
                      <a:pt x="94" y="198"/>
                    </a:lnTo>
                    <a:lnTo>
                      <a:pt x="94" y="192"/>
                    </a:lnTo>
                    <a:lnTo>
                      <a:pt x="94" y="192"/>
                    </a:lnTo>
                    <a:lnTo>
                      <a:pt x="99" y="192"/>
                    </a:lnTo>
                    <a:lnTo>
                      <a:pt x="99" y="192"/>
                    </a:lnTo>
                    <a:lnTo>
                      <a:pt x="99" y="192"/>
                    </a:lnTo>
                    <a:lnTo>
                      <a:pt x="99" y="192"/>
                    </a:lnTo>
                    <a:lnTo>
                      <a:pt x="99" y="192"/>
                    </a:lnTo>
                    <a:lnTo>
                      <a:pt x="105" y="192"/>
                    </a:lnTo>
                    <a:lnTo>
                      <a:pt x="105" y="192"/>
                    </a:lnTo>
                    <a:lnTo>
                      <a:pt x="105" y="192"/>
                    </a:lnTo>
                    <a:lnTo>
                      <a:pt x="105" y="192"/>
                    </a:lnTo>
                    <a:lnTo>
                      <a:pt x="105" y="192"/>
                    </a:lnTo>
                    <a:lnTo>
                      <a:pt x="110" y="192"/>
                    </a:lnTo>
                    <a:lnTo>
                      <a:pt x="110" y="186"/>
                    </a:lnTo>
                    <a:lnTo>
                      <a:pt x="110" y="186"/>
                    </a:lnTo>
                    <a:lnTo>
                      <a:pt x="110" y="186"/>
                    </a:lnTo>
                    <a:lnTo>
                      <a:pt x="110" y="186"/>
                    </a:lnTo>
                    <a:lnTo>
                      <a:pt x="110" y="186"/>
                    </a:lnTo>
                    <a:lnTo>
                      <a:pt x="116" y="186"/>
                    </a:lnTo>
                    <a:lnTo>
                      <a:pt x="116" y="186"/>
                    </a:lnTo>
                    <a:lnTo>
                      <a:pt x="116" y="186"/>
                    </a:lnTo>
                    <a:lnTo>
                      <a:pt x="116" y="186"/>
                    </a:lnTo>
                    <a:lnTo>
                      <a:pt x="116" y="186"/>
                    </a:lnTo>
                    <a:lnTo>
                      <a:pt x="122" y="186"/>
                    </a:lnTo>
                    <a:lnTo>
                      <a:pt x="122" y="180"/>
                    </a:lnTo>
                    <a:lnTo>
                      <a:pt x="122" y="180"/>
                    </a:lnTo>
                    <a:lnTo>
                      <a:pt x="122" y="180"/>
                    </a:lnTo>
                    <a:lnTo>
                      <a:pt x="122" y="180"/>
                    </a:lnTo>
                    <a:lnTo>
                      <a:pt x="127" y="180"/>
                    </a:lnTo>
                    <a:lnTo>
                      <a:pt x="127" y="180"/>
                    </a:lnTo>
                    <a:lnTo>
                      <a:pt x="127" y="180"/>
                    </a:lnTo>
                    <a:lnTo>
                      <a:pt x="127" y="180"/>
                    </a:lnTo>
                    <a:lnTo>
                      <a:pt x="127" y="180"/>
                    </a:lnTo>
                    <a:lnTo>
                      <a:pt x="133" y="180"/>
                    </a:lnTo>
                    <a:lnTo>
                      <a:pt x="133" y="174"/>
                    </a:lnTo>
                    <a:lnTo>
                      <a:pt x="133" y="174"/>
                    </a:lnTo>
                    <a:lnTo>
                      <a:pt x="133" y="174"/>
                    </a:lnTo>
                    <a:lnTo>
                      <a:pt x="133" y="174"/>
                    </a:lnTo>
                    <a:lnTo>
                      <a:pt x="138" y="174"/>
                    </a:lnTo>
                    <a:lnTo>
                      <a:pt x="138" y="174"/>
                    </a:lnTo>
                    <a:lnTo>
                      <a:pt x="138" y="174"/>
                    </a:lnTo>
                    <a:lnTo>
                      <a:pt x="138" y="174"/>
                    </a:lnTo>
                    <a:lnTo>
                      <a:pt x="138" y="174"/>
                    </a:lnTo>
                    <a:lnTo>
                      <a:pt x="144" y="168"/>
                    </a:lnTo>
                    <a:lnTo>
                      <a:pt x="144" y="168"/>
                    </a:lnTo>
                    <a:lnTo>
                      <a:pt x="144" y="168"/>
                    </a:lnTo>
                    <a:lnTo>
                      <a:pt x="144" y="168"/>
                    </a:lnTo>
                    <a:lnTo>
                      <a:pt x="144" y="168"/>
                    </a:lnTo>
                    <a:lnTo>
                      <a:pt x="149" y="168"/>
                    </a:lnTo>
                    <a:lnTo>
                      <a:pt x="149" y="168"/>
                    </a:lnTo>
                    <a:lnTo>
                      <a:pt x="149" y="168"/>
                    </a:lnTo>
                    <a:lnTo>
                      <a:pt x="149" y="168"/>
                    </a:lnTo>
                    <a:lnTo>
                      <a:pt x="149" y="162"/>
                    </a:lnTo>
                    <a:lnTo>
                      <a:pt x="149" y="162"/>
                    </a:lnTo>
                    <a:lnTo>
                      <a:pt x="155" y="162"/>
                    </a:lnTo>
                    <a:lnTo>
                      <a:pt x="155" y="162"/>
                    </a:lnTo>
                    <a:lnTo>
                      <a:pt x="155" y="162"/>
                    </a:lnTo>
                    <a:lnTo>
                      <a:pt x="155" y="162"/>
                    </a:lnTo>
                    <a:lnTo>
                      <a:pt x="155" y="162"/>
                    </a:lnTo>
                    <a:lnTo>
                      <a:pt x="160" y="162"/>
                    </a:lnTo>
                    <a:lnTo>
                      <a:pt x="160" y="156"/>
                    </a:lnTo>
                    <a:lnTo>
                      <a:pt x="160" y="156"/>
                    </a:lnTo>
                    <a:lnTo>
                      <a:pt x="160" y="156"/>
                    </a:lnTo>
                    <a:lnTo>
                      <a:pt x="160" y="156"/>
                    </a:lnTo>
                    <a:lnTo>
                      <a:pt x="166" y="156"/>
                    </a:lnTo>
                    <a:lnTo>
                      <a:pt x="166" y="156"/>
                    </a:lnTo>
                    <a:lnTo>
                      <a:pt x="166" y="156"/>
                    </a:lnTo>
                    <a:lnTo>
                      <a:pt x="166" y="150"/>
                    </a:lnTo>
                    <a:lnTo>
                      <a:pt x="166" y="150"/>
                    </a:lnTo>
                    <a:lnTo>
                      <a:pt x="171" y="150"/>
                    </a:lnTo>
                    <a:lnTo>
                      <a:pt x="171" y="150"/>
                    </a:lnTo>
                    <a:lnTo>
                      <a:pt x="171" y="150"/>
                    </a:lnTo>
                    <a:lnTo>
                      <a:pt x="171" y="150"/>
                    </a:lnTo>
                    <a:lnTo>
                      <a:pt x="171" y="150"/>
                    </a:lnTo>
                    <a:lnTo>
                      <a:pt x="177" y="144"/>
                    </a:lnTo>
                    <a:lnTo>
                      <a:pt x="177" y="144"/>
                    </a:lnTo>
                    <a:lnTo>
                      <a:pt x="177" y="144"/>
                    </a:lnTo>
                    <a:lnTo>
                      <a:pt x="177" y="144"/>
                    </a:lnTo>
                    <a:lnTo>
                      <a:pt x="177" y="144"/>
                    </a:lnTo>
                    <a:lnTo>
                      <a:pt x="183" y="144"/>
                    </a:lnTo>
                    <a:lnTo>
                      <a:pt x="183" y="138"/>
                    </a:lnTo>
                    <a:lnTo>
                      <a:pt x="183" y="138"/>
                    </a:lnTo>
                    <a:lnTo>
                      <a:pt x="183" y="138"/>
                    </a:lnTo>
                    <a:lnTo>
                      <a:pt x="183" y="138"/>
                    </a:lnTo>
                    <a:lnTo>
                      <a:pt x="188" y="138"/>
                    </a:lnTo>
                    <a:lnTo>
                      <a:pt x="188" y="138"/>
                    </a:lnTo>
                    <a:lnTo>
                      <a:pt x="188" y="132"/>
                    </a:lnTo>
                    <a:lnTo>
                      <a:pt x="188" y="132"/>
                    </a:lnTo>
                    <a:lnTo>
                      <a:pt x="188" y="132"/>
                    </a:lnTo>
                    <a:lnTo>
                      <a:pt x="194" y="132"/>
                    </a:lnTo>
                    <a:lnTo>
                      <a:pt x="194" y="132"/>
                    </a:lnTo>
                    <a:lnTo>
                      <a:pt x="194" y="126"/>
                    </a:lnTo>
                    <a:lnTo>
                      <a:pt x="194" y="126"/>
                    </a:lnTo>
                    <a:lnTo>
                      <a:pt x="199" y="126"/>
                    </a:lnTo>
                    <a:lnTo>
                      <a:pt x="199" y="126"/>
                    </a:lnTo>
                    <a:lnTo>
                      <a:pt x="199" y="126"/>
                    </a:lnTo>
                    <a:lnTo>
                      <a:pt x="199" y="120"/>
                    </a:lnTo>
                    <a:lnTo>
                      <a:pt x="199" y="120"/>
                    </a:lnTo>
                    <a:lnTo>
                      <a:pt x="205" y="120"/>
                    </a:lnTo>
                    <a:lnTo>
                      <a:pt x="205" y="120"/>
                    </a:lnTo>
                    <a:lnTo>
                      <a:pt x="205" y="114"/>
                    </a:lnTo>
                    <a:lnTo>
                      <a:pt x="205" y="114"/>
                    </a:lnTo>
                    <a:lnTo>
                      <a:pt x="205" y="114"/>
                    </a:lnTo>
                    <a:lnTo>
                      <a:pt x="205" y="114"/>
                    </a:lnTo>
                    <a:lnTo>
                      <a:pt x="210" y="114"/>
                    </a:lnTo>
                    <a:lnTo>
                      <a:pt x="210" y="108"/>
                    </a:lnTo>
                    <a:lnTo>
                      <a:pt x="210" y="108"/>
                    </a:lnTo>
                    <a:lnTo>
                      <a:pt x="210" y="108"/>
                    </a:lnTo>
                    <a:lnTo>
                      <a:pt x="210" y="108"/>
                    </a:lnTo>
                    <a:lnTo>
                      <a:pt x="216" y="102"/>
                    </a:lnTo>
                    <a:lnTo>
                      <a:pt x="216" y="102"/>
                    </a:lnTo>
                    <a:lnTo>
                      <a:pt x="216" y="102"/>
                    </a:lnTo>
                    <a:lnTo>
                      <a:pt x="216" y="102"/>
                    </a:lnTo>
                    <a:lnTo>
                      <a:pt x="216" y="96"/>
                    </a:lnTo>
                    <a:lnTo>
                      <a:pt x="221" y="96"/>
                    </a:lnTo>
                    <a:lnTo>
                      <a:pt x="221" y="96"/>
                    </a:lnTo>
                    <a:lnTo>
                      <a:pt x="221" y="96"/>
                    </a:lnTo>
                    <a:lnTo>
                      <a:pt x="221" y="90"/>
                    </a:lnTo>
                    <a:lnTo>
                      <a:pt x="221" y="90"/>
                    </a:lnTo>
                    <a:lnTo>
                      <a:pt x="227" y="90"/>
                    </a:lnTo>
                    <a:lnTo>
                      <a:pt x="227" y="90"/>
                    </a:lnTo>
                    <a:lnTo>
                      <a:pt x="227" y="84"/>
                    </a:lnTo>
                    <a:lnTo>
                      <a:pt x="227" y="84"/>
                    </a:lnTo>
                    <a:lnTo>
                      <a:pt x="227" y="84"/>
                    </a:lnTo>
                    <a:lnTo>
                      <a:pt x="232" y="78"/>
                    </a:lnTo>
                    <a:lnTo>
                      <a:pt x="232" y="78"/>
                    </a:lnTo>
                    <a:lnTo>
                      <a:pt x="232" y="78"/>
                    </a:lnTo>
                    <a:lnTo>
                      <a:pt x="232" y="78"/>
                    </a:lnTo>
                    <a:lnTo>
                      <a:pt x="232" y="72"/>
                    </a:lnTo>
                    <a:lnTo>
                      <a:pt x="238" y="72"/>
                    </a:lnTo>
                    <a:lnTo>
                      <a:pt x="238" y="72"/>
                    </a:lnTo>
                    <a:lnTo>
                      <a:pt x="238" y="66"/>
                    </a:lnTo>
                    <a:lnTo>
                      <a:pt x="238" y="66"/>
                    </a:lnTo>
                    <a:lnTo>
                      <a:pt x="238" y="66"/>
                    </a:lnTo>
                    <a:lnTo>
                      <a:pt x="244" y="60"/>
                    </a:lnTo>
                    <a:lnTo>
                      <a:pt x="244" y="60"/>
                    </a:lnTo>
                    <a:lnTo>
                      <a:pt x="244" y="60"/>
                    </a:lnTo>
                    <a:lnTo>
                      <a:pt x="244" y="54"/>
                    </a:lnTo>
                    <a:lnTo>
                      <a:pt x="244" y="54"/>
                    </a:lnTo>
                    <a:lnTo>
                      <a:pt x="249" y="54"/>
                    </a:lnTo>
                    <a:lnTo>
                      <a:pt x="249" y="48"/>
                    </a:lnTo>
                    <a:lnTo>
                      <a:pt x="249" y="48"/>
                    </a:lnTo>
                    <a:lnTo>
                      <a:pt x="249" y="42"/>
                    </a:lnTo>
                    <a:lnTo>
                      <a:pt x="249" y="42"/>
                    </a:lnTo>
                    <a:lnTo>
                      <a:pt x="255" y="42"/>
                    </a:lnTo>
                    <a:lnTo>
                      <a:pt x="255" y="36"/>
                    </a:lnTo>
                    <a:lnTo>
                      <a:pt x="255" y="36"/>
                    </a:lnTo>
                    <a:lnTo>
                      <a:pt x="255" y="36"/>
                    </a:lnTo>
                    <a:lnTo>
                      <a:pt x="255" y="30"/>
                    </a:lnTo>
                    <a:lnTo>
                      <a:pt x="260" y="30"/>
                    </a:lnTo>
                    <a:lnTo>
                      <a:pt x="260" y="24"/>
                    </a:lnTo>
                    <a:lnTo>
                      <a:pt x="260" y="24"/>
                    </a:lnTo>
                    <a:lnTo>
                      <a:pt x="260" y="24"/>
                    </a:lnTo>
                    <a:lnTo>
                      <a:pt x="260" y="18"/>
                    </a:lnTo>
                    <a:lnTo>
                      <a:pt x="266" y="18"/>
                    </a:lnTo>
                    <a:lnTo>
                      <a:pt x="266" y="12"/>
                    </a:lnTo>
                    <a:lnTo>
                      <a:pt x="266" y="12"/>
                    </a:lnTo>
                    <a:lnTo>
                      <a:pt x="266" y="6"/>
                    </a:lnTo>
                    <a:lnTo>
                      <a:pt x="266" y="6"/>
                    </a:lnTo>
                    <a:lnTo>
                      <a:pt x="266" y="0"/>
                    </a:lnTo>
                    <a:lnTo>
                      <a:pt x="271" y="0"/>
                    </a:lnTo>
                    <a:lnTo>
                      <a:pt x="271" y="954"/>
                    </a:lnTo>
                    <a:lnTo>
                      <a:pt x="271" y="954"/>
                    </a:lnTo>
                    <a:lnTo>
                      <a:pt x="271" y="948"/>
                    </a:lnTo>
                    <a:lnTo>
                      <a:pt x="271" y="948"/>
                    </a:lnTo>
                    <a:lnTo>
                      <a:pt x="277" y="942"/>
                    </a:lnTo>
                    <a:lnTo>
                      <a:pt x="277" y="942"/>
                    </a:lnTo>
                    <a:lnTo>
                      <a:pt x="277" y="936"/>
                    </a:lnTo>
                    <a:lnTo>
                      <a:pt x="277" y="936"/>
                    </a:lnTo>
                    <a:lnTo>
                      <a:pt x="277" y="930"/>
                    </a:lnTo>
                    <a:lnTo>
                      <a:pt x="282" y="930"/>
                    </a:lnTo>
                    <a:lnTo>
                      <a:pt x="282" y="924"/>
                    </a:lnTo>
                    <a:lnTo>
                      <a:pt x="282" y="924"/>
                    </a:lnTo>
                    <a:lnTo>
                      <a:pt x="282" y="918"/>
                    </a:lnTo>
                    <a:lnTo>
                      <a:pt x="282" y="918"/>
                    </a:lnTo>
                    <a:lnTo>
                      <a:pt x="288" y="918"/>
                    </a:lnTo>
                    <a:lnTo>
                      <a:pt x="288" y="912"/>
                    </a:lnTo>
                    <a:lnTo>
                      <a:pt x="288" y="906"/>
                    </a:lnTo>
                    <a:lnTo>
                      <a:pt x="288" y="906"/>
                    </a:lnTo>
                    <a:lnTo>
                      <a:pt x="288" y="900"/>
                    </a:lnTo>
                    <a:lnTo>
                      <a:pt x="288" y="900"/>
                    </a:lnTo>
                    <a:lnTo>
                      <a:pt x="293" y="894"/>
                    </a:lnTo>
                    <a:lnTo>
                      <a:pt x="293" y="888"/>
                    </a:lnTo>
                    <a:lnTo>
                      <a:pt x="293" y="888"/>
                    </a:lnTo>
                    <a:lnTo>
                      <a:pt x="293" y="882"/>
                    </a:lnTo>
                    <a:lnTo>
                      <a:pt x="299" y="876"/>
                    </a:lnTo>
                    <a:lnTo>
                      <a:pt x="299" y="876"/>
                    </a:lnTo>
                    <a:lnTo>
                      <a:pt x="299" y="870"/>
                    </a:lnTo>
                    <a:lnTo>
                      <a:pt x="299" y="870"/>
                    </a:lnTo>
                    <a:lnTo>
                      <a:pt x="299" y="864"/>
                    </a:lnTo>
                    <a:lnTo>
                      <a:pt x="305" y="864"/>
                    </a:lnTo>
                    <a:lnTo>
                      <a:pt x="305" y="858"/>
                    </a:lnTo>
                    <a:lnTo>
                      <a:pt x="305" y="858"/>
                    </a:lnTo>
                    <a:lnTo>
                      <a:pt x="305" y="852"/>
                    </a:lnTo>
                    <a:lnTo>
                      <a:pt x="305" y="852"/>
                    </a:lnTo>
                    <a:lnTo>
                      <a:pt x="310" y="846"/>
                    </a:lnTo>
                    <a:lnTo>
                      <a:pt x="310" y="846"/>
                    </a:lnTo>
                    <a:lnTo>
                      <a:pt x="310" y="840"/>
                    </a:lnTo>
                    <a:lnTo>
                      <a:pt x="310" y="840"/>
                    </a:lnTo>
                    <a:lnTo>
                      <a:pt x="310" y="834"/>
                    </a:lnTo>
                    <a:lnTo>
                      <a:pt x="316" y="834"/>
                    </a:lnTo>
                    <a:lnTo>
                      <a:pt x="316" y="828"/>
                    </a:lnTo>
                    <a:lnTo>
                      <a:pt x="316" y="828"/>
                    </a:lnTo>
                    <a:lnTo>
                      <a:pt x="316" y="822"/>
                    </a:lnTo>
                    <a:lnTo>
                      <a:pt x="316" y="822"/>
                    </a:lnTo>
                    <a:lnTo>
                      <a:pt x="316" y="816"/>
                    </a:lnTo>
                    <a:lnTo>
                      <a:pt x="321" y="816"/>
                    </a:lnTo>
                    <a:lnTo>
                      <a:pt x="321" y="810"/>
                    </a:lnTo>
                    <a:lnTo>
                      <a:pt x="321" y="810"/>
                    </a:lnTo>
                    <a:lnTo>
                      <a:pt x="321" y="804"/>
                    </a:lnTo>
                    <a:lnTo>
                      <a:pt x="321" y="804"/>
                    </a:lnTo>
                    <a:lnTo>
                      <a:pt x="327" y="804"/>
                    </a:lnTo>
                    <a:lnTo>
                      <a:pt x="327" y="798"/>
                    </a:lnTo>
                    <a:lnTo>
                      <a:pt x="327" y="798"/>
                    </a:lnTo>
                    <a:lnTo>
                      <a:pt x="327" y="792"/>
                    </a:lnTo>
                    <a:lnTo>
                      <a:pt x="327" y="792"/>
                    </a:lnTo>
                    <a:lnTo>
                      <a:pt x="332" y="786"/>
                    </a:lnTo>
                    <a:lnTo>
                      <a:pt x="332" y="786"/>
                    </a:lnTo>
                    <a:lnTo>
                      <a:pt x="332" y="786"/>
                    </a:lnTo>
                    <a:lnTo>
                      <a:pt x="332" y="780"/>
                    </a:lnTo>
                    <a:lnTo>
                      <a:pt x="332" y="780"/>
                    </a:lnTo>
                    <a:lnTo>
                      <a:pt x="338" y="774"/>
                    </a:lnTo>
                    <a:lnTo>
                      <a:pt x="338" y="774"/>
                    </a:lnTo>
                    <a:lnTo>
                      <a:pt x="338" y="768"/>
                    </a:lnTo>
                    <a:lnTo>
                      <a:pt x="338" y="768"/>
                    </a:lnTo>
                    <a:lnTo>
                      <a:pt x="343" y="762"/>
                    </a:lnTo>
                    <a:lnTo>
                      <a:pt x="343" y="762"/>
                    </a:lnTo>
                    <a:lnTo>
                      <a:pt x="343" y="762"/>
                    </a:lnTo>
                    <a:lnTo>
                      <a:pt x="343" y="756"/>
                    </a:lnTo>
                    <a:lnTo>
                      <a:pt x="343" y="756"/>
                    </a:lnTo>
                    <a:lnTo>
                      <a:pt x="349" y="750"/>
                    </a:lnTo>
                    <a:lnTo>
                      <a:pt x="349" y="750"/>
                    </a:lnTo>
                    <a:lnTo>
                      <a:pt x="349" y="750"/>
                    </a:lnTo>
                    <a:lnTo>
                      <a:pt x="349" y="744"/>
                    </a:lnTo>
                    <a:lnTo>
                      <a:pt x="349" y="744"/>
                    </a:lnTo>
                    <a:lnTo>
                      <a:pt x="349" y="744"/>
                    </a:lnTo>
                    <a:lnTo>
                      <a:pt x="354" y="738"/>
                    </a:lnTo>
                    <a:lnTo>
                      <a:pt x="354" y="738"/>
                    </a:lnTo>
                    <a:lnTo>
                      <a:pt x="354" y="738"/>
                    </a:lnTo>
                    <a:lnTo>
                      <a:pt x="354" y="732"/>
                    </a:lnTo>
                    <a:lnTo>
                      <a:pt x="354" y="732"/>
                    </a:lnTo>
                    <a:lnTo>
                      <a:pt x="360" y="732"/>
                    </a:lnTo>
                    <a:lnTo>
                      <a:pt x="360" y="726"/>
                    </a:lnTo>
                    <a:lnTo>
                      <a:pt x="360" y="726"/>
                    </a:lnTo>
                    <a:lnTo>
                      <a:pt x="360" y="726"/>
                    </a:lnTo>
                    <a:lnTo>
                      <a:pt x="360" y="726"/>
                    </a:lnTo>
                    <a:lnTo>
                      <a:pt x="366" y="720"/>
                    </a:lnTo>
                    <a:lnTo>
                      <a:pt x="366" y="720"/>
                    </a:lnTo>
                    <a:lnTo>
                      <a:pt x="366" y="714"/>
                    </a:lnTo>
                    <a:lnTo>
                      <a:pt x="366" y="714"/>
                    </a:lnTo>
                    <a:lnTo>
                      <a:pt x="366" y="714"/>
                    </a:lnTo>
                    <a:lnTo>
                      <a:pt x="371" y="714"/>
                    </a:lnTo>
                    <a:lnTo>
                      <a:pt x="371" y="708"/>
                    </a:lnTo>
                    <a:lnTo>
                      <a:pt x="371" y="708"/>
                    </a:lnTo>
                    <a:lnTo>
                      <a:pt x="371" y="708"/>
                    </a:lnTo>
                    <a:lnTo>
                      <a:pt x="371" y="708"/>
                    </a:lnTo>
                    <a:lnTo>
                      <a:pt x="377" y="702"/>
                    </a:lnTo>
                    <a:lnTo>
                      <a:pt x="377" y="702"/>
                    </a:lnTo>
                    <a:lnTo>
                      <a:pt x="377" y="702"/>
                    </a:lnTo>
                    <a:lnTo>
                      <a:pt x="377" y="696"/>
                    </a:lnTo>
                    <a:lnTo>
                      <a:pt x="377" y="696"/>
                    </a:lnTo>
                    <a:lnTo>
                      <a:pt x="377" y="696"/>
                    </a:lnTo>
                    <a:lnTo>
                      <a:pt x="382" y="690"/>
                    </a:lnTo>
                    <a:lnTo>
                      <a:pt x="382" y="690"/>
                    </a:lnTo>
                    <a:lnTo>
                      <a:pt x="382" y="690"/>
                    </a:lnTo>
                    <a:lnTo>
                      <a:pt x="382" y="684"/>
                    </a:lnTo>
                    <a:lnTo>
                      <a:pt x="388" y="684"/>
                    </a:lnTo>
                    <a:lnTo>
                      <a:pt x="388" y="684"/>
                    </a:lnTo>
                    <a:lnTo>
                      <a:pt x="388" y="684"/>
                    </a:lnTo>
                    <a:lnTo>
                      <a:pt x="388" y="678"/>
                    </a:lnTo>
                    <a:lnTo>
                      <a:pt x="388" y="678"/>
                    </a:lnTo>
                    <a:lnTo>
                      <a:pt x="393" y="678"/>
                    </a:lnTo>
                    <a:lnTo>
                      <a:pt x="393" y="672"/>
                    </a:lnTo>
                    <a:lnTo>
                      <a:pt x="393" y="672"/>
                    </a:lnTo>
                    <a:lnTo>
                      <a:pt x="393" y="672"/>
                    </a:lnTo>
                    <a:lnTo>
                      <a:pt x="393" y="666"/>
                    </a:lnTo>
                    <a:lnTo>
                      <a:pt x="399" y="666"/>
                    </a:lnTo>
                    <a:lnTo>
                      <a:pt x="399" y="666"/>
                    </a:lnTo>
                    <a:lnTo>
                      <a:pt x="399" y="660"/>
                    </a:lnTo>
                    <a:lnTo>
                      <a:pt x="399" y="660"/>
                    </a:lnTo>
                    <a:lnTo>
                      <a:pt x="399" y="660"/>
                    </a:lnTo>
                    <a:lnTo>
                      <a:pt x="399" y="654"/>
                    </a:lnTo>
                    <a:lnTo>
                      <a:pt x="404" y="654"/>
                    </a:lnTo>
                    <a:lnTo>
                      <a:pt x="404" y="654"/>
                    </a:lnTo>
                    <a:lnTo>
                      <a:pt x="404" y="648"/>
                    </a:lnTo>
                    <a:lnTo>
                      <a:pt x="404" y="648"/>
                    </a:lnTo>
                    <a:lnTo>
                      <a:pt x="404" y="648"/>
                    </a:lnTo>
                    <a:lnTo>
                      <a:pt x="410" y="642"/>
                    </a:lnTo>
                    <a:lnTo>
                      <a:pt x="410" y="642"/>
                    </a:lnTo>
                    <a:lnTo>
                      <a:pt x="410" y="642"/>
                    </a:lnTo>
                    <a:lnTo>
                      <a:pt x="410" y="636"/>
                    </a:lnTo>
                    <a:lnTo>
                      <a:pt x="410" y="636"/>
                    </a:lnTo>
                    <a:lnTo>
                      <a:pt x="415" y="630"/>
                    </a:lnTo>
                    <a:lnTo>
                      <a:pt x="415" y="630"/>
                    </a:lnTo>
                    <a:lnTo>
                      <a:pt x="415" y="630"/>
                    </a:lnTo>
                    <a:lnTo>
                      <a:pt x="415" y="624"/>
                    </a:lnTo>
                    <a:lnTo>
                      <a:pt x="415" y="624"/>
                    </a:lnTo>
                    <a:lnTo>
                      <a:pt x="421" y="624"/>
                    </a:lnTo>
                    <a:lnTo>
                      <a:pt x="421" y="618"/>
                    </a:lnTo>
                    <a:lnTo>
                      <a:pt x="421" y="618"/>
                    </a:lnTo>
                    <a:lnTo>
                      <a:pt x="421" y="612"/>
                    </a:lnTo>
                    <a:lnTo>
                      <a:pt x="421" y="612"/>
                    </a:lnTo>
                    <a:lnTo>
                      <a:pt x="427" y="612"/>
                    </a:lnTo>
                    <a:lnTo>
                      <a:pt x="427" y="606"/>
                    </a:lnTo>
                    <a:lnTo>
                      <a:pt x="427" y="606"/>
                    </a:lnTo>
                    <a:lnTo>
                      <a:pt x="427" y="600"/>
                    </a:lnTo>
                    <a:lnTo>
                      <a:pt x="427" y="600"/>
                    </a:lnTo>
                    <a:lnTo>
                      <a:pt x="432" y="600"/>
                    </a:lnTo>
                    <a:lnTo>
                      <a:pt x="432" y="594"/>
                    </a:lnTo>
                    <a:lnTo>
                      <a:pt x="432" y="594"/>
                    </a:lnTo>
                    <a:lnTo>
                      <a:pt x="432" y="588"/>
                    </a:lnTo>
                    <a:lnTo>
                      <a:pt x="432" y="588"/>
                    </a:lnTo>
                    <a:lnTo>
                      <a:pt x="438" y="588"/>
                    </a:lnTo>
                    <a:lnTo>
                      <a:pt x="438" y="582"/>
                    </a:lnTo>
                    <a:lnTo>
                      <a:pt x="438" y="582"/>
                    </a:lnTo>
                    <a:lnTo>
                      <a:pt x="438" y="576"/>
                    </a:lnTo>
                    <a:lnTo>
                      <a:pt x="438" y="576"/>
                    </a:lnTo>
                    <a:lnTo>
                      <a:pt x="443" y="570"/>
                    </a:lnTo>
                    <a:lnTo>
                      <a:pt x="443" y="570"/>
                    </a:lnTo>
                    <a:lnTo>
                      <a:pt x="443" y="570"/>
                    </a:lnTo>
                    <a:lnTo>
                      <a:pt x="443" y="564"/>
                    </a:lnTo>
                    <a:lnTo>
                      <a:pt x="443" y="564"/>
                    </a:lnTo>
                    <a:lnTo>
                      <a:pt x="449" y="558"/>
                    </a:lnTo>
                    <a:lnTo>
                      <a:pt x="449" y="558"/>
                    </a:lnTo>
                    <a:lnTo>
                      <a:pt x="449" y="558"/>
                    </a:lnTo>
                    <a:lnTo>
                      <a:pt x="449" y="552"/>
                    </a:lnTo>
                    <a:lnTo>
                      <a:pt x="449" y="546"/>
                    </a:lnTo>
                    <a:lnTo>
                      <a:pt x="454" y="546"/>
                    </a:lnTo>
                    <a:lnTo>
                      <a:pt x="454" y="546"/>
                    </a:lnTo>
                    <a:lnTo>
                      <a:pt x="454" y="540"/>
                    </a:lnTo>
                    <a:lnTo>
                      <a:pt x="454" y="540"/>
                    </a:lnTo>
                    <a:lnTo>
                      <a:pt x="454" y="534"/>
                    </a:lnTo>
                    <a:lnTo>
                      <a:pt x="460" y="534"/>
                    </a:lnTo>
                    <a:lnTo>
                      <a:pt x="460" y="528"/>
                    </a:lnTo>
                    <a:lnTo>
                      <a:pt x="460" y="528"/>
                    </a:lnTo>
                    <a:lnTo>
                      <a:pt x="460" y="528"/>
                    </a:lnTo>
                    <a:lnTo>
                      <a:pt x="460" y="522"/>
                    </a:lnTo>
                    <a:lnTo>
                      <a:pt x="465" y="522"/>
                    </a:lnTo>
                    <a:lnTo>
                      <a:pt x="465" y="522"/>
                    </a:lnTo>
                    <a:lnTo>
                      <a:pt x="465" y="516"/>
                    </a:lnTo>
                    <a:lnTo>
                      <a:pt x="465" y="516"/>
                    </a:lnTo>
                    <a:lnTo>
                      <a:pt x="465" y="510"/>
                    </a:lnTo>
                    <a:lnTo>
                      <a:pt x="471" y="510"/>
                    </a:lnTo>
                    <a:lnTo>
                      <a:pt x="471" y="510"/>
                    </a:lnTo>
                    <a:lnTo>
                      <a:pt x="471" y="504"/>
                    </a:lnTo>
                    <a:lnTo>
                      <a:pt x="471" y="504"/>
                    </a:lnTo>
                    <a:lnTo>
                      <a:pt x="471" y="504"/>
                    </a:lnTo>
                    <a:lnTo>
                      <a:pt x="476" y="498"/>
                    </a:lnTo>
                    <a:lnTo>
                      <a:pt x="476" y="498"/>
                    </a:lnTo>
                    <a:lnTo>
                      <a:pt x="476" y="498"/>
                    </a:lnTo>
                    <a:lnTo>
                      <a:pt x="476" y="492"/>
                    </a:lnTo>
                    <a:lnTo>
                      <a:pt x="476" y="492"/>
                    </a:lnTo>
                    <a:lnTo>
                      <a:pt x="476" y="492"/>
                    </a:lnTo>
                    <a:lnTo>
                      <a:pt x="482" y="486"/>
                    </a:lnTo>
                    <a:lnTo>
                      <a:pt x="482" y="486"/>
                    </a:lnTo>
                    <a:lnTo>
                      <a:pt x="482" y="486"/>
                    </a:lnTo>
                    <a:lnTo>
                      <a:pt x="482" y="480"/>
                    </a:lnTo>
                    <a:lnTo>
                      <a:pt x="482" y="480"/>
                    </a:lnTo>
                    <a:lnTo>
                      <a:pt x="487" y="480"/>
                    </a:lnTo>
                    <a:lnTo>
                      <a:pt x="487" y="474"/>
                    </a:lnTo>
                    <a:lnTo>
                      <a:pt x="487" y="474"/>
                    </a:lnTo>
                    <a:lnTo>
                      <a:pt x="487" y="474"/>
                    </a:lnTo>
                    <a:lnTo>
                      <a:pt x="487" y="468"/>
                    </a:lnTo>
                    <a:lnTo>
                      <a:pt x="493" y="468"/>
                    </a:lnTo>
                    <a:lnTo>
                      <a:pt x="493" y="468"/>
                    </a:lnTo>
                    <a:lnTo>
                      <a:pt x="493" y="468"/>
                    </a:lnTo>
                    <a:lnTo>
                      <a:pt x="493" y="462"/>
                    </a:lnTo>
                    <a:lnTo>
                      <a:pt x="493" y="462"/>
                    </a:lnTo>
                    <a:lnTo>
                      <a:pt x="499" y="462"/>
                    </a:lnTo>
                    <a:lnTo>
                      <a:pt x="499" y="462"/>
                    </a:lnTo>
                    <a:lnTo>
                      <a:pt x="499" y="456"/>
                    </a:lnTo>
                    <a:lnTo>
                      <a:pt x="499" y="456"/>
                    </a:lnTo>
                    <a:lnTo>
                      <a:pt x="499" y="456"/>
                    </a:lnTo>
                    <a:lnTo>
                      <a:pt x="504" y="456"/>
                    </a:lnTo>
                    <a:lnTo>
                      <a:pt x="504" y="450"/>
                    </a:lnTo>
                    <a:lnTo>
                      <a:pt x="504" y="450"/>
                    </a:lnTo>
                    <a:lnTo>
                      <a:pt x="504" y="450"/>
                    </a:lnTo>
                    <a:lnTo>
                      <a:pt x="504" y="450"/>
                    </a:lnTo>
                    <a:lnTo>
                      <a:pt x="510" y="444"/>
                    </a:lnTo>
                    <a:lnTo>
                      <a:pt x="510" y="444"/>
                    </a:lnTo>
                    <a:lnTo>
                      <a:pt x="510" y="444"/>
                    </a:lnTo>
                    <a:lnTo>
                      <a:pt x="510" y="444"/>
                    </a:lnTo>
                    <a:lnTo>
                      <a:pt x="510" y="438"/>
                    </a:lnTo>
                    <a:lnTo>
                      <a:pt x="515" y="438"/>
                    </a:lnTo>
                    <a:lnTo>
                      <a:pt x="515" y="438"/>
                    </a:lnTo>
                    <a:lnTo>
                      <a:pt x="515" y="438"/>
                    </a:lnTo>
                    <a:lnTo>
                      <a:pt x="515" y="432"/>
                    </a:lnTo>
                    <a:lnTo>
                      <a:pt x="515" y="432"/>
                    </a:lnTo>
                    <a:lnTo>
                      <a:pt x="521" y="432"/>
                    </a:lnTo>
                    <a:lnTo>
                      <a:pt x="521" y="432"/>
                    </a:lnTo>
                    <a:lnTo>
                      <a:pt x="521" y="432"/>
                    </a:lnTo>
                    <a:lnTo>
                      <a:pt x="521" y="426"/>
                    </a:lnTo>
                    <a:lnTo>
                      <a:pt x="521" y="426"/>
                    </a:lnTo>
                    <a:lnTo>
                      <a:pt x="526" y="426"/>
                    </a:lnTo>
                    <a:lnTo>
                      <a:pt x="526" y="426"/>
                    </a:lnTo>
                    <a:lnTo>
                      <a:pt x="526" y="426"/>
                    </a:lnTo>
                    <a:lnTo>
                      <a:pt x="526" y="420"/>
                    </a:lnTo>
                    <a:lnTo>
                      <a:pt x="526" y="420"/>
                    </a:lnTo>
                    <a:lnTo>
                      <a:pt x="532" y="420"/>
                    </a:lnTo>
                    <a:lnTo>
                      <a:pt x="532" y="420"/>
                    </a:lnTo>
                    <a:lnTo>
                      <a:pt x="532" y="420"/>
                    </a:lnTo>
                    <a:lnTo>
                      <a:pt x="532" y="420"/>
                    </a:lnTo>
                    <a:lnTo>
                      <a:pt x="532" y="414"/>
                    </a:lnTo>
                    <a:lnTo>
                      <a:pt x="532" y="414"/>
                    </a:lnTo>
                    <a:lnTo>
                      <a:pt x="537" y="414"/>
                    </a:lnTo>
                    <a:lnTo>
                      <a:pt x="537" y="414"/>
                    </a:lnTo>
                    <a:lnTo>
                      <a:pt x="537" y="414"/>
                    </a:lnTo>
                    <a:lnTo>
                      <a:pt x="537" y="408"/>
                    </a:lnTo>
                    <a:lnTo>
                      <a:pt x="537" y="408"/>
                    </a:lnTo>
                    <a:lnTo>
                      <a:pt x="543" y="408"/>
                    </a:lnTo>
                    <a:lnTo>
                      <a:pt x="543" y="408"/>
                    </a:lnTo>
                    <a:lnTo>
                      <a:pt x="543" y="408"/>
                    </a:lnTo>
                    <a:lnTo>
                      <a:pt x="543" y="402"/>
                    </a:lnTo>
                    <a:lnTo>
                      <a:pt x="548" y="402"/>
                    </a:lnTo>
                    <a:lnTo>
                      <a:pt x="548" y="402"/>
                    </a:lnTo>
                    <a:lnTo>
                      <a:pt x="548" y="402"/>
                    </a:lnTo>
                    <a:lnTo>
                      <a:pt x="548" y="402"/>
                    </a:lnTo>
                    <a:lnTo>
                      <a:pt x="548" y="402"/>
                    </a:lnTo>
                    <a:lnTo>
                      <a:pt x="554" y="402"/>
                    </a:lnTo>
                    <a:lnTo>
                      <a:pt x="554" y="396"/>
                    </a:lnTo>
                    <a:lnTo>
                      <a:pt x="554" y="396"/>
                    </a:lnTo>
                    <a:lnTo>
                      <a:pt x="554" y="396"/>
                    </a:lnTo>
                    <a:lnTo>
                      <a:pt x="554" y="396"/>
                    </a:lnTo>
                    <a:lnTo>
                      <a:pt x="560" y="396"/>
                    </a:lnTo>
                    <a:lnTo>
                      <a:pt x="560" y="396"/>
                    </a:lnTo>
                    <a:lnTo>
                      <a:pt x="560" y="396"/>
                    </a:lnTo>
                    <a:lnTo>
                      <a:pt x="560" y="390"/>
                    </a:lnTo>
                    <a:lnTo>
                      <a:pt x="560" y="390"/>
                    </a:lnTo>
                    <a:lnTo>
                      <a:pt x="565" y="390"/>
                    </a:lnTo>
                    <a:lnTo>
                      <a:pt x="565" y="390"/>
                    </a:lnTo>
                    <a:lnTo>
                      <a:pt x="565" y="390"/>
                    </a:lnTo>
                    <a:lnTo>
                      <a:pt x="565" y="390"/>
                    </a:lnTo>
                    <a:lnTo>
                      <a:pt x="565" y="390"/>
                    </a:lnTo>
                    <a:lnTo>
                      <a:pt x="571" y="384"/>
                    </a:lnTo>
                    <a:lnTo>
                      <a:pt x="571" y="384"/>
                    </a:lnTo>
                    <a:lnTo>
                      <a:pt x="571" y="384"/>
                    </a:lnTo>
                    <a:lnTo>
                      <a:pt x="571" y="384"/>
                    </a:lnTo>
                    <a:lnTo>
                      <a:pt x="571" y="384"/>
                    </a:lnTo>
                    <a:lnTo>
                      <a:pt x="576" y="384"/>
                    </a:lnTo>
                    <a:lnTo>
                      <a:pt x="576" y="384"/>
                    </a:lnTo>
                    <a:lnTo>
                      <a:pt x="576" y="384"/>
                    </a:lnTo>
                    <a:lnTo>
                      <a:pt x="576" y="378"/>
                    </a:lnTo>
                    <a:lnTo>
                      <a:pt x="576" y="378"/>
                    </a:lnTo>
                    <a:lnTo>
                      <a:pt x="582" y="378"/>
                    </a:lnTo>
                    <a:lnTo>
                      <a:pt x="582" y="378"/>
                    </a:lnTo>
                    <a:lnTo>
                      <a:pt x="582" y="378"/>
                    </a:lnTo>
                    <a:lnTo>
                      <a:pt x="582" y="378"/>
                    </a:lnTo>
                    <a:lnTo>
                      <a:pt x="582" y="378"/>
                    </a:lnTo>
                    <a:lnTo>
                      <a:pt x="582" y="378"/>
                    </a:lnTo>
                    <a:lnTo>
                      <a:pt x="587" y="378"/>
                    </a:lnTo>
                    <a:lnTo>
                      <a:pt x="587" y="372"/>
                    </a:lnTo>
                    <a:lnTo>
                      <a:pt x="587" y="372"/>
                    </a:lnTo>
                    <a:lnTo>
                      <a:pt x="587" y="372"/>
                    </a:lnTo>
                    <a:lnTo>
                      <a:pt x="587" y="372"/>
                    </a:lnTo>
                    <a:lnTo>
                      <a:pt x="593" y="372"/>
                    </a:lnTo>
                    <a:lnTo>
                      <a:pt x="593" y="372"/>
                    </a:lnTo>
                    <a:lnTo>
                      <a:pt x="593" y="372"/>
                    </a:lnTo>
                    <a:lnTo>
                      <a:pt x="593" y="372"/>
                    </a:lnTo>
                    <a:lnTo>
                      <a:pt x="593" y="372"/>
                    </a:lnTo>
                    <a:lnTo>
                      <a:pt x="598" y="366"/>
                    </a:lnTo>
                    <a:lnTo>
                      <a:pt x="598" y="366"/>
                    </a:lnTo>
                    <a:lnTo>
                      <a:pt x="598" y="366"/>
                    </a:lnTo>
                    <a:lnTo>
                      <a:pt x="598" y="366"/>
                    </a:lnTo>
                    <a:lnTo>
                      <a:pt x="598" y="366"/>
                    </a:lnTo>
                    <a:lnTo>
                      <a:pt x="604" y="366"/>
                    </a:lnTo>
                    <a:lnTo>
                      <a:pt x="604" y="366"/>
                    </a:lnTo>
                    <a:lnTo>
                      <a:pt x="604" y="366"/>
                    </a:lnTo>
                    <a:lnTo>
                      <a:pt x="604" y="366"/>
                    </a:lnTo>
                    <a:lnTo>
                      <a:pt x="604" y="366"/>
                    </a:lnTo>
                    <a:lnTo>
                      <a:pt x="609" y="366"/>
                    </a:lnTo>
                    <a:lnTo>
                      <a:pt x="609" y="360"/>
                    </a:lnTo>
                    <a:lnTo>
                      <a:pt x="609" y="360"/>
                    </a:lnTo>
                    <a:lnTo>
                      <a:pt x="609" y="360"/>
                    </a:lnTo>
                    <a:lnTo>
                      <a:pt x="609" y="360"/>
                    </a:lnTo>
                    <a:lnTo>
                      <a:pt x="615" y="360"/>
                    </a:lnTo>
                    <a:lnTo>
                      <a:pt x="615" y="360"/>
                    </a:lnTo>
                    <a:lnTo>
                      <a:pt x="615" y="360"/>
                    </a:lnTo>
                    <a:lnTo>
                      <a:pt x="615" y="360"/>
                    </a:lnTo>
                    <a:lnTo>
                      <a:pt x="615" y="360"/>
                    </a:lnTo>
                    <a:lnTo>
                      <a:pt x="621" y="360"/>
                    </a:lnTo>
                    <a:lnTo>
                      <a:pt x="621" y="360"/>
                    </a:lnTo>
                    <a:lnTo>
                      <a:pt x="621" y="354"/>
                    </a:lnTo>
                    <a:lnTo>
                      <a:pt x="621" y="354"/>
                    </a:lnTo>
                    <a:lnTo>
                      <a:pt x="621" y="354"/>
                    </a:lnTo>
                    <a:lnTo>
                      <a:pt x="626" y="354"/>
                    </a:lnTo>
                    <a:lnTo>
                      <a:pt x="626" y="354"/>
                    </a:lnTo>
                    <a:lnTo>
                      <a:pt x="626" y="354"/>
                    </a:lnTo>
                    <a:lnTo>
                      <a:pt x="626" y="354"/>
                    </a:lnTo>
                    <a:lnTo>
                      <a:pt x="626" y="354"/>
                    </a:lnTo>
                    <a:lnTo>
                      <a:pt x="632" y="354"/>
                    </a:lnTo>
                    <a:lnTo>
                      <a:pt x="632" y="354"/>
                    </a:lnTo>
                    <a:lnTo>
                      <a:pt x="632" y="354"/>
                    </a:lnTo>
                    <a:lnTo>
                      <a:pt x="632" y="354"/>
                    </a:lnTo>
                    <a:lnTo>
                      <a:pt x="632" y="348"/>
                    </a:lnTo>
                    <a:lnTo>
                      <a:pt x="632" y="348"/>
                    </a:lnTo>
                    <a:lnTo>
                      <a:pt x="637" y="348"/>
                    </a:lnTo>
                    <a:lnTo>
                      <a:pt x="637" y="348"/>
                    </a:lnTo>
                    <a:lnTo>
                      <a:pt x="637" y="348"/>
                    </a:lnTo>
                    <a:lnTo>
                      <a:pt x="637" y="348"/>
                    </a:lnTo>
                    <a:lnTo>
                      <a:pt x="637" y="348"/>
                    </a:lnTo>
                    <a:lnTo>
                      <a:pt x="643" y="348"/>
                    </a:lnTo>
                    <a:lnTo>
                      <a:pt x="643" y="348"/>
                    </a:lnTo>
                    <a:lnTo>
                      <a:pt x="643" y="348"/>
                    </a:lnTo>
                    <a:lnTo>
                      <a:pt x="643" y="348"/>
                    </a:lnTo>
                    <a:lnTo>
                      <a:pt x="643" y="348"/>
                    </a:lnTo>
                    <a:lnTo>
                      <a:pt x="648" y="348"/>
                    </a:lnTo>
                    <a:lnTo>
                      <a:pt x="648" y="348"/>
                    </a:lnTo>
                    <a:lnTo>
                      <a:pt x="648" y="342"/>
                    </a:lnTo>
                    <a:lnTo>
                      <a:pt x="648" y="342"/>
                    </a:lnTo>
                    <a:lnTo>
                      <a:pt x="648" y="342"/>
                    </a:lnTo>
                    <a:lnTo>
                      <a:pt x="654" y="342"/>
                    </a:lnTo>
                    <a:lnTo>
                      <a:pt x="654" y="342"/>
                    </a:lnTo>
                    <a:lnTo>
                      <a:pt x="654" y="342"/>
                    </a:lnTo>
                    <a:lnTo>
                      <a:pt x="654" y="342"/>
                    </a:lnTo>
                    <a:lnTo>
                      <a:pt x="654" y="342"/>
                    </a:lnTo>
                    <a:lnTo>
                      <a:pt x="659" y="342"/>
                    </a:lnTo>
                    <a:lnTo>
                      <a:pt x="659" y="342"/>
                    </a:lnTo>
                    <a:lnTo>
                      <a:pt x="659" y="342"/>
                    </a:lnTo>
                    <a:lnTo>
                      <a:pt x="659" y="342"/>
                    </a:lnTo>
                    <a:lnTo>
                      <a:pt x="659" y="342"/>
                    </a:lnTo>
                    <a:lnTo>
                      <a:pt x="665" y="342"/>
                    </a:lnTo>
                    <a:lnTo>
                      <a:pt x="665" y="342"/>
                    </a:lnTo>
                    <a:lnTo>
                      <a:pt x="665" y="336"/>
                    </a:lnTo>
                    <a:lnTo>
                      <a:pt x="665" y="336"/>
                    </a:lnTo>
                    <a:lnTo>
                      <a:pt x="665" y="336"/>
                    </a:lnTo>
                    <a:lnTo>
                      <a:pt x="670" y="336"/>
                    </a:lnTo>
                    <a:lnTo>
                      <a:pt x="670" y="336"/>
                    </a:lnTo>
                    <a:lnTo>
                      <a:pt x="670" y="336"/>
                    </a:lnTo>
                    <a:lnTo>
                      <a:pt x="670" y="336"/>
                    </a:lnTo>
                    <a:lnTo>
                      <a:pt x="670" y="336"/>
                    </a:lnTo>
                    <a:lnTo>
                      <a:pt x="676" y="336"/>
                    </a:lnTo>
                    <a:lnTo>
                      <a:pt x="676" y="336"/>
                    </a:lnTo>
                    <a:lnTo>
                      <a:pt x="676" y="336"/>
                    </a:lnTo>
                    <a:lnTo>
                      <a:pt x="676" y="336"/>
                    </a:lnTo>
                    <a:lnTo>
                      <a:pt x="676" y="336"/>
                    </a:lnTo>
                    <a:lnTo>
                      <a:pt x="682" y="336"/>
                    </a:lnTo>
                    <a:lnTo>
                      <a:pt x="682" y="336"/>
                    </a:lnTo>
                    <a:lnTo>
                      <a:pt x="682" y="336"/>
                    </a:lnTo>
                    <a:lnTo>
                      <a:pt x="682" y="336"/>
                    </a:lnTo>
                    <a:lnTo>
                      <a:pt x="682" y="330"/>
                    </a:lnTo>
                    <a:lnTo>
                      <a:pt x="687" y="330"/>
                    </a:lnTo>
                    <a:lnTo>
                      <a:pt x="687" y="330"/>
                    </a:lnTo>
                    <a:lnTo>
                      <a:pt x="687" y="330"/>
                    </a:lnTo>
                    <a:lnTo>
                      <a:pt x="687" y="330"/>
                    </a:lnTo>
                    <a:lnTo>
                      <a:pt x="687" y="330"/>
                    </a:lnTo>
                    <a:lnTo>
                      <a:pt x="693" y="330"/>
                    </a:lnTo>
                    <a:lnTo>
                      <a:pt x="693" y="330"/>
                    </a:lnTo>
                    <a:lnTo>
                      <a:pt x="693" y="330"/>
                    </a:lnTo>
                    <a:lnTo>
                      <a:pt x="693" y="330"/>
                    </a:lnTo>
                    <a:lnTo>
                      <a:pt x="693" y="330"/>
                    </a:lnTo>
                    <a:lnTo>
                      <a:pt x="693" y="330"/>
                    </a:lnTo>
                    <a:lnTo>
                      <a:pt x="698" y="330"/>
                    </a:lnTo>
                    <a:lnTo>
                      <a:pt x="698" y="330"/>
                    </a:lnTo>
                    <a:lnTo>
                      <a:pt x="698" y="330"/>
                    </a:lnTo>
                    <a:lnTo>
                      <a:pt x="698" y="330"/>
                    </a:lnTo>
                    <a:lnTo>
                      <a:pt x="698" y="330"/>
                    </a:lnTo>
                    <a:lnTo>
                      <a:pt x="704" y="330"/>
                    </a:lnTo>
                    <a:lnTo>
                      <a:pt x="704" y="330"/>
                    </a:lnTo>
                    <a:lnTo>
                      <a:pt x="704" y="324"/>
                    </a:lnTo>
                    <a:lnTo>
                      <a:pt x="704" y="324"/>
                    </a:lnTo>
                    <a:lnTo>
                      <a:pt x="704" y="324"/>
                    </a:lnTo>
                    <a:lnTo>
                      <a:pt x="709" y="324"/>
                    </a:lnTo>
                    <a:lnTo>
                      <a:pt x="709" y="324"/>
                    </a:lnTo>
                    <a:lnTo>
                      <a:pt x="709" y="324"/>
                    </a:lnTo>
                    <a:lnTo>
                      <a:pt x="709" y="324"/>
                    </a:lnTo>
                    <a:lnTo>
                      <a:pt x="709" y="324"/>
                    </a:lnTo>
                    <a:lnTo>
                      <a:pt x="715" y="324"/>
                    </a:lnTo>
                    <a:lnTo>
                      <a:pt x="715" y="324"/>
                    </a:lnTo>
                    <a:lnTo>
                      <a:pt x="715" y="324"/>
                    </a:lnTo>
                    <a:lnTo>
                      <a:pt x="715" y="324"/>
                    </a:lnTo>
                    <a:lnTo>
                      <a:pt x="715" y="324"/>
                    </a:lnTo>
                    <a:lnTo>
                      <a:pt x="720" y="324"/>
                    </a:lnTo>
                    <a:lnTo>
                      <a:pt x="720" y="324"/>
                    </a:lnTo>
                    <a:lnTo>
                      <a:pt x="720" y="324"/>
                    </a:lnTo>
                    <a:lnTo>
                      <a:pt x="720" y="324"/>
                    </a:lnTo>
                    <a:lnTo>
                      <a:pt x="726" y="324"/>
                    </a:lnTo>
                    <a:lnTo>
                      <a:pt x="726" y="324"/>
                    </a:lnTo>
                    <a:lnTo>
                      <a:pt x="726" y="324"/>
                    </a:lnTo>
                    <a:lnTo>
                      <a:pt x="726" y="324"/>
                    </a:lnTo>
                    <a:lnTo>
                      <a:pt x="726" y="318"/>
                    </a:lnTo>
                    <a:lnTo>
                      <a:pt x="726" y="318"/>
                    </a:lnTo>
                    <a:lnTo>
                      <a:pt x="731" y="318"/>
                    </a:lnTo>
                    <a:lnTo>
                      <a:pt x="731" y="318"/>
                    </a:lnTo>
                    <a:lnTo>
                      <a:pt x="731" y="318"/>
                    </a:lnTo>
                    <a:lnTo>
                      <a:pt x="731" y="318"/>
                    </a:lnTo>
                    <a:lnTo>
                      <a:pt x="731" y="318"/>
                    </a:lnTo>
                    <a:lnTo>
                      <a:pt x="737" y="318"/>
                    </a:lnTo>
                    <a:lnTo>
                      <a:pt x="737" y="318"/>
                    </a:lnTo>
                    <a:lnTo>
                      <a:pt x="737" y="318"/>
                    </a:lnTo>
                    <a:lnTo>
                      <a:pt x="737" y="318"/>
                    </a:lnTo>
                    <a:lnTo>
                      <a:pt x="743" y="318"/>
                    </a:lnTo>
                    <a:lnTo>
                      <a:pt x="743" y="318"/>
                    </a:lnTo>
                    <a:lnTo>
                      <a:pt x="743" y="318"/>
                    </a:lnTo>
                    <a:lnTo>
                      <a:pt x="743" y="318"/>
                    </a:lnTo>
                    <a:lnTo>
                      <a:pt x="743" y="318"/>
                    </a:lnTo>
                    <a:lnTo>
                      <a:pt x="748" y="318"/>
                    </a:lnTo>
                    <a:lnTo>
                      <a:pt x="748" y="318"/>
                    </a:lnTo>
                    <a:lnTo>
                      <a:pt x="748" y="318"/>
                    </a:lnTo>
                    <a:lnTo>
                      <a:pt x="748" y="318"/>
                    </a:lnTo>
                    <a:lnTo>
                      <a:pt x="748" y="318"/>
                    </a:lnTo>
                    <a:lnTo>
                      <a:pt x="748" y="318"/>
                    </a:lnTo>
                    <a:lnTo>
                      <a:pt x="754" y="312"/>
                    </a:lnTo>
                    <a:lnTo>
                      <a:pt x="754" y="312"/>
                    </a:lnTo>
                    <a:lnTo>
                      <a:pt x="754" y="312"/>
                    </a:lnTo>
                    <a:lnTo>
                      <a:pt x="754" y="312"/>
                    </a:lnTo>
                    <a:lnTo>
                      <a:pt x="754" y="312"/>
                    </a:lnTo>
                    <a:lnTo>
                      <a:pt x="759" y="312"/>
                    </a:lnTo>
                    <a:lnTo>
                      <a:pt x="759" y="312"/>
                    </a:lnTo>
                    <a:lnTo>
                      <a:pt x="759" y="312"/>
                    </a:lnTo>
                    <a:lnTo>
                      <a:pt x="759" y="312"/>
                    </a:lnTo>
                    <a:lnTo>
                      <a:pt x="759" y="312"/>
                    </a:lnTo>
                    <a:lnTo>
                      <a:pt x="765" y="312"/>
                    </a:lnTo>
                    <a:lnTo>
                      <a:pt x="765" y="312"/>
                    </a:lnTo>
                    <a:lnTo>
                      <a:pt x="765" y="312"/>
                    </a:lnTo>
                    <a:lnTo>
                      <a:pt x="765" y="312"/>
                    </a:lnTo>
                    <a:lnTo>
                      <a:pt x="765" y="312"/>
                    </a:lnTo>
                    <a:lnTo>
                      <a:pt x="770" y="312"/>
                    </a:lnTo>
                    <a:lnTo>
                      <a:pt x="770" y="312"/>
                    </a:lnTo>
                    <a:lnTo>
                      <a:pt x="770" y="312"/>
                    </a:lnTo>
                    <a:lnTo>
                      <a:pt x="770" y="312"/>
                    </a:lnTo>
                    <a:lnTo>
                      <a:pt x="770" y="312"/>
                    </a:lnTo>
                    <a:lnTo>
                      <a:pt x="776" y="312"/>
                    </a:lnTo>
                    <a:lnTo>
                      <a:pt x="776" y="306"/>
                    </a:lnTo>
                    <a:lnTo>
                      <a:pt x="776" y="306"/>
                    </a:lnTo>
                    <a:lnTo>
                      <a:pt x="776" y="306"/>
                    </a:lnTo>
                    <a:lnTo>
                      <a:pt x="776" y="306"/>
                    </a:lnTo>
                    <a:lnTo>
                      <a:pt x="781" y="306"/>
                    </a:lnTo>
                    <a:lnTo>
                      <a:pt x="781" y="306"/>
                    </a:lnTo>
                    <a:lnTo>
                      <a:pt x="781" y="306"/>
                    </a:lnTo>
                    <a:lnTo>
                      <a:pt x="781" y="306"/>
                    </a:lnTo>
                    <a:lnTo>
                      <a:pt x="781" y="306"/>
                    </a:lnTo>
                    <a:lnTo>
                      <a:pt x="787" y="306"/>
                    </a:lnTo>
                    <a:lnTo>
                      <a:pt x="787" y="306"/>
                    </a:lnTo>
                    <a:lnTo>
                      <a:pt x="787" y="306"/>
                    </a:lnTo>
                    <a:lnTo>
                      <a:pt x="787" y="306"/>
                    </a:lnTo>
                    <a:lnTo>
                      <a:pt x="787" y="306"/>
                    </a:lnTo>
                    <a:lnTo>
                      <a:pt x="792" y="306"/>
                    </a:lnTo>
                    <a:lnTo>
                      <a:pt x="792" y="306"/>
                    </a:lnTo>
                    <a:lnTo>
                      <a:pt x="792" y="306"/>
                    </a:lnTo>
                    <a:lnTo>
                      <a:pt x="792" y="306"/>
                    </a:lnTo>
                    <a:lnTo>
                      <a:pt x="792" y="306"/>
                    </a:lnTo>
                    <a:lnTo>
                      <a:pt x="798" y="306"/>
                    </a:lnTo>
                    <a:lnTo>
                      <a:pt x="798" y="306"/>
                    </a:lnTo>
                    <a:lnTo>
                      <a:pt x="798" y="300"/>
                    </a:lnTo>
                    <a:lnTo>
                      <a:pt x="798" y="300"/>
                    </a:lnTo>
                    <a:lnTo>
                      <a:pt x="798" y="300"/>
                    </a:lnTo>
                    <a:lnTo>
                      <a:pt x="798" y="300"/>
                    </a:lnTo>
                    <a:lnTo>
                      <a:pt x="804" y="300"/>
                    </a:lnTo>
                    <a:lnTo>
                      <a:pt x="804" y="300"/>
                    </a:lnTo>
                    <a:lnTo>
                      <a:pt x="804" y="300"/>
                    </a:lnTo>
                    <a:lnTo>
                      <a:pt x="804" y="300"/>
                    </a:lnTo>
                    <a:lnTo>
                      <a:pt x="804" y="300"/>
                    </a:lnTo>
                    <a:lnTo>
                      <a:pt x="809" y="300"/>
                    </a:lnTo>
                    <a:lnTo>
                      <a:pt x="809" y="300"/>
                    </a:lnTo>
                    <a:lnTo>
                      <a:pt x="809" y="300"/>
                    </a:lnTo>
                    <a:lnTo>
                      <a:pt x="809" y="300"/>
                    </a:lnTo>
                    <a:lnTo>
                      <a:pt x="809" y="300"/>
                    </a:lnTo>
                    <a:lnTo>
                      <a:pt x="815" y="300"/>
                    </a:lnTo>
                    <a:lnTo>
                      <a:pt x="815" y="300"/>
                    </a:lnTo>
                    <a:lnTo>
                      <a:pt x="815" y="300"/>
                    </a:lnTo>
                    <a:lnTo>
                      <a:pt x="815" y="300"/>
                    </a:lnTo>
                    <a:lnTo>
                      <a:pt x="815" y="300"/>
                    </a:lnTo>
                    <a:lnTo>
                      <a:pt x="820" y="300"/>
                    </a:lnTo>
                    <a:lnTo>
                      <a:pt x="820" y="294"/>
                    </a:lnTo>
                    <a:lnTo>
                      <a:pt x="820" y="294"/>
                    </a:lnTo>
                    <a:lnTo>
                      <a:pt x="820" y="294"/>
                    </a:lnTo>
                    <a:lnTo>
                      <a:pt x="820" y="294"/>
                    </a:lnTo>
                    <a:lnTo>
                      <a:pt x="826" y="294"/>
                    </a:lnTo>
                    <a:lnTo>
                      <a:pt x="826" y="294"/>
                    </a:lnTo>
                    <a:lnTo>
                      <a:pt x="826" y="294"/>
                    </a:lnTo>
                    <a:lnTo>
                      <a:pt x="826" y="294"/>
                    </a:lnTo>
                    <a:lnTo>
                      <a:pt x="826" y="294"/>
                    </a:lnTo>
                    <a:lnTo>
                      <a:pt x="831" y="294"/>
                    </a:lnTo>
                    <a:lnTo>
                      <a:pt x="831" y="294"/>
                    </a:lnTo>
                    <a:lnTo>
                      <a:pt x="831" y="294"/>
                    </a:lnTo>
                    <a:lnTo>
                      <a:pt x="831" y="294"/>
                    </a:lnTo>
                    <a:lnTo>
                      <a:pt x="831" y="294"/>
                    </a:lnTo>
                    <a:lnTo>
                      <a:pt x="837" y="294"/>
                    </a:lnTo>
                    <a:lnTo>
                      <a:pt x="837" y="294"/>
                    </a:lnTo>
                    <a:lnTo>
                      <a:pt x="837" y="294"/>
                    </a:lnTo>
                    <a:lnTo>
                      <a:pt x="837" y="294"/>
                    </a:lnTo>
                    <a:lnTo>
                      <a:pt x="837" y="288"/>
                    </a:lnTo>
                    <a:lnTo>
                      <a:pt x="842" y="288"/>
                    </a:lnTo>
                    <a:lnTo>
                      <a:pt x="842" y="288"/>
                    </a:lnTo>
                    <a:lnTo>
                      <a:pt x="842" y="288"/>
                    </a:lnTo>
                    <a:lnTo>
                      <a:pt x="842" y="288"/>
                    </a:lnTo>
                    <a:lnTo>
                      <a:pt x="842" y="288"/>
                    </a:lnTo>
                    <a:lnTo>
                      <a:pt x="848" y="288"/>
                    </a:lnTo>
                    <a:lnTo>
                      <a:pt x="848" y="288"/>
                    </a:lnTo>
                    <a:lnTo>
                      <a:pt x="848" y="288"/>
                    </a:lnTo>
                    <a:lnTo>
                      <a:pt x="848" y="288"/>
                    </a:lnTo>
                    <a:lnTo>
                      <a:pt x="848" y="288"/>
                    </a:lnTo>
                    <a:lnTo>
                      <a:pt x="853" y="288"/>
                    </a:lnTo>
                    <a:lnTo>
                      <a:pt x="853" y="288"/>
                    </a:lnTo>
                    <a:lnTo>
                      <a:pt x="853" y="288"/>
                    </a:lnTo>
                    <a:lnTo>
                      <a:pt x="853" y="288"/>
                    </a:lnTo>
                    <a:lnTo>
                      <a:pt x="853" y="288"/>
                    </a:lnTo>
                    <a:lnTo>
                      <a:pt x="853" y="288"/>
                    </a:lnTo>
                    <a:lnTo>
                      <a:pt x="859" y="288"/>
                    </a:lnTo>
                    <a:lnTo>
                      <a:pt x="859" y="288"/>
                    </a:lnTo>
                    <a:lnTo>
                      <a:pt x="859" y="282"/>
                    </a:lnTo>
                    <a:lnTo>
                      <a:pt x="859" y="282"/>
                    </a:lnTo>
                    <a:lnTo>
                      <a:pt x="859" y="282"/>
                    </a:lnTo>
                    <a:lnTo>
                      <a:pt x="865" y="282"/>
                    </a:lnTo>
                    <a:lnTo>
                      <a:pt x="865" y="282"/>
                    </a:lnTo>
                    <a:lnTo>
                      <a:pt x="865" y="282"/>
                    </a:lnTo>
                    <a:lnTo>
                      <a:pt x="865" y="282"/>
                    </a:lnTo>
                    <a:lnTo>
                      <a:pt x="870" y="282"/>
                    </a:lnTo>
                    <a:lnTo>
                      <a:pt x="870" y="282"/>
                    </a:lnTo>
                    <a:lnTo>
                      <a:pt x="870" y="282"/>
                    </a:lnTo>
                    <a:lnTo>
                      <a:pt x="870" y="282"/>
                    </a:lnTo>
                    <a:lnTo>
                      <a:pt x="870" y="282"/>
                    </a:lnTo>
                    <a:lnTo>
                      <a:pt x="876" y="282"/>
                    </a:lnTo>
                    <a:lnTo>
                      <a:pt x="876" y="282"/>
                    </a:lnTo>
                    <a:lnTo>
                      <a:pt x="876" y="282"/>
                    </a:lnTo>
                    <a:lnTo>
                      <a:pt x="876" y="282"/>
                    </a:lnTo>
                    <a:lnTo>
                      <a:pt x="876" y="276"/>
                    </a:lnTo>
                    <a:lnTo>
                      <a:pt x="881" y="276"/>
                    </a:lnTo>
                    <a:lnTo>
                      <a:pt x="881" y="276"/>
                    </a:lnTo>
                    <a:lnTo>
                      <a:pt x="881" y="276"/>
                    </a:lnTo>
                    <a:lnTo>
                      <a:pt x="881" y="276"/>
                    </a:lnTo>
                    <a:lnTo>
                      <a:pt x="881" y="276"/>
                    </a:lnTo>
                    <a:lnTo>
                      <a:pt x="887" y="276"/>
                    </a:lnTo>
                    <a:lnTo>
                      <a:pt x="887" y="276"/>
                    </a:lnTo>
                    <a:lnTo>
                      <a:pt x="887" y="276"/>
                    </a:lnTo>
                    <a:lnTo>
                      <a:pt x="887" y="276"/>
                    </a:lnTo>
                    <a:lnTo>
                      <a:pt x="887" y="276"/>
                    </a:lnTo>
                    <a:lnTo>
                      <a:pt x="892" y="276"/>
                    </a:lnTo>
                    <a:lnTo>
                      <a:pt x="892" y="276"/>
                    </a:lnTo>
                    <a:lnTo>
                      <a:pt x="892" y="276"/>
                    </a:lnTo>
                    <a:lnTo>
                      <a:pt x="892" y="276"/>
                    </a:lnTo>
                    <a:lnTo>
                      <a:pt x="892" y="276"/>
                    </a:lnTo>
                    <a:lnTo>
                      <a:pt x="898" y="270"/>
                    </a:lnTo>
                    <a:lnTo>
                      <a:pt x="898" y="270"/>
                    </a:lnTo>
                    <a:lnTo>
                      <a:pt x="898" y="270"/>
                    </a:lnTo>
                    <a:lnTo>
                      <a:pt x="898" y="270"/>
                    </a:lnTo>
                    <a:lnTo>
                      <a:pt x="898" y="270"/>
                    </a:lnTo>
                    <a:lnTo>
                      <a:pt x="903" y="270"/>
                    </a:lnTo>
                    <a:lnTo>
                      <a:pt x="903" y="270"/>
                    </a:lnTo>
                    <a:lnTo>
                      <a:pt x="903" y="270"/>
                    </a:lnTo>
                    <a:lnTo>
                      <a:pt x="903" y="270"/>
                    </a:lnTo>
                    <a:lnTo>
                      <a:pt x="903" y="270"/>
                    </a:lnTo>
                    <a:lnTo>
                      <a:pt x="903" y="270"/>
                    </a:lnTo>
                    <a:lnTo>
                      <a:pt x="909" y="270"/>
                    </a:lnTo>
                    <a:lnTo>
                      <a:pt x="909" y="270"/>
                    </a:lnTo>
                    <a:lnTo>
                      <a:pt x="909" y="270"/>
                    </a:lnTo>
                    <a:lnTo>
                      <a:pt x="909" y="270"/>
                    </a:lnTo>
                    <a:lnTo>
                      <a:pt x="909" y="270"/>
                    </a:lnTo>
                    <a:lnTo>
                      <a:pt x="914" y="264"/>
                    </a:lnTo>
                    <a:lnTo>
                      <a:pt x="914" y="264"/>
                    </a:lnTo>
                    <a:lnTo>
                      <a:pt x="914" y="264"/>
                    </a:lnTo>
                    <a:lnTo>
                      <a:pt x="914" y="264"/>
                    </a:lnTo>
                    <a:lnTo>
                      <a:pt x="914" y="264"/>
                    </a:lnTo>
                    <a:lnTo>
                      <a:pt x="920" y="264"/>
                    </a:lnTo>
                    <a:lnTo>
                      <a:pt x="920" y="264"/>
                    </a:lnTo>
                    <a:lnTo>
                      <a:pt x="920" y="264"/>
                    </a:lnTo>
                    <a:lnTo>
                      <a:pt x="920" y="264"/>
                    </a:lnTo>
                    <a:lnTo>
                      <a:pt x="920" y="264"/>
                    </a:lnTo>
                    <a:lnTo>
                      <a:pt x="926" y="264"/>
                    </a:lnTo>
                    <a:lnTo>
                      <a:pt x="926" y="264"/>
                    </a:lnTo>
                    <a:lnTo>
                      <a:pt x="926" y="264"/>
                    </a:lnTo>
                    <a:lnTo>
                      <a:pt x="926" y="264"/>
                    </a:lnTo>
                    <a:lnTo>
                      <a:pt x="926" y="264"/>
                    </a:lnTo>
                    <a:lnTo>
                      <a:pt x="931" y="258"/>
                    </a:lnTo>
                    <a:lnTo>
                      <a:pt x="931" y="258"/>
                    </a:lnTo>
                    <a:lnTo>
                      <a:pt x="931" y="258"/>
                    </a:lnTo>
                    <a:lnTo>
                      <a:pt x="931" y="258"/>
                    </a:lnTo>
                    <a:lnTo>
                      <a:pt x="931" y="258"/>
                    </a:lnTo>
                    <a:lnTo>
                      <a:pt x="937" y="258"/>
                    </a:lnTo>
                    <a:lnTo>
                      <a:pt x="937" y="258"/>
                    </a:lnTo>
                    <a:lnTo>
                      <a:pt x="937" y="258"/>
                    </a:lnTo>
                    <a:lnTo>
                      <a:pt x="937" y="258"/>
                    </a:lnTo>
                    <a:lnTo>
                      <a:pt x="937" y="258"/>
                    </a:lnTo>
                    <a:lnTo>
                      <a:pt x="942" y="258"/>
                    </a:lnTo>
                    <a:lnTo>
                      <a:pt x="942" y="258"/>
                    </a:lnTo>
                    <a:lnTo>
                      <a:pt x="942" y="258"/>
                    </a:lnTo>
                    <a:lnTo>
                      <a:pt x="942" y="258"/>
                    </a:lnTo>
                    <a:lnTo>
                      <a:pt x="942" y="252"/>
                    </a:lnTo>
                    <a:lnTo>
                      <a:pt x="948" y="252"/>
                    </a:lnTo>
                    <a:lnTo>
                      <a:pt x="948" y="252"/>
                    </a:lnTo>
                    <a:lnTo>
                      <a:pt x="948" y="252"/>
                    </a:lnTo>
                    <a:lnTo>
                      <a:pt x="948" y="252"/>
                    </a:lnTo>
                    <a:lnTo>
                      <a:pt x="948" y="252"/>
                    </a:lnTo>
                    <a:lnTo>
                      <a:pt x="953" y="252"/>
                    </a:lnTo>
                    <a:lnTo>
                      <a:pt x="953" y="252"/>
                    </a:lnTo>
                    <a:lnTo>
                      <a:pt x="953" y="252"/>
                    </a:lnTo>
                    <a:lnTo>
                      <a:pt x="953" y="252"/>
                    </a:lnTo>
                    <a:lnTo>
                      <a:pt x="953" y="252"/>
                    </a:lnTo>
                    <a:lnTo>
                      <a:pt x="959" y="252"/>
                    </a:lnTo>
                    <a:lnTo>
                      <a:pt x="959" y="252"/>
                    </a:lnTo>
                    <a:lnTo>
                      <a:pt x="959" y="246"/>
                    </a:lnTo>
                    <a:lnTo>
                      <a:pt x="959" y="246"/>
                    </a:lnTo>
                    <a:lnTo>
                      <a:pt x="959" y="246"/>
                    </a:lnTo>
                    <a:lnTo>
                      <a:pt x="964" y="246"/>
                    </a:lnTo>
                    <a:lnTo>
                      <a:pt x="964" y="246"/>
                    </a:lnTo>
                    <a:lnTo>
                      <a:pt x="964" y="246"/>
                    </a:lnTo>
                    <a:lnTo>
                      <a:pt x="964" y="246"/>
                    </a:lnTo>
                    <a:lnTo>
                      <a:pt x="964" y="246"/>
                    </a:lnTo>
                    <a:lnTo>
                      <a:pt x="970" y="246"/>
                    </a:lnTo>
                    <a:lnTo>
                      <a:pt x="970" y="246"/>
                    </a:lnTo>
                    <a:lnTo>
                      <a:pt x="970" y="246"/>
                    </a:lnTo>
                    <a:lnTo>
                      <a:pt x="970" y="246"/>
                    </a:lnTo>
                    <a:lnTo>
                      <a:pt x="970" y="246"/>
                    </a:lnTo>
                    <a:lnTo>
                      <a:pt x="970" y="240"/>
                    </a:lnTo>
                    <a:lnTo>
                      <a:pt x="975" y="240"/>
                    </a:lnTo>
                    <a:lnTo>
                      <a:pt x="975" y="240"/>
                    </a:lnTo>
                    <a:lnTo>
                      <a:pt x="975" y="240"/>
                    </a:lnTo>
                    <a:lnTo>
                      <a:pt x="975" y="240"/>
                    </a:lnTo>
                    <a:lnTo>
                      <a:pt x="975" y="240"/>
                    </a:lnTo>
                    <a:lnTo>
                      <a:pt x="981" y="240"/>
                    </a:lnTo>
                    <a:lnTo>
                      <a:pt x="981" y="240"/>
                    </a:lnTo>
                    <a:lnTo>
                      <a:pt x="981" y="240"/>
                    </a:lnTo>
                    <a:lnTo>
                      <a:pt x="981" y="240"/>
                    </a:lnTo>
                    <a:lnTo>
                      <a:pt x="981" y="240"/>
                    </a:lnTo>
                    <a:lnTo>
                      <a:pt x="987" y="240"/>
                    </a:lnTo>
                    <a:lnTo>
                      <a:pt x="987" y="240"/>
                    </a:lnTo>
                    <a:lnTo>
                      <a:pt x="987" y="234"/>
                    </a:lnTo>
                    <a:lnTo>
                      <a:pt x="987" y="234"/>
                    </a:lnTo>
                    <a:lnTo>
                      <a:pt x="987" y="234"/>
                    </a:lnTo>
                    <a:lnTo>
                      <a:pt x="992" y="234"/>
                    </a:lnTo>
                    <a:lnTo>
                      <a:pt x="992" y="234"/>
                    </a:lnTo>
                    <a:lnTo>
                      <a:pt x="992" y="234"/>
                    </a:lnTo>
                    <a:lnTo>
                      <a:pt x="992" y="234"/>
                    </a:lnTo>
                    <a:lnTo>
                      <a:pt x="992" y="234"/>
                    </a:lnTo>
                    <a:lnTo>
                      <a:pt x="998" y="234"/>
                    </a:lnTo>
                    <a:lnTo>
                      <a:pt x="998" y="234"/>
                    </a:lnTo>
                    <a:lnTo>
                      <a:pt x="998" y="234"/>
                    </a:lnTo>
                    <a:lnTo>
                      <a:pt x="998" y="234"/>
                    </a:lnTo>
                    <a:lnTo>
                      <a:pt x="998" y="228"/>
                    </a:lnTo>
                    <a:lnTo>
                      <a:pt x="1003" y="228"/>
                    </a:lnTo>
                    <a:lnTo>
                      <a:pt x="1003" y="228"/>
                    </a:lnTo>
                    <a:lnTo>
                      <a:pt x="1003" y="228"/>
                    </a:lnTo>
                    <a:lnTo>
                      <a:pt x="1003" y="228"/>
                    </a:lnTo>
                    <a:lnTo>
                      <a:pt x="1003" y="228"/>
                    </a:lnTo>
                    <a:lnTo>
                      <a:pt x="1009" y="228"/>
                    </a:lnTo>
                    <a:lnTo>
                      <a:pt x="1009" y="228"/>
                    </a:lnTo>
                    <a:lnTo>
                      <a:pt x="1009" y="228"/>
                    </a:lnTo>
                    <a:lnTo>
                      <a:pt x="1009" y="228"/>
                    </a:lnTo>
                    <a:lnTo>
                      <a:pt x="1009" y="228"/>
                    </a:lnTo>
                    <a:lnTo>
                      <a:pt x="1014" y="228"/>
                    </a:lnTo>
                    <a:lnTo>
                      <a:pt x="1014" y="222"/>
                    </a:lnTo>
                    <a:lnTo>
                      <a:pt x="1014" y="222"/>
                    </a:lnTo>
                    <a:lnTo>
                      <a:pt x="1014" y="222"/>
                    </a:lnTo>
                    <a:lnTo>
                      <a:pt x="1014" y="222"/>
                    </a:lnTo>
                    <a:lnTo>
                      <a:pt x="1020" y="222"/>
                    </a:lnTo>
                    <a:lnTo>
                      <a:pt x="1020" y="222"/>
                    </a:lnTo>
                    <a:lnTo>
                      <a:pt x="1020" y="222"/>
                    </a:lnTo>
                    <a:lnTo>
                      <a:pt x="1020" y="222"/>
                    </a:lnTo>
                    <a:lnTo>
                      <a:pt x="1020" y="222"/>
                    </a:lnTo>
                    <a:lnTo>
                      <a:pt x="1020" y="222"/>
                    </a:lnTo>
                    <a:lnTo>
                      <a:pt x="1025" y="222"/>
                    </a:lnTo>
                    <a:lnTo>
                      <a:pt x="1025" y="222"/>
                    </a:lnTo>
                    <a:lnTo>
                      <a:pt x="1025" y="222"/>
                    </a:lnTo>
                    <a:lnTo>
                      <a:pt x="1025" y="222"/>
                    </a:lnTo>
                    <a:lnTo>
                      <a:pt x="1025" y="216"/>
                    </a:lnTo>
                    <a:lnTo>
                      <a:pt x="1031" y="216"/>
                    </a:lnTo>
                    <a:lnTo>
                      <a:pt x="1031" y="216"/>
                    </a:lnTo>
                    <a:lnTo>
                      <a:pt x="1031" y="216"/>
                    </a:lnTo>
                    <a:lnTo>
                      <a:pt x="1031" y="216"/>
                    </a:lnTo>
                    <a:lnTo>
                      <a:pt x="1031" y="216"/>
                    </a:lnTo>
                    <a:lnTo>
                      <a:pt x="1036" y="216"/>
                    </a:lnTo>
                    <a:lnTo>
                      <a:pt x="1036" y="216"/>
                    </a:lnTo>
                    <a:lnTo>
                      <a:pt x="1036" y="216"/>
                    </a:lnTo>
                    <a:lnTo>
                      <a:pt x="1036" y="216"/>
                    </a:lnTo>
                    <a:lnTo>
                      <a:pt x="1036" y="216"/>
                    </a:lnTo>
                    <a:lnTo>
                      <a:pt x="1042" y="216"/>
                    </a:lnTo>
                    <a:lnTo>
                      <a:pt x="1042" y="216"/>
                    </a:lnTo>
                    <a:lnTo>
                      <a:pt x="1042" y="216"/>
                    </a:lnTo>
                    <a:lnTo>
                      <a:pt x="1042" y="216"/>
                    </a:lnTo>
                    <a:lnTo>
                      <a:pt x="1042" y="216"/>
                    </a:lnTo>
                    <a:lnTo>
                      <a:pt x="1048" y="210"/>
                    </a:lnTo>
                    <a:lnTo>
                      <a:pt x="1048" y="210"/>
                    </a:lnTo>
                    <a:lnTo>
                      <a:pt x="1048" y="210"/>
                    </a:lnTo>
                    <a:lnTo>
                      <a:pt x="1048" y="210"/>
                    </a:lnTo>
                    <a:lnTo>
                      <a:pt x="1048" y="210"/>
                    </a:lnTo>
                    <a:lnTo>
                      <a:pt x="1053" y="210"/>
                    </a:lnTo>
                    <a:lnTo>
                      <a:pt x="1053" y="210"/>
                    </a:lnTo>
                    <a:lnTo>
                      <a:pt x="1053" y="210"/>
                    </a:lnTo>
                    <a:lnTo>
                      <a:pt x="1053" y="210"/>
                    </a:lnTo>
                    <a:lnTo>
                      <a:pt x="1053" y="210"/>
                    </a:lnTo>
                    <a:lnTo>
                      <a:pt x="1059" y="210"/>
                    </a:lnTo>
                    <a:lnTo>
                      <a:pt x="1059" y="210"/>
                    </a:lnTo>
                    <a:lnTo>
                      <a:pt x="1059" y="210"/>
                    </a:lnTo>
                    <a:lnTo>
                      <a:pt x="1059" y="210"/>
                    </a:lnTo>
                    <a:lnTo>
                      <a:pt x="1059" y="210"/>
                    </a:lnTo>
                    <a:lnTo>
                      <a:pt x="1064" y="210"/>
                    </a:lnTo>
                    <a:lnTo>
                      <a:pt x="1064" y="210"/>
                    </a:lnTo>
                    <a:lnTo>
                      <a:pt x="1064" y="210"/>
                    </a:lnTo>
                    <a:lnTo>
                      <a:pt x="1064" y="204"/>
                    </a:lnTo>
                    <a:lnTo>
                      <a:pt x="1070" y="204"/>
                    </a:lnTo>
                    <a:lnTo>
                      <a:pt x="1070" y="204"/>
                    </a:lnTo>
                    <a:lnTo>
                      <a:pt x="1070" y="204"/>
                    </a:lnTo>
                    <a:lnTo>
                      <a:pt x="1070" y="204"/>
                    </a:lnTo>
                    <a:lnTo>
                      <a:pt x="1070" y="204"/>
                    </a:lnTo>
                    <a:lnTo>
                      <a:pt x="1070" y="204"/>
                    </a:lnTo>
                    <a:lnTo>
                      <a:pt x="1075" y="204"/>
                    </a:lnTo>
                    <a:lnTo>
                      <a:pt x="1075" y="204"/>
                    </a:lnTo>
                    <a:lnTo>
                      <a:pt x="1075" y="204"/>
                    </a:lnTo>
                    <a:lnTo>
                      <a:pt x="1075" y="204"/>
                    </a:lnTo>
                    <a:lnTo>
                      <a:pt x="1075" y="204"/>
                    </a:lnTo>
                    <a:lnTo>
                      <a:pt x="1081" y="204"/>
                    </a:lnTo>
                    <a:lnTo>
                      <a:pt x="1081" y="204"/>
                    </a:lnTo>
                    <a:lnTo>
                      <a:pt x="1081" y="204"/>
                    </a:lnTo>
                    <a:lnTo>
                      <a:pt x="1081" y="204"/>
                    </a:lnTo>
                    <a:lnTo>
                      <a:pt x="1081" y="204"/>
                    </a:lnTo>
                    <a:lnTo>
                      <a:pt x="1086" y="204"/>
                    </a:lnTo>
                    <a:lnTo>
                      <a:pt x="1086" y="204"/>
                    </a:lnTo>
                    <a:lnTo>
                      <a:pt x="1086" y="204"/>
                    </a:lnTo>
                    <a:lnTo>
                      <a:pt x="1086" y="204"/>
                    </a:lnTo>
                    <a:lnTo>
                      <a:pt x="1086" y="204"/>
                    </a:lnTo>
                    <a:lnTo>
                      <a:pt x="1086" y="204"/>
                    </a:lnTo>
                    <a:lnTo>
                      <a:pt x="1092" y="204"/>
                    </a:lnTo>
                    <a:lnTo>
                      <a:pt x="1092" y="198"/>
                    </a:lnTo>
                    <a:lnTo>
                      <a:pt x="1092" y="198"/>
                    </a:lnTo>
                    <a:lnTo>
                      <a:pt x="1092" y="198"/>
                    </a:lnTo>
                    <a:lnTo>
                      <a:pt x="1097" y="198"/>
                    </a:lnTo>
                    <a:lnTo>
                      <a:pt x="1097" y="198"/>
                    </a:lnTo>
                    <a:lnTo>
                      <a:pt x="1097" y="198"/>
                    </a:lnTo>
                    <a:lnTo>
                      <a:pt x="1097" y="198"/>
                    </a:lnTo>
                    <a:lnTo>
                      <a:pt x="1097" y="198"/>
                    </a:lnTo>
                    <a:lnTo>
                      <a:pt x="1103" y="198"/>
                    </a:lnTo>
                    <a:lnTo>
                      <a:pt x="1103" y="198"/>
                    </a:lnTo>
                    <a:lnTo>
                      <a:pt x="1103" y="198"/>
                    </a:lnTo>
                    <a:lnTo>
                      <a:pt x="1103" y="198"/>
                    </a:lnTo>
                    <a:lnTo>
                      <a:pt x="1103" y="198"/>
                    </a:lnTo>
                    <a:lnTo>
                      <a:pt x="1103" y="198"/>
                    </a:lnTo>
                    <a:lnTo>
                      <a:pt x="1109" y="198"/>
                    </a:lnTo>
                    <a:lnTo>
                      <a:pt x="1109" y="198"/>
                    </a:lnTo>
                    <a:lnTo>
                      <a:pt x="1109" y="198"/>
                    </a:lnTo>
                    <a:lnTo>
                      <a:pt x="1109" y="198"/>
                    </a:lnTo>
                    <a:lnTo>
                      <a:pt x="1109" y="198"/>
                    </a:lnTo>
                    <a:lnTo>
                      <a:pt x="1114" y="198"/>
                    </a:lnTo>
                    <a:lnTo>
                      <a:pt x="1114" y="192"/>
                    </a:lnTo>
                    <a:lnTo>
                      <a:pt x="1114" y="192"/>
                    </a:lnTo>
                    <a:lnTo>
                      <a:pt x="1114" y="192"/>
                    </a:lnTo>
                    <a:lnTo>
                      <a:pt x="1114" y="192"/>
                    </a:lnTo>
                    <a:lnTo>
                      <a:pt x="1120" y="192"/>
                    </a:lnTo>
                    <a:lnTo>
                      <a:pt x="1120" y="192"/>
                    </a:lnTo>
                    <a:lnTo>
                      <a:pt x="1120" y="192"/>
                    </a:lnTo>
                    <a:lnTo>
                      <a:pt x="1120" y="192"/>
                    </a:lnTo>
                    <a:lnTo>
                      <a:pt x="1120" y="192"/>
                    </a:lnTo>
                    <a:lnTo>
                      <a:pt x="1125" y="192"/>
                    </a:lnTo>
                    <a:lnTo>
                      <a:pt x="1125" y="192"/>
                    </a:lnTo>
                    <a:lnTo>
                      <a:pt x="1125" y="192"/>
                    </a:lnTo>
                    <a:lnTo>
                      <a:pt x="1125" y="192"/>
                    </a:lnTo>
                    <a:lnTo>
                      <a:pt x="1131" y="192"/>
                    </a:lnTo>
                    <a:lnTo>
                      <a:pt x="1131" y="192"/>
                    </a:lnTo>
                    <a:lnTo>
                      <a:pt x="1131" y="192"/>
                    </a:lnTo>
                    <a:lnTo>
                      <a:pt x="1131" y="186"/>
                    </a:lnTo>
                    <a:lnTo>
                      <a:pt x="1131" y="186"/>
                    </a:lnTo>
                    <a:lnTo>
                      <a:pt x="1136" y="186"/>
                    </a:lnTo>
                    <a:lnTo>
                      <a:pt x="1136" y="186"/>
                    </a:lnTo>
                    <a:lnTo>
                      <a:pt x="1136" y="186"/>
                    </a:lnTo>
                    <a:lnTo>
                      <a:pt x="1136" y="186"/>
                    </a:lnTo>
                    <a:lnTo>
                      <a:pt x="1136" y="186"/>
                    </a:lnTo>
                    <a:lnTo>
                      <a:pt x="1136" y="186"/>
                    </a:lnTo>
                    <a:lnTo>
                      <a:pt x="1142" y="186"/>
                    </a:lnTo>
                    <a:lnTo>
                      <a:pt x="1142" y="186"/>
                    </a:lnTo>
                    <a:lnTo>
                      <a:pt x="1142" y="186"/>
                    </a:lnTo>
                    <a:lnTo>
                      <a:pt x="1142" y="186"/>
                    </a:lnTo>
                    <a:lnTo>
                      <a:pt x="1142" y="186"/>
                    </a:lnTo>
                    <a:lnTo>
                      <a:pt x="1147" y="186"/>
                    </a:lnTo>
                    <a:lnTo>
                      <a:pt x="1147" y="180"/>
                    </a:lnTo>
                    <a:lnTo>
                      <a:pt x="1147" y="180"/>
                    </a:lnTo>
                    <a:lnTo>
                      <a:pt x="1147" y="180"/>
                    </a:lnTo>
                    <a:lnTo>
                      <a:pt x="1147" y="180"/>
                    </a:lnTo>
                    <a:lnTo>
                      <a:pt x="1153" y="180"/>
                    </a:lnTo>
                    <a:lnTo>
                      <a:pt x="1153" y="180"/>
                    </a:lnTo>
                    <a:lnTo>
                      <a:pt x="1153" y="180"/>
                    </a:lnTo>
                    <a:lnTo>
                      <a:pt x="1153" y="180"/>
                    </a:lnTo>
                    <a:lnTo>
                      <a:pt x="1153" y="180"/>
                    </a:lnTo>
                    <a:lnTo>
                      <a:pt x="1158" y="180"/>
                    </a:lnTo>
                    <a:lnTo>
                      <a:pt x="1158" y="180"/>
                    </a:lnTo>
                    <a:lnTo>
                      <a:pt x="1158" y="180"/>
                    </a:lnTo>
                    <a:lnTo>
                      <a:pt x="1158" y="174"/>
                    </a:lnTo>
                    <a:lnTo>
                      <a:pt x="1158" y="174"/>
                    </a:lnTo>
                    <a:lnTo>
                      <a:pt x="1164" y="174"/>
                    </a:lnTo>
                    <a:lnTo>
                      <a:pt x="1164" y="174"/>
                    </a:lnTo>
                    <a:lnTo>
                      <a:pt x="1164" y="174"/>
                    </a:lnTo>
                    <a:lnTo>
                      <a:pt x="1164" y="174"/>
                    </a:lnTo>
                    <a:lnTo>
                      <a:pt x="1164" y="174"/>
                    </a:lnTo>
                    <a:lnTo>
                      <a:pt x="1170" y="174"/>
                    </a:lnTo>
                    <a:lnTo>
                      <a:pt x="1170" y="174"/>
                    </a:lnTo>
                    <a:lnTo>
                      <a:pt x="1170" y="174"/>
                    </a:lnTo>
                    <a:lnTo>
                      <a:pt x="1170" y="168"/>
                    </a:lnTo>
                    <a:lnTo>
                      <a:pt x="1170" y="168"/>
                    </a:lnTo>
                    <a:lnTo>
                      <a:pt x="1175" y="168"/>
                    </a:lnTo>
                    <a:lnTo>
                      <a:pt x="1175" y="168"/>
                    </a:lnTo>
                    <a:lnTo>
                      <a:pt x="1175" y="168"/>
                    </a:lnTo>
                    <a:lnTo>
                      <a:pt x="1175" y="168"/>
                    </a:lnTo>
                    <a:lnTo>
                      <a:pt x="1175" y="168"/>
                    </a:lnTo>
                    <a:lnTo>
                      <a:pt x="1181" y="168"/>
                    </a:lnTo>
                    <a:lnTo>
                      <a:pt x="1181" y="168"/>
                    </a:lnTo>
                    <a:lnTo>
                      <a:pt x="1181" y="162"/>
                    </a:lnTo>
                    <a:lnTo>
                      <a:pt x="1181" y="162"/>
                    </a:lnTo>
                    <a:lnTo>
                      <a:pt x="1181" y="162"/>
                    </a:lnTo>
                    <a:lnTo>
                      <a:pt x="1181" y="162"/>
                    </a:lnTo>
                    <a:lnTo>
                      <a:pt x="1186" y="162"/>
                    </a:lnTo>
                    <a:lnTo>
                      <a:pt x="1186" y="162"/>
                    </a:lnTo>
                    <a:lnTo>
                      <a:pt x="1186" y="162"/>
                    </a:lnTo>
                    <a:lnTo>
                      <a:pt x="1186" y="162"/>
                    </a:lnTo>
                    <a:lnTo>
                      <a:pt x="1186" y="162"/>
                    </a:lnTo>
                    <a:lnTo>
                      <a:pt x="1192" y="156"/>
                    </a:lnTo>
                    <a:lnTo>
                      <a:pt x="1192" y="156"/>
                    </a:lnTo>
                    <a:lnTo>
                      <a:pt x="1192" y="156"/>
                    </a:lnTo>
                    <a:lnTo>
                      <a:pt x="1192" y="156"/>
                    </a:lnTo>
                    <a:lnTo>
                      <a:pt x="1192" y="156"/>
                    </a:lnTo>
                    <a:lnTo>
                      <a:pt x="1197" y="156"/>
                    </a:lnTo>
                    <a:lnTo>
                      <a:pt x="1197" y="156"/>
                    </a:lnTo>
                    <a:lnTo>
                      <a:pt x="1197" y="156"/>
                    </a:lnTo>
                    <a:lnTo>
                      <a:pt x="1197" y="150"/>
                    </a:lnTo>
                    <a:lnTo>
                      <a:pt x="1197" y="150"/>
                    </a:lnTo>
                    <a:lnTo>
                      <a:pt x="1203" y="150"/>
                    </a:lnTo>
                    <a:lnTo>
                      <a:pt x="1203" y="150"/>
                    </a:lnTo>
                    <a:lnTo>
                      <a:pt x="1203" y="150"/>
                    </a:lnTo>
                    <a:lnTo>
                      <a:pt x="1203" y="150"/>
                    </a:lnTo>
                    <a:lnTo>
                      <a:pt x="1203" y="150"/>
                    </a:lnTo>
                    <a:lnTo>
                      <a:pt x="1208" y="144"/>
                    </a:lnTo>
                    <a:lnTo>
                      <a:pt x="1208" y="144"/>
                    </a:lnTo>
                    <a:lnTo>
                      <a:pt x="1208" y="144"/>
                    </a:lnTo>
                    <a:lnTo>
                      <a:pt x="1208" y="144"/>
                    </a:lnTo>
                    <a:lnTo>
                      <a:pt x="1208" y="144"/>
                    </a:lnTo>
                    <a:lnTo>
                      <a:pt x="1214" y="144"/>
                    </a:lnTo>
                    <a:lnTo>
                      <a:pt x="1214" y="144"/>
                    </a:lnTo>
                    <a:lnTo>
                      <a:pt x="1214" y="138"/>
                    </a:lnTo>
                    <a:lnTo>
                      <a:pt x="1214" y="138"/>
                    </a:lnTo>
                    <a:lnTo>
                      <a:pt x="1214" y="138"/>
                    </a:lnTo>
                    <a:lnTo>
                      <a:pt x="1219" y="138"/>
                    </a:lnTo>
                    <a:lnTo>
                      <a:pt x="1219" y="138"/>
                    </a:lnTo>
                    <a:lnTo>
                      <a:pt x="1219" y="138"/>
                    </a:lnTo>
                    <a:lnTo>
                      <a:pt x="1219" y="132"/>
                    </a:lnTo>
                    <a:lnTo>
                      <a:pt x="1225" y="132"/>
                    </a:lnTo>
                    <a:lnTo>
                      <a:pt x="1225" y="132"/>
                    </a:lnTo>
                    <a:lnTo>
                      <a:pt x="1225" y="132"/>
                    </a:lnTo>
                    <a:lnTo>
                      <a:pt x="1225" y="132"/>
                    </a:lnTo>
                    <a:lnTo>
                      <a:pt x="1225" y="132"/>
                    </a:lnTo>
                    <a:lnTo>
                      <a:pt x="1231" y="132"/>
                    </a:lnTo>
                    <a:lnTo>
                      <a:pt x="1231" y="126"/>
                    </a:lnTo>
                    <a:lnTo>
                      <a:pt x="1231" y="126"/>
                    </a:lnTo>
                    <a:lnTo>
                      <a:pt x="1231" y="126"/>
                    </a:lnTo>
                    <a:lnTo>
                      <a:pt x="1231" y="126"/>
                    </a:lnTo>
                    <a:lnTo>
                      <a:pt x="1231" y="126"/>
                    </a:lnTo>
                    <a:lnTo>
                      <a:pt x="1236" y="126"/>
                    </a:lnTo>
                    <a:lnTo>
                      <a:pt x="1236" y="120"/>
                    </a:lnTo>
                    <a:lnTo>
                      <a:pt x="1236" y="120"/>
                    </a:lnTo>
                    <a:lnTo>
                      <a:pt x="1236" y="120"/>
                    </a:lnTo>
                    <a:lnTo>
                      <a:pt x="1236" y="120"/>
                    </a:lnTo>
                    <a:lnTo>
                      <a:pt x="1242" y="120"/>
                    </a:lnTo>
                    <a:lnTo>
                      <a:pt x="1242" y="120"/>
                    </a:lnTo>
                    <a:lnTo>
                      <a:pt x="1242" y="114"/>
                    </a:lnTo>
                    <a:lnTo>
                      <a:pt x="1242" y="114"/>
                    </a:lnTo>
                    <a:lnTo>
                      <a:pt x="1242" y="114"/>
                    </a:lnTo>
                    <a:lnTo>
                      <a:pt x="1247" y="114"/>
                    </a:lnTo>
                    <a:lnTo>
                      <a:pt x="1247" y="114"/>
                    </a:lnTo>
                    <a:lnTo>
                      <a:pt x="1247" y="108"/>
                    </a:lnTo>
                    <a:lnTo>
                      <a:pt x="1247" y="108"/>
                    </a:lnTo>
                    <a:lnTo>
                      <a:pt x="1247" y="108"/>
                    </a:lnTo>
                    <a:lnTo>
                      <a:pt x="1253" y="108"/>
                    </a:lnTo>
                    <a:lnTo>
                      <a:pt x="1253" y="108"/>
                    </a:lnTo>
                    <a:lnTo>
                      <a:pt x="1253" y="108"/>
                    </a:lnTo>
                    <a:lnTo>
                      <a:pt x="1253" y="102"/>
                    </a:lnTo>
                    <a:lnTo>
                      <a:pt x="1253" y="102"/>
                    </a:lnTo>
                    <a:lnTo>
                      <a:pt x="1258" y="102"/>
                    </a:lnTo>
                    <a:lnTo>
                      <a:pt x="1258" y="102"/>
                    </a:lnTo>
                    <a:lnTo>
                      <a:pt x="1258" y="102"/>
                    </a:lnTo>
                    <a:lnTo>
                      <a:pt x="1258" y="96"/>
                    </a:lnTo>
                    <a:lnTo>
                      <a:pt x="1258" y="96"/>
                    </a:lnTo>
                    <a:lnTo>
                      <a:pt x="1264" y="96"/>
                    </a:lnTo>
                    <a:lnTo>
                      <a:pt x="1264" y="96"/>
                    </a:lnTo>
                    <a:lnTo>
                      <a:pt x="1264" y="96"/>
                    </a:lnTo>
                    <a:lnTo>
                      <a:pt x="1264" y="90"/>
                    </a:lnTo>
                    <a:lnTo>
                      <a:pt x="1264" y="90"/>
                    </a:lnTo>
                    <a:lnTo>
                      <a:pt x="1269" y="90"/>
                    </a:lnTo>
                    <a:lnTo>
                      <a:pt x="1269" y="90"/>
                    </a:lnTo>
                    <a:lnTo>
                      <a:pt x="1269" y="90"/>
                    </a:lnTo>
                    <a:lnTo>
                      <a:pt x="1269" y="84"/>
                    </a:lnTo>
                    <a:lnTo>
                      <a:pt x="1269" y="84"/>
                    </a:lnTo>
                    <a:lnTo>
                      <a:pt x="1275" y="84"/>
                    </a:lnTo>
                    <a:lnTo>
                      <a:pt x="1275" y="84"/>
                    </a:lnTo>
                    <a:lnTo>
                      <a:pt x="1275" y="84"/>
                    </a:lnTo>
                    <a:lnTo>
                      <a:pt x="1275" y="78"/>
                    </a:lnTo>
                    <a:lnTo>
                      <a:pt x="1275" y="78"/>
                    </a:lnTo>
                    <a:lnTo>
                      <a:pt x="1280" y="78"/>
                    </a:lnTo>
                    <a:lnTo>
                      <a:pt x="1280" y="78"/>
                    </a:lnTo>
                    <a:lnTo>
                      <a:pt x="1280" y="72"/>
                    </a:lnTo>
                    <a:lnTo>
                      <a:pt x="1280" y="72"/>
                    </a:lnTo>
                    <a:lnTo>
                      <a:pt x="1280" y="72"/>
                    </a:lnTo>
                    <a:lnTo>
                      <a:pt x="1280" y="72"/>
                    </a:lnTo>
                    <a:lnTo>
                      <a:pt x="1286" y="66"/>
                    </a:lnTo>
                    <a:lnTo>
                      <a:pt x="1286" y="66"/>
                    </a:lnTo>
                    <a:lnTo>
                      <a:pt x="1286" y="66"/>
                    </a:lnTo>
                    <a:lnTo>
                      <a:pt x="1286" y="66"/>
                    </a:lnTo>
                    <a:lnTo>
                      <a:pt x="1286" y="66"/>
                    </a:lnTo>
                    <a:lnTo>
                      <a:pt x="1292" y="60"/>
                    </a:lnTo>
                    <a:lnTo>
                      <a:pt x="1292" y="60"/>
                    </a:lnTo>
                    <a:lnTo>
                      <a:pt x="1292" y="60"/>
                    </a:lnTo>
                    <a:lnTo>
                      <a:pt x="1292" y="60"/>
                    </a:lnTo>
                    <a:lnTo>
                      <a:pt x="1292" y="54"/>
                    </a:lnTo>
                    <a:lnTo>
                      <a:pt x="1297" y="54"/>
                    </a:lnTo>
                    <a:lnTo>
                      <a:pt x="1297" y="54"/>
                    </a:lnTo>
                    <a:lnTo>
                      <a:pt x="1297" y="54"/>
                    </a:lnTo>
                    <a:lnTo>
                      <a:pt x="1297" y="48"/>
                    </a:lnTo>
                    <a:lnTo>
                      <a:pt x="1297" y="48"/>
                    </a:lnTo>
                    <a:lnTo>
                      <a:pt x="1303" y="48"/>
                    </a:lnTo>
                    <a:lnTo>
                      <a:pt x="1303" y="48"/>
                    </a:lnTo>
                    <a:lnTo>
                      <a:pt x="1303" y="42"/>
                    </a:lnTo>
                    <a:lnTo>
                      <a:pt x="1303" y="42"/>
                    </a:lnTo>
                    <a:lnTo>
                      <a:pt x="1303" y="42"/>
                    </a:lnTo>
                    <a:lnTo>
                      <a:pt x="1308" y="36"/>
                    </a:lnTo>
                    <a:lnTo>
                      <a:pt x="1308" y="36"/>
                    </a:lnTo>
                    <a:lnTo>
                      <a:pt x="1308" y="36"/>
                    </a:lnTo>
                    <a:lnTo>
                      <a:pt x="1308" y="36"/>
                    </a:lnTo>
                    <a:lnTo>
                      <a:pt x="1308" y="30"/>
                    </a:lnTo>
                    <a:lnTo>
                      <a:pt x="1314" y="30"/>
                    </a:lnTo>
                    <a:lnTo>
                      <a:pt x="1314" y="30"/>
                    </a:lnTo>
                    <a:lnTo>
                      <a:pt x="1314" y="30"/>
                    </a:lnTo>
                    <a:lnTo>
                      <a:pt x="1314" y="24"/>
                    </a:lnTo>
                    <a:lnTo>
                      <a:pt x="1314" y="24"/>
                    </a:lnTo>
                    <a:lnTo>
                      <a:pt x="1319" y="24"/>
                    </a:lnTo>
                    <a:lnTo>
                      <a:pt x="1319" y="18"/>
                    </a:lnTo>
                    <a:lnTo>
                      <a:pt x="1319" y="18"/>
                    </a:lnTo>
                    <a:lnTo>
                      <a:pt x="1319" y="18"/>
                    </a:lnTo>
                    <a:lnTo>
                      <a:pt x="1319" y="12"/>
                    </a:lnTo>
                    <a:lnTo>
                      <a:pt x="1325" y="12"/>
                    </a:lnTo>
                    <a:lnTo>
                      <a:pt x="1325" y="12"/>
                    </a:lnTo>
                    <a:lnTo>
                      <a:pt x="1325" y="6"/>
                    </a:lnTo>
                    <a:lnTo>
                      <a:pt x="1325" y="6"/>
                    </a:lnTo>
                    <a:lnTo>
                      <a:pt x="1325" y="6"/>
                    </a:lnTo>
                    <a:lnTo>
                      <a:pt x="1330" y="0"/>
                    </a:lnTo>
                    <a:lnTo>
                      <a:pt x="1330" y="0"/>
                    </a:lnTo>
                    <a:lnTo>
                      <a:pt x="1330" y="0"/>
                    </a:lnTo>
                    <a:lnTo>
                      <a:pt x="1330" y="0"/>
                    </a:lnTo>
                    <a:lnTo>
                      <a:pt x="1330" y="954"/>
                    </a:lnTo>
                    <a:lnTo>
                      <a:pt x="1336" y="954"/>
                    </a:lnTo>
                    <a:lnTo>
                      <a:pt x="1336" y="954"/>
                    </a:lnTo>
                    <a:lnTo>
                      <a:pt x="1336" y="948"/>
                    </a:lnTo>
                    <a:lnTo>
                      <a:pt x="1336" y="948"/>
                    </a:lnTo>
                    <a:lnTo>
                      <a:pt x="1336" y="948"/>
                    </a:lnTo>
                    <a:lnTo>
                      <a:pt x="1336" y="942"/>
                    </a:lnTo>
                    <a:lnTo>
                      <a:pt x="1341" y="942"/>
                    </a:lnTo>
                    <a:lnTo>
                      <a:pt x="1341" y="942"/>
                    </a:lnTo>
                    <a:lnTo>
                      <a:pt x="1341" y="936"/>
                    </a:lnTo>
                    <a:lnTo>
                      <a:pt x="1341" y="936"/>
                    </a:lnTo>
                    <a:lnTo>
                      <a:pt x="1341" y="936"/>
                    </a:lnTo>
                    <a:lnTo>
                      <a:pt x="1347" y="930"/>
                    </a:lnTo>
                    <a:lnTo>
                      <a:pt x="1347" y="930"/>
                    </a:lnTo>
                    <a:lnTo>
                      <a:pt x="1347" y="930"/>
                    </a:lnTo>
                    <a:lnTo>
                      <a:pt x="1347" y="924"/>
                    </a:lnTo>
                    <a:lnTo>
                      <a:pt x="1347" y="924"/>
                    </a:lnTo>
                    <a:lnTo>
                      <a:pt x="1353" y="924"/>
                    </a:lnTo>
                    <a:lnTo>
                      <a:pt x="1353" y="918"/>
                    </a:lnTo>
                    <a:lnTo>
                      <a:pt x="1353" y="918"/>
                    </a:lnTo>
                    <a:lnTo>
                      <a:pt x="1353" y="918"/>
                    </a:lnTo>
                    <a:lnTo>
                      <a:pt x="1358" y="912"/>
                    </a:lnTo>
                    <a:lnTo>
                      <a:pt x="1358" y="906"/>
                    </a:lnTo>
                    <a:lnTo>
                      <a:pt x="1358" y="906"/>
                    </a:lnTo>
                    <a:lnTo>
                      <a:pt x="1358" y="906"/>
                    </a:lnTo>
                    <a:lnTo>
                      <a:pt x="1358" y="900"/>
                    </a:lnTo>
                    <a:lnTo>
                      <a:pt x="1364" y="900"/>
                    </a:lnTo>
                    <a:lnTo>
                      <a:pt x="1364" y="900"/>
                    </a:lnTo>
                    <a:lnTo>
                      <a:pt x="1364" y="894"/>
                    </a:lnTo>
                    <a:lnTo>
                      <a:pt x="1364" y="894"/>
                    </a:lnTo>
                    <a:lnTo>
                      <a:pt x="1364" y="888"/>
                    </a:lnTo>
                    <a:lnTo>
                      <a:pt x="1369" y="888"/>
                    </a:lnTo>
                    <a:lnTo>
                      <a:pt x="1369" y="888"/>
                    </a:lnTo>
                    <a:lnTo>
                      <a:pt x="1369" y="882"/>
                    </a:lnTo>
                    <a:lnTo>
                      <a:pt x="1369" y="882"/>
                    </a:lnTo>
                    <a:lnTo>
                      <a:pt x="1369" y="882"/>
                    </a:lnTo>
                    <a:lnTo>
                      <a:pt x="1369" y="876"/>
                    </a:lnTo>
                    <a:lnTo>
                      <a:pt x="1375" y="876"/>
                    </a:lnTo>
                    <a:lnTo>
                      <a:pt x="1375" y="870"/>
                    </a:lnTo>
                    <a:lnTo>
                      <a:pt x="1375" y="870"/>
                    </a:lnTo>
                    <a:lnTo>
                      <a:pt x="1375" y="870"/>
                    </a:lnTo>
                    <a:lnTo>
                      <a:pt x="1375" y="864"/>
                    </a:lnTo>
                    <a:lnTo>
                      <a:pt x="1380" y="864"/>
                    </a:lnTo>
                    <a:lnTo>
                      <a:pt x="1380" y="864"/>
                    </a:lnTo>
                    <a:lnTo>
                      <a:pt x="1380" y="858"/>
                    </a:lnTo>
                    <a:lnTo>
                      <a:pt x="1380" y="858"/>
                    </a:lnTo>
                    <a:lnTo>
                      <a:pt x="1380" y="852"/>
                    </a:lnTo>
                    <a:lnTo>
                      <a:pt x="1386" y="852"/>
                    </a:lnTo>
                    <a:lnTo>
                      <a:pt x="1386" y="846"/>
                    </a:lnTo>
                    <a:lnTo>
                      <a:pt x="1386" y="846"/>
                    </a:lnTo>
                    <a:lnTo>
                      <a:pt x="1386" y="846"/>
                    </a:lnTo>
                    <a:lnTo>
                      <a:pt x="1386" y="840"/>
                    </a:lnTo>
                    <a:lnTo>
                      <a:pt x="1391" y="840"/>
                    </a:lnTo>
                    <a:lnTo>
                      <a:pt x="1391" y="834"/>
                    </a:lnTo>
                    <a:lnTo>
                      <a:pt x="1391" y="834"/>
                    </a:lnTo>
                    <a:lnTo>
                      <a:pt x="1391" y="834"/>
                    </a:lnTo>
                    <a:lnTo>
                      <a:pt x="1391" y="828"/>
                    </a:lnTo>
                    <a:lnTo>
                      <a:pt x="1397" y="828"/>
                    </a:lnTo>
                    <a:lnTo>
                      <a:pt x="1397" y="822"/>
                    </a:lnTo>
                    <a:lnTo>
                      <a:pt x="1397" y="822"/>
                    </a:lnTo>
                    <a:lnTo>
                      <a:pt x="1397" y="822"/>
                    </a:lnTo>
                    <a:lnTo>
                      <a:pt x="1397" y="816"/>
                    </a:lnTo>
                    <a:lnTo>
                      <a:pt x="1402" y="816"/>
                    </a:lnTo>
                    <a:lnTo>
                      <a:pt x="1402" y="810"/>
                    </a:lnTo>
                    <a:lnTo>
                      <a:pt x="1402" y="810"/>
                    </a:lnTo>
                    <a:lnTo>
                      <a:pt x="1402" y="804"/>
                    </a:lnTo>
                    <a:lnTo>
                      <a:pt x="1402" y="804"/>
                    </a:lnTo>
                    <a:lnTo>
                      <a:pt x="1408" y="804"/>
                    </a:lnTo>
                    <a:lnTo>
                      <a:pt x="1408" y="798"/>
                    </a:lnTo>
                    <a:lnTo>
                      <a:pt x="1408" y="798"/>
                    </a:lnTo>
                    <a:lnTo>
                      <a:pt x="1408" y="792"/>
                    </a:lnTo>
                    <a:lnTo>
                      <a:pt x="1408" y="792"/>
                    </a:lnTo>
                    <a:lnTo>
                      <a:pt x="1408" y="792"/>
                    </a:lnTo>
                    <a:lnTo>
                      <a:pt x="1414" y="786"/>
                    </a:lnTo>
                    <a:lnTo>
                      <a:pt x="1414" y="786"/>
                    </a:lnTo>
                    <a:lnTo>
                      <a:pt x="1414" y="780"/>
                    </a:lnTo>
                    <a:lnTo>
                      <a:pt x="1414" y="780"/>
                    </a:lnTo>
                    <a:lnTo>
                      <a:pt x="1414" y="780"/>
                    </a:lnTo>
                    <a:lnTo>
                      <a:pt x="1419" y="774"/>
                    </a:lnTo>
                    <a:lnTo>
                      <a:pt x="1419" y="774"/>
                    </a:lnTo>
                    <a:lnTo>
                      <a:pt x="1419" y="768"/>
                    </a:lnTo>
                    <a:lnTo>
                      <a:pt x="1419" y="768"/>
                    </a:lnTo>
                    <a:lnTo>
                      <a:pt x="1425" y="762"/>
                    </a:lnTo>
                    <a:lnTo>
                      <a:pt x="1425" y="762"/>
                    </a:lnTo>
                    <a:lnTo>
                      <a:pt x="1425" y="756"/>
                    </a:lnTo>
                    <a:lnTo>
                      <a:pt x="1425" y="756"/>
                    </a:lnTo>
                    <a:lnTo>
                      <a:pt x="1425" y="756"/>
                    </a:lnTo>
                    <a:lnTo>
                      <a:pt x="1430" y="750"/>
                    </a:lnTo>
                    <a:lnTo>
                      <a:pt x="1430" y="750"/>
                    </a:lnTo>
                    <a:lnTo>
                      <a:pt x="1430" y="744"/>
                    </a:lnTo>
                    <a:lnTo>
                      <a:pt x="1430" y="744"/>
                    </a:lnTo>
                    <a:lnTo>
                      <a:pt x="1430" y="744"/>
                    </a:lnTo>
                    <a:lnTo>
                      <a:pt x="1436" y="738"/>
                    </a:lnTo>
                    <a:lnTo>
                      <a:pt x="1436" y="738"/>
                    </a:lnTo>
                    <a:lnTo>
                      <a:pt x="1436" y="732"/>
                    </a:lnTo>
                    <a:lnTo>
                      <a:pt x="1436" y="732"/>
                    </a:lnTo>
                    <a:lnTo>
                      <a:pt x="1436" y="732"/>
                    </a:lnTo>
                    <a:lnTo>
                      <a:pt x="1436" y="726"/>
                    </a:lnTo>
                    <a:lnTo>
                      <a:pt x="1441" y="726"/>
                    </a:lnTo>
                    <a:lnTo>
                      <a:pt x="1441" y="726"/>
                    </a:lnTo>
                    <a:lnTo>
                      <a:pt x="1441" y="720"/>
                    </a:lnTo>
                    <a:lnTo>
                      <a:pt x="1441" y="720"/>
                    </a:lnTo>
                    <a:lnTo>
                      <a:pt x="1441" y="720"/>
                    </a:lnTo>
                    <a:lnTo>
                      <a:pt x="1447" y="714"/>
                    </a:lnTo>
                    <a:lnTo>
                      <a:pt x="1447" y="714"/>
                    </a:lnTo>
                    <a:lnTo>
                      <a:pt x="1447" y="708"/>
                    </a:lnTo>
                    <a:lnTo>
                      <a:pt x="1447" y="708"/>
                    </a:lnTo>
                    <a:lnTo>
                      <a:pt x="1452" y="702"/>
                    </a:lnTo>
                    <a:lnTo>
                      <a:pt x="1452" y="702"/>
                    </a:lnTo>
                    <a:lnTo>
                      <a:pt x="1452" y="702"/>
                    </a:lnTo>
                    <a:lnTo>
                      <a:pt x="1452" y="696"/>
                    </a:lnTo>
                    <a:lnTo>
                      <a:pt x="1452" y="696"/>
                    </a:lnTo>
                    <a:lnTo>
                      <a:pt x="1452" y="696"/>
                    </a:lnTo>
                    <a:lnTo>
                      <a:pt x="1458" y="690"/>
                    </a:lnTo>
                    <a:lnTo>
                      <a:pt x="1458" y="690"/>
                    </a:lnTo>
                    <a:lnTo>
                      <a:pt x="1458" y="684"/>
                    </a:lnTo>
                    <a:lnTo>
                      <a:pt x="1458" y="684"/>
                    </a:lnTo>
                    <a:lnTo>
                      <a:pt x="1458" y="684"/>
                    </a:lnTo>
                    <a:lnTo>
                      <a:pt x="1463" y="678"/>
                    </a:lnTo>
                    <a:lnTo>
                      <a:pt x="1463" y="678"/>
                    </a:lnTo>
                    <a:lnTo>
                      <a:pt x="1463" y="678"/>
                    </a:lnTo>
                    <a:lnTo>
                      <a:pt x="1463" y="672"/>
                    </a:lnTo>
                    <a:lnTo>
                      <a:pt x="1463" y="672"/>
                    </a:lnTo>
                    <a:lnTo>
                      <a:pt x="1469" y="666"/>
                    </a:lnTo>
                    <a:lnTo>
                      <a:pt x="1469" y="666"/>
                    </a:lnTo>
                    <a:lnTo>
                      <a:pt x="1469" y="666"/>
                    </a:lnTo>
                    <a:lnTo>
                      <a:pt x="1469" y="660"/>
                    </a:lnTo>
                    <a:lnTo>
                      <a:pt x="1469" y="654"/>
                    </a:lnTo>
                    <a:lnTo>
                      <a:pt x="1474" y="654"/>
                    </a:lnTo>
                    <a:lnTo>
                      <a:pt x="1474" y="654"/>
                    </a:lnTo>
                    <a:lnTo>
                      <a:pt x="1474" y="648"/>
                    </a:lnTo>
                    <a:lnTo>
                      <a:pt x="1474" y="648"/>
                    </a:lnTo>
                    <a:lnTo>
                      <a:pt x="1474" y="642"/>
                    </a:lnTo>
                    <a:lnTo>
                      <a:pt x="1480" y="642"/>
                    </a:lnTo>
                    <a:lnTo>
                      <a:pt x="1480" y="642"/>
                    </a:lnTo>
                    <a:lnTo>
                      <a:pt x="1480" y="636"/>
                    </a:lnTo>
                    <a:lnTo>
                      <a:pt x="1480" y="636"/>
                    </a:lnTo>
                    <a:lnTo>
                      <a:pt x="1480" y="630"/>
                    </a:lnTo>
                    <a:lnTo>
                      <a:pt x="1486" y="630"/>
                    </a:lnTo>
                    <a:lnTo>
                      <a:pt x="1486" y="630"/>
                    </a:lnTo>
                    <a:lnTo>
                      <a:pt x="1486" y="624"/>
                    </a:lnTo>
                    <a:lnTo>
                      <a:pt x="1486" y="624"/>
                    </a:lnTo>
                    <a:lnTo>
                      <a:pt x="1486" y="618"/>
                    </a:lnTo>
                    <a:lnTo>
                      <a:pt x="1491" y="618"/>
                    </a:lnTo>
                    <a:lnTo>
                      <a:pt x="1491" y="612"/>
                    </a:lnTo>
                    <a:lnTo>
                      <a:pt x="1491" y="612"/>
                    </a:lnTo>
                    <a:lnTo>
                      <a:pt x="1491" y="612"/>
                    </a:lnTo>
                    <a:lnTo>
                      <a:pt x="1491" y="606"/>
                    </a:lnTo>
                    <a:lnTo>
                      <a:pt x="1497" y="606"/>
                    </a:lnTo>
                    <a:lnTo>
                      <a:pt x="1497" y="600"/>
                    </a:lnTo>
                    <a:lnTo>
                      <a:pt x="1497" y="600"/>
                    </a:lnTo>
                    <a:lnTo>
                      <a:pt x="1497" y="600"/>
                    </a:lnTo>
                    <a:lnTo>
                      <a:pt x="1497" y="594"/>
                    </a:lnTo>
                    <a:lnTo>
                      <a:pt x="1502" y="594"/>
                    </a:lnTo>
                    <a:lnTo>
                      <a:pt x="1502" y="588"/>
                    </a:lnTo>
                    <a:lnTo>
                      <a:pt x="1502" y="588"/>
                    </a:lnTo>
                    <a:lnTo>
                      <a:pt x="1502" y="588"/>
                    </a:lnTo>
                    <a:lnTo>
                      <a:pt x="1502" y="582"/>
                    </a:lnTo>
                    <a:lnTo>
                      <a:pt x="1502" y="582"/>
                    </a:lnTo>
                    <a:lnTo>
                      <a:pt x="1508" y="576"/>
                    </a:lnTo>
                    <a:lnTo>
                      <a:pt x="1508" y="576"/>
                    </a:lnTo>
                    <a:lnTo>
                      <a:pt x="1508" y="570"/>
                    </a:lnTo>
                    <a:lnTo>
                      <a:pt x="1508" y="570"/>
                    </a:lnTo>
                    <a:lnTo>
                      <a:pt x="1508" y="570"/>
                    </a:lnTo>
                    <a:lnTo>
                      <a:pt x="1513" y="564"/>
                    </a:lnTo>
                    <a:lnTo>
                      <a:pt x="1513" y="564"/>
                    </a:lnTo>
                    <a:lnTo>
                      <a:pt x="1513" y="564"/>
                    </a:lnTo>
                    <a:lnTo>
                      <a:pt x="1513" y="558"/>
                    </a:lnTo>
                    <a:lnTo>
                      <a:pt x="1513" y="558"/>
                    </a:lnTo>
                    <a:lnTo>
                      <a:pt x="1519" y="552"/>
                    </a:lnTo>
                    <a:lnTo>
                      <a:pt x="1519" y="552"/>
                    </a:lnTo>
                    <a:lnTo>
                      <a:pt x="1519" y="552"/>
                    </a:lnTo>
                    <a:lnTo>
                      <a:pt x="1519" y="546"/>
                    </a:lnTo>
                    <a:lnTo>
                      <a:pt x="1519" y="546"/>
                    </a:lnTo>
                    <a:lnTo>
                      <a:pt x="1524" y="540"/>
                    </a:lnTo>
                    <a:lnTo>
                      <a:pt x="1524" y="540"/>
                    </a:lnTo>
                    <a:lnTo>
                      <a:pt x="1524" y="540"/>
                    </a:lnTo>
                    <a:lnTo>
                      <a:pt x="1524" y="534"/>
                    </a:lnTo>
                    <a:lnTo>
                      <a:pt x="1524" y="534"/>
                    </a:lnTo>
                    <a:lnTo>
                      <a:pt x="1530" y="534"/>
                    </a:lnTo>
                    <a:lnTo>
                      <a:pt x="1530" y="528"/>
                    </a:lnTo>
                    <a:lnTo>
                      <a:pt x="1530" y="528"/>
                    </a:lnTo>
                    <a:lnTo>
                      <a:pt x="1530" y="522"/>
                    </a:lnTo>
                    <a:lnTo>
                      <a:pt x="1530" y="522"/>
                    </a:lnTo>
                    <a:lnTo>
                      <a:pt x="1535" y="522"/>
                    </a:lnTo>
                    <a:lnTo>
                      <a:pt x="1535" y="516"/>
                    </a:lnTo>
                    <a:lnTo>
                      <a:pt x="1535" y="516"/>
                    </a:lnTo>
                    <a:lnTo>
                      <a:pt x="1535" y="516"/>
                    </a:lnTo>
                    <a:lnTo>
                      <a:pt x="1535" y="510"/>
                    </a:lnTo>
                    <a:lnTo>
                      <a:pt x="1541" y="510"/>
                    </a:lnTo>
                    <a:lnTo>
                      <a:pt x="1541" y="510"/>
                    </a:lnTo>
                    <a:lnTo>
                      <a:pt x="1541" y="504"/>
                    </a:lnTo>
                    <a:lnTo>
                      <a:pt x="1541" y="504"/>
                    </a:lnTo>
                    <a:lnTo>
                      <a:pt x="1541" y="504"/>
                    </a:lnTo>
                    <a:lnTo>
                      <a:pt x="1547" y="498"/>
                    </a:lnTo>
                    <a:lnTo>
                      <a:pt x="1547" y="498"/>
                    </a:lnTo>
                    <a:lnTo>
                      <a:pt x="1547" y="498"/>
                    </a:lnTo>
                    <a:lnTo>
                      <a:pt x="1547" y="492"/>
                    </a:lnTo>
                    <a:lnTo>
                      <a:pt x="1547" y="492"/>
                    </a:lnTo>
                    <a:lnTo>
                      <a:pt x="1552" y="492"/>
                    </a:lnTo>
                    <a:lnTo>
                      <a:pt x="1552" y="486"/>
                    </a:lnTo>
                    <a:lnTo>
                      <a:pt x="1552" y="486"/>
                    </a:lnTo>
                    <a:lnTo>
                      <a:pt x="1552" y="486"/>
                    </a:lnTo>
                    <a:lnTo>
                      <a:pt x="1552" y="480"/>
                    </a:lnTo>
                    <a:lnTo>
                      <a:pt x="1552" y="480"/>
                    </a:lnTo>
                    <a:lnTo>
                      <a:pt x="1558" y="480"/>
                    </a:lnTo>
                    <a:lnTo>
                      <a:pt x="1558" y="474"/>
                    </a:lnTo>
                    <a:lnTo>
                      <a:pt x="1558" y="474"/>
                    </a:lnTo>
                    <a:lnTo>
                      <a:pt x="1558" y="468"/>
                    </a:lnTo>
                    <a:lnTo>
                      <a:pt x="1563" y="468"/>
                    </a:lnTo>
                    <a:lnTo>
                      <a:pt x="1563" y="468"/>
                    </a:lnTo>
                    <a:lnTo>
                      <a:pt x="1563" y="462"/>
                    </a:lnTo>
                    <a:lnTo>
                      <a:pt x="1563" y="462"/>
                    </a:lnTo>
                    <a:lnTo>
                      <a:pt x="1563" y="462"/>
                    </a:lnTo>
                    <a:lnTo>
                      <a:pt x="1569" y="456"/>
                    </a:lnTo>
                    <a:lnTo>
                      <a:pt x="1569" y="456"/>
                    </a:lnTo>
                    <a:lnTo>
                      <a:pt x="1569" y="456"/>
                    </a:lnTo>
                    <a:lnTo>
                      <a:pt x="1569" y="456"/>
                    </a:lnTo>
                    <a:lnTo>
                      <a:pt x="1569" y="450"/>
                    </a:lnTo>
                    <a:lnTo>
                      <a:pt x="1574" y="450"/>
                    </a:lnTo>
                    <a:lnTo>
                      <a:pt x="1574" y="450"/>
                    </a:lnTo>
                    <a:lnTo>
                      <a:pt x="1574" y="444"/>
                    </a:lnTo>
                    <a:lnTo>
                      <a:pt x="1574" y="444"/>
                    </a:lnTo>
                    <a:lnTo>
                      <a:pt x="1574" y="444"/>
                    </a:lnTo>
                    <a:lnTo>
                      <a:pt x="1580" y="444"/>
                    </a:lnTo>
                    <a:lnTo>
                      <a:pt x="1580" y="438"/>
                    </a:lnTo>
                    <a:lnTo>
                      <a:pt x="1580" y="438"/>
                    </a:lnTo>
                    <a:lnTo>
                      <a:pt x="1580" y="438"/>
                    </a:lnTo>
                    <a:lnTo>
                      <a:pt x="1580" y="438"/>
                    </a:lnTo>
                    <a:lnTo>
                      <a:pt x="1585" y="432"/>
                    </a:lnTo>
                    <a:lnTo>
                      <a:pt x="1585" y="432"/>
                    </a:lnTo>
                    <a:lnTo>
                      <a:pt x="1585" y="432"/>
                    </a:lnTo>
                    <a:lnTo>
                      <a:pt x="1585" y="426"/>
                    </a:lnTo>
                    <a:lnTo>
                      <a:pt x="1585" y="426"/>
                    </a:lnTo>
                    <a:lnTo>
                      <a:pt x="1591" y="426"/>
                    </a:lnTo>
                    <a:lnTo>
                      <a:pt x="1591" y="426"/>
                    </a:lnTo>
                    <a:lnTo>
                      <a:pt x="1591" y="420"/>
                    </a:lnTo>
                    <a:lnTo>
                      <a:pt x="1591" y="420"/>
                    </a:lnTo>
                    <a:lnTo>
                      <a:pt x="1591" y="420"/>
                    </a:lnTo>
                    <a:lnTo>
                      <a:pt x="1591" y="420"/>
                    </a:lnTo>
                    <a:lnTo>
                      <a:pt x="1596" y="414"/>
                    </a:lnTo>
                    <a:lnTo>
                      <a:pt x="1596" y="414"/>
                    </a:lnTo>
                    <a:lnTo>
                      <a:pt x="1596" y="414"/>
                    </a:lnTo>
                    <a:lnTo>
                      <a:pt x="1596" y="414"/>
                    </a:lnTo>
                    <a:lnTo>
                      <a:pt x="1596" y="408"/>
                    </a:lnTo>
                    <a:lnTo>
                      <a:pt x="1602" y="408"/>
                    </a:lnTo>
                    <a:lnTo>
                      <a:pt x="1602" y="408"/>
                    </a:lnTo>
                    <a:lnTo>
                      <a:pt x="1602" y="408"/>
                    </a:lnTo>
                    <a:lnTo>
                      <a:pt x="1602" y="408"/>
                    </a:lnTo>
                    <a:lnTo>
                      <a:pt x="1602" y="402"/>
                    </a:lnTo>
                    <a:lnTo>
                      <a:pt x="1608" y="402"/>
                    </a:lnTo>
                    <a:lnTo>
                      <a:pt x="1608" y="402"/>
                    </a:lnTo>
                    <a:lnTo>
                      <a:pt x="1608" y="402"/>
                    </a:lnTo>
                    <a:lnTo>
                      <a:pt x="1608" y="396"/>
                    </a:lnTo>
                    <a:lnTo>
                      <a:pt x="1608" y="396"/>
                    </a:lnTo>
                    <a:lnTo>
                      <a:pt x="1613" y="396"/>
                    </a:lnTo>
                    <a:lnTo>
                      <a:pt x="1613" y="396"/>
                    </a:lnTo>
                    <a:lnTo>
                      <a:pt x="1613" y="390"/>
                    </a:lnTo>
                    <a:lnTo>
                      <a:pt x="1613" y="390"/>
                    </a:lnTo>
                    <a:lnTo>
                      <a:pt x="1613" y="390"/>
                    </a:lnTo>
                    <a:lnTo>
                      <a:pt x="1619" y="390"/>
                    </a:lnTo>
                    <a:lnTo>
                      <a:pt x="1619" y="390"/>
                    </a:lnTo>
                    <a:lnTo>
                      <a:pt x="1619" y="384"/>
                    </a:lnTo>
                    <a:lnTo>
                      <a:pt x="1619" y="384"/>
                    </a:lnTo>
                    <a:lnTo>
                      <a:pt x="1619" y="384"/>
                    </a:lnTo>
                    <a:lnTo>
                      <a:pt x="1624" y="384"/>
                    </a:lnTo>
                    <a:lnTo>
                      <a:pt x="1624" y="384"/>
                    </a:lnTo>
                    <a:lnTo>
                      <a:pt x="1624" y="378"/>
                    </a:lnTo>
                    <a:lnTo>
                      <a:pt x="1624" y="378"/>
                    </a:lnTo>
                    <a:lnTo>
                      <a:pt x="1624" y="378"/>
                    </a:lnTo>
                    <a:lnTo>
                      <a:pt x="1630" y="378"/>
                    </a:lnTo>
                    <a:lnTo>
                      <a:pt x="1630" y="378"/>
                    </a:lnTo>
                    <a:lnTo>
                      <a:pt x="1630" y="372"/>
                    </a:lnTo>
                    <a:lnTo>
                      <a:pt x="1630" y="372"/>
                    </a:lnTo>
                    <a:lnTo>
                      <a:pt x="1630" y="372"/>
                    </a:lnTo>
                    <a:lnTo>
                      <a:pt x="1635" y="372"/>
                    </a:lnTo>
                    <a:lnTo>
                      <a:pt x="1635" y="372"/>
                    </a:lnTo>
                    <a:lnTo>
                      <a:pt x="1635" y="366"/>
                    </a:lnTo>
                    <a:lnTo>
                      <a:pt x="1635" y="366"/>
                    </a:lnTo>
                    <a:lnTo>
                      <a:pt x="1635" y="366"/>
                    </a:lnTo>
                    <a:lnTo>
                      <a:pt x="1641" y="366"/>
                    </a:lnTo>
                    <a:lnTo>
                      <a:pt x="1641" y="366"/>
                    </a:lnTo>
                    <a:lnTo>
                      <a:pt x="1641" y="360"/>
                    </a:lnTo>
                    <a:lnTo>
                      <a:pt x="1641" y="360"/>
                    </a:lnTo>
                    <a:lnTo>
                      <a:pt x="1641" y="360"/>
                    </a:lnTo>
                    <a:lnTo>
                      <a:pt x="1646" y="360"/>
                    </a:lnTo>
                    <a:lnTo>
                      <a:pt x="1646" y="360"/>
                    </a:lnTo>
                    <a:lnTo>
                      <a:pt x="1646" y="360"/>
                    </a:lnTo>
                    <a:lnTo>
                      <a:pt x="1646" y="354"/>
                    </a:lnTo>
                    <a:lnTo>
                      <a:pt x="1646" y="354"/>
                    </a:lnTo>
                    <a:lnTo>
                      <a:pt x="1652" y="354"/>
                    </a:lnTo>
                    <a:lnTo>
                      <a:pt x="1652" y="354"/>
                    </a:lnTo>
                    <a:lnTo>
                      <a:pt x="1652" y="354"/>
                    </a:lnTo>
                    <a:lnTo>
                      <a:pt x="1652" y="354"/>
                    </a:lnTo>
                    <a:lnTo>
                      <a:pt x="1652" y="348"/>
                    </a:lnTo>
                    <a:lnTo>
                      <a:pt x="1657" y="348"/>
                    </a:lnTo>
                    <a:lnTo>
                      <a:pt x="1657" y="348"/>
                    </a:lnTo>
                    <a:lnTo>
                      <a:pt x="1657" y="348"/>
                    </a:lnTo>
                    <a:lnTo>
                      <a:pt x="1657" y="348"/>
                    </a:lnTo>
                    <a:lnTo>
                      <a:pt x="1657" y="348"/>
                    </a:lnTo>
                    <a:lnTo>
                      <a:pt x="1657" y="342"/>
                    </a:lnTo>
                    <a:lnTo>
                      <a:pt x="1663" y="342"/>
                    </a:lnTo>
                    <a:lnTo>
                      <a:pt x="1663" y="342"/>
                    </a:lnTo>
                    <a:lnTo>
                      <a:pt x="1663" y="342"/>
                    </a:lnTo>
                    <a:lnTo>
                      <a:pt x="1663" y="342"/>
                    </a:lnTo>
                    <a:lnTo>
                      <a:pt x="1663" y="342"/>
                    </a:lnTo>
                    <a:lnTo>
                      <a:pt x="1669" y="342"/>
                    </a:lnTo>
                    <a:lnTo>
                      <a:pt x="1669" y="336"/>
                    </a:lnTo>
                    <a:lnTo>
                      <a:pt x="1669" y="336"/>
                    </a:lnTo>
                    <a:lnTo>
                      <a:pt x="1669" y="336"/>
                    </a:lnTo>
                    <a:lnTo>
                      <a:pt x="1669" y="336"/>
                    </a:lnTo>
                    <a:lnTo>
                      <a:pt x="1674" y="336"/>
                    </a:lnTo>
                    <a:lnTo>
                      <a:pt x="1674" y="336"/>
                    </a:lnTo>
                    <a:lnTo>
                      <a:pt x="1674" y="330"/>
                    </a:lnTo>
                    <a:lnTo>
                      <a:pt x="1674" y="330"/>
                    </a:lnTo>
                    <a:lnTo>
                      <a:pt x="1674" y="330"/>
                    </a:lnTo>
                    <a:lnTo>
                      <a:pt x="1680" y="330"/>
                    </a:lnTo>
                    <a:lnTo>
                      <a:pt x="1680" y="330"/>
                    </a:lnTo>
                    <a:lnTo>
                      <a:pt x="1680" y="330"/>
                    </a:lnTo>
                    <a:lnTo>
                      <a:pt x="1680" y="330"/>
                    </a:lnTo>
                    <a:lnTo>
                      <a:pt x="1680" y="324"/>
                    </a:lnTo>
                    <a:lnTo>
                      <a:pt x="1685" y="324"/>
                    </a:lnTo>
                    <a:lnTo>
                      <a:pt x="1685" y="324"/>
                    </a:lnTo>
                    <a:lnTo>
                      <a:pt x="1685" y="324"/>
                    </a:lnTo>
                    <a:lnTo>
                      <a:pt x="1685" y="324"/>
                    </a:lnTo>
                    <a:lnTo>
                      <a:pt x="1685" y="324"/>
                    </a:lnTo>
                    <a:lnTo>
                      <a:pt x="1691" y="324"/>
                    </a:lnTo>
                    <a:lnTo>
                      <a:pt x="1691" y="324"/>
                    </a:lnTo>
                    <a:lnTo>
                      <a:pt x="1691" y="318"/>
                    </a:lnTo>
                    <a:lnTo>
                      <a:pt x="1691" y="318"/>
                    </a:lnTo>
                    <a:lnTo>
                      <a:pt x="1691" y="318"/>
                    </a:lnTo>
                    <a:lnTo>
                      <a:pt x="1696" y="318"/>
                    </a:lnTo>
                    <a:lnTo>
                      <a:pt x="1696" y="318"/>
                    </a:lnTo>
                    <a:lnTo>
                      <a:pt x="1696" y="318"/>
                    </a:lnTo>
                    <a:lnTo>
                      <a:pt x="1696" y="318"/>
                    </a:lnTo>
                    <a:lnTo>
                      <a:pt x="1696" y="318"/>
                    </a:lnTo>
                    <a:lnTo>
                      <a:pt x="1702" y="312"/>
                    </a:lnTo>
                    <a:lnTo>
                      <a:pt x="1702" y="312"/>
                    </a:lnTo>
                    <a:lnTo>
                      <a:pt x="1702" y="312"/>
                    </a:lnTo>
                    <a:lnTo>
                      <a:pt x="1702" y="312"/>
                    </a:lnTo>
                    <a:lnTo>
                      <a:pt x="1702" y="312"/>
                    </a:lnTo>
                    <a:lnTo>
                      <a:pt x="1707" y="312"/>
                    </a:lnTo>
                    <a:lnTo>
                      <a:pt x="1707" y="312"/>
                    </a:lnTo>
                    <a:lnTo>
                      <a:pt x="1707" y="312"/>
                    </a:lnTo>
                    <a:lnTo>
                      <a:pt x="1707" y="306"/>
                    </a:lnTo>
                    <a:lnTo>
                      <a:pt x="1707" y="306"/>
                    </a:lnTo>
                    <a:lnTo>
                      <a:pt x="1713" y="306"/>
                    </a:lnTo>
                    <a:lnTo>
                      <a:pt x="1713" y="306"/>
                    </a:lnTo>
                    <a:lnTo>
                      <a:pt x="1713" y="306"/>
                    </a:lnTo>
                    <a:lnTo>
                      <a:pt x="1713" y="306"/>
                    </a:lnTo>
                    <a:lnTo>
                      <a:pt x="1713" y="306"/>
                    </a:lnTo>
                    <a:lnTo>
                      <a:pt x="1718" y="306"/>
                    </a:lnTo>
                    <a:lnTo>
                      <a:pt x="1718" y="306"/>
                    </a:lnTo>
                    <a:lnTo>
                      <a:pt x="1718" y="306"/>
                    </a:lnTo>
                    <a:lnTo>
                      <a:pt x="1718" y="300"/>
                    </a:lnTo>
                    <a:lnTo>
                      <a:pt x="1718" y="300"/>
                    </a:lnTo>
                    <a:lnTo>
                      <a:pt x="1724" y="300"/>
                    </a:lnTo>
                    <a:lnTo>
                      <a:pt x="1724" y="300"/>
                    </a:lnTo>
                    <a:lnTo>
                      <a:pt x="1724" y="300"/>
                    </a:lnTo>
                    <a:lnTo>
                      <a:pt x="1724" y="300"/>
                    </a:lnTo>
                    <a:lnTo>
                      <a:pt x="1724" y="300"/>
                    </a:lnTo>
                    <a:lnTo>
                      <a:pt x="1724" y="300"/>
                    </a:lnTo>
                    <a:lnTo>
                      <a:pt x="1730" y="300"/>
                    </a:lnTo>
                    <a:lnTo>
                      <a:pt x="1730" y="294"/>
                    </a:lnTo>
                    <a:lnTo>
                      <a:pt x="1730" y="294"/>
                    </a:lnTo>
                    <a:lnTo>
                      <a:pt x="1730" y="294"/>
                    </a:lnTo>
                    <a:lnTo>
                      <a:pt x="1730" y="294"/>
                    </a:lnTo>
                    <a:lnTo>
                      <a:pt x="1735" y="294"/>
                    </a:lnTo>
                    <a:lnTo>
                      <a:pt x="1735" y="294"/>
                    </a:lnTo>
                    <a:lnTo>
                      <a:pt x="1735" y="294"/>
                    </a:lnTo>
                    <a:lnTo>
                      <a:pt x="1735" y="294"/>
                    </a:lnTo>
                    <a:lnTo>
                      <a:pt x="1741" y="294"/>
                    </a:lnTo>
                    <a:lnTo>
                      <a:pt x="1741" y="294"/>
                    </a:lnTo>
                    <a:lnTo>
                      <a:pt x="1741" y="294"/>
                    </a:lnTo>
                    <a:lnTo>
                      <a:pt x="1741" y="288"/>
                    </a:lnTo>
                    <a:lnTo>
                      <a:pt x="1741" y="288"/>
                    </a:lnTo>
                    <a:lnTo>
                      <a:pt x="1746" y="288"/>
                    </a:lnTo>
                    <a:lnTo>
                      <a:pt x="1746" y="288"/>
                    </a:lnTo>
                    <a:lnTo>
                      <a:pt x="1746" y="288"/>
                    </a:lnTo>
                    <a:lnTo>
                      <a:pt x="1746" y="288"/>
                    </a:lnTo>
                    <a:lnTo>
                      <a:pt x="1746" y="288"/>
                    </a:lnTo>
                    <a:lnTo>
                      <a:pt x="1752" y="288"/>
                    </a:lnTo>
                    <a:lnTo>
                      <a:pt x="1752" y="288"/>
                    </a:lnTo>
                    <a:lnTo>
                      <a:pt x="1752" y="288"/>
                    </a:lnTo>
                    <a:lnTo>
                      <a:pt x="1752" y="288"/>
                    </a:lnTo>
                    <a:lnTo>
                      <a:pt x="1752" y="288"/>
                    </a:lnTo>
                    <a:lnTo>
                      <a:pt x="1757" y="288"/>
                    </a:lnTo>
                    <a:lnTo>
                      <a:pt x="1757" y="288"/>
                    </a:lnTo>
                    <a:lnTo>
                      <a:pt x="1757" y="282"/>
                    </a:lnTo>
                    <a:lnTo>
                      <a:pt x="1757" y="282"/>
                    </a:lnTo>
                    <a:lnTo>
                      <a:pt x="1757" y="282"/>
                    </a:lnTo>
                    <a:lnTo>
                      <a:pt x="1757" y="282"/>
                    </a:lnTo>
                    <a:lnTo>
                      <a:pt x="1763" y="282"/>
                    </a:lnTo>
                    <a:lnTo>
                      <a:pt x="1763" y="282"/>
                    </a:lnTo>
                    <a:lnTo>
                      <a:pt x="1763" y="282"/>
                    </a:lnTo>
                    <a:lnTo>
                      <a:pt x="1763" y="282"/>
                    </a:lnTo>
                    <a:lnTo>
                      <a:pt x="1763" y="282"/>
                    </a:lnTo>
                    <a:lnTo>
                      <a:pt x="1768" y="282"/>
                    </a:lnTo>
                    <a:lnTo>
                      <a:pt x="1768" y="282"/>
                    </a:lnTo>
                    <a:lnTo>
                      <a:pt x="1768" y="282"/>
                    </a:lnTo>
                    <a:lnTo>
                      <a:pt x="1768" y="282"/>
                    </a:lnTo>
                    <a:lnTo>
                      <a:pt x="1768" y="282"/>
                    </a:lnTo>
                    <a:lnTo>
                      <a:pt x="1774" y="282"/>
                    </a:lnTo>
                    <a:lnTo>
                      <a:pt x="1774" y="282"/>
                    </a:lnTo>
                    <a:lnTo>
                      <a:pt x="1774" y="282"/>
                    </a:lnTo>
                    <a:lnTo>
                      <a:pt x="1774" y="276"/>
                    </a:lnTo>
                    <a:lnTo>
                      <a:pt x="1774" y="276"/>
                    </a:lnTo>
                    <a:lnTo>
                      <a:pt x="1779" y="276"/>
                    </a:lnTo>
                    <a:lnTo>
                      <a:pt x="1779" y="276"/>
                    </a:lnTo>
                    <a:lnTo>
                      <a:pt x="1779" y="276"/>
                    </a:lnTo>
                    <a:lnTo>
                      <a:pt x="1779" y="276"/>
                    </a:lnTo>
                    <a:lnTo>
                      <a:pt x="1779" y="276"/>
                    </a:lnTo>
                    <a:lnTo>
                      <a:pt x="1785" y="276"/>
                    </a:lnTo>
                    <a:lnTo>
                      <a:pt x="1785" y="276"/>
                    </a:lnTo>
                    <a:lnTo>
                      <a:pt x="1785" y="276"/>
                    </a:lnTo>
                    <a:lnTo>
                      <a:pt x="1785" y="276"/>
                    </a:lnTo>
                    <a:lnTo>
                      <a:pt x="1785" y="276"/>
                    </a:lnTo>
                    <a:lnTo>
                      <a:pt x="1791" y="276"/>
                    </a:lnTo>
                    <a:lnTo>
                      <a:pt x="1791" y="276"/>
                    </a:lnTo>
                    <a:lnTo>
                      <a:pt x="1791" y="276"/>
                    </a:lnTo>
                    <a:lnTo>
                      <a:pt x="1791" y="276"/>
                    </a:lnTo>
                    <a:lnTo>
                      <a:pt x="1791" y="276"/>
                    </a:lnTo>
                    <a:lnTo>
                      <a:pt x="1796" y="276"/>
                    </a:lnTo>
                    <a:lnTo>
                      <a:pt x="1796" y="276"/>
                    </a:lnTo>
                    <a:lnTo>
                      <a:pt x="1796" y="276"/>
                    </a:lnTo>
                    <a:lnTo>
                      <a:pt x="1796" y="276"/>
                    </a:lnTo>
                    <a:lnTo>
                      <a:pt x="1796" y="270"/>
                    </a:lnTo>
                    <a:lnTo>
                      <a:pt x="1802" y="270"/>
                    </a:lnTo>
                    <a:lnTo>
                      <a:pt x="1802" y="270"/>
                    </a:lnTo>
                    <a:lnTo>
                      <a:pt x="1802" y="270"/>
                    </a:lnTo>
                    <a:lnTo>
                      <a:pt x="1802" y="270"/>
                    </a:lnTo>
                    <a:lnTo>
                      <a:pt x="1802" y="270"/>
                    </a:lnTo>
                    <a:lnTo>
                      <a:pt x="1807" y="270"/>
                    </a:lnTo>
                    <a:lnTo>
                      <a:pt x="1807" y="270"/>
                    </a:lnTo>
                    <a:lnTo>
                      <a:pt x="1807" y="270"/>
                    </a:lnTo>
                    <a:lnTo>
                      <a:pt x="1807" y="270"/>
                    </a:lnTo>
                    <a:lnTo>
                      <a:pt x="1807" y="270"/>
                    </a:lnTo>
                    <a:lnTo>
                      <a:pt x="1813" y="270"/>
                    </a:lnTo>
                    <a:lnTo>
                      <a:pt x="1813" y="270"/>
                    </a:lnTo>
                    <a:lnTo>
                      <a:pt x="1813" y="270"/>
                    </a:lnTo>
                    <a:lnTo>
                      <a:pt x="1813" y="270"/>
                    </a:lnTo>
                    <a:lnTo>
                      <a:pt x="1813" y="270"/>
                    </a:lnTo>
                    <a:lnTo>
                      <a:pt x="1813" y="270"/>
                    </a:lnTo>
                    <a:lnTo>
                      <a:pt x="1818" y="270"/>
                    </a:lnTo>
                    <a:lnTo>
                      <a:pt x="1818" y="270"/>
                    </a:lnTo>
                    <a:lnTo>
                      <a:pt x="1818" y="270"/>
                    </a:lnTo>
                    <a:lnTo>
                      <a:pt x="1818" y="270"/>
                    </a:lnTo>
                    <a:lnTo>
                      <a:pt x="1818" y="270"/>
                    </a:lnTo>
                    <a:lnTo>
                      <a:pt x="1824" y="270"/>
                    </a:lnTo>
                    <a:lnTo>
                      <a:pt x="1824" y="264"/>
                    </a:lnTo>
                    <a:lnTo>
                      <a:pt x="1824" y="264"/>
                    </a:lnTo>
                    <a:lnTo>
                      <a:pt x="1824" y="264"/>
                    </a:lnTo>
                    <a:lnTo>
                      <a:pt x="1829" y="264"/>
                    </a:lnTo>
                    <a:lnTo>
                      <a:pt x="1829" y="264"/>
                    </a:lnTo>
                    <a:lnTo>
                      <a:pt x="1829" y="264"/>
                    </a:lnTo>
                    <a:lnTo>
                      <a:pt x="1829" y="264"/>
                    </a:lnTo>
                    <a:lnTo>
                      <a:pt x="1829" y="264"/>
                    </a:lnTo>
                    <a:lnTo>
                      <a:pt x="1835" y="264"/>
                    </a:lnTo>
                    <a:lnTo>
                      <a:pt x="1835" y="264"/>
                    </a:lnTo>
                    <a:lnTo>
                      <a:pt x="1835" y="264"/>
                    </a:lnTo>
                    <a:lnTo>
                      <a:pt x="1835" y="264"/>
                    </a:lnTo>
                    <a:lnTo>
                      <a:pt x="1835" y="264"/>
                    </a:lnTo>
                    <a:lnTo>
                      <a:pt x="1840" y="264"/>
                    </a:lnTo>
                    <a:lnTo>
                      <a:pt x="1840" y="264"/>
                    </a:lnTo>
                    <a:lnTo>
                      <a:pt x="1840" y="264"/>
                    </a:lnTo>
                    <a:lnTo>
                      <a:pt x="1840" y="264"/>
                    </a:lnTo>
                    <a:lnTo>
                      <a:pt x="1840" y="264"/>
                    </a:lnTo>
                    <a:lnTo>
                      <a:pt x="1846" y="258"/>
                    </a:lnTo>
                    <a:lnTo>
                      <a:pt x="1846" y="258"/>
                    </a:lnTo>
                    <a:lnTo>
                      <a:pt x="1846" y="258"/>
                    </a:lnTo>
                    <a:lnTo>
                      <a:pt x="1846" y="258"/>
                    </a:lnTo>
                    <a:lnTo>
                      <a:pt x="1846" y="258"/>
                    </a:lnTo>
                    <a:lnTo>
                      <a:pt x="1846" y="258"/>
                    </a:lnTo>
                    <a:lnTo>
                      <a:pt x="1852" y="258"/>
                    </a:lnTo>
                    <a:lnTo>
                      <a:pt x="1852" y="258"/>
                    </a:lnTo>
                    <a:lnTo>
                      <a:pt x="1852" y="258"/>
                    </a:lnTo>
                    <a:lnTo>
                      <a:pt x="1852" y="258"/>
                    </a:lnTo>
                    <a:lnTo>
                      <a:pt x="1852" y="258"/>
                    </a:lnTo>
                    <a:lnTo>
                      <a:pt x="1857" y="258"/>
                    </a:lnTo>
                    <a:lnTo>
                      <a:pt x="1857" y="258"/>
                    </a:lnTo>
                    <a:lnTo>
                      <a:pt x="1857" y="258"/>
                    </a:lnTo>
                    <a:lnTo>
                      <a:pt x="1857" y="258"/>
                    </a:lnTo>
                    <a:lnTo>
                      <a:pt x="1857" y="258"/>
                    </a:lnTo>
                    <a:lnTo>
                      <a:pt x="1863" y="252"/>
                    </a:lnTo>
                    <a:lnTo>
                      <a:pt x="1863" y="252"/>
                    </a:lnTo>
                    <a:lnTo>
                      <a:pt x="1863" y="252"/>
                    </a:lnTo>
                    <a:lnTo>
                      <a:pt x="1863" y="252"/>
                    </a:lnTo>
                    <a:lnTo>
                      <a:pt x="1863" y="252"/>
                    </a:lnTo>
                    <a:lnTo>
                      <a:pt x="1868" y="252"/>
                    </a:lnTo>
                    <a:lnTo>
                      <a:pt x="1868" y="252"/>
                    </a:lnTo>
                    <a:lnTo>
                      <a:pt x="1868" y="252"/>
                    </a:lnTo>
                    <a:lnTo>
                      <a:pt x="1868" y="252"/>
                    </a:lnTo>
                    <a:lnTo>
                      <a:pt x="1868" y="252"/>
                    </a:lnTo>
                    <a:lnTo>
                      <a:pt x="1874" y="252"/>
                    </a:lnTo>
                    <a:lnTo>
                      <a:pt x="1874" y="252"/>
                    </a:lnTo>
                    <a:lnTo>
                      <a:pt x="1874" y="252"/>
                    </a:lnTo>
                    <a:lnTo>
                      <a:pt x="1874" y="252"/>
                    </a:lnTo>
                    <a:lnTo>
                      <a:pt x="1874" y="246"/>
                    </a:lnTo>
                    <a:lnTo>
                      <a:pt x="1879" y="246"/>
                    </a:lnTo>
                    <a:lnTo>
                      <a:pt x="1879" y="246"/>
                    </a:lnTo>
                    <a:lnTo>
                      <a:pt x="1879" y="246"/>
                    </a:lnTo>
                    <a:lnTo>
                      <a:pt x="1879" y="246"/>
                    </a:lnTo>
                    <a:lnTo>
                      <a:pt x="1879" y="246"/>
                    </a:lnTo>
                    <a:lnTo>
                      <a:pt x="1885" y="246"/>
                    </a:lnTo>
                    <a:lnTo>
                      <a:pt x="1885" y="246"/>
                    </a:lnTo>
                    <a:lnTo>
                      <a:pt x="1885" y="246"/>
                    </a:lnTo>
                    <a:lnTo>
                      <a:pt x="1885" y="246"/>
                    </a:lnTo>
                    <a:lnTo>
                      <a:pt x="1885" y="246"/>
                    </a:lnTo>
                    <a:lnTo>
                      <a:pt x="1890" y="246"/>
                    </a:lnTo>
                    <a:lnTo>
                      <a:pt x="1890" y="240"/>
                    </a:lnTo>
                    <a:lnTo>
                      <a:pt x="1890" y="240"/>
                    </a:lnTo>
                    <a:lnTo>
                      <a:pt x="1890" y="240"/>
                    </a:lnTo>
                    <a:lnTo>
                      <a:pt x="1890" y="240"/>
                    </a:lnTo>
                    <a:lnTo>
                      <a:pt x="1890" y="240"/>
                    </a:lnTo>
                    <a:lnTo>
                      <a:pt x="1896" y="240"/>
                    </a:lnTo>
                    <a:lnTo>
                      <a:pt x="1896" y="240"/>
                    </a:lnTo>
                    <a:lnTo>
                      <a:pt x="1896" y="240"/>
                    </a:lnTo>
                    <a:lnTo>
                      <a:pt x="1896" y="240"/>
                    </a:lnTo>
                    <a:lnTo>
                      <a:pt x="1901" y="240"/>
                    </a:lnTo>
                    <a:lnTo>
                      <a:pt x="1901" y="240"/>
                    </a:lnTo>
                    <a:lnTo>
                      <a:pt x="1901" y="234"/>
                    </a:lnTo>
                    <a:lnTo>
                      <a:pt x="1901" y="234"/>
                    </a:lnTo>
                    <a:lnTo>
                      <a:pt x="1901" y="234"/>
                    </a:lnTo>
                    <a:lnTo>
                      <a:pt x="1907" y="234"/>
                    </a:lnTo>
                    <a:lnTo>
                      <a:pt x="1907" y="234"/>
                    </a:lnTo>
                    <a:lnTo>
                      <a:pt x="1907" y="234"/>
                    </a:lnTo>
                    <a:lnTo>
                      <a:pt x="1907" y="234"/>
                    </a:lnTo>
                    <a:lnTo>
                      <a:pt x="1907" y="234"/>
                    </a:lnTo>
                    <a:lnTo>
                      <a:pt x="1913" y="234"/>
                    </a:lnTo>
                    <a:lnTo>
                      <a:pt x="1913" y="234"/>
                    </a:lnTo>
                    <a:lnTo>
                      <a:pt x="1913" y="234"/>
                    </a:lnTo>
                    <a:lnTo>
                      <a:pt x="1913" y="234"/>
                    </a:lnTo>
                    <a:lnTo>
                      <a:pt x="1913" y="234"/>
                    </a:lnTo>
                    <a:lnTo>
                      <a:pt x="1918" y="228"/>
                    </a:lnTo>
                    <a:lnTo>
                      <a:pt x="1918" y="228"/>
                    </a:lnTo>
                    <a:lnTo>
                      <a:pt x="1918" y="228"/>
                    </a:lnTo>
                    <a:lnTo>
                      <a:pt x="1918" y="228"/>
                    </a:lnTo>
                    <a:lnTo>
                      <a:pt x="1918" y="228"/>
                    </a:lnTo>
                    <a:lnTo>
                      <a:pt x="1924" y="228"/>
                    </a:lnTo>
                    <a:lnTo>
                      <a:pt x="1924" y="228"/>
                    </a:lnTo>
                    <a:lnTo>
                      <a:pt x="1924" y="228"/>
                    </a:lnTo>
                    <a:lnTo>
                      <a:pt x="1924" y="228"/>
                    </a:lnTo>
                    <a:lnTo>
                      <a:pt x="1924" y="228"/>
                    </a:lnTo>
                    <a:lnTo>
                      <a:pt x="1924" y="228"/>
                    </a:lnTo>
                    <a:lnTo>
                      <a:pt x="1929" y="228"/>
                    </a:lnTo>
                    <a:lnTo>
                      <a:pt x="1929" y="228"/>
                    </a:lnTo>
                    <a:lnTo>
                      <a:pt x="1929" y="222"/>
                    </a:lnTo>
                    <a:lnTo>
                      <a:pt x="1929" y="222"/>
                    </a:lnTo>
                    <a:lnTo>
                      <a:pt x="1929" y="222"/>
                    </a:lnTo>
                    <a:lnTo>
                      <a:pt x="1935" y="222"/>
                    </a:lnTo>
                    <a:lnTo>
                      <a:pt x="1935" y="222"/>
                    </a:lnTo>
                    <a:lnTo>
                      <a:pt x="1935" y="222"/>
                    </a:lnTo>
                    <a:lnTo>
                      <a:pt x="1935" y="222"/>
                    </a:lnTo>
                    <a:lnTo>
                      <a:pt x="1935" y="222"/>
                    </a:lnTo>
                    <a:lnTo>
                      <a:pt x="1940" y="222"/>
                    </a:lnTo>
                    <a:lnTo>
                      <a:pt x="1940" y="222"/>
                    </a:lnTo>
                    <a:lnTo>
                      <a:pt x="1940" y="222"/>
                    </a:lnTo>
                    <a:lnTo>
                      <a:pt x="1940" y="222"/>
                    </a:lnTo>
                    <a:lnTo>
                      <a:pt x="1940" y="222"/>
                    </a:lnTo>
                    <a:lnTo>
                      <a:pt x="1946" y="222"/>
                    </a:lnTo>
                    <a:lnTo>
                      <a:pt x="1946" y="216"/>
                    </a:lnTo>
                    <a:lnTo>
                      <a:pt x="1946" y="216"/>
                    </a:lnTo>
                    <a:lnTo>
                      <a:pt x="1946" y="216"/>
                    </a:lnTo>
                    <a:lnTo>
                      <a:pt x="1946" y="216"/>
                    </a:lnTo>
                    <a:lnTo>
                      <a:pt x="1951" y="216"/>
                    </a:lnTo>
                    <a:lnTo>
                      <a:pt x="1951" y="216"/>
                    </a:lnTo>
                    <a:lnTo>
                      <a:pt x="1951" y="216"/>
                    </a:lnTo>
                    <a:lnTo>
                      <a:pt x="1951" y="216"/>
                    </a:lnTo>
                    <a:lnTo>
                      <a:pt x="1951" y="216"/>
                    </a:lnTo>
                    <a:lnTo>
                      <a:pt x="1957" y="216"/>
                    </a:lnTo>
                    <a:lnTo>
                      <a:pt x="1957" y="216"/>
                    </a:lnTo>
                    <a:lnTo>
                      <a:pt x="1957" y="216"/>
                    </a:lnTo>
                    <a:lnTo>
                      <a:pt x="1957" y="216"/>
                    </a:lnTo>
                    <a:lnTo>
                      <a:pt x="1957" y="216"/>
                    </a:lnTo>
                    <a:lnTo>
                      <a:pt x="1962" y="210"/>
                    </a:lnTo>
                    <a:lnTo>
                      <a:pt x="1962" y="210"/>
                    </a:lnTo>
                    <a:lnTo>
                      <a:pt x="1962" y="210"/>
                    </a:lnTo>
                    <a:lnTo>
                      <a:pt x="1962" y="210"/>
                    </a:lnTo>
                    <a:lnTo>
                      <a:pt x="1962" y="210"/>
                    </a:lnTo>
                    <a:lnTo>
                      <a:pt x="1968" y="210"/>
                    </a:lnTo>
                    <a:lnTo>
                      <a:pt x="1968" y="210"/>
                    </a:lnTo>
                    <a:lnTo>
                      <a:pt x="1968" y="210"/>
                    </a:lnTo>
                    <a:lnTo>
                      <a:pt x="1968" y="210"/>
                    </a:lnTo>
                    <a:lnTo>
                      <a:pt x="1968" y="210"/>
                    </a:lnTo>
                    <a:lnTo>
                      <a:pt x="1974" y="210"/>
                    </a:lnTo>
                    <a:lnTo>
                      <a:pt x="1974" y="210"/>
                    </a:lnTo>
                    <a:lnTo>
                      <a:pt x="1974" y="210"/>
                    </a:lnTo>
                    <a:lnTo>
                      <a:pt x="1974" y="210"/>
                    </a:lnTo>
                    <a:lnTo>
                      <a:pt x="1974" y="210"/>
                    </a:lnTo>
                    <a:lnTo>
                      <a:pt x="1979" y="204"/>
                    </a:lnTo>
                    <a:lnTo>
                      <a:pt x="1979" y="204"/>
                    </a:lnTo>
                    <a:lnTo>
                      <a:pt x="1979" y="204"/>
                    </a:lnTo>
                    <a:lnTo>
                      <a:pt x="1979" y="204"/>
                    </a:lnTo>
                    <a:lnTo>
                      <a:pt x="1979" y="204"/>
                    </a:lnTo>
                    <a:lnTo>
                      <a:pt x="1979" y="204"/>
                    </a:lnTo>
                    <a:lnTo>
                      <a:pt x="1985" y="204"/>
                    </a:lnTo>
                    <a:lnTo>
                      <a:pt x="1985" y="204"/>
                    </a:lnTo>
                    <a:lnTo>
                      <a:pt x="1985" y="204"/>
                    </a:lnTo>
                    <a:lnTo>
                      <a:pt x="1985" y="204"/>
                    </a:lnTo>
                    <a:lnTo>
                      <a:pt x="1985" y="204"/>
                    </a:lnTo>
                    <a:lnTo>
                      <a:pt x="1990" y="204"/>
                    </a:lnTo>
                    <a:lnTo>
                      <a:pt x="1990" y="204"/>
                    </a:lnTo>
                    <a:lnTo>
                      <a:pt x="1990" y="204"/>
                    </a:lnTo>
                    <a:lnTo>
                      <a:pt x="1990" y="204"/>
                    </a:lnTo>
                    <a:lnTo>
                      <a:pt x="1990" y="204"/>
                    </a:lnTo>
                    <a:lnTo>
                      <a:pt x="1996" y="198"/>
                    </a:lnTo>
                    <a:lnTo>
                      <a:pt x="1996" y="198"/>
                    </a:lnTo>
                    <a:lnTo>
                      <a:pt x="1996" y="198"/>
                    </a:lnTo>
                    <a:lnTo>
                      <a:pt x="1996" y="198"/>
                    </a:lnTo>
                    <a:lnTo>
                      <a:pt x="1996" y="198"/>
                    </a:lnTo>
                    <a:lnTo>
                      <a:pt x="2001" y="198"/>
                    </a:lnTo>
                    <a:lnTo>
                      <a:pt x="2001" y="198"/>
                    </a:lnTo>
                    <a:lnTo>
                      <a:pt x="2001" y="198"/>
                    </a:lnTo>
                    <a:lnTo>
                      <a:pt x="2001" y="198"/>
                    </a:lnTo>
                    <a:lnTo>
                      <a:pt x="2001" y="198"/>
                    </a:lnTo>
                    <a:lnTo>
                      <a:pt x="2007" y="198"/>
                    </a:lnTo>
                    <a:lnTo>
                      <a:pt x="2007" y="198"/>
                    </a:lnTo>
                    <a:lnTo>
                      <a:pt x="2007" y="198"/>
                    </a:lnTo>
                    <a:lnTo>
                      <a:pt x="2007" y="198"/>
                    </a:lnTo>
                    <a:lnTo>
                      <a:pt x="2007" y="198"/>
                    </a:lnTo>
                    <a:lnTo>
                      <a:pt x="2012" y="198"/>
                    </a:lnTo>
                    <a:lnTo>
                      <a:pt x="2012" y="192"/>
                    </a:lnTo>
                    <a:lnTo>
                      <a:pt x="2012" y="192"/>
                    </a:lnTo>
                    <a:lnTo>
                      <a:pt x="2012" y="192"/>
                    </a:lnTo>
                    <a:lnTo>
                      <a:pt x="2012" y="192"/>
                    </a:lnTo>
                    <a:lnTo>
                      <a:pt x="2018" y="192"/>
                    </a:lnTo>
                    <a:lnTo>
                      <a:pt x="2018" y="192"/>
                    </a:lnTo>
                    <a:lnTo>
                      <a:pt x="2018" y="192"/>
                    </a:lnTo>
                    <a:lnTo>
                      <a:pt x="2018" y="192"/>
                    </a:lnTo>
                    <a:lnTo>
                      <a:pt x="2018" y="192"/>
                    </a:lnTo>
                    <a:lnTo>
                      <a:pt x="2023" y="192"/>
                    </a:lnTo>
                    <a:lnTo>
                      <a:pt x="2023" y="192"/>
                    </a:lnTo>
                    <a:lnTo>
                      <a:pt x="2023" y="192"/>
                    </a:lnTo>
                    <a:lnTo>
                      <a:pt x="2023" y="192"/>
                    </a:lnTo>
                    <a:lnTo>
                      <a:pt x="2023" y="192"/>
                    </a:lnTo>
                    <a:lnTo>
                      <a:pt x="2029" y="192"/>
                    </a:lnTo>
                    <a:lnTo>
                      <a:pt x="2029" y="192"/>
                    </a:lnTo>
                    <a:lnTo>
                      <a:pt x="2029" y="192"/>
                    </a:lnTo>
                    <a:lnTo>
                      <a:pt x="2029" y="186"/>
                    </a:lnTo>
                    <a:lnTo>
                      <a:pt x="2029" y="186"/>
                    </a:lnTo>
                    <a:lnTo>
                      <a:pt x="2035" y="186"/>
                    </a:lnTo>
                    <a:lnTo>
                      <a:pt x="2035" y="186"/>
                    </a:lnTo>
                    <a:lnTo>
                      <a:pt x="2035" y="186"/>
                    </a:lnTo>
                    <a:lnTo>
                      <a:pt x="2035" y="186"/>
                    </a:lnTo>
                    <a:lnTo>
                      <a:pt x="2035" y="186"/>
                    </a:lnTo>
                    <a:lnTo>
                      <a:pt x="2040" y="186"/>
                    </a:lnTo>
                    <a:lnTo>
                      <a:pt x="2040" y="186"/>
                    </a:lnTo>
                    <a:lnTo>
                      <a:pt x="2040" y="186"/>
                    </a:lnTo>
                    <a:lnTo>
                      <a:pt x="2040" y="186"/>
                    </a:lnTo>
                    <a:lnTo>
                      <a:pt x="2040" y="186"/>
                    </a:lnTo>
                    <a:lnTo>
                      <a:pt x="2046" y="186"/>
                    </a:lnTo>
                    <a:lnTo>
                      <a:pt x="2046" y="186"/>
                    </a:lnTo>
                    <a:lnTo>
                      <a:pt x="2046" y="186"/>
                    </a:lnTo>
                    <a:lnTo>
                      <a:pt x="2046" y="186"/>
                    </a:lnTo>
                    <a:lnTo>
                      <a:pt x="2046" y="186"/>
                    </a:lnTo>
                    <a:lnTo>
                      <a:pt x="2051" y="180"/>
                    </a:lnTo>
                    <a:lnTo>
                      <a:pt x="2051" y="180"/>
                    </a:lnTo>
                    <a:lnTo>
                      <a:pt x="2051" y="180"/>
                    </a:lnTo>
                    <a:lnTo>
                      <a:pt x="2051" y="180"/>
                    </a:lnTo>
                    <a:lnTo>
                      <a:pt x="2051" y="180"/>
                    </a:lnTo>
                    <a:lnTo>
                      <a:pt x="2057" y="180"/>
                    </a:lnTo>
                    <a:lnTo>
                      <a:pt x="2057" y="180"/>
                    </a:lnTo>
                    <a:lnTo>
                      <a:pt x="2057" y="180"/>
                    </a:lnTo>
                    <a:lnTo>
                      <a:pt x="2057" y="180"/>
                    </a:lnTo>
                    <a:lnTo>
                      <a:pt x="2057" y="180"/>
                    </a:lnTo>
                    <a:lnTo>
                      <a:pt x="2062" y="180"/>
                    </a:lnTo>
                    <a:lnTo>
                      <a:pt x="2062" y="180"/>
                    </a:lnTo>
                    <a:lnTo>
                      <a:pt x="2062" y="180"/>
                    </a:lnTo>
                    <a:lnTo>
                      <a:pt x="2062" y="180"/>
                    </a:lnTo>
                    <a:lnTo>
                      <a:pt x="2062" y="180"/>
                    </a:lnTo>
                    <a:lnTo>
                      <a:pt x="2068" y="180"/>
                    </a:lnTo>
                    <a:lnTo>
                      <a:pt x="2068" y="180"/>
                    </a:lnTo>
                    <a:lnTo>
                      <a:pt x="2068" y="180"/>
                    </a:lnTo>
                    <a:lnTo>
                      <a:pt x="2068" y="180"/>
                    </a:lnTo>
                    <a:lnTo>
                      <a:pt x="2068" y="174"/>
                    </a:lnTo>
                    <a:lnTo>
                      <a:pt x="2073" y="174"/>
                    </a:lnTo>
                    <a:lnTo>
                      <a:pt x="2073" y="174"/>
                    </a:lnTo>
                    <a:lnTo>
                      <a:pt x="2073" y="174"/>
                    </a:lnTo>
                    <a:lnTo>
                      <a:pt x="2073" y="174"/>
                    </a:lnTo>
                    <a:lnTo>
                      <a:pt x="2073" y="174"/>
                    </a:lnTo>
                    <a:lnTo>
                      <a:pt x="2079" y="174"/>
                    </a:lnTo>
                    <a:lnTo>
                      <a:pt x="2079" y="174"/>
                    </a:lnTo>
                    <a:lnTo>
                      <a:pt x="2079" y="174"/>
                    </a:lnTo>
                    <a:lnTo>
                      <a:pt x="2079" y="174"/>
                    </a:lnTo>
                    <a:lnTo>
                      <a:pt x="2079" y="174"/>
                    </a:lnTo>
                    <a:lnTo>
                      <a:pt x="2079" y="174"/>
                    </a:lnTo>
                    <a:lnTo>
                      <a:pt x="2084" y="174"/>
                    </a:lnTo>
                    <a:lnTo>
                      <a:pt x="2084" y="174"/>
                    </a:lnTo>
                    <a:lnTo>
                      <a:pt x="2084" y="174"/>
                    </a:lnTo>
                    <a:lnTo>
                      <a:pt x="2084" y="174"/>
                    </a:lnTo>
                    <a:lnTo>
                      <a:pt x="2084" y="174"/>
                    </a:lnTo>
                    <a:lnTo>
                      <a:pt x="2090" y="174"/>
                    </a:lnTo>
                    <a:lnTo>
                      <a:pt x="2090" y="174"/>
                    </a:lnTo>
                    <a:lnTo>
                      <a:pt x="2090" y="174"/>
                    </a:lnTo>
                    <a:lnTo>
                      <a:pt x="2090" y="168"/>
                    </a:lnTo>
                    <a:lnTo>
                      <a:pt x="2090" y="168"/>
                    </a:lnTo>
                    <a:lnTo>
                      <a:pt x="2096" y="168"/>
                    </a:lnTo>
                    <a:lnTo>
                      <a:pt x="2096" y="168"/>
                    </a:lnTo>
                    <a:lnTo>
                      <a:pt x="2096" y="168"/>
                    </a:lnTo>
                    <a:lnTo>
                      <a:pt x="2096" y="168"/>
                    </a:lnTo>
                    <a:lnTo>
                      <a:pt x="2096" y="168"/>
                    </a:lnTo>
                    <a:lnTo>
                      <a:pt x="2101" y="168"/>
                    </a:lnTo>
                    <a:lnTo>
                      <a:pt x="2101" y="168"/>
                    </a:lnTo>
                    <a:lnTo>
                      <a:pt x="2101" y="168"/>
                    </a:lnTo>
                    <a:lnTo>
                      <a:pt x="2101" y="168"/>
                    </a:lnTo>
                    <a:lnTo>
                      <a:pt x="2101" y="168"/>
                    </a:lnTo>
                    <a:lnTo>
                      <a:pt x="2107" y="168"/>
                    </a:lnTo>
                    <a:lnTo>
                      <a:pt x="2107" y="168"/>
                    </a:lnTo>
                    <a:lnTo>
                      <a:pt x="2107" y="168"/>
                    </a:lnTo>
                    <a:lnTo>
                      <a:pt x="2107" y="168"/>
                    </a:lnTo>
                    <a:lnTo>
                      <a:pt x="2107" y="168"/>
                    </a:lnTo>
                    <a:lnTo>
                      <a:pt x="2112" y="168"/>
                    </a:lnTo>
                    <a:lnTo>
                      <a:pt x="2112" y="168"/>
                    </a:lnTo>
                    <a:lnTo>
                      <a:pt x="2112" y="168"/>
                    </a:lnTo>
                    <a:lnTo>
                      <a:pt x="2112" y="162"/>
                    </a:lnTo>
                    <a:lnTo>
                      <a:pt x="2112" y="162"/>
                    </a:lnTo>
                    <a:lnTo>
                      <a:pt x="2118" y="162"/>
                    </a:lnTo>
                    <a:lnTo>
                      <a:pt x="2118" y="162"/>
                    </a:lnTo>
                    <a:lnTo>
                      <a:pt x="2118" y="162"/>
                    </a:lnTo>
                    <a:lnTo>
                      <a:pt x="2118" y="162"/>
                    </a:lnTo>
                    <a:lnTo>
                      <a:pt x="2118" y="162"/>
                    </a:lnTo>
                    <a:lnTo>
                      <a:pt x="2123" y="162"/>
                    </a:lnTo>
                    <a:lnTo>
                      <a:pt x="2123" y="162"/>
                    </a:lnTo>
                    <a:lnTo>
                      <a:pt x="2123" y="162"/>
                    </a:lnTo>
                    <a:lnTo>
                      <a:pt x="2123" y="162"/>
                    </a:lnTo>
                    <a:lnTo>
                      <a:pt x="2123" y="162"/>
                    </a:lnTo>
                    <a:lnTo>
                      <a:pt x="2129" y="162"/>
                    </a:lnTo>
                    <a:lnTo>
                      <a:pt x="2129" y="162"/>
                    </a:lnTo>
                    <a:lnTo>
                      <a:pt x="2129" y="162"/>
                    </a:lnTo>
                    <a:lnTo>
                      <a:pt x="2129" y="162"/>
                    </a:lnTo>
                    <a:lnTo>
                      <a:pt x="2129" y="162"/>
                    </a:lnTo>
                    <a:lnTo>
                      <a:pt x="2134" y="162"/>
                    </a:lnTo>
                    <a:lnTo>
                      <a:pt x="2134" y="162"/>
                    </a:lnTo>
                    <a:lnTo>
                      <a:pt x="2134" y="162"/>
                    </a:lnTo>
                    <a:lnTo>
                      <a:pt x="2134" y="162"/>
                    </a:lnTo>
                    <a:lnTo>
                      <a:pt x="2134" y="162"/>
                    </a:lnTo>
                    <a:lnTo>
                      <a:pt x="2140" y="156"/>
                    </a:lnTo>
                    <a:lnTo>
                      <a:pt x="2140" y="156"/>
                    </a:lnTo>
                    <a:lnTo>
                      <a:pt x="2140" y="156"/>
                    </a:lnTo>
                    <a:lnTo>
                      <a:pt x="2140" y="156"/>
                    </a:lnTo>
                    <a:lnTo>
                      <a:pt x="2140" y="156"/>
                    </a:lnTo>
                    <a:lnTo>
                      <a:pt x="2140" y="156"/>
                    </a:lnTo>
                    <a:lnTo>
                      <a:pt x="2145" y="156"/>
                    </a:lnTo>
                    <a:lnTo>
                      <a:pt x="2145" y="156"/>
                    </a:lnTo>
                    <a:lnTo>
                      <a:pt x="2145" y="156"/>
                    </a:lnTo>
                    <a:lnTo>
                      <a:pt x="2145" y="156"/>
                    </a:lnTo>
                    <a:lnTo>
                      <a:pt x="2145" y="156"/>
                    </a:lnTo>
                    <a:lnTo>
                      <a:pt x="2151" y="156"/>
                    </a:lnTo>
                    <a:lnTo>
                      <a:pt x="2151" y="156"/>
                    </a:lnTo>
                    <a:lnTo>
                      <a:pt x="2151" y="156"/>
                    </a:lnTo>
                    <a:lnTo>
                      <a:pt x="2151" y="156"/>
                    </a:lnTo>
                    <a:lnTo>
                      <a:pt x="2151" y="156"/>
                    </a:lnTo>
                    <a:lnTo>
                      <a:pt x="2157" y="156"/>
                    </a:lnTo>
                    <a:lnTo>
                      <a:pt x="2157" y="156"/>
                    </a:lnTo>
                    <a:lnTo>
                      <a:pt x="2157" y="156"/>
                    </a:lnTo>
                    <a:lnTo>
                      <a:pt x="2157" y="156"/>
                    </a:lnTo>
                    <a:lnTo>
                      <a:pt x="2157" y="156"/>
                    </a:lnTo>
                    <a:lnTo>
                      <a:pt x="2162" y="156"/>
                    </a:lnTo>
                    <a:lnTo>
                      <a:pt x="2162" y="150"/>
                    </a:lnTo>
                    <a:lnTo>
                      <a:pt x="2162" y="150"/>
                    </a:lnTo>
                    <a:lnTo>
                      <a:pt x="2162" y="150"/>
                    </a:lnTo>
                    <a:lnTo>
                      <a:pt x="2162" y="150"/>
                    </a:lnTo>
                    <a:lnTo>
                      <a:pt x="2168" y="150"/>
                    </a:lnTo>
                    <a:lnTo>
                      <a:pt x="2168" y="150"/>
                    </a:lnTo>
                    <a:lnTo>
                      <a:pt x="2168" y="150"/>
                    </a:lnTo>
                    <a:lnTo>
                      <a:pt x="2168" y="150"/>
                    </a:lnTo>
                    <a:lnTo>
                      <a:pt x="2168" y="150"/>
                    </a:lnTo>
                    <a:lnTo>
                      <a:pt x="2173" y="150"/>
                    </a:lnTo>
                    <a:lnTo>
                      <a:pt x="2173" y="150"/>
                    </a:lnTo>
                    <a:lnTo>
                      <a:pt x="2173" y="150"/>
                    </a:lnTo>
                    <a:lnTo>
                      <a:pt x="2173" y="150"/>
                    </a:lnTo>
                    <a:lnTo>
                      <a:pt x="2173" y="150"/>
                    </a:lnTo>
                    <a:lnTo>
                      <a:pt x="2179" y="150"/>
                    </a:lnTo>
                    <a:lnTo>
                      <a:pt x="2179" y="150"/>
                    </a:lnTo>
                    <a:lnTo>
                      <a:pt x="2179" y="150"/>
                    </a:lnTo>
                    <a:lnTo>
                      <a:pt x="2179" y="150"/>
                    </a:lnTo>
                    <a:lnTo>
                      <a:pt x="2179" y="150"/>
                    </a:lnTo>
                    <a:lnTo>
                      <a:pt x="2184" y="150"/>
                    </a:lnTo>
                    <a:lnTo>
                      <a:pt x="2184" y="150"/>
                    </a:lnTo>
                    <a:lnTo>
                      <a:pt x="2184" y="150"/>
                    </a:lnTo>
                    <a:lnTo>
                      <a:pt x="2184" y="144"/>
                    </a:lnTo>
                    <a:lnTo>
                      <a:pt x="2184" y="144"/>
                    </a:lnTo>
                    <a:lnTo>
                      <a:pt x="2190" y="144"/>
                    </a:lnTo>
                    <a:lnTo>
                      <a:pt x="2190" y="144"/>
                    </a:lnTo>
                    <a:lnTo>
                      <a:pt x="2190" y="144"/>
                    </a:lnTo>
                    <a:lnTo>
                      <a:pt x="2190" y="144"/>
                    </a:lnTo>
                    <a:lnTo>
                      <a:pt x="2190" y="144"/>
                    </a:lnTo>
                    <a:lnTo>
                      <a:pt x="2195" y="144"/>
                    </a:lnTo>
                    <a:lnTo>
                      <a:pt x="2195" y="144"/>
                    </a:lnTo>
                    <a:lnTo>
                      <a:pt x="2195" y="144"/>
                    </a:lnTo>
                    <a:lnTo>
                      <a:pt x="2195" y="144"/>
                    </a:lnTo>
                    <a:lnTo>
                      <a:pt x="2195" y="144"/>
                    </a:lnTo>
                    <a:lnTo>
                      <a:pt x="2195" y="144"/>
                    </a:lnTo>
                    <a:lnTo>
                      <a:pt x="2201" y="144"/>
                    </a:lnTo>
                    <a:lnTo>
                      <a:pt x="2201" y="144"/>
                    </a:lnTo>
                    <a:lnTo>
                      <a:pt x="2201" y="144"/>
                    </a:lnTo>
                    <a:lnTo>
                      <a:pt x="2201" y="144"/>
                    </a:lnTo>
                    <a:lnTo>
                      <a:pt x="2201" y="144"/>
                    </a:lnTo>
                    <a:lnTo>
                      <a:pt x="2206" y="144"/>
                    </a:lnTo>
                    <a:lnTo>
                      <a:pt x="2206" y="138"/>
                    </a:lnTo>
                    <a:lnTo>
                      <a:pt x="2206" y="138"/>
                    </a:lnTo>
                    <a:lnTo>
                      <a:pt x="2206" y="138"/>
                    </a:lnTo>
                    <a:lnTo>
                      <a:pt x="2206" y="138"/>
                    </a:lnTo>
                    <a:lnTo>
                      <a:pt x="2212" y="138"/>
                    </a:lnTo>
                    <a:lnTo>
                      <a:pt x="2212" y="138"/>
                    </a:lnTo>
                    <a:lnTo>
                      <a:pt x="2212" y="138"/>
                    </a:lnTo>
                    <a:lnTo>
                      <a:pt x="2212" y="138"/>
                    </a:lnTo>
                    <a:lnTo>
                      <a:pt x="2212" y="138"/>
                    </a:lnTo>
                    <a:lnTo>
                      <a:pt x="2218" y="138"/>
                    </a:lnTo>
                    <a:lnTo>
                      <a:pt x="2218" y="138"/>
                    </a:lnTo>
                    <a:lnTo>
                      <a:pt x="2218" y="138"/>
                    </a:lnTo>
                    <a:lnTo>
                      <a:pt x="2218" y="138"/>
                    </a:lnTo>
                    <a:lnTo>
                      <a:pt x="2218" y="138"/>
                    </a:lnTo>
                    <a:lnTo>
                      <a:pt x="2223" y="138"/>
                    </a:lnTo>
                    <a:lnTo>
                      <a:pt x="2223" y="138"/>
                    </a:lnTo>
                    <a:lnTo>
                      <a:pt x="2223" y="132"/>
                    </a:lnTo>
                    <a:lnTo>
                      <a:pt x="2223" y="132"/>
                    </a:lnTo>
                    <a:lnTo>
                      <a:pt x="2229" y="132"/>
                    </a:lnTo>
                    <a:lnTo>
                      <a:pt x="2229" y="132"/>
                    </a:lnTo>
                    <a:lnTo>
                      <a:pt x="2229" y="132"/>
                    </a:lnTo>
                    <a:lnTo>
                      <a:pt x="2229" y="132"/>
                    </a:lnTo>
                    <a:lnTo>
                      <a:pt x="2229" y="132"/>
                    </a:lnTo>
                    <a:lnTo>
                      <a:pt x="2234" y="132"/>
                    </a:lnTo>
                    <a:lnTo>
                      <a:pt x="2234" y="132"/>
                    </a:lnTo>
                    <a:lnTo>
                      <a:pt x="2234" y="132"/>
                    </a:lnTo>
                    <a:lnTo>
                      <a:pt x="2234" y="132"/>
                    </a:lnTo>
                    <a:lnTo>
                      <a:pt x="2234" y="132"/>
                    </a:lnTo>
                    <a:lnTo>
                      <a:pt x="2240" y="132"/>
                    </a:lnTo>
                    <a:lnTo>
                      <a:pt x="2240" y="132"/>
                    </a:lnTo>
                    <a:lnTo>
                      <a:pt x="2240" y="132"/>
                    </a:lnTo>
                    <a:lnTo>
                      <a:pt x="2240" y="126"/>
                    </a:lnTo>
                    <a:lnTo>
                      <a:pt x="2240" y="126"/>
                    </a:lnTo>
                    <a:lnTo>
                      <a:pt x="2245" y="126"/>
                    </a:lnTo>
                    <a:lnTo>
                      <a:pt x="2245" y="126"/>
                    </a:lnTo>
                    <a:lnTo>
                      <a:pt x="2245" y="126"/>
                    </a:lnTo>
                    <a:lnTo>
                      <a:pt x="2245" y="126"/>
                    </a:lnTo>
                    <a:lnTo>
                      <a:pt x="2245" y="126"/>
                    </a:lnTo>
                    <a:lnTo>
                      <a:pt x="2245" y="126"/>
                    </a:lnTo>
                    <a:lnTo>
                      <a:pt x="2251" y="126"/>
                    </a:lnTo>
                    <a:lnTo>
                      <a:pt x="2251" y="126"/>
                    </a:lnTo>
                    <a:lnTo>
                      <a:pt x="2251" y="126"/>
                    </a:lnTo>
                    <a:lnTo>
                      <a:pt x="2251" y="126"/>
                    </a:lnTo>
                    <a:lnTo>
                      <a:pt x="2251" y="126"/>
                    </a:lnTo>
                    <a:lnTo>
                      <a:pt x="2256" y="126"/>
                    </a:lnTo>
                    <a:lnTo>
                      <a:pt x="2256" y="120"/>
                    </a:lnTo>
                    <a:lnTo>
                      <a:pt x="2256" y="120"/>
                    </a:lnTo>
                    <a:lnTo>
                      <a:pt x="2256" y="120"/>
                    </a:lnTo>
                    <a:lnTo>
                      <a:pt x="2256" y="120"/>
                    </a:lnTo>
                    <a:lnTo>
                      <a:pt x="2262" y="120"/>
                    </a:lnTo>
                    <a:lnTo>
                      <a:pt x="2262" y="120"/>
                    </a:lnTo>
                    <a:lnTo>
                      <a:pt x="2262" y="120"/>
                    </a:lnTo>
                    <a:lnTo>
                      <a:pt x="2262" y="120"/>
                    </a:lnTo>
                    <a:lnTo>
                      <a:pt x="2262" y="120"/>
                    </a:lnTo>
                    <a:lnTo>
                      <a:pt x="2267" y="120"/>
                    </a:lnTo>
                    <a:lnTo>
                      <a:pt x="2267" y="120"/>
                    </a:lnTo>
                    <a:lnTo>
                      <a:pt x="2267" y="120"/>
                    </a:lnTo>
                    <a:lnTo>
                      <a:pt x="2267" y="114"/>
                    </a:lnTo>
                    <a:lnTo>
                      <a:pt x="2267" y="114"/>
                    </a:lnTo>
                    <a:lnTo>
                      <a:pt x="2273" y="114"/>
                    </a:lnTo>
                    <a:lnTo>
                      <a:pt x="2273" y="114"/>
                    </a:lnTo>
                    <a:lnTo>
                      <a:pt x="2273" y="114"/>
                    </a:lnTo>
                    <a:lnTo>
                      <a:pt x="2273" y="114"/>
                    </a:lnTo>
                    <a:lnTo>
                      <a:pt x="2273" y="114"/>
                    </a:lnTo>
                    <a:lnTo>
                      <a:pt x="2279" y="114"/>
                    </a:lnTo>
                    <a:lnTo>
                      <a:pt x="2279" y="114"/>
                    </a:lnTo>
                    <a:lnTo>
                      <a:pt x="2279" y="114"/>
                    </a:lnTo>
                    <a:lnTo>
                      <a:pt x="2279" y="114"/>
                    </a:lnTo>
                    <a:lnTo>
                      <a:pt x="2279" y="108"/>
                    </a:lnTo>
                    <a:lnTo>
                      <a:pt x="2284" y="108"/>
                    </a:lnTo>
                    <a:lnTo>
                      <a:pt x="2284" y="108"/>
                    </a:lnTo>
                    <a:lnTo>
                      <a:pt x="2284" y="108"/>
                    </a:lnTo>
                    <a:lnTo>
                      <a:pt x="2284" y="108"/>
                    </a:lnTo>
                    <a:lnTo>
                      <a:pt x="2284" y="108"/>
                    </a:lnTo>
                    <a:lnTo>
                      <a:pt x="2290" y="108"/>
                    </a:lnTo>
                    <a:lnTo>
                      <a:pt x="2290" y="108"/>
                    </a:lnTo>
                    <a:lnTo>
                      <a:pt x="2290" y="108"/>
                    </a:lnTo>
                    <a:lnTo>
                      <a:pt x="2290" y="108"/>
                    </a:lnTo>
                    <a:lnTo>
                      <a:pt x="2290" y="108"/>
                    </a:lnTo>
                    <a:lnTo>
                      <a:pt x="2295" y="102"/>
                    </a:lnTo>
                    <a:lnTo>
                      <a:pt x="2295" y="102"/>
                    </a:lnTo>
                    <a:lnTo>
                      <a:pt x="2295" y="102"/>
                    </a:lnTo>
                    <a:lnTo>
                      <a:pt x="2295" y="102"/>
                    </a:lnTo>
                    <a:lnTo>
                      <a:pt x="2295" y="102"/>
                    </a:lnTo>
                    <a:lnTo>
                      <a:pt x="2295" y="102"/>
                    </a:lnTo>
                    <a:lnTo>
                      <a:pt x="2301" y="102"/>
                    </a:lnTo>
                    <a:lnTo>
                      <a:pt x="2301" y="102"/>
                    </a:lnTo>
                    <a:lnTo>
                      <a:pt x="2301" y="102"/>
                    </a:lnTo>
                    <a:lnTo>
                      <a:pt x="2301" y="96"/>
                    </a:lnTo>
                    <a:lnTo>
                      <a:pt x="2301" y="96"/>
                    </a:lnTo>
                    <a:lnTo>
                      <a:pt x="2306" y="96"/>
                    </a:lnTo>
                    <a:lnTo>
                      <a:pt x="2306" y="96"/>
                    </a:lnTo>
                    <a:lnTo>
                      <a:pt x="2306" y="96"/>
                    </a:lnTo>
                    <a:lnTo>
                      <a:pt x="2306" y="96"/>
                    </a:lnTo>
                    <a:lnTo>
                      <a:pt x="2306" y="96"/>
                    </a:lnTo>
                    <a:lnTo>
                      <a:pt x="2312" y="96"/>
                    </a:lnTo>
                    <a:lnTo>
                      <a:pt x="2312" y="96"/>
                    </a:lnTo>
                    <a:lnTo>
                      <a:pt x="2312" y="90"/>
                    </a:lnTo>
                    <a:lnTo>
                      <a:pt x="2312" y="90"/>
                    </a:lnTo>
                    <a:lnTo>
                      <a:pt x="2312" y="90"/>
                    </a:lnTo>
                    <a:lnTo>
                      <a:pt x="2317" y="90"/>
                    </a:lnTo>
                    <a:lnTo>
                      <a:pt x="2317" y="90"/>
                    </a:lnTo>
                    <a:lnTo>
                      <a:pt x="2317" y="90"/>
                    </a:lnTo>
                    <a:lnTo>
                      <a:pt x="2317" y="90"/>
                    </a:lnTo>
                    <a:lnTo>
                      <a:pt x="2317" y="90"/>
                    </a:lnTo>
                    <a:lnTo>
                      <a:pt x="2323" y="84"/>
                    </a:lnTo>
                    <a:lnTo>
                      <a:pt x="2323" y="84"/>
                    </a:lnTo>
                    <a:lnTo>
                      <a:pt x="2323" y="84"/>
                    </a:lnTo>
                    <a:lnTo>
                      <a:pt x="2323" y="84"/>
                    </a:lnTo>
                    <a:lnTo>
                      <a:pt x="2323" y="84"/>
                    </a:lnTo>
                    <a:lnTo>
                      <a:pt x="2328" y="84"/>
                    </a:lnTo>
                    <a:lnTo>
                      <a:pt x="2328" y="84"/>
                    </a:lnTo>
                    <a:lnTo>
                      <a:pt x="2328" y="78"/>
                    </a:lnTo>
                    <a:lnTo>
                      <a:pt x="2328" y="78"/>
                    </a:lnTo>
                    <a:lnTo>
                      <a:pt x="2328" y="78"/>
                    </a:lnTo>
                    <a:lnTo>
                      <a:pt x="2334" y="78"/>
                    </a:lnTo>
                    <a:lnTo>
                      <a:pt x="2334" y="78"/>
                    </a:lnTo>
                    <a:lnTo>
                      <a:pt x="2334" y="78"/>
                    </a:lnTo>
                    <a:lnTo>
                      <a:pt x="2334" y="78"/>
                    </a:lnTo>
                    <a:lnTo>
                      <a:pt x="2334" y="72"/>
                    </a:lnTo>
                    <a:lnTo>
                      <a:pt x="2340" y="72"/>
                    </a:lnTo>
                    <a:lnTo>
                      <a:pt x="2340" y="72"/>
                    </a:lnTo>
                    <a:lnTo>
                      <a:pt x="2340" y="72"/>
                    </a:lnTo>
                    <a:lnTo>
                      <a:pt x="2340" y="72"/>
                    </a:lnTo>
                    <a:lnTo>
                      <a:pt x="2340" y="72"/>
                    </a:lnTo>
                    <a:lnTo>
                      <a:pt x="2345" y="72"/>
                    </a:lnTo>
                    <a:lnTo>
                      <a:pt x="2345" y="66"/>
                    </a:lnTo>
                    <a:lnTo>
                      <a:pt x="2345" y="66"/>
                    </a:lnTo>
                    <a:lnTo>
                      <a:pt x="2345" y="66"/>
                    </a:lnTo>
                    <a:lnTo>
                      <a:pt x="2345" y="66"/>
                    </a:lnTo>
                    <a:lnTo>
                      <a:pt x="2351" y="66"/>
                    </a:lnTo>
                    <a:lnTo>
                      <a:pt x="2351" y="66"/>
                    </a:lnTo>
                    <a:lnTo>
                      <a:pt x="2351" y="60"/>
                    </a:lnTo>
                    <a:lnTo>
                      <a:pt x="2351" y="60"/>
                    </a:lnTo>
                    <a:lnTo>
                      <a:pt x="2351" y="60"/>
                    </a:lnTo>
                    <a:lnTo>
                      <a:pt x="2351" y="60"/>
                    </a:lnTo>
                    <a:lnTo>
                      <a:pt x="2356" y="60"/>
                    </a:lnTo>
                    <a:lnTo>
                      <a:pt x="2356" y="54"/>
                    </a:lnTo>
                    <a:lnTo>
                      <a:pt x="2356" y="54"/>
                    </a:lnTo>
                    <a:lnTo>
                      <a:pt x="2356" y="54"/>
                    </a:lnTo>
                    <a:lnTo>
                      <a:pt x="2356" y="54"/>
                    </a:lnTo>
                    <a:lnTo>
                      <a:pt x="2362" y="54"/>
                    </a:lnTo>
                    <a:lnTo>
                      <a:pt x="2362" y="54"/>
                    </a:lnTo>
                    <a:lnTo>
                      <a:pt x="2362" y="48"/>
                    </a:lnTo>
                    <a:lnTo>
                      <a:pt x="2362" y="48"/>
                    </a:lnTo>
                    <a:lnTo>
                      <a:pt x="2362" y="48"/>
                    </a:lnTo>
                    <a:lnTo>
                      <a:pt x="2367" y="48"/>
                    </a:lnTo>
                    <a:lnTo>
                      <a:pt x="2367" y="48"/>
                    </a:lnTo>
                    <a:lnTo>
                      <a:pt x="2367" y="42"/>
                    </a:lnTo>
                    <a:lnTo>
                      <a:pt x="2367" y="42"/>
                    </a:lnTo>
                    <a:lnTo>
                      <a:pt x="2367" y="42"/>
                    </a:lnTo>
                    <a:lnTo>
                      <a:pt x="2373" y="42"/>
                    </a:lnTo>
                    <a:lnTo>
                      <a:pt x="2373" y="36"/>
                    </a:lnTo>
                    <a:lnTo>
                      <a:pt x="2373" y="36"/>
                    </a:lnTo>
                    <a:lnTo>
                      <a:pt x="2373" y="36"/>
                    </a:lnTo>
                    <a:lnTo>
                      <a:pt x="2373" y="36"/>
                    </a:lnTo>
                    <a:lnTo>
                      <a:pt x="2378" y="36"/>
                    </a:lnTo>
                    <a:lnTo>
                      <a:pt x="2378" y="30"/>
                    </a:lnTo>
                    <a:lnTo>
                      <a:pt x="2378" y="30"/>
                    </a:lnTo>
                    <a:lnTo>
                      <a:pt x="2378" y="30"/>
                    </a:lnTo>
                    <a:lnTo>
                      <a:pt x="2378" y="30"/>
                    </a:lnTo>
                    <a:lnTo>
                      <a:pt x="2384" y="24"/>
                    </a:lnTo>
                    <a:lnTo>
                      <a:pt x="2384" y="24"/>
                    </a:lnTo>
                    <a:lnTo>
                      <a:pt x="2384" y="24"/>
                    </a:lnTo>
                    <a:lnTo>
                      <a:pt x="2384" y="24"/>
                    </a:lnTo>
                    <a:lnTo>
                      <a:pt x="2384" y="18"/>
                    </a:lnTo>
                    <a:lnTo>
                      <a:pt x="2389" y="18"/>
                    </a:lnTo>
                    <a:lnTo>
                      <a:pt x="2389" y="18"/>
                    </a:lnTo>
                    <a:lnTo>
                      <a:pt x="2389" y="18"/>
                    </a:lnTo>
                    <a:lnTo>
                      <a:pt x="2389" y="12"/>
                    </a:lnTo>
                    <a:lnTo>
                      <a:pt x="2389" y="12"/>
                    </a:lnTo>
                    <a:lnTo>
                      <a:pt x="2395" y="12"/>
                    </a:lnTo>
                    <a:lnTo>
                      <a:pt x="2395" y="12"/>
                    </a:lnTo>
                    <a:lnTo>
                      <a:pt x="2395" y="6"/>
                    </a:lnTo>
                    <a:lnTo>
                      <a:pt x="2395" y="6"/>
                    </a:lnTo>
                    <a:lnTo>
                      <a:pt x="2395" y="6"/>
                    </a:lnTo>
                    <a:lnTo>
                      <a:pt x="2401" y="0"/>
                    </a:lnTo>
                    <a:lnTo>
                      <a:pt x="2401" y="0"/>
                    </a:lnTo>
                    <a:lnTo>
                      <a:pt x="2401" y="0"/>
                    </a:lnTo>
                    <a:lnTo>
                      <a:pt x="2401" y="954"/>
                    </a:lnTo>
                    <a:lnTo>
                      <a:pt x="2401" y="954"/>
                    </a:lnTo>
                    <a:lnTo>
                      <a:pt x="2406" y="954"/>
                    </a:lnTo>
                    <a:lnTo>
                      <a:pt x="2406" y="954"/>
                    </a:lnTo>
                    <a:lnTo>
                      <a:pt x="2406" y="948"/>
                    </a:lnTo>
                    <a:lnTo>
                      <a:pt x="2406" y="948"/>
                    </a:lnTo>
                    <a:lnTo>
                      <a:pt x="2406" y="948"/>
                    </a:lnTo>
                    <a:lnTo>
                      <a:pt x="2412" y="942"/>
                    </a:lnTo>
                    <a:lnTo>
                      <a:pt x="2412" y="942"/>
                    </a:lnTo>
                    <a:lnTo>
                      <a:pt x="2412" y="942"/>
                    </a:lnTo>
                    <a:lnTo>
                      <a:pt x="2412" y="936"/>
                    </a:lnTo>
                    <a:lnTo>
                      <a:pt x="2412" y="936"/>
                    </a:lnTo>
                    <a:lnTo>
                      <a:pt x="2417" y="936"/>
                    </a:lnTo>
                    <a:lnTo>
                      <a:pt x="2417" y="930"/>
                    </a:lnTo>
                    <a:lnTo>
                      <a:pt x="2417" y="930"/>
                    </a:lnTo>
                    <a:lnTo>
                      <a:pt x="2417" y="924"/>
                    </a:lnTo>
                    <a:lnTo>
                      <a:pt x="2417" y="924"/>
                    </a:lnTo>
                    <a:lnTo>
                      <a:pt x="2423" y="924"/>
                    </a:lnTo>
                    <a:lnTo>
                      <a:pt x="2423" y="918"/>
                    </a:lnTo>
                    <a:lnTo>
                      <a:pt x="2423" y="918"/>
                    </a:lnTo>
                    <a:lnTo>
                      <a:pt x="2423" y="918"/>
                    </a:lnTo>
                    <a:lnTo>
                      <a:pt x="2423" y="912"/>
                    </a:lnTo>
                    <a:lnTo>
                      <a:pt x="2423" y="912"/>
                    </a:lnTo>
                    <a:lnTo>
                      <a:pt x="2428" y="906"/>
                    </a:lnTo>
                    <a:lnTo>
                      <a:pt x="2428" y="906"/>
                    </a:lnTo>
                    <a:lnTo>
                      <a:pt x="2428" y="906"/>
                    </a:lnTo>
                    <a:lnTo>
                      <a:pt x="2428" y="900"/>
                    </a:lnTo>
                    <a:lnTo>
                      <a:pt x="2428" y="900"/>
                    </a:lnTo>
                    <a:lnTo>
                      <a:pt x="2434" y="894"/>
                    </a:lnTo>
                    <a:lnTo>
                      <a:pt x="2434" y="894"/>
                    </a:lnTo>
                    <a:lnTo>
                      <a:pt x="2434" y="888"/>
                    </a:lnTo>
                    <a:lnTo>
                      <a:pt x="2434" y="888"/>
                    </a:lnTo>
                    <a:lnTo>
                      <a:pt x="2434" y="888"/>
                    </a:lnTo>
                    <a:lnTo>
                      <a:pt x="2439" y="882"/>
                    </a:lnTo>
                    <a:lnTo>
                      <a:pt x="2439" y="882"/>
                    </a:lnTo>
                    <a:lnTo>
                      <a:pt x="2439" y="876"/>
                    </a:lnTo>
                    <a:lnTo>
                      <a:pt x="2439" y="876"/>
                    </a:lnTo>
                    <a:lnTo>
                      <a:pt x="2445" y="870"/>
                    </a:lnTo>
                    <a:lnTo>
                      <a:pt x="2445" y="870"/>
                    </a:lnTo>
                    <a:lnTo>
                      <a:pt x="2445" y="864"/>
                    </a:lnTo>
                    <a:lnTo>
                      <a:pt x="2445" y="864"/>
                    </a:lnTo>
                    <a:lnTo>
                      <a:pt x="2445" y="864"/>
                    </a:lnTo>
                    <a:lnTo>
                      <a:pt x="2450" y="858"/>
                    </a:lnTo>
                    <a:lnTo>
                      <a:pt x="2450" y="858"/>
                    </a:lnTo>
                    <a:lnTo>
                      <a:pt x="2450" y="852"/>
                    </a:lnTo>
                    <a:lnTo>
                      <a:pt x="2450" y="852"/>
                    </a:lnTo>
                    <a:lnTo>
                      <a:pt x="2450" y="846"/>
                    </a:lnTo>
                    <a:lnTo>
                      <a:pt x="2456" y="846"/>
                    </a:lnTo>
                    <a:lnTo>
                      <a:pt x="2456" y="846"/>
                    </a:lnTo>
                    <a:lnTo>
                      <a:pt x="2456" y="840"/>
                    </a:lnTo>
                    <a:lnTo>
                      <a:pt x="2456" y="840"/>
                    </a:lnTo>
                    <a:lnTo>
                      <a:pt x="2456" y="834"/>
                    </a:lnTo>
                    <a:lnTo>
                      <a:pt x="2461" y="834"/>
                    </a:lnTo>
                    <a:lnTo>
                      <a:pt x="2461" y="834"/>
                    </a:lnTo>
                    <a:lnTo>
                      <a:pt x="2461" y="828"/>
                    </a:lnTo>
                    <a:lnTo>
                      <a:pt x="2461" y="828"/>
                    </a:lnTo>
                    <a:lnTo>
                      <a:pt x="2461" y="822"/>
                    </a:lnTo>
                    <a:lnTo>
                      <a:pt x="2467" y="822"/>
                    </a:lnTo>
                    <a:lnTo>
                      <a:pt x="2467" y="822"/>
                    </a:lnTo>
                    <a:lnTo>
                      <a:pt x="2467" y="816"/>
                    </a:lnTo>
                    <a:lnTo>
                      <a:pt x="2467" y="816"/>
                    </a:lnTo>
                    <a:lnTo>
                      <a:pt x="2467" y="816"/>
                    </a:lnTo>
                    <a:lnTo>
                      <a:pt x="2467" y="810"/>
                    </a:lnTo>
                    <a:lnTo>
                      <a:pt x="2473" y="810"/>
                    </a:lnTo>
                    <a:lnTo>
                      <a:pt x="2473" y="804"/>
                    </a:lnTo>
                    <a:lnTo>
                      <a:pt x="2473" y="804"/>
                    </a:lnTo>
                    <a:lnTo>
                      <a:pt x="2473" y="804"/>
                    </a:lnTo>
                    <a:lnTo>
                      <a:pt x="2473" y="798"/>
                    </a:lnTo>
                    <a:lnTo>
                      <a:pt x="2478" y="798"/>
                    </a:lnTo>
                    <a:lnTo>
                      <a:pt x="2478" y="798"/>
                    </a:lnTo>
                    <a:lnTo>
                      <a:pt x="2478" y="792"/>
                    </a:lnTo>
                    <a:lnTo>
                      <a:pt x="2478" y="792"/>
                    </a:lnTo>
                    <a:lnTo>
                      <a:pt x="2478" y="786"/>
                    </a:lnTo>
                    <a:lnTo>
                      <a:pt x="2484" y="786"/>
                    </a:lnTo>
                    <a:lnTo>
                      <a:pt x="2484" y="786"/>
                    </a:lnTo>
                    <a:lnTo>
                      <a:pt x="2484" y="780"/>
                    </a:lnTo>
                    <a:lnTo>
                      <a:pt x="2484" y="780"/>
                    </a:lnTo>
                    <a:lnTo>
                      <a:pt x="2484" y="780"/>
                    </a:lnTo>
                    <a:lnTo>
                      <a:pt x="2489" y="774"/>
                    </a:lnTo>
                    <a:lnTo>
                      <a:pt x="2489" y="774"/>
                    </a:lnTo>
                    <a:lnTo>
                      <a:pt x="2489" y="774"/>
                    </a:lnTo>
                    <a:lnTo>
                      <a:pt x="2489" y="768"/>
                    </a:lnTo>
                    <a:lnTo>
                      <a:pt x="2489" y="768"/>
                    </a:lnTo>
                    <a:lnTo>
                      <a:pt x="2495" y="768"/>
                    </a:lnTo>
                    <a:lnTo>
                      <a:pt x="2495" y="762"/>
                    </a:lnTo>
                    <a:lnTo>
                      <a:pt x="2495" y="762"/>
                    </a:lnTo>
                    <a:lnTo>
                      <a:pt x="2495" y="762"/>
                    </a:lnTo>
                    <a:lnTo>
                      <a:pt x="2495" y="756"/>
                    </a:lnTo>
                    <a:lnTo>
                      <a:pt x="2500" y="756"/>
                    </a:lnTo>
                    <a:lnTo>
                      <a:pt x="2500" y="756"/>
                    </a:lnTo>
                    <a:lnTo>
                      <a:pt x="2500" y="750"/>
                    </a:lnTo>
                    <a:lnTo>
                      <a:pt x="2500" y="750"/>
                    </a:lnTo>
                    <a:lnTo>
                      <a:pt x="2500" y="750"/>
                    </a:lnTo>
                    <a:lnTo>
                      <a:pt x="2506" y="744"/>
                    </a:lnTo>
                    <a:lnTo>
                      <a:pt x="2506" y="744"/>
                    </a:lnTo>
                    <a:lnTo>
                      <a:pt x="2506" y="744"/>
                    </a:lnTo>
                    <a:lnTo>
                      <a:pt x="2506" y="744"/>
                    </a:lnTo>
                    <a:lnTo>
                      <a:pt x="2506" y="738"/>
                    </a:lnTo>
                    <a:lnTo>
                      <a:pt x="2511" y="738"/>
                    </a:lnTo>
                    <a:lnTo>
                      <a:pt x="2511" y="738"/>
                    </a:lnTo>
                    <a:lnTo>
                      <a:pt x="2511" y="732"/>
                    </a:lnTo>
                    <a:lnTo>
                      <a:pt x="2511" y="732"/>
                    </a:lnTo>
                    <a:lnTo>
                      <a:pt x="2511" y="732"/>
                    </a:lnTo>
                    <a:lnTo>
                      <a:pt x="2517" y="726"/>
                    </a:lnTo>
                    <a:lnTo>
                      <a:pt x="2517" y="726"/>
                    </a:lnTo>
                    <a:lnTo>
                      <a:pt x="2517" y="726"/>
                    </a:lnTo>
                    <a:lnTo>
                      <a:pt x="2517" y="726"/>
                    </a:lnTo>
                    <a:lnTo>
                      <a:pt x="2517" y="720"/>
                    </a:lnTo>
                    <a:lnTo>
                      <a:pt x="2522" y="720"/>
                    </a:lnTo>
                    <a:lnTo>
                      <a:pt x="2522" y="720"/>
                    </a:lnTo>
                    <a:lnTo>
                      <a:pt x="2522" y="714"/>
                    </a:lnTo>
                    <a:lnTo>
                      <a:pt x="2522" y="714"/>
                    </a:lnTo>
                    <a:lnTo>
                      <a:pt x="2522" y="714"/>
                    </a:lnTo>
                    <a:lnTo>
                      <a:pt x="2522" y="714"/>
                    </a:lnTo>
                    <a:lnTo>
                      <a:pt x="2528" y="708"/>
                    </a:lnTo>
                    <a:lnTo>
                      <a:pt x="2528" y="708"/>
                    </a:lnTo>
                    <a:lnTo>
                      <a:pt x="2528" y="708"/>
                    </a:lnTo>
                    <a:lnTo>
                      <a:pt x="2528" y="702"/>
                    </a:lnTo>
                    <a:lnTo>
                      <a:pt x="2528" y="702"/>
                    </a:lnTo>
                    <a:lnTo>
                      <a:pt x="2534" y="702"/>
                    </a:lnTo>
                    <a:lnTo>
                      <a:pt x="2534" y="696"/>
                    </a:lnTo>
                    <a:lnTo>
                      <a:pt x="2534" y="696"/>
                    </a:lnTo>
                    <a:lnTo>
                      <a:pt x="2534" y="696"/>
                    </a:lnTo>
                    <a:lnTo>
                      <a:pt x="2534" y="690"/>
                    </a:lnTo>
                    <a:lnTo>
                      <a:pt x="2539" y="690"/>
                    </a:lnTo>
                    <a:lnTo>
                      <a:pt x="2539" y="690"/>
                    </a:lnTo>
                    <a:lnTo>
                      <a:pt x="2539" y="684"/>
                    </a:lnTo>
                    <a:lnTo>
                      <a:pt x="2539" y="684"/>
                    </a:lnTo>
                    <a:lnTo>
                      <a:pt x="2539" y="684"/>
                    </a:lnTo>
                    <a:lnTo>
                      <a:pt x="2545" y="678"/>
                    </a:lnTo>
                    <a:lnTo>
                      <a:pt x="2545" y="678"/>
                    </a:lnTo>
                    <a:lnTo>
                      <a:pt x="2545" y="672"/>
                    </a:lnTo>
                    <a:lnTo>
                      <a:pt x="2545" y="672"/>
                    </a:lnTo>
                    <a:lnTo>
                      <a:pt x="2545" y="672"/>
                    </a:lnTo>
                    <a:lnTo>
                      <a:pt x="2550" y="666"/>
                    </a:lnTo>
                    <a:lnTo>
                      <a:pt x="2550" y="666"/>
                    </a:lnTo>
                    <a:lnTo>
                      <a:pt x="2550" y="666"/>
                    </a:lnTo>
                    <a:lnTo>
                      <a:pt x="2550" y="660"/>
                    </a:lnTo>
                    <a:lnTo>
                      <a:pt x="2550" y="660"/>
                    </a:lnTo>
                    <a:lnTo>
                      <a:pt x="2556" y="654"/>
                    </a:lnTo>
                    <a:lnTo>
                      <a:pt x="2556" y="648"/>
                    </a:lnTo>
                    <a:lnTo>
                      <a:pt x="2556" y="648"/>
                    </a:lnTo>
                    <a:lnTo>
                      <a:pt x="2556" y="648"/>
                    </a:lnTo>
                    <a:lnTo>
                      <a:pt x="2561" y="642"/>
                    </a:lnTo>
                    <a:lnTo>
                      <a:pt x="2561" y="642"/>
                    </a:lnTo>
                    <a:lnTo>
                      <a:pt x="2561" y="636"/>
                    </a:lnTo>
                    <a:lnTo>
                      <a:pt x="2561" y="636"/>
                    </a:lnTo>
                    <a:lnTo>
                      <a:pt x="2561" y="630"/>
                    </a:lnTo>
                    <a:lnTo>
                      <a:pt x="2567" y="630"/>
                    </a:lnTo>
                    <a:lnTo>
                      <a:pt x="2567" y="624"/>
                    </a:lnTo>
                    <a:lnTo>
                      <a:pt x="2567" y="624"/>
                    </a:lnTo>
                    <a:lnTo>
                      <a:pt x="2567" y="624"/>
                    </a:lnTo>
                    <a:lnTo>
                      <a:pt x="2567" y="618"/>
                    </a:lnTo>
                    <a:lnTo>
                      <a:pt x="2567" y="618"/>
                    </a:lnTo>
                    <a:lnTo>
                      <a:pt x="2572" y="612"/>
                    </a:lnTo>
                    <a:lnTo>
                      <a:pt x="2572" y="612"/>
                    </a:lnTo>
                    <a:lnTo>
                      <a:pt x="2572" y="606"/>
                    </a:lnTo>
                    <a:lnTo>
                      <a:pt x="2572" y="606"/>
                    </a:lnTo>
                    <a:lnTo>
                      <a:pt x="2572" y="600"/>
                    </a:lnTo>
                    <a:lnTo>
                      <a:pt x="2578" y="600"/>
                    </a:lnTo>
                    <a:lnTo>
                      <a:pt x="2578" y="594"/>
                    </a:lnTo>
                    <a:lnTo>
                      <a:pt x="2578" y="594"/>
                    </a:lnTo>
                    <a:lnTo>
                      <a:pt x="2578" y="588"/>
                    </a:lnTo>
                    <a:lnTo>
                      <a:pt x="2578" y="588"/>
                    </a:lnTo>
                    <a:lnTo>
                      <a:pt x="2583" y="582"/>
                    </a:lnTo>
                    <a:lnTo>
                      <a:pt x="2583" y="582"/>
                    </a:lnTo>
                    <a:lnTo>
                      <a:pt x="2583" y="576"/>
                    </a:lnTo>
                    <a:lnTo>
                      <a:pt x="2583" y="570"/>
                    </a:lnTo>
                    <a:lnTo>
                      <a:pt x="2583" y="570"/>
                    </a:lnTo>
                    <a:lnTo>
                      <a:pt x="2589" y="564"/>
                    </a:lnTo>
                    <a:lnTo>
                      <a:pt x="2589" y="564"/>
                    </a:lnTo>
                    <a:lnTo>
                      <a:pt x="2589" y="558"/>
                    </a:lnTo>
                    <a:lnTo>
                      <a:pt x="2589" y="558"/>
                    </a:lnTo>
                    <a:lnTo>
                      <a:pt x="2589" y="552"/>
                    </a:lnTo>
                    <a:lnTo>
                      <a:pt x="2595" y="552"/>
                    </a:lnTo>
                    <a:lnTo>
                      <a:pt x="2595" y="546"/>
                    </a:lnTo>
                    <a:lnTo>
                      <a:pt x="2595" y="546"/>
                    </a:lnTo>
                    <a:lnTo>
                      <a:pt x="2595" y="540"/>
                    </a:lnTo>
                    <a:lnTo>
                      <a:pt x="2595" y="540"/>
                    </a:lnTo>
                    <a:lnTo>
                      <a:pt x="2600" y="534"/>
                    </a:lnTo>
                    <a:lnTo>
                      <a:pt x="2600" y="528"/>
                    </a:lnTo>
                    <a:lnTo>
                      <a:pt x="2600" y="528"/>
                    </a:lnTo>
                    <a:lnTo>
                      <a:pt x="2600" y="522"/>
                    </a:lnTo>
                    <a:lnTo>
                      <a:pt x="2600" y="522"/>
                    </a:lnTo>
                    <a:lnTo>
                      <a:pt x="2600" y="516"/>
                    </a:lnTo>
                    <a:lnTo>
                      <a:pt x="2606" y="516"/>
                    </a:lnTo>
                    <a:lnTo>
                      <a:pt x="2606" y="510"/>
                    </a:lnTo>
                    <a:lnTo>
                      <a:pt x="2606" y="510"/>
                    </a:lnTo>
                    <a:lnTo>
                      <a:pt x="2606" y="504"/>
                    </a:lnTo>
                    <a:lnTo>
                      <a:pt x="2606" y="504"/>
                    </a:lnTo>
                    <a:lnTo>
                      <a:pt x="2611" y="498"/>
                    </a:lnTo>
                    <a:lnTo>
                      <a:pt x="2611" y="498"/>
                    </a:lnTo>
                    <a:lnTo>
                      <a:pt x="2611" y="492"/>
                    </a:lnTo>
                    <a:lnTo>
                      <a:pt x="2611" y="492"/>
                    </a:lnTo>
                    <a:lnTo>
                      <a:pt x="2611" y="486"/>
                    </a:lnTo>
                    <a:lnTo>
                      <a:pt x="2617" y="486"/>
                    </a:lnTo>
                    <a:lnTo>
                      <a:pt x="2617" y="480"/>
                    </a:lnTo>
                    <a:lnTo>
                      <a:pt x="2617" y="480"/>
                    </a:lnTo>
                    <a:lnTo>
                      <a:pt x="2617" y="474"/>
                    </a:lnTo>
                    <a:lnTo>
                      <a:pt x="2617" y="474"/>
                    </a:lnTo>
                    <a:lnTo>
                      <a:pt x="2622" y="468"/>
                    </a:lnTo>
                    <a:lnTo>
                      <a:pt x="2622" y="468"/>
                    </a:lnTo>
                    <a:lnTo>
                      <a:pt x="2622" y="462"/>
                    </a:lnTo>
                    <a:lnTo>
                      <a:pt x="2622" y="462"/>
                    </a:lnTo>
                    <a:lnTo>
                      <a:pt x="2622" y="456"/>
                    </a:lnTo>
                    <a:lnTo>
                      <a:pt x="2628" y="456"/>
                    </a:lnTo>
                    <a:lnTo>
                      <a:pt x="2628" y="456"/>
                    </a:lnTo>
                    <a:lnTo>
                      <a:pt x="2628" y="450"/>
                    </a:lnTo>
                    <a:lnTo>
                      <a:pt x="2628" y="450"/>
                    </a:lnTo>
                    <a:lnTo>
                      <a:pt x="2628" y="444"/>
                    </a:lnTo>
                    <a:lnTo>
                      <a:pt x="2633" y="444"/>
                    </a:lnTo>
                    <a:lnTo>
                      <a:pt x="2633" y="438"/>
                    </a:lnTo>
                    <a:lnTo>
                      <a:pt x="2633" y="438"/>
                    </a:lnTo>
                    <a:lnTo>
                      <a:pt x="2633" y="438"/>
                    </a:lnTo>
                    <a:lnTo>
                      <a:pt x="2633" y="432"/>
                    </a:lnTo>
                    <a:lnTo>
                      <a:pt x="2639" y="432"/>
                    </a:lnTo>
                    <a:lnTo>
                      <a:pt x="2639" y="432"/>
                    </a:lnTo>
                    <a:lnTo>
                      <a:pt x="2639" y="426"/>
                    </a:lnTo>
                    <a:lnTo>
                      <a:pt x="2639" y="426"/>
                    </a:lnTo>
                    <a:lnTo>
                      <a:pt x="2639" y="420"/>
                    </a:lnTo>
                    <a:lnTo>
                      <a:pt x="2644" y="420"/>
                    </a:lnTo>
                    <a:lnTo>
                      <a:pt x="2644" y="420"/>
                    </a:lnTo>
                    <a:lnTo>
                      <a:pt x="2644" y="414"/>
                    </a:lnTo>
                    <a:lnTo>
                      <a:pt x="2644" y="414"/>
                    </a:lnTo>
                    <a:lnTo>
                      <a:pt x="2644" y="414"/>
                    </a:lnTo>
                    <a:lnTo>
                      <a:pt x="2650" y="408"/>
                    </a:lnTo>
                    <a:lnTo>
                      <a:pt x="2650" y="408"/>
                    </a:lnTo>
                    <a:lnTo>
                      <a:pt x="2650" y="408"/>
                    </a:lnTo>
                    <a:lnTo>
                      <a:pt x="2650" y="402"/>
                    </a:lnTo>
                    <a:lnTo>
                      <a:pt x="2650" y="402"/>
                    </a:lnTo>
                    <a:lnTo>
                      <a:pt x="2656" y="402"/>
                    </a:lnTo>
                    <a:lnTo>
                      <a:pt x="2656" y="396"/>
                    </a:lnTo>
                    <a:lnTo>
                      <a:pt x="2656" y="396"/>
                    </a:lnTo>
                    <a:lnTo>
                      <a:pt x="2656" y="396"/>
                    </a:lnTo>
                    <a:lnTo>
                      <a:pt x="2656" y="396"/>
                    </a:lnTo>
                    <a:lnTo>
                      <a:pt x="2661" y="390"/>
                    </a:lnTo>
                    <a:lnTo>
                      <a:pt x="2661" y="390"/>
                    </a:lnTo>
                    <a:lnTo>
                      <a:pt x="2661" y="384"/>
                    </a:lnTo>
                    <a:lnTo>
                      <a:pt x="2661" y="384"/>
                    </a:lnTo>
                    <a:lnTo>
                      <a:pt x="2661" y="384"/>
                    </a:lnTo>
                    <a:lnTo>
                      <a:pt x="2667" y="384"/>
                    </a:lnTo>
                    <a:lnTo>
                      <a:pt x="2667" y="378"/>
                    </a:lnTo>
                    <a:lnTo>
                      <a:pt x="2667" y="378"/>
                    </a:lnTo>
                    <a:lnTo>
                      <a:pt x="2667" y="378"/>
                    </a:lnTo>
                    <a:lnTo>
                      <a:pt x="2667" y="378"/>
                    </a:lnTo>
                    <a:lnTo>
                      <a:pt x="2672" y="372"/>
                    </a:lnTo>
                    <a:lnTo>
                      <a:pt x="2672" y="372"/>
                    </a:lnTo>
                    <a:lnTo>
                      <a:pt x="2672" y="372"/>
                    </a:lnTo>
                    <a:lnTo>
                      <a:pt x="2672" y="372"/>
                    </a:lnTo>
                    <a:lnTo>
                      <a:pt x="2672" y="366"/>
                    </a:lnTo>
                    <a:lnTo>
                      <a:pt x="2678" y="366"/>
                    </a:lnTo>
                    <a:lnTo>
                      <a:pt x="2678" y="366"/>
                    </a:lnTo>
                    <a:lnTo>
                      <a:pt x="2678" y="366"/>
                    </a:lnTo>
                    <a:lnTo>
                      <a:pt x="2678" y="360"/>
                    </a:lnTo>
                    <a:lnTo>
                      <a:pt x="2678" y="360"/>
                    </a:lnTo>
                    <a:lnTo>
                      <a:pt x="2683" y="360"/>
                    </a:lnTo>
                    <a:lnTo>
                      <a:pt x="2683" y="360"/>
                    </a:lnTo>
                    <a:lnTo>
                      <a:pt x="2683" y="360"/>
                    </a:lnTo>
                    <a:lnTo>
                      <a:pt x="2683" y="354"/>
                    </a:lnTo>
                    <a:lnTo>
                      <a:pt x="2683" y="354"/>
                    </a:lnTo>
                    <a:lnTo>
                      <a:pt x="2689" y="354"/>
                    </a:lnTo>
                    <a:lnTo>
                      <a:pt x="2689" y="354"/>
                    </a:lnTo>
                    <a:lnTo>
                      <a:pt x="2689" y="354"/>
                    </a:lnTo>
                    <a:lnTo>
                      <a:pt x="2689" y="348"/>
                    </a:lnTo>
                    <a:lnTo>
                      <a:pt x="2689" y="348"/>
                    </a:lnTo>
                    <a:lnTo>
                      <a:pt x="2694" y="348"/>
                    </a:lnTo>
                    <a:lnTo>
                      <a:pt x="2694" y="348"/>
                    </a:lnTo>
                    <a:lnTo>
                      <a:pt x="2694" y="348"/>
                    </a:lnTo>
                    <a:lnTo>
                      <a:pt x="2694" y="342"/>
                    </a:lnTo>
                    <a:lnTo>
                      <a:pt x="2694" y="342"/>
                    </a:lnTo>
                    <a:lnTo>
                      <a:pt x="2700" y="342"/>
                    </a:lnTo>
                    <a:lnTo>
                      <a:pt x="2700" y="342"/>
                    </a:lnTo>
                    <a:lnTo>
                      <a:pt x="2700" y="342"/>
                    </a:lnTo>
                    <a:lnTo>
                      <a:pt x="2700" y="336"/>
                    </a:lnTo>
                    <a:lnTo>
                      <a:pt x="2700" y="336"/>
                    </a:lnTo>
                    <a:lnTo>
                      <a:pt x="2705" y="336"/>
                    </a:lnTo>
                    <a:lnTo>
                      <a:pt x="2705" y="336"/>
                    </a:lnTo>
                    <a:lnTo>
                      <a:pt x="2705" y="336"/>
                    </a:lnTo>
                    <a:lnTo>
                      <a:pt x="2705" y="336"/>
                    </a:lnTo>
                    <a:lnTo>
                      <a:pt x="2705" y="330"/>
                    </a:lnTo>
                    <a:lnTo>
                      <a:pt x="2711" y="330"/>
                    </a:lnTo>
                    <a:lnTo>
                      <a:pt x="2711" y="330"/>
                    </a:lnTo>
                    <a:lnTo>
                      <a:pt x="2711" y="330"/>
                    </a:lnTo>
                    <a:lnTo>
                      <a:pt x="2711" y="330"/>
                    </a:lnTo>
                    <a:lnTo>
                      <a:pt x="2711" y="330"/>
                    </a:lnTo>
                    <a:lnTo>
                      <a:pt x="2717" y="324"/>
                    </a:lnTo>
                    <a:lnTo>
                      <a:pt x="2717" y="324"/>
                    </a:lnTo>
                    <a:lnTo>
                      <a:pt x="2717" y="324"/>
                    </a:lnTo>
                    <a:lnTo>
                      <a:pt x="2717" y="324"/>
                    </a:lnTo>
                    <a:lnTo>
                      <a:pt x="2717" y="324"/>
                    </a:lnTo>
                    <a:lnTo>
                      <a:pt x="2722" y="324"/>
                    </a:lnTo>
                    <a:lnTo>
                      <a:pt x="2722" y="324"/>
                    </a:lnTo>
                    <a:lnTo>
                      <a:pt x="2722" y="318"/>
                    </a:lnTo>
                    <a:lnTo>
                      <a:pt x="2722" y="318"/>
                    </a:lnTo>
                    <a:lnTo>
                      <a:pt x="2722" y="318"/>
                    </a:lnTo>
                    <a:lnTo>
                      <a:pt x="2728" y="318"/>
                    </a:lnTo>
                    <a:lnTo>
                      <a:pt x="2728" y="318"/>
                    </a:lnTo>
                    <a:lnTo>
                      <a:pt x="2728" y="318"/>
                    </a:lnTo>
                    <a:lnTo>
                      <a:pt x="2728" y="318"/>
                    </a:lnTo>
                    <a:lnTo>
                      <a:pt x="2728" y="312"/>
                    </a:lnTo>
                    <a:lnTo>
                      <a:pt x="2728" y="312"/>
                    </a:lnTo>
                    <a:lnTo>
                      <a:pt x="2733" y="312"/>
                    </a:lnTo>
                    <a:lnTo>
                      <a:pt x="2733" y="312"/>
                    </a:lnTo>
                    <a:lnTo>
                      <a:pt x="2733" y="312"/>
                    </a:lnTo>
                    <a:lnTo>
                      <a:pt x="2733" y="312"/>
                    </a:lnTo>
                    <a:lnTo>
                      <a:pt x="2733" y="312"/>
                    </a:lnTo>
                    <a:lnTo>
                      <a:pt x="2739" y="312"/>
                    </a:lnTo>
                    <a:lnTo>
                      <a:pt x="2739" y="306"/>
                    </a:lnTo>
                    <a:lnTo>
                      <a:pt x="2739" y="306"/>
                    </a:lnTo>
                    <a:lnTo>
                      <a:pt x="2739" y="306"/>
                    </a:lnTo>
                    <a:lnTo>
                      <a:pt x="2739" y="306"/>
                    </a:lnTo>
                    <a:lnTo>
                      <a:pt x="2744" y="306"/>
                    </a:lnTo>
                    <a:lnTo>
                      <a:pt x="2744" y="306"/>
                    </a:lnTo>
                    <a:lnTo>
                      <a:pt x="2744" y="306"/>
                    </a:lnTo>
                    <a:lnTo>
                      <a:pt x="2744" y="306"/>
                    </a:lnTo>
                    <a:lnTo>
                      <a:pt x="2744" y="306"/>
                    </a:lnTo>
                    <a:lnTo>
                      <a:pt x="2750" y="300"/>
                    </a:lnTo>
                    <a:lnTo>
                      <a:pt x="2750" y="300"/>
                    </a:lnTo>
                    <a:lnTo>
                      <a:pt x="2750" y="300"/>
                    </a:lnTo>
                    <a:lnTo>
                      <a:pt x="2750" y="300"/>
                    </a:lnTo>
                    <a:lnTo>
                      <a:pt x="2750" y="300"/>
                    </a:lnTo>
                    <a:lnTo>
                      <a:pt x="2755" y="300"/>
                    </a:lnTo>
                    <a:lnTo>
                      <a:pt x="2755" y="300"/>
                    </a:lnTo>
                    <a:lnTo>
                      <a:pt x="2755" y="300"/>
                    </a:lnTo>
                    <a:lnTo>
                      <a:pt x="2755" y="300"/>
                    </a:lnTo>
                    <a:lnTo>
                      <a:pt x="2755" y="294"/>
                    </a:lnTo>
                    <a:lnTo>
                      <a:pt x="2761" y="294"/>
                    </a:lnTo>
                    <a:lnTo>
                      <a:pt x="2761" y="294"/>
                    </a:lnTo>
                    <a:lnTo>
                      <a:pt x="2761" y="294"/>
                    </a:lnTo>
                    <a:lnTo>
                      <a:pt x="2761" y="294"/>
                    </a:lnTo>
                    <a:lnTo>
                      <a:pt x="2761" y="294"/>
                    </a:lnTo>
                    <a:lnTo>
                      <a:pt x="2766" y="294"/>
                    </a:lnTo>
                    <a:lnTo>
                      <a:pt x="2766" y="294"/>
                    </a:lnTo>
                    <a:lnTo>
                      <a:pt x="2766" y="294"/>
                    </a:lnTo>
                    <a:lnTo>
                      <a:pt x="2766" y="294"/>
                    </a:lnTo>
                    <a:lnTo>
                      <a:pt x="2766" y="288"/>
                    </a:lnTo>
                    <a:lnTo>
                      <a:pt x="2766" y="288"/>
                    </a:lnTo>
                    <a:lnTo>
                      <a:pt x="2772" y="288"/>
                    </a:lnTo>
                    <a:lnTo>
                      <a:pt x="2772" y="288"/>
                    </a:lnTo>
                    <a:lnTo>
                      <a:pt x="2772" y="288"/>
                    </a:lnTo>
                    <a:lnTo>
                      <a:pt x="2772" y="288"/>
                    </a:lnTo>
                    <a:lnTo>
                      <a:pt x="2772" y="288"/>
                    </a:lnTo>
                    <a:lnTo>
                      <a:pt x="2778" y="288"/>
                    </a:lnTo>
                    <a:lnTo>
                      <a:pt x="2778" y="288"/>
                    </a:lnTo>
                    <a:lnTo>
                      <a:pt x="2778" y="288"/>
                    </a:lnTo>
                    <a:lnTo>
                      <a:pt x="2778" y="288"/>
                    </a:lnTo>
                    <a:lnTo>
                      <a:pt x="2778" y="282"/>
                    </a:lnTo>
                    <a:lnTo>
                      <a:pt x="2783" y="282"/>
                    </a:lnTo>
                    <a:lnTo>
                      <a:pt x="2783" y="282"/>
                    </a:lnTo>
                    <a:lnTo>
                      <a:pt x="2783" y="282"/>
                    </a:lnTo>
                    <a:lnTo>
                      <a:pt x="2783" y="282"/>
                    </a:lnTo>
                    <a:lnTo>
                      <a:pt x="2783" y="282"/>
                    </a:lnTo>
                    <a:lnTo>
                      <a:pt x="2789" y="282"/>
                    </a:lnTo>
                    <a:lnTo>
                      <a:pt x="2789" y="282"/>
                    </a:lnTo>
                    <a:lnTo>
                      <a:pt x="2789" y="282"/>
                    </a:lnTo>
                    <a:lnTo>
                      <a:pt x="2789" y="282"/>
                    </a:lnTo>
                    <a:lnTo>
                      <a:pt x="2789" y="282"/>
                    </a:lnTo>
                    <a:lnTo>
                      <a:pt x="2794" y="282"/>
                    </a:lnTo>
                    <a:lnTo>
                      <a:pt x="2794" y="282"/>
                    </a:lnTo>
                    <a:lnTo>
                      <a:pt x="2794" y="276"/>
                    </a:lnTo>
                    <a:lnTo>
                      <a:pt x="2794" y="276"/>
                    </a:lnTo>
                    <a:lnTo>
                      <a:pt x="2794" y="276"/>
                    </a:lnTo>
                    <a:lnTo>
                      <a:pt x="2800" y="276"/>
                    </a:lnTo>
                    <a:lnTo>
                      <a:pt x="2800" y="276"/>
                    </a:lnTo>
                    <a:lnTo>
                      <a:pt x="2800" y="276"/>
                    </a:lnTo>
                    <a:lnTo>
                      <a:pt x="2800" y="276"/>
                    </a:lnTo>
                    <a:lnTo>
                      <a:pt x="2805" y="276"/>
                    </a:lnTo>
                    <a:lnTo>
                      <a:pt x="2805" y="276"/>
                    </a:lnTo>
                    <a:lnTo>
                      <a:pt x="2805" y="276"/>
                    </a:lnTo>
                    <a:lnTo>
                      <a:pt x="2805" y="276"/>
                    </a:lnTo>
                    <a:lnTo>
                      <a:pt x="2805" y="276"/>
                    </a:lnTo>
                    <a:lnTo>
                      <a:pt x="2805" y="270"/>
                    </a:lnTo>
                    <a:lnTo>
                      <a:pt x="2811" y="270"/>
                    </a:lnTo>
                    <a:lnTo>
                      <a:pt x="2811" y="270"/>
                    </a:lnTo>
                    <a:lnTo>
                      <a:pt x="2811" y="270"/>
                    </a:lnTo>
                    <a:lnTo>
                      <a:pt x="2811" y="270"/>
                    </a:lnTo>
                    <a:lnTo>
                      <a:pt x="2811" y="270"/>
                    </a:lnTo>
                    <a:lnTo>
                      <a:pt x="2816" y="270"/>
                    </a:lnTo>
                    <a:lnTo>
                      <a:pt x="2816" y="270"/>
                    </a:lnTo>
                    <a:lnTo>
                      <a:pt x="2816" y="270"/>
                    </a:lnTo>
                    <a:lnTo>
                      <a:pt x="2816" y="270"/>
                    </a:lnTo>
                    <a:lnTo>
                      <a:pt x="2816" y="270"/>
                    </a:lnTo>
                    <a:lnTo>
                      <a:pt x="2822" y="270"/>
                    </a:lnTo>
                    <a:lnTo>
                      <a:pt x="2822" y="270"/>
                    </a:lnTo>
                    <a:lnTo>
                      <a:pt x="2822" y="270"/>
                    </a:lnTo>
                    <a:lnTo>
                      <a:pt x="2822" y="270"/>
                    </a:lnTo>
                    <a:lnTo>
                      <a:pt x="2822" y="270"/>
                    </a:lnTo>
                    <a:lnTo>
                      <a:pt x="2827" y="264"/>
                    </a:lnTo>
                    <a:lnTo>
                      <a:pt x="2827" y="264"/>
                    </a:lnTo>
                    <a:lnTo>
                      <a:pt x="2827" y="264"/>
                    </a:lnTo>
                    <a:lnTo>
                      <a:pt x="2827" y="264"/>
                    </a:lnTo>
                    <a:lnTo>
                      <a:pt x="2827" y="264"/>
                    </a:lnTo>
                    <a:lnTo>
                      <a:pt x="2833" y="264"/>
                    </a:lnTo>
                    <a:lnTo>
                      <a:pt x="2833" y="264"/>
                    </a:lnTo>
                    <a:lnTo>
                      <a:pt x="2833" y="264"/>
                    </a:lnTo>
                    <a:lnTo>
                      <a:pt x="2833" y="264"/>
                    </a:lnTo>
                    <a:lnTo>
                      <a:pt x="2833" y="264"/>
                    </a:lnTo>
                    <a:lnTo>
                      <a:pt x="2839" y="264"/>
                    </a:lnTo>
                    <a:lnTo>
                      <a:pt x="2839" y="264"/>
                    </a:lnTo>
                    <a:lnTo>
                      <a:pt x="2839" y="264"/>
                    </a:lnTo>
                    <a:lnTo>
                      <a:pt x="2839" y="264"/>
                    </a:lnTo>
                    <a:lnTo>
                      <a:pt x="2839" y="264"/>
                    </a:lnTo>
                    <a:lnTo>
                      <a:pt x="2844" y="264"/>
                    </a:lnTo>
                    <a:lnTo>
                      <a:pt x="2844" y="264"/>
                    </a:lnTo>
                    <a:lnTo>
                      <a:pt x="2844" y="258"/>
                    </a:lnTo>
                    <a:lnTo>
                      <a:pt x="2844" y="258"/>
                    </a:lnTo>
                    <a:lnTo>
                      <a:pt x="2844" y="258"/>
                    </a:lnTo>
                    <a:lnTo>
                      <a:pt x="2844" y="258"/>
                    </a:lnTo>
                    <a:lnTo>
                      <a:pt x="2850" y="258"/>
                    </a:lnTo>
                    <a:lnTo>
                      <a:pt x="2850" y="258"/>
                    </a:lnTo>
                    <a:lnTo>
                      <a:pt x="2850" y="258"/>
                    </a:lnTo>
                    <a:lnTo>
                      <a:pt x="2850" y="258"/>
                    </a:lnTo>
                    <a:lnTo>
                      <a:pt x="2850" y="258"/>
                    </a:lnTo>
                    <a:lnTo>
                      <a:pt x="2855" y="258"/>
                    </a:lnTo>
                    <a:lnTo>
                      <a:pt x="2855" y="258"/>
                    </a:lnTo>
                    <a:lnTo>
                      <a:pt x="2855" y="258"/>
                    </a:lnTo>
                    <a:lnTo>
                      <a:pt x="2855" y="258"/>
                    </a:lnTo>
                    <a:lnTo>
                      <a:pt x="2855" y="258"/>
                    </a:lnTo>
                    <a:lnTo>
                      <a:pt x="2861" y="258"/>
                    </a:lnTo>
                    <a:lnTo>
                      <a:pt x="2861" y="258"/>
                    </a:lnTo>
                    <a:lnTo>
                      <a:pt x="2861" y="258"/>
                    </a:lnTo>
                    <a:lnTo>
                      <a:pt x="2861" y="258"/>
                    </a:lnTo>
                    <a:lnTo>
                      <a:pt x="2861" y="258"/>
                    </a:lnTo>
                    <a:lnTo>
                      <a:pt x="2866" y="252"/>
                    </a:lnTo>
                    <a:lnTo>
                      <a:pt x="2866" y="252"/>
                    </a:lnTo>
                    <a:lnTo>
                      <a:pt x="2866" y="252"/>
                    </a:lnTo>
                    <a:lnTo>
                      <a:pt x="2866" y="252"/>
                    </a:lnTo>
                    <a:lnTo>
                      <a:pt x="2872" y="252"/>
                    </a:lnTo>
                    <a:lnTo>
                      <a:pt x="2872" y="252"/>
                    </a:lnTo>
                    <a:lnTo>
                      <a:pt x="2872" y="252"/>
                    </a:lnTo>
                    <a:lnTo>
                      <a:pt x="2872" y="252"/>
                    </a:lnTo>
                    <a:lnTo>
                      <a:pt x="2872" y="252"/>
                    </a:lnTo>
                    <a:lnTo>
                      <a:pt x="2872" y="252"/>
                    </a:lnTo>
                    <a:lnTo>
                      <a:pt x="2877" y="252"/>
                    </a:lnTo>
                    <a:lnTo>
                      <a:pt x="2877" y="252"/>
                    </a:lnTo>
                    <a:lnTo>
                      <a:pt x="2877" y="252"/>
                    </a:lnTo>
                    <a:lnTo>
                      <a:pt x="2877" y="252"/>
                    </a:lnTo>
                    <a:lnTo>
                      <a:pt x="2877" y="252"/>
                    </a:lnTo>
                    <a:lnTo>
                      <a:pt x="2883" y="252"/>
                    </a:lnTo>
                    <a:lnTo>
                      <a:pt x="2883" y="252"/>
                    </a:lnTo>
                    <a:lnTo>
                      <a:pt x="2883" y="252"/>
                    </a:lnTo>
                    <a:lnTo>
                      <a:pt x="2883" y="252"/>
                    </a:lnTo>
                    <a:lnTo>
                      <a:pt x="2883" y="252"/>
                    </a:lnTo>
                    <a:lnTo>
                      <a:pt x="2888" y="252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96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84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2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0"/>
                    </a:lnTo>
                    <a:lnTo>
                      <a:pt x="2888" y="54"/>
                    </a:lnTo>
                    <a:lnTo>
                      <a:pt x="2888" y="48"/>
                    </a:lnTo>
                    <a:lnTo>
                      <a:pt x="2888" y="42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0"/>
                    </a:lnTo>
                    <a:lnTo>
                      <a:pt x="2888" y="24"/>
                    </a:lnTo>
                    <a:lnTo>
                      <a:pt x="2888" y="18"/>
                    </a:lnTo>
                    <a:lnTo>
                      <a:pt x="2888" y="12"/>
                    </a:lnTo>
                    <a:lnTo>
                      <a:pt x="2888" y="6"/>
                    </a:lnTo>
                    <a:lnTo>
                      <a:pt x="2888" y="0"/>
                    </a:lnTo>
                    <a:lnTo>
                      <a:pt x="2888" y="954"/>
                    </a:lnTo>
                    <a:lnTo>
                      <a:pt x="2888" y="948"/>
                    </a:lnTo>
                    <a:lnTo>
                      <a:pt x="2888" y="936"/>
                    </a:lnTo>
                    <a:lnTo>
                      <a:pt x="2888" y="930"/>
                    </a:lnTo>
                    <a:lnTo>
                      <a:pt x="2888" y="924"/>
                    </a:lnTo>
                    <a:lnTo>
                      <a:pt x="2888" y="918"/>
                    </a:lnTo>
                    <a:lnTo>
                      <a:pt x="2888" y="912"/>
                    </a:lnTo>
                    <a:lnTo>
                      <a:pt x="2888" y="900"/>
                    </a:lnTo>
                    <a:lnTo>
                      <a:pt x="2888" y="894"/>
                    </a:lnTo>
                    <a:lnTo>
                      <a:pt x="2888" y="888"/>
                    </a:lnTo>
                    <a:lnTo>
                      <a:pt x="2888" y="876"/>
                    </a:lnTo>
                    <a:lnTo>
                      <a:pt x="2888" y="870"/>
                    </a:lnTo>
                    <a:lnTo>
                      <a:pt x="2888" y="864"/>
                    </a:lnTo>
                    <a:lnTo>
                      <a:pt x="2888" y="852"/>
                    </a:lnTo>
                    <a:lnTo>
                      <a:pt x="2888" y="846"/>
                    </a:lnTo>
                    <a:lnTo>
                      <a:pt x="2888" y="834"/>
                    </a:lnTo>
                    <a:lnTo>
                      <a:pt x="2888" y="828"/>
                    </a:lnTo>
                    <a:lnTo>
                      <a:pt x="2888" y="816"/>
                    </a:lnTo>
                    <a:lnTo>
                      <a:pt x="2888" y="810"/>
                    </a:lnTo>
                    <a:lnTo>
                      <a:pt x="2888" y="798"/>
                    </a:lnTo>
                    <a:lnTo>
                      <a:pt x="2888" y="792"/>
                    </a:lnTo>
                    <a:lnTo>
                      <a:pt x="2888" y="780"/>
                    </a:lnTo>
                    <a:lnTo>
                      <a:pt x="2888" y="774"/>
                    </a:lnTo>
                    <a:lnTo>
                      <a:pt x="2888" y="762"/>
                    </a:lnTo>
                    <a:lnTo>
                      <a:pt x="2888" y="756"/>
                    </a:lnTo>
                    <a:lnTo>
                      <a:pt x="2888" y="744"/>
                    </a:lnTo>
                    <a:lnTo>
                      <a:pt x="2888" y="738"/>
                    </a:lnTo>
                    <a:lnTo>
                      <a:pt x="2888" y="732"/>
                    </a:lnTo>
                    <a:lnTo>
                      <a:pt x="2888" y="720"/>
                    </a:lnTo>
                    <a:lnTo>
                      <a:pt x="2888" y="714"/>
                    </a:lnTo>
                    <a:lnTo>
                      <a:pt x="2888" y="702"/>
                    </a:lnTo>
                    <a:lnTo>
                      <a:pt x="2888" y="696"/>
                    </a:lnTo>
                    <a:lnTo>
                      <a:pt x="2888" y="684"/>
                    </a:lnTo>
                    <a:lnTo>
                      <a:pt x="2888" y="678"/>
                    </a:lnTo>
                    <a:lnTo>
                      <a:pt x="2888" y="672"/>
                    </a:lnTo>
                    <a:lnTo>
                      <a:pt x="2888" y="666"/>
                    </a:lnTo>
                    <a:lnTo>
                      <a:pt x="2888" y="654"/>
                    </a:lnTo>
                    <a:lnTo>
                      <a:pt x="2888" y="648"/>
                    </a:lnTo>
                    <a:lnTo>
                      <a:pt x="2888" y="642"/>
                    </a:lnTo>
                    <a:lnTo>
                      <a:pt x="2888" y="636"/>
                    </a:lnTo>
                    <a:lnTo>
                      <a:pt x="2888" y="630"/>
                    </a:lnTo>
                    <a:lnTo>
                      <a:pt x="2888" y="618"/>
                    </a:lnTo>
                    <a:lnTo>
                      <a:pt x="2888" y="612"/>
                    </a:lnTo>
                    <a:lnTo>
                      <a:pt x="2888" y="606"/>
                    </a:lnTo>
                    <a:lnTo>
                      <a:pt x="2888" y="600"/>
                    </a:lnTo>
                    <a:lnTo>
                      <a:pt x="2888" y="594"/>
                    </a:lnTo>
                    <a:lnTo>
                      <a:pt x="2888" y="588"/>
                    </a:lnTo>
                    <a:lnTo>
                      <a:pt x="2888" y="582"/>
                    </a:lnTo>
                    <a:lnTo>
                      <a:pt x="2888" y="576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64"/>
                    </a:lnTo>
                    <a:lnTo>
                      <a:pt x="2888" y="558"/>
                    </a:lnTo>
                    <a:lnTo>
                      <a:pt x="2888" y="552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0"/>
                    </a:lnTo>
                    <a:lnTo>
                      <a:pt x="2888" y="534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2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498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74"/>
                    </a:lnTo>
                    <a:lnTo>
                      <a:pt x="2888" y="474"/>
                    </a:lnTo>
                    <a:lnTo>
                      <a:pt x="2888" y="468"/>
                    </a:lnTo>
                    <a:lnTo>
                      <a:pt x="2888" y="468"/>
                    </a:lnTo>
                    <a:lnTo>
                      <a:pt x="2888" y="468"/>
                    </a:lnTo>
                    <a:lnTo>
                      <a:pt x="2888" y="462"/>
                    </a:lnTo>
                    <a:lnTo>
                      <a:pt x="2888" y="462"/>
                    </a:lnTo>
                    <a:lnTo>
                      <a:pt x="2888" y="456"/>
                    </a:lnTo>
                    <a:lnTo>
                      <a:pt x="2888" y="456"/>
                    </a:lnTo>
                    <a:lnTo>
                      <a:pt x="2888" y="456"/>
                    </a:lnTo>
                    <a:lnTo>
                      <a:pt x="2888" y="456"/>
                    </a:lnTo>
                    <a:lnTo>
                      <a:pt x="2888" y="450"/>
                    </a:lnTo>
                    <a:lnTo>
                      <a:pt x="2888" y="450"/>
                    </a:lnTo>
                    <a:lnTo>
                      <a:pt x="2888" y="450"/>
                    </a:lnTo>
                    <a:lnTo>
                      <a:pt x="2888" y="444"/>
                    </a:lnTo>
                    <a:lnTo>
                      <a:pt x="2888" y="444"/>
                    </a:lnTo>
                    <a:lnTo>
                      <a:pt x="2888" y="444"/>
                    </a:lnTo>
                    <a:lnTo>
                      <a:pt x="2888" y="444"/>
                    </a:lnTo>
                    <a:lnTo>
                      <a:pt x="2888" y="438"/>
                    </a:lnTo>
                    <a:lnTo>
                      <a:pt x="2888" y="438"/>
                    </a:lnTo>
                    <a:lnTo>
                      <a:pt x="2888" y="438"/>
                    </a:lnTo>
                    <a:lnTo>
                      <a:pt x="2888" y="438"/>
                    </a:lnTo>
                    <a:lnTo>
                      <a:pt x="2888" y="438"/>
                    </a:lnTo>
                    <a:lnTo>
                      <a:pt x="2888" y="432"/>
                    </a:lnTo>
                    <a:lnTo>
                      <a:pt x="2888" y="432"/>
                    </a:lnTo>
                    <a:lnTo>
                      <a:pt x="2888" y="432"/>
                    </a:lnTo>
                    <a:lnTo>
                      <a:pt x="2888" y="432"/>
                    </a:lnTo>
                    <a:lnTo>
                      <a:pt x="2888" y="432"/>
                    </a:lnTo>
                    <a:lnTo>
                      <a:pt x="2888" y="426"/>
                    </a:lnTo>
                    <a:lnTo>
                      <a:pt x="2888" y="426"/>
                    </a:lnTo>
                    <a:lnTo>
                      <a:pt x="2888" y="426"/>
                    </a:lnTo>
                    <a:lnTo>
                      <a:pt x="2888" y="426"/>
                    </a:lnTo>
                    <a:lnTo>
                      <a:pt x="2888" y="426"/>
                    </a:lnTo>
                    <a:lnTo>
                      <a:pt x="2888" y="426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0"/>
                    </a:lnTo>
                    <a:lnTo>
                      <a:pt x="2888" y="360"/>
                    </a:lnTo>
                    <a:lnTo>
                      <a:pt x="2888" y="360"/>
                    </a:lnTo>
                    <a:lnTo>
                      <a:pt x="2888" y="360"/>
                    </a:lnTo>
                    <a:lnTo>
                      <a:pt x="2888" y="360"/>
                    </a:lnTo>
                    <a:lnTo>
                      <a:pt x="2888" y="360"/>
                    </a:lnTo>
                    <a:lnTo>
                      <a:pt x="2888" y="360"/>
                    </a:lnTo>
                    <a:lnTo>
                      <a:pt x="2888" y="354"/>
                    </a:lnTo>
                    <a:lnTo>
                      <a:pt x="2888" y="354"/>
                    </a:lnTo>
                    <a:lnTo>
                      <a:pt x="2888" y="354"/>
                    </a:lnTo>
                    <a:lnTo>
                      <a:pt x="2888" y="354"/>
                    </a:lnTo>
                    <a:lnTo>
                      <a:pt x="2888" y="354"/>
                    </a:lnTo>
                    <a:lnTo>
                      <a:pt x="2888" y="348"/>
                    </a:lnTo>
                    <a:lnTo>
                      <a:pt x="2888" y="348"/>
                    </a:lnTo>
                    <a:lnTo>
                      <a:pt x="2888" y="348"/>
                    </a:lnTo>
                    <a:lnTo>
                      <a:pt x="2888" y="348"/>
                    </a:lnTo>
                    <a:lnTo>
                      <a:pt x="2888" y="348"/>
                    </a:lnTo>
                    <a:lnTo>
                      <a:pt x="2888" y="348"/>
                    </a:lnTo>
                    <a:lnTo>
                      <a:pt x="2888" y="342"/>
                    </a:lnTo>
                    <a:lnTo>
                      <a:pt x="2888" y="342"/>
                    </a:lnTo>
                    <a:lnTo>
                      <a:pt x="2888" y="342"/>
                    </a:lnTo>
                    <a:lnTo>
                      <a:pt x="2888" y="342"/>
                    </a:lnTo>
                    <a:lnTo>
                      <a:pt x="2888" y="336"/>
                    </a:lnTo>
                    <a:lnTo>
                      <a:pt x="2888" y="336"/>
                    </a:lnTo>
                    <a:lnTo>
                      <a:pt x="2888" y="336"/>
                    </a:lnTo>
                    <a:lnTo>
                      <a:pt x="2888" y="336"/>
                    </a:lnTo>
                    <a:lnTo>
                      <a:pt x="2888" y="336"/>
                    </a:lnTo>
                    <a:lnTo>
                      <a:pt x="2888" y="330"/>
                    </a:lnTo>
                    <a:lnTo>
                      <a:pt x="2888" y="330"/>
                    </a:lnTo>
                    <a:lnTo>
                      <a:pt x="2888" y="330"/>
                    </a:lnTo>
                    <a:lnTo>
                      <a:pt x="2888" y="330"/>
                    </a:lnTo>
                    <a:lnTo>
                      <a:pt x="2888" y="330"/>
                    </a:lnTo>
                    <a:lnTo>
                      <a:pt x="2888" y="324"/>
                    </a:lnTo>
                    <a:lnTo>
                      <a:pt x="2888" y="324"/>
                    </a:lnTo>
                    <a:lnTo>
                      <a:pt x="2888" y="324"/>
                    </a:lnTo>
                    <a:lnTo>
                      <a:pt x="2888" y="324"/>
                    </a:lnTo>
                    <a:lnTo>
                      <a:pt x="2888" y="318"/>
                    </a:lnTo>
                    <a:lnTo>
                      <a:pt x="2888" y="318"/>
                    </a:lnTo>
                    <a:lnTo>
                      <a:pt x="2888" y="318"/>
                    </a:lnTo>
                    <a:lnTo>
                      <a:pt x="2888" y="318"/>
                    </a:lnTo>
                    <a:lnTo>
                      <a:pt x="2888" y="318"/>
                    </a:lnTo>
                    <a:lnTo>
                      <a:pt x="2888" y="312"/>
                    </a:lnTo>
                    <a:lnTo>
                      <a:pt x="2888" y="312"/>
                    </a:lnTo>
                    <a:lnTo>
                      <a:pt x="2888" y="312"/>
                    </a:lnTo>
                    <a:lnTo>
                      <a:pt x="2888" y="312"/>
                    </a:lnTo>
                    <a:lnTo>
                      <a:pt x="2888" y="306"/>
                    </a:lnTo>
                    <a:lnTo>
                      <a:pt x="2888" y="306"/>
                    </a:lnTo>
                    <a:lnTo>
                      <a:pt x="2888" y="306"/>
                    </a:lnTo>
                    <a:lnTo>
                      <a:pt x="2888" y="306"/>
                    </a:lnTo>
                    <a:lnTo>
                      <a:pt x="2888" y="300"/>
                    </a:lnTo>
                    <a:lnTo>
                      <a:pt x="2888" y="300"/>
                    </a:lnTo>
                    <a:lnTo>
                      <a:pt x="2888" y="300"/>
                    </a:lnTo>
                    <a:lnTo>
                      <a:pt x="2888" y="300"/>
                    </a:lnTo>
                    <a:lnTo>
                      <a:pt x="2888" y="294"/>
                    </a:lnTo>
                    <a:lnTo>
                      <a:pt x="2888" y="294"/>
                    </a:lnTo>
                    <a:lnTo>
                      <a:pt x="2888" y="294"/>
                    </a:lnTo>
                    <a:lnTo>
                      <a:pt x="2888" y="294"/>
                    </a:lnTo>
                    <a:lnTo>
                      <a:pt x="2888" y="288"/>
                    </a:lnTo>
                    <a:lnTo>
                      <a:pt x="2888" y="288"/>
                    </a:lnTo>
                    <a:lnTo>
                      <a:pt x="2888" y="288"/>
                    </a:lnTo>
                    <a:lnTo>
                      <a:pt x="2888" y="288"/>
                    </a:lnTo>
                    <a:lnTo>
                      <a:pt x="2888" y="282"/>
                    </a:lnTo>
                    <a:lnTo>
                      <a:pt x="2888" y="282"/>
                    </a:lnTo>
                    <a:lnTo>
                      <a:pt x="2888" y="282"/>
                    </a:lnTo>
                    <a:lnTo>
                      <a:pt x="2888" y="282"/>
                    </a:lnTo>
                    <a:lnTo>
                      <a:pt x="2888" y="276"/>
                    </a:lnTo>
                    <a:lnTo>
                      <a:pt x="2888" y="276"/>
                    </a:lnTo>
                    <a:lnTo>
                      <a:pt x="2888" y="276"/>
                    </a:lnTo>
                    <a:lnTo>
                      <a:pt x="2888" y="276"/>
                    </a:lnTo>
                    <a:lnTo>
                      <a:pt x="2888" y="270"/>
                    </a:lnTo>
                    <a:lnTo>
                      <a:pt x="2888" y="270"/>
                    </a:lnTo>
                    <a:lnTo>
                      <a:pt x="2888" y="270"/>
                    </a:lnTo>
                    <a:lnTo>
                      <a:pt x="2888" y="264"/>
                    </a:lnTo>
                    <a:lnTo>
                      <a:pt x="2888" y="264"/>
                    </a:lnTo>
                    <a:lnTo>
                      <a:pt x="2888" y="264"/>
                    </a:lnTo>
                    <a:lnTo>
                      <a:pt x="2888" y="264"/>
                    </a:lnTo>
                    <a:lnTo>
                      <a:pt x="2888" y="258"/>
                    </a:lnTo>
                    <a:lnTo>
                      <a:pt x="2888" y="258"/>
                    </a:lnTo>
                    <a:lnTo>
                      <a:pt x="2888" y="258"/>
                    </a:lnTo>
                    <a:lnTo>
                      <a:pt x="2888" y="252"/>
                    </a:lnTo>
                    <a:lnTo>
                      <a:pt x="2888" y="252"/>
                    </a:lnTo>
                    <a:lnTo>
                      <a:pt x="2888" y="252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954"/>
                    </a:lnTo>
                    <a:lnTo>
                      <a:pt x="2888" y="954"/>
                    </a:lnTo>
                    <a:lnTo>
                      <a:pt x="2888" y="954"/>
                    </a:lnTo>
                    <a:lnTo>
                      <a:pt x="2888" y="948"/>
                    </a:lnTo>
                    <a:lnTo>
                      <a:pt x="2888" y="948"/>
                    </a:lnTo>
                    <a:lnTo>
                      <a:pt x="2888" y="948"/>
                    </a:lnTo>
                    <a:lnTo>
                      <a:pt x="2888" y="948"/>
                    </a:lnTo>
                    <a:lnTo>
                      <a:pt x="2888" y="942"/>
                    </a:lnTo>
                    <a:lnTo>
                      <a:pt x="2888" y="942"/>
                    </a:lnTo>
                    <a:lnTo>
                      <a:pt x="2888" y="942"/>
                    </a:lnTo>
                    <a:lnTo>
                      <a:pt x="2888" y="936"/>
                    </a:lnTo>
                    <a:lnTo>
                      <a:pt x="2888" y="936"/>
                    </a:lnTo>
                    <a:lnTo>
                      <a:pt x="2888" y="936"/>
                    </a:lnTo>
                    <a:lnTo>
                      <a:pt x="2888" y="936"/>
                    </a:lnTo>
                    <a:lnTo>
                      <a:pt x="2888" y="930"/>
                    </a:lnTo>
                    <a:lnTo>
                      <a:pt x="2888" y="930"/>
                    </a:lnTo>
                    <a:lnTo>
                      <a:pt x="2888" y="930"/>
                    </a:lnTo>
                    <a:lnTo>
                      <a:pt x="2888" y="930"/>
                    </a:lnTo>
                    <a:lnTo>
                      <a:pt x="2888" y="924"/>
                    </a:lnTo>
                    <a:lnTo>
                      <a:pt x="2888" y="924"/>
                    </a:lnTo>
                    <a:lnTo>
                      <a:pt x="2888" y="924"/>
                    </a:lnTo>
                    <a:lnTo>
                      <a:pt x="2888" y="924"/>
                    </a:lnTo>
                    <a:lnTo>
                      <a:pt x="2888" y="918"/>
                    </a:lnTo>
                    <a:lnTo>
                      <a:pt x="2888" y="918"/>
                    </a:lnTo>
                    <a:lnTo>
                      <a:pt x="2888" y="912"/>
                    </a:lnTo>
                    <a:lnTo>
                      <a:pt x="2888" y="912"/>
                    </a:lnTo>
                    <a:lnTo>
                      <a:pt x="2888" y="912"/>
                    </a:lnTo>
                    <a:lnTo>
                      <a:pt x="2888" y="912"/>
                    </a:lnTo>
                    <a:lnTo>
                      <a:pt x="2888" y="906"/>
                    </a:lnTo>
                    <a:lnTo>
                      <a:pt x="2888" y="906"/>
                    </a:lnTo>
                    <a:lnTo>
                      <a:pt x="2888" y="906"/>
                    </a:lnTo>
                    <a:lnTo>
                      <a:pt x="2888" y="906"/>
                    </a:lnTo>
                    <a:lnTo>
                      <a:pt x="2888" y="900"/>
                    </a:lnTo>
                    <a:lnTo>
                      <a:pt x="2888" y="900"/>
                    </a:lnTo>
                    <a:lnTo>
                      <a:pt x="2888" y="900"/>
                    </a:lnTo>
                    <a:lnTo>
                      <a:pt x="2888" y="900"/>
                    </a:lnTo>
                    <a:lnTo>
                      <a:pt x="2888" y="900"/>
                    </a:lnTo>
                    <a:lnTo>
                      <a:pt x="2888" y="894"/>
                    </a:lnTo>
                    <a:lnTo>
                      <a:pt x="2888" y="894"/>
                    </a:lnTo>
                    <a:lnTo>
                      <a:pt x="2888" y="894"/>
                    </a:lnTo>
                    <a:lnTo>
                      <a:pt x="2888" y="894"/>
                    </a:lnTo>
                    <a:lnTo>
                      <a:pt x="2888" y="888"/>
                    </a:lnTo>
                    <a:lnTo>
                      <a:pt x="2888" y="888"/>
                    </a:lnTo>
                    <a:lnTo>
                      <a:pt x="2888" y="888"/>
                    </a:lnTo>
                    <a:lnTo>
                      <a:pt x="2888" y="888"/>
                    </a:lnTo>
                    <a:lnTo>
                      <a:pt x="2888" y="882"/>
                    </a:lnTo>
                    <a:lnTo>
                      <a:pt x="2888" y="882"/>
                    </a:lnTo>
                    <a:lnTo>
                      <a:pt x="2888" y="882"/>
                    </a:lnTo>
                    <a:lnTo>
                      <a:pt x="2888" y="882"/>
                    </a:lnTo>
                    <a:lnTo>
                      <a:pt x="2888" y="882"/>
                    </a:lnTo>
                    <a:lnTo>
                      <a:pt x="2888" y="876"/>
                    </a:lnTo>
                    <a:lnTo>
                      <a:pt x="2888" y="876"/>
                    </a:lnTo>
                    <a:lnTo>
                      <a:pt x="2888" y="876"/>
                    </a:lnTo>
                    <a:lnTo>
                      <a:pt x="2888" y="876"/>
                    </a:lnTo>
                    <a:lnTo>
                      <a:pt x="2888" y="876"/>
                    </a:lnTo>
                    <a:lnTo>
                      <a:pt x="2888" y="870"/>
                    </a:lnTo>
                    <a:lnTo>
                      <a:pt x="2888" y="870"/>
                    </a:lnTo>
                    <a:lnTo>
                      <a:pt x="2888" y="870"/>
                    </a:lnTo>
                    <a:lnTo>
                      <a:pt x="2888" y="870"/>
                    </a:lnTo>
                    <a:lnTo>
                      <a:pt x="2888" y="870"/>
                    </a:lnTo>
                    <a:lnTo>
                      <a:pt x="2888" y="864"/>
                    </a:lnTo>
                    <a:lnTo>
                      <a:pt x="2888" y="864"/>
                    </a:lnTo>
                    <a:lnTo>
                      <a:pt x="2888" y="864"/>
                    </a:lnTo>
                    <a:lnTo>
                      <a:pt x="2888" y="864"/>
                    </a:lnTo>
                    <a:lnTo>
                      <a:pt x="2888" y="858"/>
                    </a:lnTo>
                    <a:lnTo>
                      <a:pt x="2888" y="858"/>
                    </a:lnTo>
                    <a:lnTo>
                      <a:pt x="2888" y="858"/>
                    </a:lnTo>
                    <a:lnTo>
                      <a:pt x="2888" y="858"/>
                    </a:lnTo>
                    <a:lnTo>
                      <a:pt x="2888" y="852"/>
                    </a:lnTo>
                    <a:lnTo>
                      <a:pt x="2888" y="852"/>
                    </a:lnTo>
                    <a:lnTo>
                      <a:pt x="2888" y="852"/>
                    </a:lnTo>
                    <a:lnTo>
                      <a:pt x="2888" y="852"/>
                    </a:lnTo>
                    <a:lnTo>
                      <a:pt x="2888" y="852"/>
                    </a:lnTo>
                    <a:lnTo>
                      <a:pt x="2888" y="846"/>
                    </a:lnTo>
                    <a:lnTo>
                      <a:pt x="2888" y="846"/>
                    </a:lnTo>
                    <a:lnTo>
                      <a:pt x="2888" y="846"/>
                    </a:lnTo>
                    <a:lnTo>
                      <a:pt x="2888" y="846"/>
                    </a:lnTo>
                    <a:lnTo>
                      <a:pt x="2888" y="840"/>
                    </a:lnTo>
                    <a:lnTo>
                      <a:pt x="2888" y="840"/>
                    </a:lnTo>
                    <a:lnTo>
                      <a:pt x="2888" y="840"/>
                    </a:lnTo>
                    <a:lnTo>
                      <a:pt x="2888" y="840"/>
                    </a:lnTo>
                    <a:lnTo>
                      <a:pt x="2888" y="834"/>
                    </a:lnTo>
                    <a:lnTo>
                      <a:pt x="2888" y="834"/>
                    </a:lnTo>
                    <a:lnTo>
                      <a:pt x="2888" y="834"/>
                    </a:lnTo>
                    <a:lnTo>
                      <a:pt x="2888" y="834"/>
                    </a:lnTo>
                    <a:lnTo>
                      <a:pt x="2888" y="828"/>
                    </a:lnTo>
                    <a:lnTo>
                      <a:pt x="2888" y="828"/>
                    </a:lnTo>
                    <a:lnTo>
                      <a:pt x="2888" y="828"/>
                    </a:lnTo>
                    <a:lnTo>
                      <a:pt x="2888" y="828"/>
                    </a:lnTo>
                    <a:lnTo>
                      <a:pt x="2888" y="822"/>
                    </a:lnTo>
                    <a:lnTo>
                      <a:pt x="2888" y="822"/>
                    </a:lnTo>
                    <a:lnTo>
                      <a:pt x="2888" y="822"/>
                    </a:lnTo>
                    <a:lnTo>
                      <a:pt x="2888" y="822"/>
                    </a:lnTo>
                    <a:lnTo>
                      <a:pt x="2888" y="816"/>
                    </a:lnTo>
                    <a:lnTo>
                      <a:pt x="2888" y="816"/>
                    </a:lnTo>
                    <a:lnTo>
                      <a:pt x="2888" y="816"/>
                    </a:lnTo>
                    <a:lnTo>
                      <a:pt x="2888" y="810"/>
                    </a:lnTo>
                    <a:lnTo>
                      <a:pt x="2888" y="810"/>
                    </a:lnTo>
                    <a:lnTo>
                      <a:pt x="2888" y="810"/>
                    </a:lnTo>
                    <a:lnTo>
                      <a:pt x="2888" y="810"/>
                    </a:lnTo>
                    <a:lnTo>
                      <a:pt x="2888" y="804"/>
                    </a:lnTo>
                    <a:lnTo>
                      <a:pt x="2888" y="804"/>
                    </a:lnTo>
                    <a:lnTo>
                      <a:pt x="2888" y="804"/>
                    </a:lnTo>
                    <a:lnTo>
                      <a:pt x="2888" y="804"/>
                    </a:lnTo>
                    <a:lnTo>
                      <a:pt x="2888" y="798"/>
                    </a:lnTo>
                    <a:lnTo>
                      <a:pt x="2888" y="798"/>
                    </a:lnTo>
                    <a:lnTo>
                      <a:pt x="2888" y="798"/>
                    </a:lnTo>
                    <a:lnTo>
                      <a:pt x="2888" y="792"/>
                    </a:lnTo>
                    <a:lnTo>
                      <a:pt x="2888" y="792"/>
                    </a:lnTo>
                    <a:lnTo>
                      <a:pt x="2888" y="792"/>
                    </a:lnTo>
                    <a:lnTo>
                      <a:pt x="2888" y="792"/>
                    </a:lnTo>
                    <a:lnTo>
                      <a:pt x="2888" y="786"/>
                    </a:lnTo>
                    <a:lnTo>
                      <a:pt x="2888" y="786"/>
                    </a:lnTo>
                    <a:lnTo>
                      <a:pt x="2888" y="786"/>
                    </a:lnTo>
                    <a:lnTo>
                      <a:pt x="2888" y="780"/>
                    </a:lnTo>
                    <a:lnTo>
                      <a:pt x="2888" y="780"/>
                    </a:lnTo>
                    <a:lnTo>
                      <a:pt x="2888" y="780"/>
                    </a:lnTo>
                    <a:lnTo>
                      <a:pt x="2888" y="780"/>
                    </a:lnTo>
                    <a:lnTo>
                      <a:pt x="2888" y="774"/>
                    </a:lnTo>
                    <a:lnTo>
                      <a:pt x="2888" y="774"/>
                    </a:lnTo>
                    <a:lnTo>
                      <a:pt x="2888" y="774"/>
                    </a:lnTo>
                    <a:lnTo>
                      <a:pt x="2888" y="768"/>
                    </a:lnTo>
                    <a:lnTo>
                      <a:pt x="2888" y="768"/>
                    </a:lnTo>
                    <a:lnTo>
                      <a:pt x="2888" y="768"/>
                    </a:lnTo>
                    <a:lnTo>
                      <a:pt x="2888" y="762"/>
                    </a:lnTo>
                    <a:lnTo>
                      <a:pt x="2888" y="762"/>
                    </a:lnTo>
                    <a:lnTo>
                      <a:pt x="2888" y="762"/>
                    </a:lnTo>
                    <a:lnTo>
                      <a:pt x="2888" y="756"/>
                    </a:lnTo>
                    <a:lnTo>
                      <a:pt x="2888" y="756"/>
                    </a:lnTo>
                    <a:lnTo>
                      <a:pt x="2888" y="756"/>
                    </a:lnTo>
                    <a:lnTo>
                      <a:pt x="2888" y="756"/>
                    </a:lnTo>
                    <a:lnTo>
                      <a:pt x="2888" y="750"/>
                    </a:lnTo>
                    <a:lnTo>
                      <a:pt x="2888" y="750"/>
                    </a:lnTo>
                    <a:lnTo>
                      <a:pt x="2888" y="750"/>
                    </a:lnTo>
                    <a:lnTo>
                      <a:pt x="2888" y="744"/>
                    </a:lnTo>
                    <a:lnTo>
                      <a:pt x="2888" y="744"/>
                    </a:lnTo>
                    <a:lnTo>
                      <a:pt x="2888" y="744"/>
                    </a:lnTo>
                    <a:lnTo>
                      <a:pt x="2888" y="738"/>
                    </a:lnTo>
                    <a:lnTo>
                      <a:pt x="2888" y="738"/>
                    </a:lnTo>
                    <a:lnTo>
                      <a:pt x="2888" y="738"/>
                    </a:lnTo>
                    <a:lnTo>
                      <a:pt x="2888" y="732"/>
                    </a:lnTo>
                    <a:lnTo>
                      <a:pt x="2888" y="732"/>
                    </a:lnTo>
                    <a:lnTo>
                      <a:pt x="2888" y="732"/>
                    </a:lnTo>
                    <a:lnTo>
                      <a:pt x="2888" y="726"/>
                    </a:lnTo>
                    <a:lnTo>
                      <a:pt x="2888" y="726"/>
                    </a:lnTo>
                    <a:lnTo>
                      <a:pt x="2888" y="726"/>
                    </a:lnTo>
                    <a:lnTo>
                      <a:pt x="2888" y="720"/>
                    </a:lnTo>
                    <a:lnTo>
                      <a:pt x="2888" y="720"/>
                    </a:lnTo>
                    <a:lnTo>
                      <a:pt x="2888" y="720"/>
                    </a:lnTo>
                    <a:lnTo>
                      <a:pt x="2888" y="714"/>
                    </a:lnTo>
                    <a:lnTo>
                      <a:pt x="2888" y="714"/>
                    </a:lnTo>
                    <a:lnTo>
                      <a:pt x="2888" y="714"/>
                    </a:lnTo>
                    <a:lnTo>
                      <a:pt x="2888" y="708"/>
                    </a:lnTo>
                    <a:lnTo>
                      <a:pt x="2888" y="708"/>
                    </a:lnTo>
                    <a:lnTo>
                      <a:pt x="2888" y="708"/>
                    </a:lnTo>
                    <a:lnTo>
                      <a:pt x="2888" y="702"/>
                    </a:lnTo>
                    <a:lnTo>
                      <a:pt x="2888" y="702"/>
                    </a:lnTo>
                    <a:lnTo>
                      <a:pt x="2888" y="702"/>
                    </a:lnTo>
                    <a:lnTo>
                      <a:pt x="2888" y="696"/>
                    </a:lnTo>
                    <a:lnTo>
                      <a:pt x="2888" y="696"/>
                    </a:lnTo>
                    <a:lnTo>
                      <a:pt x="2888" y="696"/>
                    </a:lnTo>
                    <a:lnTo>
                      <a:pt x="2888" y="690"/>
                    </a:lnTo>
                    <a:lnTo>
                      <a:pt x="2888" y="690"/>
                    </a:lnTo>
                    <a:lnTo>
                      <a:pt x="2888" y="690"/>
                    </a:lnTo>
                    <a:lnTo>
                      <a:pt x="2888" y="684"/>
                    </a:lnTo>
                    <a:lnTo>
                      <a:pt x="2888" y="684"/>
                    </a:lnTo>
                    <a:lnTo>
                      <a:pt x="2888" y="684"/>
                    </a:lnTo>
                    <a:lnTo>
                      <a:pt x="2888" y="678"/>
                    </a:lnTo>
                    <a:lnTo>
                      <a:pt x="2888" y="678"/>
                    </a:lnTo>
                    <a:lnTo>
                      <a:pt x="2888" y="678"/>
                    </a:lnTo>
                    <a:lnTo>
                      <a:pt x="2888" y="672"/>
                    </a:lnTo>
                    <a:lnTo>
                      <a:pt x="2888" y="672"/>
                    </a:lnTo>
                    <a:lnTo>
                      <a:pt x="2888" y="666"/>
                    </a:lnTo>
                    <a:lnTo>
                      <a:pt x="2888" y="666"/>
                    </a:lnTo>
                    <a:lnTo>
                      <a:pt x="2888" y="666"/>
                    </a:lnTo>
                    <a:lnTo>
                      <a:pt x="2888" y="660"/>
                    </a:lnTo>
                    <a:lnTo>
                      <a:pt x="2888" y="660"/>
                    </a:lnTo>
                    <a:lnTo>
                      <a:pt x="2888" y="660"/>
                    </a:lnTo>
                    <a:lnTo>
                      <a:pt x="2888" y="654"/>
                    </a:lnTo>
                    <a:lnTo>
                      <a:pt x="2888" y="654"/>
                    </a:lnTo>
                    <a:lnTo>
                      <a:pt x="2888" y="654"/>
                    </a:lnTo>
                    <a:lnTo>
                      <a:pt x="2888" y="648"/>
                    </a:lnTo>
                    <a:lnTo>
                      <a:pt x="2888" y="648"/>
                    </a:lnTo>
                    <a:lnTo>
                      <a:pt x="2888" y="648"/>
                    </a:lnTo>
                    <a:lnTo>
                      <a:pt x="2888" y="642"/>
                    </a:lnTo>
                    <a:lnTo>
                      <a:pt x="2888" y="642"/>
                    </a:lnTo>
                    <a:lnTo>
                      <a:pt x="2888" y="642"/>
                    </a:lnTo>
                    <a:lnTo>
                      <a:pt x="2888" y="636"/>
                    </a:lnTo>
                    <a:lnTo>
                      <a:pt x="2888" y="636"/>
                    </a:lnTo>
                    <a:lnTo>
                      <a:pt x="2888" y="636"/>
                    </a:lnTo>
                    <a:lnTo>
                      <a:pt x="2888" y="630"/>
                    </a:lnTo>
                    <a:lnTo>
                      <a:pt x="2888" y="630"/>
                    </a:lnTo>
                    <a:lnTo>
                      <a:pt x="2888" y="630"/>
                    </a:lnTo>
                    <a:lnTo>
                      <a:pt x="2888" y="624"/>
                    </a:lnTo>
                    <a:lnTo>
                      <a:pt x="2888" y="624"/>
                    </a:lnTo>
                    <a:lnTo>
                      <a:pt x="2888" y="624"/>
                    </a:lnTo>
                    <a:lnTo>
                      <a:pt x="2888" y="618"/>
                    </a:lnTo>
                    <a:lnTo>
                      <a:pt x="2888" y="618"/>
                    </a:lnTo>
                    <a:lnTo>
                      <a:pt x="2888" y="618"/>
                    </a:lnTo>
                    <a:lnTo>
                      <a:pt x="2888" y="612"/>
                    </a:lnTo>
                    <a:lnTo>
                      <a:pt x="2888" y="612"/>
                    </a:lnTo>
                    <a:lnTo>
                      <a:pt x="2888" y="612"/>
                    </a:lnTo>
                    <a:lnTo>
                      <a:pt x="2888" y="606"/>
                    </a:lnTo>
                    <a:lnTo>
                      <a:pt x="2888" y="606"/>
                    </a:lnTo>
                    <a:lnTo>
                      <a:pt x="2888" y="606"/>
                    </a:lnTo>
                    <a:lnTo>
                      <a:pt x="2888" y="600"/>
                    </a:lnTo>
                    <a:lnTo>
                      <a:pt x="2888" y="600"/>
                    </a:lnTo>
                    <a:lnTo>
                      <a:pt x="2888" y="600"/>
                    </a:lnTo>
                    <a:lnTo>
                      <a:pt x="2888" y="594"/>
                    </a:lnTo>
                    <a:lnTo>
                      <a:pt x="2888" y="594"/>
                    </a:lnTo>
                    <a:lnTo>
                      <a:pt x="2888" y="594"/>
                    </a:lnTo>
                    <a:lnTo>
                      <a:pt x="2888" y="588"/>
                    </a:lnTo>
                    <a:lnTo>
                      <a:pt x="2888" y="588"/>
                    </a:lnTo>
                    <a:lnTo>
                      <a:pt x="2888" y="588"/>
                    </a:lnTo>
                    <a:lnTo>
                      <a:pt x="2888" y="582"/>
                    </a:lnTo>
                    <a:lnTo>
                      <a:pt x="2888" y="582"/>
                    </a:lnTo>
                    <a:lnTo>
                      <a:pt x="2888" y="582"/>
                    </a:lnTo>
                    <a:lnTo>
                      <a:pt x="2888" y="576"/>
                    </a:lnTo>
                    <a:lnTo>
                      <a:pt x="2888" y="576"/>
                    </a:lnTo>
                    <a:lnTo>
                      <a:pt x="2888" y="576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0"/>
                    </a:lnTo>
                    <a:lnTo>
                      <a:pt x="2888" y="540"/>
                    </a:lnTo>
                    <a:lnTo>
                      <a:pt x="2888" y="540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74"/>
                    </a:lnTo>
                    <a:lnTo>
                      <a:pt x="2888" y="474"/>
                    </a:lnTo>
                    <a:lnTo>
                      <a:pt x="2888" y="474"/>
                    </a:lnTo>
                    <a:lnTo>
                      <a:pt x="2888" y="474"/>
                    </a:lnTo>
                    <a:lnTo>
                      <a:pt x="2888" y="468"/>
                    </a:lnTo>
                    <a:lnTo>
                      <a:pt x="2888" y="468"/>
                    </a:lnTo>
                    <a:lnTo>
                      <a:pt x="2888" y="468"/>
                    </a:lnTo>
                    <a:lnTo>
                      <a:pt x="2888" y="468"/>
                    </a:lnTo>
                    <a:lnTo>
                      <a:pt x="2888" y="462"/>
                    </a:lnTo>
                    <a:lnTo>
                      <a:pt x="2888" y="462"/>
                    </a:lnTo>
                    <a:lnTo>
                      <a:pt x="2888" y="462"/>
                    </a:lnTo>
                    <a:lnTo>
                      <a:pt x="2888" y="462"/>
                    </a:lnTo>
                    <a:lnTo>
                      <a:pt x="2888" y="462"/>
                    </a:lnTo>
                    <a:lnTo>
                      <a:pt x="2888" y="456"/>
                    </a:lnTo>
                    <a:lnTo>
                      <a:pt x="2888" y="456"/>
                    </a:lnTo>
                    <a:lnTo>
                      <a:pt x="2888" y="456"/>
                    </a:lnTo>
                    <a:lnTo>
                      <a:pt x="2888" y="456"/>
                    </a:lnTo>
                    <a:lnTo>
                      <a:pt x="2888" y="450"/>
                    </a:lnTo>
                    <a:lnTo>
                      <a:pt x="2888" y="450"/>
                    </a:lnTo>
                    <a:lnTo>
                      <a:pt x="2888" y="450"/>
                    </a:lnTo>
                    <a:lnTo>
                      <a:pt x="2888" y="450"/>
                    </a:lnTo>
                    <a:lnTo>
                      <a:pt x="2888" y="450"/>
                    </a:lnTo>
                    <a:lnTo>
                      <a:pt x="2888" y="444"/>
                    </a:lnTo>
                    <a:lnTo>
                      <a:pt x="2888" y="444"/>
                    </a:lnTo>
                    <a:lnTo>
                      <a:pt x="2888" y="444"/>
                    </a:lnTo>
                    <a:lnTo>
                      <a:pt x="2888" y="444"/>
                    </a:lnTo>
                    <a:lnTo>
                      <a:pt x="2888" y="444"/>
                    </a:lnTo>
                    <a:lnTo>
                      <a:pt x="2888" y="438"/>
                    </a:lnTo>
                    <a:lnTo>
                      <a:pt x="2888" y="438"/>
                    </a:lnTo>
                    <a:lnTo>
                      <a:pt x="2888" y="438"/>
                    </a:lnTo>
                    <a:lnTo>
                      <a:pt x="2888" y="438"/>
                    </a:lnTo>
                    <a:lnTo>
                      <a:pt x="2888" y="438"/>
                    </a:lnTo>
                    <a:lnTo>
                      <a:pt x="2888" y="432"/>
                    </a:lnTo>
                    <a:lnTo>
                      <a:pt x="2888" y="432"/>
                    </a:lnTo>
                    <a:lnTo>
                      <a:pt x="2888" y="432"/>
                    </a:lnTo>
                    <a:lnTo>
                      <a:pt x="2888" y="432"/>
                    </a:lnTo>
                    <a:lnTo>
                      <a:pt x="2888" y="432"/>
                    </a:lnTo>
                    <a:lnTo>
                      <a:pt x="2888" y="432"/>
                    </a:lnTo>
                    <a:lnTo>
                      <a:pt x="2888" y="426"/>
                    </a:lnTo>
                    <a:lnTo>
                      <a:pt x="2888" y="426"/>
                    </a:lnTo>
                    <a:lnTo>
                      <a:pt x="2888" y="426"/>
                    </a:lnTo>
                    <a:lnTo>
                      <a:pt x="2888" y="426"/>
                    </a:lnTo>
                    <a:lnTo>
                      <a:pt x="2888" y="426"/>
                    </a:lnTo>
                    <a:lnTo>
                      <a:pt x="2888" y="426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0"/>
                    </a:lnTo>
                    <a:lnTo>
                      <a:pt x="2888" y="360"/>
                    </a:lnTo>
                    <a:lnTo>
                      <a:pt x="2888" y="360"/>
                    </a:lnTo>
                    <a:lnTo>
                      <a:pt x="2888" y="360"/>
                    </a:lnTo>
                    <a:lnTo>
                      <a:pt x="2888" y="360"/>
                    </a:lnTo>
                    <a:lnTo>
                      <a:pt x="2888" y="360"/>
                    </a:lnTo>
                    <a:lnTo>
                      <a:pt x="2888" y="354"/>
                    </a:lnTo>
                    <a:lnTo>
                      <a:pt x="2888" y="354"/>
                    </a:lnTo>
                    <a:lnTo>
                      <a:pt x="2888" y="354"/>
                    </a:lnTo>
                    <a:lnTo>
                      <a:pt x="2888" y="354"/>
                    </a:lnTo>
                    <a:lnTo>
                      <a:pt x="2888" y="348"/>
                    </a:lnTo>
                    <a:lnTo>
                      <a:pt x="2888" y="348"/>
                    </a:lnTo>
                    <a:lnTo>
                      <a:pt x="2888" y="348"/>
                    </a:lnTo>
                    <a:lnTo>
                      <a:pt x="2888" y="342"/>
                    </a:lnTo>
                    <a:lnTo>
                      <a:pt x="2888" y="342"/>
                    </a:lnTo>
                    <a:lnTo>
                      <a:pt x="2888" y="342"/>
                    </a:lnTo>
                    <a:lnTo>
                      <a:pt x="2888" y="336"/>
                    </a:lnTo>
                    <a:lnTo>
                      <a:pt x="2888" y="336"/>
                    </a:lnTo>
                    <a:lnTo>
                      <a:pt x="2888" y="336"/>
                    </a:lnTo>
                    <a:lnTo>
                      <a:pt x="2888" y="330"/>
                    </a:lnTo>
                    <a:lnTo>
                      <a:pt x="2888" y="330"/>
                    </a:lnTo>
                    <a:lnTo>
                      <a:pt x="2888" y="324"/>
                    </a:lnTo>
                    <a:lnTo>
                      <a:pt x="2888" y="324"/>
                    </a:lnTo>
                    <a:lnTo>
                      <a:pt x="2888" y="318"/>
                    </a:lnTo>
                    <a:lnTo>
                      <a:pt x="2888" y="318"/>
                    </a:lnTo>
                    <a:lnTo>
                      <a:pt x="2888" y="312"/>
                    </a:lnTo>
                    <a:lnTo>
                      <a:pt x="2888" y="312"/>
                    </a:lnTo>
                    <a:lnTo>
                      <a:pt x="2888" y="306"/>
                    </a:lnTo>
                    <a:lnTo>
                      <a:pt x="2888" y="300"/>
                    </a:lnTo>
                    <a:lnTo>
                      <a:pt x="2888" y="300"/>
                    </a:lnTo>
                    <a:lnTo>
                      <a:pt x="2888" y="294"/>
                    </a:lnTo>
                    <a:lnTo>
                      <a:pt x="2888" y="288"/>
                    </a:lnTo>
                    <a:lnTo>
                      <a:pt x="2888" y="282"/>
                    </a:lnTo>
                    <a:lnTo>
                      <a:pt x="2888" y="276"/>
                    </a:lnTo>
                    <a:lnTo>
                      <a:pt x="2888" y="270"/>
                    </a:lnTo>
                    <a:lnTo>
                      <a:pt x="2888" y="258"/>
                    </a:lnTo>
                    <a:lnTo>
                      <a:pt x="2888" y="252"/>
                    </a:lnTo>
                    <a:lnTo>
                      <a:pt x="2888" y="246"/>
                    </a:lnTo>
                    <a:lnTo>
                      <a:pt x="2888" y="234"/>
                    </a:lnTo>
                    <a:lnTo>
                      <a:pt x="2888" y="228"/>
                    </a:lnTo>
                    <a:lnTo>
                      <a:pt x="2888" y="210"/>
                    </a:lnTo>
                    <a:lnTo>
                      <a:pt x="2888" y="198"/>
                    </a:lnTo>
                    <a:lnTo>
                      <a:pt x="2888" y="186"/>
                    </a:lnTo>
                    <a:lnTo>
                      <a:pt x="2888" y="174"/>
                    </a:lnTo>
                    <a:lnTo>
                      <a:pt x="2888" y="156"/>
                    </a:lnTo>
                    <a:lnTo>
                      <a:pt x="2888" y="138"/>
                    </a:lnTo>
                    <a:lnTo>
                      <a:pt x="2888" y="120"/>
                    </a:lnTo>
                    <a:lnTo>
                      <a:pt x="2888" y="102"/>
                    </a:lnTo>
                    <a:lnTo>
                      <a:pt x="2888" y="78"/>
                    </a:lnTo>
                    <a:lnTo>
                      <a:pt x="2888" y="54"/>
                    </a:lnTo>
                    <a:lnTo>
                      <a:pt x="2888" y="30"/>
                    </a:lnTo>
                    <a:lnTo>
                      <a:pt x="2888" y="6"/>
                    </a:lnTo>
                    <a:lnTo>
                      <a:pt x="2888" y="942"/>
                    </a:lnTo>
                    <a:lnTo>
                      <a:pt x="2888" y="918"/>
                    </a:lnTo>
                    <a:lnTo>
                      <a:pt x="2888" y="894"/>
                    </a:lnTo>
                    <a:lnTo>
                      <a:pt x="2888" y="870"/>
                    </a:lnTo>
                    <a:lnTo>
                      <a:pt x="2888" y="846"/>
                    </a:lnTo>
                    <a:lnTo>
                      <a:pt x="2888" y="822"/>
                    </a:lnTo>
                    <a:lnTo>
                      <a:pt x="2888" y="804"/>
                    </a:lnTo>
                    <a:lnTo>
                      <a:pt x="2888" y="780"/>
                    </a:lnTo>
                    <a:lnTo>
                      <a:pt x="2888" y="762"/>
                    </a:lnTo>
                    <a:lnTo>
                      <a:pt x="2888" y="744"/>
                    </a:lnTo>
                    <a:lnTo>
                      <a:pt x="2888" y="726"/>
                    </a:lnTo>
                    <a:lnTo>
                      <a:pt x="2888" y="714"/>
                    </a:lnTo>
                    <a:lnTo>
                      <a:pt x="2888" y="696"/>
                    </a:lnTo>
                    <a:lnTo>
                      <a:pt x="2888" y="684"/>
                    </a:lnTo>
                    <a:lnTo>
                      <a:pt x="2888" y="672"/>
                    </a:lnTo>
                    <a:lnTo>
                      <a:pt x="2888" y="660"/>
                    </a:lnTo>
                    <a:lnTo>
                      <a:pt x="2888" y="654"/>
                    </a:lnTo>
                    <a:lnTo>
                      <a:pt x="2888" y="642"/>
                    </a:lnTo>
                    <a:lnTo>
                      <a:pt x="2888" y="636"/>
                    </a:lnTo>
                    <a:lnTo>
                      <a:pt x="2888" y="624"/>
                    </a:lnTo>
                    <a:lnTo>
                      <a:pt x="2888" y="618"/>
                    </a:lnTo>
                    <a:lnTo>
                      <a:pt x="2888" y="612"/>
                    </a:lnTo>
                    <a:lnTo>
                      <a:pt x="2888" y="606"/>
                    </a:lnTo>
                    <a:lnTo>
                      <a:pt x="2888" y="600"/>
                    </a:lnTo>
                    <a:lnTo>
                      <a:pt x="2888" y="594"/>
                    </a:lnTo>
                    <a:lnTo>
                      <a:pt x="2888" y="588"/>
                    </a:lnTo>
                    <a:lnTo>
                      <a:pt x="2888" y="582"/>
                    </a:lnTo>
                    <a:lnTo>
                      <a:pt x="2888" y="582"/>
                    </a:lnTo>
                    <a:lnTo>
                      <a:pt x="2888" y="576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64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0"/>
                    </a:lnTo>
                    <a:lnTo>
                      <a:pt x="2888" y="540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4" name="Rectangle 223"/>
              <p:cNvSpPr>
                <a:spLocks noChangeArrowheads="1"/>
              </p:cNvSpPr>
              <p:nvPr/>
            </p:nvSpPr>
            <p:spPr bwMode="auto">
              <a:xfrm>
                <a:off x="1720" y="1729"/>
                <a:ext cx="172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rPr>
                  <a:t>Q_X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5" name="Freeform 224"/>
              <p:cNvSpPr>
                <a:spLocks/>
              </p:cNvSpPr>
              <p:nvPr/>
            </p:nvSpPr>
            <p:spPr bwMode="auto">
              <a:xfrm>
                <a:off x="1510" y="757"/>
                <a:ext cx="2888" cy="960"/>
              </a:xfrm>
              <a:custGeom>
                <a:avLst/>
                <a:gdLst>
                  <a:gd name="T0" fmla="*/ 0 w 2888"/>
                  <a:gd name="T1" fmla="*/ 900 h 960"/>
                  <a:gd name="T2" fmla="*/ 0 w 2888"/>
                  <a:gd name="T3" fmla="*/ 852 h 960"/>
                  <a:gd name="T4" fmla="*/ 0 w 2888"/>
                  <a:gd name="T5" fmla="*/ 756 h 960"/>
                  <a:gd name="T6" fmla="*/ 0 w 2888"/>
                  <a:gd name="T7" fmla="*/ 696 h 960"/>
                  <a:gd name="T8" fmla="*/ 0 w 2888"/>
                  <a:gd name="T9" fmla="*/ 648 h 960"/>
                  <a:gd name="T10" fmla="*/ 0 w 2888"/>
                  <a:gd name="T11" fmla="*/ 588 h 960"/>
                  <a:gd name="T12" fmla="*/ 0 w 2888"/>
                  <a:gd name="T13" fmla="*/ 510 h 960"/>
                  <a:gd name="T14" fmla="*/ 0 w 2888"/>
                  <a:gd name="T15" fmla="*/ 462 h 960"/>
                  <a:gd name="T16" fmla="*/ 0 w 2888"/>
                  <a:gd name="T17" fmla="*/ 432 h 960"/>
                  <a:gd name="T18" fmla="*/ 0 w 2888"/>
                  <a:gd name="T19" fmla="*/ 414 h 960"/>
                  <a:gd name="T20" fmla="*/ 0 w 2888"/>
                  <a:gd name="T21" fmla="*/ 390 h 960"/>
                  <a:gd name="T22" fmla="*/ 0 w 2888"/>
                  <a:gd name="T23" fmla="*/ 360 h 960"/>
                  <a:gd name="T24" fmla="*/ 0 w 2888"/>
                  <a:gd name="T25" fmla="*/ 330 h 960"/>
                  <a:gd name="T26" fmla="*/ 0 w 2888"/>
                  <a:gd name="T27" fmla="*/ 294 h 960"/>
                  <a:gd name="T28" fmla="*/ 5 w 2888"/>
                  <a:gd name="T29" fmla="*/ 210 h 960"/>
                  <a:gd name="T30" fmla="*/ 94 w 2888"/>
                  <a:gd name="T31" fmla="*/ 102 h 960"/>
                  <a:gd name="T32" fmla="*/ 177 w 2888"/>
                  <a:gd name="T33" fmla="*/ 36 h 960"/>
                  <a:gd name="T34" fmla="*/ 266 w 2888"/>
                  <a:gd name="T35" fmla="*/ 942 h 960"/>
                  <a:gd name="T36" fmla="*/ 349 w 2888"/>
                  <a:gd name="T37" fmla="*/ 894 h 960"/>
                  <a:gd name="T38" fmla="*/ 438 w 2888"/>
                  <a:gd name="T39" fmla="*/ 810 h 960"/>
                  <a:gd name="T40" fmla="*/ 526 w 2888"/>
                  <a:gd name="T41" fmla="*/ 732 h 960"/>
                  <a:gd name="T42" fmla="*/ 609 w 2888"/>
                  <a:gd name="T43" fmla="*/ 594 h 960"/>
                  <a:gd name="T44" fmla="*/ 698 w 2888"/>
                  <a:gd name="T45" fmla="*/ 384 h 960"/>
                  <a:gd name="T46" fmla="*/ 781 w 2888"/>
                  <a:gd name="T47" fmla="*/ 234 h 960"/>
                  <a:gd name="T48" fmla="*/ 870 w 2888"/>
                  <a:gd name="T49" fmla="*/ 180 h 960"/>
                  <a:gd name="T50" fmla="*/ 959 w 2888"/>
                  <a:gd name="T51" fmla="*/ 150 h 960"/>
                  <a:gd name="T52" fmla="*/ 1042 w 2888"/>
                  <a:gd name="T53" fmla="*/ 132 h 960"/>
                  <a:gd name="T54" fmla="*/ 1131 w 2888"/>
                  <a:gd name="T55" fmla="*/ 90 h 960"/>
                  <a:gd name="T56" fmla="*/ 1214 w 2888"/>
                  <a:gd name="T57" fmla="*/ 54 h 960"/>
                  <a:gd name="T58" fmla="*/ 1303 w 2888"/>
                  <a:gd name="T59" fmla="*/ 954 h 960"/>
                  <a:gd name="T60" fmla="*/ 1386 w 2888"/>
                  <a:gd name="T61" fmla="*/ 846 h 960"/>
                  <a:gd name="T62" fmla="*/ 1474 w 2888"/>
                  <a:gd name="T63" fmla="*/ 636 h 960"/>
                  <a:gd name="T64" fmla="*/ 1563 w 2888"/>
                  <a:gd name="T65" fmla="*/ 504 h 960"/>
                  <a:gd name="T66" fmla="*/ 1646 w 2888"/>
                  <a:gd name="T67" fmla="*/ 438 h 960"/>
                  <a:gd name="T68" fmla="*/ 1735 w 2888"/>
                  <a:gd name="T69" fmla="*/ 396 h 960"/>
                  <a:gd name="T70" fmla="*/ 1818 w 2888"/>
                  <a:gd name="T71" fmla="*/ 354 h 960"/>
                  <a:gd name="T72" fmla="*/ 1907 w 2888"/>
                  <a:gd name="T73" fmla="*/ 330 h 960"/>
                  <a:gd name="T74" fmla="*/ 1990 w 2888"/>
                  <a:gd name="T75" fmla="*/ 306 h 960"/>
                  <a:gd name="T76" fmla="*/ 2079 w 2888"/>
                  <a:gd name="T77" fmla="*/ 258 h 960"/>
                  <a:gd name="T78" fmla="*/ 2168 w 2888"/>
                  <a:gd name="T79" fmla="*/ 144 h 960"/>
                  <a:gd name="T80" fmla="*/ 2251 w 2888"/>
                  <a:gd name="T81" fmla="*/ 900 h 960"/>
                  <a:gd name="T82" fmla="*/ 2340 w 2888"/>
                  <a:gd name="T83" fmla="*/ 738 h 960"/>
                  <a:gd name="T84" fmla="*/ 2423 w 2888"/>
                  <a:gd name="T85" fmla="*/ 642 h 960"/>
                  <a:gd name="T86" fmla="*/ 2511 w 2888"/>
                  <a:gd name="T87" fmla="*/ 564 h 960"/>
                  <a:gd name="T88" fmla="*/ 2600 w 2888"/>
                  <a:gd name="T89" fmla="*/ 498 h 960"/>
                  <a:gd name="T90" fmla="*/ 2683 w 2888"/>
                  <a:gd name="T91" fmla="*/ 456 h 960"/>
                  <a:gd name="T92" fmla="*/ 2772 w 2888"/>
                  <a:gd name="T93" fmla="*/ 396 h 960"/>
                  <a:gd name="T94" fmla="*/ 2855 w 2888"/>
                  <a:gd name="T95" fmla="*/ 300 h 960"/>
                  <a:gd name="T96" fmla="*/ 2888 w 2888"/>
                  <a:gd name="T97" fmla="*/ 198 h 960"/>
                  <a:gd name="T98" fmla="*/ 2888 w 2888"/>
                  <a:gd name="T99" fmla="*/ 150 h 960"/>
                  <a:gd name="T100" fmla="*/ 2888 w 2888"/>
                  <a:gd name="T101" fmla="*/ 126 h 960"/>
                  <a:gd name="T102" fmla="*/ 2888 w 2888"/>
                  <a:gd name="T103" fmla="*/ 96 h 960"/>
                  <a:gd name="T104" fmla="*/ 2888 w 2888"/>
                  <a:gd name="T105" fmla="*/ 66 h 960"/>
                  <a:gd name="T106" fmla="*/ 2888 w 2888"/>
                  <a:gd name="T107" fmla="*/ 48 h 960"/>
                  <a:gd name="T108" fmla="*/ 2888 w 2888"/>
                  <a:gd name="T109" fmla="*/ 24 h 960"/>
                  <a:gd name="T110" fmla="*/ 2888 w 2888"/>
                  <a:gd name="T111" fmla="*/ 942 h 960"/>
                  <a:gd name="T112" fmla="*/ 2888 w 2888"/>
                  <a:gd name="T113" fmla="*/ 870 h 960"/>
                  <a:gd name="T114" fmla="*/ 2888 w 2888"/>
                  <a:gd name="T115" fmla="*/ 804 h 960"/>
                  <a:gd name="T116" fmla="*/ 2888 w 2888"/>
                  <a:gd name="T117" fmla="*/ 750 h 960"/>
                  <a:gd name="T118" fmla="*/ 2888 w 2888"/>
                  <a:gd name="T119" fmla="*/ 696 h 960"/>
                  <a:gd name="T120" fmla="*/ 2888 w 2888"/>
                  <a:gd name="T121" fmla="*/ 600 h 960"/>
                  <a:gd name="T122" fmla="*/ 2888 w 2888"/>
                  <a:gd name="T123" fmla="*/ 552 h 960"/>
                  <a:gd name="T124" fmla="*/ 2888 w 2888"/>
                  <a:gd name="T125" fmla="*/ 498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888" h="960">
                    <a:moveTo>
                      <a:pt x="0" y="960"/>
                    </a:move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2"/>
                    </a:lnTo>
                    <a:lnTo>
                      <a:pt x="0" y="852"/>
                    </a:lnTo>
                    <a:lnTo>
                      <a:pt x="0" y="852"/>
                    </a:lnTo>
                    <a:lnTo>
                      <a:pt x="0" y="852"/>
                    </a:lnTo>
                    <a:lnTo>
                      <a:pt x="0" y="852"/>
                    </a:lnTo>
                    <a:lnTo>
                      <a:pt x="0" y="852"/>
                    </a:lnTo>
                    <a:lnTo>
                      <a:pt x="0" y="852"/>
                    </a:lnTo>
                    <a:lnTo>
                      <a:pt x="0" y="852"/>
                    </a:lnTo>
                    <a:lnTo>
                      <a:pt x="0" y="846"/>
                    </a:lnTo>
                    <a:lnTo>
                      <a:pt x="0" y="846"/>
                    </a:lnTo>
                    <a:lnTo>
                      <a:pt x="0" y="846"/>
                    </a:lnTo>
                    <a:lnTo>
                      <a:pt x="0" y="846"/>
                    </a:lnTo>
                    <a:lnTo>
                      <a:pt x="0" y="846"/>
                    </a:lnTo>
                    <a:lnTo>
                      <a:pt x="0" y="846"/>
                    </a:lnTo>
                    <a:lnTo>
                      <a:pt x="0" y="846"/>
                    </a:lnTo>
                    <a:lnTo>
                      <a:pt x="0" y="846"/>
                    </a:lnTo>
                    <a:lnTo>
                      <a:pt x="0" y="840"/>
                    </a:lnTo>
                    <a:lnTo>
                      <a:pt x="0" y="840"/>
                    </a:lnTo>
                    <a:lnTo>
                      <a:pt x="0" y="840"/>
                    </a:lnTo>
                    <a:lnTo>
                      <a:pt x="0" y="840"/>
                    </a:lnTo>
                    <a:lnTo>
                      <a:pt x="0" y="840"/>
                    </a:lnTo>
                    <a:lnTo>
                      <a:pt x="0" y="840"/>
                    </a:lnTo>
                    <a:lnTo>
                      <a:pt x="0" y="840"/>
                    </a:lnTo>
                    <a:lnTo>
                      <a:pt x="0" y="834"/>
                    </a:lnTo>
                    <a:lnTo>
                      <a:pt x="0" y="834"/>
                    </a:lnTo>
                    <a:lnTo>
                      <a:pt x="0" y="834"/>
                    </a:lnTo>
                    <a:lnTo>
                      <a:pt x="0" y="834"/>
                    </a:lnTo>
                    <a:lnTo>
                      <a:pt x="0" y="834"/>
                    </a:lnTo>
                    <a:lnTo>
                      <a:pt x="0" y="834"/>
                    </a:lnTo>
                    <a:lnTo>
                      <a:pt x="0" y="834"/>
                    </a:lnTo>
                    <a:lnTo>
                      <a:pt x="0" y="828"/>
                    </a:lnTo>
                    <a:lnTo>
                      <a:pt x="0" y="828"/>
                    </a:lnTo>
                    <a:lnTo>
                      <a:pt x="0" y="828"/>
                    </a:lnTo>
                    <a:lnTo>
                      <a:pt x="0" y="828"/>
                    </a:lnTo>
                    <a:lnTo>
                      <a:pt x="0" y="828"/>
                    </a:lnTo>
                    <a:lnTo>
                      <a:pt x="0" y="828"/>
                    </a:lnTo>
                    <a:lnTo>
                      <a:pt x="0" y="822"/>
                    </a:lnTo>
                    <a:lnTo>
                      <a:pt x="0" y="822"/>
                    </a:lnTo>
                    <a:lnTo>
                      <a:pt x="0" y="822"/>
                    </a:lnTo>
                    <a:lnTo>
                      <a:pt x="0" y="822"/>
                    </a:lnTo>
                    <a:lnTo>
                      <a:pt x="0" y="822"/>
                    </a:lnTo>
                    <a:lnTo>
                      <a:pt x="0" y="816"/>
                    </a:lnTo>
                    <a:lnTo>
                      <a:pt x="0" y="816"/>
                    </a:lnTo>
                    <a:lnTo>
                      <a:pt x="0" y="816"/>
                    </a:lnTo>
                    <a:lnTo>
                      <a:pt x="0" y="816"/>
                    </a:lnTo>
                    <a:lnTo>
                      <a:pt x="0" y="816"/>
                    </a:lnTo>
                    <a:lnTo>
                      <a:pt x="0" y="810"/>
                    </a:lnTo>
                    <a:lnTo>
                      <a:pt x="0" y="810"/>
                    </a:lnTo>
                    <a:lnTo>
                      <a:pt x="0" y="810"/>
                    </a:lnTo>
                    <a:lnTo>
                      <a:pt x="0" y="810"/>
                    </a:lnTo>
                    <a:lnTo>
                      <a:pt x="0" y="810"/>
                    </a:lnTo>
                    <a:lnTo>
                      <a:pt x="0" y="804"/>
                    </a:lnTo>
                    <a:lnTo>
                      <a:pt x="0" y="804"/>
                    </a:lnTo>
                    <a:lnTo>
                      <a:pt x="0" y="804"/>
                    </a:lnTo>
                    <a:lnTo>
                      <a:pt x="0" y="804"/>
                    </a:lnTo>
                    <a:lnTo>
                      <a:pt x="0" y="798"/>
                    </a:lnTo>
                    <a:lnTo>
                      <a:pt x="0" y="798"/>
                    </a:lnTo>
                    <a:lnTo>
                      <a:pt x="0" y="798"/>
                    </a:lnTo>
                    <a:lnTo>
                      <a:pt x="0" y="798"/>
                    </a:lnTo>
                    <a:lnTo>
                      <a:pt x="0" y="792"/>
                    </a:lnTo>
                    <a:lnTo>
                      <a:pt x="0" y="792"/>
                    </a:lnTo>
                    <a:lnTo>
                      <a:pt x="0" y="792"/>
                    </a:lnTo>
                    <a:lnTo>
                      <a:pt x="0" y="792"/>
                    </a:lnTo>
                    <a:lnTo>
                      <a:pt x="0" y="786"/>
                    </a:lnTo>
                    <a:lnTo>
                      <a:pt x="0" y="786"/>
                    </a:lnTo>
                    <a:lnTo>
                      <a:pt x="0" y="786"/>
                    </a:lnTo>
                    <a:lnTo>
                      <a:pt x="0" y="780"/>
                    </a:lnTo>
                    <a:lnTo>
                      <a:pt x="0" y="780"/>
                    </a:lnTo>
                    <a:lnTo>
                      <a:pt x="0" y="780"/>
                    </a:lnTo>
                    <a:lnTo>
                      <a:pt x="0" y="780"/>
                    </a:lnTo>
                    <a:lnTo>
                      <a:pt x="0" y="774"/>
                    </a:lnTo>
                    <a:lnTo>
                      <a:pt x="0" y="774"/>
                    </a:lnTo>
                    <a:lnTo>
                      <a:pt x="0" y="774"/>
                    </a:lnTo>
                    <a:lnTo>
                      <a:pt x="0" y="774"/>
                    </a:lnTo>
                    <a:lnTo>
                      <a:pt x="0" y="774"/>
                    </a:lnTo>
                    <a:lnTo>
                      <a:pt x="0" y="768"/>
                    </a:lnTo>
                    <a:lnTo>
                      <a:pt x="0" y="768"/>
                    </a:lnTo>
                    <a:lnTo>
                      <a:pt x="0" y="768"/>
                    </a:lnTo>
                    <a:lnTo>
                      <a:pt x="0" y="768"/>
                    </a:lnTo>
                    <a:lnTo>
                      <a:pt x="0" y="768"/>
                    </a:lnTo>
                    <a:lnTo>
                      <a:pt x="0" y="762"/>
                    </a:lnTo>
                    <a:lnTo>
                      <a:pt x="0" y="762"/>
                    </a:lnTo>
                    <a:lnTo>
                      <a:pt x="0" y="762"/>
                    </a:lnTo>
                    <a:lnTo>
                      <a:pt x="0" y="762"/>
                    </a:lnTo>
                    <a:lnTo>
                      <a:pt x="0" y="762"/>
                    </a:lnTo>
                    <a:lnTo>
                      <a:pt x="0" y="756"/>
                    </a:lnTo>
                    <a:lnTo>
                      <a:pt x="0" y="756"/>
                    </a:lnTo>
                    <a:lnTo>
                      <a:pt x="0" y="756"/>
                    </a:lnTo>
                    <a:lnTo>
                      <a:pt x="0" y="756"/>
                    </a:lnTo>
                    <a:lnTo>
                      <a:pt x="0" y="756"/>
                    </a:lnTo>
                    <a:lnTo>
                      <a:pt x="0" y="750"/>
                    </a:lnTo>
                    <a:lnTo>
                      <a:pt x="0" y="750"/>
                    </a:lnTo>
                    <a:lnTo>
                      <a:pt x="0" y="750"/>
                    </a:lnTo>
                    <a:lnTo>
                      <a:pt x="0" y="750"/>
                    </a:lnTo>
                    <a:lnTo>
                      <a:pt x="0" y="750"/>
                    </a:lnTo>
                    <a:lnTo>
                      <a:pt x="0" y="744"/>
                    </a:lnTo>
                    <a:lnTo>
                      <a:pt x="0" y="744"/>
                    </a:lnTo>
                    <a:lnTo>
                      <a:pt x="0" y="744"/>
                    </a:lnTo>
                    <a:lnTo>
                      <a:pt x="0" y="744"/>
                    </a:lnTo>
                    <a:lnTo>
                      <a:pt x="0" y="744"/>
                    </a:lnTo>
                    <a:lnTo>
                      <a:pt x="0" y="744"/>
                    </a:lnTo>
                    <a:lnTo>
                      <a:pt x="0" y="744"/>
                    </a:lnTo>
                    <a:lnTo>
                      <a:pt x="0" y="738"/>
                    </a:lnTo>
                    <a:lnTo>
                      <a:pt x="0" y="738"/>
                    </a:lnTo>
                    <a:lnTo>
                      <a:pt x="0" y="738"/>
                    </a:lnTo>
                    <a:lnTo>
                      <a:pt x="0" y="738"/>
                    </a:lnTo>
                    <a:lnTo>
                      <a:pt x="0" y="738"/>
                    </a:lnTo>
                    <a:lnTo>
                      <a:pt x="0" y="738"/>
                    </a:lnTo>
                    <a:lnTo>
                      <a:pt x="0" y="738"/>
                    </a:lnTo>
                    <a:lnTo>
                      <a:pt x="0" y="732"/>
                    </a:lnTo>
                    <a:lnTo>
                      <a:pt x="0" y="732"/>
                    </a:lnTo>
                    <a:lnTo>
                      <a:pt x="0" y="732"/>
                    </a:lnTo>
                    <a:lnTo>
                      <a:pt x="0" y="732"/>
                    </a:lnTo>
                    <a:lnTo>
                      <a:pt x="0" y="732"/>
                    </a:lnTo>
                    <a:lnTo>
                      <a:pt x="0" y="732"/>
                    </a:lnTo>
                    <a:lnTo>
                      <a:pt x="0" y="732"/>
                    </a:lnTo>
                    <a:lnTo>
                      <a:pt x="0" y="726"/>
                    </a:lnTo>
                    <a:lnTo>
                      <a:pt x="0" y="726"/>
                    </a:lnTo>
                    <a:lnTo>
                      <a:pt x="0" y="726"/>
                    </a:lnTo>
                    <a:lnTo>
                      <a:pt x="0" y="726"/>
                    </a:lnTo>
                    <a:lnTo>
                      <a:pt x="0" y="726"/>
                    </a:lnTo>
                    <a:lnTo>
                      <a:pt x="0" y="726"/>
                    </a:lnTo>
                    <a:lnTo>
                      <a:pt x="0" y="726"/>
                    </a:lnTo>
                    <a:lnTo>
                      <a:pt x="0" y="726"/>
                    </a:lnTo>
                    <a:lnTo>
                      <a:pt x="0" y="726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08"/>
                    </a:lnTo>
                    <a:lnTo>
                      <a:pt x="0" y="708"/>
                    </a:lnTo>
                    <a:lnTo>
                      <a:pt x="0" y="708"/>
                    </a:lnTo>
                    <a:lnTo>
                      <a:pt x="0" y="708"/>
                    </a:lnTo>
                    <a:lnTo>
                      <a:pt x="0" y="708"/>
                    </a:lnTo>
                    <a:lnTo>
                      <a:pt x="0" y="708"/>
                    </a:lnTo>
                    <a:lnTo>
                      <a:pt x="0" y="708"/>
                    </a:lnTo>
                    <a:lnTo>
                      <a:pt x="0" y="708"/>
                    </a:lnTo>
                    <a:lnTo>
                      <a:pt x="0" y="708"/>
                    </a:lnTo>
                    <a:lnTo>
                      <a:pt x="0" y="708"/>
                    </a:lnTo>
                    <a:lnTo>
                      <a:pt x="0" y="702"/>
                    </a:lnTo>
                    <a:lnTo>
                      <a:pt x="0" y="702"/>
                    </a:lnTo>
                    <a:lnTo>
                      <a:pt x="0" y="702"/>
                    </a:lnTo>
                    <a:lnTo>
                      <a:pt x="0" y="702"/>
                    </a:lnTo>
                    <a:lnTo>
                      <a:pt x="0" y="702"/>
                    </a:lnTo>
                    <a:lnTo>
                      <a:pt x="0" y="702"/>
                    </a:lnTo>
                    <a:lnTo>
                      <a:pt x="0" y="702"/>
                    </a:lnTo>
                    <a:lnTo>
                      <a:pt x="0" y="702"/>
                    </a:lnTo>
                    <a:lnTo>
                      <a:pt x="0" y="702"/>
                    </a:lnTo>
                    <a:lnTo>
                      <a:pt x="0" y="696"/>
                    </a:lnTo>
                    <a:lnTo>
                      <a:pt x="0" y="696"/>
                    </a:lnTo>
                    <a:lnTo>
                      <a:pt x="0" y="696"/>
                    </a:lnTo>
                    <a:lnTo>
                      <a:pt x="0" y="696"/>
                    </a:lnTo>
                    <a:lnTo>
                      <a:pt x="0" y="696"/>
                    </a:lnTo>
                    <a:lnTo>
                      <a:pt x="0" y="696"/>
                    </a:lnTo>
                    <a:lnTo>
                      <a:pt x="0" y="696"/>
                    </a:lnTo>
                    <a:lnTo>
                      <a:pt x="0" y="696"/>
                    </a:lnTo>
                    <a:lnTo>
                      <a:pt x="0" y="696"/>
                    </a:lnTo>
                    <a:lnTo>
                      <a:pt x="0" y="690"/>
                    </a:lnTo>
                    <a:lnTo>
                      <a:pt x="0" y="690"/>
                    </a:lnTo>
                    <a:lnTo>
                      <a:pt x="0" y="690"/>
                    </a:lnTo>
                    <a:lnTo>
                      <a:pt x="0" y="690"/>
                    </a:lnTo>
                    <a:lnTo>
                      <a:pt x="0" y="690"/>
                    </a:lnTo>
                    <a:lnTo>
                      <a:pt x="0" y="690"/>
                    </a:lnTo>
                    <a:lnTo>
                      <a:pt x="0" y="690"/>
                    </a:lnTo>
                    <a:lnTo>
                      <a:pt x="0" y="690"/>
                    </a:lnTo>
                    <a:lnTo>
                      <a:pt x="0" y="690"/>
                    </a:lnTo>
                    <a:lnTo>
                      <a:pt x="0" y="690"/>
                    </a:lnTo>
                    <a:lnTo>
                      <a:pt x="0" y="684"/>
                    </a:lnTo>
                    <a:lnTo>
                      <a:pt x="0" y="684"/>
                    </a:lnTo>
                    <a:lnTo>
                      <a:pt x="0" y="684"/>
                    </a:lnTo>
                    <a:lnTo>
                      <a:pt x="0" y="684"/>
                    </a:lnTo>
                    <a:lnTo>
                      <a:pt x="0" y="684"/>
                    </a:lnTo>
                    <a:lnTo>
                      <a:pt x="0" y="684"/>
                    </a:lnTo>
                    <a:lnTo>
                      <a:pt x="0" y="684"/>
                    </a:lnTo>
                    <a:lnTo>
                      <a:pt x="0" y="684"/>
                    </a:lnTo>
                    <a:lnTo>
                      <a:pt x="0" y="684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72"/>
                    </a:lnTo>
                    <a:lnTo>
                      <a:pt x="0" y="672"/>
                    </a:lnTo>
                    <a:lnTo>
                      <a:pt x="0" y="672"/>
                    </a:lnTo>
                    <a:lnTo>
                      <a:pt x="0" y="672"/>
                    </a:lnTo>
                    <a:lnTo>
                      <a:pt x="0" y="672"/>
                    </a:lnTo>
                    <a:lnTo>
                      <a:pt x="0" y="672"/>
                    </a:lnTo>
                    <a:lnTo>
                      <a:pt x="0" y="672"/>
                    </a:lnTo>
                    <a:lnTo>
                      <a:pt x="0" y="672"/>
                    </a:lnTo>
                    <a:lnTo>
                      <a:pt x="0" y="672"/>
                    </a:lnTo>
                    <a:lnTo>
                      <a:pt x="0" y="666"/>
                    </a:lnTo>
                    <a:lnTo>
                      <a:pt x="0" y="666"/>
                    </a:lnTo>
                    <a:lnTo>
                      <a:pt x="0" y="666"/>
                    </a:lnTo>
                    <a:lnTo>
                      <a:pt x="0" y="666"/>
                    </a:lnTo>
                    <a:lnTo>
                      <a:pt x="0" y="666"/>
                    </a:lnTo>
                    <a:lnTo>
                      <a:pt x="0" y="666"/>
                    </a:lnTo>
                    <a:lnTo>
                      <a:pt x="0" y="666"/>
                    </a:lnTo>
                    <a:lnTo>
                      <a:pt x="0" y="666"/>
                    </a:lnTo>
                    <a:lnTo>
                      <a:pt x="0" y="666"/>
                    </a:lnTo>
                    <a:lnTo>
                      <a:pt x="0" y="660"/>
                    </a:lnTo>
                    <a:lnTo>
                      <a:pt x="0" y="660"/>
                    </a:lnTo>
                    <a:lnTo>
                      <a:pt x="0" y="660"/>
                    </a:lnTo>
                    <a:lnTo>
                      <a:pt x="0" y="660"/>
                    </a:lnTo>
                    <a:lnTo>
                      <a:pt x="0" y="660"/>
                    </a:lnTo>
                    <a:lnTo>
                      <a:pt x="0" y="660"/>
                    </a:lnTo>
                    <a:lnTo>
                      <a:pt x="0" y="660"/>
                    </a:lnTo>
                    <a:lnTo>
                      <a:pt x="0" y="660"/>
                    </a:lnTo>
                    <a:lnTo>
                      <a:pt x="0" y="660"/>
                    </a:lnTo>
                    <a:lnTo>
                      <a:pt x="0" y="654"/>
                    </a:lnTo>
                    <a:lnTo>
                      <a:pt x="0" y="654"/>
                    </a:lnTo>
                    <a:lnTo>
                      <a:pt x="0" y="654"/>
                    </a:lnTo>
                    <a:lnTo>
                      <a:pt x="0" y="654"/>
                    </a:lnTo>
                    <a:lnTo>
                      <a:pt x="0" y="654"/>
                    </a:lnTo>
                    <a:lnTo>
                      <a:pt x="0" y="654"/>
                    </a:lnTo>
                    <a:lnTo>
                      <a:pt x="0" y="654"/>
                    </a:lnTo>
                    <a:lnTo>
                      <a:pt x="0" y="654"/>
                    </a:lnTo>
                    <a:lnTo>
                      <a:pt x="0" y="654"/>
                    </a:lnTo>
                    <a:lnTo>
                      <a:pt x="0" y="648"/>
                    </a:lnTo>
                    <a:lnTo>
                      <a:pt x="0" y="648"/>
                    </a:lnTo>
                    <a:lnTo>
                      <a:pt x="0" y="648"/>
                    </a:lnTo>
                    <a:lnTo>
                      <a:pt x="0" y="648"/>
                    </a:lnTo>
                    <a:lnTo>
                      <a:pt x="0" y="648"/>
                    </a:lnTo>
                    <a:lnTo>
                      <a:pt x="0" y="648"/>
                    </a:lnTo>
                    <a:lnTo>
                      <a:pt x="0" y="648"/>
                    </a:lnTo>
                    <a:lnTo>
                      <a:pt x="0" y="648"/>
                    </a:lnTo>
                    <a:lnTo>
                      <a:pt x="0" y="648"/>
                    </a:lnTo>
                    <a:lnTo>
                      <a:pt x="0" y="642"/>
                    </a:lnTo>
                    <a:lnTo>
                      <a:pt x="0" y="642"/>
                    </a:lnTo>
                    <a:lnTo>
                      <a:pt x="0" y="642"/>
                    </a:lnTo>
                    <a:lnTo>
                      <a:pt x="0" y="642"/>
                    </a:lnTo>
                    <a:lnTo>
                      <a:pt x="0" y="642"/>
                    </a:lnTo>
                    <a:lnTo>
                      <a:pt x="0" y="642"/>
                    </a:lnTo>
                    <a:lnTo>
                      <a:pt x="0" y="642"/>
                    </a:lnTo>
                    <a:lnTo>
                      <a:pt x="0" y="642"/>
                    </a:lnTo>
                    <a:lnTo>
                      <a:pt x="0" y="636"/>
                    </a:lnTo>
                    <a:lnTo>
                      <a:pt x="0" y="636"/>
                    </a:lnTo>
                    <a:lnTo>
                      <a:pt x="0" y="636"/>
                    </a:lnTo>
                    <a:lnTo>
                      <a:pt x="0" y="636"/>
                    </a:lnTo>
                    <a:lnTo>
                      <a:pt x="0" y="636"/>
                    </a:lnTo>
                    <a:lnTo>
                      <a:pt x="0" y="636"/>
                    </a:lnTo>
                    <a:lnTo>
                      <a:pt x="0" y="636"/>
                    </a:lnTo>
                    <a:lnTo>
                      <a:pt x="0" y="636"/>
                    </a:lnTo>
                    <a:lnTo>
                      <a:pt x="0" y="636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0" y="624"/>
                    </a:lnTo>
                    <a:lnTo>
                      <a:pt x="0" y="624"/>
                    </a:lnTo>
                    <a:lnTo>
                      <a:pt x="0" y="624"/>
                    </a:lnTo>
                    <a:lnTo>
                      <a:pt x="0" y="624"/>
                    </a:lnTo>
                    <a:lnTo>
                      <a:pt x="0" y="624"/>
                    </a:lnTo>
                    <a:lnTo>
                      <a:pt x="0" y="624"/>
                    </a:lnTo>
                    <a:lnTo>
                      <a:pt x="0" y="624"/>
                    </a:lnTo>
                    <a:lnTo>
                      <a:pt x="0" y="618"/>
                    </a:lnTo>
                    <a:lnTo>
                      <a:pt x="0" y="618"/>
                    </a:lnTo>
                    <a:lnTo>
                      <a:pt x="0" y="618"/>
                    </a:lnTo>
                    <a:lnTo>
                      <a:pt x="0" y="618"/>
                    </a:lnTo>
                    <a:lnTo>
                      <a:pt x="0" y="618"/>
                    </a:lnTo>
                    <a:lnTo>
                      <a:pt x="0" y="618"/>
                    </a:lnTo>
                    <a:lnTo>
                      <a:pt x="0" y="618"/>
                    </a:lnTo>
                    <a:lnTo>
                      <a:pt x="0" y="618"/>
                    </a:lnTo>
                    <a:lnTo>
                      <a:pt x="0" y="612"/>
                    </a:lnTo>
                    <a:lnTo>
                      <a:pt x="0" y="612"/>
                    </a:lnTo>
                    <a:lnTo>
                      <a:pt x="0" y="612"/>
                    </a:lnTo>
                    <a:lnTo>
                      <a:pt x="0" y="612"/>
                    </a:lnTo>
                    <a:lnTo>
                      <a:pt x="0" y="612"/>
                    </a:lnTo>
                    <a:lnTo>
                      <a:pt x="0" y="612"/>
                    </a:lnTo>
                    <a:lnTo>
                      <a:pt x="0" y="612"/>
                    </a:lnTo>
                    <a:lnTo>
                      <a:pt x="0" y="612"/>
                    </a:lnTo>
                    <a:lnTo>
                      <a:pt x="0" y="606"/>
                    </a:lnTo>
                    <a:lnTo>
                      <a:pt x="0" y="606"/>
                    </a:lnTo>
                    <a:lnTo>
                      <a:pt x="0" y="606"/>
                    </a:lnTo>
                    <a:lnTo>
                      <a:pt x="0" y="606"/>
                    </a:lnTo>
                    <a:lnTo>
                      <a:pt x="0" y="606"/>
                    </a:lnTo>
                    <a:lnTo>
                      <a:pt x="0" y="606"/>
                    </a:lnTo>
                    <a:lnTo>
                      <a:pt x="0" y="606"/>
                    </a:lnTo>
                    <a:lnTo>
                      <a:pt x="0" y="600"/>
                    </a:lnTo>
                    <a:lnTo>
                      <a:pt x="0" y="600"/>
                    </a:lnTo>
                    <a:lnTo>
                      <a:pt x="0" y="600"/>
                    </a:lnTo>
                    <a:lnTo>
                      <a:pt x="0" y="600"/>
                    </a:lnTo>
                    <a:lnTo>
                      <a:pt x="0" y="600"/>
                    </a:lnTo>
                    <a:lnTo>
                      <a:pt x="0" y="600"/>
                    </a:lnTo>
                    <a:lnTo>
                      <a:pt x="0" y="600"/>
                    </a:lnTo>
                    <a:lnTo>
                      <a:pt x="0" y="594"/>
                    </a:lnTo>
                    <a:lnTo>
                      <a:pt x="0" y="594"/>
                    </a:lnTo>
                    <a:lnTo>
                      <a:pt x="0" y="594"/>
                    </a:lnTo>
                    <a:lnTo>
                      <a:pt x="0" y="594"/>
                    </a:lnTo>
                    <a:lnTo>
                      <a:pt x="0" y="594"/>
                    </a:lnTo>
                    <a:lnTo>
                      <a:pt x="0" y="594"/>
                    </a:lnTo>
                    <a:lnTo>
                      <a:pt x="0" y="594"/>
                    </a:lnTo>
                    <a:lnTo>
                      <a:pt x="0" y="594"/>
                    </a:lnTo>
                    <a:lnTo>
                      <a:pt x="0" y="588"/>
                    </a:lnTo>
                    <a:lnTo>
                      <a:pt x="0" y="588"/>
                    </a:lnTo>
                    <a:lnTo>
                      <a:pt x="0" y="588"/>
                    </a:lnTo>
                    <a:lnTo>
                      <a:pt x="0" y="588"/>
                    </a:lnTo>
                    <a:lnTo>
                      <a:pt x="0" y="588"/>
                    </a:lnTo>
                    <a:lnTo>
                      <a:pt x="0" y="588"/>
                    </a:lnTo>
                    <a:lnTo>
                      <a:pt x="0" y="588"/>
                    </a:lnTo>
                    <a:lnTo>
                      <a:pt x="0" y="582"/>
                    </a:lnTo>
                    <a:lnTo>
                      <a:pt x="0" y="582"/>
                    </a:lnTo>
                    <a:lnTo>
                      <a:pt x="0" y="582"/>
                    </a:lnTo>
                    <a:lnTo>
                      <a:pt x="0" y="582"/>
                    </a:lnTo>
                    <a:lnTo>
                      <a:pt x="0" y="582"/>
                    </a:lnTo>
                    <a:lnTo>
                      <a:pt x="0" y="582"/>
                    </a:lnTo>
                    <a:lnTo>
                      <a:pt x="0" y="582"/>
                    </a:lnTo>
                    <a:lnTo>
                      <a:pt x="0" y="576"/>
                    </a:lnTo>
                    <a:lnTo>
                      <a:pt x="0" y="576"/>
                    </a:lnTo>
                    <a:lnTo>
                      <a:pt x="0" y="576"/>
                    </a:lnTo>
                    <a:lnTo>
                      <a:pt x="0" y="576"/>
                    </a:lnTo>
                    <a:lnTo>
                      <a:pt x="0" y="576"/>
                    </a:lnTo>
                    <a:lnTo>
                      <a:pt x="0" y="576"/>
                    </a:lnTo>
                    <a:lnTo>
                      <a:pt x="0" y="570"/>
                    </a:lnTo>
                    <a:lnTo>
                      <a:pt x="0" y="570"/>
                    </a:lnTo>
                    <a:lnTo>
                      <a:pt x="0" y="570"/>
                    </a:lnTo>
                    <a:lnTo>
                      <a:pt x="0" y="570"/>
                    </a:lnTo>
                    <a:lnTo>
                      <a:pt x="0" y="570"/>
                    </a:lnTo>
                    <a:lnTo>
                      <a:pt x="0" y="570"/>
                    </a:lnTo>
                    <a:lnTo>
                      <a:pt x="0" y="570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58"/>
                    </a:lnTo>
                    <a:lnTo>
                      <a:pt x="0" y="558"/>
                    </a:lnTo>
                    <a:lnTo>
                      <a:pt x="0" y="558"/>
                    </a:lnTo>
                    <a:lnTo>
                      <a:pt x="0" y="558"/>
                    </a:lnTo>
                    <a:lnTo>
                      <a:pt x="0" y="558"/>
                    </a:lnTo>
                    <a:lnTo>
                      <a:pt x="0" y="558"/>
                    </a:lnTo>
                    <a:lnTo>
                      <a:pt x="0" y="558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540"/>
                    </a:lnTo>
                    <a:lnTo>
                      <a:pt x="0" y="540"/>
                    </a:lnTo>
                    <a:lnTo>
                      <a:pt x="0" y="540"/>
                    </a:lnTo>
                    <a:lnTo>
                      <a:pt x="0" y="540"/>
                    </a:lnTo>
                    <a:lnTo>
                      <a:pt x="0" y="540"/>
                    </a:lnTo>
                    <a:lnTo>
                      <a:pt x="0" y="540"/>
                    </a:lnTo>
                    <a:lnTo>
                      <a:pt x="0" y="534"/>
                    </a:lnTo>
                    <a:lnTo>
                      <a:pt x="0" y="534"/>
                    </a:lnTo>
                    <a:lnTo>
                      <a:pt x="0" y="534"/>
                    </a:lnTo>
                    <a:lnTo>
                      <a:pt x="0" y="534"/>
                    </a:lnTo>
                    <a:lnTo>
                      <a:pt x="0" y="534"/>
                    </a:lnTo>
                    <a:lnTo>
                      <a:pt x="0" y="534"/>
                    </a:lnTo>
                    <a:lnTo>
                      <a:pt x="0" y="528"/>
                    </a:lnTo>
                    <a:lnTo>
                      <a:pt x="0" y="528"/>
                    </a:lnTo>
                    <a:lnTo>
                      <a:pt x="0" y="528"/>
                    </a:lnTo>
                    <a:lnTo>
                      <a:pt x="0" y="528"/>
                    </a:lnTo>
                    <a:lnTo>
                      <a:pt x="0" y="528"/>
                    </a:lnTo>
                    <a:lnTo>
                      <a:pt x="0" y="528"/>
                    </a:lnTo>
                    <a:lnTo>
                      <a:pt x="0" y="522"/>
                    </a:lnTo>
                    <a:lnTo>
                      <a:pt x="0" y="522"/>
                    </a:lnTo>
                    <a:lnTo>
                      <a:pt x="0" y="522"/>
                    </a:lnTo>
                    <a:lnTo>
                      <a:pt x="0" y="522"/>
                    </a:lnTo>
                    <a:lnTo>
                      <a:pt x="0" y="522"/>
                    </a:lnTo>
                    <a:lnTo>
                      <a:pt x="0" y="522"/>
                    </a:lnTo>
                    <a:lnTo>
                      <a:pt x="0" y="516"/>
                    </a:lnTo>
                    <a:lnTo>
                      <a:pt x="0" y="516"/>
                    </a:lnTo>
                    <a:lnTo>
                      <a:pt x="0" y="516"/>
                    </a:lnTo>
                    <a:lnTo>
                      <a:pt x="0" y="516"/>
                    </a:lnTo>
                    <a:lnTo>
                      <a:pt x="0" y="516"/>
                    </a:lnTo>
                    <a:lnTo>
                      <a:pt x="0" y="516"/>
                    </a:lnTo>
                    <a:lnTo>
                      <a:pt x="0" y="516"/>
                    </a:lnTo>
                    <a:lnTo>
                      <a:pt x="0" y="510"/>
                    </a:lnTo>
                    <a:lnTo>
                      <a:pt x="0" y="510"/>
                    </a:lnTo>
                    <a:lnTo>
                      <a:pt x="0" y="510"/>
                    </a:lnTo>
                    <a:lnTo>
                      <a:pt x="0" y="510"/>
                    </a:lnTo>
                    <a:lnTo>
                      <a:pt x="0" y="510"/>
                    </a:lnTo>
                    <a:lnTo>
                      <a:pt x="0" y="510"/>
                    </a:lnTo>
                    <a:lnTo>
                      <a:pt x="0" y="510"/>
                    </a:lnTo>
                    <a:lnTo>
                      <a:pt x="0" y="504"/>
                    </a:lnTo>
                    <a:lnTo>
                      <a:pt x="0" y="504"/>
                    </a:lnTo>
                    <a:lnTo>
                      <a:pt x="0" y="504"/>
                    </a:lnTo>
                    <a:lnTo>
                      <a:pt x="0" y="504"/>
                    </a:lnTo>
                    <a:lnTo>
                      <a:pt x="0" y="504"/>
                    </a:lnTo>
                    <a:lnTo>
                      <a:pt x="0" y="504"/>
                    </a:lnTo>
                    <a:lnTo>
                      <a:pt x="0" y="498"/>
                    </a:lnTo>
                    <a:lnTo>
                      <a:pt x="0" y="498"/>
                    </a:lnTo>
                    <a:lnTo>
                      <a:pt x="0" y="498"/>
                    </a:lnTo>
                    <a:lnTo>
                      <a:pt x="0" y="498"/>
                    </a:lnTo>
                    <a:lnTo>
                      <a:pt x="0" y="498"/>
                    </a:lnTo>
                    <a:lnTo>
                      <a:pt x="0" y="498"/>
                    </a:lnTo>
                    <a:lnTo>
                      <a:pt x="0" y="498"/>
                    </a:lnTo>
                    <a:lnTo>
                      <a:pt x="0" y="498"/>
                    </a:lnTo>
                    <a:lnTo>
                      <a:pt x="0" y="492"/>
                    </a:lnTo>
                    <a:lnTo>
                      <a:pt x="0" y="492"/>
                    </a:lnTo>
                    <a:lnTo>
                      <a:pt x="0" y="492"/>
                    </a:lnTo>
                    <a:lnTo>
                      <a:pt x="0" y="492"/>
                    </a:lnTo>
                    <a:lnTo>
                      <a:pt x="0" y="492"/>
                    </a:lnTo>
                    <a:lnTo>
                      <a:pt x="0" y="492"/>
                    </a:lnTo>
                    <a:lnTo>
                      <a:pt x="0" y="492"/>
                    </a:lnTo>
                    <a:lnTo>
                      <a:pt x="0" y="492"/>
                    </a:lnTo>
                    <a:lnTo>
                      <a:pt x="0" y="492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0" y="480"/>
                    </a:lnTo>
                    <a:lnTo>
                      <a:pt x="0" y="480"/>
                    </a:lnTo>
                    <a:lnTo>
                      <a:pt x="0" y="480"/>
                    </a:lnTo>
                    <a:lnTo>
                      <a:pt x="0" y="480"/>
                    </a:lnTo>
                    <a:lnTo>
                      <a:pt x="0" y="480"/>
                    </a:lnTo>
                    <a:lnTo>
                      <a:pt x="0" y="480"/>
                    </a:lnTo>
                    <a:lnTo>
                      <a:pt x="0" y="480"/>
                    </a:lnTo>
                    <a:lnTo>
                      <a:pt x="0" y="480"/>
                    </a:lnTo>
                    <a:lnTo>
                      <a:pt x="0" y="480"/>
                    </a:lnTo>
                    <a:lnTo>
                      <a:pt x="0" y="480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2"/>
                    </a:lnTo>
                    <a:lnTo>
                      <a:pt x="0" y="222"/>
                    </a:lnTo>
                    <a:lnTo>
                      <a:pt x="0" y="222"/>
                    </a:lnTo>
                    <a:lnTo>
                      <a:pt x="0" y="222"/>
                    </a:lnTo>
                    <a:lnTo>
                      <a:pt x="0" y="222"/>
                    </a:lnTo>
                    <a:lnTo>
                      <a:pt x="0" y="216"/>
                    </a:lnTo>
                    <a:lnTo>
                      <a:pt x="0" y="216"/>
                    </a:lnTo>
                    <a:lnTo>
                      <a:pt x="5" y="216"/>
                    </a:lnTo>
                    <a:lnTo>
                      <a:pt x="5" y="216"/>
                    </a:lnTo>
                    <a:lnTo>
                      <a:pt x="5" y="210"/>
                    </a:lnTo>
                    <a:lnTo>
                      <a:pt x="5" y="210"/>
                    </a:lnTo>
                    <a:lnTo>
                      <a:pt x="5" y="210"/>
                    </a:lnTo>
                    <a:lnTo>
                      <a:pt x="11" y="204"/>
                    </a:lnTo>
                    <a:lnTo>
                      <a:pt x="11" y="204"/>
                    </a:lnTo>
                    <a:lnTo>
                      <a:pt x="11" y="204"/>
                    </a:lnTo>
                    <a:lnTo>
                      <a:pt x="11" y="204"/>
                    </a:lnTo>
                    <a:lnTo>
                      <a:pt x="11" y="204"/>
                    </a:lnTo>
                    <a:lnTo>
                      <a:pt x="16" y="198"/>
                    </a:lnTo>
                    <a:lnTo>
                      <a:pt x="16" y="198"/>
                    </a:lnTo>
                    <a:lnTo>
                      <a:pt x="16" y="198"/>
                    </a:lnTo>
                    <a:lnTo>
                      <a:pt x="16" y="192"/>
                    </a:lnTo>
                    <a:lnTo>
                      <a:pt x="16" y="192"/>
                    </a:lnTo>
                    <a:lnTo>
                      <a:pt x="22" y="192"/>
                    </a:lnTo>
                    <a:lnTo>
                      <a:pt x="22" y="192"/>
                    </a:lnTo>
                    <a:lnTo>
                      <a:pt x="22" y="186"/>
                    </a:lnTo>
                    <a:lnTo>
                      <a:pt x="22" y="186"/>
                    </a:lnTo>
                    <a:lnTo>
                      <a:pt x="22" y="186"/>
                    </a:lnTo>
                    <a:lnTo>
                      <a:pt x="27" y="186"/>
                    </a:lnTo>
                    <a:lnTo>
                      <a:pt x="27" y="180"/>
                    </a:lnTo>
                    <a:lnTo>
                      <a:pt x="27" y="180"/>
                    </a:lnTo>
                    <a:lnTo>
                      <a:pt x="27" y="180"/>
                    </a:lnTo>
                    <a:lnTo>
                      <a:pt x="33" y="174"/>
                    </a:lnTo>
                    <a:lnTo>
                      <a:pt x="33" y="174"/>
                    </a:lnTo>
                    <a:lnTo>
                      <a:pt x="33" y="174"/>
                    </a:lnTo>
                    <a:lnTo>
                      <a:pt x="33" y="174"/>
                    </a:lnTo>
                    <a:lnTo>
                      <a:pt x="33" y="168"/>
                    </a:lnTo>
                    <a:lnTo>
                      <a:pt x="33" y="168"/>
                    </a:lnTo>
                    <a:lnTo>
                      <a:pt x="38" y="168"/>
                    </a:lnTo>
                    <a:lnTo>
                      <a:pt x="38" y="168"/>
                    </a:lnTo>
                    <a:lnTo>
                      <a:pt x="38" y="162"/>
                    </a:lnTo>
                    <a:lnTo>
                      <a:pt x="38" y="162"/>
                    </a:lnTo>
                    <a:lnTo>
                      <a:pt x="38" y="162"/>
                    </a:lnTo>
                    <a:lnTo>
                      <a:pt x="44" y="162"/>
                    </a:lnTo>
                    <a:lnTo>
                      <a:pt x="44" y="156"/>
                    </a:lnTo>
                    <a:lnTo>
                      <a:pt x="44" y="156"/>
                    </a:lnTo>
                    <a:lnTo>
                      <a:pt x="44" y="156"/>
                    </a:lnTo>
                    <a:lnTo>
                      <a:pt x="44" y="156"/>
                    </a:lnTo>
                    <a:lnTo>
                      <a:pt x="49" y="156"/>
                    </a:lnTo>
                    <a:lnTo>
                      <a:pt x="49" y="150"/>
                    </a:lnTo>
                    <a:lnTo>
                      <a:pt x="49" y="150"/>
                    </a:lnTo>
                    <a:lnTo>
                      <a:pt x="49" y="150"/>
                    </a:lnTo>
                    <a:lnTo>
                      <a:pt x="49" y="150"/>
                    </a:lnTo>
                    <a:lnTo>
                      <a:pt x="55" y="144"/>
                    </a:lnTo>
                    <a:lnTo>
                      <a:pt x="55" y="144"/>
                    </a:lnTo>
                    <a:lnTo>
                      <a:pt x="55" y="144"/>
                    </a:lnTo>
                    <a:lnTo>
                      <a:pt x="55" y="144"/>
                    </a:lnTo>
                    <a:lnTo>
                      <a:pt x="55" y="144"/>
                    </a:lnTo>
                    <a:lnTo>
                      <a:pt x="61" y="138"/>
                    </a:lnTo>
                    <a:lnTo>
                      <a:pt x="61" y="138"/>
                    </a:lnTo>
                    <a:lnTo>
                      <a:pt x="61" y="138"/>
                    </a:lnTo>
                    <a:lnTo>
                      <a:pt x="61" y="138"/>
                    </a:lnTo>
                    <a:lnTo>
                      <a:pt x="61" y="132"/>
                    </a:lnTo>
                    <a:lnTo>
                      <a:pt x="66" y="132"/>
                    </a:lnTo>
                    <a:lnTo>
                      <a:pt x="66" y="132"/>
                    </a:lnTo>
                    <a:lnTo>
                      <a:pt x="66" y="132"/>
                    </a:lnTo>
                    <a:lnTo>
                      <a:pt x="66" y="132"/>
                    </a:lnTo>
                    <a:lnTo>
                      <a:pt x="66" y="126"/>
                    </a:lnTo>
                    <a:lnTo>
                      <a:pt x="66" y="126"/>
                    </a:lnTo>
                    <a:lnTo>
                      <a:pt x="72" y="126"/>
                    </a:lnTo>
                    <a:lnTo>
                      <a:pt x="72" y="126"/>
                    </a:lnTo>
                    <a:lnTo>
                      <a:pt x="72" y="126"/>
                    </a:lnTo>
                    <a:lnTo>
                      <a:pt x="72" y="120"/>
                    </a:lnTo>
                    <a:lnTo>
                      <a:pt x="72" y="120"/>
                    </a:lnTo>
                    <a:lnTo>
                      <a:pt x="77" y="120"/>
                    </a:lnTo>
                    <a:lnTo>
                      <a:pt x="77" y="120"/>
                    </a:lnTo>
                    <a:lnTo>
                      <a:pt x="77" y="114"/>
                    </a:lnTo>
                    <a:lnTo>
                      <a:pt x="77" y="114"/>
                    </a:lnTo>
                    <a:lnTo>
                      <a:pt x="77" y="114"/>
                    </a:lnTo>
                    <a:lnTo>
                      <a:pt x="83" y="114"/>
                    </a:lnTo>
                    <a:lnTo>
                      <a:pt x="83" y="114"/>
                    </a:lnTo>
                    <a:lnTo>
                      <a:pt x="83" y="114"/>
                    </a:lnTo>
                    <a:lnTo>
                      <a:pt x="83" y="108"/>
                    </a:lnTo>
                    <a:lnTo>
                      <a:pt x="83" y="108"/>
                    </a:lnTo>
                    <a:lnTo>
                      <a:pt x="88" y="108"/>
                    </a:lnTo>
                    <a:lnTo>
                      <a:pt x="88" y="108"/>
                    </a:lnTo>
                    <a:lnTo>
                      <a:pt x="88" y="102"/>
                    </a:lnTo>
                    <a:lnTo>
                      <a:pt x="88" y="102"/>
                    </a:lnTo>
                    <a:lnTo>
                      <a:pt x="94" y="102"/>
                    </a:lnTo>
                    <a:lnTo>
                      <a:pt x="94" y="102"/>
                    </a:lnTo>
                    <a:lnTo>
                      <a:pt x="94" y="102"/>
                    </a:lnTo>
                    <a:lnTo>
                      <a:pt x="94" y="102"/>
                    </a:lnTo>
                    <a:lnTo>
                      <a:pt x="94" y="96"/>
                    </a:lnTo>
                    <a:lnTo>
                      <a:pt x="99" y="96"/>
                    </a:lnTo>
                    <a:lnTo>
                      <a:pt x="99" y="96"/>
                    </a:lnTo>
                    <a:lnTo>
                      <a:pt x="99" y="96"/>
                    </a:lnTo>
                    <a:lnTo>
                      <a:pt x="99" y="96"/>
                    </a:lnTo>
                    <a:lnTo>
                      <a:pt x="99" y="96"/>
                    </a:lnTo>
                    <a:lnTo>
                      <a:pt x="105" y="90"/>
                    </a:lnTo>
                    <a:lnTo>
                      <a:pt x="105" y="90"/>
                    </a:lnTo>
                    <a:lnTo>
                      <a:pt x="105" y="90"/>
                    </a:lnTo>
                    <a:lnTo>
                      <a:pt x="105" y="90"/>
                    </a:lnTo>
                    <a:lnTo>
                      <a:pt x="105" y="90"/>
                    </a:lnTo>
                    <a:lnTo>
                      <a:pt x="110" y="90"/>
                    </a:lnTo>
                    <a:lnTo>
                      <a:pt x="110" y="84"/>
                    </a:lnTo>
                    <a:lnTo>
                      <a:pt x="110" y="84"/>
                    </a:lnTo>
                    <a:lnTo>
                      <a:pt x="110" y="84"/>
                    </a:lnTo>
                    <a:lnTo>
                      <a:pt x="110" y="84"/>
                    </a:lnTo>
                    <a:lnTo>
                      <a:pt x="110" y="84"/>
                    </a:lnTo>
                    <a:lnTo>
                      <a:pt x="116" y="84"/>
                    </a:lnTo>
                    <a:lnTo>
                      <a:pt x="116" y="78"/>
                    </a:lnTo>
                    <a:lnTo>
                      <a:pt x="116" y="78"/>
                    </a:lnTo>
                    <a:lnTo>
                      <a:pt x="116" y="78"/>
                    </a:lnTo>
                    <a:lnTo>
                      <a:pt x="116" y="78"/>
                    </a:lnTo>
                    <a:lnTo>
                      <a:pt x="122" y="78"/>
                    </a:lnTo>
                    <a:lnTo>
                      <a:pt x="122" y="78"/>
                    </a:lnTo>
                    <a:lnTo>
                      <a:pt x="122" y="78"/>
                    </a:lnTo>
                    <a:lnTo>
                      <a:pt x="122" y="72"/>
                    </a:lnTo>
                    <a:lnTo>
                      <a:pt x="122" y="72"/>
                    </a:lnTo>
                    <a:lnTo>
                      <a:pt x="127" y="72"/>
                    </a:lnTo>
                    <a:lnTo>
                      <a:pt x="127" y="72"/>
                    </a:lnTo>
                    <a:lnTo>
                      <a:pt x="127" y="72"/>
                    </a:lnTo>
                    <a:lnTo>
                      <a:pt x="127" y="72"/>
                    </a:lnTo>
                    <a:lnTo>
                      <a:pt x="127" y="66"/>
                    </a:lnTo>
                    <a:lnTo>
                      <a:pt x="133" y="66"/>
                    </a:lnTo>
                    <a:lnTo>
                      <a:pt x="133" y="66"/>
                    </a:lnTo>
                    <a:lnTo>
                      <a:pt x="133" y="66"/>
                    </a:lnTo>
                    <a:lnTo>
                      <a:pt x="133" y="66"/>
                    </a:lnTo>
                    <a:lnTo>
                      <a:pt x="133" y="66"/>
                    </a:lnTo>
                    <a:lnTo>
                      <a:pt x="138" y="66"/>
                    </a:lnTo>
                    <a:lnTo>
                      <a:pt x="138" y="60"/>
                    </a:lnTo>
                    <a:lnTo>
                      <a:pt x="138" y="60"/>
                    </a:lnTo>
                    <a:lnTo>
                      <a:pt x="138" y="60"/>
                    </a:lnTo>
                    <a:lnTo>
                      <a:pt x="138" y="60"/>
                    </a:lnTo>
                    <a:lnTo>
                      <a:pt x="144" y="60"/>
                    </a:lnTo>
                    <a:lnTo>
                      <a:pt x="144" y="60"/>
                    </a:lnTo>
                    <a:lnTo>
                      <a:pt x="144" y="60"/>
                    </a:lnTo>
                    <a:lnTo>
                      <a:pt x="144" y="60"/>
                    </a:lnTo>
                    <a:lnTo>
                      <a:pt x="144" y="54"/>
                    </a:lnTo>
                    <a:lnTo>
                      <a:pt x="149" y="54"/>
                    </a:lnTo>
                    <a:lnTo>
                      <a:pt x="149" y="54"/>
                    </a:lnTo>
                    <a:lnTo>
                      <a:pt x="149" y="54"/>
                    </a:lnTo>
                    <a:lnTo>
                      <a:pt x="149" y="54"/>
                    </a:lnTo>
                    <a:lnTo>
                      <a:pt x="149" y="54"/>
                    </a:lnTo>
                    <a:lnTo>
                      <a:pt x="149" y="54"/>
                    </a:lnTo>
                    <a:lnTo>
                      <a:pt x="155" y="48"/>
                    </a:lnTo>
                    <a:lnTo>
                      <a:pt x="155" y="48"/>
                    </a:lnTo>
                    <a:lnTo>
                      <a:pt x="155" y="48"/>
                    </a:lnTo>
                    <a:lnTo>
                      <a:pt x="155" y="48"/>
                    </a:lnTo>
                    <a:lnTo>
                      <a:pt x="155" y="48"/>
                    </a:lnTo>
                    <a:lnTo>
                      <a:pt x="160" y="48"/>
                    </a:lnTo>
                    <a:lnTo>
                      <a:pt x="160" y="48"/>
                    </a:lnTo>
                    <a:lnTo>
                      <a:pt x="160" y="48"/>
                    </a:lnTo>
                    <a:lnTo>
                      <a:pt x="160" y="42"/>
                    </a:lnTo>
                    <a:lnTo>
                      <a:pt x="160" y="42"/>
                    </a:lnTo>
                    <a:lnTo>
                      <a:pt x="166" y="42"/>
                    </a:lnTo>
                    <a:lnTo>
                      <a:pt x="166" y="42"/>
                    </a:lnTo>
                    <a:lnTo>
                      <a:pt x="166" y="42"/>
                    </a:lnTo>
                    <a:lnTo>
                      <a:pt x="166" y="42"/>
                    </a:lnTo>
                    <a:lnTo>
                      <a:pt x="166" y="42"/>
                    </a:lnTo>
                    <a:lnTo>
                      <a:pt x="171" y="42"/>
                    </a:lnTo>
                    <a:lnTo>
                      <a:pt x="171" y="42"/>
                    </a:lnTo>
                    <a:lnTo>
                      <a:pt x="171" y="36"/>
                    </a:lnTo>
                    <a:lnTo>
                      <a:pt x="171" y="36"/>
                    </a:lnTo>
                    <a:lnTo>
                      <a:pt x="171" y="36"/>
                    </a:lnTo>
                    <a:lnTo>
                      <a:pt x="177" y="36"/>
                    </a:lnTo>
                    <a:lnTo>
                      <a:pt x="177" y="36"/>
                    </a:lnTo>
                    <a:lnTo>
                      <a:pt x="177" y="36"/>
                    </a:lnTo>
                    <a:lnTo>
                      <a:pt x="177" y="36"/>
                    </a:lnTo>
                    <a:lnTo>
                      <a:pt x="177" y="36"/>
                    </a:lnTo>
                    <a:lnTo>
                      <a:pt x="183" y="30"/>
                    </a:lnTo>
                    <a:lnTo>
                      <a:pt x="183" y="30"/>
                    </a:lnTo>
                    <a:lnTo>
                      <a:pt x="183" y="30"/>
                    </a:lnTo>
                    <a:lnTo>
                      <a:pt x="183" y="30"/>
                    </a:lnTo>
                    <a:lnTo>
                      <a:pt x="183" y="30"/>
                    </a:lnTo>
                    <a:lnTo>
                      <a:pt x="188" y="30"/>
                    </a:lnTo>
                    <a:lnTo>
                      <a:pt x="188" y="30"/>
                    </a:lnTo>
                    <a:lnTo>
                      <a:pt x="188" y="30"/>
                    </a:lnTo>
                    <a:lnTo>
                      <a:pt x="188" y="30"/>
                    </a:lnTo>
                    <a:lnTo>
                      <a:pt x="188" y="24"/>
                    </a:lnTo>
                    <a:lnTo>
                      <a:pt x="194" y="24"/>
                    </a:lnTo>
                    <a:lnTo>
                      <a:pt x="194" y="24"/>
                    </a:lnTo>
                    <a:lnTo>
                      <a:pt x="194" y="24"/>
                    </a:lnTo>
                    <a:lnTo>
                      <a:pt x="194" y="24"/>
                    </a:lnTo>
                    <a:lnTo>
                      <a:pt x="199" y="24"/>
                    </a:lnTo>
                    <a:lnTo>
                      <a:pt x="199" y="24"/>
                    </a:lnTo>
                    <a:lnTo>
                      <a:pt x="199" y="24"/>
                    </a:lnTo>
                    <a:lnTo>
                      <a:pt x="199" y="18"/>
                    </a:lnTo>
                    <a:lnTo>
                      <a:pt x="199" y="18"/>
                    </a:lnTo>
                    <a:lnTo>
                      <a:pt x="205" y="18"/>
                    </a:lnTo>
                    <a:lnTo>
                      <a:pt x="205" y="18"/>
                    </a:lnTo>
                    <a:lnTo>
                      <a:pt x="205" y="18"/>
                    </a:lnTo>
                    <a:lnTo>
                      <a:pt x="205" y="18"/>
                    </a:lnTo>
                    <a:lnTo>
                      <a:pt x="205" y="18"/>
                    </a:lnTo>
                    <a:lnTo>
                      <a:pt x="205" y="18"/>
                    </a:lnTo>
                    <a:lnTo>
                      <a:pt x="210" y="18"/>
                    </a:lnTo>
                    <a:lnTo>
                      <a:pt x="210" y="12"/>
                    </a:lnTo>
                    <a:lnTo>
                      <a:pt x="210" y="12"/>
                    </a:lnTo>
                    <a:lnTo>
                      <a:pt x="210" y="12"/>
                    </a:lnTo>
                    <a:lnTo>
                      <a:pt x="210" y="12"/>
                    </a:lnTo>
                    <a:lnTo>
                      <a:pt x="216" y="12"/>
                    </a:lnTo>
                    <a:lnTo>
                      <a:pt x="216" y="12"/>
                    </a:lnTo>
                    <a:lnTo>
                      <a:pt x="216" y="12"/>
                    </a:lnTo>
                    <a:lnTo>
                      <a:pt x="216" y="12"/>
                    </a:lnTo>
                    <a:lnTo>
                      <a:pt x="216" y="12"/>
                    </a:lnTo>
                    <a:lnTo>
                      <a:pt x="221" y="6"/>
                    </a:lnTo>
                    <a:lnTo>
                      <a:pt x="221" y="6"/>
                    </a:lnTo>
                    <a:lnTo>
                      <a:pt x="221" y="6"/>
                    </a:lnTo>
                    <a:lnTo>
                      <a:pt x="221" y="6"/>
                    </a:lnTo>
                    <a:lnTo>
                      <a:pt x="221" y="6"/>
                    </a:lnTo>
                    <a:lnTo>
                      <a:pt x="227" y="6"/>
                    </a:lnTo>
                    <a:lnTo>
                      <a:pt x="227" y="6"/>
                    </a:lnTo>
                    <a:lnTo>
                      <a:pt x="227" y="6"/>
                    </a:lnTo>
                    <a:lnTo>
                      <a:pt x="227" y="6"/>
                    </a:lnTo>
                    <a:lnTo>
                      <a:pt x="227" y="6"/>
                    </a:lnTo>
                    <a:lnTo>
                      <a:pt x="232" y="0"/>
                    </a:lnTo>
                    <a:lnTo>
                      <a:pt x="232" y="0"/>
                    </a:lnTo>
                    <a:lnTo>
                      <a:pt x="232" y="0"/>
                    </a:lnTo>
                    <a:lnTo>
                      <a:pt x="232" y="0"/>
                    </a:lnTo>
                    <a:lnTo>
                      <a:pt x="232" y="0"/>
                    </a:lnTo>
                    <a:lnTo>
                      <a:pt x="238" y="0"/>
                    </a:lnTo>
                    <a:lnTo>
                      <a:pt x="238" y="0"/>
                    </a:lnTo>
                    <a:lnTo>
                      <a:pt x="238" y="0"/>
                    </a:lnTo>
                    <a:lnTo>
                      <a:pt x="238" y="0"/>
                    </a:lnTo>
                    <a:lnTo>
                      <a:pt x="238" y="0"/>
                    </a:lnTo>
                    <a:lnTo>
                      <a:pt x="244" y="954"/>
                    </a:lnTo>
                    <a:lnTo>
                      <a:pt x="244" y="954"/>
                    </a:lnTo>
                    <a:lnTo>
                      <a:pt x="244" y="954"/>
                    </a:lnTo>
                    <a:lnTo>
                      <a:pt x="244" y="954"/>
                    </a:lnTo>
                    <a:lnTo>
                      <a:pt x="244" y="954"/>
                    </a:lnTo>
                    <a:lnTo>
                      <a:pt x="249" y="954"/>
                    </a:lnTo>
                    <a:lnTo>
                      <a:pt x="249" y="954"/>
                    </a:lnTo>
                    <a:lnTo>
                      <a:pt x="249" y="954"/>
                    </a:lnTo>
                    <a:lnTo>
                      <a:pt x="249" y="954"/>
                    </a:lnTo>
                    <a:lnTo>
                      <a:pt x="249" y="954"/>
                    </a:lnTo>
                    <a:lnTo>
                      <a:pt x="255" y="954"/>
                    </a:lnTo>
                    <a:lnTo>
                      <a:pt x="255" y="948"/>
                    </a:lnTo>
                    <a:lnTo>
                      <a:pt x="255" y="948"/>
                    </a:lnTo>
                    <a:lnTo>
                      <a:pt x="255" y="948"/>
                    </a:lnTo>
                    <a:lnTo>
                      <a:pt x="255" y="948"/>
                    </a:lnTo>
                    <a:lnTo>
                      <a:pt x="260" y="948"/>
                    </a:lnTo>
                    <a:lnTo>
                      <a:pt x="260" y="948"/>
                    </a:lnTo>
                    <a:lnTo>
                      <a:pt x="260" y="948"/>
                    </a:lnTo>
                    <a:lnTo>
                      <a:pt x="260" y="948"/>
                    </a:lnTo>
                    <a:lnTo>
                      <a:pt x="260" y="948"/>
                    </a:lnTo>
                    <a:lnTo>
                      <a:pt x="266" y="948"/>
                    </a:lnTo>
                    <a:lnTo>
                      <a:pt x="266" y="948"/>
                    </a:lnTo>
                    <a:lnTo>
                      <a:pt x="266" y="942"/>
                    </a:lnTo>
                    <a:lnTo>
                      <a:pt x="266" y="942"/>
                    </a:lnTo>
                    <a:lnTo>
                      <a:pt x="266" y="942"/>
                    </a:lnTo>
                    <a:lnTo>
                      <a:pt x="266" y="942"/>
                    </a:lnTo>
                    <a:lnTo>
                      <a:pt x="271" y="942"/>
                    </a:lnTo>
                    <a:lnTo>
                      <a:pt x="271" y="942"/>
                    </a:lnTo>
                    <a:lnTo>
                      <a:pt x="271" y="942"/>
                    </a:lnTo>
                    <a:lnTo>
                      <a:pt x="271" y="942"/>
                    </a:lnTo>
                    <a:lnTo>
                      <a:pt x="271" y="942"/>
                    </a:lnTo>
                    <a:lnTo>
                      <a:pt x="277" y="942"/>
                    </a:lnTo>
                    <a:lnTo>
                      <a:pt x="277" y="942"/>
                    </a:lnTo>
                    <a:lnTo>
                      <a:pt x="277" y="936"/>
                    </a:lnTo>
                    <a:lnTo>
                      <a:pt x="277" y="936"/>
                    </a:lnTo>
                    <a:lnTo>
                      <a:pt x="277" y="936"/>
                    </a:lnTo>
                    <a:lnTo>
                      <a:pt x="282" y="936"/>
                    </a:lnTo>
                    <a:lnTo>
                      <a:pt x="282" y="936"/>
                    </a:lnTo>
                    <a:lnTo>
                      <a:pt x="282" y="936"/>
                    </a:lnTo>
                    <a:lnTo>
                      <a:pt x="282" y="936"/>
                    </a:lnTo>
                    <a:lnTo>
                      <a:pt x="282" y="936"/>
                    </a:lnTo>
                    <a:lnTo>
                      <a:pt x="288" y="936"/>
                    </a:lnTo>
                    <a:lnTo>
                      <a:pt x="288" y="936"/>
                    </a:lnTo>
                    <a:lnTo>
                      <a:pt x="288" y="936"/>
                    </a:lnTo>
                    <a:lnTo>
                      <a:pt x="288" y="936"/>
                    </a:lnTo>
                    <a:lnTo>
                      <a:pt x="288" y="936"/>
                    </a:lnTo>
                    <a:lnTo>
                      <a:pt x="288" y="930"/>
                    </a:lnTo>
                    <a:lnTo>
                      <a:pt x="293" y="930"/>
                    </a:lnTo>
                    <a:lnTo>
                      <a:pt x="293" y="930"/>
                    </a:lnTo>
                    <a:lnTo>
                      <a:pt x="293" y="930"/>
                    </a:lnTo>
                    <a:lnTo>
                      <a:pt x="293" y="930"/>
                    </a:lnTo>
                    <a:lnTo>
                      <a:pt x="299" y="930"/>
                    </a:lnTo>
                    <a:lnTo>
                      <a:pt x="299" y="930"/>
                    </a:lnTo>
                    <a:lnTo>
                      <a:pt x="299" y="930"/>
                    </a:lnTo>
                    <a:lnTo>
                      <a:pt x="299" y="930"/>
                    </a:lnTo>
                    <a:lnTo>
                      <a:pt x="299" y="930"/>
                    </a:lnTo>
                    <a:lnTo>
                      <a:pt x="305" y="930"/>
                    </a:lnTo>
                    <a:lnTo>
                      <a:pt x="305" y="924"/>
                    </a:lnTo>
                    <a:lnTo>
                      <a:pt x="305" y="924"/>
                    </a:lnTo>
                    <a:lnTo>
                      <a:pt x="305" y="924"/>
                    </a:lnTo>
                    <a:lnTo>
                      <a:pt x="305" y="924"/>
                    </a:lnTo>
                    <a:lnTo>
                      <a:pt x="310" y="924"/>
                    </a:lnTo>
                    <a:lnTo>
                      <a:pt x="310" y="924"/>
                    </a:lnTo>
                    <a:lnTo>
                      <a:pt x="310" y="924"/>
                    </a:lnTo>
                    <a:lnTo>
                      <a:pt x="310" y="924"/>
                    </a:lnTo>
                    <a:lnTo>
                      <a:pt x="310" y="924"/>
                    </a:lnTo>
                    <a:lnTo>
                      <a:pt x="316" y="924"/>
                    </a:lnTo>
                    <a:lnTo>
                      <a:pt x="316" y="918"/>
                    </a:lnTo>
                    <a:lnTo>
                      <a:pt x="316" y="918"/>
                    </a:lnTo>
                    <a:lnTo>
                      <a:pt x="316" y="918"/>
                    </a:lnTo>
                    <a:lnTo>
                      <a:pt x="316" y="918"/>
                    </a:lnTo>
                    <a:lnTo>
                      <a:pt x="316" y="918"/>
                    </a:lnTo>
                    <a:lnTo>
                      <a:pt x="321" y="918"/>
                    </a:lnTo>
                    <a:lnTo>
                      <a:pt x="321" y="918"/>
                    </a:lnTo>
                    <a:lnTo>
                      <a:pt x="321" y="918"/>
                    </a:lnTo>
                    <a:lnTo>
                      <a:pt x="321" y="918"/>
                    </a:lnTo>
                    <a:lnTo>
                      <a:pt x="321" y="912"/>
                    </a:lnTo>
                    <a:lnTo>
                      <a:pt x="327" y="912"/>
                    </a:lnTo>
                    <a:lnTo>
                      <a:pt x="327" y="912"/>
                    </a:lnTo>
                    <a:lnTo>
                      <a:pt x="327" y="912"/>
                    </a:lnTo>
                    <a:lnTo>
                      <a:pt x="327" y="912"/>
                    </a:lnTo>
                    <a:lnTo>
                      <a:pt x="327" y="912"/>
                    </a:lnTo>
                    <a:lnTo>
                      <a:pt x="332" y="912"/>
                    </a:lnTo>
                    <a:lnTo>
                      <a:pt x="332" y="912"/>
                    </a:lnTo>
                    <a:lnTo>
                      <a:pt x="332" y="906"/>
                    </a:lnTo>
                    <a:lnTo>
                      <a:pt x="332" y="906"/>
                    </a:lnTo>
                    <a:lnTo>
                      <a:pt x="332" y="906"/>
                    </a:lnTo>
                    <a:lnTo>
                      <a:pt x="338" y="906"/>
                    </a:lnTo>
                    <a:lnTo>
                      <a:pt x="338" y="906"/>
                    </a:lnTo>
                    <a:lnTo>
                      <a:pt x="338" y="906"/>
                    </a:lnTo>
                    <a:lnTo>
                      <a:pt x="338" y="906"/>
                    </a:lnTo>
                    <a:lnTo>
                      <a:pt x="343" y="900"/>
                    </a:lnTo>
                    <a:lnTo>
                      <a:pt x="343" y="900"/>
                    </a:lnTo>
                    <a:lnTo>
                      <a:pt x="343" y="900"/>
                    </a:lnTo>
                    <a:lnTo>
                      <a:pt x="343" y="900"/>
                    </a:lnTo>
                    <a:lnTo>
                      <a:pt x="343" y="900"/>
                    </a:lnTo>
                    <a:lnTo>
                      <a:pt x="349" y="900"/>
                    </a:lnTo>
                    <a:lnTo>
                      <a:pt x="349" y="900"/>
                    </a:lnTo>
                    <a:lnTo>
                      <a:pt x="349" y="894"/>
                    </a:lnTo>
                    <a:lnTo>
                      <a:pt x="349" y="894"/>
                    </a:lnTo>
                    <a:lnTo>
                      <a:pt x="349" y="894"/>
                    </a:lnTo>
                    <a:lnTo>
                      <a:pt x="349" y="894"/>
                    </a:lnTo>
                    <a:lnTo>
                      <a:pt x="354" y="894"/>
                    </a:lnTo>
                    <a:lnTo>
                      <a:pt x="354" y="894"/>
                    </a:lnTo>
                    <a:lnTo>
                      <a:pt x="354" y="888"/>
                    </a:lnTo>
                    <a:lnTo>
                      <a:pt x="354" y="888"/>
                    </a:lnTo>
                    <a:lnTo>
                      <a:pt x="354" y="888"/>
                    </a:lnTo>
                    <a:lnTo>
                      <a:pt x="360" y="888"/>
                    </a:lnTo>
                    <a:lnTo>
                      <a:pt x="360" y="888"/>
                    </a:lnTo>
                    <a:lnTo>
                      <a:pt x="360" y="888"/>
                    </a:lnTo>
                    <a:lnTo>
                      <a:pt x="360" y="882"/>
                    </a:lnTo>
                    <a:lnTo>
                      <a:pt x="360" y="882"/>
                    </a:lnTo>
                    <a:lnTo>
                      <a:pt x="366" y="882"/>
                    </a:lnTo>
                    <a:lnTo>
                      <a:pt x="366" y="882"/>
                    </a:lnTo>
                    <a:lnTo>
                      <a:pt x="366" y="882"/>
                    </a:lnTo>
                    <a:lnTo>
                      <a:pt x="366" y="876"/>
                    </a:lnTo>
                    <a:lnTo>
                      <a:pt x="366" y="876"/>
                    </a:lnTo>
                    <a:lnTo>
                      <a:pt x="371" y="876"/>
                    </a:lnTo>
                    <a:lnTo>
                      <a:pt x="371" y="876"/>
                    </a:lnTo>
                    <a:lnTo>
                      <a:pt x="371" y="876"/>
                    </a:lnTo>
                    <a:lnTo>
                      <a:pt x="371" y="870"/>
                    </a:lnTo>
                    <a:lnTo>
                      <a:pt x="371" y="870"/>
                    </a:lnTo>
                    <a:lnTo>
                      <a:pt x="377" y="870"/>
                    </a:lnTo>
                    <a:lnTo>
                      <a:pt x="377" y="870"/>
                    </a:lnTo>
                    <a:lnTo>
                      <a:pt x="377" y="870"/>
                    </a:lnTo>
                    <a:lnTo>
                      <a:pt x="377" y="870"/>
                    </a:lnTo>
                    <a:lnTo>
                      <a:pt x="377" y="864"/>
                    </a:lnTo>
                    <a:lnTo>
                      <a:pt x="377" y="864"/>
                    </a:lnTo>
                    <a:lnTo>
                      <a:pt x="382" y="864"/>
                    </a:lnTo>
                    <a:lnTo>
                      <a:pt x="382" y="864"/>
                    </a:lnTo>
                    <a:lnTo>
                      <a:pt x="382" y="858"/>
                    </a:lnTo>
                    <a:lnTo>
                      <a:pt x="382" y="858"/>
                    </a:lnTo>
                    <a:lnTo>
                      <a:pt x="388" y="858"/>
                    </a:lnTo>
                    <a:lnTo>
                      <a:pt x="388" y="858"/>
                    </a:lnTo>
                    <a:lnTo>
                      <a:pt x="388" y="858"/>
                    </a:lnTo>
                    <a:lnTo>
                      <a:pt x="388" y="852"/>
                    </a:lnTo>
                    <a:lnTo>
                      <a:pt x="388" y="852"/>
                    </a:lnTo>
                    <a:lnTo>
                      <a:pt x="393" y="852"/>
                    </a:lnTo>
                    <a:lnTo>
                      <a:pt x="393" y="852"/>
                    </a:lnTo>
                    <a:lnTo>
                      <a:pt x="393" y="852"/>
                    </a:lnTo>
                    <a:lnTo>
                      <a:pt x="393" y="852"/>
                    </a:lnTo>
                    <a:lnTo>
                      <a:pt x="393" y="846"/>
                    </a:lnTo>
                    <a:lnTo>
                      <a:pt x="399" y="846"/>
                    </a:lnTo>
                    <a:lnTo>
                      <a:pt x="399" y="846"/>
                    </a:lnTo>
                    <a:lnTo>
                      <a:pt x="399" y="846"/>
                    </a:lnTo>
                    <a:lnTo>
                      <a:pt x="399" y="846"/>
                    </a:lnTo>
                    <a:lnTo>
                      <a:pt x="399" y="840"/>
                    </a:lnTo>
                    <a:lnTo>
                      <a:pt x="399" y="840"/>
                    </a:lnTo>
                    <a:lnTo>
                      <a:pt x="404" y="840"/>
                    </a:lnTo>
                    <a:lnTo>
                      <a:pt x="404" y="840"/>
                    </a:lnTo>
                    <a:lnTo>
                      <a:pt x="404" y="840"/>
                    </a:lnTo>
                    <a:lnTo>
                      <a:pt x="404" y="840"/>
                    </a:lnTo>
                    <a:lnTo>
                      <a:pt x="404" y="834"/>
                    </a:lnTo>
                    <a:lnTo>
                      <a:pt x="410" y="834"/>
                    </a:lnTo>
                    <a:lnTo>
                      <a:pt x="410" y="834"/>
                    </a:lnTo>
                    <a:lnTo>
                      <a:pt x="410" y="834"/>
                    </a:lnTo>
                    <a:lnTo>
                      <a:pt x="410" y="834"/>
                    </a:lnTo>
                    <a:lnTo>
                      <a:pt x="410" y="834"/>
                    </a:lnTo>
                    <a:lnTo>
                      <a:pt x="415" y="828"/>
                    </a:lnTo>
                    <a:lnTo>
                      <a:pt x="415" y="828"/>
                    </a:lnTo>
                    <a:lnTo>
                      <a:pt x="415" y="828"/>
                    </a:lnTo>
                    <a:lnTo>
                      <a:pt x="415" y="828"/>
                    </a:lnTo>
                    <a:lnTo>
                      <a:pt x="415" y="828"/>
                    </a:lnTo>
                    <a:lnTo>
                      <a:pt x="421" y="828"/>
                    </a:lnTo>
                    <a:lnTo>
                      <a:pt x="421" y="822"/>
                    </a:lnTo>
                    <a:lnTo>
                      <a:pt x="421" y="822"/>
                    </a:lnTo>
                    <a:lnTo>
                      <a:pt x="421" y="822"/>
                    </a:lnTo>
                    <a:lnTo>
                      <a:pt x="421" y="822"/>
                    </a:lnTo>
                    <a:lnTo>
                      <a:pt x="427" y="822"/>
                    </a:lnTo>
                    <a:lnTo>
                      <a:pt x="427" y="822"/>
                    </a:lnTo>
                    <a:lnTo>
                      <a:pt x="427" y="816"/>
                    </a:lnTo>
                    <a:lnTo>
                      <a:pt x="427" y="816"/>
                    </a:lnTo>
                    <a:lnTo>
                      <a:pt x="427" y="816"/>
                    </a:lnTo>
                    <a:lnTo>
                      <a:pt x="432" y="816"/>
                    </a:lnTo>
                    <a:lnTo>
                      <a:pt x="432" y="816"/>
                    </a:lnTo>
                    <a:lnTo>
                      <a:pt x="432" y="816"/>
                    </a:lnTo>
                    <a:lnTo>
                      <a:pt x="432" y="816"/>
                    </a:lnTo>
                    <a:lnTo>
                      <a:pt x="432" y="810"/>
                    </a:lnTo>
                    <a:lnTo>
                      <a:pt x="438" y="810"/>
                    </a:lnTo>
                    <a:lnTo>
                      <a:pt x="438" y="810"/>
                    </a:lnTo>
                    <a:lnTo>
                      <a:pt x="438" y="810"/>
                    </a:lnTo>
                    <a:lnTo>
                      <a:pt x="438" y="810"/>
                    </a:lnTo>
                    <a:lnTo>
                      <a:pt x="438" y="810"/>
                    </a:lnTo>
                    <a:lnTo>
                      <a:pt x="443" y="804"/>
                    </a:lnTo>
                    <a:lnTo>
                      <a:pt x="443" y="804"/>
                    </a:lnTo>
                    <a:lnTo>
                      <a:pt x="443" y="804"/>
                    </a:lnTo>
                    <a:lnTo>
                      <a:pt x="443" y="804"/>
                    </a:lnTo>
                    <a:lnTo>
                      <a:pt x="443" y="804"/>
                    </a:lnTo>
                    <a:lnTo>
                      <a:pt x="449" y="804"/>
                    </a:lnTo>
                    <a:lnTo>
                      <a:pt x="449" y="804"/>
                    </a:lnTo>
                    <a:lnTo>
                      <a:pt x="449" y="804"/>
                    </a:lnTo>
                    <a:lnTo>
                      <a:pt x="449" y="798"/>
                    </a:lnTo>
                    <a:lnTo>
                      <a:pt x="449" y="798"/>
                    </a:lnTo>
                    <a:lnTo>
                      <a:pt x="454" y="798"/>
                    </a:lnTo>
                    <a:lnTo>
                      <a:pt x="454" y="798"/>
                    </a:lnTo>
                    <a:lnTo>
                      <a:pt x="454" y="798"/>
                    </a:lnTo>
                    <a:lnTo>
                      <a:pt x="454" y="798"/>
                    </a:lnTo>
                    <a:lnTo>
                      <a:pt x="454" y="792"/>
                    </a:lnTo>
                    <a:lnTo>
                      <a:pt x="460" y="792"/>
                    </a:lnTo>
                    <a:lnTo>
                      <a:pt x="460" y="792"/>
                    </a:lnTo>
                    <a:lnTo>
                      <a:pt x="460" y="792"/>
                    </a:lnTo>
                    <a:lnTo>
                      <a:pt x="460" y="792"/>
                    </a:lnTo>
                    <a:lnTo>
                      <a:pt x="460" y="792"/>
                    </a:lnTo>
                    <a:lnTo>
                      <a:pt x="465" y="792"/>
                    </a:lnTo>
                    <a:lnTo>
                      <a:pt x="465" y="786"/>
                    </a:lnTo>
                    <a:lnTo>
                      <a:pt x="465" y="786"/>
                    </a:lnTo>
                    <a:lnTo>
                      <a:pt x="465" y="786"/>
                    </a:lnTo>
                    <a:lnTo>
                      <a:pt x="465" y="786"/>
                    </a:lnTo>
                    <a:lnTo>
                      <a:pt x="471" y="786"/>
                    </a:lnTo>
                    <a:lnTo>
                      <a:pt x="471" y="786"/>
                    </a:lnTo>
                    <a:lnTo>
                      <a:pt x="471" y="786"/>
                    </a:lnTo>
                    <a:lnTo>
                      <a:pt x="471" y="780"/>
                    </a:lnTo>
                    <a:lnTo>
                      <a:pt x="471" y="780"/>
                    </a:lnTo>
                    <a:lnTo>
                      <a:pt x="476" y="780"/>
                    </a:lnTo>
                    <a:lnTo>
                      <a:pt x="476" y="780"/>
                    </a:lnTo>
                    <a:lnTo>
                      <a:pt x="476" y="780"/>
                    </a:lnTo>
                    <a:lnTo>
                      <a:pt x="476" y="780"/>
                    </a:lnTo>
                    <a:lnTo>
                      <a:pt x="476" y="780"/>
                    </a:lnTo>
                    <a:lnTo>
                      <a:pt x="476" y="774"/>
                    </a:lnTo>
                    <a:lnTo>
                      <a:pt x="482" y="774"/>
                    </a:lnTo>
                    <a:lnTo>
                      <a:pt x="482" y="774"/>
                    </a:lnTo>
                    <a:lnTo>
                      <a:pt x="482" y="774"/>
                    </a:lnTo>
                    <a:lnTo>
                      <a:pt x="482" y="774"/>
                    </a:lnTo>
                    <a:lnTo>
                      <a:pt x="482" y="774"/>
                    </a:lnTo>
                    <a:lnTo>
                      <a:pt x="487" y="768"/>
                    </a:lnTo>
                    <a:lnTo>
                      <a:pt x="487" y="768"/>
                    </a:lnTo>
                    <a:lnTo>
                      <a:pt x="487" y="768"/>
                    </a:lnTo>
                    <a:lnTo>
                      <a:pt x="487" y="768"/>
                    </a:lnTo>
                    <a:lnTo>
                      <a:pt x="487" y="768"/>
                    </a:lnTo>
                    <a:lnTo>
                      <a:pt x="493" y="768"/>
                    </a:lnTo>
                    <a:lnTo>
                      <a:pt x="493" y="762"/>
                    </a:lnTo>
                    <a:lnTo>
                      <a:pt x="493" y="762"/>
                    </a:lnTo>
                    <a:lnTo>
                      <a:pt x="493" y="762"/>
                    </a:lnTo>
                    <a:lnTo>
                      <a:pt x="493" y="762"/>
                    </a:lnTo>
                    <a:lnTo>
                      <a:pt x="499" y="762"/>
                    </a:lnTo>
                    <a:lnTo>
                      <a:pt x="499" y="756"/>
                    </a:lnTo>
                    <a:lnTo>
                      <a:pt x="499" y="756"/>
                    </a:lnTo>
                    <a:lnTo>
                      <a:pt x="499" y="756"/>
                    </a:lnTo>
                    <a:lnTo>
                      <a:pt x="499" y="756"/>
                    </a:lnTo>
                    <a:lnTo>
                      <a:pt x="504" y="756"/>
                    </a:lnTo>
                    <a:lnTo>
                      <a:pt x="504" y="756"/>
                    </a:lnTo>
                    <a:lnTo>
                      <a:pt x="504" y="750"/>
                    </a:lnTo>
                    <a:lnTo>
                      <a:pt x="504" y="750"/>
                    </a:lnTo>
                    <a:lnTo>
                      <a:pt x="504" y="750"/>
                    </a:lnTo>
                    <a:lnTo>
                      <a:pt x="510" y="750"/>
                    </a:lnTo>
                    <a:lnTo>
                      <a:pt x="510" y="750"/>
                    </a:lnTo>
                    <a:lnTo>
                      <a:pt x="510" y="744"/>
                    </a:lnTo>
                    <a:lnTo>
                      <a:pt x="510" y="744"/>
                    </a:lnTo>
                    <a:lnTo>
                      <a:pt x="510" y="744"/>
                    </a:lnTo>
                    <a:lnTo>
                      <a:pt x="515" y="744"/>
                    </a:lnTo>
                    <a:lnTo>
                      <a:pt x="515" y="744"/>
                    </a:lnTo>
                    <a:lnTo>
                      <a:pt x="515" y="738"/>
                    </a:lnTo>
                    <a:lnTo>
                      <a:pt x="515" y="738"/>
                    </a:lnTo>
                    <a:lnTo>
                      <a:pt x="515" y="738"/>
                    </a:lnTo>
                    <a:lnTo>
                      <a:pt x="521" y="738"/>
                    </a:lnTo>
                    <a:lnTo>
                      <a:pt x="521" y="738"/>
                    </a:lnTo>
                    <a:lnTo>
                      <a:pt x="521" y="732"/>
                    </a:lnTo>
                    <a:lnTo>
                      <a:pt x="521" y="732"/>
                    </a:lnTo>
                    <a:lnTo>
                      <a:pt x="521" y="732"/>
                    </a:lnTo>
                    <a:lnTo>
                      <a:pt x="526" y="732"/>
                    </a:lnTo>
                    <a:lnTo>
                      <a:pt x="526" y="732"/>
                    </a:lnTo>
                    <a:lnTo>
                      <a:pt x="526" y="726"/>
                    </a:lnTo>
                    <a:lnTo>
                      <a:pt x="526" y="726"/>
                    </a:lnTo>
                    <a:lnTo>
                      <a:pt x="526" y="726"/>
                    </a:lnTo>
                    <a:lnTo>
                      <a:pt x="532" y="726"/>
                    </a:lnTo>
                    <a:lnTo>
                      <a:pt x="532" y="720"/>
                    </a:lnTo>
                    <a:lnTo>
                      <a:pt x="532" y="720"/>
                    </a:lnTo>
                    <a:lnTo>
                      <a:pt x="532" y="720"/>
                    </a:lnTo>
                    <a:lnTo>
                      <a:pt x="532" y="720"/>
                    </a:lnTo>
                    <a:lnTo>
                      <a:pt x="532" y="714"/>
                    </a:lnTo>
                    <a:lnTo>
                      <a:pt x="537" y="714"/>
                    </a:lnTo>
                    <a:lnTo>
                      <a:pt x="537" y="714"/>
                    </a:lnTo>
                    <a:lnTo>
                      <a:pt x="537" y="714"/>
                    </a:lnTo>
                    <a:lnTo>
                      <a:pt x="537" y="714"/>
                    </a:lnTo>
                    <a:lnTo>
                      <a:pt x="537" y="708"/>
                    </a:lnTo>
                    <a:lnTo>
                      <a:pt x="543" y="708"/>
                    </a:lnTo>
                    <a:lnTo>
                      <a:pt x="543" y="708"/>
                    </a:lnTo>
                    <a:lnTo>
                      <a:pt x="543" y="708"/>
                    </a:lnTo>
                    <a:lnTo>
                      <a:pt x="543" y="702"/>
                    </a:lnTo>
                    <a:lnTo>
                      <a:pt x="548" y="702"/>
                    </a:lnTo>
                    <a:lnTo>
                      <a:pt x="548" y="702"/>
                    </a:lnTo>
                    <a:lnTo>
                      <a:pt x="548" y="696"/>
                    </a:lnTo>
                    <a:lnTo>
                      <a:pt x="548" y="696"/>
                    </a:lnTo>
                    <a:lnTo>
                      <a:pt x="548" y="696"/>
                    </a:lnTo>
                    <a:lnTo>
                      <a:pt x="554" y="696"/>
                    </a:lnTo>
                    <a:lnTo>
                      <a:pt x="554" y="690"/>
                    </a:lnTo>
                    <a:lnTo>
                      <a:pt x="554" y="690"/>
                    </a:lnTo>
                    <a:lnTo>
                      <a:pt x="554" y="690"/>
                    </a:lnTo>
                    <a:lnTo>
                      <a:pt x="554" y="684"/>
                    </a:lnTo>
                    <a:lnTo>
                      <a:pt x="560" y="684"/>
                    </a:lnTo>
                    <a:lnTo>
                      <a:pt x="560" y="684"/>
                    </a:lnTo>
                    <a:lnTo>
                      <a:pt x="560" y="684"/>
                    </a:lnTo>
                    <a:lnTo>
                      <a:pt x="560" y="678"/>
                    </a:lnTo>
                    <a:lnTo>
                      <a:pt x="560" y="678"/>
                    </a:lnTo>
                    <a:lnTo>
                      <a:pt x="565" y="678"/>
                    </a:lnTo>
                    <a:lnTo>
                      <a:pt x="565" y="678"/>
                    </a:lnTo>
                    <a:lnTo>
                      <a:pt x="565" y="672"/>
                    </a:lnTo>
                    <a:lnTo>
                      <a:pt x="565" y="672"/>
                    </a:lnTo>
                    <a:lnTo>
                      <a:pt x="565" y="672"/>
                    </a:lnTo>
                    <a:lnTo>
                      <a:pt x="571" y="666"/>
                    </a:lnTo>
                    <a:lnTo>
                      <a:pt x="571" y="666"/>
                    </a:lnTo>
                    <a:lnTo>
                      <a:pt x="571" y="666"/>
                    </a:lnTo>
                    <a:lnTo>
                      <a:pt x="571" y="666"/>
                    </a:lnTo>
                    <a:lnTo>
                      <a:pt x="571" y="660"/>
                    </a:lnTo>
                    <a:lnTo>
                      <a:pt x="576" y="660"/>
                    </a:lnTo>
                    <a:lnTo>
                      <a:pt x="576" y="660"/>
                    </a:lnTo>
                    <a:lnTo>
                      <a:pt x="576" y="654"/>
                    </a:lnTo>
                    <a:lnTo>
                      <a:pt x="576" y="654"/>
                    </a:lnTo>
                    <a:lnTo>
                      <a:pt x="576" y="654"/>
                    </a:lnTo>
                    <a:lnTo>
                      <a:pt x="582" y="648"/>
                    </a:lnTo>
                    <a:lnTo>
                      <a:pt x="582" y="648"/>
                    </a:lnTo>
                    <a:lnTo>
                      <a:pt x="582" y="648"/>
                    </a:lnTo>
                    <a:lnTo>
                      <a:pt x="582" y="648"/>
                    </a:lnTo>
                    <a:lnTo>
                      <a:pt x="582" y="642"/>
                    </a:lnTo>
                    <a:lnTo>
                      <a:pt x="582" y="642"/>
                    </a:lnTo>
                    <a:lnTo>
                      <a:pt x="587" y="642"/>
                    </a:lnTo>
                    <a:lnTo>
                      <a:pt x="587" y="636"/>
                    </a:lnTo>
                    <a:lnTo>
                      <a:pt x="587" y="636"/>
                    </a:lnTo>
                    <a:lnTo>
                      <a:pt x="587" y="636"/>
                    </a:lnTo>
                    <a:lnTo>
                      <a:pt x="587" y="630"/>
                    </a:lnTo>
                    <a:lnTo>
                      <a:pt x="593" y="630"/>
                    </a:lnTo>
                    <a:lnTo>
                      <a:pt x="593" y="630"/>
                    </a:lnTo>
                    <a:lnTo>
                      <a:pt x="593" y="624"/>
                    </a:lnTo>
                    <a:lnTo>
                      <a:pt x="593" y="624"/>
                    </a:lnTo>
                    <a:lnTo>
                      <a:pt x="593" y="624"/>
                    </a:lnTo>
                    <a:lnTo>
                      <a:pt x="598" y="618"/>
                    </a:lnTo>
                    <a:lnTo>
                      <a:pt x="598" y="618"/>
                    </a:lnTo>
                    <a:lnTo>
                      <a:pt x="598" y="618"/>
                    </a:lnTo>
                    <a:lnTo>
                      <a:pt x="598" y="612"/>
                    </a:lnTo>
                    <a:lnTo>
                      <a:pt x="598" y="612"/>
                    </a:lnTo>
                    <a:lnTo>
                      <a:pt x="604" y="612"/>
                    </a:lnTo>
                    <a:lnTo>
                      <a:pt x="604" y="606"/>
                    </a:lnTo>
                    <a:lnTo>
                      <a:pt x="604" y="606"/>
                    </a:lnTo>
                    <a:lnTo>
                      <a:pt x="604" y="606"/>
                    </a:lnTo>
                    <a:lnTo>
                      <a:pt x="604" y="600"/>
                    </a:lnTo>
                    <a:lnTo>
                      <a:pt x="609" y="600"/>
                    </a:lnTo>
                    <a:lnTo>
                      <a:pt x="609" y="594"/>
                    </a:lnTo>
                    <a:lnTo>
                      <a:pt x="609" y="594"/>
                    </a:lnTo>
                    <a:lnTo>
                      <a:pt x="609" y="594"/>
                    </a:lnTo>
                    <a:lnTo>
                      <a:pt x="609" y="588"/>
                    </a:lnTo>
                    <a:lnTo>
                      <a:pt x="615" y="588"/>
                    </a:lnTo>
                    <a:lnTo>
                      <a:pt x="615" y="588"/>
                    </a:lnTo>
                    <a:lnTo>
                      <a:pt x="615" y="582"/>
                    </a:lnTo>
                    <a:lnTo>
                      <a:pt x="615" y="582"/>
                    </a:lnTo>
                    <a:lnTo>
                      <a:pt x="615" y="576"/>
                    </a:lnTo>
                    <a:lnTo>
                      <a:pt x="621" y="576"/>
                    </a:lnTo>
                    <a:lnTo>
                      <a:pt x="621" y="576"/>
                    </a:lnTo>
                    <a:lnTo>
                      <a:pt x="621" y="570"/>
                    </a:lnTo>
                    <a:lnTo>
                      <a:pt x="621" y="570"/>
                    </a:lnTo>
                    <a:lnTo>
                      <a:pt x="621" y="564"/>
                    </a:lnTo>
                    <a:lnTo>
                      <a:pt x="626" y="564"/>
                    </a:lnTo>
                    <a:lnTo>
                      <a:pt x="626" y="564"/>
                    </a:lnTo>
                    <a:lnTo>
                      <a:pt x="626" y="558"/>
                    </a:lnTo>
                    <a:lnTo>
                      <a:pt x="626" y="558"/>
                    </a:lnTo>
                    <a:lnTo>
                      <a:pt x="626" y="552"/>
                    </a:lnTo>
                    <a:lnTo>
                      <a:pt x="632" y="552"/>
                    </a:lnTo>
                    <a:lnTo>
                      <a:pt x="632" y="552"/>
                    </a:lnTo>
                    <a:lnTo>
                      <a:pt x="632" y="546"/>
                    </a:lnTo>
                    <a:lnTo>
                      <a:pt x="632" y="546"/>
                    </a:lnTo>
                    <a:lnTo>
                      <a:pt x="632" y="540"/>
                    </a:lnTo>
                    <a:lnTo>
                      <a:pt x="632" y="540"/>
                    </a:lnTo>
                    <a:lnTo>
                      <a:pt x="637" y="534"/>
                    </a:lnTo>
                    <a:lnTo>
                      <a:pt x="637" y="534"/>
                    </a:lnTo>
                    <a:lnTo>
                      <a:pt x="637" y="534"/>
                    </a:lnTo>
                    <a:lnTo>
                      <a:pt x="637" y="528"/>
                    </a:lnTo>
                    <a:lnTo>
                      <a:pt x="637" y="528"/>
                    </a:lnTo>
                    <a:lnTo>
                      <a:pt x="643" y="522"/>
                    </a:lnTo>
                    <a:lnTo>
                      <a:pt x="643" y="522"/>
                    </a:lnTo>
                    <a:lnTo>
                      <a:pt x="643" y="516"/>
                    </a:lnTo>
                    <a:lnTo>
                      <a:pt x="643" y="516"/>
                    </a:lnTo>
                    <a:lnTo>
                      <a:pt x="643" y="510"/>
                    </a:lnTo>
                    <a:lnTo>
                      <a:pt x="648" y="510"/>
                    </a:lnTo>
                    <a:lnTo>
                      <a:pt x="648" y="510"/>
                    </a:lnTo>
                    <a:lnTo>
                      <a:pt x="648" y="504"/>
                    </a:lnTo>
                    <a:lnTo>
                      <a:pt x="648" y="504"/>
                    </a:lnTo>
                    <a:lnTo>
                      <a:pt x="648" y="498"/>
                    </a:lnTo>
                    <a:lnTo>
                      <a:pt x="654" y="498"/>
                    </a:lnTo>
                    <a:lnTo>
                      <a:pt x="654" y="492"/>
                    </a:lnTo>
                    <a:lnTo>
                      <a:pt x="654" y="492"/>
                    </a:lnTo>
                    <a:lnTo>
                      <a:pt x="654" y="486"/>
                    </a:lnTo>
                    <a:lnTo>
                      <a:pt x="654" y="486"/>
                    </a:lnTo>
                    <a:lnTo>
                      <a:pt x="659" y="480"/>
                    </a:lnTo>
                    <a:lnTo>
                      <a:pt x="659" y="480"/>
                    </a:lnTo>
                    <a:lnTo>
                      <a:pt x="659" y="480"/>
                    </a:lnTo>
                    <a:lnTo>
                      <a:pt x="659" y="474"/>
                    </a:lnTo>
                    <a:lnTo>
                      <a:pt x="659" y="474"/>
                    </a:lnTo>
                    <a:lnTo>
                      <a:pt x="665" y="468"/>
                    </a:lnTo>
                    <a:lnTo>
                      <a:pt x="665" y="468"/>
                    </a:lnTo>
                    <a:lnTo>
                      <a:pt x="665" y="462"/>
                    </a:lnTo>
                    <a:lnTo>
                      <a:pt x="665" y="462"/>
                    </a:lnTo>
                    <a:lnTo>
                      <a:pt x="665" y="456"/>
                    </a:lnTo>
                    <a:lnTo>
                      <a:pt x="670" y="456"/>
                    </a:lnTo>
                    <a:lnTo>
                      <a:pt x="670" y="450"/>
                    </a:lnTo>
                    <a:lnTo>
                      <a:pt x="670" y="450"/>
                    </a:lnTo>
                    <a:lnTo>
                      <a:pt x="670" y="450"/>
                    </a:lnTo>
                    <a:lnTo>
                      <a:pt x="670" y="444"/>
                    </a:lnTo>
                    <a:lnTo>
                      <a:pt x="676" y="444"/>
                    </a:lnTo>
                    <a:lnTo>
                      <a:pt x="676" y="438"/>
                    </a:lnTo>
                    <a:lnTo>
                      <a:pt x="676" y="438"/>
                    </a:lnTo>
                    <a:lnTo>
                      <a:pt x="676" y="432"/>
                    </a:lnTo>
                    <a:lnTo>
                      <a:pt x="676" y="432"/>
                    </a:lnTo>
                    <a:lnTo>
                      <a:pt x="682" y="426"/>
                    </a:lnTo>
                    <a:lnTo>
                      <a:pt x="682" y="426"/>
                    </a:lnTo>
                    <a:lnTo>
                      <a:pt x="682" y="420"/>
                    </a:lnTo>
                    <a:lnTo>
                      <a:pt x="682" y="420"/>
                    </a:lnTo>
                    <a:lnTo>
                      <a:pt x="682" y="420"/>
                    </a:lnTo>
                    <a:lnTo>
                      <a:pt x="687" y="414"/>
                    </a:lnTo>
                    <a:lnTo>
                      <a:pt x="687" y="414"/>
                    </a:lnTo>
                    <a:lnTo>
                      <a:pt x="687" y="408"/>
                    </a:lnTo>
                    <a:lnTo>
                      <a:pt x="687" y="408"/>
                    </a:lnTo>
                    <a:lnTo>
                      <a:pt x="687" y="402"/>
                    </a:lnTo>
                    <a:lnTo>
                      <a:pt x="693" y="402"/>
                    </a:lnTo>
                    <a:lnTo>
                      <a:pt x="693" y="396"/>
                    </a:lnTo>
                    <a:lnTo>
                      <a:pt x="693" y="396"/>
                    </a:lnTo>
                    <a:lnTo>
                      <a:pt x="693" y="390"/>
                    </a:lnTo>
                    <a:lnTo>
                      <a:pt x="693" y="390"/>
                    </a:lnTo>
                    <a:lnTo>
                      <a:pt x="693" y="390"/>
                    </a:lnTo>
                    <a:lnTo>
                      <a:pt x="698" y="384"/>
                    </a:lnTo>
                    <a:lnTo>
                      <a:pt x="698" y="384"/>
                    </a:lnTo>
                    <a:lnTo>
                      <a:pt x="698" y="378"/>
                    </a:lnTo>
                    <a:lnTo>
                      <a:pt x="698" y="378"/>
                    </a:lnTo>
                    <a:lnTo>
                      <a:pt x="698" y="372"/>
                    </a:lnTo>
                    <a:lnTo>
                      <a:pt x="704" y="372"/>
                    </a:lnTo>
                    <a:lnTo>
                      <a:pt x="704" y="372"/>
                    </a:lnTo>
                    <a:lnTo>
                      <a:pt x="704" y="366"/>
                    </a:lnTo>
                    <a:lnTo>
                      <a:pt x="704" y="366"/>
                    </a:lnTo>
                    <a:lnTo>
                      <a:pt x="704" y="360"/>
                    </a:lnTo>
                    <a:lnTo>
                      <a:pt x="709" y="360"/>
                    </a:lnTo>
                    <a:lnTo>
                      <a:pt x="709" y="354"/>
                    </a:lnTo>
                    <a:lnTo>
                      <a:pt x="709" y="354"/>
                    </a:lnTo>
                    <a:lnTo>
                      <a:pt x="709" y="354"/>
                    </a:lnTo>
                    <a:lnTo>
                      <a:pt x="709" y="348"/>
                    </a:lnTo>
                    <a:lnTo>
                      <a:pt x="715" y="348"/>
                    </a:lnTo>
                    <a:lnTo>
                      <a:pt x="715" y="342"/>
                    </a:lnTo>
                    <a:lnTo>
                      <a:pt x="715" y="342"/>
                    </a:lnTo>
                    <a:lnTo>
                      <a:pt x="715" y="342"/>
                    </a:lnTo>
                    <a:lnTo>
                      <a:pt x="715" y="336"/>
                    </a:lnTo>
                    <a:lnTo>
                      <a:pt x="720" y="336"/>
                    </a:lnTo>
                    <a:lnTo>
                      <a:pt x="720" y="330"/>
                    </a:lnTo>
                    <a:lnTo>
                      <a:pt x="720" y="330"/>
                    </a:lnTo>
                    <a:lnTo>
                      <a:pt x="720" y="324"/>
                    </a:lnTo>
                    <a:lnTo>
                      <a:pt x="726" y="324"/>
                    </a:lnTo>
                    <a:lnTo>
                      <a:pt x="726" y="324"/>
                    </a:lnTo>
                    <a:lnTo>
                      <a:pt x="726" y="318"/>
                    </a:lnTo>
                    <a:lnTo>
                      <a:pt x="726" y="318"/>
                    </a:lnTo>
                    <a:lnTo>
                      <a:pt x="726" y="318"/>
                    </a:lnTo>
                    <a:lnTo>
                      <a:pt x="726" y="312"/>
                    </a:lnTo>
                    <a:lnTo>
                      <a:pt x="731" y="312"/>
                    </a:lnTo>
                    <a:lnTo>
                      <a:pt x="731" y="312"/>
                    </a:lnTo>
                    <a:lnTo>
                      <a:pt x="731" y="306"/>
                    </a:lnTo>
                    <a:lnTo>
                      <a:pt x="731" y="306"/>
                    </a:lnTo>
                    <a:lnTo>
                      <a:pt x="731" y="306"/>
                    </a:lnTo>
                    <a:lnTo>
                      <a:pt x="737" y="300"/>
                    </a:lnTo>
                    <a:lnTo>
                      <a:pt x="737" y="300"/>
                    </a:lnTo>
                    <a:lnTo>
                      <a:pt x="737" y="300"/>
                    </a:lnTo>
                    <a:lnTo>
                      <a:pt x="737" y="294"/>
                    </a:lnTo>
                    <a:lnTo>
                      <a:pt x="743" y="294"/>
                    </a:lnTo>
                    <a:lnTo>
                      <a:pt x="743" y="288"/>
                    </a:lnTo>
                    <a:lnTo>
                      <a:pt x="743" y="288"/>
                    </a:lnTo>
                    <a:lnTo>
                      <a:pt x="743" y="288"/>
                    </a:lnTo>
                    <a:lnTo>
                      <a:pt x="743" y="282"/>
                    </a:lnTo>
                    <a:lnTo>
                      <a:pt x="748" y="282"/>
                    </a:lnTo>
                    <a:lnTo>
                      <a:pt x="748" y="282"/>
                    </a:lnTo>
                    <a:lnTo>
                      <a:pt x="748" y="282"/>
                    </a:lnTo>
                    <a:lnTo>
                      <a:pt x="748" y="276"/>
                    </a:lnTo>
                    <a:lnTo>
                      <a:pt x="748" y="276"/>
                    </a:lnTo>
                    <a:lnTo>
                      <a:pt x="748" y="276"/>
                    </a:lnTo>
                    <a:lnTo>
                      <a:pt x="754" y="276"/>
                    </a:lnTo>
                    <a:lnTo>
                      <a:pt x="754" y="270"/>
                    </a:lnTo>
                    <a:lnTo>
                      <a:pt x="754" y="270"/>
                    </a:lnTo>
                    <a:lnTo>
                      <a:pt x="754" y="270"/>
                    </a:lnTo>
                    <a:lnTo>
                      <a:pt x="754" y="270"/>
                    </a:lnTo>
                    <a:lnTo>
                      <a:pt x="759" y="264"/>
                    </a:lnTo>
                    <a:lnTo>
                      <a:pt x="759" y="264"/>
                    </a:lnTo>
                    <a:lnTo>
                      <a:pt x="759" y="264"/>
                    </a:lnTo>
                    <a:lnTo>
                      <a:pt x="759" y="264"/>
                    </a:lnTo>
                    <a:lnTo>
                      <a:pt x="759" y="258"/>
                    </a:lnTo>
                    <a:lnTo>
                      <a:pt x="765" y="258"/>
                    </a:lnTo>
                    <a:lnTo>
                      <a:pt x="765" y="258"/>
                    </a:lnTo>
                    <a:lnTo>
                      <a:pt x="765" y="258"/>
                    </a:lnTo>
                    <a:lnTo>
                      <a:pt x="765" y="252"/>
                    </a:lnTo>
                    <a:lnTo>
                      <a:pt x="765" y="252"/>
                    </a:lnTo>
                    <a:lnTo>
                      <a:pt x="770" y="252"/>
                    </a:lnTo>
                    <a:lnTo>
                      <a:pt x="770" y="252"/>
                    </a:lnTo>
                    <a:lnTo>
                      <a:pt x="770" y="252"/>
                    </a:lnTo>
                    <a:lnTo>
                      <a:pt x="770" y="246"/>
                    </a:lnTo>
                    <a:lnTo>
                      <a:pt x="770" y="246"/>
                    </a:lnTo>
                    <a:lnTo>
                      <a:pt x="776" y="246"/>
                    </a:lnTo>
                    <a:lnTo>
                      <a:pt x="776" y="246"/>
                    </a:lnTo>
                    <a:lnTo>
                      <a:pt x="776" y="246"/>
                    </a:lnTo>
                    <a:lnTo>
                      <a:pt x="776" y="240"/>
                    </a:lnTo>
                    <a:lnTo>
                      <a:pt x="776" y="240"/>
                    </a:lnTo>
                    <a:lnTo>
                      <a:pt x="781" y="240"/>
                    </a:lnTo>
                    <a:lnTo>
                      <a:pt x="781" y="240"/>
                    </a:lnTo>
                    <a:lnTo>
                      <a:pt x="781" y="240"/>
                    </a:lnTo>
                    <a:lnTo>
                      <a:pt x="781" y="234"/>
                    </a:lnTo>
                    <a:lnTo>
                      <a:pt x="781" y="234"/>
                    </a:lnTo>
                    <a:lnTo>
                      <a:pt x="787" y="234"/>
                    </a:lnTo>
                    <a:lnTo>
                      <a:pt x="787" y="234"/>
                    </a:lnTo>
                    <a:lnTo>
                      <a:pt x="787" y="234"/>
                    </a:lnTo>
                    <a:lnTo>
                      <a:pt x="787" y="234"/>
                    </a:lnTo>
                    <a:lnTo>
                      <a:pt x="787" y="228"/>
                    </a:lnTo>
                    <a:lnTo>
                      <a:pt x="792" y="228"/>
                    </a:lnTo>
                    <a:lnTo>
                      <a:pt x="792" y="228"/>
                    </a:lnTo>
                    <a:lnTo>
                      <a:pt x="792" y="228"/>
                    </a:lnTo>
                    <a:lnTo>
                      <a:pt x="792" y="228"/>
                    </a:lnTo>
                    <a:lnTo>
                      <a:pt x="792" y="228"/>
                    </a:lnTo>
                    <a:lnTo>
                      <a:pt x="798" y="222"/>
                    </a:lnTo>
                    <a:lnTo>
                      <a:pt x="798" y="222"/>
                    </a:lnTo>
                    <a:lnTo>
                      <a:pt x="798" y="222"/>
                    </a:lnTo>
                    <a:lnTo>
                      <a:pt x="798" y="222"/>
                    </a:lnTo>
                    <a:lnTo>
                      <a:pt x="798" y="222"/>
                    </a:lnTo>
                    <a:lnTo>
                      <a:pt x="798" y="222"/>
                    </a:lnTo>
                    <a:lnTo>
                      <a:pt x="804" y="216"/>
                    </a:lnTo>
                    <a:lnTo>
                      <a:pt x="804" y="216"/>
                    </a:lnTo>
                    <a:lnTo>
                      <a:pt x="804" y="216"/>
                    </a:lnTo>
                    <a:lnTo>
                      <a:pt x="804" y="216"/>
                    </a:lnTo>
                    <a:lnTo>
                      <a:pt x="804" y="216"/>
                    </a:lnTo>
                    <a:lnTo>
                      <a:pt x="809" y="216"/>
                    </a:lnTo>
                    <a:lnTo>
                      <a:pt x="809" y="216"/>
                    </a:lnTo>
                    <a:lnTo>
                      <a:pt x="809" y="216"/>
                    </a:lnTo>
                    <a:lnTo>
                      <a:pt x="809" y="210"/>
                    </a:lnTo>
                    <a:lnTo>
                      <a:pt x="809" y="210"/>
                    </a:lnTo>
                    <a:lnTo>
                      <a:pt x="815" y="210"/>
                    </a:lnTo>
                    <a:lnTo>
                      <a:pt x="815" y="210"/>
                    </a:lnTo>
                    <a:lnTo>
                      <a:pt x="815" y="210"/>
                    </a:lnTo>
                    <a:lnTo>
                      <a:pt x="815" y="210"/>
                    </a:lnTo>
                    <a:lnTo>
                      <a:pt x="815" y="210"/>
                    </a:lnTo>
                    <a:lnTo>
                      <a:pt x="820" y="210"/>
                    </a:lnTo>
                    <a:lnTo>
                      <a:pt x="820" y="204"/>
                    </a:lnTo>
                    <a:lnTo>
                      <a:pt x="820" y="204"/>
                    </a:lnTo>
                    <a:lnTo>
                      <a:pt x="820" y="204"/>
                    </a:lnTo>
                    <a:lnTo>
                      <a:pt x="820" y="204"/>
                    </a:lnTo>
                    <a:lnTo>
                      <a:pt x="826" y="204"/>
                    </a:lnTo>
                    <a:lnTo>
                      <a:pt x="826" y="204"/>
                    </a:lnTo>
                    <a:lnTo>
                      <a:pt x="826" y="204"/>
                    </a:lnTo>
                    <a:lnTo>
                      <a:pt x="826" y="204"/>
                    </a:lnTo>
                    <a:lnTo>
                      <a:pt x="826" y="198"/>
                    </a:lnTo>
                    <a:lnTo>
                      <a:pt x="831" y="198"/>
                    </a:lnTo>
                    <a:lnTo>
                      <a:pt x="831" y="198"/>
                    </a:lnTo>
                    <a:lnTo>
                      <a:pt x="831" y="198"/>
                    </a:lnTo>
                    <a:lnTo>
                      <a:pt x="831" y="198"/>
                    </a:lnTo>
                    <a:lnTo>
                      <a:pt x="831" y="198"/>
                    </a:lnTo>
                    <a:lnTo>
                      <a:pt x="837" y="198"/>
                    </a:lnTo>
                    <a:lnTo>
                      <a:pt x="837" y="198"/>
                    </a:lnTo>
                    <a:lnTo>
                      <a:pt x="837" y="198"/>
                    </a:lnTo>
                    <a:lnTo>
                      <a:pt x="837" y="198"/>
                    </a:lnTo>
                    <a:lnTo>
                      <a:pt x="837" y="192"/>
                    </a:lnTo>
                    <a:lnTo>
                      <a:pt x="842" y="192"/>
                    </a:lnTo>
                    <a:lnTo>
                      <a:pt x="842" y="192"/>
                    </a:lnTo>
                    <a:lnTo>
                      <a:pt x="842" y="192"/>
                    </a:lnTo>
                    <a:lnTo>
                      <a:pt x="842" y="192"/>
                    </a:lnTo>
                    <a:lnTo>
                      <a:pt x="842" y="192"/>
                    </a:lnTo>
                    <a:lnTo>
                      <a:pt x="848" y="192"/>
                    </a:lnTo>
                    <a:lnTo>
                      <a:pt x="848" y="192"/>
                    </a:lnTo>
                    <a:lnTo>
                      <a:pt x="848" y="192"/>
                    </a:lnTo>
                    <a:lnTo>
                      <a:pt x="848" y="192"/>
                    </a:lnTo>
                    <a:lnTo>
                      <a:pt x="848" y="186"/>
                    </a:lnTo>
                    <a:lnTo>
                      <a:pt x="853" y="186"/>
                    </a:lnTo>
                    <a:lnTo>
                      <a:pt x="853" y="186"/>
                    </a:lnTo>
                    <a:lnTo>
                      <a:pt x="853" y="186"/>
                    </a:lnTo>
                    <a:lnTo>
                      <a:pt x="853" y="186"/>
                    </a:lnTo>
                    <a:lnTo>
                      <a:pt x="853" y="186"/>
                    </a:lnTo>
                    <a:lnTo>
                      <a:pt x="853" y="186"/>
                    </a:lnTo>
                    <a:lnTo>
                      <a:pt x="859" y="186"/>
                    </a:lnTo>
                    <a:lnTo>
                      <a:pt x="859" y="186"/>
                    </a:lnTo>
                    <a:lnTo>
                      <a:pt x="859" y="186"/>
                    </a:lnTo>
                    <a:lnTo>
                      <a:pt x="859" y="186"/>
                    </a:lnTo>
                    <a:lnTo>
                      <a:pt x="859" y="186"/>
                    </a:lnTo>
                    <a:lnTo>
                      <a:pt x="865" y="180"/>
                    </a:lnTo>
                    <a:lnTo>
                      <a:pt x="865" y="180"/>
                    </a:lnTo>
                    <a:lnTo>
                      <a:pt x="865" y="180"/>
                    </a:lnTo>
                    <a:lnTo>
                      <a:pt x="865" y="180"/>
                    </a:lnTo>
                    <a:lnTo>
                      <a:pt x="870" y="180"/>
                    </a:lnTo>
                    <a:lnTo>
                      <a:pt x="870" y="180"/>
                    </a:lnTo>
                    <a:lnTo>
                      <a:pt x="870" y="180"/>
                    </a:lnTo>
                    <a:lnTo>
                      <a:pt x="870" y="180"/>
                    </a:lnTo>
                    <a:lnTo>
                      <a:pt x="870" y="180"/>
                    </a:lnTo>
                    <a:lnTo>
                      <a:pt x="876" y="180"/>
                    </a:lnTo>
                    <a:lnTo>
                      <a:pt x="876" y="180"/>
                    </a:lnTo>
                    <a:lnTo>
                      <a:pt x="876" y="180"/>
                    </a:lnTo>
                    <a:lnTo>
                      <a:pt x="876" y="174"/>
                    </a:lnTo>
                    <a:lnTo>
                      <a:pt x="876" y="174"/>
                    </a:lnTo>
                    <a:lnTo>
                      <a:pt x="881" y="174"/>
                    </a:lnTo>
                    <a:lnTo>
                      <a:pt x="881" y="174"/>
                    </a:lnTo>
                    <a:lnTo>
                      <a:pt x="881" y="174"/>
                    </a:lnTo>
                    <a:lnTo>
                      <a:pt x="881" y="174"/>
                    </a:lnTo>
                    <a:lnTo>
                      <a:pt x="881" y="174"/>
                    </a:lnTo>
                    <a:lnTo>
                      <a:pt x="887" y="174"/>
                    </a:lnTo>
                    <a:lnTo>
                      <a:pt x="887" y="174"/>
                    </a:lnTo>
                    <a:lnTo>
                      <a:pt x="887" y="174"/>
                    </a:lnTo>
                    <a:lnTo>
                      <a:pt x="887" y="174"/>
                    </a:lnTo>
                    <a:lnTo>
                      <a:pt x="887" y="174"/>
                    </a:lnTo>
                    <a:lnTo>
                      <a:pt x="892" y="174"/>
                    </a:lnTo>
                    <a:lnTo>
                      <a:pt x="892" y="174"/>
                    </a:lnTo>
                    <a:lnTo>
                      <a:pt x="892" y="168"/>
                    </a:lnTo>
                    <a:lnTo>
                      <a:pt x="892" y="168"/>
                    </a:lnTo>
                    <a:lnTo>
                      <a:pt x="892" y="168"/>
                    </a:lnTo>
                    <a:lnTo>
                      <a:pt x="898" y="168"/>
                    </a:lnTo>
                    <a:lnTo>
                      <a:pt x="898" y="168"/>
                    </a:lnTo>
                    <a:lnTo>
                      <a:pt x="898" y="168"/>
                    </a:lnTo>
                    <a:lnTo>
                      <a:pt x="898" y="168"/>
                    </a:lnTo>
                    <a:lnTo>
                      <a:pt x="898" y="168"/>
                    </a:lnTo>
                    <a:lnTo>
                      <a:pt x="903" y="168"/>
                    </a:lnTo>
                    <a:lnTo>
                      <a:pt x="903" y="168"/>
                    </a:lnTo>
                    <a:lnTo>
                      <a:pt x="903" y="168"/>
                    </a:lnTo>
                    <a:lnTo>
                      <a:pt x="903" y="168"/>
                    </a:lnTo>
                    <a:lnTo>
                      <a:pt x="903" y="168"/>
                    </a:lnTo>
                    <a:lnTo>
                      <a:pt x="903" y="168"/>
                    </a:lnTo>
                    <a:lnTo>
                      <a:pt x="909" y="168"/>
                    </a:lnTo>
                    <a:lnTo>
                      <a:pt x="909" y="168"/>
                    </a:lnTo>
                    <a:lnTo>
                      <a:pt x="909" y="162"/>
                    </a:lnTo>
                    <a:lnTo>
                      <a:pt x="909" y="162"/>
                    </a:lnTo>
                    <a:lnTo>
                      <a:pt x="909" y="162"/>
                    </a:lnTo>
                    <a:lnTo>
                      <a:pt x="914" y="162"/>
                    </a:lnTo>
                    <a:lnTo>
                      <a:pt x="914" y="162"/>
                    </a:lnTo>
                    <a:lnTo>
                      <a:pt x="914" y="162"/>
                    </a:lnTo>
                    <a:lnTo>
                      <a:pt x="914" y="162"/>
                    </a:lnTo>
                    <a:lnTo>
                      <a:pt x="914" y="162"/>
                    </a:lnTo>
                    <a:lnTo>
                      <a:pt x="920" y="162"/>
                    </a:lnTo>
                    <a:lnTo>
                      <a:pt x="920" y="162"/>
                    </a:lnTo>
                    <a:lnTo>
                      <a:pt x="920" y="162"/>
                    </a:lnTo>
                    <a:lnTo>
                      <a:pt x="920" y="162"/>
                    </a:lnTo>
                    <a:lnTo>
                      <a:pt x="920" y="162"/>
                    </a:lnTo>
                    <a:lnTo>
                      <a:pt x="926" y="162"/>
                    </a:lnTo>
                    <a:lnTo>
                      <a:pt x="926" y="162"/>
                    </a:lnTo>
                    <a:lnTo>
                      <a:pt x="926" y="162"/>
                    </a:lnTo>
                    <a:lnTo>
                      <a:pt x="926" y="162"/>
                    </a:lnTo>
                    <a:lnTo>
                      <a:pt x="926" y="156"/>
                    </a:lnTo>
                    <a:lnTo>
                      <a:pt x="931" y="156"/>
                    </a:lnTo>
                    <a:lnTo>
                      <a:pt x="931" y="156"/>
                    </a:lnTo>
                    <a:lnTo>
                      <a:pt x="931" y="156"/>
                    </a:lnTo>
                    <a:lnTo>
                      <a:pt x="931" y="156"/>
                    </a:lnTo>
                    <a:lnTo>
                      <a:pt x="931" y="156"/>
                    </a:lnTo>
                    <a:lnTo>
                      <a:pt x="937" y="156"/>
                    </a:lnTo>
                    <a:lnTo>
                      <a:pt x="937" y="156"/>
                    </a:lnTo>
                    <a:lnTo>
                      <a:pt x="937" y="156"/>
                    </a:lnTo>
                    <a:lnTo>
                      <a:pt x="937" y="156"/>
                    </a:lnTo>
                    <a:lnTo>
                      <a:pt x="937" y="156"/>
                    </a:lnTo>
                    <a:lnTo>
                      <a:pt x="942" y="156"/>
                    </a:lnTo>
                    <a:lnTo>
                      <a:pt x="942" y="156"/>
                    </a:lnTo>
                    <a:lnTo>
                      <a:pt x="942" y="156"/>
                    </a:lnTo>
                    <a:lnTo>
                      <a:pt x="942" y="156"/>
                    </a:lnTo>
                    <a:lnTo>
                      <a:pt x="942" y="156"/>
                    </a:lnTo>
                    <a:lnTo>
                      <a:pt x="948" y="156"/>
                    </a:lnTo>
                    <a:lnTo>
                      <a:pt x="948" y="156"/>
                    </a:lnTo>
                    <a:lnTo>
                      <a:pt x="948" y="156"/>
                    </a:lnTo>
                    <a:lnTo>
                      <a:pt x="948" y="150"/>
                    </a:lnTo>
                    <a:lnTo>
                      <a:pt x="948" y="150"/>
                    </a:lnTo>
                    <a:lnTo>
                      <a:pt x="953" y="150"/>
                    </a:lnTo>
                    <a:lnTo>
                      <a:pt x="953" y="150"/>
                    </a:lnTo>
                    <a:lnTo>
                      <a:pt x="953" y="150"/>
                    </a:lnTo>
                    <a:lnTo>
                      <a:pt x="953" y="150"/>
                    </a:lnTo>
                    <a:lnTo>
                      <a:pt x="953" y="150"/>
                    </a:lnTo>
                    <a:lnTo>
                      <a:pt x="959" y="150"/>
                    </a:lnTo>
                    <a:lnTo>
                      <a:pt x="959" y="150"/>
                    </a:lnTo>
                    <a:lnTo>
                      <a:pt x="959" y="150"/>
                    </a:lnTo>
                    <a:lnTo>
                      <a:pt x="959" y="150"/>
                    </a:lnTo>
                    <a:lnTo>
                      <a:pt x="959" y="150"/>
                    </a:lnTo>
                    <a:lnTo>
                      <a:pt x="964" y="150"/>
                    </a:lnTo>
                    <a:lnTo>
                      <a:pt x="964" y="150"/>
                    </a:lnTo>
                    <a:lnTo>
                      <a:pt x="964" y="150"/>
                    </a:lnTo>
                    <a:lnTo>
                      <a:pt x="964" y="150"/>
                    </a:lnTo>
                    <a:lnTo>
                      <a:pt x="964" y="150"/>
                    </a:lnTo>
                    <a:lnTo>
                      <a:pt x="970" y="150"/>
                    </a:lnTo>
                    <a:lnTo>
                      <a:pt x="970" y="150"/>
                    </a:lnTo>
                    <a:lnTo>
                      <a:pt x="970" y="150"/>
                    </a:lnTo>
                    <a:lnTo>
                      <a:pt x="970" y="150"/>
                    </a:lnTo>
                    <a:lnTo>
                      <a:pt x="970" y="144"/>
                    </a:lnTo>
                    <a:lnTo>
                      <a:pt x="970" y="144"/>
                    </a:lnTo>
                    <a:lnTo>
                      <a:pt x="975" y="144"/>
                    </a:lnTo>
                    <a:lnTo>
                      <a:pt x="975" y="144"/>
                    </a:lnTo>
                    <a:lnTo>
                      <a:pt x="975" y="144"/>
                    </a:lnTo>
                    <a:lnTo>
                      <a:pt x="975" y="144"/>
                    </a:lnTo>
                    <a:lnTo>
                      <a:pt x="975" y="144"/>
                    </a:lnTo>
                    <a:lnTo>
                      <a:pt x="981" y="144"/>
                    </a:lnTo>
                    <a:lnTo>
                      <a:pt x="981" y="144"/>
                    </a:lnTo>
                    <a:lnTo>
                      <a:pt x="981" y="144"/>
                    </a:lnTo>
                    <a:lnTo>
                      <a:pt x="981" y="144"/>
                    </a:lnTo>
                    <a:lnTo>
                      <a:pt x="981" y="144"/>
                    </a:lnTo>
                    <a:lnTo>
                      <a:pt x="987" y="144"/>
                    </a:lnTo>
                    <a:lnTo>
                      <a:pt x="987" y="144"/>
                    </a:lnTo>
                    <a:lnTo>
                      <a:pt x="987" y="144"/>
                    </a:lnTo>
                    <a:lnTo>
                      <a:pt x="987" y="144"/>
                    </a:lnTo>
                    <a:lnTo>
                      <a:pt x="987" y="144"/>
                    </a:lnTo>
                    <a:lnTo>
                      <a:pt x="992" y="144"/>
                    </a:lnTo>
                    <a:lnTo>
                      <a:pt x="992" y="144"/>
                    </a:lnTo>
                    <a:lnTo>
                      <a:pt x="992" y="144"/>
                    </a:lnTo>
                    <a:lnTo>
                      <a:pt x="992" y="144"/>
                    </a:lnTo>
                    <a:lnTo>
                      <a:pt x="992" y="144"/>
                    </a:lnTo>
                    <a:lnTo>
                      <a:pt x="998" y="144"/>
                    </a:lnTo>
                    <a:lnTo>
                      <a:pt x="998" y="138"/>
                    </a:lnTo>
                    <a:lnTo>
                      <a:pt x="998" y="138"/>
                    </a:lnTo>
                    <a:lnTo>
                      <a:pt x="998" y="138"/>
                    </a:lnTo>
                    <a:lnTo>
                      <a:pt x="998" y="138"/>
                    </a:lnTo>
                    <a:lnTo>
                      <a:pt x="1003" y="138"/>
                    </a:lnTo>
                    <a:lnTo>
                      <a:pt x="1003" y="138"/>
                    </a:lnTo>
                    <a:lnTo>
                      <a:pt x="1003" y="138"/>
                    </a:lnTo>
                    <a:lnTo>
                      <a:pt x="1003" y="138"/>
                    </a:lnTo>
                    <a:lnTo>
                      <a:pt x="1003" y="138"/>
                    </a:lnTo>
                    <a:lnTo>
                      <a:pt x="1009" y="138"/>
                    </a:lnTo>
                    <a:lnTo>
                      <a:pt x="1009" y="138"/>
                    </a:lnTo>
                    <a:lnTo>
                      <a:pt x="1009" y="138"/>
                    </a:lnTo>
                    <a:lnTo>
                      <a:pt x="1009" y="138"/>
                    </a:lnTo>
                    <a:lnTo>
                      <a:pt x="1009" y="138"/>
                    </a:lnTo>
                    <a:lnTo>
                      <a:pt x="1014" y="138"/>
                    </a:lnTo>
                    <a:lnTo>
                      <a:pt x="1014" y="138"/>
                    </a:lnTo>
                    <a:lnTo>
                      <a:pt x="1014" y="138"/>
                    </a:lnTo>
                    <a:lnTo>
                      <a:pt x="1014" y="138"/>
                    </a:lnTo>
                    <a:lnTo>
                      <a:pt x="1014" y="138"/>
                    </a:lnTo>
                    <a:lnTo>
                      <a:pt x="1020" y="138"/>
                    </a:lnTo>
                    <a:lnTo>
                      <a:pt x="1020" y="138"/>
                    </a:lnTo>
                    <a:lnTo>
                      <a:pt x="1020" y="138"/>
                    </a:lnTo>
                    <a:lnTo>
                      <a:pt x="1020" y="138"/>
                    </a:lnTo>
                    <a:lnTo>
                      <a:pt x="1020" y="138"/>
                    </a:lnTo>
                    <a:lnTo>
                      <a:pt x="1020" y="132"/>
                    </a:lnTo>
                    <a:lnTo>
                      <a:pt x="1025" y="132"/>
                    </a:lnTo>
                    <a:lnTo>
                      <a:pt x="1025" y="132"/>
                    </a:lnTo>
                    <a:lnTo>
                      <a:pt x="1025" y="132"/>
                    </a:lnTo>
                    <a:lnTo>
                      <a:pt x="1025" y="132"/>
                    </a:lnTo>
                    <a:lnTo>
                      <a:pt x="1025" y="132"/>
                    </a:lnTo>
                    <a:lnTo>
                      <a:pt x="1031" y="132"/>
                    </a:lnTo>
                    <a:lnTo>
                      <a:pt x="1031" y="132"/>
                    </a:lnTo>
                    <a:lnTo>
                      <a:pt x="1031" y="132"/>
                    </a:lnTo>
                    <a:lnTo>
                      <a:pt x="1031" y="132"/>
                    </a:lnTo>
                    <a:lnTo>
                      <a:pt x="1031" y="132"/>
                    </a:lnTo>
                    <a:lnTo>
                      <a:pt x="1036" y="132"/>
                    </a:lnTo>
                    <a:lnTo>
                      <a:pt x="1036" y="132"/>
                    </a:lnTo>
                    <a:lnTo>
                      <a:pt x="1036" y="132"/>
                    </a:lnTo>
                    <a:lnTo>
                      <a:pt x="1036" y="132"/>
                    </a:lnTo>
                    <a:lnTo>
                      <a:pt x="1036" y="132"/>
                    </a:lnTo>
                    <a:lnTo>
                      <a:pt x="1042" y="132"/>
                    </a:lnTo>
                    <a:lnTo>
                      <a:pt x="1042" y="132"/>
                    </a:lnTo>
                    <a:lnTo>
                      <a:pt x="1042" y="132"/>
                    </a:lnTo>
                    <a:lnTo>
                      <a:pt x="1042" y="126"/>
                    </a:lnTo>
                    <a:lnTo>
                      <a:pt x="1042" y="126"/>
                    </a:lnTo>
                    <a:lnTo>
                      <a:pt x="1048" y="126"/>
                    </a:lnTo>
                    <a:lnTo>
                      <a:pt x="1048" y="126"/>
                    </a:lnTo>
                    <a:lnTo>
                      <a:pt x="1048" y="126"/>
                    </a:lnTo>
                    <a:lnTo>
                      <a:pt x="1048" y="126"/>
                    </a:lnTo>
                    <a:lnTo>
                      <a:pt x="1048" y="126"/>
                    </a:lnTo>
                    <a:lnTo>
                      <a:pt x="1053" y="126"/>
                    </a:lnTo>
                    <a:lnTo>
                      <a:pt x="1053" y="126"/>
                    </a:lnTo>
                    <a:lnTo>
                      <a:pt x="1053" y="126"/>
                    </a:lnTo>
                    <a:lnTo>
                      <a:pt x="1053" y="126"/>
                    </a:lnTo>
                    <a:lnTo>
                      <a:pt x="1053" y="126"/>
                    </a:lnTo>
                    <a:lnTo>
                      <a:pt x="1059" y="126"/>
                    </a:lnTo>
                    <a:lnTo>
                      <a:pt x="1059" y="126"/>
                    </a:lnTo>
                    <a:lnTo>
                      <a:pt x="1059" y="126"/>
                    </a:lnTo>
                    <a:lnTo>
                      <a:pt x="1059" y="126"/>
                    </a:lnTo>
                    <a:lnTo>
                      <a:pt x="1059" y="120"/>
                    </a:lnTo>
                    <a:lnTo>
                      <a:pt x="1064" y="120"/>
                    </a:lnTo>
                    <a:lnTo>
                      <a:pt x="1064" y="120"/>
                    </a:lnTo>
                    <a:lnTo>
                      <a:pt x="1064" y="120"/>
                    </a:lnTo>
                    <a:lnTo>
                      <a:pt x="1064" y="120"/>
                    </a:lnTo>
                    <a:lnTo>
                      <a:pt x="1070" y="120"/>
                    </a:lnTo>
                    <a:lnTo>
                      <a:pt x="1070" y="120"/>
                    </a:lnTo>
                    <a:lnTo>
                      <a:pt x="1070" y="120"/>
                    </a:lnTo>
                    <a:lnTo>
                      <a:pt x="1070" y="120"/>
                    </a:lnTo>
                    <a:lnTo>
                      <a:pt x="1070" y="120"/>
                    </a:lnTo>
                    <a:lnTo>
                      <a:pt x="1070" y="120"/>
                    </a:lnTo>
                    <a:lnTo>
                      <a:pt x="1075" y="120"/>
                    </a:lnTo>
                    <a:lnTo>
                      <a:pt x="1075" y="120"/>
                    </a:lnTo>
                    <a:lnTo>
                      <a:pt x="1075" y="114"/>
                    </a:lnTo>
                    <a:lnTo>
                      <a:pt x="1075" y="114"/>
                    </a:lnTo>
                    <a:lnTo>
                      <a:pt x="1075" y="114"/>
                    </a:lnTo>
                    <a:lnTo>
                      <a:pt x="1081" y="114"/>
                    </a:lnTo>
                    <a:lnTo>
                      <a:pt x="1081" y="114"/>
                    </a:lnTo>
                    <a:lnTo>
                      <a:pt x="1081" y="114"/>
                    </a:lnTo>
                    <a:lnTo>
                      <a:pt x="1081" y="114"/>
                    </a:lnTo>
                    <a:lnTo>
                      <a:pt x="1081" y="114"/>
                    </a:lnTo>
                    <a:lnTo>
                      <a:pt x="1086" y="114"/>
                    </a:lnTo>
                    <a:lnTo>
                      <a:pt x="1086" y="114"/>
                    </a:lnTo>
                    <a:lnTo>
                      <a:pt x="1086" y="114"/>
                    </a:lnTo>
                    <a:lnTo>
                      <a:pt x="1086" y="108"/>
                    </a:lnTo>
                    <a:lnTo>
                      <a:pt x="1086" y="108"/>
                    </a:lnTo>
                    <a:lnTo>
                      <a:pt x="1086" y="108"/>
                    </a:lnTo>
                    <a:lnTo>
                      <a:pt x="1092" y="108"/>
                    </a:lnTo>
                    <a:lnTo>
                      <a:pt x="1092" y="108"/>
                    </a:lnTo>
                    <a:lnTo>
                      <a:pt x="1092" y="108"/>
                    </a:lnTo>
                    <a:lnTo>
                      <a:pt x="1092" y="108"/>
                    </a:lnTo>
                    <a:lnTo>
                      <a:pt x="1097" y="108"/>
                    </a:lnTo>
                    <a:lnTo>
                      <a:pt x="1097" y="108"/>
                    </a:lnTo>
                    <a:lnTo>
                      <a:pt x="1097" y="108"/>
                    </a:lnTo>
                    <a:lnTo>
                      <a:pt x="1097" y="108"/>
                    </a:lnTo>
                    <a:lnTo>
                      <a:pt x="1097" y="102"/>
                    </a:lnTo>
                    <a:lnTo>
                      <a:pt x="1103" y="102"/>
                    </a:lnTo>
                    <a:lnTo>
                      <a:pt x="1103" y="102"/>
                    </a:lnTo>
                    <a:lnTo>
                      <a:pt x="1103" y="102"/>
                    </a:lnTo>
                    <a:lnTo>
                      <a:pt x="1103" y="102"/>
                    </a:lnTo>
                    <a:lnTo>
                      <a:pt x="1103" y="102"/>
                    </a:lnTo>
                    <a:lnTo>
                      <a:pt x="1103" y="102"/>
                    </a:lnTo>
                    <a:lnTo>
                      <a:pt x="1109" y="102"/>
                    </a:lnTo>
                    <a:lnTo>
                      <a:pt x="1109" y="102"/>
                    </a:lnTo>
                    <a:lnTo>
                      <a:pt x="1109" y="102"/>
                    </a:lnTo>
                    <a:lnTo>
                      <a:pt x="1109" y="102"/>
                    </a:lnTo>
                    <a:lnTo>
                      <a:pt x="1109" y="96"/>
                    </a:lnTo>
                    <a:lnTo>
                      <a:pt x="1114" y="96"/>
                    </a:lnTo>
                    <a:lnTo>
                      <a:pt x="1114" y="96"/>
                    </a:lnTo>
                    <a:lnTo>
                      <a:pt x="1114" y="96"/>
                    </a:lnTo>
                    <a:lnTo>
                      <a:pt x="1114" y="96"/>
                    </a:lnTo>
                    <a:lnTo>
                      <a:pt x="1114" y="96"/>
                    </a:lnTo>
                    <a:lnTo>
                      <a:pt x="1120" y="96"/>
                    </a:lnTo>
                    <a:lnTo>
                      <a:pt x="1120" y="96"/>
                    </a:lnTo>
                    <a:lnTo>
                      <a:pt x="1120" y="96"/>
                    </a:lnTo>
                    <a:lnTo>
                      <a:pt x="1120" y="96"/>
                    </a:lnTo>
                    <a:lnTo>
                      <a:pt x="1120" y="96"/>
                    </a:lnTo>
                    <a:lnTo>
                      <a:pt x="1125" y="96"/>
                    </a:lnTo>
                    <a:lnTo>
                      <a:pt x="1125" y="90"/>
                    </a:lnTo>
                    <a:lnTo>
                      <a:pt x="1125" y="90"/>
                    </a:lnTo>
                    <a:lnTo>
                      <a:pt x="1125" y="90"/>
                    </a:lnTo>
                    <a:lnTo>
                      <a:pt x="1131" y="90"/>
                    </a:lnTo>
                    <a:lnTo>
                      <a:pt x="1131" y="90"/>
                    </a:lnTo>
                    <a:lnTo>
                      <a:pt x="1131" y="90"/>
                    </a:lnTo>
                    <a:lnTo>
                      <a:pt x="1131" y="90"/>
                    </a:lnTo>
                    <a:lnTo>
                      <a:pt x="1131" y="90"/>
                    </a:lnTo>
                    <a:lnTo>
                      <a:pt x="1136" y="90"/>
                    </a:lnTo>
                    <a:lnTo>
                      <a:pt x="1136" y="90"/>
                    </a:lnTo>
                    <a:lnTo>
                      <a:pt x="1136" y="90"/>
                    </a:lnTo>
                    <a:lnTo>
                      <a:pt x="1136" y="84"/>
                    </a:lnTo>
                    <a:lnTo>
                      <a:pt x="1136" y="84"/>
                    </a:lnTo>
                    <a:lnTo>
                      <a:pt x="1136" y="84"/>
                    </a:lnTo>
                    <a:lnTo>
                      <a:pt x="1142" y="84"/>
                    </a:lnTo>
                    <a:lnTo>
                      <a:pt x="1142" y="84"/>
                    </a:lnTo>
                    <a:lnTo>
                      <a:pt x="1142" y="84"/>
                    </a:lnTo>
                    <a:lnTo>
                      <a:pt x="1142" y="84"/>
                    </a:lnTo>
                    <a:lnTo>
                      <a:pt x="1142" y="84"/>
                    </a:lnTo>
                    <a:lnTo>
                      <a:pt x="1147" y="84"/>
                    </a:lnTo>
                    <a:lnTo>
                      <a:pt x="1147" y="84"/>
                    </a:lnTo>
                    <a:lnTo>
                      <a:pt x="1147" y="84"/>
                    </a:lnTo>
                    <a:lnTo>
                      <a:pt x="1147" y="84"/>
                    </a:lnTo>
                    <a:lnTo>
                      <a:pt x="1147" y="84"/>
                    </a:lnTo>
                    <a:lnTo>
                      <a:pt x="1153" y="78"/>
                    </a:lnTo>
                    <a:lnTo>
                      <a:pt x="1153" y="78"/>
                    </a:lnTo>
                    <a:lnTo>
                      <a:pt x="1153" y="78"/>
                    </a:lnTo>
                    <a:lnTo>
                      <a:pt x="1153" y="78"/>
                    </a:lnTo>
                    <a:lnTo>
                      <a:pt x="1153" y="78"/>
                    </a:lnTo>
                    <a:lnTo>
                      <a:pt x="1158" y="78"/>
                    </a:lnTo>
                    <a:lnTo>
                      <a:pt x="1158" y="78"/>
                    </a:lnTo>
                    <a:lnTo>
                      <a:pt x="1158" y="78"/>
                    </a:lnTo>
                    <a:lnTo>
                      <a:pt x="1158" y="78"/>
                    </a:lnTo>
                    <a:lnTo>
                      <a:pt x="1158" y="78"/>
                    </a:lnTo>
                    <a:lnTo>
                      <a:pt x="1164" y="78"/>
                    </a:lnTo>
                    <a:lnTo>
                      <a:pt x="1164" y="78"/>
                    </a:lnTo>
                    <a:lnTo>
                      <a:pt x="1164" y="78"/>
                    </a:lnTo>
                    <a:lnTo>
                      <a:pt x="1164" y="72"/>
                    </a:lnTo>
                    <a:lnTo>
                      <a:pt x="1164" y="72"/>
                    </a:lnTo>
                    <a:lnTo>
                      <a:pt x="1170" y="72"/>
                    </a:lnTo>
                    <a:lnTo>
                      <a:pt x="1170" y="72"/>
                    </a:lnTo>
                    <a:lnTo>
                      <a:pt x="1170" y="72"/>
                    </a:lnTo>
                    <a:lnTo>
                      <a:pt x="1170" y="72"/>
                    </a:lnTo>
                    <a:lnTo>
                      <a:pt x="1170" y="72"/>
                    </a:lnTo>
                    <a:lnTo>
                      <a:pt x="1175" y="72"/>
                    </a:lnTo>
                    <a:lnTo>
                      <a:pt x="1175" y="72"/>
                    </a:lnTo>
                    <a:lnTo>
                      <a:pt x="1175" y="72"/>
                    </a:lnTo>
                    <a:lnTo>
                      <a:pt x="1175" y="72"/>
                    </a:lnTo>
                    <a:lnTo>
                      <a:pt x="1175" y="72"/>
                    </a:lnTo>
                    <a:lnTo>
                      <a:pt x="1181" y="72"/>
                    </a:lnTo>
                    <a:lnTo>
                      <a:pt x="1181" y="66"/>
                    </a:lnTo>
                    <a:lnTo>
                      <a:pt x="1181" y="66"/>
                    </a:lnTo>
                    <a:lnTo>
                      <a:pt x="1181" y="66"/>
                    </a:lnTo>
                    <a:lnTo>
                      <a:pt x="1181" y="66"/>
                    </a:lnTo>
                    <a:lnTo>
                      <a:pt x="1181" y="66"/>
                    </a:lnTo>
                    <a:lnTo>
                      <a:pt x="1186" y="66"/>
                    </a:lnTo>
                    <a:lnTo>
                      <a:pt x="1186" y="66"/>
                    </a:lnTo>
                    <a:lnTo>
                      <a:pt x="1186" y="66"/>
                    </a:lnTo>
                    <a:lnTo>
                      <a:pt x="1186" y="66"/>
                    </a:lnTo>
                    <a:lnTo>
                      <a:pt x="1186" y="66"/>
                    </a:lnTo>
                    <a:lnTo>
                      <a:pt x="1192" y="66"/>
                    </a:lnTo>
                    <a:lnTo>
                      <a:pt x="1192" y="66"/>
                    </a:lnTo>
                    <a:lnTo>
                      <a:pt x="1192" y="66"/>
                    </a:lnTo>
                    <a:lnTo>
                      <a:pt x="1192" y="60"/>
                    </a:lnTo>
                    <a:lnTo>
                      <a:pt x="1192" y="60"/>
                    </a:lnTo>
                    <a:lnTo>
                      <a:pt x="1197" y="60"/>
                    </a:lnTo>
                    <a:lnTo>
                      <a:pt x="1197" y="60"/>
                    </a:lnTo>
                    <a:lnTo>
                      <a:pt x="1197" y="60"/>
                    </a:lnTo>
                    <a:lnTo>
                      <a:pt x="1197" y="60"/>
                    </a:lnTo>
                    <a:lnTo>
                      <a:pt x="1197" y="60"/>
                    </a:lnTo>
                    <a:lnTo>
                      <a:pt x="1203" y="60"/>
                    </a:lnTo>
                    <a:lnTo>
                      <a:pt x="1203" y="60"/>
                    </a:lnTo>
                    <a:lnTo>
                      <a:pt x="1203" y="60"/>
                    </a:lnTo>
                    <a:lnTo>
                      <a:pt x="1203" y="60"/>
                    </a:lnTo>
                    <a:lnTo>
                      <a:pt x="1203" y="60"/>
                    </a:lnTo>
                    <a:lnTo>
                      <a:pt x="1208" y="54"/>
                    </a:lnTo>
                    <a:lnTo>
                      <a:pt x="1208" y="54"/>
                    </a:lnTo>
                    <a:lnTo>
                      <a:pt x="1208" y="54"/>
                    </a:lnTo>
                    <a:lnTo>
                      <a:pt x="1208" y="54"/>
                    </a:lnTo>
                    <a:lnTo>
                      <a:pt x="1208" y="54"/>
                    </a:lnTo>
                    <a:lnTo>
                      <a:pt x="1214" y="54"/>
                    </a:lnTo>
                    <a:lnTo>
                      <a:pt x="1214" y="54"/>
                    </a:lnTo>
                    <a:lnTo>
                      <a:pt x="1214" y="54"/>
                    </a:lnTo>
                    <a:lnTo>
                      <a:pt x="1214" y="54"/>
                    </a:lnTo>
                    <a:lnTo>
                      <a:pt x="1214" y="54"/>
                    </a:lnTo>
                    <a:lnTo>
                      <a:pt x="1219" y="48"/>
                    </a:lnTo>
                    <a:lnTo>
                      <a:pt x="1219" y="48"/>
                    </a:lnTo>
                    <a:lnTo>
                      <a:pt x="1219" y="48"/>
                    </a:lnTo>
                    <a:lnTo>
                      <a:pt x="1219" y="48"/>
                    </a:lnTo>
                    <a:lnTo>
                      <a:pt x="1225" y="48"/>
                    </a:lnTo>
                    <a:lnTo>
                      <a:pt x="1225" y="48"/>
                    </a:lnTo>
                    <a:lnTo>
                      <a:pt x="1225" y="48"/>
                    </a:lnTo>
                    <a:lnTo>
                      <a:pt x="1225" y="48"/>
                    </a:lnTo>
                    <a:lnTo>
                      <a:pt x="1225" y="48"/>
                    </a:lnTo>
                    <a:lnTo>
                      <a:pt x="1231" y="48"/>
                    </a:lnTo>
                    <a:lnTo>
                      <a:pt x="1231" y="42"/>
                    </a:lnTo>
                    <a:lnTo>
                      <a:pt x="1231" y="42"/>
                    </a:lnTo>
                    <a:lnTo>
                      <a:pt x="1231" y="42"/>
                    </a:lnTo>
                    <a:lnTo>
                      <a:pt x="1231" y="42"/>
                    </a:lnTo>
                    <a:lnTo>
                      <a:pt x="1231" y="42"/>
                    </a:lnTo>
                    <a:lnTo>
                      <a:pt x="1236" y="42"/>
                    </a:lnTo>
                    <a:lnTo>
                      <a:pt x="1236" y="42"/>
                    </a:lnTo>
                    <a:lnTo>
                      <a:pt x="1236" y="42"/>
                    </a:lnTo>
                    <a:lnTo>
                      <a:pt x="1236" y="42"/>
                    </a:lnTo>
                    <a:lnTo>
                      <a:pt x="1236" y="42"/>
                    </a:lnTo>
                    <a:lnTo>
                      <a:pt x="1242" y="36"/>
                    </a:lnTo>
                    <a:lnTo>
                      <a:pt x="1242" y="36"/>
                    </a:lnTo>
                    <a:lnTo>
                      <a:pt x="1242" y="36"/>
                    </a:lnTo>
                    <a:lnTo>
                      <a:pt x="1242" y="36"/>
                    </a:lnTo>
                    <a:lnTo>
                      <a:pt x="1242" y="36"/>
                    </a:lnTo>
                    <a:lnTo>
                      <a:pt x="1247" y="36"/>
                    </a:lnTo>
                    <a:lnTo>
                      <a:pt x="1247" y="36"/>
                    </a:lnTo>
                    <a:lnTo>
                      <a:pt x="1247" y="36"/>
                    </a:lnTo>
                    <a:lnTo>
                      <a:pt x="1247" y="36"/>
                    </a:lnTo>
                    <a:lnTo>
                      <a:pt x="1247" y="30"/>
                    </a:lnTo>
                    <a:lnTo>
                      <a:pt x="1253" y="30"/>
                    </a:lnTo>
                    <a:lnTo>
                      <a:pt x="1253" y="30"/>
                    </a:lnTo>
                    <a:lnTo>
                      <a:pt x="1253" y="30"/>
                    </a:lnTo>
                    <a:lnTo>
                      <a:pt x="1253" y="30"/>
                    </a:lnTo>
                    <a:lnTo>
                      <a:pt x="1253" y="30"/>
                    </a:lnTo>
                    <a:lnTo>
                      <a:pt x="1258" y="30"/>
                    </a:lnTo>
                    <a:lnTo>
                      <a:pt x="1258" y="30"/>
                    </a:lnTo>
                    <a:lnTo>
                      <a:pt x="1258" y="30"/>
                    </a:lnTo>
                    <a:lnTo>
                      <a:pt x="1258" y="24"/>
                    </a:lnTo>
                    <a:lnTo>
                      <a:pt x="1258" y="24"/>
                    </a:lnTo>
                    <a:lnTo>
                      <a:pt x="1264" y="24"/>
                    </a:lnTo>
                    <a:lnTo>
                      <a:pt x="1264" y="24"/>
                    </a:lnTo>
                    <a:lnTo>
                      <a:pt x="1264" y="24"/>
                    </a:lnTo>
                    <a:lnTo>
                      <a:pt x="1264" y="24"/>
                    </a:lnTo>
                    <a:lnTo>
                      <a:pt x="1264" y="24"/>
                    </a:lnTo>
                    <a:lnTo>
                      <a:pt x="1269" y="24"/>
                    </a:lnTo>
                    <a:lnTo>
                      <a:pt x="1269" y="18"/>
                    </a:lnTo>
                    <a:lnTo>
                      <a:pt x="1269" y="18"/>
                    </a:lnTo>
                    <a:lnTo>
                      <a:pt x="1269" y="18"/>
                    </a:lnTo>
                    <a:lnTo>
                      <a:pt x="1269" y="18"/>
                    </a:lnTo>
                    <a:lnTo>
                      <a:pt x="1275" y="18"/>
                    </a:lnTo>
                    <a:lnTo>
                      <a:pt x="1275" y="18"/>
                    </a:lnTo>
                    <a:lnTo>
                      <a:pt x="1275" y="18"/>
                    </a:lnTo>
                    <a:lnTo>
                      <a:pt x="1275" y="18"/>
                    </a:lnTo>
                    <a:lnTo>
                      <a:pt x="1275" y="12"/>
                    </a:lnTo>
                    <a:lnTo>
                      <a:pt x="1280" y="12"/>
                    </a:lnTo>
                    <a:lnTo>
                      <a:pt x="1280" y="12"/>
                    </a:lnTo>
                    <a:lnTo>
                      <a:pt x="1280" y="12"/>
                    </a:lnTo>
                    <a:lnTo>
                      <a:pt x="1280" y="12"/>
                    </a:lnTo>
                    <a:lnTo>
                      <a:pt x="1280" y="12"/>
                    </a:lnTo>
                    <a:lnTo>
                      <a:pt x="1280" y="12"/>
                    </a:lnTo>
                    <a:lnTo>
                      <a:pt x="1286" y="6"/>
                    </a:lnTo>
                    <a:lnTo>
                      <a:pt x="1286" y="6"/>
                    </a:lnTo>
                    <a:lnTo>
                      <a:pt x="1286" y="6"/>
                    </a:lnTo>
                    <a:lnTo>
                      <a:pt x="1286" y="6"/>
                    </a:lnTo>
                    <a:lnTo>
                      <a:pt x="1286" y="6"/>
                    </a:lnTo>
                    <a:lnTo>
                      <a:pt x="1292" y="6"/>
                    </a:lnTo>
                    <a:lnTo>
                      <a:pt x="1292" y="6"/>
                    </a:lnTo>
                    <a:lnTo>
                      <a:pt x="1292" y="0"/>
                    </a:lnTo>
                    <a:lnTo>
                      <a:pt x="1292" y="0"/>
                    </a:lnTo>
                    <a:lnTo>
                      <a:pt x="1292" y="0"/>
                    </a:lnTo>
                    <a:lnTo>
                      <a:pt x="1297" y="0"/>
                    </a:lnTo>
                    <a:lnTo>
                      <a:pt x="1297" y="0"/>
                    </a:lnTo>
                    <a:lnTo>
                      <a:pt x="1297" y="0"/>
                    </a:lnTo>
                    <a:lnTo>
                      <a:pt x="1297" y="0"/>
                    </a:lnTo>
                    <a:lnTo>
                      <a:pt x="1297" y="954"/>
                    </a:lnTo>
                    <a:lnTo>
                      <a:pt x="1303" y="954"/>
                    </a:lnTo>
                    <a:lnTo>
                      <a:pt x="1303" y="954"/>
                    </a:lnTo>
                    <a:lnTo>
                      <a:pt x="1303" y="954"/>
                    </a:lnTo>
                    <a:lnTo>
                      <a:pt x="1303" y="954"/>
                    </a:lnTo>
                    <a:lnTo>
                      <a:pt x="1303" y="954"/>
                    </a:lnTo>
                    <a:lnTo>
                      <a:pt x="1308" y="954"/>
                    </a:lnTo>
                    <a:lnTo>
                      <a:pt x="1308" y="948"/>
                    </a:lnTo>
                    <a:lnTo>
                      <a:pt x="1308" y="948"/>
                    </a:lnTo>
                    <a:lnTo>
                      <a:pt x="1308" y="948"/>
                    </a:lnTo>
                    <a:lnTo>
                      <a:pt x="1308" y="948"/>
                    </a:lnTo>
                    <a:lnTo>
                      <a:pt x="1314" y="948"/>
                    </a:lnTo>
                    <a:lnTo>
                      <a:pt x="1314" y="948"/>
                    </a:lnTo>
                    <a:lnTo>
                      <a:pt x="1314" y="942"/>
                    </a:lnTo>
                    <a:lnTo>
                      <a:pt x="1314" y="942"/>
                    </a:lnTo>
                    <a:lnTo>
                      <a:pt x="1314" y="942"/>
                    </a:lnTo>
                    <a:lnTo>
                      <a:pt x="1319" y="942"/>
                    </a:lnTo>
                    <a:lnTo>
                      <a:pt x="1319" y="942"/>
                    </a:lnTo>
                    <a:lnTo>
                      <a:pt x="1319" y="942"/>
                    </a:lnTo>
                    <a:lnTo>
                      <a:pt x="1319" y="936"/>
                    </a:lnTo>
                    <a:lnTo>
                      <a:pt x="1319" y="936"/>
                    </a:lnTo>
                    <a:lnTo>
                      <a:pt x="1325" y="936"/>
                    </a:lnTo>
                    <a:lnTo>
                      <a:pt x="1325" y="936"/>
                    </a:lnTo>
                    <a:lnTo>
                      <a:pt x="1325" y="936"/>
                    </a:lnTo>
                    <a:lnTo>
                      <a:pt x="1325" y="930"/>
                    </a:lnTo>
                    <a:lnTo>
                      <a:pt x="1325" y="930"/>
                    </a:lnTo>
                    <a:lnTo>
                      <a:pt x="1330" y="930"/>
                    </a:lnTo>
                    <a:lnTo>
                      <a:pt x="1330" y="930"/>
                    </a:lnTo>
                    <a:lnTo>
                      <a:pt x="1330" y="930"/>
                    </a:lnTo>
                    <a:lnTo>
                      <a:pt x="1330" y="924"/>
                    </a:lnTo>
                    <a:lnTo>
                      <a:pt x="1330" y="924"/>
                    </a:lnTo>
                    <a:lnTo>
                      <a:pt x="1336" y="924"/>
                    </a:lnTo>
                    <a:lnTo>
                      <a:pt x="1336" y="924"/>
                    </a:lnTo>
                    <a:lnTo>
                      <a:pt x="1336" y="924"/>
                    </a:lnTo>
                    <a:lnTo>
                      <a:pt x="1336" y="918"/>
                    </a:lnTo>
                    <a:lnTo>
                      <a:pt x="1336" y="918"/>
                    </a:lnTo>
                    <a:lnTo>
                      <a:pt x="1336" y="918"/>
                    </a:lnTo>
                    <a:lnTo>
                      <a:pt x="1341" y="918"/>
                    </a:lnTo>
                    <a:lnTo>
                      <a:pt x="1341" y="918"/>
                    </a:lnTo>
                    <a:lnTo>
                      <a:pt x="1341" y="912"/>
                    </a:lnTo>
                    <a:lnTo>
                      <a:pt x="1341" y="912"/>
                    </a:lnTo>
                    <a:lnTo>
                      <a:pt x="1341" y="912"/>
                    </a:lnTo>
                    <a:lnTo>
                      <a:pt x="1347" y="912"/>
                    </a:lnTo>
                    <a:lnTo>
                      <a:pt x="1347" y="912"/>
                    </a:lnTo>
                    <a:lnTo>
                      <a:pt x="1347" y="906"/>
                    </a:lnTo>
                    <a:lnTo>
                      <a:pt x="1347" y="906"/>
                    </a:lnTo>
                    <a:lnTo>
                      <a:pt x="1347" y="906"/>
                    </a:lnTo>
                    <a:lnTo>
                      <a:pt x="1353" y="906"/>
                    </a:lnTo>
                    <a:lnTo>
                      <a:pt x="1353" y="900"/>
                    </a:lnTo>
                    <a:lnTo>
                      <a:pt x="1353" y="900"/>
                    </a:lnTo>
                    <a:lnTo>
                      <a:pt x="1353" y="900"/>
                    </a:lnTo>
                    <a:lnTo>
                      <a:pt x="1358" y="900"/>
                    </a:lnTo>
                    <a:lnTo>
                      <a:pt x="1358" y="894"/>
                    </a:lnTo>
                    <a:lnTo>
                      <a:pt x="1358" y="894"/>
                    </a:lnTo>
                    <a:lnTo>
                      <a:pt x="1358" y="894"/>
                    </a:lnTo>
                    <a:lnTo>
                      <a:pt x="1358" y="894"/>
                    </a:lnTo>
                    <a:lnTo>
                      <a:pt x="1364" y="888"/>
                    </a:lnTo>
                    <a:lnTo>
                      <a:pt x="1364" y="888"/>
                    </a:lnTo>
                    <a:lnTo>
                      <a:pt x="1364" y="888"/>
                    </a:lnTo>
                    <a:lnTo>
                      <a:pt x="1364" y="888"/>
                    </a:lnTo>
                    <a:lnTo>
                      <a:pt x="1364" y="882"/>
                    </a:lnTo>
                    <a:lnTo>
                      <a:pt x="1369" y="882"/>
                    </a:lnTo>
                    <a:lnTo>
                      <a:pt x="1369" y="882"/>
                    </a:lnTo>
                    <a:lnTo>
                      <a:pt x="1369" y="876"/>
                    </a:lnTo>
                    <a:lnTo>
                      <a:pt x="1369" y="876"/>
                    </a:lnTo>
                    <a:lnTo>
                      <a:pt x="1369" y="876"/>
                    </a:lnTo>
                    <a:lnTo>
                      <a:pt x="1369" y="876"/>
                    </a:lnTo>
                    <a:lnTo>
                      <a:pt x="1375" y="870"/>
                    </a:lnTo>
                    <a:lnTo>
                      <a:pt x="1375" y="870"/>
                    </a:lnTo>
                    <a:lnTo>
                      <a:pt x="1375" y="870"/>
                    </a:lnTo>
                    <a:lnTo>
                      <a:pt x="1375" y="864"/>
                    </a:lnTo>
                    <a:lnTo>
                      <a:pt x="1375" y="864"/>
                    </a:lnTo>
                    <a:lnTo>
                      <a:pt x="1380" y="864"/>
                    </a:lnTo>
                    <a:lnTo>
                      <a:pt x="1380" y="864"/>
                    </a:lnTo>
                    <a:lnTo>
                      <a:pt x="1380" y="858"/>
                    </a:lnTo>
                    <a:lnTo>
                      <a:pt x="1380" y="858"/>
                    </a:lnTo>
                    <a:lnTo>
                      <a:pt x="1380" y="858"/>
                    </a:lnTo>
                    <a:lnTo>
                      <a:pt x="1386" y="852"/>
                    </a:lnTo>
                    <a:lnTo>
                      <a:pt x="1386" y="852"/>
                    </a:lnTo>
                    <a:lnTo>
                      <a:pt x="1386" y="852"/>
                    </a:lnTo>
                    <a:lnTo>
                      <a:pt x="1386" y="846"/>
                    </a:lnTo>
                    <a:lnTo>
                      <a:pt x="1386" y="846"/>
                    </a:lnTo>
                    <a:lnTo>
                      <a:pt x="1391" y="846"/>
                    </a:lnTo>
                    <a:lnTo>
                      <a:pt x="1391" y="840"/>
                    </a:lnTo>
                    <a:lnTo>
                      <a:pt x="1391" y="840"/>
                    </a:lnTo>
                    <a:lnTo>
                      <a:pt x="1391" y="840"/>
                    </a:lnTo>
                    <a:lnTo>
                      <a:pt x="1391" y="834"/>
                    </a:lnTo>
                    <a:lnTo>
                      <a:pt x="1397" y="834"/>
                    </a:lnTo>
                    <a:lnTo>
                      <a:pt x="1397" y="834"/>
                    </a:lnTo>
                    <a:lnTo>
                      <a:pt x="1397" y="828"/>
                    </a:lnTo>
                    <a:lnTo>
                      <a:pt x="1397" y="828"/>
                    </a:lnTo>
                    <a:lnTo>
                      <a:pt x="1397" y="828"/>
                    </a:lnTo>
                    <a:lnTo>
                      <a:pt x="1402" y="822"/>
                    </a:lnTo>
                    <a:lnTo>
                      <a:pt x="1402" y="822"/>
                    </a:lnTo>
                    <a:lnTo>
                      <a:pt x="1402" y="816"/>
                    </a:lnTo>
                    <a:lnTo>
                      <a:pt x="1402" y="816"/>
                    </a:lnTo>
                    <a:lnTo>
                      <a:pt x="1402" y="816"/>
                    </a:lnTo>
                    <a:lnTo>
                      <a:pt x="1408" y="810"/>
                    </a:lnTo>
                    <a:lnTo>
                      <a:pt x="1408" y="810"/>
                    </a:lnTo>
                    <a:lnTo>
                      <a:pt x="1408" y="810"/>
                    </a:lnTo>
                    <a:lnTo>
                      <a:pt x="1408" y="804"/>
                    </a:lnTo>
                    <a:lnTo>
                      <a:pt x="1408" y="804"/>
                    </a:lnTo>
                    <a:lnTo>
                      <a:pt x="1408" y="798"/>
                    </a:lnTo>
                    <a:lnTo>
                      <a:pt x="1414" y="798"/>
                    </a:lnTo>
                    <a:lnTo>
                      <a:pt x="1414" y="798"/>
                    </a:lnTo>
                    <a:lnTo>
                      <a:pt x="1414" y="792"/>
                    </a:lnTo>
                    <a:lnTo>
                      <a:pt x="1414" y="792"/>
                    </a:lnTo>
                    <a:lnTo>
                      <a:pt x="1414" y="786"/>
                    </a:lnTo>
                    <a:lnTo>
                      <a:pt x="1419" y="786"/>
                    </a:lnTo>
                    <a:lnTo>
                      <a:pt x="1419" y="780"/>
                    </a:lnTo>
                    <a:lnTo>
                      <a:pt x="1419" y="780"/>
                    </a:lnTo>
                    <a:lnTo>
                      <a:pt x="1419" y="774"/>
                    </a:lnTo>
                    <a:lnTo>
                      <a:pt x="1425" y="774"/>
                    </a:lnTo>
                    <a:lnTo>
                      <a:pt x="1425" y="768"/>
                    </a:lnTo>
                    <a:lnTo>
                      <a:pt x="1425" y="768"/>
                    </a:lnTo>
                    <a:lnTo>
                      <a:pt x="1425" y="762"/>
                    </a:lnTo>
                    <a:lnTo>
                      <a:pt x="1425" y="762"/>
                    </a:lnTo>
                    <a:lnTo>
                      <a:pt x="1430" y="762"/>
                    </a:lnTo>
                    <a:lnTo>
                      <a:pt x="1430" y="756"/>
                    </a:lnTo>
                    <a:lnTo>
                      <a:pt x="1430" y="756"/>
                    </a:lnTo>
                    <a:lnTo>
                      <a:pt x="1430" y="750"/>
                    </a:lnTo>
                    <a:lnTo>
                      <a:pt x="1430" y="750"/>
                    </a:lnTo>
                    <a:lnTo>
                      <a:pt x="1436" y="744"/>
                    </a:lnTo>
                    <a:lnTo>
                      <a:pt x="1436" y="744"/>
                    </a:lnTo>
                    <a:lnTo>
                      <a:pt x="1436" y="738"/>
                    </a:lnTo>
                    <a:lnTo>
                      <a:pt x="1436" y="738"/>
                    </a:lnTo>
                    <a:lnTo>
                      <a:pt x="1436" y="732"/>
                    </a:lnTo>
                    <a:lnTo>
                      <a:pt x="1436" y="732"/>
                    </a:lnTo>
                    <a:lnTo>
                      <a:pt x="1441" y="732"/>
                    </a:lnTo>
                    <a:lnTo>
                      <a:pt x="1441" y="726"/>
                    </a:lnTo>
                    <a:lnTo>
                      <a:pt x="1441" y="726"/>
                    </a:lnTo>
                    <a:lnTo>
                      <a:pt x="1441" y="720"/>
                    </a:lnTo>
                    <a:lnTo>
                      <a:pt x="1441" y="720"/>
                    </a:lnTo>
                    <a:lnTo>
                      <a:pt x="1447" y="714"/>
                    </a:lnTo>
                    <a:lnTo>
                      <a:pt x="1447" y="714"/>
                    </a:lnTo>
                    <a:lnTo>
                      <a:pt x="1447" y="708"/>
                    </a:lnTo>
                    <a:lnTo>
                      <a:pt x="1447" y="702"/>
                    </a:lnTo>
                    <a:lnTo>
                      <a:pt x="1452" y="702"/>
                    </a:lnTo>
                    <a:lnTo>
                      <a:pt x="1452" y="696"/>
                    </a:lnTo>
                    <a:lnTo>
                      <a:pt x="1452" y="696"/>
                    </a:lnTo>
                    <a:lnTo>
                      <a:pt x="1452" y="696"/>
                    </a:lnTo>
                    <a:lnTo>
                      <a:pt x="1452" y="690"/>
                    </a:lnTo>
                    <a:lnTo>
                      <a:pt x="1452" y="690"/>
                    </a:lnTo>
                    <a:lnTo>
                      <a:pt x="1458" y="684"/>
                    </a:lnTo>
                    <a:lnTo>
                      <a:pt x="1458" y="684"/>
                    </a:lnTo>
                    <a:lnTo>
                      <a:pt x="1458" y="678"/>
                    </a:lnTo>
                    <a:lnTo>
                      <a:pt x="1458" y="678"/>
                    </a:lnTo>
                    <a:lnTo>
                      <a:pt x="1458" y="672"/>
                    </a:lnTo>
                    <a:lnTo>
                      <a:pt x="1463" y="672"/>
                    </a:lnTo>
                    <a:lnTo>
                      <a:pt x="1463" y="666"/>
                    </a:lnTo>
                    <a:lnTo>
                      <a:pt x="1463" y="666"/>
                    </a:lnTo>
                    <a:lnTo>
                      <a:pt x="1463" y="666"/>
                    </a:lnTo>
                    <a:lnTo>
                      <a:pt x="1463" y="660"/>
                    </a:lnTo>
                    <a:lnTo>
                      <a:pt x="1469" y="660"/>
                    </a:lnTo>
                    <a:lnTo>
                      <a:pt x="1469" y="654"/>
                    </a:lnTo>
                    <a:lnTo>
                      <a:pt x="1469" y="654"/>
                    </a:lnTo>
                    <a:lnTo>
                      <a:pt x="1469" y="648"/>
                    </a:lnTo>
                    <a:lnTo>
                      <a:pt x="1469" y="648"/>
                    </a:lnTo>
                    <a:lnTo>
                      <a:pt x="1474" y="642"/>
                    </a:lnTo>
                    <a:lnTo>
                      <a:pt x="1474" y="642"/>
                    </a:lnTo>
                    <a:lnTo>
                      <a:pt x="1474" y="636"/>
                    </a:lnTo>
                    <a:lnTo>
                      <a:pt x="1474" y="636"/>
                    </a:lnTo>
                    <a:lnTo>
                      <a:pt x="1474" y="636"/>
                    </a:lnTo>
                    <a:lnTo>
                      <a:pt x="1480" y="630"/>
                    </a:lnTo>
                    <a:lnTo>
                      <a:pt x="1480" y="630"/>
                    </a:lnTo>
                    <a:lnTo>
                      <a:pt x="1480" y="624"/>
                    </a:lnTo>
                    <a:lnTo>
                      <a:pt x="1480" y="624"/>
                    </a:lnTo>
                    <a:lnTo>
                      <a:pt x="1480" y="624"/>
                    </a:lnTo>
                    <a:lnTo>
                      <a:pt x="1486" y="618"/>
                    </a:lnTo>
                    <a:lnTo>
                      <a:pt x="1486" y="618"/>
                    </a:lnTo>
                    <a:lnTo>
                      <a:pt x="1486" y="618"/>
                    </a:lnTo>
                    <a:lnTo>
                      <a:pt x="1486" y="612"/>
                    </a:lnTo>
                    <a:lnTo>
                      <a:pt x="1486" y="612"/>
                    </a:lnTo>
                    <a:lnTo>
                      <a:pt x="1491" y="606"/>
                    </a:lnTo>
                    <a:lnTo>
                      <a:pt x="1491" y="606"/>
                    </a:lnTo>
                    <a:lnTo>
                      <a:pt x="1491" y="606"/>
                    </a:lnTo>
                    <a:lnTo>
                      <a:pt x="1491" y="600"/>
                    </a:lnTo>
                    <a:lnTo>
                      <a:pt x="1491" y="600"/>
                    </a:lnTo>
                    <a:lnTo>
                      <a:pt x="1497" y="600"/>
                    </a:lnTo>
                    <a:lnTo>
                      <a:pt x="1497" y="594"/>
                    </a:lnTo>
                    <a:lnTo>
                      <a:pt x="1497" y="594"/>
                    </a:lnTo>
                    <a:lnTo>
                      <a:pt x="1497" y="594"/>
                    </a:lnTo>
                    <a:lnTo>
                      <a:pt x="1497" y="588"/>
                    </a:lnTo>
                    <a:lnTo>
                      <a:pt x="1502" y="588"/>
                    </a:lnTo>
                    <a:lnTo>
                      <a:pt x="1502" y="588"/>
                    </a:lnTo>
                    <a:lnTo>
                      <a:pt x="1502" y="582"/>
                    </a:lnTo>
                    <a:lnTo>
                      <a:pt x="1502" y="582"/>
                    </a:lnTo>
                    <a:lnTo>
                      <a:pt x="1502" y="582"/>
                    </a:lnTo>
                    <a:lnTo>
                      <a:pt x="1502" y="576"/>
                    </a:lnTo>
                    <a:lnTo>
                      <a:pt x="1508" y="576"/>
                    </a:lnTo>
                    <a:lnTo>
                      <a:pt x="1508" y="576"/>
                    </a:lnTo>
                    <a:lnTo>
                      <a:pt x="1508" y="570"/>
                    </a:lnTo>
                    <a:lnTo>
                      <a:pt x="1508" y="570"/>
                    </a:lnTo>
                    <a:lnTo>
                      <a:pt x="1508" y="570"/>
                    </a:lnTo>
                    <a:lnTo>
                      <a:pt x="1513" y="570"/>
                    </a:lnTo>
                    <a:lnTo>
                      <a:pt x="1513" y="564"/>
                    </a:lnTo>
                    <a:lnTo>
                      <a:pt x="1513" y="564"/>
                    </a:lnTo>
                    <a:lnTo>
                      <a:pt x="1513" y="564"/>
                    </a:lnTo>
                    <a:lnTo>
                      <a:pt x="1513" y="558"/>
                    </a:lnTo>
                    <a:lnTo>
                      <a:pt x="1519" y="558"/>
                    </a:lnTo>
                    <a:lnTo>
                      <a:pt x="1519" y="558"/>
                    </a:lnTo>
                    <a:lnTo>
                      <a:pt x="1519" y="558"/>
                    </a:lnTo>
                    <a:lnTo>
                      <a:pt x="1519" y="552"/>
                    </a:lnTo>
                    <a:lnTo>
                      <a:pt x="1519" y="552"/>
                    </a:lnTo>
                    <a:lnTo>
                      <a:pt x="1524" y="552"/>
                    </a:lnTo>
                    <a:lnTo>
                      <a:pt x="1524" y="546"/>
                    </a:lnTo>
                    <a:lnTo>
                      <a:pt x="1524" y="546"/>
                    </a:lnTo>
                    <a:lnTo>
                      <a:pt x="1524" y="546"/>
                    </a:lnTo>
                    <a:lnTo>
                      <a:pt x="1524" y="546"/>
                    </a:lnTo>
                    <a:lnTo>
                      <a:pt x="1530" y="540"/>
                    </a:lnTo>
                    <a:lnTo>
                      <a:pt x="1530" y="540"/>
                    </a:lnTo>
                    <a:lnTo>
                      <a:pt x="1530" y="540"/>
                    </a:lnTo>
                    <a:lnTo>
                      <a:pt x="1530" y="540"/>
                    </a:lnTo>
                    <a:lnTo>
                      <a:pt x="1530" y="534"/>
                    </a:lnTo>
                    <a:lnTo>
                      <a:pt x="1535" y="534"/>
                    </a:lnTo>
                    <a:lnTo>
                      <a:pt x="1535" y="534"/>
                    </a:lnTo>
                    <a:lnTo>
                      <a:pt x="1535" y="534"/>
                    </a:lnTo>
                    <a:lnTo>
                      <a:pt x="1535" y="528"/>
                    </a:lnTo>
                    <a:lnTo>
                      <a:pt x="1535" y="528"/>
                    </a:lnTo>
                    <a:lnTo>
                      <a:pt x="1541" y="528"/>
                    </a:lnTo>
                    <a:lnTo>
                      <a:pt x="1541" y="528"/>
                    </a:lnTo>
                    <a:lnTo>
                      <a:pt x="1541" y="528"/>
                    </a:lnTo>
                    <a:lnTo>
                      <a:pt x="1541" y="522"/>
                    </a:lnTo>
                    <a:lnTo>
                      <a:pt x="1541" y="522"/>
                    </a:lnTo>
                    <a:lnTo>
                      <a:pt x="1547" y="522"/>
                    </a:lnTo>
                    <a:lnTo>
                      <a:pt x="1547" y="522"/>
                    </a:lnTo>
                    <a:lnTo>
                      <a:pt x="1547" y="516"/>
                    </a:lnTo>
                    <a:lnTo>
                      <a:pt x="1547" y="516"/>
                    </a:lnTo>
                    <a:lnTo>
                      <a:pt x="1547" y="516"/>
                    </a:lnTo>
                    <a:lnTo>
                      <a:pt x="1552" y="516"/>
                    </a:lnTo>
                    <a:lnTo>
                      <a:pt x="1552" y="516"/>
                    </a:lnTo>
                    <a:lnTo>
                      <a:pt x="1552" y="510"/>
                    </a:lnTo>
                    <a:lnTo>
                      <a:pt x="1552" y="510"/>
                    </a:lnTo>
                    <a:lnTo>
                      <a:pt x="1552" y="510"/>
                    </a:lnTo>
                    <a:lnTo>
                      <a:pt x="1552" y="510"/>
                    </a:lnTo>
                    <a:lnTo>
                      <a:pt x="1558" y="510"/>
                    </a:lnTo>
                    <a:lnTo>
                      <a:pt x="1558" y="504"/>
                    </a:lnTo>
                    <a:lnTo>
                      <a:pt x="1558" y="504"/>
                    </a:lnTo>
                    <a:lnTo>
                      <a:pt x="1558" y="504"/>
                    </a:lnTo>
                    <a:lnTo>
                      <a:pt x="1563" y="504"/>
                    </a:lnTo>
                    <a:lnTo>
                      <a:pt x="1563" y="498"/>
                    </a:lnTo>
                    <a:lnTo>
                      <a:pt x="1563" y="498"/>
                    </a:lnTo>
                    <a:lnTo>
                      <a:pt x="1563" y="498"/>
                    </a:lnTo>
                    <a:lnTo>
                      <a:pt x="1563" y="498"/>
                    </a:lnTo>
                    <a:lnTo>
                      <a:pt x="1569" y="498"/>
                    </a:lnTo>
                    <a:lnTo>
                      <a:pt x="1569" y="498"/>
                    </a:lnTo>
                    <a:lnTo>
                      <a:pt x="1569" y="492"/>
                    </a:lnTo>
                    <a:lnTo>
                      <a:pt x="1569" y="492"/>
                    </a:lnTo>
                    <a:lnTo>
                      <a:pt x="1569" y="492"/>
                    </a:lnTo>
                    <a:lnTo>
                      <a:pt x="1574" y="492"/>
                    </a:lnTo>
                    <a:lnTo>
                      <a:pt x="1574" y="492"/>
                    </a:lnTo>
                    <a:lnTo>
                      <a:pt x="1574" y="492"/>
                    </a:lnTo>
                    <a:lnTo>
                      <a:pt x="1574" y="486"/>
                    </a:lnTo>
                    <a:lnTo>
                      <a:pt x="1574" y="486"/>
                    </a:lnTo>
                    <a:lnTo>
                      <a:pt x="1580" y="486"/>
                    </a:lnTo>
                    <a:lnTo>
                      <a:pt x="1580" y="486"/>
                    </a:lnTo>
                    <a:lnTo>
                      <a:pt x="1580" y="486"/>
                    </a:lnTo>
                    <a:lnTo>
                      <a:pt x="1580" y="486"/>
                    </a:lnTo>
                    <a:lnTo>
                      <a:pt x="1580" y="480"/>
                    </a:lnTo>
                    <a:lnTo>
                      <a:pt x="1585" y="480"/>
                    </a:lnTo>
                    <a:lnTo>
                      <a:pt x="1585" y="480"/>
                    </a:lnTo>
                    <a:lnTo>
                      <a:pt x="1585" y="480"/>
                    </a:lnTo>
                    <a:lnTo>
                      <a:pt x="1585" y="480"/>
                    </a:lnTo>
                    <a:lnTo>
                      <a:pt x="1585" y="480"/>
                    </a:lnTo>
                    <a:lnTo>
                      <a:pt x="1591" y="480"/>
                    </a:lnTo>
                    <a:lnTo>
                      <a:pt x="1591" y="474"/>
                    </a:lnTo>
                    <a:lnTo>
                      <a:pt x="1591" y="474"/>
                    </a:lnTo>
                    <a:lnTo>
                      <a:pt x="1591" y="474"/>
                    </a:lnTo>
                    <a:lnTo>
                      <a:pt x="1591" y="474"/>
                    </a:lnTo>
                    <a:lnTo>
                      <a:pt x="1591" y="474"/>
                    </a:lnTo>
                    <a:lnTo>
                      <a:pt x="1596" y="474"/>
                    </a:lnTo>
                    <a:lnTo>
                      <a:pt x="1596" y="474"/>
                    </a:lnTo>
                    <a:lnTo>
                      <a:pt x="1596" y="468"/>
                    </a:lnTo>
                    <a:lnTo>
                      <a:pt x="1596" y="468"/>
                    </a:lnTo>
                    <a:lnTo>
                      <a:pt x="1596" y="468"/>
                    </a:lnTo>
                    <a:lnTo>
                      <a:pt x="1602" y="468"/>
                    </a:lnTo>
                    <a:lnTo>
                      <a:pt x="1602" y="468"/>
                    </a:lnTo>
                    <a:lnTo>
                      <a:pt x="1602" y="468"/>
                    </a:lnTo>
                    <a:lnTo>
                      <a:pt x="1602" y="468"/>
                    </a:lnTo>
                    <a:lnTo>
                      <a:pt x="1602" y="462"/>
                    </a:lnTo>
                    <a:lnTo>
                      <a:pt x="1608" y="462"/>
                    </a:lnTo>
                    <a:lnTo>
                      <a:pt x="1608" y="462"/>
                    </a:lnTo>
                    <a:lnTo>
                      <a:pt x="1608" y="462"/>
                    </a:lnTo>
                    <a:lnTo>
                      <a:pt x="1608" y="462"/>
                    </a:lnTo>
                    <a:lnTo>
                      <a:pt x="1608" y="462"/>
                    </a:lnTo>
                    <a:lnTo>
                      <a:pt x="1613" y="462"/>
                    </a:lnTo>
                    <a:lnTo>
                      <a:pt x="1613" y="456"/>
                    </a:lnTo>
                    <a:lnTo>
                      <a:pt x="1613" y="456"/>
                    </a:lnTo>
                    <a:lnTo>
                      <a:pt x="1613" y="456"/>
                    </a:lnTo>
                    <a:lnTo>
                      <a:pt x="1613" y="456"/>
                    </a:lnTo>
                    <a:lnTo>
                      <a:pt x="1619" y="456"/>
                    </a:lnTo>
                    <a:lnTo>
                      <a:pt x="1619" y="456"/>
                    </a:lnTo>
                    <a:lnTo>
                      <a:pt x="1619" y="456"/>
                    </a:lnTo>
                    <a:lnTo>
                      <a:pt x="1619" y="456"/>
                    </a:lnTo>
                    <a:lnTo>
                      <a:pt x="1619" y="450"/>
                    </a:lnTo>
                    <a:lnTo>
                      <a:pt x="1624" y="450"/>
                    </a:lnTo>
                    <a:lnTo>
                      <a:pt x="1624" y="450"/>
                    </a:lnTo>
                    <a:lnTo>
                      <a:pt x="1624" y="450"/>
                    </a:lnTo>
                    <a:lnTo>
                      <a:pt x="1624" y="450"/>
                    </a:lnTo>
                    <a:lnTo>
                      <a:pt x="1624" y="450"/>
                    </a:lnTo>
                    <a:lnTo>
                      <a:pt x="1630" y="450"/>
                    </a:lnTo>
                    <a:lnTo>
                      <a:pt x="1630" y="450"/>
                    </a:lnTo>
                    <a:lnTo>
                      <a:pt x="1630" y="444"/>
                    </a:lnTo>
                    <a:lnTo>
                      <a:pt x="1630" y="444"/>
                    </a:lnTo>
                    <a:lnTo>
                      <a:pt x="1630" y="444"/>
                    </a:lnTo>
                    <a:lnTo>
                      <a:pt x="1635" y="444"/>
                    </a:lnTo>
                    <a:lnTo>
                      <a:pt x="1635" y="444"/>
                    </a:lnTo>
                    <a:lnTo>
                      <a:pt x="1635" y="444"/>
                    </a:lnTo>
                    <a:lnTo>
                      <a:pt x="1635" y="444"/>
                    </a:lnTo>
                    <a:lnTo>
                      <a:pt x="1635" y="444"/>
                    </a:lnTo>
                    <a:lnTo>
                      <a:pt x="1641" y="444"/>
                    </a:lnTo>
                    <a:lnTo>
                      <a:pt x="1641" y="438"/>
                    </a:lnTo>
                    <a:lnTo>
                      <a:pt x="1641" y="438"/>
                    </a:lnTo>
                    <a:lnTo>
                      <a:pt x="1641" y="438"/>
                    </a:lnTo>
                    <a:lnTo>
                      <a:pt x="1641" y="438"/>
                    </a:lnTo>
                    <a:lnTo>
                      <a:pt x="1646" y="438"/>
                    </a:lnTo>
                    <a:lnTo>
                      <a:pt x="1646" y="438"/>
                    </a:lnTo>
                    <a:lnTo>
                      <a:pt x="1646" y="438"/>
                    </a:lnTo>
                    <a:lnTo>
                      <a:pt x="1646" y="438"/>
                    </a:lnTo>
                    <a:lnTo>
                      <a:pt x="1646" y="438"/>
                    </a:lnTo>
                    <a:lnTo>
                      <a:pt x="1652" y="432"/>
                    </a:lnTo>
                    <a:lnTo>
                      <a:pt x="1652" y="432"/>
                    </a:lnTo>
                    <a:lnTo>
                      <a:pt x="1652" y="432"/>
                    </a:lnTo>
                    <a:lnTo>
                      <a:pt x="1652" y="432"/>
                    </a:lnTo>
                    <a:lnTo>
                      <a:pt x="1652" y="432"/>
                    </a:lnTo>
                    <a:lnTo>
                      <a:pt x="1657" y="432"/>
                    </a:lnTo>
                    <a:lnTo>
                      <a:pt x="1657" y="432"/>
                    </a:lnTo>
                    <a:lnTo>
                      <a:pt x="1657" y="432"/>
                    </a:lnTo>
                    <a:lnTo>
                      <a:pt x="1657" y="432"/>
                    </a:lnTo>
                    <a:lnTo>
                      <a:pt x="1657" y="432"/>
                    </a:lnTo>
                    <a:lnTo>
                      <a:pt x="1657" y="426"/>
                    </a:lnTo>
                    <a:lnTo>
                      <a:pt x="1663" y="426"/>
                    </a:lnTo>
                    <a:lnTo>
                      <a:pt x="1663" y="426"/>
                    </a:lnTo>
                    <a:lnTo>
                      <a:pt x="1663" y="426"/>
                    </a:lnTo>
                    <a:lnTo>
                      <a:pt x="1663" y="426"/>
                    </a:lnTo>
                    <a:lnTo>
                      <a:pt x="1663" y="426"/>
                    </a:lnTo>
                    <a:lnTo>
                      <a:pt x="1669" y="426"/>
                    </a:lnTo>
                    <a:lnTo>
                      <a:pt x="1669" y="426"/>
                    </a:lnTo>
                    <a:lnTo>
                      <a:pt x="1669" y="426"/>
                    </a:lnTo>
                    <a:lnTo>
                      <a:pt x="1669" y="426"/>
                    </a:lnTo>
                    <a:lnTo>
                      <a:pt x="1669" y="420"/>
                    </a:lnTo>
                    <a:lnTo>
                      <a:pt x="1674" y="420"/>
                    </a:lnTo>
                    <a:lnTo>
                      <a:pt x="1674" y="420"/>
                    </a:lnTo>
                    <a:lnTo>
                      <a:pt x="1674" y="420"/>
                    </a:lnTo>
                    <a:lnTo>
                      <a:pt x="1674" y="420"/>
                    </a:lnTo>
                    <a:lnTo>
                      <a:pt x="1674" y="420"/>
                    </a:lnTo>
                    <a:lnTo>
                      <a:pt x="1680" y="420"/>
                    </a:lnTo>
                    <a:lnTo>
                      <a:pt x="1680" y="420"/>
                    </a:lnTo>
                    <a:lnTo>
                      <a:pt x="1680" y="420"/>
                    </a:lnTo>
                    <a:lnTo>
                      <a:pt x="1680" y="420"/>
                    </a:lnTo>
                    <a:lnTo>
                      <a:pt x="1680" y="420"/>
                    </a:lnTo>
                    <a:lnTo>
                      <a:pt x="1685" y="414"/>
                    </a:lnTo>
                    <a:lnTo>
                      <a:pt x="1685" y="414"/>
                    </a:lnTo>
                    <a:lnTo>
                      <a:pt x="1685" y="414"/>
                    </a:lnTo>
                    <a:lnTo>
                      <a:pt x="1685" y="414"/>
                    </a:lnTo>
                    <a:lnTo>
                      <a:pt x="1685" y="414"/>
                    </a:lnTo>
                    <a:lnTo>
                      <a:pt x="1691" y="414"/>
                    </a:lnTo>
                    <a:lnTo>
                      <a:pt x="1691" y="414"/>
                    </a:lnTo>
                    <a:lnTo>
                      <a:pt x="1691" y="414"/>
                    </a:lnTo>
                    <a:lnTo>
                      <a:pt x="1691" y="414"/>
                    </a:lnTo>
                    <a:lnTo>
                      <a:pt x="1691" y="414"/>
                    </a:lnTo>
                    <a:lnTo>
                      <a:pt x="1696" y="414"/>
                    </a:lnTo>
                    <a:lnTo>
                      <a:pt x="1696" y="414"/>
                    </a:lnTo>
                    <a:lnTo>
                      <a:pt x="1696" y="408"/>
                    </a:lnTo>
                    <a:lnTo>
                      <a:pt x="1696" y="408"/>
                    </a:lnTo>
                    <a:lnTo>
                      <a:pt x="1696" y="408"/>
                    </a:lnTo>
                    <a:lnTo>
                      <a:pt x="1702" y="408"/>
                    </a:lnTo>
                    <a:lnTo>
                      <a:pt x="1702" y="408"/>
                    </a:lnTo>
                    <a:lnTo>
                      <a:pt x="1702" y="408"/>
                    </a:lnTo>
                    <a:lnTo>
                      <a:pt x="1702" y="408"/>
                    </a:lnTo>
                    <a:lnTo>
                      <a:pt x="1702" y="408"/>
                    </a:lnTo>
                    <a:lnTo>
                      <a:pt x="1707" y="408"/>
                    </a:lnTo>
                    <a:lnTo>
                      <a:pt x="1707" y="408"/>
                    </a:lnTo>
                    <a:lnTo>
                      <a:pt x="1707" y="408"/>
                    </a:lnTo>
                    <a:lnTo>
                      <a:pt x="1707" y="408"/>
                    </a:lnTo>
                    <a:lnTo>
                      <a:pt x="1707" y="402"/>
                    </a:lnTo>
                    <a:lnTo>
                      <a:pt x="1713" y="402"/>
                    </a:lnTo>
                    <a:lnTo>
                      <a:pt x="1713" y="402"/>
                    </a:lnTo>
                    <a:lnTo>
                      <a:pt x="1713" y="402"/>
                    </a:lnTo>
                    <a:lnTo>
                      <a:pt x="1713" y="402"/>
                    </a:lnTo>
                    <a:lnTo>
                      <a:pt x="1713" y="402"/>
                    </a:lnTo>
                    <a:lnTo>
                      <a:pt x="1718" y="402"/>
                    </a:lnTo>
                    <a:lnTo>
                      <a:pt x="1718" y="402"/>
                    </a:lnTo>
                    <a:lnTo>
                      <a:pt x="1718" y="402"/>
                    </a:lnTo>
                    <a:lnTo>
                      <a:pt x="1718" y="402"/>
                    </a:lnTo>
                    <a:lnTo>
                      <a:pt x="1718" y="402"/>
                    </a:lnTo>
                    <a:lnTo>
                      <a:pt x="1724" y="402"/>
                    </a:lnTo>
                    <a:lnTo>
                      <a:pt x="1724" y="402"/>
                    </a:lnTo>
                    <a:lnTo>
                      <a:pt x="1724" y="396"/>
                    </a:lnTo>
                    <a:lnTo>
                      <a:pt x="1724" y="396"/>
                    </a:lnTo>
                    <a:lnTo>
                      <a:pt x="1724" y="396"/>
                    </a:lnTo>
                    <a:lnTo>
                      <a:pt x="1724" y="396"/>
                    </a:lnTo>
                    <a:lnTo>
                      <a:pt x="1730" y="396"/>
                    </a:lnTo>
                    <a:lnTo>
                      <a:pt x="1730" y="396"/>
                    </a:lnTo>
                    <a:lnTo>
                      <a:pt x="1730" y="396"/>
                    </a:lnTo>
                    <a:lnTo>
                      <a:pt x="1730" y="396"/>
                    </a:lnTo>
                    <a:lnTo>
                      <a:pt x="1730" y="396"/>
                    </a:lnTo>
                    <a:lnTo>
                      <a:pt x="1735" y="396"/>
                    </a:lnTo>
                    <a:lnTo>
                      <a:pt x="1735" y="396"/>
                    </a:lnTo>
                    <a:lnTo>
                      <a:pt x="1735" y="396"/>
                    </a:lnTo>
                    <a:lnTo>
                      <a:pt x="1735" y="396"/>
                    </a:lnTo>
                    <a:lnTo>
                      <a:pt x="1741" y="390"/>
                    </a:lnTo>
                    <a:lnTo>
                      <a:pt x="1741" y="390"/>
                    </a:lnTo>
                    <a:lnTo>
                      <a:pt x="1741" y="390"/>
                    </a:lnTo>
                    <a:lnTo>
                      <a:pt x="1741" y="390"/>
                    </a:lnTo>
                    <a:lnTo>
                      <a:pt x="1741" y="390"/>
                    </a:lnTo>
                    <a:lnTo>
                      <a:pt x="1746" y="390"/>
                    </a:lnTo>
                    <a:lnTo>
                      <a:pt x="1746" y="390"/>
                    </a:lnTo>
                    <a:lnTo>
                      <a:pt x="1746" y="390"/>
                    </a:lnTo>
                    <a:lnTo>
                      <a:pt x="1746" y="390"/>
                    </a:lnTo>
                    <a:lnTo>
                      <a:pt x="1746" y="390"/>
                    </a:lnTo>
                    <a:lnTo>
                      <a:pt x="1752" y="390"/>
                    </a:lnTo>
                    <a:lnTo>
                      <a:pt x="1752" y="390"/>
                    </a:lnTo>
                    <a:lnTo>
                      <a:pt x="1752" y="390"/>
                    </a:lnTo>
                    <a:lnTo>
                      <a:pt x="1752" y="384"/>
                    </a:lnTo>
                    <a:lnTo>
                      <a:pt x="1752" y="384"/>
                    </a:lnTo>
                    <a:lnTo>
                      <a:pt x="1757" y="384"/>
                    </a:lnTo>
                    <a:lnTo>
                      <a:pt x="1757" y="384"/>
                    </a:lnTo>
                    <a:lnTo>
                      <a:pt x="1757" y="384"/>
                    </a:lnTo>
                    <a:lnTo>
                      <a:pt x="1757" y="384"/>
                    </a:lnTo>
                    <a:lnTo>
                      <a:pt x="1757" y="384"/>
                    </a:lnTo>
                    <a:lnTo>
                      <a:pt x="1757" y="384"/>
                    </a:lnTo>
                    <a:lnTo>
                      <a:pt x="1763" y="384"/>
                    </a:lnTo>
                    <a:lnTo>
                      <a:pt x="1763" y="384"/>
                    </a:lnTo>
                    <a:lnTo>
                      <a:pt x="1763" y="384"/>
                    </a:lnTo>
                    <a:lnTo>
                      <a:pt x="1763" y="384"/>
                    </a:lnTo>
                    <a:lnTo>
                      <a:pt x="1763" y="378"/>
                    </a:lnTo>
                    <a:lnTo>
                      <a:pt x="1768" y="378"/>
                    </a:lnTo>
                    <a:lnTo>
                      <a:pt x="1768" y="378"/>
                    </a:lnTo>
                    <a:lnTo>
                      <a:pt x="1768" y="378"/>
                    </a:lnTo>
                    <a:lnTo>
                      <a:pt x="1768" y="378"/>
                    </a:lnTo>
                    <a:lnTo>
                      <a:pt x="1768" y="378"/>
                    </a:lnTo>
                    <a:lnTo>
                      <a:pt x="1774" y="378"/>
                    </a:lnTo>
                    <a:lnTo>
                      <a:pt x="1774" y="378"/>
                    </a:lnTo>
                    <a:lnTo>
                      <a:pt x="1774" y="378"/>
                    </a:lnTo>
                    <a:lnTo>
                      <a:pt x="1774" y="378"/>
                    </a:lnTo>
                    <a:lnTo>
                      <a:pt x="1774" y="378"/>
                    </a:lnTo>
                    <a:lnTo>
                      <a:pt x="1779" y="372"/>
                    </a:lnTo>
                    <a:lnTo>
                      <a:pt x="1779" y="372"/>
                    </a:lnTo>
                    <a:lnTo>
                      <a:pt x="1779" y="372"/>
                    </a:lnTo>
                    <a:lnTo>
                      <a:pt x="1779" y="372"/>
                    </a:lnTo>
                    <a:lnTo>
                      <a:pt x="1779" y="372"/>
                    </a:lnTo>
                    <a:lnTo>
                      <a:pt x="1785" y="372"/>
                    </a:lnTo>
                    <a:lnTo>
                      <a:pt x="1785" y="372"/>
                    </a:lnTo>
                    <a:lnTo>
                      <a:pt x="1785" y="372"/>
                    </a:lnTo>
                    <a:lnTo>
                      <a:pt x="1785" y="372"/>
                    </a:lnTo>
                    <a:lnTo>
                      <a:pt x="1785" y="372"/>
                    </a:lnTo>
                    <a:lnTo>
                      <a:pt x="1791" y="372"/>
                    </a:lnTo>
                    <a:lnTo>
                      <a:pt x="1791" y="372"/>
                    </a:lnTo>
                    <a:lnTo>
                      <a:pt x="1791" y="366"/>
                    </a:lnTo>
                    <a:lnTo>
                      <a:pt x="1791" y="366"/>
                    </a:lnTo>
                    <a:lnTo>
                      <a:pt x="1791" y="366"/>
                    </a:lnTo>
                    <a:lnTo>
                      <a:pt x="1796" y="366"/>
                    </a:lnTo>
                    <a:lnTo>
                      <a:pt x="1796" y="366"/>
                    </a:lnTo>
                    <a:lnTo>
                      <a:pt x="1796" y="366"/>
                    </a:lnTo>
                    <a:lnTo>
                      <a:pt x="1796" y="366"/>
                    </a:lnTo>
                    <a:lnTo>
                      <a:pt x="1796" y="366"/>
                    </a:lnTo>
                    <a:lnTo>
                      <a:pt x="1802" y="366"/>
                    </a:lnTo>
                    <a:lnTo>
                      <a:pt x="1802" y="366"/>
                    </a:lnTo>
                    <a:lnTo>
                      <a:pt x="1802" y="360"/>
                    </a:lnTo>
                    <a:lnTo>
                      <a:pt x="1802" y="360"/>
                    </a:lnTo>
                    <a:lnTo>
                      <a:pt x="1802" y="360"/>
                    </a:lnTo>
                    <a:lnTo>
                      <a:pt x="1807" y="360"/>
                    </a:lnTo>
                    <a:lnTo>
                      <a:pt x="1807" y="360"/>
                    </a:lnTo>
                    <a:lnTo>
                      <a:pt x="1807" y="360"/>
                    </a:lnTo>
                    <a:lnTo>
                      <a:pt x="1807" y="360"/>
                    </a:lnTo>
                    <a:lnTo>
                      <a:pt x="1807" y="360"/>
                    </a:lnTo>
                    <a:lnTo>
                      <a:pt x="1813" y="360"/>
                    </a:lnTo>
                    <a:lnTo>
                      <a:pt x="1813" y="360"/>
                    </a:lnTo>
                    <a:lnTo>
                      <a:pt x="1813" y="360"/>
                    </a:lnTo>
                    <a:lnTo>
                      <a:pt x="1813" y="354"/>
                    </a:lnTo>
                    <a:lnTo>
                      <a:pt x="1813" y="354"/>
                    </a:lnTo>
                    <a:lnTo>
                      <a:pt x="1813" y="354"/>
                    </a:lnTo>
                    <a:lnTo>
                      <a:pt x="1818" y="354"/>
                    </a:lnTo>
                    <a:lnTo>
                      <a:pt x="1818" y="354"/>
                    </a:lnTo>
                    <a:lnTo>
                      <a:pt x="1818" y="354"/>
                    </a:lnTo>
                    <a:lnTo>
                      <a:pt x="1818" y="354"/>
                    </a:lnTo>
                    <a:lnTo>
                      <a:pt x="1818" y="354"/>
                    </a:lnTo>
                    <a:lnTo>
                      <a:pt x="1824" y="354"/>
                    </a:lnTo>
                    <a:lnTo>
                      <a:pt x="1824" y="354"/>
                    </a:lnTo>
                    <a:lnTo>
                      <a:pt x="1824" y="354"/>
                    </a:lnTo>
                    <a:lnTo>
                      <a:pt x="1824" y="354"/>
                    </a:lnTo>
                    <a:lnTo>
                      <a:pt x="1829" y="354"/>
                    </a:lnTo>
                    <a:lnTo>
                      <a:pt x="1829" y="348"/>
                    </a:lnTo>
                    <a:lnTo>
                      <a:pt x="1829" y="348"/>
                    </a:lnTo>
                    <a:lnTo>
                      <a:pt x="1829" y="348"/>
                    </a:lnTo>
                    <a:lnTo>
                      <a:pt x="1829" y="348"/>
                    </a:lnTo>
                    <a:lnTo>
                      <a:pt x="1835" y="348"/>
                    </a:lnTo>
                    <a:lnTo>
                      <a:pt x="1835" y="348"/>
                    </a:lnTo>
                    <a:lnTo>
                      <a:pt x="1835" y="348"/>
                    </a:lnTo>
                    <a:lnTo>
                      <a:pt x="1835" y="348"/>
                    </a:lnTo>
                    <a:lnTo>
                      <a:pt x="1835" y="348"/>
                    </a:lnTo>
                    <a:lnTo>
                      <a:pt x="1840" y="348"/>
                    </a:lnTo>
                    <a:lnTo>
                      <a:pt x="1840" y="348"/>
                    </a:lnTo>
                    <a:lnTo>
                      <a:pt x="1840" y="348"/>
                    </a:lnTo>
                    <a:lnTo>
                      <a:pt x="1840" y="348"/>
                    </a:lnTo>
                    <a:lnTo>
                      <a:pt x="1840" y="348"/>
                    </a:lnTo>
                    <a:lnTo>
                      <a:pt x="1846" y="348"/>
                    </a:lnTo>
                    <a:lnTo>
                      <a:pt x="1846" y="348"/>
                    </a:lnTo>
                    <a:lnTo>
                      <a:pt x="1846" y="342"/>
                    </a:lnTo>
                    <a:lnTo>
                      <a:pt x="1846" y="342"/>
                    </a:lnTo>
                    <a:lnTo>
                      <a:pt x="1846" y="342"/>
                    </a:lnTo>
                    <a:lnTo>
                      <a:pt x="1846" y="342"/>
                    </a:lnTo>
                    <a:lnTo>
                      <a:pt x="1852" y="342"/>
                    </a:lnTo>
                    <a:lnTo>
                      <a:pt x="1852" y="342"/>
                    </a:lnTo>
                    <a:lnTo>
                      <a:pt x="1852" y="342"/>
                    </a:lnTo>
                    <a:lnTo>
                      <a:pt x="1852" y="342"/>
                    </a:lnTo>
                    <a:lnTo>
                      <a:pt x="1852" y="342"/>
                    </a:lnTo>
                    <a:lnTo>
                      <a:pt x="1857" y="342"/>
                    </a:lnTo>
                    <a:lnTo>
                      <a:pt x="1857" y="342"/>
                    </a:lnTo>
                    <a:lnTo>
                      <a:pt x="1857" y="342"/>
                    </a:lnTo>
                    <a:lnTo>
                      <a:pt x="1857" y="342"/>
                    </a:lnTo>
                    <a:lnTo>
                      <a:pt x="1857" y="342"/>
                    </a:lnTo>
                    <a:lnTo>
                      <a:pt x="1863" y="342"/>
                    </a:lnTo>
                    <a:lnTo>
                      <a:pt x="1863" y="342"/>
                    </a:lnTo>
                    <a:lnTo>
                      <a:pt x="1863" y="342"/>
                    </a:lnTo>
                    <a:lnTo>
                      <a:pt x="1863" y="342"/>
                    </a:lnTo>
                    <a:lnTo>
                      <a:pt x="1863" y="342"/>
                    </a:lnTo>
                    <a:lnTo>
                      <a:pt x="1868" y="336"/>
                    </a:lnTo>
                    <a:lnTo>
                      <a:pt x="1868" y="336"/>
                    </a:lnTo>
                    <a:lnTo>
                      <a:pt x="1868" y="336"/>
                    </a:lnTo>
                    <a:lnTo>
                      <a:pt x="1868" y="336"/>
                    </a:lnTo>
                    <a:lnTo>
                      <a:pt x="1868" y="336"/>
                    </a:lnTo>
                    <a:lnTo>
                      <a:pt x="1874" y="336"/>
                    </a:lnTo>
                    <a:lnTo>
                      <a:pt x="1874" y="336"/>
                    </a:lnTo>
                    <a:lnTo>
                      <a:pt x="1874" y="336"/>
                    </a:lnTo>
                    <a:lnTo>
                      <a:pt x="1874" y="336"/>
                    </a:lnTo>
                    <a:lnTo>
                      <a:pt x="1874" y="336"/>
                    </a:lnTo>
                    <a:lnTo>
                      <a:pt x="1879" y="336"/>
                    </a:lnTo>
                    <a:lnTo>
                      <a:pt x="1879" y="336"/>
                    </a:lnTo>
                    <a:lnTo>
                      <a:pt x="1879" y="336"/>
                    </a:lnTo>
                    <a:lnTo>
                      <a:pt x="1879" y="336"/>
                    </a:lnTo>
                    <a:lnTo>
                      <a:pt x="1879" y="336"/>
                    </a:lnTo>
                    <a:lnTo>
                      <a:pt x="1885" y="336"/>
                    </a:lnTo>
                    <a:lnTo>
                      <a:pt x="1885" y="336"/>
                    </a:lnTo>
                    <a:lnTo>
                      <a:pt x="1885" y="336"/>
                    </a:lnTo>
                    <a:lnTo>
                      <a:pt x="1885" y="336"/>
                    </a:lnTo>
                    <a:lnTo>
                      <a:pt x="1885" y="336"/>
                    </a:lnTo>
                    <a:lnTo>
                      <a:pt x="1890" y="336"/>
                    </a:lnTo>
                    <a:lnTo>
                      <a:pt x="1890" y="336"/>
                    </a:lnTo>
                    <a:lnTo>
                      <a:pt x="1890" y="336"/>
                    </a:lnTo>
                    <a:lnTo>
                      <a:pt x="1890" y="336"/>
                    </a:lnTo>
                    <a:lnTo>
                      <a:pt x="1890" y="336"/>
                    </a:lnTo>
                    <a:lnTo>
                      <a:pt x="1890" y="330"/>
                    </a:lnTo>
                    <a:lnTo>
                      <a:pt x="1896" y="330"/>
                    </a:lnTo>
                    <a:lnTo>
                      <a:pt x="1896" y="330"/>
                    </a:lnTo>
                    <a:lnTo>
                      <a:pt x="1896" y="330"/>
                    </a:lnTo>
                    <a:lnTo>
                      <a:pt x="1896" y="330"/>
                    </a:lnTo>
                    <a:lnTo>
                      <a:pt x="1901" y="330"/>
                    </a:lnTo>
                    <a:lnTo>
                      <a:pt x="1901" y="330"/>
                    </a:lnTo>
                    <a:lnTo>
                      <a:pt x="1901" y="330"/>
                    </a:lnTo>
                    <a:lnTo>
                      <a:pt x="1901" y="330"/>
                    </a:lnTo>
                    <a:lnTo>
                      <a:pt x="1901" y="330"/>
                    </a:lnTo>
                    <a:lnTo>
                      <a:pt x="1907" y="330"/>
                    </a:lnTo>
                    <a:lnTo>
                      <a:pt x="1907" y="330"/>
                    </a:lnTo>
                    <a:lnTo>
                      <a:pt x="1907" y="330"/>
                    </a:lnTo>
                    <a:lnTo>
                      <a:pt x="1907" y="330"/>
                    </a:lnTo>
                    <a:lnTo>
                      <a:pt x="1907" y="330"/>
                    </a:lnTo>
                    <a:lnTo>
                      <a:pt x="1913" y="330"/>
                    </a:lnTo>
                    <a:lnTo>
                      <a:pt x="1913" y="330"/>
                    </a:lnTo>
                    <a:lnTo>
                      <a:pt x="1913" y="330"/>
                    </a:lnTo>
                    <a:lnTo>
                      <a:pt x="1913" y="330"/>
                    </a:lnTo>
                    <a:lnTo>
                      <a:pt x="1913" y="330"/>
                    </a:lnTo>
                    <a:lnTo>
                      <a:pt x="1918" y="330"/>
                    </a:lnTo>
                    <a:lnTo>
                      <a:pt x="1918" y="330"/>
                    </a:lnTo>
                    <a:lnTo>
                      <a:pt x="1918" y="324"/>
                    </a:lnTo>
                    <a:lnTo>
                      <a:pt x="1918" y="324"/>
                    </a:lnTo>
                    <a:lnTo>
                      <a:pt x="1918" y="324"/>
                    </a:lnTo>
                    <a:lnTo>
                      <a:pt x="1924" y="324"/>
                    </a:lnTo>
                    <a:lnTo>
                      <a:pt x="1924" y="324"/>
                    </a:lnTo>
                    <a:lnTo>
                      <a:pt x="1924" y="324"/>
                    </a:lnTo>
                    <a:lnTo>
                      <a:pt x="1924" y="324"/>
                    </a:lnTo>
                    <a:lnTo>
                      <a:pt x="1924" y="324"/>
                    </a:lnTo>
                    <a:lnTo>
                      <a:pt x="1924" y="324"/>
                    </a:lnTo>
                    <a:lnTo>
                      <a:pt x="1929" y="324"/>
                    </a:lnTo>
                    <a:lnTo>
                      <a:pt x="1929" y="324"/>
                    </a:lnTo>
                    <a:lnTo>
                      <a:pt x="1929" y="324"/>
                    </a:lnTo>
                    <a:lnTo>
                      <a:pt x="1929" y="324"/>
                    </a:lnTo>
                    <a:lnTo>
                      <a:pt x="1929" y="324"/>
                    </a:lnTo>
                    <a:lnTo>
                      <a:pt x="1935" y="324"/>
                    </a:lnTo>
                    <a:lnTo>
                      <a:pt x="1935" y="324"/>
                    </a:lnTo>
                    <a:lnTo>
                      <a:pt x="1935" y="324"/>
                    </a:lnTo>
                    <a:lnTo>
                      <a:pt x="1935" y="324"/>
                    </a:lnTo>
                    <a:lnTo>
                      <a:pt x="1935" y="324"/>
                    </a:lnTo>
                    <a:lnTo>
                      <a:pt x="1940" y="324"/>
                    </a:lnTo>
                    <a:lnTo>
                      <a:pt x="1940" y="324"/>
                    </a:lnTo>
                    <a:lnTo>
                      <a:pt x="1940" y="318"/>
                    </a:lnTo>
                    <a:lnTo>
                      <a:pt x="1940" y="318"/>
                    </a:lnTo>
                    <a:lnTo>
                      <a:pt x="1940" y="318"/>
                    </a:lnTo>
                    <a:lnTo>
                      <a:pt x="1946" y="318"/>
                    </a:lnTo>
                    <a:lnTo>
                      <a:pt x="1946" y="318"/>
                    </a:lnTo>
                    <a:lnTo>
                      <a:pt x="1946" y="318"/>
                    </a:lnTo>
                    <a:lnTo>
                      <a:pt x="1946" y="318"/>
                    </a:lnTo>
                    <a:lnTo>
                      <a:pt x="1946" y="318"/>
                    </a:lnTo>
                    <a:lnTo>
                      <a:pt x="1951" y="318"/>
                    </a:lnTo>
                    <a:lnTo>
                      <a:pt x="1951" y="318"/>
                    </a:lnTo>
                    <a:lnTo>
                      <a:pt x="1951" y="318"/>
                    </a:lnTo>
                    <a:lnTo>
                      <a:pt x="1951" y="318"/>
                    </a:lnTo>
                    <a:lnTo>
                      <a:pt x="1951" y="318"/>
                    </a:lnTo>
                    <a:lnTo>
                      <a:pt x="1957" y="318"/>
                    </a:lnTo>
                    <a:lnTo>
                      <a:pt x="1957" y="318"/>
                    </a:lnTo>
                    <a:lnTo>
                      <a:pt x="1957" y="318"/>
                    </a:lnTo>
                    <a:lnTo>
                      <a:pt x="1957" y="318"/>
                    </a:lnTo>
                    <a:lnTo>
                      <a:pt x="1957" y="318"/>
                    </a:lnTo>
                    <a:lnTo>
                      <a:pt x="1962" y="318"/>
                    </a:lnTo>
                    <a:lnTo>
                      <a:pt x="1962" y="312"/>
                    </a:lnTo>
                    <a:lnTo>
                      <a:pt x="1962" y="312"/>
                    </a:lnTo>
                    <a:lnTo>
                      <a:pt x="1962" y="312"/>
                    </a:lnTo>
                    <a:lnTo>
                      <a:pt x="1962" y="312"/>
                    </a:lnTo>
                    <a:lnTo>
                      <a:pt x="1968" y="312"/>
                    </a:lnTo>
                    <a:lnTo>
                      <a:pt x="1968" y="312"/>
                    </a:lnTo>
                    <a:lnTo>
                      <a:pt x="1968" y="312"/>
                    </a:lnTo>
                    <a:lnTo>
                      <a:pt x="1968" y="312"/>
                    </a:lnTo>
                    <a:lnTo>
                      <a:pt x="1968" y="312"/>
                    </a:lnTo>
                    <a:lnTo>
                      <a:pt x="1974" y="312"/>
                    </a:lnTo>
                    <a:lnTo>
                      <a:pt x="1974" y="312"/>
                    </a:lnTo>
                    <a:lnTo>
                      <a:pt x="1974" y="312"/>
                    </a:lnTo>
                    <a:lnTo>
                      <a:pt x="1974" y="312"/>
                    </a:lnTo>
                    <a:lnTo>
                      <a:pt x="1974" y="312"/>
                    </a:lnTo>
                    <a:lnTo>
                      <a:pt x="1979" y="312"/>
                    </a:lnTo>
                    <a:lnTo>
                      <a:pt x="1979" y="312"/>
                    </a:lnTo>
                    <a:lnTo>
                      <a:pt x="1979" y="312"/>
                    </a:lnTo>
                    <a:lnTo>
                      <a:pt x="1979" y="306"/>
                    </a:lnTo>
                    <a:lnTo>
                      <a:pt x="1979" y="306"/>
                    </a:lnTo>
                    <a:lnTo>
                      <a:pt x="1979" y="306"/>
                    </a:lnTo>
                    <a:lnTo>
                      <a:pt x="1985" y="306"/>
                    </a:lnTo>
                    <a:lnTo>
                      <a:pt x="1985" y="306"/>
                    </a:lnTo>
                    <a:lnTo>
                      <a:pt x="1985" y="306"/>
                    </a:lnTo>
                    <a:lnTo>
                      <a:pt x="1985" y="306"/>
                    </a:lnTo>
                    <a:lnTo>
                      <a:pt x="1985" y="306"/>
                    </a:lnTo>
                    <a:lnTo>
                      <a:pt x="1990" y="306"/>
                    </a:lnTo>
                    <a:lnTo>
                      <a:pt x="1990" y="306"/>
                    </a:lnTo>
                    <a:lnTo>
                      <a:pt x="1990" y="306"/>
                    </a:lnTo>
                    <a:lnTo>
                      <a:pt x="1990" y="306"/>
                    </a:lnTo>
                    <a:lnTo>
                      <a:pt x="1990" y="306"/>
                    </a:lnTo>
                    <a:lnTo>
                      <a:pt x="1996" y="306"/>
                    </a:lnTo>
                    <a:lnTo>
                      <a:pt x="1996" y="306"/>
                    </a:lnTo>
                    <a:lnTo>
                      <a:pt x="1996" y="300"/>
                    </a:lnTo>
                    <a:lnTo>
                      <a:pt x="1996" y="300"/>
                    </a:lnTo>
                    <a:lnTo>
                      <a:pt x="1996" y="300"/>
                    </a:lnTo>
                    <a:lnTo>
                      <a:pt x="2001" y="300"/>
                    </a:lnTo>
                    <a:lnTo>
                      <a:pt x="2001" y="300"/>
                    </a:lnTo>
                    <a:lnTo>
                      <a:pt x="2001" y="300"/>
                    </a:lnTo>
                    <a:lnTo>
                      <a:pt x="2001" y="300"/>
                    </a:lnTo>
                    <a:lnTo>
                      <a:pt x="2001" y="300"/>
                    </a:lnTo>
                    <a:lnTo>
                      <a:pt x="2007" y="300"/>
                    </a:lnTo>
                    <a:lnTo>
                      <a:pt x="2007" y="300"/>
                    </a:lnTo>
                    <a:lnTo>
                      <a:pt x="2007" y="300"/>
                    </a:lnTo>
                    <a:lnTo>
                      <a:pt x="2007" y="300"/>
                    </a:lnTo>
                    <a:lnTo>
                      <a:pt x="2007" y="300"/>
                    </a:lnTo>
                    <a:lnTo>
                      <a:pt x="2012" y="300"/>
                    </a:lnTo>
                    <a:lnTo>
                      <a:pt x="2012" y="300"/>
                    </a:lnTo>
                    <a:lnTo>
                      <a:pt x="2012" y="294"/>
                    </a:lnTo>
                    <a:lnTo>
                      <a:pt x="2012" y="294"/>
                    </a:lnTo>
                    <a:lnTo>
                      <a:pt x="2012" y="294"/>
                    </a:lnTo>
                    <a:lnTo>
                      <a:pt x="2018" y="294"/>
                    </a:lnTo>
                    <a:lnTo>
                      <a:pt x="2018" y="294"/>
                    </a:lnTo>
                    <a:lnTo>
                      <a:pt x="2018" y="294"/>
                    </a:lnTo>
                    <a:lnTo>
                      <a:pt x="2018" y="294"/>
                    </a:lnTo>
                    <a:lnTo>
                      <a:pt x="2018" y="294"/>
                    </a:lnTo>
                    <a:lnTo>
                      <a:pt x="2023" y="294"/>
                    </a:lnTo>
                    <a:lnTo>
                      <a:pt x="2023" y="294"/>
                    </a:lnTo>
                    <a:lnTo>
                      <a:pt x="2023" y="294"/>
                    </a:lnTo>
                    <a:lnTo>
                      <a:pt x="2023" y="294"/>
                    </a:lnTo>
                    <a:lnTo>
                      <a:pt x="2023" y="288"/>
                    </a:lnTo>
                    <a:lnTo>
                      <a:pt x="2029" y="288"/>
                    </a:lnTo>
                    <a:lnTo>
                      <a:pt x="2029" y="288"/>
                    </a:lnTo>
                    <a:lnTo>
                      <a:pt x="2029" y="288"/>
                    </a:lnTo>
                    <a:lnTo>
                      <a:pt x="2029" y="288"/>
                    </a:lnTo>
                    <a:lnTo>
                      <a:pt x="2029" y="288"/>
                    </a:lnTo>
                    <a:lnTo>
                      <a:pt x="2035" y="288"/>
                    </a:lnTo>
                    <a:lnTo>
                      <a:pt x="2035" y="288"/>
                    </a:lnTo>
                    <a:lnTo>
                      <a:pt x="2035" y="288"/>
                    </a:lnTo>
                    <a:lnTo>
                      <a:pt x="2035" y="288"/>
                    </a:lnTo>
                    <a:lnTo>
                      <a:pt x="2035" y="288"/>
                    </a:lnTo>
                    <a:lnTo>
                      <a:pt x="2040" y="288"/>
                    </a:lnTo>
                    <a:lnTo>
                      <a:pt x="2040" y="282"/>
                    </a:lnTo>
                    <a:lnTo>
                      <a:pt x="2040" y="282"/>
                    </a:lnTo>
                    <a:lnTo>
                      <a:pt x="2040" y="282"/>
                    </a:lnTo>
                    <a:lnTo>
                      <a:pt x="2040" y="282"/>
                    </a:lnTo>
                    <a:lnTo>
                      <a:pt x="2046" y="282"/>
                    </a:lnTo>
                    <a:lnTo>
                      <a:pt x="2046" y="282"/>
                    </a:lnTo>
                    <a:lnTo>
                      <a:pt x="2046" y="282"/>
                    </a:lnTo>
                    <a:lnTo>
                      <a:pt x="2046" y="282"/>
                    </a:lnTo>
                    <a:lnTo>
                      <a:pt x="2046" y="282"/>
                    </a:lnTo>
                    <a:lnTo>
                      <a:pt x="2051" y="282"/>
                    </a:lnTo>
                    <a:lnTo>
                      <a:pt x="2051" y="276"/>
                    </a:lnTo>
                    <a:lnTo>
                      <a:pt x="2051" y="276"/>
                    </a:lnTo>
                    <a:lnTo>
                      <a:pt x="2051" y="276"/>
                    </a:lnTo>
                    <a:lnTo>
                      <a:pt x="2051" y="276"/>
                    </a:lnTo>
                    <a:lnTo>
                      <a:pt x="2057" y="276"/>
                    </a:lnTo>
                    <a:lnTo>
                      <a:pt x="2057" y="276"/>
                    </a:lnTo>
                    <a:lnTo>
                      <a:pt x="2057" y="276"/>
                    </a:lnTo>
                    <a:lnTo>
                      <a:pt x="2057" y="276"/>
                    </a:lnTo>
                    <a:lnTo>
                      <a:pt x="2057" y="276"/>
                    </a:lnTo>
                    <a:lnTo>
                      <a:pt x="2062" y="276"/>
                    </a:lnTo>
                    <a:lnTo>
                      <a:pt x="2062" y="270"/>
                    </a:lnTo>
                    <a:lnTo>
                      <a:pt x="2062" y="270"/>
                    </a:lnTo>
                    <a:lnTo>
                      <a:pt x="2062" y="270"/>
                    </a:lnTo>
                    <a:lnTo>
                      <a:pt x="2062" y="270"/>
                    </a:lnTo>
                    <a:lnTo>
                      <a:pt x="2068" y="270"/>
                    </a:lnTo>
                    <a:lnTo>
                      <a:pt x="2068" y="270"/>
                    </a:lnTo>
                    <a:lnTo>
                      <a:pt x="2068" y="270"/>
                    </a:lnTo>
                    <a:lnTo>
                      <a:pt x="2068" y="270"/>
                    </a:lnTo>
                    <a:lnTo>
                      <a:pt x="2068" y="264"/>
                    </a:lnTo>
                    <a:lnTo>
                      <a:pt x="2073" y="264"/>
                    </a:lnTo>
                    <a:lnTo>
                      <a:pt x="2073" y="264"/>
                    </a:lnTo>
                    <a:lnTo>
                      <a:pt x="2073" y="264"/>
                    </a:lnTo>
                    <a:lnTo>
                      <a:pt x="2073" y="264"/>
                    </a:lnTo>
                    <a:lnTo>
                      <a:pt x="2073" y="264"/>
                    </a:lnTo>
                    <a:lnTo>
                      <a:pt x="2079" y="264"/>
                    </a:lnTo>
                    <a:lnTo>
                      <a:pt x="2079" y="264"/>
                    </a:lnTo>
                    <a:lnTo>
                      <a:pt x="2079" y="258"/>
                    </a:lnTo>
                    <a:lnTo>
                      <a:pt x="2079" y="258"/>
                    </a:lnTo>
                    <a:lnTo>
                      <a:pt x="2079" y="258"/>
                    </a:lnTo>
                    <a:lnTo>
                      <a:pt x="2079" y="258"/>
                    </a:lnTo>
                    <a:lnTo>
                      <a:pt x="2084" y="258"/>
                    </a:lnTo>
                    <a:lnTo>
                      <a:pt x="2084" y="258"/>
                    </a:lnTo>
                    <a:lnTo>
                      <a:pt x="2084" y="258"/>
                    </a:lnTo>
                    <a:lnTo>
                      <a:pt x="2084" y="252"/>
                    </a:lnTo>
                    <a:lnTo>
                      <a:pt x="2084" y="252"/>
                    </a:lnTo>
                    <a:lnTo>
                      <a:pt x="2090" y="252"/>
                    </a:lnTo>
                    <a:lnTo>
                      <a:pt x="2090" y="252"/>
                    </a:lnTo>
                    <a:lnTo>
                      <a:pt x="2090" y="252"/>
                    </a:lnTo>
                    <a:lnTo>
                      <a:pt x="2090" y="252"/>
                    </a:lnTo>
                    <a:lnTo>
                      <a:pt x="2090" y="252"/>
                    </a:lnTo>
                    <a:lnTo>
                      <a:pt x="2096" y="246"/>
                    </a:lnTo>
                    <a:lnTo>
                      <a:pt x="2096" y="246"/>
                    </a:lnTo>
                    <a:lnTo>
                      <a:pt x="2096" y="246"/>
                    </a:lnTo>
                    <a:lnTo>
                      <a:pt x="2096" y="246"/>
                    </a:lnTo>
                    <a:lnTo>
                      <a:pt x="2096" y="246"/>
                    </a:lnTo>
                    <a:lnTo>
                      <a:pt x="2101" y="246"/>
                    </a:lnTo>
                    <a:lnTo>
                      <a:pt x="2101" y="240"/>
                    </a:lnTo>
                    <a:lnTo>
                      <a:pt x="2101" y="240"/>
                    </a:lnTo>
                    <a:lnTo>
                      <a:pt x="2101" y="240"/>
                    </a:lnTo>
                    <a:lnTo>
                      <a:pt x="2101" y="240"/>
                    </a:lnTo>
                    <a:lnTo>
                      <a:pt x="2107" y="240"/>
                    </a:lnTo>
                    <a:lnTo>
                      <a:pt x="2107" y="240"/>
                    </a:lnTo>
                    <a:lnTo>
                      <a:pt x="2107" y="234"/>
                    </a:lnTo>
                    <a:lnTo>
                      <a:pt x="2107" y="234"/>
                    </a:lnTo>
                    <a:lnTo>
                      <a:pt x="2107" y="234"/>
                    </a:lnTo>
                    <a:lnTo>
                      <a:pt x="2112" y="234"/>
                    </a:lnTo>
                    <a:lnTo>
                      <a:pt x="2112" y="234"/>
                    </a:lnTo>
                    <a:lnTo>
                      <a:pt x="2112" y="228"/>
                    </a:lnTo>
                    <a:lnTo>
                      <a:pt x="2112" y="228"/>
                    </a:lnTo>
                    <a:lnTo>
                      <a:pt x="2112" y="228"/>
                    </a:lnTo>
                    <a:lnTo>
                      <a:pt x="2118" y="228"/>
                    </a:lnTo>
                    <a:lnTo>
                      <a:pt x="2118" y="228"/>
                    </a:lnTo>
                    <a:lnTo>
                      <a:pt x="2118" y="222"/>
                    </a:lnTo>
                    <a:lnTo>
                      <a:pt x="2118" y="222"/>
                    </a:lnTo>
                    <a:lnTo>
                      <a:pt x="2118" y="222"/>
                    </a:lnTo>
                    <a:lnTo>
                      <a:pt x="2123" y="222"/>
                    </a:lnTo>
                    <a:lnTo>
                      <a:pt x="2123" y="222"/>
                    </a:lnTo>
                    <a:lnTo>
                      <a:pt x="2123" y="216"/>
                    </a:lnTo>
                    <a:lnTo>
                      <a:pt x="2123" y="216"/>
                    </a:lnTo>
                    <a:lnTo>
                      <a:pt x="2123" y="216"/>
                    </a:lnTo>
                    <a:lnTo>
                      <a:pt x="2129" y="216"/>
                    </a:lnTo>
                    <a:lnTo>
                      <a:pt x="2129" y="210"/>
                    </a:lnTo>
                    <a:lnTo>
                      <a:pt x="2129" y="210"/>
                    </a:lnTo>
                    <a:lnTo>
                      <a:pt x="2129" y="210"/>
                    </a:lnTo>
                    <a:lnTo>
                      <a:pt x="2129" y="210"/>
                    </a:lnTo>
                    <a:lnTo>
                      <a:pt x="2134" y="204"/>
                    </a:lnTo>
                    <a:lnTo>
                      <a:pt x="2134" y="204"/>
                    </a:lnTo>
                    <a:lnTo>
                      <a:pt x="2134" y="204"/>
                    </a:lnTo>
                    <a:lnTo>
                      <a:pt x="2134" y="204"/>
                    </a:lnTo>
                    <a:lnTo>
                      <a:pt x="2134" y="198"/>
                    </a:lnTo>
                    <a:lnTo>
                      <a:pt x="2140" y="198"/>
                    </a:lnTo>
                    <a:lnTo>
                      <a:pt x="2140" y="198"/>
                    </a:lnTo>
                    <a:lnTo>
                      <a:pt x="2140" y="198"/>
                    </a:lnTo>
                    <a:lnTo>
                      <a:pt x="2140" y="192"/>
                    </a:lnTo>
                    <a:lnTo>
                      <a:pt x="2140" y="192"/>
                    </a:lnTo>
                    <a:lnTo>
                      <a:pt x="2140" y="192"/>
                    </a:lnTo>
                    <a:lnTo>
                      <a:pt x="2145" y="186"/>
                    </a:lnTo>
                    <a:lnTo>
                      <a:pt x="2145" y="186"/>
                    </a:lnTo>
                    <a:lnTo>
                      <a:pt x="2145" y="186"/>
                    </a:lnTo>
                    <a:lnTo>
                      <a:pt x="2145" y="180"/>
                    </a:lnTo>
                    <a:lnTo>
                      <a:pt x="2145" y="180"/>
                    </a:lnTo>
                    <a:lnTo>
                      <a:pt x="2151" y="180"/>
                    </a:lnTo>
                    <a:lnTo>
                      <a:pt x="2151" y="180"/>
                    </a:lnTo>
                    <a:lnTo>
                      <a:pt x="2151" y="174"/>
                    </a:lnTo>
                    <a:lnTo>
                      <a:pt x="2151" y="174"/>
                    </a:lnTo>
                    <a:lnTo>
                      <a:pt x="2151" y="174"/>
                    </a:lnTo>
                    <a:lnTo>
                      <a:pt x="2157" y="168"/>
                    </a:lnTo>
                    <a:lnTo>
                      <a:pt x="2157" y="168"/>
                    </a:lnTo>
                    <a:lnTo>
                      <a:pt x="2157" y="162"/>
                    </a:lnTo>
                    <a:lnTo>
                      <a:pt x="2157" y="162"/>
                    </a:lnTo>
                    <a:lnTo>
                      <a:pt x="2157" y="162"/>
                    </a:lnTo>
                    <a:lnTo>
                      <a:pt x="2162" y="156"/>
                    </a:lnTo>
                    <a:lnTo>
                      <a:pt x="2162" y="156"/>
                    </a:lnTo>
                    <a:lnTo>
                      <a:pt x="2162" y="156"/>
                    </a:lnTo>
                    <a:lnTo>
                      <a:pt x="2162" y="150"/>
                    </a:lnTo>
                    <a:lnTo>
                      <a:pt x="2162" y="150"/>
                    </a:lnTo>
                    <a:lnTo>
                      <a:pt x="2168" y="144"/>
                    </a:lnTo>
                    <a:lnTo>
                      <a:pt x="2168" y="144"/>
                    </a:lnTo>
                    <a:lnTo>
                      <a:pt x="2168" y="144"/>
                    </a:lnTo>
                    <a:lnTo>
                      <a:pt x="2168" y="138"/>
                    </a:lnTo>
                    <a:lnTo>
                      <a:pt x="2168" y="138"/>
                    </a:lnTo>
                    <a:lnTo>
                      <a:pt x="2173" y="138"/>
                    </a:lnTo>
                    <a:lnTo>
                      <a:pt x="2173" y="132"/>
                    </a:lnTo>
                    <a:lnTo>
                      <a:pt x="2173" y="132"/>
                    </a:lnTo>
                    <a:lnTo>
                      <a:pt x="2173" y="126"/>
                    </a:lnTo>
                    <a:lnTo>
                      <a:pt x="2173" y="126"/>
                    </a:lnTo>
                    <a:lnTo>
                      <a:pt x="2179" y="126"/>
                    </a:lnTo>
                    <a:lnTo>
                      <a:pt x="2179" y="120"/>
                    </a:lnTo>
                    <a:lnTo>
                      <a:pt x="2179" y="120"/>
                    </a:lnTo>
                    <a:lnTo>
                      <a:pt x="2179" y="114"/>
                    </a:lnTo>
                    <a:lnTo>
                      <a:pt x="2179" y="114"/>
                    </a:lnTo>
                    <a:lnTo>
                      <a:pt x="2184" y="114"/>
                    </a:lnTo>
                    <a:lnTo>
                      <a:pt x="2184" y="108"/>
                    </a:lnTo>
                    <a:lnTo>
                      <a:pt x="2184" y="108"/>
                    </a:lnTo>
                    <a:lnTo>
                      <a:pt x="2184" y="102"/>
                    </a:lnTo>
                    <a:lnTo>
                      <a:pt x="2184" y="102"/>
                    </a:lnTo>
                    <a:lnTo>
                      <a:pt x="2190" y="96"/>
                    </a:lnTo>
                    <a:lnTo>
                      <a:pt x="2190" y="96"/>
                    </a:lnTo>
                    <a:lnTo>
                      <a:pt x="2190" y="96"/>
                    </a:lnTo>
                    <a:lnTo>
                      <a:pt x="2190" y="90"/>
                    </a:lnTo>
                    <a:lnTo>
                      <a:pt x="2190" y="90"/>
                    </a:lnTo>
                    <a:lnTo>
                      <a:pt x="2195" y="84"/>
                    </a:lnTo>
                    <a:lnTo>
                      <a:pt x="2195" y="84"/>
                    </a:lnTo>
                    <a:lnTo>
                      <a:pt x="2195" y="78"/>
                    </a:lnTo>
                    <a:lnTo>
                      <a:pt x="2195" y="78"/>
                    </a:lnTo>
                    <a:lnTo>
                      <a:pt x="2195" y="72"/>
                    </a:lnTo>
                    <a:lnTo>
                      <a:pt x="2195" y="72"/>
                    </a:lnTo>
                    <a:lnTo>
                      <a:pt x="2201" y="72"/>
                    </a:lnTo>
                    <a:lnTo>
                      <a:pt x="2201" y="66"/>
                    </a:lnTo>
                    <a:lnTo>
                      <a:pt x="2201" y="66"/>
                    </a:lnTo>
                    <a:lnTo>
                      <a:pt x="2201" y="60"/>
                    </a:lnTo>
                    <a:lnTo>
                      <a:pt x="2201" y="60"/>
                    </a:lnTo>
                    <a:lnTo>
                      <a:pt x="2206" y="54"/>
                    </a:lnTo>
                    <a:lnTo>
                      <a:pt x="2206" y="54"/>
                    </a:lnTo>
                    <a:lnTo>
                      <a:pt x="2206" y="48"/>
                    </a:lnTo>
                    <a:lnTo>
                      <a:pt x="2206" y="48"/>
                    </a:lnTo>
                    <a:lnTo>
                      <a:pt x="2206" y="48"/>
                    </a:lnTo>
                    <a:lnTo>
                      <a:pt x="2212" y="42"/>
                    </a:lnTo>
                    <a:lnTo>
                      <a:pt x="2212" y="42"/>
                    </a:lnTo>
                    <a:lnTo>
                      <a:pt x="2212" y="36"/>
                    </a:lnTo>
                    <a:lnTo>
                      <a:pt x="2212" y="36"/>
                    </a:lnTo>
                    <a:lnTo>
                      <a:pt x="2212" y="30"/>
                    </a:lnTo>
                    <a:lnTo>
                      <a:pt x="2218" y="30"/>
                    </a:lnTo>
                    <a:lnTo>
                      <a:pt x="2218" y="24"/>
                    </a:lnTo>
                    <a:lnTo>
                      <a:pt x="2218" y="24"/>
                    </a:lnTo>
                    <a:lnTo>
                      <a:pt x="2218" y="18"/>
                    </a:lnTo>
                    <a:lnTo>
                      <a:pt x="2218" y="18"/>
                    </a:lnTo>
                    <a:lnTo>
                      <a:pt x="2223" y="18"/>
                    </a:lnTo>
                    <a:lnTo>
                      <a:pt x="2223" y="12"/>
                    </a:lnTo>
                    <a:lnTo>
                      <a:pt x="2223" y="6"/>
                    </a:lnTo>
                    <a:lnTo>
                      <a:pt x="2223" y="6"/>
                    </a:lnTo>
                    <a:lnTo>
                      <a:pt x="2229" y="0"/>
                    </a:lnTo>
                    <a:lnTo>
                      <a:pt x="2229" y="0"/>
                    </a:lnTo>
                    <a:lnTo>
                      <a:pt x="2229" y="954"/>
                    </a:lnTo>
                    <a:lnTo>
                      <a:pt x="2229" y="954"/>
                    </a:lnTo>
                    <a:lnTo>
                      <a:pt x="2229" y="948"/>
                    </a:lnTo>
                    <a:lnTo>
                      <a:pt x="2234" y="948"/>
                    </a:lnTo>
                    <a:lnTo>
                      <a:pt x="2234" y="948"/>
                    </a:lnTo>
                    <a:lnTo>
                      <a:pt x="2234" y="942"/>
                    </a:lnTo>
                    <a:lnTo>
                      <a:pt x="2234" y="942"/>
                    </a:lnTo>
                    <a:lnTo>
                      <a:pt x="2234" y="936"/>
                    </a:lnTo>
                    <a:lnTo>
                      <a:pt x="2240" y="936"/>
                    </a:lnTo>
                    <a:lnTo>
                      <a:pt x="2240" y="930"/>
                    </a:lnTo>
                    <a:lnTo>
                      <a:pt x="2240" y="930"/>
                    </a:lnTo>
                    <a:lnTo>
                      <a:pt x="2240" y="924"/>
                    </a:lnTo>
                    <a:lnTo>
                      <a:pt x="2240" y="924"/>
                    </a:lnTo>
                    <a:lnTo>
                      <a:pt x="2245" y="918"/>
                    </a:lnTo>
                    <a:lnTo>
                      <a:pt x="2245" y="918"/>
                    </a:lnTo>
                    <a:lnTo>
                      <a:pt x="2245" y="918"/>
                    </a:lnTo>
                    <a:lnTo>
                      <a:pt x="2245" y="912"/>
                    </a:lnTo>
                    <a:lnTo>
                      <a:pt x="2245" y="912"/>
                    </a:lnTo>
                    <a:lnTo>
                      <a:pt x="2245" y="906"/>
                    </a:lnTo>
                    <a:lnTo>
                      <a:pt x="2251" y="906"/>
                    </a:lnTo>
                    <a:lnTo>
                      <a:pt x="2251" y="900"/>
                    </a:lnTo>
                    <a:lnTo>
                      <a:pt x="2251" y="900"/>
                    </a:lnTo>
                    <a:lnTo>
                      <a:pt x="2251" y="900"/>
                    </a:lnTo>
                    <a:lnTo>
                      <a:pt x="2251" y="894"/>
                    </a:lnTo>
                    <a:lnTo>
                      <a:pt x="2256" y="894"/>
                    </a:lnTo>
                    <a:lnTo>
                      <a:pt x="2256" y="888"/>
                    </a:lnTo>
                    <a:lnTo>
                      <a:pt x="2256" y="888"/>
                    </a:lnTo>
                    <a:lnTo>
                      <a:pt x="2256" y="882"/>
                    </a:lnTo>
                    <a:lnTo>
                      <a:pt x="2256" y="882"/>
                    </a:lnTo>
                    <a:lnTo>
                      <a:pt x="2262" y="882"/>
                    </a:lnTo>
                    <a:lnTo>
                      <a:pt x="2262" y="876"/>
                    </a:lnTo>
                    <a:lnTo>
                      <a:pt x="2262" y="876"/>
                    </a:lnTo>
                    <a:lnTo>
                      <a:pt x="2262" y="870"/>
                    </a:lnTo>
                    <a:lnTo>
                      <a:pt x="2262" y="870"/>
                    </a:lnTo>
                    <a:lnTo>
                      <a:pt x="2267" y="870"/>
                    </a:lnTo>
                    <a:lnTo>
                      <a:pt x="2267" y="864"/>
                    </a:lnTo>
                    <a:lnTo>
                      <a:pt x="2267" y="864"/>
                    </a:lnTo>
                    <a:lnTo>
                      <a:pt x="2267" y="858"/>
                    </a:lnTo>
                    <a:lnTo>
                      <a:pt x="2267" y="858"/>
                    </a:lnTo>
                    <a:lnTo>
                      <a:pt x="2273" y="858"/>
                    </a:lnTo>
                    <a:lnTo>
                      <a:pt x="2273" y="852"/>
                    </a:lnTo>
                    <a:lnTo>
                      <a:pt x="2273" y="852"/>
                    </a:lnTo>
                    <a:lnTo>
                      <a:pt x="2273" y="846"/>
                    </a:lnTo>
                    <a:lnTo>
                      <a:pt x="2273" y="846"/>
                    </a:lnTo>
                    <a:lnTo>
                      <a:pt x="2279" y="846"/>
                    </a:lnTo>
                    <a:lnTo>
                      <a:pt x="2279" y="840"/>
                    </a:lnTo>
                    <a:lnTo>
                      <a:pt x="2279" y="840"/>
                    </a:lnTo>
                    <a:lnTo>
                      <a:pt x="2279" y="840"/>
                    </a:lnTo>
                    <a:lnTo>
                      <a:pt x="2279" y="834"/>
                    </a:lnTo>
                    <a:lnTo>
                      <a:pt x="2284" y="834"/>
                    </a:lnTo>
                    <a:lnTo>
                      <a:pt x="2284" y="828"/>
                    </a:lnTo>
                    <a:lnTo>
                      <a:pt x="2284" y="828"/>
                    </a:lnTo>
                    <a:lnTo>
                      <a:pt x="2284" y="828"/>
                    </a:lnTo>
                    <a:lnTo>
                      <a:pt x="2284" y="822"/>
                    </a:lnTo>
                    <a:lnTo>
                      <a:pt x="2290" y="822"/>
                    </a:lnTo>
                    <a:lnTo>
                      <a:pt x="2290" y="822"/>
                    </a:lnTo>
                    <a:lnTo>
                      <a:pt x="2290" y="816"/>
                    </a:lnTo>
                    <a:lnTo>
                      <a:pt x="2290" y="816"/>
                    </a:lnTo>
                    <a:lnTo>
                      <a:pt x="2290" y="816"/>
                    </a:lnTo>
                    <a:lnTo>
                      <a:pt x="2295" y="810"/>
                    </a:lnTo>
                    <a:lnTo>
                      <a:pt x="2295" y="810"/>
                    </a:lnTo>
                    <a:lnTo>
                      <a:pt x="2295" y="810"/>
                    </a:lnTo>
                    <a:lnTo>
                      <a:pt x="2295" y="804"/>
                    </a:lnTo>
                    <a:lnTo>
                      <a:pt x="2295" y="804"/>
                    </a:lnTo>
                    <a:lnTo>
                      <a:pt x="2295" y="804"/>
                    </a:lnTo>
                    <a:lnTo>
                      <a:pt x="2301" y="798"/>
                    </a:lnTo>
                    <a:lnTo>
                      <a:pt x="2301" y="798"/>
                    </a:lnTo>
                    <a:lnTo>
                      <a:pt x="2301" y="798"/>
                    </a:lnTo>
                    <a:lnTo>
                      <a:pt x="2301" y="792"/>
                    </a:lnTo>
                    <a:lnTo>
                      <a:pt x="2301" y="792"/>
                    </a:lnTo>
                    <a:lnTo>
                      <a:pt x="2306" y="792"/>
                    </a:lnTo>
                    <a:lnTo>
                      <a:pt x="2306" y="786"/>
                    </a:lnTo>
                    <a:lnTo>
                      <a:pt x="2306" y="786"/>
                    </a:lnTo>
                    <a:lnTo>
                      <a:pt x="2306" y="786"/>
                    </a:lnTo>
                    <a:lnTo>
                      <a:pt x="2306" y="786"/>
                    </a:lnTo>
                    <a:lnTo>
                      <a:pt x="2312" y="780"/>
                    </a:lnTo>
                    <a:lnTo>
                      <a:pt x="2312" y="780"/>
                    </a:lnTo>
                    <a:lnTo>
                      <a:pt x="2312" y="780"/>
                    </a:lnTo>
                    <a:lnTo>
                      <a:pt x="2312" y="774"/>
                    </a:lnTo>
                    <a:lnTo>
                      <a:pt x="2312" y="774"/>
                    </a:lnTo>
                    <a:lnTo>
                      <a:pt x="2317" y="774"/>
                    </a:lnTo>
                    <a:lnTo>
                      <a:pt x="2317" y="768"/>
                    </a:lnTo>
                    <a:lnTo>
                      <a:pt x="2317" y="768"/>
                    </a:lnTo>
                    <a:lnTo>
                      <a:pt x="2317" y="768"/>
                    </a:lnTo>
                    <a:lnTo>
                      <a:pt x="2317" y="768"/>
                    </a:lnTo>
                    <a:lnTo>
                      <a:pt x="2323" y="762"/>
                    </a:lnTo>
                    <a:lnTo>
                      <a:pt x="2323" y="762"/>
                    </a:lnTo>
                    <a:lnTo>
                      <a:pt x="2323" y="762"/>
                    </a:lnTo>
                    <a:lnTo>
                      <a:pt x="2323" y="756"/>
                    </a:lnTo>
                    <a:lnTo>
                      <a:pt x="2323" y="756"/>
                    </a:lnTo>
                    <a:lnTo>
                      <a:pt x="2328" y="756"/>
                    </a:lnTo>
                    <a:lnTo>
                      <a:pt x="2328" y="756"/>
                    </a:lnTo>
                    <a:lnTo>
                      <a:pt x="2328" y="750"/>
                    </a:lnTo>
                    <a:lnTo>
                      <a:pt x="2328" y="750"/>
                    </a:lnTo>
                    <a:lnTo>
                      <a:pt x="2328" y="750"/>
                    </a:lnTo>
                    <a:lnTo>
                      <a:pt x="2334" y="744"/>
                    </a:lnTo>
                    <a:lnTo>
                      <a:pt x="2334" y="744"/>
                    </a:lnTo>
                    <a:lnTo>
                      <a:pt x="2334" y="744"/>
                    </a:lnTo>
                    <a:lnTo>
                      <a:pt x="2334" y="744"/>
                    </a:lnTo>
                    <a:lnTo>
                      <a:pt x="2334" y="738"/>
                    </a:lnTo>
                    <a:lnTo>
                      <a:pt x="2340" y="738"/>
                    </a:lnTo>
                    <a:lnTo>
                      <a:pt x="2340" y="738"/>
                    </a:lnTo>
                    <a:lnTo>
                      <a:pt x="2340" y="738"/>
                    </a:lnTo>
                    <a:lnTo>
                      <a:pt x="2340" y="732"/>
                    </a:lnTo>
                    <a:lnTo>
                      <a:pt x="2340" y="732"/>
                    </a:lnTo>
                    <a:lnTo>
                      <a:pt x="2345" y="732"/>
                    </a:lnTo>
                    <a:lnTo>
                      <a:pt x="2345" y="732"/>
                    </a:lnTo>
                    <a:lnTo>
                      <a:pt x="2345" y="726"/>
                    </a:lnTo>
                    <a:lnTo>
                      <a:pt x="2345" y="726"/>
                    </a:lnTo>
                    <a:lnTo>
                      <a:pt x="2345" y="726"/>
                    </a:lnTo>
                    <a:lnTo>
                      <a:pt x="2351" y="726"/>
                    </a:lnTo>
                    <a:lnTo>
                      <a:pt x="2351" y="720"/>
                    </a:lnTo>
                    <a:lnTo>
                      <a:pt x="2351" y="720"/>
                    </a:lnTo>
                    <a:lnTo>
                      <a:pt x="2351" y="720"/>
                    </a:lnTo>
                    <a:lnTo>
                      <a:pt x="2351" y="720"/>
                    </a:lnTo>
                    <a:lnTo>
                      <a:pt x="2351" y="714"/>
                    </a:lnTo>
                    <a:lnTo>
                      <a:pt x="2356" y="714"/>
                    </a:lnTo>
                    <a:lnTo>
                      <a:pt x="2356" y="714"/>
                    </a:lnTo>
                    <a:lnTo>
                      <a:pt x="2356" y="714"/>
                    </a:lnTo>
                    <a:lnTo>
                      <a:pt x="2356" y="714"/>
                    </a:lnTo>
                    <a:lnTo>
                      <a:pt x="2356" y="708"/>
                    </a:lnTo>
                    <a:lnTo>
                      <a:pt x="2362" y="708"/>
                    </a:lnTo>
                    <a:lnTo>
                      <a:pt x="2362" y="708"/>
                    </a:lnTo>
                    <a:lnTo>
                      <a:pt x="2362" y="708"/>
                    </a:lnTo>
                    <a:lnTo>
                      <a:pt x="2362" y="702"/>
                    </a:lnTo>
                    <a:lnTo>
                      <a:pt x="2362" y="702"/>
                    </a:lnTo>
                    <a:lnTo>
                      <a:pt x="2367" y="702"/>
                    </a:lnTo>
                    <a:lnTo>
                      <a:pt x="2367" y="702"/>
                    </a:lnTo>
                    <a:lnTo>
                      <a:pt x="2367" y="702"/>
                    </a:lnTo>
                    <a:lnTo>
                      <a:pt x="2367" y="696"/>
                    </a:lnTo>
                    <a:lnTo>
                      <a:pt x="2367" y="696"/>
                    </a:lnTo>
                    <a:lnTo>
                      <a:pt x="2373" y="696"/>
                    </a:lnTo>
                    <a:lnTo>
                      <a:pt x="2373" y="696"/>
                    </a:lnTo>
                    <a:lnTo>
                      <a:pt x="2373" y="696"/>
                    </a:lnTo>
                    <a:lnTo>
                      <a:pt x="2373" y="690"/>
                    </a:lnTo>
                    <a:lnTo>
                      <a:pt x="2373" y="690"/>
                    </a:lnTo>
                    <a:lnTo>
                      <a:pt x="2378" y="690"/>
                    </a:lnTo>
                    <a:lnTo>
                      <a:pt x="2378" y="690"/>
                    </a:lnTo>
                    <a:lnTo>
                      <a:pt x="2378" y="690"/>
                    </a:lnTo>
                    <a:lnTo>
                      <a:pt x="2378" y="684"/>
                    </a:lnTo>
                    <a:lnTo>
                      <a:pt x="2378" y="684"/>
                    </a:lnTo>
                    <a:lnTo>
                      <a:pt x="2384" y="684"/>
                    </a:lnTo>
                    <a:lnTo>
                      <a:pt x="2384" y="684"/>
                    </a:lnTo>
                    <a:lnTo>
                      <a:pt x="2384" y="684"/>
                    </a:lnTo>
                    <a:lnTo>
                      <a:pt x="2384" y="678"/>
                    </a:lnTo>
                    <a:lnTo>
                      <a:pt x="2384" y="678"/>
                    </a:lnTo>
                    <a:lnTo>
                      <a:pt x="2389" y="678"/>
                    </a:lnTo>
                    <a:lnTo>
                      <a:pt x="2389" y="678"/>
                    </a:lnTo>
                    <a:lnTo>
                      <a:pt x="2389" y="678"/>
                    </a:lnTo>
                    <a:lnTo>
                      <a:pt x="2389" y="672"/>
                    </a:lnTo>
                    <a:lnTo>
                      <a:pt x="2389" y="672"/>
                    </a:lnTo>
                    <a:lnTo>
                      <a:pt x="2395" y="672"/>
                    </a:lnTo>
                    <a:lnTo>
                      <a:pt x="2395" y="672"/>
                    </a:lnTo>
                    <a:lnTo>
                      <a:pt x="2395" y="672"/>
                    </a:lnTo>
                    <a:lnTo>
                      <a:pt x="2395" y="672"/>
                    </a:lnTo>
                    <a:lnTo>
                      <a:pt x="2395" y="666"/>
                    </a:lnTo>
                    <a:lnTo>
                      <a:pt x="2401" y="666"/>
                    </a:lnTo>
                    <a:lnTo>
                      <a:pt x="2401" y="666"/>
                    </a:lnTo>
                    <a:lnTo>
                      <a:pt x="2401" y="666"/>
                    </a:lnTo>
                    <a:lnTo>
                      <a:pt x="2401" y="666"/>
                    </a:lnTo>
                    <a:lnTo>
                      <a:pt x="2401" y="666"/>
                    </a:lnTo>
                    <a:lnTo>
                      <a:pt x="2406" y="660"/>
                    </a:lnTo>
                    <a:lnTo>
                      <a:pt x="2406" y="660"/>
                    </a:lnTo>
                    <a:lnTo>
                      <a:pt x="2406" y="660"/>
                    </a:lnTo>
                    <a:lnTo>
                      <a:pt x="2406" y="660"/>
                    </a:lnTo>
                    <a:lnTo>
                      <a:pt x="2406" y="660"/>
                    </a:lnTo>
                    <a:lnTo>
                      <a:pt x="2412" y="660"/>
                    </a:lnTo>
                    <a:lnTo>
                      <a:pt x="2412" y="654"/>
                    </a:lnTo>
                    <a:lnTo>
                      <a:pt x="2412" y="654"/>
                    </a:lnTo>
                    <a:lnTo>
                      <a:pt x="2412" y="654"/>
                    </a:lnTo>
                    <a:lnTo>
                      <a:pt x="2412" y="654"/>
                    </a:lnTo>
                    <a:lnTo>
                      <a:pt x="2417" y="654"/>
                    </a:lnTo>
                    <a:lnTo>
                      <a:pt x="2417" y="654"/>
                    </a:lnTo>
                    <a:lnTo>
                      <a:pt x="2417" y="648"/>
                    </a:lnTo>
                    <a:lnTo>
                      <a:pt x="2417" y="648"/>
                    </a:lnTo>
                    <a:lnTo>
                      <a:pt x="2417" y="648"/>
                    </a:lnTo>
                    <a:lnTo>
                      <a:pt x="2423" y="648"/>
                    </a:lnTo>
                    <a:lnTo>
                      <a:pt x="2423" y="648"/>
                    </a:lnTo>
                    <a:lnTo>
                      <a:pt x="2423" y="648"/>
                    </a:lnTo>
                    <a:lnTo>
                      <a:pt x="2423" y="648"/>
                    </a:lnTo>
                    <a:lnTo>
                      <a:pt x="2423" y="642"/>
                    </a:lnTo>
                    <a:lnTo>
                      <a:pt x="2423" y="642"/>
                    </a:lnTo>
                    <a:lnTo>
                      <a:pt x="2428" y="642"/>
                    </a:lnTo>
                    <a:lnTo>
                      <a:pt x="2428" y="642"/>
                    </a:lnTo>
                    <a:lnTo>
                      <a:pt x="2428" y="642"/>
                    </a:lnTo>
                    <a:lnTo>
                      <a:pt x="2428" y="642"/>
                    </a:lnTo>
                    <a:lnTo>
                      <a:pt x="2428" y="642"/>
                    </a:lnTo>
                    <a:lnTo>
                      <a:pt x="2434" y="636"/>
                    </a:lnTo>
                    <a:lnTo>
                      <a:pt x="2434" y="636"/>
                    </a:lnTo>
                    <a:lnTo>
                      <a:pt x="2434" y="636"/>
                    </a:lnTo>
                    <a:lnTo>
                      <a:pt x="2434" y="636"/>
                    </a:lnTo>
                    <a:lnTo>
                      <a:pt x="2434" y="636"/>
                    </a:lnTo>
                    <a:lnTo>
                      <a:pt x="2439" y="636"/>
                    </a:lnTo>
                    <a:lnTo>
                      <a:pt x="2439" y="636"/>
                    </a:lnTo>
                    <a:lnTo>
                      <a:pt x="2439" y="630"/>
                    </a:lnTo>
                    <a:lnTo>
                      <a:pt x="2439" y="630"/>
                    </a:lnTo>
                    <a:lnTo>
                      <a:pt x="2445" y="630"/>
                    </a:lnTo>
                    <a:lnTo>
                      <a:pt x="2445" y="630"/>
                    </a:lnTo>
                    <a:lnTo>
                      <a:pt x="2445" y="630"/>
                    </a:lnTo>
                    <a:lnTo>
                      <a:pt x="2445" y="630"/>
                    </a:lnTo>
                    <a:lnTo>
                      <a:pt x="2445" y="630"/>
                    </a:lnTo>
                    <a:lnTo>
                      <a:pt x="2450" y="624"/>
                    </a:lnTo>
                    <a:lnTo>
                      <a:pt x="2450" y="624"/>
                    </a:lnTo>
                    <a:lnTo>
                      <a:pt x="2450" y="624"/>
                    </a:lnTo>
                    <a:lnTo>
                      <a:pt x="2450" y="624"/>
                    </a:lnTo>
                    <a:lnTo>
                      <a:pt x="2450" y="624"/>
                    </a:lnTo>
                    <a:lnTo>
                      <a:pt x="2456" y="624"/>
                    </a:lnTo>
                    <a:lnTo>
                      <a:pt x="2456" y="618"/>
                    </a:lnTo>
                    <a:lnTo>
                      <a:pt x="2456" y="618"/>
                    </a:lnTo>
                    <a:lnTo>
                      <a:pt x="2456" y="618"/>
                    </a:lnTo>
                    <a:lnTo>
                      <a:pt x="2456" y="618"/>
                    </a:lnTo>
                    <a:lnTo>
                      <a:pt x="2461" y="618"/>
                    </a:lnTo>
                    <a:lnTo>
                      <a:pt x="2461" y="618"/>
                    </a:lnTo>
                    <a:lnTo>
                      <a:pt x="2461" y="618"/>
                    </a:lnTo>
                    <a:lnTo>
                      <a:pt x="2461" y="612"/>
                    </a:lnTo>
                    <a:lnTo>
                      <a:pt x="2461" y="612"/>
                    </a:lnTo>
                    <a:lnTo>
                      <a:pt x="2467" y="612"/>
                    </a:lnTo>
                    <a:lnTo>
                      <a:pt x="2467" y="612"/>
                    </a:lnTo>
                    <a:lnTo>
                      <a:pt x="2467" y="612"/>
                    </a:lnTo>
                    <a:lnTo>
                      <a:pt x="2467" y="612"/>
                    </a:lnTo>
                    <a:lnTo>
                      <a:pt x="2467" y="606"/>
                    </a:lnTo>
                    <a:lnTo>
                      <a:pt x="2467" y="606"/>
                    </a:lnTo>
                    <a:lnTo>
                      <a:pt x="2473" y="606"/>
                    </a:lnTo>
                    <a:lnTo>
                      <a:pt x="2473" y="606"/>
                    </a:lnTo>
                    <a:lnTo>
                      <a:pt x="2473" y="606"/>
                    </a:lnTo>
                    <a:lnTo>
                      <a:pt x="2473" y="606"/>
                    </a:lnTo>
                    <a:lnTo>
                      <a:pt x="2473" y="600"/>
                    </a:lnTo>
                    <a:lnTo>
                      <a:pt x="2478" y="600"/>
                    </a:lnTo>
                    <a:lnTo>
                      <a:pt x="2478" y="600"/>
                    </a:lnTo>
                    <a:lnTo>
                      <a:pt x="2478" y="600"/>
                    </a:lnTo>
                    <a:lnTo>
                      <a:pt x="2478" y="600"/>
                    </a:lnTo>
                    <a:lnTo>
                      <a:pt x="2478" y="600"/>
                    </a:lnTo>
                    <a:lnTo>
                      <a:pt x="2484" y="594"/>
                    </a:lnTo>
                    <a:lnTo>
                      <a:pt x="2484" y="594"/>
                    </a:lnTo>
                    <a:lnTo>
                      <a:pt x="2484" y="594"/>
                    </a:lnTo>
                    <a:lnTo>
                      <a:pt x="2484" y="594"/>
                    </a:lnTo>
                    <a:lnTo>
                      <a:pt x="2484" y="594"/>
                    </a:lnTo>
                    <a:lnTo>
                      <a:pt x="2489" y="594"/>
                    </a:lnTo>
                    <a:lnTo>
                      <a:pt x="2489" y="588"/>
                    </a:lnTo>
                    <a:lnTo>
                      <a:pt x="2489" y="588"/>
                    </a:lnTo>
                    <a:lnTo>
                      <a:pt x="2489" y="588"/>
                    </a:lnTo>
                    <a:lnTo>
                      <a:pt x="2489" y="588"/>
                    </a:lnTo>
                    <a:lnTo>
                      <a:pt x="2495" y="588"/>
                    </a:lnTo>
                    <a:lnTo>
                      <a:pt x="2495" y="582"/>
                    </a:lnTo>
                    <a:lnTo>
                      <a:pt x="2495" y="582"/>
                    </a:lnTo>
                    <a:lnTo>
                      <a:pt x="2495" y="582"/>
                    </a:lnTo>
                    <a:lnTo>
                      <a:pt x="2495" y="582"/>
                    </a:lnTo>
                    <a:lnTo>
                      <a:pt x="2500" y="582"/>
                    </a:lnTo>
                    <a:lnTo>
                      <a:pt x="2500" y="582"/>
                    </a:lnTo>
                    <a:lnTo>
                      <a:pt x="2500" y="576"/>
                    </a:lnTo>
                    <a:lnTo>
                      <a:pt x="2500" y="576"/>
                    </a:lnTo>
                    <a:lnTo>
                      <a:pt x="2500" y="576"/>
                    </a:lnTo>
                    <a:lnTo>
                      <a:pt x="2506" y="576"/>
                    </a:lnTo>
                    <a:lnTo>
                      <a:pt x="2506" y="576"/>
                    </a:lnTo>
                    <a:lnTo>
                      <a:pt x="2506" y="570"/>
                    </a:lnTo>
                    <a:lnTo>
                      <a:pt x="2506" y="570"/>
                    </a:lnTo>
                    <a:lnTo>
                      <a:pt x="2506" y="570"/>
                    </a:lnTo>
                    <a:lnTo>
                      <a:pt x="2511" y="570"/>
                    </a:lnTo>
                    <a:lnTo>
                      <a:pt x="2511" y="570"/>
                    </a:lnTo>
                    <a:lnTo>
                      <a:pt x="2511" y="564"/>
                    </a:lnTo>
                    <a:lnTo>
                      <a:pt x="2511" y="564"/>
                    </a:lnTo>
                    <a:lnTo>
                      <a:pt x="2511" y="564"/>
                    </a:lnTo>
                    <a:lnTo>
                      <a:pt x="2517" y="564"/>
                    </a:lnTo>
                    <a:lnTo>
                      <a:pt x="2517" y="564"/>
                    </a:lnTo>
                    <a:lnTo>
                      <a:pt x="2517" y="558"/>
                    </a:lnTo>
                    <a:lnTo>
                      <a:pt x="2517" y="558"/>
                    </a:lnTo>
                    <a:lnTo>
                      <a:pt x="2517" y="558"/>
                    </a:lnTo>
                    <a:lnTo>
                      <a:pt x="2522" y="558"/>
                    </a:lnTo>
                    <a:lnTo>
                      <a:pt x="2522" y="558"/>
                    </a:lnTo>
                    <a:lnTo>
                      <a:pt x="2522" y="552"/>
                    </a:lnTo>
                    <a:lnTo>
                      <a:pt x="2522" y="552"/>
                    </a:lnTo>
                    <a:lnTo>
                      <a:pt x="2522" y="552"/>
                    </a:lnTo>
                    <a:lnTo>
                      <a:pt x="2522" y="552"/>
                    </a:lnTo>
                    <a:lnTo>
                      <a:pt x="2528" y="552"/>
                    </a:lnTo>
                    <a:lnTo>
                      <a:pt x="2528" y="546"/>
                    </a:lnTo>
                    <a:lnTo>
                      <a:pt x="2528" y="546"/>
                    </a:lnTo>
                    <a:lnTo>
                      <a:pt x="2528" y="546"/>
                    </a:lnTo>
                    <a:lnTo>
                      <a:pt x="2528" y="546"/>
                    </a:lnTo>
                    <a:lnTo>
                      <a:pt x="2534" y="546"/>
                    </a:lnTo>
                    <a:lnTo>
                      <a:pt x="2534" y="546"/>
                    </a:lnTo>
                    <a:lnTo>
                      <a:pt x="2534" y="540"/>
                    </a:lnTo>
                    <a:lnTo>
                      <a:pt x="2534" y="540"/>
                    </a:lnTo>
                    <a:lnTo>
                      <a:pt x="2534" y="540"/>
                    </a:lnTo>
                    <a:lnTo>
                      <a:pt x="2539" y="540"/>
                    </a:lnTo>
                    <a:lnTo>
                      <a:pt x="2539" y="540"/>
                    </a:lnTo>
                    <a:lnTo>
                      <a:pt x="2539" y="540"/>
                    </a:lnTo>
                    <a:lnTo>
                      <a:pt x="2539" y="534"/>
                    </a:lnTo>
                    <a:lnTo>
                      <a:pt x="2539" y="534"/>
                    </a:lnTo>
                    <a:lnTo>
                      <a:pt x="2545" y="534"/>
                    </a:lnTo>
                    <a:lnTo>
                      <a:pt x="2545" y="534"/>
                    </a:lnTo>
                    <a:lnTo>
                      <a:pt x="2545" y="534"/>
                    </a:lnTo>
                    <a:lnTo>
                      <a:pt x="2545" y="534"/>
                    </a:lnTo>
                    <a:lnTo>
                      <a:pt x="2545" y="534"/>
                    </a:lnTo>
                    <a:lnTo>
                      <a:pt x="2550" y="528"/>
                    </a:lnTo>
                    <a:lnTo>
                      <a:pt x="2550" y="528"/>
                    </a:lnTo>
                    <a:lnTo>
                      <a:pt x="2550" y="528"/>
                    </a:lnTo>
                    <a:lnTo>
                      <a:pt x="2550" y="528"/>
                    </a:lnTo>
                    <a:lnTo>
                      <a:pt x="2550" y="528"/>
                    </a:lnTo>
                    <a:lnTo>
                      <a:pt x="2556" y="528"/>
                    </a:lnTo>
                    <a:lnTo>
                      <a:pt x="2556" y="522"/>
                    </a:lnTo>
                    <a:lnTo>
                      <a:pt x="2556" y="522"/>
                    </a:lnTo>
                    <a:lnTo>
                      <a:pt x="2556" y="522"/>
                    </a:lnTo>
                    <a:lnTo>
                      <a:pt x="2561" y="522"/>
                    </a:lnTo>
                    <a:lnTo>
                      <a:pt x="2561" y="522"/>
                    </a:lnTo>
                    <a:lnTo>
                      <a:pt x="2561" y="522"/>
                    </a:lnTo>
                    <a:lnTo>
                      <a:pt x="2561" y="522"/>
                    </a:lnTo>
                    <a:lnTo>
                      <a:pt x="2561" y="522"/>
                    </a:lnTo>
                    <a:lnTo>
                      <a:pt x="2567" y="522"/>
                    </a:lnTo>
                    <a:lnTo>
                      <a:pt x="2567" y="516"/>
                    </a:lnTo>
                    <a:lnTo>
                      <a:pt x="2567" y="516"/>
                    </a:lnTo>
                    <a:lnTo>
                      <a:pt x="2567" y="516"/>
                    </a:lnTo>
                    <a:lnTo>
                      <a:pt x="2567" y="516"/>
                    </a:lnTo>
                    <a:lnTo>
                      <a:pt x="2567" y="516"/>
                    </a:lnTo>
                    <a:lnTo>
                      <a:pt x="2572" y="516"/>
                    </a:lnTo>
                    <a:lnTo>
                      <a:pt x="2572" y="516"/>
                    </a:lnTo>
                    <a:lnTo>
                      <a:pt x="2572" y="516"/>
                    </a:lnTo>
                    <a:lnTo>
                      <a:pt x="2572" y="516"/>
                    </a:lnTo>
                    <a:lnTo>
                      <a:pt x="2572" y="510"/>
                    </a:lnTo>
                    <a:lnTo>
                      <a:pt x="2578" y="510"/>
                    </a:lnTo>
                    <a:lnTo>
                      <a:pt x="2578" y="510"/>
                    </a:lnTo>
                    <a:lnTo>
                      <a:pt x="2578" y="510"/>
                    </a:lnTo>
                    <a:lnTo>
                      <a:pt x="2578" y="510"/>
                    </a:lnTo>
                    <a:lnTo>
                      <a:pt x="2578" y="510"/>
                    </a:lnTo>
                    <a:lnTo>
                      <a:pt x="2583" y="510"/>
                    </a:lnTo>
                    <a:lnTo>
                      <a:pt x="2583" y="510"/>
                    </a:lnTo>
                    <a:lnTo>
                      <a:pt x="2583" y="510"/>
                    </a:lnTo>
                    <a:lnTo>
                      <a:pt x="2583" y="510"/>
                    </a:lnTo>
                    <a:lnTo>
                      <a:pt x="2583" y="504"/>
                    </a:lnTo>
                    <a:lnTo>
                      <a:pt x="2589" y="504"/>
                    </a:lnTo>
                    <a:lnTo>
                      <a:pt x="2589" y="504"/>
                    </a:lnTo>
                    <a:lnTo>
                      <a:pt x="2589" y="504"/>
                    </a:lnTo>
                    <a:lnTo>
                      <a:pt x="2589" y="504"/>
                    </a:lnTo>
                    <a:lnTo>
                      <a:pt x="2589" y="504"/>
                    </a:lnTo>
                    <a:lnTo>
                      <a:pt x="2595" y="504"/>
                    </a:lnTo>
                    <a:lnTo>
                      <a:pt x="2595" y="504"/>
                    </a:lnTo>
                    <a:lnTo>
                      <a:pt x="2595" y="504"/>
                    </a:lnTo>
                    <a:lnTo>
                      <a:pt x="2595" y="504"/>
                    </a:lnTo>
                    <a:lnTo>
                      <a:pt x="2595" y="504"/>
                    </a:lnTo>
                    <a:lnTo>
                      <a:pt x="2600" y="498"/>
                    </a:lnTo>
                    <a:lnTo>
                      <a:pt x="2600" y="498"/>
                    </a:lnTo>
                    <a:lnTo>
                      <a:pt x="2600" y="498"/>
                    </a:lnTo>
                    <a:lnTo>
                      <a:pt x="2600" y="498"/>
                    </a:lnTo>
                    <a:lnTo>
                      <a:pt x="2600" y="498"/>
                    </a:lnTo>
                    <a:lnTo>
                      <a:pt x="2600" y="498"/>
                    </a:lnTo>
                    <a:lnTo>
                      <a:pt x="2606" y="498"/>
                    </a:lnTo>
                    <a:lnTo>
                      <a:pt x="2606" y="498"/>
                    </a:lnTo>
                    <a:lnTo>
                      <a:pt x="2606" y="498"/>
                    </a:lnTo>
                    <a:lnTo>
                      <a:pt x="2606" y="498"/>
                    </a:lnTo>
                    <a:lnTo>
                      <a:pt x="2606" y="498"/>
                    </a:lnTo>
                    <a:lnTo>
                      <a:pt x="2611" y="498"/>
                    </a:lnTo>
                    <a:lnTo>
                      <a:pt x="2611" y="498"/>
                    </a:lnTo>
                    <a:lnTo>
                      <a:pt x="2611" y="492"/>
                    </a:lnTo>
                    <a:lnTo>
                      <a:pt x="2611" y="492"/>
                    </a:lnTo>
                    <a:lnTo>
                      <a:pt x="2611" y="492"/>
                    </a:lnTo>
                    <a:lnTo>
                      <a:pt x="2617" y="492"/>
                    </a:lnTo>
                    <a:lnTo>
                      <a:pt x="2617" y="492"/>
                    </a:lnTo>
                    <a:lnTo>
                      <a:pt x="2617" y="492"/>
                    </a:lnTo>
                    <a:lnTo>
                      <a:pt x="2617" y="492"/>
                    </a:lnTo>
                    <a:lnTo>
                      <a:pt x="2617" y="492"/>
                    </a:lnTo>
                    <a:lnTo>
                      <a:pt x="2622" y="492"/>
                    </a:lnTo>
                    <a:lnTo>
                      <a:pt x="2622" y="492"/>
                    </a:lnTo>
                    <a:lnTo>
                      <a:pt x="2622" y="492"/>
                    </a:lnTo>
                    <a:lnTo>
                      <a:pt x="2622" y="486"/>
                    </a:lnTo>
                    <a:lnTo>
                      <a:pt x="2622" y="486"/>
                    </a:lnTo>
                    <a:lnTo>
                      <a:pt x="2628" y="486"/>
                    </a:lnTo>
                    <a:lnTo>
                      <a:pt x="2628" y="486"/>
                    </a:lnTo>
                    <a:lnTo>
                      <a:pt x="2628" y="486"/>
                    </a:lnTo>
                    <a:lnTo>
                      <a:pt x="2628" y="486"/>
                    </a:lnTo>
                    <a:lnTo>
                      <a:pt x="2628" y="486"/>
                    </a:lnTo>
                    <a:lnTo>
                      <a:pt x="2633" y="486"/>
                    </a:lnTo>
                    <a:lnTo>
                      <a:pt x="2633" y="486"/>
                    </a:lnTo>
                    <a:lnTo>
                      <a:pt x="2633" y="486"/>
                    </a:lnTo>
                    <a:lnTo>
                      <a:pt x="2633" y="486"/>
                    </a:lnTo>
                    <a:lnTo>
                      <a:pt x="2633" y="480"/>
                    </a:lnTo>
                    <a:lnTo>
                      <a:pt x="2639" y="480"/>
                    </a:lnTo>
                    <a:lnTo>
                      <a:pt x="2639" y="480"/>
                    </a:lnTo>
                    <a:lnTo>
                      <a:pt x="2639" y="480"/>
                    </a:lnTo>
                    <a:lnTo>
                      <a:pt x="2639" y="480"/>
                    </a:lnTo>
                    <a:lnTo>
                      <a:pt x="2639" y="480"/>
                    </a:lnTo>
                    <a:lnTo>
                      <a:pt x="2644" y="480"/>
                    </a:lnTo>
                    <a:lnTo>
                      <a:pt x="2644" y="480"/>
                    </a:lnTo>
                    <a:lnTo>
                      <a:pt x="2644" y="480"/>
                    </a:lnTo>
                    <a:lnTo>
                      <a:pt x="2644" y="480"/>
                    </a:lnTo>
                    <a:lnTo>
                      <a:pt x="2644" y="480"/>
                    </a:lnTo>
                    <a:lnTo>
                      <a:pt x="2650" y="474"/>
                    </a:lnTo>
                    <a:lnTo>
                      <a:pt x="2650" y="474"/>
                    </a:lnTo>
                    <a:lnTo>
                      <a:pt x="2650" y="474"/>
                    </a:lnTo>
                    <a:lnTo>
                      <a:pt x="2650" y="474"/>
                    </a:lnTo>
                    <a:lnTo>
                      <a:pt x="2650" y="474"/>
                    </a:lnTo>
                    <a:lnTo>
                      <a:pt x="2656" y="474"/>
                    </a:lnTo>
                    <a:lnTo>
                      <a:pt x="2656" y="474"/>
                    </a:lnTo>
                    <a:lnTo>
                      <a:pt x="2656" y="474"/>
                    </a:lnTo>
                    <a:lnTo>
                      <a:pt x="2656" y="474"/>
                    </a:lnTo>
                    <a:lnTo>
                      <a:pt x="2656" y="474"/>
                    </a:lnTo>
                    <a:lnTo>
                      <a:pt x="2661" y="468"/>
                    </a:lnTo>
                    <a:lnTo>
                      <a:pt x="2661" y="468"/>
                    </a:lnTo>
                    <a:lnTo>
                      <a:pt x="2661" y="468"/>
                    </a:lnTo>
                    <a:lnTo>
                      <a:pt x="2661" y="468"/>
                    </a:lnTo>
                    <a:lnTo>
                      <a:pt x="2661" y="468"/>
                    </a:lnTo>
                    <a:lnTo>
                      <a:pt x="2667" y="468"/>
                    </a:lnTo>
                    <a:lnTo>
                      <a:pt x="2667" y="468"/>
                    </a:lnTo>
                    <a:lnTo>
                      <a:pt x="2667" y="468"/>
                    </a:lnTo>
                    <a:lnTo>
                      <a:pt x="2667" y="468"/>
                    </a:lnTo>
                    <a:lnTo>
                      <a:pt x="2667" y="462"/>
                    </a:lnTo>
                    <a:lnTo>
                      <a:pt x="2672" y="462"/>
                    </a:lnTo>
                    <a:lnTo>
                      <a:pt x="2672" y="462"/>
                    </a:lnTo>
                    <a:lnTo>
                      <a:pt x="2672" y="462"/>
                    </a:lnTo>
                    <a:lnTo>
                      <a:pt x="2672" y="462"/>
                    </a:lnTo>
                    <a:lnTo>
                      <a:pt x="2672" y="462"/>
                    </a:lnTo>
                    <a:lnTo>
                      <a:pt x="2678" y="462"/>
                    </a:lnTo>
                    <a:lnTo>
                      <a:pt x="2678" y="462"/>
                    </a:lnTo>
                    <a:lnTo>
                      <a:pt x="2678" y="462"/>
                    </a:lnTo>
                    <a:lnTo>
                      <a:pt x="2678" y="456"/>
                    </a:lnTo>
                    <a:lnTo>
                      <a:pt x="2678" y="456"/>
                    </a:lnTo>
                    <a:lnTo>
                      <a:pt x="2683" y="456"/>
                    </a:lnTo>
                    <a:lnTo>
                      <a:pt x="2683" y="456"/>
                    </a:lnTo>
                    <a:lnTo>
                      <a:pt x="2683" y="456"/>
                    </a:lnTo>
                    <a:lnTo>
                      <a:pt x="2683" y="456"/>
                    </a:lnTo>
                    <a:lnTo>
                      <a:pt x="2683" y="456"/>
                    </a:lnTo>
                    <a:lnTo>
                      <a:pt x="2689" y="456"/>
                    </a:lnTo>
                    <a:lnTo>
                      <a:pt x="2689" y="456"/>
                    </a:lnTo>
                    <a:lnTo>
                      <a:pt x="2689" y="456"/>
                    </a:lnTo>
                    <a:lnTo>
                      <a:pt x="2689" y="450"/>
                    </a:lnTo>
                    <a:lnTo>
                      <a:pt x="2689" y="450"/>
                    </a:lnTo>
                    <a:lnTo>
                      <a:pt x="2694" y="450"/>
                    </a:lnTo>
                    <a:lnTo>
                      <a:pt x="2694" y="450"/>
                    </a:lnTo>
                    <a:lnTo>
                      <a:pt x="2694" y="450"/>
                    </a:lnTo>
                    <a:lnTo>
                      <a:pt x="2694" y="450"/>
                    </a:lnTo>
                    <a:lnTo>
                      <a:pt x="2694" y="450"/>
                    </a:lnTo>
                    <a:lnTo>
                      <a:pt x="2700" y="450"/>
                    </a:lnTo>
                    <a:lnTo>
                      <a:pt x="2700" y="444"/>
                    </a:lnTo>
                    <a:lnTo>
                      <a:pt x="2700" y="444"/>
                    </a:lnTo>
                    <a:lnTo>
                      <a:pt x="2700" y="444"/>
                    </a:lnTo>
                    <a:lnTo>
                      <a:pt x="2700" y="444"/>
                    </a:lnTo>
                    <a:lnTo>
                      <a:pt x="2705" y="444"/>
                    </a:lnTo>
                    <a:lnTo>
                      <a:pt x="2705" y="444"/>
                    </a:lnTo>
                    <a:lnTo>
                      <a:pt x="2705" y="444"/>
                    </a:lnTo>
                    <a:lnTo>
                      <a:pt x="2705" y="444"/>
                    </a:lnTo>
                    <a:lnTo>
                      <a:pt x="2705" y="444"/>
                    </a:lnTo>
                    <a:lnTo>
                      <a:pt x="2711" y="438"/>
                    </a:lnTo>
                    <a:lnTo>
                      <a:pt x="2711" y="438"/>
                    </a:lnTo>
                    <a:lnTo>
                      <a:pt x="2711" y="438"/>
                    </a:lnTo>
                    <a:lnTo>
                      <a:pt x="2711" y="438"/>
                    </a:lnTo>
                    <a:lnTo>
                      <a:pt x="2711" y="438"/>
                    </a:lnTo>
                    <a:lnTo>
                      <a:pt x="2717" y="438"/>
                    </a:lnTo>
                    <a:lnTo>
                      <a:pt x="2717" y="438"/>
                    </a:lnTo>
                    <a:lnTo>
                      <a:pt x="2717" y="438"/>
                    </a:lnTo>
                    <a:lnTo>
                      <a:pt x="2717" y="432"/>
                    </a:lnTo>
                    <a:lnTo>
                      <a:pt x="2717" y="432"/>
                    </a:lnTo>
                    <a:lnTo>
                      <a:pt x="2722" y="432"/>
                    </a:lnTo>
                    <a:lnTo>
                      <a:pt x="2722" y="432"/>
                    </a:lnTo>
                    <a:lnTo>
                      <a:pt x="2722" y="432"/>
                    </a:lnTo>
                    <a:lnTo>
                      <a:pt x="2722" y="432"/>
                    </a:lnTo>
                    <a:lnTo>
                      <a:pt x="2722" y="432"/>
                    </a:lnTo>
                    <a:lnTo>
                      <a:pt x="2728" y="432"/>
                    </a:lnTo>
                    <a:lnTo>
                      <a:pt x="2728" y="432"/>
                    </a:lnTo>
                    <a:lnTo>
                      <a:pt x="2728" y="426"/>
                    </a:lnTo>
                    <a:lnTo>
                      <a:pt x="2728" y="426"/>
                    </a:lnTo>
                    <a:lnTo>
                      <a:pt x="2728" y="426"/>
                    </a:lnTo>
                    <a:lnTo>
                      <a:pt x="2728" y="426"/>
                    </a:lnTo>
                    <a:lnTo>
                      <a:pt x="2733" y="426"/>
                    </a:lnTo>
                    <a:lnTo>
                      <a:pt x="2733" y="426"/>
                    </a:lnTo>
                    <a:lnTo>
                      <a:pt x="2733" y="426"/>
                    </a:lnTo>
                    <a:lnTo>
                      <a:pt x="2733" y="426"/>
                    </a:lnTo>
                    <a:lnTo>
                      <a:pt x="2733" y="420"/>
                    </a:lnTo>
                    <a:lnTo>
                      <a:pt x="2739" y="420"/>
                    </a:lnTo>
                    <a:lnTo>
                      <a:pt x="2739" y="420"/>
                    </a:lnTo>
                    <a:lnTo>
                      <a:pt x="2739" y="420"/>
                    </a:lnTo>
                    <a:lnTo>
                      <a:pt x="2739" y="420"/>
                    </a:lnTo>
                    <a:lnTo>
                      <a:pt x="2739" y="420"/>
                    </a:lnTo>
                    <a:lnTo>
                      <a:pt x="2744" y="420"/>
                    </a:lnTo>
                    <a:lnTo>
                      <a:pt x="2744" y="414"/>
                    </a:lnTo>
                    <a:lnTo>
                      <a:pt x="2744" y="414"/>
                    </a:lnTo>
                    <a:lnTo>
                      <a:pt x="2744" y="414"/>
                    </a:lnTo>
                    <a:lnTo>
                      <a:pt x="2744" y="414"/>
                    </a:lnTo>
                    <a:lnTo>
                      <a:pt x="2750" y="414"/>
                    </a:lnTo>
                    <a:lnTo>
                      <a:pt x="2750" y="414"/>
                    </a:lnTo>
                    <a:lnTo>
                      <a:pt x="2750" y="414"/>
                    </a:lnTo>
                    <a:lnTo>
                      <a:pt x="2750" y="414"/>
                    </a:lnTo>
                    <a:lnTo>
                      <a:pt x="2750" y="408"/>
                    </a:lnTo>
                    <a:lnTo>
                      <a:pt x="2755" y="408"/>
                    </a:lnTo>
                    <a:lnTo>
                      <a:pt x="2755" y="408"/>
                    </a:lnTo>
                    <a:lnTo>
                      <a:pt x="2755" y="408"/>
                    </a:lnTo>
                    <a:lnTo>
                      <a:pt x="2755" y="408"/>
                    </a:lnTo>
                    <a:lnTo>
                      <a:pt x="2755" y="408"/>
                    </a:lnTo>
                    <a:lnTo>
                      <a:pt x="2761" y="408"/>
                    </a:lnTo>
                    <a:lnTo>
                      <a:pt x="2761" y="402"/>
                    </a:lnTo>
                    <a:lnTo>
                      <a:pt x="2761" y="402"/>
                    </a:lnTo>
                    <a:lnTo>
                      <a:pt x="2761" y="402"/>
                    </a:lnTo>
                    <a:lnTo>
                      <a:pt x="2761" y="402"/>
                    </a:lnTo>
                    <a:lnTo>
                      <a:pt x="2766" y="402"/>
                    </a:lnTo>
                    <a:lnTo>
                      <a:pt x="2766" y="402"/>
                    </a:lnTo>
                    <a:lnTo>
                      <a:pt x="2766" y="396"/>
                    </a:lnTo>
                    <a:lnTo>
                      <a:pt x="2766" y="396"/>
                    </a:lnTo>
                    <a:lnTo>
                      <a:pt x="2766" y="396"/>
                    </a:lnTo>
                    <a:lnTo>
                      <a:pt x="2766" y="396"/>
                    </a:lnTo>
                    <a:lnTo>
                      <a:pt x="2772" y="396"/>
                    </a:lnTo>
                    <a:lnTo>
                      <a:pt x="2772" y="396"/>
                    </a:lnTo>
                    <a:lnTo>
                      <a:pt x="2772" y="396"/>
                    </a:lnTo>
                    <a:lnTo>
                      <a:pt x="2772" y="390"/>
                    </a:lnTo>
                    <a:lnTo>
                      <a:pt x="2772" y="390"/>
                    </a:lnTo>
                    <a:lnTo>
                      <a:pt x="2778" y="390"/>
                    </a:lnTo>
                    <a:lnTo>
                      <a:pt x="2778" y="390"/>
                    </a:lnTo>
                    <a:lnTo>
                      <a:pt x="2778" y="390"/>
                    </a:lnTo>
                    <a:lnTo>
                      <a:pt x="2778" y="390"/>
                    </a:lnTo>
                    <a:lnTo>
                      <a:pt x="2778" y="384"/>
                    </a:lnTo>
                    <a:lnTo>
                      <a:pt x="2783" y="384"/>
                    </a:lnTo>
                    <a:lnTo>
                      <a:pt x="2783" y="384"/>
                    </a:lnTo>
                    <a:lnTo>
                      <a:pt x="2783" y="384"/>
                    </a:lnTo>
                    <a:lnTo>
                      <a:pt x="2783" y="384"/>
                    </a:lnTo>
                    <a:lnTo>
                      <a:pt x="2783" y="384"/>
                    </a:lnTo>
                    <a:lnTo>
                      <a:pt x="2789" y="378"/>
                    </a:lnTo>
                    <a:lnTo>
                      <a:pt x="2789" y="378"/>
                    </a:lnTo>
                    <a:lnTo>
                      <a:pt x="2789" y="378"/>
                    </a:lnTo>
                    <a:lnTo>
                      <a:pt x="2789" y="378"/>
                    </a:lnTo>
                    <a:lnTo>
                      <a:pt x="2789" y="378"/>
                    </a:lnTo>
                    <a:lnTo>
                      <a:pt x="2794" y="378"/>
                    </a:lnTo>
                    <a:lnTo>
                      <a:pt x="2794" y="372"/>
                    </a:lnTo>
                    <a:lnTo>
                      <a:pt x="2794" y="372"/>
                    </a:lnTo>
                    <a:lnTo>
                      <a:pt x="2794" y="372"/>
                    </a:lnTo>
                    <a:lnTo>
                      <a:pt x="2794" y="372"/>
                    </a:lnTo>
                    <a:lnTo>
                      <a:pt x="2800" y="372"/>
                    </a:lnTo>
                    <a:lnTo>
                      <a:pt x="2800" y="372"/>
                    </a:lnTo>
                    <a:lnTo>
                      <a:pt x="2800" y="366"/>
                    </a:lnTo>
                    <a:lnTo>
                      <a:pt x="2800" y="366"/>
                    </a:lnTo>
                    <a:lnTo>
                      <a:pt x="2805" y="366"/>
                    </a:lnTo>
                    <a:lnTo>
                      <a:pt x="2805" y="366"/>
                    </a:lnTo>
                    <a:lnTo>
                      <a:pt x="2805" y="360"/>
                    </a:lnTo>
                    <a:lnTo>
                      <a:pt x="2805" y="360"/>
                    </a:lnTo>
                    <a:lnTo>
                      <a:pt x="2805" y="360"/>
                    </a:lnTo>
                    <a:lnTo>
                      <a:pt x="2805" y="360"/>
                    </a:lnTo>
                    <a:lnTo>
                      <a:pt x="2811" y="360"/>
                    </a:lnTo>
                    <a:lnTo>
                      <a:pt x="2811" y="360"/>
                    </a:lnTo>
                    <a:lnTo>
                      <a:pt x="2811" y="354"/>
                    </a:lnTo>
                    <a:lnTo>
                      <a:pt x="2811" y="354"/>
                    </a:lnTo>
                    <a:lnTo>
                      <a:pt x="2811" y="354"/>
                    </a:lnTo>
                    <a:lnTo>
                      <a:pt x="2816" y="354"/>
                    </a:lnTo>
                    <a:lnTo>
                      <a:pt x="2816" y="348"/>
                    </a:lnTo>
                    <a:lnTo>
                      <a:pt x="2816" y="348"/>
                    </a:lnTo>
                    <a:lnTo>
                      <a:pt x="2816" y="348"/>
                    </a:lnTo>
                    <a:lnTo>
                      <a:pt x="2816" y="348"/>
                    </a:lnTo>
                    <a:lnTo>
                      <a:pt x="2822" y="348"/>
                    </a:lnTo>
                    <a:lnTo>
                      <a:pt x="2822" y="342"/>
                    </a:lnTo>
                    <a:lnTo>
                      <a:pt x="2822" y="342"/>
                    </a:lnTo>
                    <a:lnTo>
                      <a:pt x="2822" y="342"/>
                    </a:lnTo>
                    <a:lnTo>
                      <a:pt x="2822" y="342"/>
                    </a:lnTo>
                    <a:lnTo>
                      <a:pt x="2827" y="342"/>
                    </a:lnTo>
                    <a:lnTo>
                      <a:pt x="2827" y="336"/>
                    </a:lnTo>
                    <a:lnTo>
                      <a:pt x="2827" y="336"/>
                    </a:lnTo>
                    <a:lnTo>
                      <a:pt x="2827" y="336"/>
                    </a:lnTo>
                    <a:lnTo>
                      <a:pt x="2827" y="336"/>
                    </a:lnTo>
                    <a:lnTo>
                      <a:pt x="2833" y="330"/>
                    </a:lnTo>
                    <a:lnTo>
                      <a:pt x="2833" y="330"/>
                    </a:lnTo>
                    <a:lnTo>
                      <a:pt x="2833" y="330"/>
                    </a:lnTo>
                    <a:lnTo>
                      <a:pt x="2833" y="330"/>
                    </a:lnTo>
                    <a:lnTo>
                      <a:pt x="2833" y="330"/>
                    </a:lnTo>
                    <a:lnTo>
                      <a:pt x="2839" y="324"/>
                    </a:lnTo>
                    <a:lnTo>
                      <a:pt x="2839" y="324"/>
                    </a:lnTo>
                    <a:lnTo>
                      <a:pt x="2839" y="324"/>
                    </a:lnTo>
                    <a:lnTo>
                      <a:pt x="2839" y="324"/>
                    </a:lnTo>
                    <a:lnTo>
                      <a:pt x="2839" y="318"/>
                    </a:lnTo>
                    <a:lnTo>
                      <a:pt x="2844" y="318"/>
                    </a:lnTo>
                    <a:lnTo>
                      <a:pt x="2844" y="318"/>
                    </a:lnTo>
                    <a:lnTo>
                      <a:pt x="2844" y="318"/>
                    </a:lnTo>
                    <a:lnTo>
                      <a:pt x="2844" y="318"/>
                    </a:lnTo>
                    <a:lnTo>
                      <a:pt x="2844" y="312"/>
                    </a:lnTo>
                    <a:lnTo>
                      <a:pt x="2844" y="312"/>
                    </a:lnTo>
                    <a:lnTo>
                      <a:pt x="2850" y="312"/>
                    </a:lnTo>
                    <a:lnTo>
                      <a:pt x="2850" y="312"/>
                    </a:lnTo>
                    <a:lnTo>
                      <a:pt x="2850" y="306"/>
                    </a:lnTo>
                    <a:lnTo>
                      <a:pt x="2850" y="306"/>
                    </a:lnTo>
                    <a:lnTo>
                      <a:pt x="2850" y="306"/>
                    </a:lnTo>
                    <a:lnTo>
                      <a:pt x="2855" y="306"/>
                    </a:lnTo>
                    <a:lnTo>
                      <a:pt x="2855" y="300"/>
                    </a:lnTo>
                    <a:lnTo>
                      <a:pt x="2855" y="300"/>
                    </a:lnTo>
                    <a:lnTo>
                      <a:pt x="2855" y="300"/>
                    </a:lnTo>
                    <a:lnTo>
                      <a:pt x="2855" y="300"/>
                    </a:lnTo>
                    <a:lnTo>
                      <a:pt x="2861" y="294"/>
                    </a:lnTo>
                    <a:lnTo>
                      <a:pt x="2861" y="294"/>
                    </a:lnTo>
                    <a:lnTo>
                      <a:pt x="2861" y="294"/>
                    </a:lnTo>
                    <a:lnTo>
                      <a:pt x="2861" y="294"/>
                    </a:lnTo>
                    <a:lnTo>
                      <a:pt x="2861" y="288"/>
                    </a:lnTo>
                    <a:lnTo>
                      <a:pt x="2866" y="288"/>
                    </a:lnTo>
                    <a:lnTo>
                      <a:pt x="2866" y="288"/>
                    </a:lnTo>
                    <a:lnTo>
                      <a:pt x="2866" y="288"/>
                    </a:lnTo>
                    <a:lnTo>
                      <a:pt x="2866" y="282"/>
                    </a:lnTo>
                    <a:lnTo>
                      <a:pt x="2872" y="282"/>
                    </a:lnTo>
                    <a:lnTo>
                      <a:pt x="2872" y="282"/>
                    </a:lnTo>
                    <a:lnTo>
                      <a:pt x="2872" y="276"/>
                    </a:lnTo>
                    <a:lnTo>
                      <a:pt x="2872" y="276"/>
                    </a:lnTo>
                    <a:lnTo>
                      <a:pt x="2872" y="276"/>
                    </a:lnTo>
                    <a:lnTo>
                      <a:pt x="2872" y="270"/>
                    </a:lnTo>
                    <a:lnTo>
                      <a:pt x="2877" y="270"/>
                    </a:lnTo>
                    <a:lnTo>
                      <a:pt x="2877" y="270"/>
                    </a:lnTo>
                    <a:lnTo>
                      <a:pt x="2877" y="270"/>
                    </a:lnTo>
                    <a:lnTo>
                      <a:pt x="2877" y="270"/>
                    </a:lnTo>
                    <a:lnTo>
                      <a:pt x="2877" y="264"/>
                    </a:lnTo>
                    <a:lnTo>
                      <a:pt x="2883" y="264"/>
                    </a:lnTo>
                    <a:lnTo>
                      <a:pt x="2883" y="264"/>
                    </a:lnTo>
                    <a:lnTo>
                      <a:pt x="2883" y="258"/>
                    </a:lnTo>
                    <a:lnTo>
                      <a:pt x="2883" y="258"/>
                    </a:lnTo>
                    <a:lnTo>
                      <a:pt x="2883" y="258"/>
                    </a:lnTo>
                    <a:lnTo>
                      <a:pt x="2888" y="258"/>
                    </a:lnTo>
                    <a:lnTo>
                      <a:pt x="2888" y="252"/>
                    </a:lnTo>
                    <a:lnTo>
                      <a:pt x="2888" y="252"/>
                    </a:lnTo>
                    <a:lnTo>
                      <a:pt x="2888" y="252"/>
                    </a:lnTo>
                    <a:lnTo>
                      <a:pt x="2888" y="252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954"/>
                    </a:lnTo>
                    <a:lnTo>
                      <a:pt x="2888" y="954"/>
                    </a:lnTo>
                    <a:lnTo>
                      <a:pt x="2888" y="954"/>
                    </a:lnTo>
                    <a:lnTo>
                      <a:pt x="2888" y="954"/>
                    </a:lnTo>
                    <a:lnTo>
                      <a:pt x="2888" y="954"/>
                    </a:lnTo>
                    <a:lnTo>
                      <a:pt x="2888" y="954"/>
                    </a:lnTo>
                    <a:lnTo>
                      <a:pt x="2888" y="954"/>
                    </a:lnTo>
                    <a:lnTo>
                      <a:pt x="2888" y="954"/>
                    </a:lnTo>
                    <a:lnTo>
                      <a:pt x="2888" y="954"/>
                    </a:lnTo>
                    <a:lnTo>
                      <a:pt x="2888" y="954"/>
                    </a:lnTo>
                    <a:lnTo>
                      <a:pt x="2888" y="948"/>
                    </a:lnTo>
                    <a:lnTo>
                      <a:pt x="2888" y="948"/>
                    </a:lnTo>
                    <a:lnTo>
                      <a:pt x="2888" y="948"/>
                    </a:lnTo>
                    <a:lnTo>
                      <a:pt x="2888" y="948"/>
                    </a:lnTo>
                    <a:lnTo>
                      <a:pt x="2888" y="948"/>
                    </a:lnTo>
                    <a:lnTo>
                      <a:pt x="2888" y="948"/>
                    </a:lnTo>
                    <a:lnTo>
                      <a:pt x="2888" y="948"/>
                    </a:lnTo>
                    <a:lnTo>
                      <a:pt x="2888" y="948"/>
                    </a:lnTo>
                    <a:lnTo>
                      <a:pt x="2888" y="948"/>
                    </a:lnTo>
                    <a:lnTo>
                      <a:pt x="2888" y="942"/>
                    </a:lnTo>
                    <a:lnTo>
                      <a:pt x="2888" y="942"/>
                    </a:lnTo>
                    <a:lnTo>
                      <a:pt x="2888" y="942"/>
                    </a:lnTo>
                    <a:lnTo>
                      <a:pt x="2888" y="942"/>
                    </a:lnTo>
                    <a:lnTo>
                      <a:pt x="2888" y="942"/>
                    </a:lnTo>
                    <a:lnTo>
                      <a:pt x="2888" y="942"/>
                    </a:lnTo>
                    <a:lnTo>
                      <a:pt x="2888" y="942"/>
                    </a:lnTo>
                    <a:lnTo>
                      <a:pt x="2888" y="942"/>
                    </a:lnTo>
                    <a:lnTo>
                      <a:pt x="2888" y="942"/>
                    </a:lnTo>
                    <a:lnTo>
                      <a:pt x="2888" y="936"/>
                    </a:lnTo>
                    <a:lnTo>
                      <a:pt x="2888" y="936"/>
                    </a:lnTo>
                    <a:lnTo>
                      <a:pt x="2888" y="936"/>
                    </a:lnTo>
                    <a:lnTo>
                      <a:pt x="2888" y="936"/>
                    </a:lnTo>
                    <a:lnTo>
                      <a:pt x="2888" y="936"/>
                    </a:lnTo>
                    <a:lnTo>
                      <a:pt x="2888" y="936"/>
                    </a:lnTo>
                    <a:lnTo>
                      <a:pt x="2888" y="936"/>
                    </a:lnTo>
                    <a:lnTo>
                      <a:pt x="2888" y="930"/>
                    </a:lnTo>
                    <a:lnTo>
                      <a:pt x="2888" y="930"/>
                    </a:lnTo>
                    <a:lnTo>
                      <a:pt x="2888" y="930"/>
                    </a:lnTo>
                    <a:lnTo>
                      <a:pt x="2888" y="930"/>
                    </a:lnTo>
                    <a:lnTo>
                      <a:pt x="2888" y="930"/>
                    </a:lnTo>
                    <a:lnTo>
                      <a:pt x="2888" y="930"/>
                    </a:lnTo>
                    <a:lnTo>
                      <a:pt x="2888" y="930"/>
                    </a:lnTo>
                    <a:lnTo>
                      <a:pt x="2888" y="924"/>
                    </a:lnTo>
                    <a:lnTo>
                      <a:pt x="2888" y="924"/>
                    </a:lnTo>
                    <a:lnTo>
                      <a:pt x="2888" y="924"/>
                    </a:lnTo>
                    <a:lnTo>
                      <a:pt x="2888" y="924"/>
                    </a:lnTo>
                    <a:lnTo>
                      <a:pt x="2888" y="924"/>
                    </a:lnTo>
                    <a:lnTo>
                      <a:pt x="2888" y="924"/>
                    </a:lnTo>
                    <a:lnTo>
                      <a:pt x="2888" y="924"/>
                    </a:lnTo>
                    <a:lnTo>
                      <a:pt x="2888" y="918"/>
                    </a:lnTo>
                    <a:lnTo>
                      <a:pt x="2888" y="918"/>
                    </a:lnTo>
                    <a:lnTo>
                      <a:pt x="2888" y="918"/>
                    </a:lnTo>
                    <a:lnTo>
                      <a:pt x="2888" y="918"/>
                    </a:lnTo>
                    <a:lnTo>
                      <a:pt x="2888" y="918"/>
                    </a:lnTo>
                    <a:lnTo>
                      <a:pt x="2888" y="918"/>
                    </a:lnTo>
                    <a:lnTo>
                      <a:pt x="2888" y="918"/>
                    </a:lnTo>
                    <a:lnTo>
                      <a:pt x="2888" y="912"/>
                    </a:lnTo>
                    <a:lnTo>
                      <a:pt x="2888" y="912"/>
                    </a:lnTo>
                    <a:lnTo>
                      <a:pt x="2888" y="912"/>
                    </a:lnTo>
                    <a:lnTo>
                      <a:pt x="2888" y="912"/>
                    </a:lnTo>
                    <a:lnTo>
                      <a:pt x="2888" y="912"/>
                    </a:lnTo>
                    <a:lnTo>
                      <a:pt x="2888" y="912"/>
                    </a:lnTo>
                    <a:lnTo>
                      <a:pt x="2888" y="906"/>
                    </a:lnTo>
                    <a:lnTo>
                      <a:pt x="2888" y="906"/>
                    </a:lnTo>
                    <a:lnTo>
                      <a:pt x="2888" y="906"/>
                    </a:lnTo>
                    <a:lnTo>
                      <a:pt x="2888" y="906"/>
                    </a:lnTo>
                    <a:lnTo>
                      <a:pt x="2888" y="906"/>
                    </a:lnTo>
                    <a:lnTo>
                      <a:pt x="2888" y="900"/>
                    </a:lnTo>
                    <a:lnTo>
                      <a:pt x="2888" y="900"/>
                    </a:lnTo>
                    <a:lnTo>
                      <a:pt x="2888" y="900"/>
                    </a:lnTo>
                    <a:lnTo>
                      <a:pt x="2888" y="900"/>
                    </a:lnTo>
                    <a:lnTo>
                      <a:pt x="2888" y="900"/>
                    </a:lnTo>
                    <a:lnTo>
                      <a:pt x="2888" y="900"/>
                    </a:lnTo>
                    <a:lnTo>
                      <a:pt x="2888" y="894"/>
                    </a:lnTo>
                    <a:lnTo>
                      <a:pt x="2888" y="894"/>
                    </a:lnTo>
                    <a:lnTo>
                      <a:pt x="2888" y="894"/>
                    </a:lnTo>
                    <a:lnTo>
                      <a:pt x="2888" y="894"/>
                    </a:lnTo>
                    <a:lnTo>
                      <a:pt x="2888" y="894"/>
                    </a:lnTo>
                    <a:lnTo>
                      <a:pt x="2888" y="894"/>
                    </a:lnTo>
                    <a:lnTo>
                      <a:pt x="2888" y="888"/>
                    </a:lnTo>
                    <a:lnTo>
                      <a:pt x="2888" y="888"/>
                    </a:lnTo>
                    <a:lnTo>
                      <a:pt x="2888" y="888"/>
                    </a:lnTo>
                    <a:lnTo>
                      <a:pt x="2888" y="888"/>
                    </a:lnTo>
                    <a:lnTo>
                      <a:pt x="2888" y="888"/>
                    </a:lnTo>
                    <a:lnTo>
                      <a:pt x="2888" y="888"/>
                    </a:lnTo>
                    <a:lnTo>
                      <a:pt x="2888" y="888"/>
                    </a:lnTo>
                    <a:lnTo>
                      <a:pt x="2888" y="882"/>
                    </a:lnTo>
                    <a:lnTo>
                      <a:pt x="2888" y="882"/>
                    </a:lnTo>
                    <a:lnTo>
                      <a:pt x="2888" y="882"/>
                    </a:lnTo>
                    <a:lnTo>
                      <a:pt x="2888" y="882"/>
                    </a:lnTo>
                    <a:lnTo>
                      <a:pt x="2888" y="882"/>
                    </a:lnTo>
                    <a:lnTo>
                      <a:pt x="2888" y="882"/>
                    </a:lnTo>
                    <a:lnTo>
                      <a:pt x="2888" y="876"/>
                    </a:lnTo>
                    <a:lnTo>
                      <a:pt x="2888" y="876"/>
                    </a:lnTo>
                    <a:lnTo>
                      <a:pt x="2888" y="876"/>
                    </a:lnTo>
                    <a:lnTo>
                      <a:pt x="2888" y="876"/>
                    </a:lnTo>
                    <a:lnTo>
                      <a:pt x="2888" y="876"/>
                    </a:lnTo>
                    <a:lnTo>
                      <a:pt x="2888" y="876"/>
                    </a:lnTo>
                    <a:lnTo>
                      <a:pt x="2888" y="870"/>
                    </a:lnTo>
                    <a:lnTo>
                      <a:pt x="2888" y="870"/>
                    </a:lnTo>
                    <a:lnTo>
                      <a:pt x="2888" y="870"/>
                    </a:lnTo>
                    <a:lnTo>
                      <a:pt x="2888" y="870"/>
                    </a:lnTo>
                    <a:lnTo>
                      <a:pt x="2888" y="870"/>
                    </a:lnTo>
                    <a:lnTo>
                      <a:pt x="2888" y="870"/>
                    </a:lnTo>
                    <a:lnTo>
                      <a:pt x="2888" y="870"/>
                    </a:lnTo>
                    <a:lnTo>
                      <a:pt x="2888" y="864"/>
                    </a:lnTo>
                    <a:lnTo>
                      <a:pt x="2888" y="864"/>
                    </a:lnTo>
                    <a:lnTo>
                      <a:pt x="2888" y="864"/>
                    </a:lnTo>
                    <a:lnTo>
                      <a:pt x="2888" y="864"/>
                    </a:lnTo>
                    <a:lnTo>
                      <a:pt x="2888" y="864"/>
                    </a:lnTo>
                    <a:lnTo>
                      <a:pt x="2888" y="864"/>
                    </a:lnTo>
                    <a:lnTo>
                      <a:pt x="2888" y="858"/>
                    </a:lnTo>
                    <a:lnTo>
                      <a:pt x="2888" y="858"/>
                    </a:lnTo>
                    <a:lnTo>
                      <a:pt x="2888" y="858"/>
                    </a:lnTo>
                    <a:lnTo>
                      <a:pt x="2888" y="858"/>
                    </a:lnTo>
                    <a:lnTo>
                      <a:pt x="2888" y="858"/>
                    </a:lnTo>
                    <a:lnTo>
                      <a:pt x="2888" y="858"/>
                    </a:lnTo>
                    <a:lnTo>
                      <a:pt x="2888" y="858"/>
                    </a:lnTo>
                    <a:lnTo>
                      <a:pt x="2888" y="852"/>
                    </a:lnTo>
                    <a:lnTo>
                      <a:pt x="2888" y="852"/>
                    </a:lnTo>
                    <a:lnTo>
                      <a:pt x="2888" y="852"/>
                    </a:lnTo>
                    <a:lnTo>
                      <a:pt x="2888" y="852"/>
                    </a:lnTo>
                    <a:lnTo>
                      <a:pt x="2888" y="852"/>
                    </a:lnTo>
                    <a:lnTo>
                      <a:pt x="2888" y="852"/>
                    </a:lnTo>
                    <a:lnTo>
                      <a:pt x="2888" y="852"/>
                    </a:lnTo>
                    <a:lnTo>
                      <a:pt x="2888" y="846"/>
                    </a:lnTo>
                    <a:lnTo>
                      <a:pt x="2888" y="846"/>
                    </a:lnTo>
                    <a:lnTo>
                      <a:pt x="2888" y="846"/>
                    </a:lnTo>
                    <a:lnTo>
                      <a:pt x="2888" y="846"/>
                    </a:lnTo>
                    <a:lnTo>
                      <a:pt x="2888" y="846"/>
                    </a:lnTo>
                    <a:lnTo>
                      <a:pt x="2888" y="846"/>
                    </a:lnTo>
                    <a:lnTo>
                      <a:pt x="2888" y="846"/>
                    </a:lnTo>
                    <a:lnTo>
                      <a:pt x="2888" y="840"/>
                    </a:lnTo>
                    <a:lnTo>
                      <a:pt x="2888" y="840"/>
                    </a:lnTo>
                    <a:lnTo>
                      <a:pt x="2888" y="840"/>
                    </a:lnTo>
                    <a:lnTo>
                      <a:pt x="2888" y="840"/>
                    </a:lnTo>
                    <a:lnTo>
                      <a:pt x="2888" y="840"/>
                    </a:lnTo>
                    <a:lnTo>
                      <a:pt x="2888" y="840"/>
                    </a:lnTo>
                    <a:lnTo>
                      <a:pt x="2888" y="840"/>
                    </a:lnTo>
                    <a:lnTo>
                      <a:pt x="2888" y="834"/>
                    </a:lnTo>
                    <a:lnTo>
                      <a:pt x="2888" y="834"/>
                    </a:lnTo>
                    <a:lnTo>
                      <a:pt x="2888" y="834"/>
                    </a:lnTo>
                    <a:lnTo>
                      <a:pt x="2888" y="834"/>
                    </a:lnTo>
                    <a:lnTo>
                      <a:pt x="2888" y="834"/>
                    </a:lnTo>
                    <a:lnTo>
                      <a:pt x="2888" y="834"/>
                    </a:lnTo>
                    <a:lnTo>
                      <a:pt x="2888" y="834"/>
                    </a:lnTo>
                    <a:lnTo>
                      <a:pt x="2888" y="834"/>
                    </a:lnTo>
                    <a:lnTo>
                      <a:pt x="2888" y="828"/>
                    </a:lnTo>
                    <a:lnTo>
                      <a:pt x="2888" y="828"/>
                    </a:lnTo>
                    <a:lnTo>
                      <a:pt x="2888" y="828"/>
                    </a:lnTo>
                    <a:lnTo>
                      <a:pt x="2888" y="828"/>
                    </a:lnTo>
                    <a:lnTo>
                      <a:pt x="2888" y="828"/>
                    </a:lnTo>
                    <a:lnTo>
                      <a:pt x="2888" y="828"/>
                    </a:lnTo>
                    <a:lnTo>
                      <a:pt x="2888" y="828"/>
                    </a:lnTo>
                    <a:lnTo>
                      <a:pt x="2888" y="822"/>
                    </a:lnTo>
                    <a:lnTo>
                      <a:pt x="2888" y="822"/>
                    </a:lnTo>
                    <a:lnTo>
                      <a:pt x="2888" y="822"/>
                    </a:lnTo>
                    <a:lnTo>
                      <a:pt x="2888" y="822"/>
                    </a:lnTo>
                    <a:lnTo>
                      <a:pt x="2888" y="822"/>
                    </a:lnTo>
                    <a:lnTo>
                      <a:pt x="2888" y="822"/>
                    </a:lnTo>
                    <a:lnTo>
                      <a:pt x="2888" y="822"/>
                    </a:lnTo>
                    <a:lnTo>
                      <a:pt x="2888" y="822"/>
                    </a:lnTo>
                    <a:lnTo>
                      <a:pt x="2888" y="816"/>
                    </a:lnTo>
                    <a:lnTo>
                      <a:pt x="2888" y="816"/>
                    </a:lnTo>
                    <a:lnTo>
                      <a:pt x="2888" y="816"/>
                    </a:lnTo>
                    <a:lnTo>
                      <a:pt x="2888" y="816"/>
                    </a:lnTo>
                    <a:lnTo>
                      <a:pt x="2888" y="816"/>
                    </a:lnTo>
                    <a:lnTo>
                      <a:pt x="2888" y="816"/>
                    </a:lnTo>
                    <a:lnTo>
                      <a:pt x="2888" y="816"/>
                    </a:lnTo>
                    <a:lnTo>
                      <a:pt x="2888" y="816"/>
                    </a:lnTo>
                    <a:lnTo>
                      <a:pt x="2888" y="810"/>
                    </a:lnTo>
                    <a:lnTo>
                      <a:pt x="2888" y="810"/>
                    </a:lnTo>
                    <a:lnTo>
                      <a:pt x="2888" y="810"/>
                    </a:lnTo>
                    <a:lnTo>
                      <a:pt x="2888" y="810"/>
                    </a:lnTo>
                    <a:lnTo>
                      <a:pt x="2888" y="810"/>
                    </a:lnTo>
                    <a:lnTo>
                      <a:pt x="2888" y="810"/>
                    </a:lnTo>
                    <a:lnTo>
                      <a:pt x="2888" y="810"/>
                    </a:lnTo>
                    <a:lnTo>
                      <a:pt x="2888" y="804"/>
                    </a:lnTo>
                    <a:lnTo>
                      <a:pt x="2888" y="804"/>
                    </a:lnTo>
                    <a:lnTo>
                      <a:pt x="2888" y="804"/>
                    </a:lnTo>
                    <a:lnTo>
                      <a:pt x="2888" y="804"/>
                    </a:lnTo>
                    <a:lnTo>
                      <a:pt x="2888" y="804"/>
                    </a:lnTo>
                    <a:lnTo>
                      <a:pt x="2888" y="804"/>
                    </a:lnTo>
                    <a:lnTo>
                      <a:pt x="2888" y="804"/>
                    </a:lnTo>
                    <a:lnTo>
                      <a:pt x="2888" y="804"/>
                    </a:lnTo>
                    <a:lnTo>
                      <a:pt x="2888" y="804"/>
                    </a:lnTo>
                    <a:lnTo>
                      <a:pt x="2888" y="798"/>
                    </a:lnTo>
                    <a:lnTo>
                      <a:pt x="2888" y="798"/>
                    </a:lnTo>
                    <a:lnTo>
                      <a:pt x="2888" y="798"/>
                    </a:lnTo>
                    <a:lnTo>
                      <a:pt x="2888" y="798"/>
                    </a:lnTo>
                    <a:lnTo>
                      <a:pt x="2888" y="798"/>
                    </a:lnTo>
                    <a:lnTo>
                      <a:pt x="2888" y="798"/>
                    </a:lnTo>
                    <a:lnTo>
                      <a:pt x="2888" y="798"/>
                    </a:lnTo>
                    <a:lnTo>
                      <a:pt x="2888" y="798"/>
                    </a:lnTo>
                    <a:lnTo>
                      <a:pt x="2888" y="798"/>
                    </a:lnTo>
                    <a:lnTo>
                      <a:pt x="2888" y="792"/>
                    </a:lnTo>
                    <a:lnTo>
                      <a:pt x="2888" y="792"/>
                    </a:lnTo>
                    <a:lnTo>
                      <a:pt x="2888" y="792"/>
                    </a:lnTo>
                    <a:lnTo>
                      <a:pt x="2888" y="792"/>
                    </a:lnTo>
                    <a:lnTo>
                      <a:pt x="2888" y="792"/>
                    </a:lnTo>
                    <a:lnTo>
                      <a:pt x="2888" y="792"/>
                    </a:lnTo>
                    <a:lnTo>
                      <a:pt x="2888" y="792"/>
                    </a:lnTo>
                    <a:lnTo>
                      <a:pt x="2888" y="792"/>
                    </a:lnTo>
                    <a:lnTo>
                      <a:pt x="2888" y="786"/>
                    </a:lnTo>
                    <a:lnTo>
                      <a:pt x="2888" y="786"/>
                    </a:lnTo>
                    <a:lnTo>
                      <a:pt x="2888" y="786"/>
                    </a:lnTo>
                    <a:lnTo>
                      <a:pt x="2888" y="786"/>
                    </a:lnTo>
                    <a:lnTo>
                      <a:pt x="2888" y="786"/>
                    </a:lnTo>
                    <a:lnTo>
                      <a:pt x="2888" y="786"/>
                    </a:lnTo>
                    <a:lnTo>
                      <a:pt x="2888" y="786"/>
                    </a:lnTo>
                    <a:lnTo>
                      <a:pt x="2888" y="786"/>
                    </a:lnTo>
                    <a:lnTo>
                      <a:pt x="2888" y="786"/>
                    </a:lnTo>
                    <a:lnTo>
                      <a:pt x="2888" y="780"/>
                    </a:lnTo>
                    <a:lnTo>
                      <a:pt x="2888" y="780"/>
                    </a:lnTo>
                    <a:lnTo>
                      <a:pt x="2888" y="780"/>
                    </a:lnTo>
                    <a:lnTo>
                      <a:pt x="2888" y="780"/>
                    </a:lnTo>
                    <a:lnTo>
                      <a:pt x="2888" y="780"/>
                    </a:lnTo>
                    <a:lnTo>
                      <a:pt x="2888" y="780"/>
                    </a:lnTo>
                    <a:lnTo>
                      <a:pt x="2888" y="780"/>
                    </a:lnTo>
                    <a:lnTo>
                      <a:pt x="2888" y="780"/>
                    </a:lnTo>
                    <a:lnTo>
                      <a:pt x="2888" y="780"/>
                    </a:lnTo>
                    <a:lnTo>
                      <a:pt x="2888" y="774"/>
                    </a:lnTo>
                    <a:lnTo>
                      <a:pt x="2888" y="774"/>
                    </a:lnTo>
                    <a:lnTo>
                      <a:pt x="2888" y="774"/>
                    </a:lnTo>
                    <a:lnTo>
                      <a:pt x="2888" y="774"/>
                    </a:lnTo>
                    <a:lnTo>
                      <a:pt x="2888" y="774"/>
                    </a:lnTo>
                    <a:lnTo>
                      <a:pt x="2888" y="774"/>
                    </a:lnTo>
                    <a:lnTo>
                      <a:pt x="2888" y="774"/>
                    </a:lnTo>
                    <a:lnTo>
                      <a:pt x="2888" y="774"/>
                    </a:lnTo>
                    <a:lnTo>
                      <a:pt x="2888" y="774"/>
                    </a:lnTo>
                    <a:lnTo>
                      <a:pt x="2888" y="768"/>
                    </a:lnTo>
                    <a:lnTo>
                      <a:pt x="2888" y="768"/>
                    </a:lnTo>
                    <a:lnTo>
                      <a:pt x="2888" y="768"/>
                    </a:lnTo>
                    <a:lnTo>
                      <a:pt x="2888" y="768"/>
                    </a:lnTo>
                    <a:lnTo>
                      <a:pt x="2888" y="768"/>
                    </a:lnTo>
                    <a:lnTo>
                      <a:pt x="2888" y="768"/>
                    </a:lnTo>
                    <a:lnTo>
                      <a:pt x="2888" y="768"/>
                    </a:lnTo>
                    <a:lnTo>
                      <a:pt x="2888" y="768"/>
                    </a:lnTo>
                    <a:lnTo>
                      <a:pt x="2888" y="768"/>
                    </a:lnTo>
                    <a:lnTo>
                      <a:pt x="2888" y="762"/>
                    </a:lnTo>
                    <a:lnTo>
                      <a:pt x="2888" y="762"/>
                    </a:lnTo>
                    <a:lnTo>
                      <a:pt x="2888" y="762"/>
                    </a:lnTo>
                    <a:lnTo>
                      <a:pt x="2888" y="762"/>
                    </a:lnTo>
                    <a:lnTo>
                      <a:pt x="2888" y="762"/>
                    </a:lnTo>
                    <a:lnTo>
                      <a:pt x="2888" y="762"/>
                    </a:lnTo>
                    <a:lnTo>
                      <a:pt x="2888" y="762"/>
                    </a:lnTo>
                    <a:lnTo>
                      <a:pt x="2888" y="762"/>
                    </a:lnTo>
                    <a:lnTo>
                      <a:pt x="2888" y="762"/>
                    </a:lnTo>
                    <a:lnTo>
                      <a:pt x="2888" y="756"/>
                    </a:lnTo>
                    <a:lnTo>
                      <a:pt x="2888" y="756"/>
                    </a:lnTo>
                    <a:lnTo>
                      <a:pt x="2888" y="756"/>
                    </a:lnTo>
                    <a:lnTo>
                      <a:pt x="2888" y="756"/>
                    </a:lnTo>
                    <a:lnTo>
                      <a:pt x="2888" y="756"/>
                    </a:lnTo>
                    <a:lnTo>
                      <a:pt x="2888" y="756"/>
                    </a:lnTo>
                    <a:lnTo>
                      <a:pt x="2888" y="756"/>
                    </a:lnTo>
                    <a:lnTo>
                      <a:pt x="2888" y="756"/>
                    </a:lnTo>
                    <a:lnTo>
                      <a:pt x="2888" y="756"/>
                    </a:lnTo>
                    <a:lnTo>
                      <a:pt x="2888" y="750"/>
                    </a:lnTo>
                    <a:lnTo>
                      <a:pt x="2888" y="750"/>
                    </a:lnTo>
                    <a:lnTo>
                      <a:pt x="2888" y="750"/>
                    </a:lnTo>
                    <a:lnTo>
                      <a:pt x="2888" y="750"/>
                    </a:lnTo>
                    <a:lnTo>
                      <a:pt x="2888" y="750"/>
                    </a:lnTo>
                    <a:lnTo>
                      <a:pt x="2888" y="750"/>
                    </a:lnTo>
                    <a:lnTo>
                      <a:pt x="2888" y="750"/>
                    </a:lnTo>
                    <a:lnTo>
                      <a:pt x="2888" y="750"/>
                    </a:lnTo>
                    <a:lnTo>
                      <a:pt x="2888" y="750"/>
                    </a:lnTo>
                    <a:lnTo>
                      <a:pt x="2888" y="744"/>
                    </a:lnTo>
                    <a:lnTo>
                      <a:pt x="2888" y="744"/>
                    </a:lnTo>
                    <a:lnTo>
                      <a:pt x="2888" y="744"/>
                    </a:lnTo>
                    <a:lnTo>
                      <a:pt x="2888" y="744"/>
                    </a:lnTo>
                    <a:lnTo>
                      <a:pt x="2888" y="744"/>
                    </a:lnTo>
                    <a:lnTo>
                      <a:pt x="2888" y="744"/>
                    </a:lnTo>
                    <a:lnTo>
                      <a:pt x="2888" y="744"/>
                    </a:lnTo>
                    <a:lnTo>
                      <a:pt x="2888" y="744"/>
                    </a:lnTo>
                    <a:lnTo>
                      <a:pt x="2888" y="744"/>
                    </a:lnTo>
                    <a:lnTo>
                      <a:pt x="2888" y="738"/>
                    </a:lnTo>
                    <a:lnTo>
                      <a:pt x="2888" y="738"/>
                    </a:lnTo>
                    <a:lnTo>
                      <a:pt x="2888" y="738"/>
                    </a:lnTo>
                    <a:lnTo>
                      <a:pt x="2888" y="738"/>
                    </a:lnTo>
                    <a:lnTo>
                      <a:pt x="2888" y="738"/>
                    </a:lnTo>
                    <a:lnTo>
                      <a:pt x="2888" y="738"/>
                    </a:lnTo>
                    <a:lnTo>
                      <a:pt x="2888" y="738"/>
                    </a:lnTo>
                    <a:lnTo>
                      <a:pt x="2888" y="738"/>
                    </a:lnTo>
                    <a:lnTo>
                      <a:pt x="2888" y="738"/>
                    </a:lnTo>
                    <a:lnTo>
                      <a:pt x="2888" y="738"/>
                    </a:lnTo>
                    <a:lnTo>
                      <a:pt x="2888" y="732"/>
                    </a:lnTo>
                    <a:lnTo>
                      <a:pt x="2888" y="732"/>
                    </a:lnTo>
                    <a:lnTo>
                      <a:pt x="2888" y="732"/>
                    </a:lnTo>
                    <a:lnTo>
                      <a:pt x="2888" y="732"/>
                    </a:lnTo>
                    <a:lnTo>
                      <a:pt x="2888" y="732"/>
                    </a:lnTo>
                    <a:lnTo>
                      <a:pt x="2888" y="732"/>
                    </a:lnTo>
                    <a:lnTo>
                      <a:pt x="2888" y="732"/>
                    </a:lnTo>
                    <a:lnTo>
                      <a:pt x="2888" y="732"/>
                    </a:lnTo>
                    <a:lnTo>
                      <a:pt x="2888" y="732"/>
                    </a:lnTo>
                    <a:lnTo>
                      <a:pt x="2888" y="726"/>
                    </a:lnTo>
                    <a:lnTo>
                      <a:pt x="2888" y="726"/>
                    </a:lnTo>
                    <a:lnTo>
                      <a:pt x="2888" y="726"/>
                    </a:lnTo>
                    <a:lnTo>
                      <a:pt x="2888" y="726"/>
                    </a:lnTo>
                    <a:lnTo>
                      <a:pt x="2888" y="726"/>
                    </a:lnTo>
                    <a:lnTo>
                      <a:pt x="2888" y="726"/>
                    </a:lnTo>
                    <a:lnTo>
                      <a:pt x="2888" y="726"/>
                    </a:lnTo>
                    <a:lnTo>
                      <a:pt x="2888" y="726"/>
                    </a:lnTo>
                    <a:lnTo>
                      <a:pt x="2888" y="726"/>
                    </a:lnTo>
                    <a:lnTo>
                      <a:pt x="2888" y="726"/>
                    </a:lnTo>
                    <a:lnTo>
                      <a:pt x="2888" y="720"/>
                    </a:lnTo>
                    <a:lnTo>
                      <a:pt x="2888" y="720"/>
                    </a:lnTo>
                    <a:lnTo>
                      <a:pt x="2888" y="720"/>
                    </a:lnTo>
                    <a:lnTo>
                      <a:pt x="2888" y="720"/>
                    </a:lnTo>
                    <a:lnTo>
                      <a:pt x="2888" y="720"/>
                    </a:lnTo>
                    <a:lnTo>
                      <a:pt x="2888" y="720"/>
                    </a:lnTo>
                    <a:lnTo>
                      <a:pt x="2888" y="720"/>
                    </a:lnTo>
                    <a:lnTo>
                      <a:pt x="2888" y="720"/>
                    </a:lnTo>
                    <a:lnTo>
                      <a:pt x="2888" y="720"/>
                    </a:lnTo>
                    <a:lnTo>
                      <a:pt x="2888" y="720"/>
                    </a:lnTo>
                    <a:lnTo>
                      <a:pt x="2888" y="714"/>
                    </a:lnTo>
                    <a:lnTo>
                      <a:pt x="2888" y="714"/>
                    </a:lnTo>
                    <a:lnTo>
                      <a:pt x="2888" y="714"/>
                    </a:lnTo>
                    <a:lnTo>
                      <a:pt x="2888" y="714"/>
                    </a:lnTo>
                    <a:lnTo>
                      <a:pt x="2888" y="714"/>
                    </a:lnTo>
                    <a:lnTo>
                      <a:pt x="2888" y="714"/>
                    </a:lnTo>
                    <a:lnTo>
                      <a:pt x="2888" y="714"/>
                    </a:lnTo>
                    <a:lnTo>
                      <a:pt x="2888" y="714"/>
                    </a:lnTo>
                    <a:lnTo>
                      <a:pt x="2888" y="714"/>
                    </a:lnTo>
                    <a:lnTo>
                      <a:pt x="2888" y="708"/>
                    </a:lnTo>
                    <a:lnTo>
                      <a:pt x="2888" y="708"/>
                    </a:lnTo>
                    <a:lnTo>
                      <a:pt x="2888" y="708"/>
                    </a:lnTo>
                    <a:lnTo>
                      <a:pt x="2888" y="708"/>
                    </a:lnTo>
                    <a:lnTo>
                      <a:pt x="2888" y="708"/>
                    </a:lnTo>
                    <a:lnTo>
                      <a:pt x="2888" y="708"/>
                    </a:lnTo>
                    <a:lnTo>
                      <a:pt x="2888" y="708"/>
                    </a:lnTo>
                    <a:lnTo>
                      <a:pt x="2888" y="708"/>
                    </a:lnTo>
                    <a:lnTo>
                      <a:pt x="2888" y="708"/>
                    </a:lnTo>
                    <a:lnTo>
                      <a:pt x="2888" y="702"/>
                    </a:lnTo>
                    <a:lnTo>
                      <a:pt x="2888" y="702"/>
                    </a:lnTo>
                    <a:lnTo>
                      <a:pt x="2888" y="702"/>
                    </a:lnTo>
                    <a:lnTo>
                      <a:pt x="2888" y="702"/>
                    </a:lnTo>
                    <a:lnTo>
                      <a:pt x="2888" y="702"/>
                    </a:lnTo>
                    <a:lnTo>
                      <a:pt x="2888" y="702"/>
                    </a:lnTo>
                    <a:lnTo>
                      <a:pt x="2888" y="702"/>
                    </a:lnTo>
                    <a:lnTo>
                      <a:pt x="2888" y="696"/>
                    </a:lnTo>
                    <a:lnTo>
                      <a:pt x="2888" y="696"/>
                    </a:lnTo>
                    <a:lnTo>
                      <a:pt x="2888" y="696"/>
                    </a:lnTo>
                    <a:lnTo>
                      <a:pt x="2888" y="696"/>
                    </a:lnTo>
                    <a:lnTo>
                      <a:pt x="2888" y="696"/>
                    </a:lnTo>
                    <a:lnTo>
                      <a:pt x="2888" y="696"/>
                    </a:lnTo>
                    <a:lnTo>
                      <a:pt x="2888" y="696"/>
                    </a:lnTo>
                    <a:lnTo>
                      <a:pt x="2888" y="690"/>
                    </a:lnTo>
                    <a:lnTo>
                      <a:pt x="2888" y="690"/>
                    </a:lnTo>
                    <a:lnTo>
                      <a:pt x="2888" y="690"/>
                    </a:lnTo>
                    <a:lnTo>
                      <a:pt x="2888" y="690"/>
                    </a:lnTo>
                    <a:lnTo>
                      <a:pt x="2888" y="690"/>
                    </a:lnTo>
                    <a:lnTo>
                      <a:pt x="2888" y="690"/>
                    </a:lnTo>
                    <a:lnTo>
                      <a:pt x="2888" y="684"/>
                    </a:lnTo>
                    <a:lnTo>
                      <a:pt x="2888" y="684"/>
                    </a:lnTo>
                    <a:lnTo>
                      <a:pt x="2888" y="684"/>
                    </a:lnTo>
                    <a:lnTo>
                      <a:pt x="2888" y="684"/>
                    </a:lnTo>
                    <a:lnTo>
                      <a:pt x="2888" y="684"/>
                    </a:lnTo>
                    <a:lnTo>
                      <a:pt x="2888" y="684"/>
                    </a:lnTo>
                    <a:lnTo>
                      <a:pt x="2888" y="678"/>
                    </a:lnTo>
                    <a:lnTo>
                      <a:pt x="2888" y="678"/>
                    </a:lnTo>
                    <a:lnTo>
                      <a:pt x="2888" y="678"/>
                    </a:lnTo>
                    <a:lnTo>
                      <a:pt x="2888" y="678"/>
                    </a:lnTo>
                    <a:lnTo>
                      <a:pt x="2888" y="678"/>
                    </a:lnTo>
                    <a:lnTo>
                      <a:pt x="2888" y="672"/>
                    </a:lnTo>
                    <a:lnTo>
                      <a:pt x="2888" y="672"/>
                    </a:lnTo>
                    <a:lnTo>
                      <a:pt x="2888" y="672"/>
                    </a:lnTo>
                    <a:lnTo>
                      <a:pt x="2888" y="672"/>
                    </a:lnTo>
                    <a:lnTo>
                      <a:pt x="2888" y="672"/>
                    </a:lnTo>
                    <a:lnTo>
                      <a:pt x="2888" y="666"/>
                    </a:lnTo>
                    <a:lnTo>
                      <a:pt x="2888" y="666"/>
                    </a:lnTo>
                    <a:lnTo>
                      <a:pt x="2888" y="666"/>
                    </a:lnTo>
                    <a:lnTo>
                      <a:pt x="2888" y="666"/>
                    </a:lnTo>
                    <a:lnTo>
                      <a:pt x="2888" y="666"/>
                    </a:lnTo>
                    <a:lnTo>
                      <a:pt x="2888" y="660"/>
                    </a:lnTo>
                    <a:lnTo>
                      <a:pt x="2888" y="660"/>
                    </a:lnTo>
                    <a:lnTo>
                      <a:pt x="2888" y="660"/>
                    </a:lnTo>
                    <a:lnTo>
                      <a:pt x="2888" y="660"/>
                    </a:lnTo>
                    <a:lnTo>
                      <a:pt x="2888" y="654"/>
                    </a:lnTo>
                    <a:lnTo>
                      <a:pt x="2888" y="654"/>
                    </a:lnTo>
                    <a:lnTo>
                      <a:pt x="2888" y="654"/>
                    </a:lnTo>
                    <a:lnTo>
                      <a:pt x="2888" y="654"/>
                    </a:lnTo>
                    <a:lnTo>
                      <a:pt x="2888" y="654"/>
                    </a:lnTo>
                    <a:lnTo>
                      <a:pt x="2888" y="648"/>
                    </a:lnTo>
                    <a:lnTo>
                      <a:pt x="2888" y="648"/>
                    </a:lnTo>
                    <a:lnTo>
                      <a:pt x="2888" y="648"/>
                    </a:lnTo>
                    <a:lnTo>
                      <a:pt x="2888" y="648"/>
                    </a:lnTo>
                    <a:lnTo>
                      <a:pt x="2888" y="642"/>
                    </a:lnTo>
                    <a:lnTo>
                      <a:pt x="2888" y="642"/>
                    </a:lnTo>
                    <a:lnTo>
                      <a:pt x="2888" y="642"/>
                    </a:lnTo>
                    <a:lnTo>
                      <a:pt x="2888" y="642"/>
                    </a:lnTo>
                    <a:lnTo>
                      <a:pt x="2888" y="636"/>
                    </a:lnTo>
                    <a:lnTo>
                      <a:pt x="2888" y="636"/>
                    </a:lnTo>
                    <a:lnTo>
                      <a:pt x="2888" y="636"/>
                    </a:lnTo>
                    <a:lnTo>
                      <a:pt x="2888" y="630"/>
                    </a:lnTo>
                    <a:lnTo>
                      <a:pt x="2888" y="630"/>
                    </a:lnTo>
                    <a:lnTo>
                      <a:pt x="2888" y="630"/>
                    </a:lnTo>
                    <a:lnTo>
                      <a:pt x="2888" y="630"/>
                    </a:lnTo>
                    <a:lnTo>
                      <a:pt x="2888" y="630"/>
                    </a:lnTo>
                    <a:lnTo>
                      <a:pt x="2888" y="624"/>
                    </a:lnTo>
                    <a:lnTo>
                      <a:pt x="2888" y="624"/>
                    </a:lnTo>
                    <a:lnTo>
                      <a:pt x="2888" y="624"/>
                    </a:lnTo>
                    <a:lnTo>
                      <a:pt x="2888" y="624"/>
                    </a:lnTo>
                    <a:lnTo>
                      <a:pt x="2888" y="618"/>
                    </a:lnTo>
                    <a:lnTo>
                      <a:pt x="2888" y="618"/>
                    </a:lnTo>
                    <a:lnTo>
                      <a:pt x="2888" y="618"/>
                    </a:lnTo>
                    <a:lnTo>
                      <a:pt x="2888" y="618"/>
                    </a:lnTo>
                    <a:lnTo>
                      <a:pt x="2888" y="618"/>
                    </a:lnTo>
                    <a:lnTo>
                      <a:pt x="2888" y="612"/>
                    </a:lnTo>
                    <a:lnTo>
                      <a:pt x="2888" y="612"/>
                    </a:lnTo>
                    <a:lnTo>
                      <a:pt x="2888" y="612"/>
                    </a:lnTo>
                    <a:lnTo>
                      <a:pt x="2888" y="612"/>
                    </a:lnTo>
                    <a:lnTo>
                      <a:pt x="2888" y="612"/>
                    </a:lnTo>
                    <a:lnTo>
                      <a:pt x="2888" y="606"/>
                    </a:lnTo>
                    <a:lnTo>
                      <a:pt x="2888" y="606"/>
                    </a:lnTo>
                    <a:lnTo>
                      <a:pt x="2888" y="606"/>
                    </a:lnTo>
                    <a:lnTo>
                      <a:pt x="2888" y="606"/>
                    </a:lnTo>
                    <a:lnTo>
                      <a:pt x="2888" y="606"/>
                    </a:lnTo>
                    <a:lnTo>
                      <a:pt x="2888" y="606"/>
                    </a:lnTo>
                    <a:lnTo>
                      <a:pt x="2888" y="600"/>
                    </a:lnTo>
                    <a:lnTo>
                      <a:pt x="2888" y="600"/>
                    </a:lnTo>
                    <a:lnTo>
                      <a:pt x="2888" y="600"/>
                    </a:lnTo>
                    <a:lnTo>
                      <a:pt x="2888" y="600"/>
                    </a:lnTo>
                    <a:lnTo>
                      <a:pt x="2888" y="600"/>
                    </a:lnTo>
                    <a:lnTo>
                      <a:pt x="2888" y="600"/>
                    </a:lnTo>
                    <a:lnTo>
                      <a:pt x="2888" y="600"/>
                    </a:lnTo>
                    <a:lnTo>
                      <a:pt x="2888" y="594"/>
                    </a:lnTo>
                    <a:lnTo>
                      <a:pt x="2888" y="594"/>
                    </a:lnTo>
                    <a:lnTo>
                      <a:pt x="2888" y="594"/>
                    </a:lnTo>
                    <a:lnTo>
                      <a:pt x="2888" y="594"/>
                    </a:lnTo>
                    <a:lnTo>
                      <a:pt x="2888" y="594"/>
                    </a:lnTo>
                    <a:lnTo>
                      <a:pt x="2888" y="594"/>
                    </a:lnTo>
                    <a:lnTo>
                      <a:pt x="2888" y="594"/>
                    </a:lnTo>
                    <a:lnTo>
                      <a:pt x="2888" y="588"/>
                    </a:lnTo>
                    <a:lnTo>
                      <a:pt x="2888" y="588"/>
                    </a:lnTo>
                    <a:lnTo>
                      <a:pt x="2888" y="588"/>
                    </a:lnTo>
                    <a:lnTo>
                      <a:pt x="2888" y="588"/>
                    </a:lnTo>
                    <a:lnTo>
                      <a:pt x="2888" y="588"/>
                    </a:lnTo>
                    <a:lnTo>
                      <a:pt x="2888" y="588"/>
                    </a:lnTo>
                    <a:lnTo>
                      <a:pt x="2888" y="588"/>
                    </a:lnTo>
                    <a:lnTo>
                      <a:pt x="2888" y="588"/>
                    </a:lnTo>
                    <a:lnTo>
                      <a:pt x="2888" y="582"/>
                    </a:lnTo>
                    <a:lnTo>
                      <a:pt x="2888" y="582"/>
                    </a:lnTo>
                    <a:lnTo>
                      <a:pt x="2888" y="582"/>
                    </a:lnTo>
                    <a:lnTo>
                      <a:pt x="2888" y="582"/>
                    </a:lnTo>
                    <a:lnTo>
                      <a:pt x="2888" y="582"/>
                    </a:lnTo>
                    <a:lnTo>
                      <a:pt x="2888" y="582"/>
                    </a:lnTo>
                    <a:lnTo>
                      <a:pt x="2888" y="582"/>
                    </a:lnTo>
                    <a:lnTo>
                      <a:pt x="2888" y="582"/>
                    </a:lnTo>
                    <a:lnTo>
                      <a:pt x="2888" y="582"/>
                    </a:lnTo>
                    <a:lnTo>
                      <a:pt x="2888" y="576"/>
                    </a:lnTo>
                    <a:lnTo>
                      <a:pt x="2888" y="576"/>
                    </a:lnTo>
                    <a:lnTo>
                      <a:pt x="2888" y="576"/>
                    </a:lnTo>
                    <a:lnTo>
                      <a:pt x="2888" y="576"/>
                    </a:lnTo>
                    <a:lnTo>
                      <a:pt x="2888" y="576"/>
                    </a:lnTo>
                    <a:lnTo>
                      <a:pt x="2888" y="576"/>
                    </a:lnTo>
                    <a:lnTo>
                      <a:pt x="2888" y="576"/>
                    </a:lnTo>
                    <a:lnTo>
                      <a:pt x="2888" y="576"/>
                    </a:lnTo>
                    <a:lnTo>
                      <a:pt x="2888" y="576"/>
                    </a:lnTo>
                    <a:lnTo>
                      <a:pt x="2888" y="576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0"/>
                    </a:lnTo>
                    <a:lnTo>
                      <a:pt x="2888" y="540"/>
                    </a:lnTo>
                    <a:lnTo>
                      <a:pt x="2888" y="540"/>
                    </a:lnTo>
                    <a:lnTo>
                      <a:pt x="2888" y="540"/>
                    </a:lnTo>
                    <a:lnTo>
                      <a:pt x="2888" y="540"/>
                    </a:lnTo>
                    <a:lnTo>
                      <a:pt x="2888" y="540"/>
                    </a:lnTo>
                    <a:lnTo>
                      <a:pt x="2888" y="540"/>
                    </a:lnTo>
                    <a:lnTo>
                      <a:pt x="2888" y="540"/>
                    </a:lnTo>
                    <a:lnTo>
                      <a:pt x="2888" y="540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74"/>
                    </a:lnTo>
                  </a:path>
                </a:pathLst>
              </a:custGeom>
              <a:noFill/>
              <a:ln w="1270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" name="Rectangle 225"/>
              <p:cNvSpPr>
                <a:spLocks noChangeArrowheads="1"/>
              </p:cNvSpPr>
              <p:nvPr/>
            </p:nvSpPr>
            <p:spPr bwMode="auto">
              <a:xfrm>
                <a:off x="2108" y="1729"/>
                <a:ext cx="172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>
                    <a:ln>
                      <a:noFill/>
                    </a:ln>
                    <a:solidFill>
                      <a:srgbClr val="00FF00"/>
                    </a:solidFill>
                    <a:effectLst/>
                    <a:latin typeface="Arial" pitchFamily="34" charset="0"/>
                    <a:cs typeface="Arial" pitchFamily="34" charset="0"/>
                  </a:rPr>
                  <a:t>Q_Y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2" name="Rectangle 226"/>
              <p:cNvSpPr>
                <a:spLocks noChangeArrowheads="1"/>
              </p:cNvSpPr>
              <p:nvPr/>
            </p:nvSpPr>
            <p:spPr bwMode="auto">
              <a:xfrm>
                <a:off x="1515" y="1843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64" name="Rectangle 227"/>
              <p:cNvSpPr>
                <a:spLocks noChangeArrowheads="1"/>
              </p:cNvSpPr>
              <p:nvPr/>
            </p:nvSpPr>
            <p:spPr bwMode="auto">
              <a:xfrm>
                <a:off x="1521" y="1819"/>
                <a:ext cx="5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65" name="Rectangle 228"/>
              <p:cNvSpPr>
                <a:spLocks noChangeArrowheads="1"/>
              </p:cNvSpPr>
              <p:nvPr/>
            </p:nvSpPr>
            <p:spPr bwMode="auto">
              <a:xfrm>
                <a:off x="1532" y="1843"/>
                <a:ext cx="5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66" name="Rectangle 229"/>
              <p:cNvSpPr>
                <a:spLocks noChangeArrowheads="1"/>
              </p:cNvSpPr>
              <p:nvPr/>
            </p:nvSpPr>
            <p:spPr bwMode="auto">
              <a:xfrm>
                <a:off x="1648" y="1831"/>
                <a:ext cx="2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67" name="Rectangle 230"/>
              <p:cNvSpPr>
                <a:spLocks noChangeArrowheads="1"/>
              </p:cNvSpPr>
              <p:nvPr/>
            </p:nvSpPr>
            <p:spPr bwMode="auto">
              <a:xfrm>
                <a:off x="1792" y="1843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68" name="Rectangle 231"/>
              <p:cNvSpPr>
                <a:spLocks noChangeArrowheads="1"/>
              </p:cNvSpPr>
              <p:nvPr/>
            </p:nvSpPr>
            <p:spPr bwMode="auto">
              <a:xfrm>
                <a:off x="1798" y="1819"/>
                <a:ext cx="5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69" name="Rectangle 232"/>
              <p:cNvSpPr>
                <a:spLocks noChangeArrowheads="1"/>
              </p:cNvSpPr>
              <p:nvPr/>
            </p:nvSpPr>
            <p:spPr bwMode="auto">
              <a:xfrm>
                <a:off x="1809" y="1843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74" name="Rectangle 233"/>
              <p:cNvSpPr>
                <a:spLocks noChangeArrowheads="1"/>
              </p:cNvSpPr>
              <p:nvPr/>
            </p:nvSpPr>
            <p:spPr bwMode="auto">
              <a:xfrm>
                <a:off x="1876" y="1843"/>
                <a:ext cx="5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75" name="Rectangle 234"/>
              <p:cNvSpPr>
                <a:spLocks noChangeArrowheads="1"/>
              </p:cNvSpPr>
              <p:nvPr/>
            </p:nvSpPr>
            <p:spPr bwMode="auto">
              <a:xfrm>
                <a:off x="1881" y="1819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76" name="Rectangle 235"/>
              <p:cNvSpPr>
                <a:spLocks noChangeArrowheads="1"/>
              </p:cNvSpPr>
              <p:nvPr/>
            </p:nvSpPr>
            <p:spPr bwMode="auto">
              <a:xfrm>
                <a:off x="1887" y="1843"/>
                <a:ext cx="5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77" name="Rectangle 236"/>
              <p:cNvSpPr>
                <a:spLocks noChangeArrowheads="1"/>
              </p:cNvSpPr>
              <p:nvPr/>
            </p:nvSpPr>
            <p:spPr bwMode="auto">
              <a:xfrm>
                <a:off x="1964" y="1819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78" name="Rectangle 237"/>
              <p:cNvSpPr>
                <a:spLocks noChangeArrowheads="1"/>
              </p:cNvSpPr>
              <p:nvPr/>
            </p:nvSpPr>
            <p:spPr bwMode="auto">
              <a:xfrm>
                <a:off x="1975" y="1843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79" name="Rectangle 238"/>
              <p:cNvSpPr>
                <a:spLocks noChangeArrowheads="1"/>
              </p:cNvSpPr>
              <p:nvPr/>
            </p:nvSpPr>
            <p:spPr bwMode="auto">
              <a:xfrm>
                <a:off x="2092" y="1831"/>
                <a:ext cx="2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80" name="Rectangle 239"/>
              <p:cNvSpPr>
                <a:spLocks noChangeArrowheads="1"/>
              </p:cNvSpPr>
              <p:nvPr/>
            </p:nvSpPr>
            <p:spPr bwMode="auto">
              <a:xfrm>
                <a:off x="2230" y="1843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81" name="Rectangle 240"/>
              <p:cNvSpPr>
                <a:spLocks noChangeArrowheads="1"/>
              </p:cNvSpPr>
              <p:nvPr/>
            </p:nvSpPr>
            <p:spPr bwMode="auto">
              <a:xfrm>
                <a:off x="2236" y="1819"/>
                <a:ext cx="5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82" name="Rectangle 241"/>
              <p:cNvSpPr>
                <a:spLocks noChangeArrowheads="1"/>
              </p:cNvSpPr>
              <p:nvPr/>
            </p:nvSpPr>
            <p:spPr bwMode="auto">
              <a:xfrm>
                <a:off x="2253" y="1843"/>
                <a:ext cx="5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83" name="Rectangle 242"/>
              <p:cNvSpPr>
                <a:spLocks noChangeArrowheads="1"/>
              </p:cNvSpPr>
              <p:nvPr/>
            </p:nvSpPr>
            <p:spPr bwMode="auto">
              <a:xfrm>
                <a:off x="2363" y="1831"/>
                <a:ext cx="23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86" name="Rectangle 243"/>
              <p:cNvSpPr>
                <a:spLocks noChangeArrowheads="1"/>
              </p:cNvSpPr>
              <p:nvPr/>
            </p:nvSpPr>
            <p:spPr bwMode="auto">
              <a:xfrm>
                <a:off x="2513" y="1819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87" name="Rectangle 244"/>
              <p:cNvSpPr>
                <a:spLocks noChangeArrowheads="1"/>
              </p:cNvSpPr>
              <p:nvPr/>
            </p:nvSpPr>
            <p:spPr bwMode="auto">
              <a:xfrm>
                <a:off x="2524" y="1843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88" name="Rectangle 245"/>
              <p:cNvSpPr>
                <a:spLocks noChangeArrowheads="1"/>
              </p:cNvSpPr>
              <p:nvPr/>
            </p:nvSpPr>
            <p:spPr bwMode="auto">
              <a:xfrm>
                <a:off x="2585" y="1843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89" name="Rectangle 246"/>
              <p:cNvSpPr>
                <a:spLocks noChangeArrowheads="1"/>
              </p:cNvSpPr>
              <p:nvPr/>
            </p:nvSpPr>
            <p:spPr bwMode="auto">
              <a:xfrm>
                <a:off x="2596" y="1819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92" name="Rectangle 247"/>
              <p:cNvSpPr>
                <a:spLocks noChangeArrowheads="1"/>
              </p:cNvSpPr>
              <p:nvPr/>
            </p:nvSpPr>
            <p:spPr bwMode="auto">
              <a:xfrm>
                <a:off x="2602" y="1843"/>
                <a:ext cx="5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93" name="Rectangle 248"/>
              <p:cNvSpPr>
                <a:spLocks noChangeArrowheads="1"/>
              </p:cNvSpPr>
              <p:nvPr/>
            </p:nvSpPr>
            <p:spPr bwMode="auto">
              <a:xfrm>
                <a:off x="2668" y="1843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5" name="Rectangle 249"/>
              <p:cNvSpPr>
                <a:spLocks noChangeArrowheads="1"/>
              </p:cNvSpPr>
              <p:nvPr/>
            </p:nvSpPr>
            <p:spPr bwMode="auto">
              <a:xfrm>
                <a:off x="2680" y="1819"/>
                <a:ext cx="5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7" name="Rectangle 250"/>
              <p:cNvSpPr>
                <a:spLocks noChangeArrowheads="1"/>
              </p:cNvSpPr>
              <p:nvPr/>
            </p:nvSpPr>
            <p:spPr bwMode="auto">
              <a:xfrm>
                <a:off x="2691" y="1843"/>
                <a:ext cx="5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8" name="Rectangle 251"/>
              <p:cNvSpPr>
                <a:spLocks noChangeArrowheads="1"/>
              </p:cNvSpPr>
              <p:nvPr/>
            </p:nvSpPr>
            <p:spPr bwMode="auto">
              <a:xfrm>
                <a:off x="2807" y="1831"/>
                <a:ext cx="2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" name="Rectangle 252"/>
              <p:cNvSpPr>
                <a:spLocks noChangeArrowheads="1"/>
              </p:cNvSpPr>
              <p:nvPr/>
            </p:nvSpPr>
            <p:spPr bwMode="auto">
              <a:xfrm>
                <a:off x="2946" y="1843"/>
                <a:ext cx="5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1" name="Rectangle 253"/>
              <p:cNvSpPr>
                <a:spLocks noChangeArrowheads="1"/>
              </p:cNvSpPr>
              <p:nvPr/>
            </p:nvSpPr>
            <p:spPr bwMode="auto">
              <a:xfrm>
                <a:off x="2951" y="1819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2" name="Rectangle 254"/>
              <p:cNvSpPr>
                <a:spLocks noChangeArrowheads="1"/>
              </p:cNvSpPr>
              <p:nvPr/>
            </p:nvSpPr>
            <p:spPr bwMode="auto">
              <a:xfrm>
                <a:off x="2962" y="1843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3" name="Rectangle 255"/>
              <p:cNvSpPr>
                <a:spLocks noChangeArrowheads="1"/>
              </p:cNvSpPr>
              <p:nvPr/>
            </p:nvSpPr>
            <p:spPr bwMode="auto">
              <a:xfrm>
                <a:off x="2979" y="1843"/>
                <a:ext cx="5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4" name="Rectangle 256"/>
              <p:cNvSpPr>
                <a:spLocks noChangeArrowheads="1"/>
              </p:cNvSpPr>
              <p:nvPr/>
            </p:nvSpPr>
            <p:spPr bwMode="auto">
              <a:xfrm>
                <a:off x="2979" y="1843"/>
                <a:ext cx="5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5" name="Rectangle 257"/>
              <p:cNvSpPr>
                <a:spLocks noChangeArrowheads="1"/>
              </p:cNvSpPr>
              <p:nvPr/>
            </p:nvSpPr>
            <p:spPr bwMode="auto">
              <a:xfrm>
                <a:off x="3079" y="1831"/>
                <a:ext cx="2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6" name="Rectangle 258"/>
              <p:cNvSpPr>
                <a:spLocks noChangeArrowheads="1"/>
              </p:cNvSpPr>
              <p:nvPr/>
            </p:nvSpPr>
            <p:spPr bwMode="auto">
              <a:xfrm>
                <a:off x="3101" y="1843"/>
                <a:ext cx="5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7" name="Rectangle 259"/>
              <p:cNvSpPr>
                <a:spLocks noChangeArrowheads="1"/>
              </p:cNvSpPr>
              <p:nvPr/>
            </p:nvSpPr>
            <p:spPr bwMode="auto">
              <a:xfrm>
                <a:off x="3223" y="1843"/>
                <a:ext cx="5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8" name="Rectangle 260"/>
              <p:cNvSpPr>
                <a:spLocks noChangeArrowheads="1"/>
              </p:cNvSpPr>
              <p:nvPr/>
            </p:nvSpPr>
            <p:spPr bwMode="auto">
              <a:xfrm>
                <a:off x="3228" y="1819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9" name="Rectangle 261"/>
              <p:cNvSpPr>
                <a:spLocks noChangeArrowheads="1"/>
              </p:cNvSpPr>
              <p:nvPr/>
            </p:nvSpPr>
            <p:spPr bwMode="auto">
              <a:xfrm>
                <a:off x="3240" y="1843"/>
                <a:ext cx="5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0" name="Rectangle 262"/>
              <p:cNvSpPr>
                <a:spLocks noChangeArrowheads="1"/>
              </p:cNvSpPr>
              <p:nvPr/>
            </p:nvSpPr>
            <p:spPr bwMode="auto">
              <a:xfrm>
                <a:off x="3301" y="1843"/>
                <a:ext cx="5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1" name="Rectangle 263"/>
              <p:cNvSpPr>
                <a:spLocks noChangeArrowheads="1"/>
              </p:cNvSpPr>
              <p:nvPr/>
            </p:nvSpPr>
            <p:spPr bwMode="auto">
              <a:xfrm>
                <a:off x="3312" y="1819"/>
                <a:ext cx="5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" name="Rectangle 264"/>
              <p:cNvSpPr>
                <a:spLocks noChangeArrowheads="1"/>
              </p:cNvSpPr>
              <p:nvPr/>
            </p:nvSpPr>
            <p:spPr bwMode="auto">
              <a:xfrm>
                <a:off x="3317" y="1843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3" name="Rectangle 265"/>
              <p:cNvSpPr>
                <a:spLocks noChangeArrowheads="1"/>
              </p:cNvSpPr>
              <p:nvPr/>
            </p:nvSpPr>
            <p:spPr bwMode="auto">
              <a:xfrm>
                <a:off x="3395" y="1819"/>
                <a:ext cx="5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" name="Rectangle 266"/>
              <p:cNvSpPr>
                <a:spLocks noChangeArrowheads="1"/>
              </p:cNvSpPr>
              <p:nvPr/>
            </p:nvSpPr>
            <p:spPr bwMode="auto">
              <a:xfrm>
                <a:off x="3406" y="1843"/>
                <a:ext cx="5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5" name="Rectangle 267"/>
              <p:cNvSpPr>
                <a:spLocks noChangeArrowheads="1"/>
              </p:cNvSpPr>
              <p:nvPr/>
            </p:nvSpPr>
            <p:spPr bwMode="auto">
              <a:xfrm>
                <a:off x="3522" y="1831"/>
                <a:ext cx="23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6" name="Rectangle 268"/>
              <p:cNvSpPr>
                <a:spLocks noChangeArrowheads="1"/>
              </p:cNvSpPr>
              <p:nvPr/>
            </p:nvSpPr>
            <p:spPr bwMode="auto">
              <a:xfrm>
                <a:off x="3661" y="1843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7" name="Rectangle 269"/>
              <p:cNvSpPr>
                <a:spLocks noChangeArrowheads="1"/>
              </p:cNvSpPr>
              <p:nvPr/>
            </p:nvSpPr>
            <p:spPr bwMode="auto">
              <a:xfrm>
                <a:off x="3667" y="1819"/>
                <a:ext cx="5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8" name="Rectangle 270"/>
              <p:cNvSpPr>
                <a:spLocks noChangeArrowheads="1"/>
              </p:cNvSpPr>
              <p:nvPr/>
            </p:nvSpPr>
            <p:spPr bwMode="auto">
              <a:xfrm>
                <a:off x="3683" y="1843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9" name="Rectangle 271"/>
              <p:cNvSpPr>
                <a:spLocks noChangeArrowheads="1"/>
              </p:cNvSpPr>
              <p:nvPr/>
            </p:nvSpPr>
            <p:spPr bwMode="auto">
              <a:xfrm>
                <a:off x="3794" y="1831"/>
                <a:ext cx="2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" name="Rectangle 272"/>
              <p:cNvSpPr>
                <a:spLocks noChangeArrowheads="1"/>
              </p:cNvSpPr>
              <p:nvPr/>
            </p:nvSpPr>
            <p:spPr bwMode="auto">
              <a:xfrm>
                <a:off x="3944" y="1819"/>
                <a:ext cx="5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" name="Rectangle 273"/>
              <p:cNvSpPr>
                <a:spLocks noChangeArrowheads="1"/>
              </p:cNvSpPr>
              <p:nvPr/>
            </p:nvSpPr>
            <p:spPr bwMode="auto">
              <a:xfrm>
                <a:off x="3955" y="1843"/>
                <a:ext cx="5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2" name="Rectangle 274"/>
              <p:cNvSpPr>
                <a:spLocks noChangeArrowheads="1"/>
              </p:cNvSpPr>
              <p:nvPr/>
            </p:nvSpPr>
            <p:spPr bwMode="auto">
              <a:xfrm>
                <a:off x="4016" y="1843"/>
                <a:ext cx="5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3" name="Rectangle 275"/>
              <p:cNvSpPr>
                <a:spLocks noChangeArrowheads="1"/>
              </p:cNvSpPr>
              <p:nvPr/>
            </p:nvSpPr>
            <p:spPr bwMode="auto">
              <a:xfrm>
                <a:off x="4027" y="1819"/>
                <a:ext cx="5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4" name="Rectangle 276"/>
              <p:cNvSpPr>
                <a:spLocks noChangeArrowheads="1"/>
              </p:cNvSpPr>
              <p:nvPr/>
            </p:nvSpPr>
            <p:spPr bwMode="auto">
              <a:xfrm>
                <a:off x="4032" y="1843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5" name="Rectangle 277"/>
              <p:cNvSpPr>
                <a:spLocks noChangeArrowheads="1"/>
              </p:cNvSpPr>
              <p:nvPr/>
            </p:nvSpPr>
            <p:spPr bwMode="auto">
              <a:xfrm>
                <a:off x="4099" y="1843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07" name="Rectangle 278"/>
              <p:cNvSpPr>
                <a:spLocks noChangeArrowheads="1"/>
              </p:cNvSpPr>
              <p:nvPr/>
            </p:nvSpPr>
            <p:spPr bwMode="auto">
              <a:xfrm>
                <a:off x="4105" y="1819"/>
                <a:ext cx="5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08" name="Rectangle 279"/>
              <p:cNvSpPr>
                <a:spLocks noChangeArrowheads="1"/>
              </p:cNvSpPr>
              <p:nvPr/>
            </p:nvSpPr>
            <p:spPr bwMode="auto">
              <a:xfrm>
                <a:off x="4238" y="1831"/>
                <a:ext cx="2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09" name="Rectangle 280"/>
              <p:cNvSpPr>
                <a:spLocks noChangeArrowheads="1"/>
              </p:cNvSpPr>
              <p:nvPr/>
            </p:nvSpPr>
            <p:spPr bwMode="auto">
              <a:xfrm>
                <a:off x="4332" y="1843"/>
                <a:ext cx="5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10" name="Rectangle 281"/>
              <p:cNvSpPr>
                <a:spLocks noChangeArrowheads="1"/>
              </p:cNvSpPr>
              <p:nvPr/>
            </p:nvSpPr>
            <p:spPr bwMode="auto">
              <a:xfrm>
                <a:off x="4376" y="1843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11" name="Rectangle 282"/>
              <p:cNvSpPr>
                <a:spLocks noChangeArrowheads="1"/>
              </p:cNvSpPr>
              <p:nvPr/>
            </p:nvSpPr>
            <p:spPr bwMode="auto">
              <a:xfrm>
                <a:off x="4382" y="1819"/>
                <a:ext cx="5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8" name="Rectangle 283"/>
              <p:cNvSpPr>
                <a:spLocks noChangeArrowheads="1"/>
              </p:cNvSpPr>
              <p:nvPr/>
            </p:nvSpPr>
            <p:spPr bwMode="auto">
              <a:xfrm>
                <a:off x="4393" y="1843"/>
                <a:ext cx="5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cxnSp>
          <p:nvCxnSpPr>
            <p:cNvPr id="383" name="Straight Connector 382"/>
            <p:cNvCxnSpPr/>
            <p:nvPr/>
          </p:nvCxnSpPr>
          <p:spPr bwMode="auto">
            <a:xfrm flipH="1">
              <a:off x="2636839" y="2114510"/>
              <a:ext cx="2097322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384" name="TextBox 383"/>
            <p:cNvSpPr txBox="1"/>
            <p:nvPr/>
          </p:nvSpPr>
          <p:spPr>
            <a:xfrm>
              <a:off x="3526193" y="1983705"/>
              <a:ext cx="93821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>
                  <a:latin typeface="Symbol" panose="05050102010706020507" pitchFamily="18" charset="2"/>
                </a:rPr>
                <a:t>D</a:t>
              </a:r>
              <a:r>
                <a:rPr lang="en-US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r>
                <a:rPr lang="en-US" sz="1200" baseline="-25000" dirty="0" err="1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 = 3</a:t>
              </a:r>
              <a:r>
                <a:rPr lang="en-US" sz="1200" dirty="0">
                  <a:latin typeface="Symbol" panose="05050102010706020507" pitchFamily="18" charset="2"/>
                </a:rPr>
                <a:t>p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/2</a:t>
              </a:r>
              <a:endParaRPr lang="en-US" sz="1200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86" name="Straight Connector 385"/>
            <p:cNvCxnSpPr/>
            <p:nvPr/>
          </p:nvCxnSpPr>
          <p:spPr bwMode="auto">
            <a:xfrm flipH="1" flipV="1">
              <a:off x="4734161" y="2116923"/>
              <a:ext cx="1978278" cy="1547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389" name="TextBox 388"/>
            <p:cNvSpPr txBox="1"/>
            <p:nvPr/>
          </p:nvSpPr>
          <p:spPr>
            <a:xfrm>
              <a:off x="4992120" y="1986118"/>
              <a:ext cx="103238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>
                  <a:latin typeface="Symbol" panose="05050102010706020507" pitchFamily="18" charset="2"/>
                </a:rPr>
                <a:t>D</a:t>
              </a:r>
              <a:r>
                <a:rPr lang="en-US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r>
                <a:rPr lang="en-US" sz="1200" baseline="-25000" dirty="0" err="1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 = 3</a:t>
              </a:r>
              <a:r>
                <a:rPr lang="en-US" sz="1200" dirty="0">
                  <a:latin typeface="Symbol" panose="05050102010706020507" pitchFamily="18" charset="2"/>
                </a:rPr>
                <a:t>p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/2</a:t>
              </a:r>
              <a:endParaRPr lang="en-US" sz="1200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4472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1938"/>
            <a:ext cx="9144000" cy="38735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 1 M</a:t>
            </a:r>
            <a:r>
              <a:rPr lang="en-US" sz="3200" b="0" baseline="-25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en-US" sz="3200" b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Retune to Isochronous</a:t>
            </a:r>
            <a:endParaRPr lang="en-US" sz="3200" b="0" spc="-15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9442" y="1658541"/>
            <a:ext cx="9065115" cy="2189501"/>
            <a:chOff x="39442" y="1658541"/>
            <a:chExt cx="9065115" cy="2189501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442" y="1797040"/>
              <a:ext cx="9065115" cy="2051002"/>
            </a:xfrm>
            <a:prstGeom prst="rect">
              <a:avLst/>
            </a:prstGeom>
          </p:spPr>
        </p:pic>
        <p:sp>
          <p:nvSpPr>
            <p:cNvPr id="4" name="Rounded Rectangle 3"/>
            <p:cNvSpPr/>
            <p:nvPr/>
          </p:nvSpPr>
          <p:spPr bwMode="auto">
            <a:xfrm>
              <a:off x="1469925" y="3125573"/>
              <a:ext cx="3662145" cy="254441"/>
            </a:xfrm>
            <a:prstGeom prst="round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488" tIns="44450" rIns="90488" bIns="4445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192687" y="1658541"/>
              <a:ext cx="170251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rgbClr val="0000E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Arc1 at 1152.5 MeV/c</a:t>
              </a:r>
              <a:endParaRPr lang="en-US" sz="1200" dirty="0">
                <a:solidFill>
                  <a:srgbClr val="0000E3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469925" y="1133802"/>
            <a:ext cx="6127349" cy="5026968"/>
            <a:chOff x="1702686" y="3072003"/>
            <a:chExt cx="6127349" cy="5026968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02686" y="3072003"/>
              <a:ext cx="6127349" cy="5026968"/>
            </a:xfrm>
            <a:prstGeom prst="rect">
              <a:avLst/>
            </a:prstGeom>
          </p:spPr>
        </p:pic>
        <p:sp>
          <p:nvSpPr>
            <p:cNvPr id="12" name="Rounded Rectangle 11"/>
            <p:cNvSpPr/>
            <p:nvPr/>
          </p:nvSpPr>
          <p:spPr bwMode="auto">
            <a:xfrm>
              <a:off x="2935288" y="4264494"/>
              <a:ext cx="1349330" cy="229129"/>
            </a:xfrm>
            <a:prstGeom prst="round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488" tIns="44450" rIns="90488" bIns="4445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endParaRP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2918824" y="7285555"/>
              <a:ext cx="1349330" cy="229129"/>
            </a:xfrm>
            <a:prstGeom prst="round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488" tIns="44450" rIns="90488" bIns="4445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2943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35132" y="933264"/>
            <a:ext cx="8830491" cy="6417141"/>
            <a:chOff x="235132" y="933264"/>
            <a:chExt cx="8830491" cy="6417141"/>
          </a:xfrm>
        </p:grpSpPr>
        <p:grpSp>
          <p:nvGrpSpPr>
            <p:cNvPr id="8" name="Group 7"/>
            <p:cNvGrpSpPr/>
            <p:nvPr/>
          </p:nvGrpSpPr>
          <p:grpSpPr>
            <a:xfrm>
              <a:off x="235132" y="933264"/>
              <a:ext cx="8830491" cy="6417141"/>
              <a:chOff x="235132" y="1494967"/>
              <a:chExt cx="8830491" cy="6417141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235132" y="1494967"/>
                <a:ext cx="8830491" cy="64171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1800"/>
                  </a:spcAft>
                </a:pPr>
                <a:r>
                  <a:rPr lang="en-US" sz="2400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Using our Optics model one can conclude that:</a:t>
                </a:r>
              </a:p>
              <a:p>
                <a:pPr marL="285750" indent="-285750">
                  <a:lnSpc>
                    <a:spcPct val="150000"/>
                  </a:lnSpc>
                  <a:spcAft>
                    <a:spcPts val="1200"/>
                  </a:spcAft>
                  <a:buFont typeface="Wingdings" panose="05000000000000000000" pitchFamily="2" charset="2"/>
                  <a:buChar char="v"/>
                </a:pPr>
                <a:r>
                  <a:rPr lang="en-US" sz="2000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increase of 1A11 and 1A31 quad strengths by 597.58 Gauss is equivalent to reducing arc bends’ body gradients to 52% of what we originally had in the model, namely from:</a:t>
                </a:r>
              </a:p>
              <a:p>
                <a:pPr marL="285750" indent="-285750">
                  <a:lnSpc>
                    <a:spcPct val="150000"/>
                  </a:lnSpc>
                  <a:spcAft>
                    <a:spcPts val="1200"/>
                  </a:spcAft>
                  <a:buFont typeface="Wingdings" panose="05000000000000000000" pitchFamily="2" charset="2"/>
                  <a:buChar char="v"/>
                </a:pPr>
                <a:endParaRPr lang="en-US" sz="2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lnSpc>
                    <a:spcPct val="150000"/>
                  </a:lnSpc>
                  <a:spcAft>
                    <a:spcPts val="1200"/>
                  </a:spcAft>
                  <a:buFont typeface="Wingdings" panose="05000000000000000000" pitchFamily="2" charset="2"/>
                  <a:buChar char="v"/>
                </a:pPr>
                <a:endParaRPr lang="en-US" sz="2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lnSpc>
                    <a:spcPct val="150000"/>
                  </a:lnSpc>
                  <a:spcAft>
                    <a:spcPts val="1200"/>
                  </a:spcAft>
                  <a:buFont typeface="Wingdings" panose="05000000000000000000" pitchFamily="2" charset="2"/>
                  <a:buChar char="v"/>
                </a:pPr>
                <a:endParaRPr lang="en-US" sz="2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85750" indent="-285750">
                  <a:lnSpc>
                    <a:spcPct val="150000"/>
                  </a:lnSpc>
                  <a:spcAft>
                    <a:spcPts val="1200"/>
                  </a:spcAft>
                  <a:buFont typeface="Wingdings" panose="05000000000000000000" pitchFamily="2" charset="2"/>
                  <a:buChar char="v"/>
                </a:pPr>
                <a:r>
                  <a:rPr lang="en-US" sz="2000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With reduced body gradient,  Arc 1 Optics (before tuning) was NOT isochronous,  M</a:t>
                </a:r>
                <a:r>
                  <a:rPr lang="en-US" sz="2000" baseline="-25000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56</a:t>
                </a:r>
                <a:r>
                  <a:rPr lang="en-US" sz="2000" baseline="-25000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-21.3 cm</a:t>
                </a:r>
              </a:p>
              <a:p>
                <a:pPr>
                  <a:lnSpc>
                    <a:spcPct val="150000"/>
                  </a:lnSpc>
                  <a:spcAft>
                    <a:spcPts val="1200"/>
                  </a:spcAft>
                </a:pPr>
                <a:endParaRPr lang="en-US" sz="2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sz="2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Rounded Rectangle 8"/>
              <p:cNvSpPr/>
              <p:nvPr/>
            </p:nvSpPr>
            <p:spPr bwMode="auto">
              <a:xfrm>
                <a:off x="5731812" y="2361569"/>
                <a:ext cx="1700954" cy="393011"/>
              </a:xfrm>
              <a:prstGeom prst="roundRect">
                <a:avLst/>
              </a:prstGeom>
              <a:noFill/>
              <a:ln w="38100" cap="flat" cmpd="sng" algn="ctr">
                <a:solidFill>
                  <a:srgbClr val="F262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488" tIns="44450" rIns="90488" bIns="4445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 Unicode MS" pitchFamily="34" charset="-128"/>
                </a:endParaRPr>
              </a:p>
            </p:txBody>
          </p:sp>
        </p:grpSp>
        <p:sp>
          <p:nvSpPr>
            <p:cNvPr id="13" name="Rounded Rectangle 12"/>
            <p:cNvSpPr/>
            <p:nvPr/>
          </p:nvSpPr>
          <p:spPr bwMode="auto">
            <a:xfrm>
              <a:off x="2847850" y="5617030"/>
              <a:ext cx="1139359" cy="404948"/>
            </a:xfrm>
            <a:prstGeom prst="roundRect">
              <a:avLst/>
            </a:prstGeom>
            <a:noFill/>
            <a:ln w="38100" cap="flat" cmpd="sng" algn="ctr">
              <a:solidFill>
                <a:srgbClr val="F262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488" tIns="44450" rIns="90488" bIns="4445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endParaRPr>
            </a:p>
          </p:txBody>
        </p:sp>
      </p:grpSp>
      <p:sp>
        <p:nvSpPr>
          <p:cNvPr id="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3063" y="92119"/>
            <a:ext cx="9183189" cy="717776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200" b="0" baseline="-25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en-US" sz="3200" b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Retune to Isochronous (at 1152.5 MeV/c)</a:t>
            </a:r>
            <a:endParaRPr lang="en-US" sz="3200" b="0" spc="-15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6" name="Footer Placeholder 3"/>
          <p:cNvSpPr txBox="1">
            <a:spLocks/>
          </p:cNvSpPr>
          <p:nvPr/>
        </p:nvSpPr>
        <p:spPr bwMode="auto">
          <a:xfrm>
            <a:off x="6700078" y="6530498"/>
            <a:ext cx="1948908" cy="238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9pPr>
          </a:lstStyle>
          <a:p>
            <a:pPr>
              <a:defRPr/>
            </a:pPr>
            <a:r>
              <a:rPr lang="en-US" sz="1100" dirty="0">
                <a:solidFill>
                  <a:srgbClr val="7030A0"/>
                </a:solidFill>
              </a:rPr>
              <a:t>BT </a:t>
            </a:r>
            <a:r>
              <a:rPr lang="en-US" sz="1100" dirty="0" err="1">
                <a:solidFill>
                  <a:srgbClr val="7030A0"/>
                </a:solidFill>
              </a:rPr>
              <a:t>Mtg.April</a:t>
            </a:r>
            <a:r>
              <a:rPr lang="en-US" sz="1100" dirty="0">
                <a:solidFill>
                  <a:srgbClr val="7030A0"/>
                </a:solidFill>
              </a:rPr>
              <a:t> 28, 2020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065310" y="3114299"/>
            <a:ext cx="2994732" cy="1631216"/>
            <a:chOff x="2711604" y="3893848"/>
            <a:chExt cx="2994732" cy="1631216"/>
          </a:xfrm>
        </p:grpSpPr>
        <p:sp>
          <p:nvSpPr>
            <p:cNvPr id="10" name="Rounded Rectangle 9"/>
            <p:cNvSpPr/>
            <p:nvPr/>
          </p:nvSpPr>
          <p:spPr bwMode="auto">
            <a:xfrm>
              <a:off x="3673470" y="5118587"/>
              <a:ext cx="2032866" cy="400110"/>
            </a:xfrm>
            <a:prstGeom prst="roundRect">
              <a:avLst/>
            </a:prstGeom>
            <a:noFill/>
            <a:ln w="38100" cap="flat" cmpd="sng" algn="ctr">
              <a:solidFill>
                <a:srgbClr val="F262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488" tIns="44450" rIns="90488" bIns="4445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711604" y="3893848"/>
              <a:ext cx="2994731" cy="16312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$GJD = 2.558 Gauss/cm</a:t>
              </a:r>
            </a:p>
            <a:p>
              <a:endParaRPr lang="en-US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2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</a:t>
              </a:r>
            </a:p>
            <a:p>
              <a:endParaRPr lang="en-US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2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$GJD = 1.318 Gauss/cm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0274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1938"/>
            <a:ext cx="9144000" cy="38735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 </a:t>
            </a:r>
            <a:r>
              <a:rPr lang="en-US" sz="3200" b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Optics – Design vs. Actual</a:t>
            </a:r>
            <a:endParaRPr lang="en-US" sz="3200" b="0" spc="-150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4" name="Footer Placeholder 3"/>
          <p:cNvSpPr txBox="1">
            <a:spLocks/>
          </p:cNvSpPr>
          <p:nvPr/>
        </p:nvSpPr>
        <p:spPr bwMode="auto">
          <a:xfrm>
            <a:off x="6603845" y="6530498"/>
            <a:ext cx="2045141" cy="238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9pPr>
          </a:lstStyle>
          <a:p>
            <a:pPr>
              <a:defRPr/>
            </a:pPr>
            <a:r>
              <a:rPr lang="en-US" sz="1100" dirty="0" smtClean="0">
                <a:solidFill>
                  <a:srgbClr val="7030A0"/>
                </a:solidFill>
              </a:rPr>
              <a:t>BT Mtg. January 15, 2019 </a:t>
            </a:r>
            <a:endParaRPr lang="en-US" sz="1100" dirty="0">
              <a:solidFill>
                <a:srgbClr val="7030A0"/>
              </a:solidFill>
            </a:endParaRPr>
          </a:p>
        </p:txBody>
      </p:sp>
      <p:grpSp>
        <p:nvGrpSpPr>
          <p:cNvPr id="4" name="Group 7"/>
          <p:cNvGrpSpPr>
            <a:grpSpLocks noChangeAspect="1"/>
          </p:cNvGrpSpPr>
          <p:nvPr/>
        </p:nvGrpSpPr>
        <p:grpSpPr bwMode="auto">
          <a:xfrm>
            <a:off x="723673" y="966651"/>
            <a:ext cx="7621587" cy="2299493"/>
            <a:chOff x="497" y="1164"/>
            <a:chExt cx="4801" cy="1848"/>
          </a:xfrm>
        </p:grpSpPr>
        <p:sp>
          <p:nvSpPr>
            <p:cNvPr id="5" name="AutoShape 6"/>
            <p:cNvSpPr>
              <a:spLocks noChangeAspect="1" noChangeArrowheads="1" noTextEdit="1"/>
            </p:cNvSpPr>
            <p:nvPr/>
          </p:nvSpPr>
          <p:spPr bwMode="auto">
            <a:xfrm>
              <a:off x="498" y="1164"/>
              <a:ext cx="4764" cy="18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208"/>
            <p:cNvGrpSpPr>
              <a:grpSpLocks/>
            </p:cNvGrpSpPr>
            <p:nvPr/>
          </p:nvGrpSpPr>
          <p:grpSpPr bwMode="auto">
            <a:xfrm>
              <a:off x="497" y="1164"/>
              <a:ext cx="4801" cy="1848"/>
              <a:chOff x="497" y="1164"/>
              <a:chExt cx="4801" cy="1848"/>
            </a:xfrm>
          </p:grpSpPr>
          <p:sp>
            <p:nvSpPr>
              <p:cNvPr id="68009" name="Rectangle 8"/>
              <p:cNvSpPr>
                <a:spLocks noChangeArrowheads="1"/>
              </p:cNvSpPr>
              <p:nvPr/>
            </p:nvSpPr>
            <p:spPr bwMode="auto">
              <a:xfrm>
                <a:off x="498" y="1164"/>
                <a:ext cx="4764" cy="184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010" name="Rectangle 9"/>
              <p:cNvSpPr>
                <a:spLocks noChangeArrowheads="1"/>
              </p:cNvSpPr>
              <p:nvPr/>
            </p:nvSpPr>
            <p:spPr bwMode="auto">
              <a:xfrm>
                <a:off x="570" y="1308"/>
                <a:ext cx="4620" cy="1554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011" name="Rectangle 10"/>
              <p:cNvSpPr>
                <a:spLocks noChangeArrowheads="1"/>
              </p:cNvSpPr>
              <p:nvPr/>
            </p:nvSpPr>
            <p:spPr bwMode="auto">
              <a:xfrm>
                <a:off x="4974" y="2874"/>
                <a:ext cx="26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409.13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012" name="Rectangle 11"/>
              <p:cNvSpPr>
                <a:spLocks noChangeArrowheads="1"/>
              </p:cNvSpPr>
              <p:nvPr/>
            </p:nvSpPr>
            <p:spPr bwMode="auto">
              <a:xfrm>
                <a:off x="570" y="2874"/>
                <a:ext cx="7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014" name="Rectangle 13"/>
              <p:cNvSpPr>
                <a:spLocks noChangeArrowheads="1"/>
              </p:cNvSpPr>
              <p:nvPr/>
            </p:nvSpPr>
            <p:spPr bwMode="auto">
              <a:xfrm>
                <a:off x="618" y="1242"/>
                <a:ext cx="48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           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015" name="Rectangle 14"/>
              <p:cNvSpPr>
                <a:spLocks noChangeArrowheads="1"/>
              </p:cNvSpPr>
              <p:nvPr/>
            </p:nvSpPr>
            <p:spPr bwMode="auto">
              <a:xfrm rot="16200000">
                <a:off x="467" y="1284"/>
                <a:ext cx="162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150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016" name="Rectangle 15"/>
              <p:cNvSpPr>
                <a:spLocks noChangeArrowheads="1"/>
              </p:cNvSpPr>
              <p:nvPr/>
            </p:nvSpPr>
            <p:spPr bwMode="auto">
              <a:xfrm rot="16200000">
                <a:off x="509" y="2778"/>
                <a:ext cx="7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017" name="Rectangle 16"/>
              <p:cNvSpPr>
                <a:spLocks noChangeArrowheads="1"/>
              </p:cNvSpPr>
              <p:nvPr/>
            </p:nvSpPr>
            <p:spPr bwMode="auto">
              <a:xfrm rot="16200000">
                <a:off x="5208" y="1253"/>
                <a:ext cx="7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018" name="Rectangle 17"/>
              <p:cNvSpPr>
                <a:spLocks noChangeArrowheads="1"/>
              </p:cNvSpPr>
              <p:nvPr/>
            </p:nvSpPr>
            <p:spPr bwMode="auto">
              <a:xfrm rot="16200000">
                <a:off x="5196" y="2766"/>
                <a:ext cx="102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-7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019" name="Rectangle 18"/>
              <p:cNvSpPr>
                <a:spLocks noChangeArrowheads="1"/>
              </p:cNvSpPr>
              <p:nvPr/>
            </p:nvSpPr>
            <p:spPr bwMode="auto">
              <a:xfrm rot="16200000">
                <a:off x="275" y="1962"/>
                <a:ext cx="54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BETA_X&amp;Y[m]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020" name="Rectangle 19"/>
              <p:cNvSpPr>
                <a:spLocks noChangeArrowheads="1"/>
              </p:cNvSpPr>
              <p:nvPr/>
            </p:nvSpPr>
            <p:spPr bwMode="auto">
              <a:xfrm rot="16200000">
                <a:off x="4992" y="1979"/>
                <a:ext cx="51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DISP_X&amp;Y[m]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021" name="Line 20"/>
              <p:cNvSpPr>
                <a:spLocks noChangeShapeType="1"/>
              </p:cNvSpPr>
              <p:nvPr/>
            </p:nvSpPr>
            <p:spPr bwMode="auto">
              <a:xfrm flipH="1">
                <a:off x="5160" y="1464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022" name="Line 21"/>
              <p:cNvSpPr>
                <a:spLocks noChangeShapeType="1"/>
              </p:cNvSpPr>
              <p:nvPr/>
            </p:nvSpPr>
            <p:spPr bwMode="auto">
              <a:xfrm>
                <a:off x="570" y="1464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023" name="Line 22"/>
              <p:cNvSpPr>
                <a:spLocks noChangeShapeType="1"/>
              </p:cNvSpPr>
              <p:nvPr/>
            </p:nvSpPr>
            <p:spPr bwMode="auto">
              <a:xfrm flipV="1">
                <a:off x="1032" y="283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024" name="Line 23"/>
              <p:cNvSpPr>
                <a:spLocks noChangeShapeType="1"/>
              </p:cNvSpPr>
              <p:nvPr/>
            </p:nvSpPr>
            <p:spPr bwMode="auto">
              <a:xfrm>
                <a:off x="1032" y="130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025" name="Line 24"/>
              <p:cNvSpPr>
                <a:spLocks noChangeShapeType="1"/>
              </p:cNvSpPr>
              <p:nvPr/>
            </p:nvSpPr>
            <p:spPr bwMode="auto">
              <a:xfrm flipH="1">
                <a:off x="5160" y="1620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026" name="Line 25"/>
              <p:cNvSpPr>
                <a:spLocks noChangeShapeType="1"/>
              </p:cNvSpPr>
              <p:nvPr/>
            </p:nvSpPr>
            <p:spPr bwMode="auto">
              <a:xfrm>
                <a:off x="570" y="1620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027" name="Line 26"/>
              <p:cNvSpPr>
                <a:spLocks noChangeShapeType="1"/>
              </p:cNvSpPr>
              <p:nvPr/>
            </p:nvSpPr>
            <p:spPr bwMode="auto">
              <a:xfrm flipV="1">
                <a:off x="1494" y="283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028" name="Line 27"/>
              <p:cNvSpPr>
                <a:spLocks noChangeShapeType="1"/>
              </p:cNvSpPr>
              <p:nvPr/>
            </p:nvSpPr>
            <p:spPr bwMode="auto">
              <a:xfrm>
                <a:off x="1494" y="130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031" name="Line 28"/>
              <p:cNvSpPr>
                <a:spLocks noChangeShapeType="1"/>
              </p:cNvSpPr>
              <p:nvPr/>
            </p:nvSpPr>
            <p:spPr bwMode="auto">
              <a:xfrm flipH="1">
                <a:off x="5160" y="1776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1" name="Line 29"/>
              <p:cNvSpPr>
                <a:spLocks noChangeShapeType="1"/>
              </p:cNvSpPr>
              <p:nvPr/>
            </p:nvSpPr>
            <p:spPr bwMode="auto">
              <a:xfrm>
                <a:off x="570" y="1776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2" name="Line 30"/>
              <p:cNvSpPr>
                <a:spLocks noChangeShapeType="1"/>
              </p:cNvSpPr>
              <p:nvPr/>
            </p:nvSpPr>
            <p:spPr bwMode="auto">
              <a:xfrm flipV="1">
                <a:off x="1956" y="283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3" name="Line 31"/>
              <p:cNvSpPr>
                <a:spLocks noChangeShapeType="1"/>
              </p:cNvSpPr>
              <p:nvPr/>
            </p:nvSpPr>
            <p:spPr bwMode="auto">
              <a:xfrm>
                <a:off x="1956" y="130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4" name="Line 32"/>
              <p:cNvSpPr>
                <a:spLocks noChangeShapeType="1"/>
              </p:cNvSpPr>
              <p:nvPr/>
            </p:nvSpPr>
            <p:spPr bwMode="auto">
              <a:xfrm flipH="1">
                <a:off x="5160" y="1932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5" name="Line 33"/>
              <p:cNvSpPr>
                <a:spLocks noChangeShapeType="1"/>
              </p:cNvSpPr>
              <p:nvPr/>
            </p:nvSpPr>
            <p:spPr bwMode="auto">
              <a:xfrm>
                <a:off x="570" y="1932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6" name="Line 34"/>
              <p:cNvSpPr>
                <a:spLocks noChangeShapeType="1"/>
              </p:cNvSpPr>
              <p:nvPr/>
            </p:nvSpPr>
            <p:spPr bwMode="auto">
              <a:xfrm flipV="1">
                <a:off x="2418" y="283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7" name="Line 35"/>
              <p:cNvSpPr>
                <a:spLocks noChangeShapeType="1"/>
              </p:cNvSpPr>
              <p:nvPr/>
            </p:nvSpPr>
            <p:spPr bwMode="auto">
              <a:xfrm>
                <a:off x="2418" y="130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0" name="Line 36"/>
              <p:cNvSpPr>
                <a:spLocks noChangeShapeType="1"/>
              </p:cNvSpPr>
              <p:nvPr/>
            </p:nvSpPr>
            <p:spPr bwMode="auto">
              <a:xfrm flipH="1">
                <a:off x="5160" y="2088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" name="Line 37"/>
              <p:cNvSpPr>
                <a:spLocks noChangeShapeType="1"/>
              </p:cNvSpPr>
              <p:nvPr/>
            </p:nvSpPr>
            <p:spPr bwMode="auto">
              <a:xfrm>
                <a:off x="570" y="2088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" name="Line 38"/>
              <p:cNvSpPr>
                <a:spLocks noChangeShapeType="1"/>
              </p:cNvSpPr>
              <p:nvPr/>
            </p:nvSpPr>
            <p:spPr bwMode="auto">
              <a:xfrm flipV="1">
                <a:off x="2880" y="283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" name="Line 39"/>
              <p:cNvSpPr>
                <a:spLocks noChangeShapeType="1"/>
              </p:cNvSpPr>
              <p:nvPr/>
            </p:nvSpPr>
            <p:spPr bwMode="auto">
              <a:xfrm>
                <a:off x="2880" y="130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" name="Line 40"/>
              <p:cNvSpPr>
                <a:spLocks noChangeShapeType="1"/>
              </p:cNvSpPr>
              <p:nvPr/>
            </p:nvSpPr>
            <p:spPr bwMode="auto">
              <a:xfrm flipH="1">
                <a:off x="5160" y="2244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" name="Line 41"/>
              <p:cNvSpPr>
                <a:spLocks noChangeShapeType="1"/>
              </p:cNvSpPr>
              <p:nvPr/>
            </p:nvSpPr>
            <p:spPr bwMode="auto">
              <a:xfrm>
                <a:off x="570" y="2244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" name="Line 42"/>
              <p:cNvSpPr>
                <a:spLocks noChangeShapeType="1"/>
              </p:cNvSpPr>
              <p:nvPr/>
            </p:nvSpPr>
            <p:spPr bwMode="auto">
              <a:xfrm flipV="1">
                <a:off x="3342" y="283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" name="Line 43"/>
              <p:cNvSpPr>
                <a:spLocks noChangeShapeType="1"/>
              </p:cNvSpPr>
              <p:nvPr/>
            </p:nvSpPr>
            <p:spPr bwMode="auto">
              <a:xfrm>
                <a:off x="3342" y="130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" name="Line 44"/>
              <p:cNvSpPr>
                <a:spLocks noChangeShapeType="1"/>
              </p:cNvSpPr>
              <p:nvPr/>
            </p:nvSpPr>
            <p:spPr bwMode="auto">
              <a:xfrm flipH="1">
                <a:off x="5160" y="2400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" name="Line 45"/>
              <p:cNvSpPr>
                <a:spLocks noChangeShapeType="1"/>
              </p:cNvSpPr>
              <p:nvPr/>
            </p:nvSpPr>
            <p:spPr bwMode="auto">
              <a:xfrm>
                <a:off x="570" y="2400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" name="Line 46"/>
              <p:cNvSpPr>
                <a:spLocks noChangeShapeType="1"/>
              </p:cNvSpPr>
              <p:nvPr/>
            </p:nvSpPr>
            <p:spPr bwMode="auto">
              <a:xfrm flipV="1">
                <a:off x="3804" y="283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4" name="Line 47"/>
              <p:cNvSpPr>
                <a:spLocks noChangeShapeType="1"/>
              </p:cNvSpPr>
              <p:nvPr/>
            </p:nvSpPr>
            <p:spPr bwMode="auto">
              <a:xfrm>
                <a:off x="3804" y="130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5" name="Line 48"/>
              <p:cNvSpPr>
                <a:spLocks noChangeShapeType="1"/>
              </p:cNvSpPr>
              <p:nvPr/>
            </p:nvSpPr>
            <p:spPr bwMode="auto">
              <a:xfrm flipH="1">
                <a:off x="5160" y="2556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6" name="Line 49"/>
              <p:cNvSpPr>
                <a:spLocks noChangeShapeType="1"/>
              </p:cNvSpPr>
              <p:nvPr/>
            </p:nvSpPr>
            <p:spPr bwMode="auto">
              <a:xfrm>
                <a:off x="570" y="2556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7" name="Line 50"/>
              <p:cNvSpPr>
                <a:spLocks noChangeShapeType="1"/>
              </p:cNvSpPr>
              <p:nvPr/>
            </p:nvSpPr>
            <p:spPr bwMode="auto">
              <a:xfrm flipV="1">
                <a:off x="4266" y="283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" name="Line 51"/>
              <p:cNvSpPr>
                <a:spLocks noChangeShapeType="1"/>
              </p:cNvSpPr>
              <p:nvPr/>
            </p:nvSpPr>
            <p:spPr bwMode="auto">
              <a:xfrm>
                <a:off x="4266" y="130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" name="Line 52"/>
              <p:cNvSpPr>
                <a:spLocks noChangeShapeType="1"/>
              </p:cNvSpPr>
              <p:nvPr/>
            </p:nvSpPr>
            <p:spPr bwMode="auto">
              <a:xfrm flipH="1">
                <a:off x="5160" y="2712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0" name="Line 53"/>
              <p:cNvSpPr>
                <a:spLocks noChangeShapeType="1"/>
              </p:cNvSpPr>
              <p:nvPr/>
            </p:nvSpPr>
            <p:spPr bwMode="auto">
              <a:xfrm>
                <a:off x="570" y="2712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1" name="Line 54"/>
              <p:cNvSpPr>
                <a:spLocks noChangeShapeType="1"/>
              </p:cNvSpPr>
              <p:nvPr/>
            </p:nvSpPr>
            <p:spPr bwMode="auto">
              <a:xfrm flipV="1">
                <a:off x="4728" y="283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2" name="Line 55"/>
              <p:cNvSpPr>
                <a:spLocks noChangeShapeType="1"/>
              </p:cNvSpPr>
              <p:nvPr/>
            </p:nvSpPr>
            <p:spPr bwMode="auto">
              <a:xfrm>
                <a:off x="4728" y="130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3" name="Freeform 56"/>
              <p:cNvSpPr>
                <a:spLocks/>
              </p:cNvSpPr>
              <p:nvPr/>
            </p:nvSpPr>
            <p:spPr bwMode="auto">
              <a:xfrm>
                <a:off x="570" y="1560"/>
                <a:ext cx="4614" cy="1296"/>
              </a:xfrm>
              <a:custGeom>
                <a:avLst/>
                <a:gdLst>
                  <a:gd name="T0" fmla="*/ 72 w 4614"/>
                  <a:gd name="T1" fmla="*/ 1236 h 1296"/>
                  <a:gd name="T2" fmla="*/ 144 w 4614"/>
                  <a:gd name="T3" fmla="*/ 990 h 1296"/>
                  <a:gd name="T4" fmla="*/ 216 w 4614"/>
                  <a:gd name="T5" fmla="*/ 1020 h 1296"/>
                  <a:gd name="T6" fmla="*/ 288 w 4614"/>
                  <a:gd name="T7" fmla="*/ 984 h 1296"/>
                  <a:gd name="T8" fmla="*/ 360 w 4614"/>
                  <a:gd name="T9" fmla="*/ 474 h 1296"/>
                  <a:gd name="T10" fmla="*/ 432 w 4614"/>
                  <a:gd name="T11" fmla="*/ 696 h 1296"/>
                  <a:gd name="T12" fmla="*/ 510 w 4614"/>
                  <a:gd name="T13" fmla="*/ 336 h 1296"/>
                  <a:gd name="T14" fmla="*/ 582 w 4614"/>
                  <a:gd name="T15" fmla="*/ 720 h 1296"/>
                  <a:gd name="T16" fmla="*/ 654 w 4614"/>
                  <a:gd name="T17" fmla="*/ 996 h 1296"/>
                  <a:gd name="T18" fmla="*/ 726 w 4614"/>
                  <a:gd name="T19" fmla="*/ 1098 h 1296"/>
                  <a:gd name="T20" fmla="*/ 798 w 4614"/>
                  <a:gd name="T21" fmla="*/ 1068 h 1296"/>
                  <a:gd name="T22" fmla="*/ 870 w 4614"/>
                  <a:gd name="T23" fmla="*/ 996 h 1296"/>
                  <a:gd name="T24" fmla="*/ 948 w 4614"/>
                  <a:gd name="T25" fmla="*/ 1050 h 1296"/>
                  <a:gd name="T26" fmla="*/ 1020 w 4614"/>
                  <a:gd name="T27" fmla="*/ 1074 h 1296"/>
                  <a:gd name="T28" fmla="*/ 1092 w 4614"/>
                  <a:gd name="T29" fmla="*/ 972 h 1296"/>
                  <a:gd name="T30" fmla="*/ 1164 w 4614"/>
                  <a:gd name="T31" fmla="*/ 648 h 1296"/>
                  <a:gd name="T32" fmla="*/ 1236 w 4614"/>
                  <a:gd name="T33" fmla="*/ 186 h 1296"/>
                  <a:gd name="T34" fmla="*/ 1308 w 4614"/>
                  <a:gd name="T35" fmla="*/ 630 h 1296"/>
                  <a:gd name="T36" fmla="*/ 1386 w 4614"/>
                  <a:gd name="T37" fmla="*/ 1290 h 1296"/>
                  <a:gd name="T38" fmla="*/ 1458 w 4614"/>
                  <a:gd name="T39" fmla="*/ 1098 h 1296"/>
                  <a:gd name="T40" fmla="*/ 1530 w 4614"/>
                  <a:gd name="T41" fmla="*/ 1224 h 1296"/>
                  <a:gd name="T42" fmla="*/ 1602 w 4614"/>
                  <a:gd name="T43" fmla="*/ 1188 h 1296"/>
                  <a:gd name="T44" fmla="*/ 1674 w 4614"/>
                  <a:gd name="T45" fmla="*/ 1224 h 1296"/>
                  <a:gd name="T46" fmla="*/ 1746 w 4614"/>
                  <a:gd name="T47" fmla="*/ 1152 h 1296"/>
                  <a:gd name="T48" fmla="*/ 1824 w 4614"/>
                  <a:gd name="T49" fmla="*/ 1200 h 1296"/>
                  <a:gd name="T50" fmla="*/ 1896 w 4614"/>
                  <a:gd name="T51" fmla="*/ 1218 h 1296"/>
                  <a:gd name="T52" fmla="*/ 1968 w 4614"/>
                  <a:gd name="T53" fmla="*/ 756 h 1296"/>
                  <a:gd name="T54" fmla="*/ 2040 w 4614"/>
                  <a:gd name="T55" fmla="*/ 1116 h 1296"/>
                  <a:gd name="T56" fmla="*/ 2112 w 4614"/>
                  <a:gd name="T57" fmla="*/ 1248 h 1296"/>
                  <a:gd name="T58" fmla="*/ 2184 w 4614"/>
                  <a:gd name="T59" fmla="*/ 1236 h 1296"/>
                  <a:gd name="T60" fmla="*/ 2262 w 4614"/>
                  <a:gd name="T61" fmla="*/ 1038 h 1296"/>
                  <a:gd name="T62" fmla="*/ 2334 w 4614"/>
                  <a:gd name="T63" fmla="*/ 732 h 1296"/>
                  <a:gd name="T64" fmla="*/ 2406 w 4614"/>
                  <a:gd name="T65" fmla="*/ 894 h 1296"/>
                  <a:gd name="T66" fmla="*/ 2478 w 4614"/>
                  <a:gd name="T67" fmla="*/ 876 h 1296"/>
                  <a:gd name="T68" fmla="*/ 2550 w 4614"/>
                  <a:gd name="T69" fmla="*/ 1086 h 1296"/>
                  <a:gd name="T70" fmla="*/ 2628 w 4614"/>
                  <a:gd name="T71" fmla="*/ 1218 h 1296"/>
                  <a:gd name="T72" fmla="*/ 2700 w 4614"/>
                  <a:gd name="T73" fmla="*/ 1236 h 1296"/>
                  <a:gd name="T74" fmla="*/ 2772 w 4614"/>
                  <a:gd name="T75" fmla="*/ 1176 h 1296"/>
                  <a:gd name="T76" fmla="*/ 2844 w 4614"/>
                  <a:gd name="T77" fmla="*/ 846 h 1296"/>
                  <a:gd name="T78" fmla="*/ 2916 w 4614"/>
                  <a:gd name="T79" fmla="*/ 972 h 1296"/>
                  <a:gd name="T80" fmla="*/ 2988 w 4614"/>
                  <a:gd name="T81" fmla="*/ 816 h 1296"/>
                  <a:gd name="T82" fmla="*/ 3060 w 4614"/>
                  <a:gd name="T83" fmla="*/ 852 h 1296"/>
                  <a:gd name="T84" fmla="*/ 3138 w 4614"/>
                  <a:gd name="T85" fmla="*/ 1158 h 1296"/>
                  <a:gd name="T86" fmla="*/ 3210 w 4614"/>
                  <a:gd name="T87" fmla="*/ 1218 h 1296"/>
                  <a:gd name="T88" fmla="*/ 3282 w 4614"/>
                  <a:gd name="T89" fmla="*/ 1224 h 1296"/>
                  <a:gd name="T90" fmla="*/ 3354 w 4614"/>
                  <a:gd name="T91" fmla="*/ 978 h 1296"/>
                  <a:gd name="T92" fmla="*/ 3426 w 4614"/>
                  <a:gd name="T93" fmla="*/ 1020 h 1296"/>
                  <a:gd name="T94" fmla="*/ 3498 w 4614"/>
                  <a:gd name="T95" fmla="*/ 1284 h 1296"/>
                  <a:gd name="T96" fmla="*/ 3576 w 4614"/>
                  <a:gd name="T97" fmla="*/ 894 h 1296"/>
                  <a:gd name="T98" fmla="*/ 3648 w 4614"/>
                  <a:gd name="T99" fmla="*/ 1206 h 1296"/>
                  <a:gd name="T100" fmla="*/ 3720 w 4614"/>
                  <a:gd name="T101" fmla="*/ 1212 h 1296"/>
                  <a:gd name="T102" fmla="*/ 3792 w 4614"/>
                  <a:gd name="T103" fmla="*/ 1218 h 1296"/>
                  <a:gd name="T104" fmla="*/ 3864 w 4614"/>
                  <a:gd name="T105" fmla="*/ 1200 h 1296"/>
                  <a:gd name="T106" fmla="*/ 3942 w 4614"/>
                  <a:gd name="T107" fmla="*/ 1002 h 1296"/>
                  <a:gd name="T108" fmla="*/ 4014 w 4614"/>
                  <a:gd name="T109" fmla="*/ 1158 h 1296"/>
                  <a:gd name="T110" fmla="*/ 4086 w 4614"/>
                  <a:gd name="T111" fmla="*/ 0 h 1296"/>
                  <a:gd name="T112" fmla="*/ 4158 w 4614"/>
                  <a:gd name="T113" fmla="*/ 1140 h 1296"/>
                  <a:gd name="T114" fmla="*/ 4230 w 4614"/>
                  <a:gd name="T115" fmla="*/ 834 h 1296"/>
                  <a:gd name="T116" fmla="*/ 4302 w 4614"/>
                  <a:gd name="T117" fmla="*/ 1266 h 1296"/>
                  <a:gd name="T118" fmla="*/ 4380 w 4614"/>
                  <a:gd name="T119" fmla="*/ 462 h 1296"/>
                  <a:gd name="T120" fmla="*/ 4452 w 4614"/>
                  <a:gd name="T121" fmla="*/ 1182 h 1296"/>
                  <a:gd name="T122" fmla="*/ 4524 w 4614"/>
                  <a:gd name="T123" fmla="*/ 1260 h 1296"/>
                  <a:gd name="T124" fmla="*/ 4596 w 4614"/>
                  <a:gd name="T125" fmla="*/ 1182 h 1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614" h="1296">
                    <a:moveTo>
                      <a:pt x="0" y="1236"/>
                    </a:moveTo>
                    <a:lnTo>
                      <a:pt x="0" y="1236"/>
                    </a:lnTo>
                    <a:lnTo>
                      <a:pt x="0" y="1236"/>
                    </a:lnTo>
                    <a:lnTo>
                      <a:pt x="0" y="1236"/>
                    </a:lnTo>
                    <a:lnTo>
                      <a:pt x="0" y="1230"/>
                    </a:lnTo>
                    <a:lnTo>
                      <a:pt x="0" y="1230"/>
                    </a:lnTo>
                    <a:lnTo>
                      <a:pt x="6" y="1230"/>
                    </a:lnTo>
                    <a:lnTo>
                      <a:pt x="6" y="1230"/>
                    </a:lnTo>
                    <a:lnTo>
                      <a:pt x="6" y="1230"/>
                    </a:lnTo>
                    <a:lnTo>
                      <a:pt x="6" y="1230"/>
                    </a:lnTo>
                    <a:lnTo>
                      <a:pt x="6" y="1230"/>
                    </a:lnTo>
                    <a:lnTo>
                      <a:pt x="6" y="1230"/>
                    </a:lnTo>
                    <a:lnTo>
                      <a:pt x="6" y="1230"/>
                    </a:lnTo>
                    <a:lnTo>
                      <a:pt x="12" y="1230"/>
                    </a:lnTo>
                    <a:lnTo>
                      <a:pt x="12" y="1230"/>
                    </a:lnTo>
                    <a:lnTo>
                      <a:pt x="12" y="1230"/>
                    </a:lnTo>
                    <a:lnTo>
                      <a:pt x="12" y="1230"/>
                    </a:lnTo>
                    <a:lnTo>
                      <a:pt x="12" y="1236"/>
                    </a:lnTo>
                    <a:lnTo>
                      <a:pt x="12" y="1236"/>
                    </a:lnTo>
                    <a:lnTo>
                      <a:pt x="12" y="1236"/>
                    </a:lnTo>
                    <a:lnTo>
                      <a:pt x="18" y="1236"/>
                    </a:lnTo>
                    <a:lnTo>
                      <a:pt x="18" y="1236"/>
                    </a:lnTo>
                    <a:lnTo>
                      <a:pt x="18" y="1236"/>
                    </a:lnTo>
                    <a:lnTo>
                      <a:pt x="18" y="1236"/>
                    </a:lnTo>
                    <a:lnTo>
                      <a:pt x="18" y="1236"/>
                    </a:lnTo>
                    <a:lnTo>
                      <a:pt x="18" y="1236"/>
                    </a:lnTo>
                    <a:lnTo>
                      <a:pt x="24" y="1236"/>
                    </a:lnTo>
                    <a:lnTo>
                      <a:pt x="24" y="1236"/>
                    </a:lnTo>
                    <a:lnTo>
                      <a:pt x="24" y="1236"/>
                    </a:lnTo>
                    <a:lnTo>
                      <a:pt x="24" y="1236"/>
                    </a:lnTo>
                    <a:lnTo>
                      <a:pt x="24" y="1236"/>
                    </a:lnTo>
                    <a:lnTo>
                      <a:pt x="24" y="1236"/>
                    </a:lnTo>
                    <a:lnTo>
                      <a:pt x="24" y="1242"/>
                    </a:lnTo>
                    <a:lnTo>
                      <a:pt x="30" y="1242"/>
                    </a:lnTo>
                    <a:lnTo>
                      <a:pt x="30" y="1242"/>
                    </a:lnTo>
                    <a:lnTo>
                      <a:pt x="30" y="1242"/>
                    </a:lnTo>
                    <a:lnTo>
                      <a:pt x="30" y="1242"/>
                    </a:lnTo>
                    <a:lnTo>
                      <a:pt x="30" y="1242"/>
                    </a:lnTo>
                    <a:lnTo>
                      <a:pt x="30" y="1242"/>
                    </a:lnTo>
                    <a:lnTo>
                      <a:pt x="36" y="1242"/>
                    </a:lnTo>
                    <a:lnTo>
                      <a:pt x="36" y="1242"/>
                    </a:lnTo>
                    <a:lnTo>
                      <a:pt x="36" y="1242"/>
                    </a:lnTo>
                    <a:lnTo>
                      <a:pt x="36" y="1242"/>
                    </a:lnTo>
                    <a:lnTo>
                      <a:pt x="36" y="1242"/>
                    </a:lnTo>
                    <a:lnTo>
                      <a:pt x="36" y="1242"/>
                    </a:lnTo>
                    <a:lnTo>
                      <a:pt x="42" y="1242"/>
                    </a:lnTo>
                    <a:lnTo>
                      <a:pt x="42" y="1242"/>
                    </a:lnTo>
                    <a:lnTo>
                      <a:pt x="42" y="1242"/>
                    </a:lnTo>
                    <a:lnTo>
                      <a:pt x="42" y="1242"/>
                    </a:lnTo>
                    <a:lnTo>
                      <a:pt x="42" y="1242"/>
                    </a:lnTo>
                    <a:lnTo>
                      <a:pt x="42" y="1242"/>
                    </a:lnTo>
                    <a:lnTo>
                      <a:pt x="42" y="1236"/>
                    </a:lnTo>
                    <a:lnTo>
                      <a:pt x="48" y="1236"/>
                    </a:lnTo>
                    <a:lnTo>
                      <a:pt x="48" y="1236"/>
                    </a:lnTo>
                    <a:lnTo>
                      <a:pt x="48" y="1236"/>
                    </a:lnTo>
                    <a:lnTo>
                      <a:pt x="48" y="1236"/>
                    </a:lnTo>
                    <a:lnTo>
                      <a:pt x="48" y="1236"/>
                    </a:lnTo>
                    <a:lnTo>
                      <a:pt x="48" y="1236"/>
                    </a:lnTo>
                    <a:lnTo>
                      <a:pt x="48" y="1236"/>
                    </a:lnTo>
                    <a:lnTo>
                      <a:pt x="54" y="1236"/>
                    </a:lnTo>
                    <a:lnTo>
                      <a:pt x="54" y="1236"/>
                    </a:lnTo>
                    <a:lnTo>
                      <a:pt x="54" y="1236"/>
                    </a:lnTo>
                    <a:lnTo>
                      <a:pt x="54" y="1236"/>
                    </a:lnTo>
                    <a:lnTo>
                      <a:pt x="54" y="1236"/>
                    </a:lnTo>
                    <a:lnTo>
                      <a:pt x="54" y="1236"/>
                    </a:lnTo>
                    <a:lnTo>
                      <a:pt x="60" y="1236"/>
                    </a:lnTo>
                    <a:lnTo>
                      <a:pt x="60" y="1236"/>
                    </a:lnTo>
                    <a:lnTo>
                      <a:pt x="60" y="1236"/>
                    </a:lnTo>
                    <a:lnTo>
                      <a:pt x="60" y="1236"/>
                    </a:lnTo>
                    <a:lnTo>
                      <a:pt x="60" y="1236"/>
                    </a:lnTo>
                    <a:lnTo>
                      <a:pt x="60" y="1236"/>
                    </a:lnTo>
                    <a:lnTo>
                      <a:pt x="66" y="1236"/>
                    </a:lnTo>
                    <a:lnTo>
                      <a:pt x="66" y="1236"/>
                    </a:lnTo>
                    <a:lnTo>
                      <a:pt x="66" y="1236"/>
                    </a:lnTo>
                    <a:lnTo>
                      <a:pt x="66" y="1236"/>
                    </a:lnTo>
                    <a:lnTo>
                      <a:pt x="66" y="1236"/>
                    </a:lnTo>
                    <a:lnTo>
                      <a:pt x="66" y="1236"/>
                    </a:lnTo>
                    <a:lnTo>
                      <a:pt x="66" y="1236"/>
                    </a:lnTo>
                    <a:lnTo>
                      <a:pt x="72" y="1236"/>
                    </a:lnTo>
                    <a:lnTo>
                      <a:pt x="72" y="1236"/>
                    </a:lnTo>
                    <a:lnTo>
                      <a:pt x="72" y="1236"/>
                    </a:lnTo>
                    <a:lnTo>
                      <a:pt x="72" y="1236"/>
                    </a:lnTo>
                    <a:lnTo>
                      <a:pt x="72" y="1236"/>
                    </a:lnTo>
                    <a:lnTo>
                      <a:pt x="72" y="1236"/>
                    </a:lnTo>
                    <a:lnTo>
                      <a:pt x="78" y="1230"/>
                    </a:lnTo>
                    <a:lnTo>
                      <a:pt x="78" y="1230"/>
                    </a:lnTo>
                    <a:lnTo>
                      <a:pt x="78" y="1230"/>
                    </a:lnTo>
                    <a:lnTo>
                      <a:pt x="78" y="1230"/>
                    </a:lnTo>
                    <a:lnTo>
                      <a:pt x="78" y="1224"/>
                    </a:lnTo>
                    <a:lnTo>
                      <a:pt x="78" y="1224"/>
                    </a:lnTo>
                    <a:lnTo>
                      <a:pt x="78" y="1224"/>
                    </a:lnTo>
                    <a:lnTo>
                      <a:pt x="84" y="1218"/>
                    </a:lnTo>
                    <a:lnTo>
                      <a:pt x="84" y="1218"/>
                    </a:lnTo>
                    <a:lnTo>
                      <a:pt x="84" y="1212"/>
                    </a:lnTo>
                    <a:lnTo>
                      <a:pt x="84" y="1212"/>
                    </a:lnTo>
                    <a:lnTo>
                      <a:pt x="84" y="1212"/>
                    </a:lnTo>
                    <a:lnTo>
                      <a:pt x="84" y="1206"/>
                    </a:lnTo>
                    <a:lnTo>
                      <a:pt x="90" y="1206"/>
                    </a:lnTo>
                    <a:lnTo>
                      <a:pt x="90" y="1206"/>
                    </a:lnTo>
                    <a:lnTo>
                      <a:pt x="90" y="1200"/>
                    </a:lnTo>
                    <a:lnTo>
                      <a:pt x="90" y="1200"/>
                    </a:lnTo>
                    <a:lnTo>
                      <a:pt x="90" y="1194"/>
                    </a:lnTo>
                    <a:lnTo>
                      <a:pt x="90" y="1194"/>
                    </a:lnTo>
                    <a:lnTo>
                      <a:pt x="90" y="1194"/>
                    </a:lnTo>
                    <a:lnTo>
                      <a:pt x="96" y="1188"/>
                    </a:lnTo>
                    <a:lnTo>
                      <a:pt x="96" y="1188"/>
                    </a:lnTo>
                    <a:lnTo>
                      <a:pt x="96" y="1182"/>
                    </a:lnTo>
                    <a:lnTo>
                      <a:pt x="96" y="1182"/>
                    </a:lnTo>
                    <a:lnTo>
                      <a:pt x="96" y="1176"/>
                    </a:lnTo>
                    <a:lnTo>
                      <a:pt x="96" y="1176"/>
                    </a:lnTo>
                    <a:lnTo>
                      <a:pt x="102" y="1170"/>
                    </a:lnTo>
                    <a:lnTo>
                      <a:pt x="102" y="1170"/>
                    </a:lnTo>
                    <a:lnTo>
                      <a:pt x="102" y="1164"/>
                    </a:lnTo>
                    <a:lnTo>
                      <a:pt x="102" y="1164"/>
                    </a:lnTo>
                    <a:lnTo>
                      <a:pt x="102" y="1164"/>
                    </a:lnTo>
                    <a:lnTo>
                      <a:pt x="102" y="1158"/>
                    </a:lnTo>
                    <a:lnTo>
                      <a:pt x="102" y="1152"/>
                    </a:lnTo>
                    <a:lnTo>
                      <a:pt x="108" y="1152"/>
                    </a:lnTo>
                    <a:lnTo>
                      <a:pt x="108" y="1146"/>
                    </a:lnTo>
                    <a:lnTo>
                      <a:pt x="108" y="1146"/>
                    </a:lnTo>
                    <a:lnTo>
                      <a:pt x="108" y="1140"/>
                    </a:lnTo>
                    <a:lnTo>
                      <a:pt x="108" y="1140"/>
                    </a:lnTo>
                    <a:lnTo>
                      <a:pt x="108" y="1134"/>
                    </a:lnTo>
                    <a:lnTo>
                      <a:pt x="114" y="1134"/>
                    </a:lnTo>
                    <a:lnTo>
                      <a:pt x="114" y="1128"/>
                    </a:lnTo>
                    <a:lnTo>
                      <a:pt x="114" y="1128"/>
                    </a:lnTo>
                    <a:lnTo>
                      <a:pt x="114" y="1122"/>
                    </a:lnTo>
                    <a:lnTo>
                      <a:pt x="114" y="1116"/>
                    </a:lnTo>
                    <a:lnTo>
                      <a:pt x="114" y="1116"/>
                    </a:lnTo>
                    <a:lnTo>
                      <a:pt x="114" y="1110"/>
                    </a:lnTo>
                    <a:lnTo>
                      <a:pt x="120" y="1110"/>
                    </a:lnTo>
                    <a:lnTo>
                      <a:pt x="120" y="1104"/>
                    </a:lnTo>
                    <a:lnTo>
                      <a:pt x="120" y="1098"/>
                    </a:lnTo>
                    <a:lnTo>
                      <a:pt x="120" y="1098"/>
                    </a:lnTo>
                    <a:lnTo>
                      <a:pt x="120" y="1092"/>
                    </a:lnTo>
                    <a:lnTo>
                      <a:pt x="120" y="1086"/>
                    </a:lnTo>
                    <a:lnTo>
                      <a:pt x="126" y="1086"/>
                    </a:lnTo>
                    <a:lnTo>
                      <a:pt x="126" y="1080"/>
                    </a:lnTo>
                    <a:lnTo>
                      <a:pt x="126" y="1074"/>
                    </a:lnTo>
                    <a:lnTo>
                      <a:pt x="126" y="1074"/>
                    </a:lnTo>
                    <a:lnTo>
                      <a:pt x="126" y="1068"/>
                    </a:lnTo>
                    <a:lnTo>
                      <a:pt x="126" y="1062"/>
                    </a:lnTo>
                    <a:lnTo>
                      <a:pt x="126" y="1062"/>
                    </a:lnTo>
                    <a:lnTo>
                      <a:pt x="132" y="1056"/>
                    </a:lnTo>
                    <a:lnTo>
                      <a:pt x="132" y="1050"/>
                    </a:lnTo>
                    <a:lnTo>
                      <a:pt x="132" y="1050"/>
                    </a:lnTo>
                    <a:lnTo>
                      <a:pt x="132" y="1044"/>
                    </a:lnTo>
                    <a:lnTo>
                      <a:pt x="132" y="1038"/>
                    </a:lnTo>
                    <a:lnTo>
                      <a:pt x="132" y="1032"/>
                    </a:lnTo>
                    <a:lnTo>
                      <a:pt x="132" y="1032"/>
                    </a:lnTo>
                    <a:lnTo>
                      <a:pt x="138" y="1026"/>
                    </a:lnTo>
                    <a:lnTo>
                      <a:pt x="138" y="1020"/>
                    </a:lnTo>
                    <a:lnTo>
                      <a:pt x="138" y="1014"/>
                    </a:lnTo>
                    <a:lnTo>
                      <a:pt x="138" y="1014"/>
                    </a:lnTo>
                    <a:lnTo>
                      <a:pt x="138" y="1008"/>
                    </a:lnTo>
                    <a:lnTo>
                      <a:pt x="138" y="1002"/>
                    </a:lnTo>
                    <a:lnTo>
                      <a:pt x="144" y="996"/>
                    </a:lnTo>
                    <a:lnTo>
                      <a:pt x="144" y="990"/>
                    </a:lnTo>
                    <a:lnTo>
                      <a:pt x="144" y="990"/>
                    </a:lnTo>
                    <a:lnTo>
                      <a:pt x="144" y="996"/>
                    </a:lnTo>
                    <a:lnTo>
                      <a:pt x="144" y="1002"/>
                    </a:lnTo>
                    <a:lnTo>
                      <a:pt x="144" y="1014"/>
                    </a:lnTo>
                    <a:lnTo>
                      <a:pt x="144" y="1020"/>
                    </a:lnTo>
                    <a:lnTo>
                      <a:pt x="150" y="1038"/>
                    </a:lnTo>
                    <a:lnTo>
                      <a:pt x="150" y="1050"/>
                    </a:lnTo>
                    <a:lnTo>
                      <a:pt x="150" y="1056"/>
                    </a:lnTo>
                    <a:lnTo>
                      <a:pt x="150" y="1068"/>
                    </a:lnTo>
                    <a:lnTo>
                      <a:pt x="150" y="1080"/>
                    </a:lnTo>
                    <a:lnTo>
                      <a:pt x="150" y="1086"/>
                    </a:lnTo>
                    <a:lnTo>
                      <a:pt x="156" y="1098"/>
                    </a:lnTo>
                    <a:lnTo>
                      <a:pt x="156" y="1110"/>
                    </a:lnTo>
                    <a:lnTo>
                      <a:pt x="156" y="1116"/>
                    </a:lnTo>
                    <a:lnTo>
                      <a:pt x="156" y="1128"/>
                    </a:lnTo>
                    <a:lnTo>
                      <a:pt x="156" y="1134"/>
                    </a:lnTo>
                    <a:lnTo>
                      <a:pt x="156" y="1140"/>
                    </a:lnTo>
                    <a:lnTo>
                      <a:pt x="162" y="1152"/>
                    </a:lnTo>
                    <a:lnTo>
                      <a:pt x="162" y="1158"/>
                    </a:lnTo>
                    <a:lnTo>
                      <a:pt x="162" y="1164"/>
                    </a:lnTo>
                    <a:lnTo>
                      <a:pt x="162" y="1170"/>
                    </a:lnTo>
                    <a:lnTo>
                      <a:pt x="162" y="1182"/>
                    </a:lnTo>
                    <a:lnTo>
                      <a:pt x="162" y="1188"/>
                    </a:lnTo>
                    <a:lnTo>
                      <a:pt x="168" y="1188"/>
                    </a:lnTo>
                    <a:lnTo>
                      <a:pt x="168" y="1188"/>
                    </a:lnTo>
                    <a:lnTo>
                      <a:pt x="168" y="1182"/>
                    </a:lnTo>
                    <a:lnTo>
                      <a:pt x="168" y="1182"/>
                    </a:lnTo>
                    <a:lnTo>
                      <a:pt x="168" y="1176"/>
                    </a:lnTo>
                    <a:lnTo>
                      <a:pt x="168" y="1176"/>
                    </a:lnTo>
                    <a:lnTo>
                      <a:pt x="168" y="1170"/>
                    </a:lnTo>
                    <a:lnTo>
                      <a:pt x="168" y="1164"/>
                    </a:lnTo>
                    <a:lnTo>
                      <a:pt x="174" y="1164"/>
                    </a:lnTo>
                    <a:lnTo>
                      <a:pt x="174" y="1158"/>
                    </a:lnTo>
                    <a:lnTo>
                      <a:pt x="174" y="1158"/>
                    </a:lnTo>
                    <a:lnTo>
                      <a:pt x="174" y="1152"/>
                    </a:lnTo>
                    <a:lnTo>
                      <a:pt x="174" y="1152"/>
                    </a:lnTo>
                    <a:lnTo>
                      <a:pt x="174" y="1146"/>
                    </a:lnTo>
                    <a:lnTo>
                      <a:pt x="180" y="1146"/>
                    </a:lnTo>
                    <a:lnTo>
                      <a:pt x="180" y="1140"/>
                    </a:lnTo>
                    <a:lnTo>
                      <a:pt x="180" y="1140"/>
                    </a:lnTo>
                    <a:lnTo>
                      <a:pt x="180" y="1134"/>
                    </a:lnTo>
                    <a:lnTo>
                      <a:pt x="180" y="1134"/>
                    </a:lnTo>
                    <a:lnTo>
                      <a:pt x="180" y="1128"/>
                    </a:lnTo>
                    <a:lnTo>
                      <a:pt x="186" y="1128"/>
                    </a:lnTo>
                    <a:lnTo>
                      <a:pt x="186" y="1122"/>
                    </a:lnTo>
                    <a:lnTo>
                      <a:pt x="186" y="1122"/>
                    </a:lnTo>
                    <a:lnTo>
                      <a:pt x="186" y="1116"/>
                    </a:lnTo>
                    <a:lnTo>
                      <a:pt x="186" y="1116"/>
                    </a:lnTo>
                    <a:lnTo>
                      <a:pt x="186" y="1116"/>
                    </a:lnTo>
                    <a:lnTo>
                      <a:pt x="192" y="1110"/>
                    </a:lnTo>
                    <a:lnTo>
                      <a:pt x="192" y="1110"/>
                    </a:lnTo>
                    <a:lnTo>
                      <a:pt x="192" y="1110"/>
                    </a:lnTo>
                    <a:lnTo>
                      <a:pt x="192" y="1110"/>
                    </a:lnTo>
                    <a:lnTo>
                      <a:pt x="192" y="1110"/>
                    </a:lnTo>
                    <a:lnTo>
                      <a:pt x="192" y="1110"/>
                    </a:lnTo>
                    <a:lnTo>
                      <a:pt x="192" y="1104"/>
                    </a:lnTo>
                    <a:lnTo>
                      <a:pt x="198" y="1104"/>
                    </a:lnTo>
                    <a:lnTo>
                      <a:pt x="198" y="1104"/>
                    </a:lnTo>
                    <a:lnTo>
                      <a:pt x="198" y="1104"/>
                    </a:lnTo>
                    <a:lnTo>
                      <a:pt x="198" y="1104"/>
                    </a:lnTo>
                    <a:lnTo>
                      <a:pt x="198" y="1104"/>
                    </a:lnTo>
                    <a:lnTo>
                      <a:pt x="198" y="1098"/>
                    </a:lnTo>
                    <a:lnTo>
                      <a:pt x="198" y="1098"/>
                    </a:lnTo>
                    <a:lnTo>
                      <a:pt x="204" y="1098"/>
                    </a:lnTo>
                    <a:lnTo>
                      <a:pt x="204" y="1104"/>
                    </a:lnTo>
                    <a:lnTo>
                      <a:pt x="204" y="1104"/>
                    </a:lnTo>
                    <a:lnTo>
                      <a:pt x="204" y="1104"/>
                    </a:lnTo>
                    <a:lnTo>
                      <a:pt x="204" y="1104"/>
                    </a:lnTo>
                    <a:lnTo>
                      <a:pt x="204" y="1104"/>
                    </a:lnTo>
                    <a:lnTo>
                      <a:pt x="210" y="1104"/>
                    </a:lnTo>
                    <a:lnTo>
                      <a:pt x="210" y="1104"/>
                    </a:lnTo>
                    <a:lnTo>
                      <a:pt x="210" y="1098"/>
                    </a:lnTo>
                    <a:lnTo>
                      <a:pt x="210" y="1092"/>
                    </a:lnTo>
                    <a:lnTo>
                      <a:pt x="210" y="1080"/>
                    </a:lnTo>
                    <a:lnTo>
                      <a:pt x="210" y="1068"/>
                    </a:lnTo>
                    <a:lnTo>
                      <a:pt x="210" y="1056"/>
                    </a:lnTo>
                    <a:lnTo>
                      <a:pt x="216" y="1044"/>
                    </a:lnTo>
                    <a:lnTo>
                      <a:pt x="216" y="1032"/>
                    </a:lnTo>
                    <a:lnTo>
                      <a:pt x="216" y="1020"/>
                    </a:lnTo>
                    <a:lnTo>
                      <a:pt x="216" y="996"/>
                    </a:lnTo>
                    <a:lnTo>
                      <a:pt x="216" y="978"/>
                    </a:lnTo>
                    <a:lnTo>
                      <a:pt x="216" y="966"/>
                    </a:lnTo>
                    <a:lnTo>
                      <a:pt x="222" y="948"/>
                    </a:lnTo>
                    <a:lnTo>
                      <a:pt x="222" y="936"/>
                    </a:lnTo>
                    <a:lnTo>
                      <a:pt x="222" y="924"/>
                    </a:lnTo>
                    <a:lnTo>
                      <a:pt x="222" y="906"/>
                    </a:lnTo>
                    <a:lnTo>
                      <a:pt x="222" y="894"/>
                    </a:lnTo>
                    <a:lnTo>
                      <a:pt x="222" y="882"/>
                    </a:lnTo>
                    <a:lnTo>
                      <a:pt x="222" y="864"/>
                    </a:lnTo>
                    <a:lnTo>
                      <a:pt x="228" y="852"/>
                    </a:lnTo>
                    <a:lnTo>
                      <a:pt x="228" y="834"/>
                    </a:lnTo>
                    <a:lnTo>
                      <a:pt x="228" y="822"/>
                    </a:lnTo>
                    <a:lnTo>
                      <a:pt x="228" y="786"/>
                    </a:lnTo>
                    <a:lnTo>
                      <a:pt x="228" y="774"/>
                    </a:lnTo>
                    <a:lnTo>
                      <a:pt x="228" y="756"/>
                    </a:lnTo>
                    <a:lnTo>
                      <a:pt x="234" y="744"/>
                    </a:lnTo>
                    <a:lnTo>
                      <a:pt x="234" y="750"/>
                    </a:lnTo>
                    <a:lnTo>
                      <a:pt x="234" y="762"/>
                    </a:lnTo>
                    <a:lnTo>
                      <a:pt x="234" y="774"/>
                    </a:lnTo>
                    <a:lnTo>
                      <a:pt x="234" y="798"/>
                    </a:lnTo>
                    <a:lnTo>
                      <a:pt x="234" y="810"/>
                    </a:lnTo>
                    <a:lnTo>
                      <a:pt x="234" y="816"/>
                    </a:lnTo>
                    <a:lnTo>
                      <a:pt x="240" y="828"/>
                    </a:lnTo>
                    <a:lnTo>
                      <a:pt x="240" y="840"/>
                    </a:lnTo>
                    <a:lnTo>
                      <a:pt x="240" y="858"/>
                    </a:lnTo>
                    <a:lnTo>
                      <a:pt x="240" y="870"/>
                    </a:lnTo>
                    <a:lnTo>
                      <a:pt x="240" y="882"/>
                    </a:lnTo>
                    <a:lnTo>
                      <a:pt x="240" y="894"/>
                    </a:lnTo>
                    <a:lnTo>
                      <a:pt x="240" y="906"/>
                    </a:lnTo>
                    <a:lnTo>
                      <a:pt x="246" y="918"/>
                    </a:lnTo>
                    <a:lnTo>
                      <a:pt x="246" y="930"/>
                    </a:lnTo>
                    <a:lnTo>
                      <a:pt x="246" y="942"/>
                    </a:lnTo>
                    <a:lnTo>
                      <a:pt x="246" y="954"/>
                    </a:lnTo>
                    <a:lnTo>
                      <a:pt x="246" y="966"/>
                    </a:lnTo>
                    <a:lnTo>
                      <a:pt x="246" y="972"/>
                    </a:lnTo>
                    <a:lnTo>
                      <a:pt x="252" y="984"/>
                    </a:lnTo>
                    <a:lnTo>
                      <a:pt x="252" y="996"/>
                    </a:lnTo>
                    <a:lnTo>
                      <a:pt x="252" y="1008"/>
                    </a:lnTo>
                    <a:lnTo>
                      <a:pt x="252" y="1014"/>
                    </a:lnTo>
                    <a:lnTo>
                      <a:pt x="252" y="1026"/>
                    </a:lnTo>
                    <a:lnTo>
                      <a:pt x="252" y="1032"/>
                    </a:lnTo>
                    <a:lnTo>
                      <a:pt x="258" y="1032"/>
                    </a:lnTo>
                    <a:lnTo>
                      <a:pt x="258" y="1032"/>
                    </a:lnTo>
                    <a:lnTo>
                      <a:pt x="258" y="1032"/>
                    </a:lnTo>
                    <a:lnTo>
                      <a:pt x="258" y="1032"/>
                    </a:lnTo>
                    <a:lnTo>
                      <a:pt x="258" y="1026"/>
                    </a:lnTo>
                    <a:lnTo>
                      <a:pt x="258" y="1026"/>
                    </a:lnTo>
                    <a:lnTo>
                      <a:pt x="264" y="1026"/>
                    </a:lnTo>
                    <a:lnTo>
                      <a:pt x="264" y="1026"/>
                    </a:lnTo>
                    <a:lnTo>
                      <a:pt x="264" y="1020"/>
                    </a:lnTo>
                    <a:lnTo>
                      <a:pt x="264" y="1020"/>
                    </a:lnTo>
                    <a:lnTo>
                      <a:pt x="264" y="1020"/>
                    </a:lnTo>
                    <a:lnTo>
                      <a:pt x="264" y="1020"/>
                    </a:lnTo>
                    <a:lnTo>
                      <a:pt x="264" y="1020"/>
                    </a:lnTo>
                    <a:lnTo>
                      <a:pt x="270" y="1014"/>
                    </a:lnTo>
                    <a:lnTo>
                      <a:pt x="270" y="1014"/>
                    </a:lnTo>
                    <a:lnTo>
                      <a:pt x="270" y="1014"/>
                    </a:lnTo>
                    <a:lnTo>
                      <a:pt x="270" y="1014"/>
                    </a:lnTo>
                    <a:lnTo>
                      <a:pt x="270" y="1008"/>
                    </a:lnTo>
                    <a:lnTo>
                      <a:pt x="270" y="1008"/>
                    </a:lnTo>
                    <a:lnTo>
                      <a:pt x="276" y="1008"/>
                    </a:lnTo>
                    <a:lnTo>
                      <a:pt x="276" y="1008"/>
                    </a:lnTo>
                    <a:lnTo>
                      <a:pt x="276" y="1002"/>
                    </a:lnTo>
                    <a:lnTo>
                      <a:pt x="276" y="1002"/>
                    </a:lnTo>
                    <a:lnTo>
                      <a:pt x="276" y="1002"/>
                    </a:lnTo>
                    <a:lnTo>
                      <a:pt x="276" y="1002"/>
                    </a:lnTo>
                    <a:lnTo>
                      <a:pt x="276" y="996"/>
                    </a:lnTo>
                    <a:lnTo>
                      <a:pt x="282" y="996"/>
                    </a:lnTo>
                    <a:lnTo>
                      <a:pt x="282" y="996"/>
                    </a:lnTo>
                    <a:lnTo>
                      <a:pt x="282" y="996"/>
                    </a:lnTo>
                    <a:lnTo>
                      <a:pt x="282" y="990"/>
                    </a:lnTo>
                    <a:lnTo>
                      <a:pt x="282" y="990"/>
                    </a:lnTo>
                    <a:lnTo>
                      <a:pt x="282" y="990"/>
                    </a:lnTo>
                    <a:lnTo>
                      <a:pt x="282" y="990"/>
                    </a:lnTo>
                    <a:lnTo>
                      <a:pt x="288" y="984"/>
                    </a:lnTo>
                    <a:lnTo>
                      <a:pt x="288" y="984"/>
                    </a:lnTo>
                    <a:lnTo>
                      <a:pt x="288" y="984"/>
                    </a:lnTo>
                    <a:lnTo>
                      <a:pt x="288" y="984"/>
                    </a:lnTo>
                    <a:lnTo>
                      <a:pt x="288" y="978"/>
                    </a:lnTo>
                    <a:lnTo>
                      <a:pt x="288" y="978"/>
                    </a:lnTo>
                    <a:lnTo>
                      <a:pt x="294" y="978"/>
                    </a:lnTo>
                    <a:lnTo>
                      <a:pt x="294" y="978"/>
                    </a:lnTo>
                    <a:lnTo>
                      <a:pt x="294" y="972"/>
                    </a:lnTo>
                    <a:lnTo>
                      <a:pt x="294" y="972"/>
                    </a:lnTo>
                    <a:lnTo>
                      <a:pt x="294" y="972"/>
                    </a:lnTo>
                    <a:lnTo>
                      <a:pt x="294" y="972"/>
                    </a:lnTo>
                    <a:lnTo>
                      <a:pt x="294" y="966"/>
                    </a:lnTo>
                    <a:lnTo>
                      <a:pt x="300" y="966"/>
                    </a:lnTo>
                    <a:lnTo>
                      <a:pt x="300" y="960"/>
                    </a:lnTo>
                    <a:lnTo>
                      <a:pt x="300" y="960"/>
                    </a:lnTo>
                    <a:lnTo>
                      <a:pt x="300" y="954"/>
                    </a:lnTo>
                    <a:lnTo>
                      <a:pt x="300" y="948"/>
                    </a:lnTo>
                    <a:lnTo>
                      <a:pt x="300" y="942"/>
                    </a:lnTo>
                    <a:lnTo>
                      <a:pt x="306" y="936"/>
                    </a:lnTo>
                    <a:lnTo>
                      <a:pt x="306" y="930"/>
                    </a:lnTo>
                    <a:lnTo>
                      <a:pt x="306" y="924"/>
                    </a:lnTo>
                    <a:lnTo>
                      <a:pt x="306" y="918"/>
                    </a:lnTo>
                    <a:lnTo>
                      <a:pt x="306" y="912"/>
                    </a:lnTo>
                    <a:lnTo>
                      <a:pt x="306" y="906"/>
                    </a:lnTo>
                    <a:lnTo>
                      <a:pt x="306" y="900"/>
                    </a:lnTo>
                    <a:lnTo>
                      <a:pt x="312" y="894"/>
                    </a:lnTo>
                    <a:lnTo>
                      <a:pt x="312" y="888"/>
                    </a:lnTo>
                    <a:lnTo>
                      <a:pt x="312" y="882"/>
                    </a:lnTo>
                    <a:lnTo>
                      <a:pt x="312" y="876"/>
                    </a:lnTo>
                    <a:lnTo>
                      <a:pt x="312" y="870"/>
                    </a:lnTo>
                    <a:lnTo>
                      <a:pt x="312" y="864"/>
                    </a:lnTo>
                    <a:lnTo>
                      <a:pt x="318" y="858"/>
                    </a:lnTo>
                    <a:lnTo>
                      <a:pt x="318" y="852"/>
                    </a:lnTo>
                    <a:lnTo>
                      <a:pt x="318" y="846"/>
                    </a:lnTo>
                    <a:lnTo>
                      <a:pt x="318" y="840"/>
                    </a:lnTo>
                    <a:lnTo>
                      <a:pt x="318" y="834"/>
                    </a:lnTo>
                    <a:lnTo>
                      <a:pt x="318" y="828"/>
                    </a:lnTo>
                    <a:lnTo>
                      <a:pt x="318" y="822"/>
                    </a:lnTo>
                    <a:lnTo>
                      <a:pt x="324" y="810"/>
                    </a:lnTo>
                    <a:lnTo>
                      <a:pt x="324" y="804"/>
                    </a:lnTo>
                    <a:lnTo>
                      <a:pt x="324" y="798"/>
                    </a:lnTo>
                    <a:lnTo>
                      <a:pt x="324" y="792"/>
                    </a:lnTo>
                    <a:lnTo>
                      <a:pt x="324" y="786"/>
                    </a:lnTo>
                    <a:lnTo>
                      <a:pt x="324" y="780"/>
                    </a:lnTo>
                    <a:lnTo>
                      <a:pt x="330" y="774"/>
                    </a:lnTo>
                    <a:lnTo>
                      <a:pt x="330" y="762"/>
                    </a:lnTo>
                    <a:lnTo>
                      <a:pt x="330" y="756"/>
                    </a:lnTo>
                    <a:lnTo>
                      <a:pt x="330" y="750"/>
                    </a:lnTo>
                    <a:lnTo>
                      <a:pt x="330" y="744"/>
                    </a:lnTo>
                    <a:lnTo>
                      <a:pt x="330" y="738"/>
                    </a:lnTo>
                    <a:lnTo>
                      <a:pt x="330" y="726"/>
                    </a:lnTo>
                    <a:lnTo>
                      <a:pt x="336" y="720"/>
                    </a:lnTo>
                    <a:lnTo>
                      <a:pt x="336" y="714"/>
                    </a:lnTo>
                    <a:lnTo>
                      <a:pt x="336" y="708"/>
                    </a:lnTo>
                    <a:lnTo>
                      <a:pt x="336" y="696"/>
                    </a:lnTo>
                    <a:lnTo>
                      <a:pt x="336" y="690"/>
                    </a:lnTo>
                    <a:lnTo>
                      <a:pt x="336" y="684"/>
                    </a:lnTo>
                    <a:lnTo>
                      <a:pt x="342" y="678"/>
                    </a:lnTo>
                    <a:lnTo>
                      <a:pt x="342" y="666"/>
                    </a:lnTo>
                    <a:lnTo>
                      <a:pt x="342" y="660"/>
                    </a:lnTo>
                    <a:lnTo>
                      <a:pt x="342" y="654"/>
                    </a:lnTo>
                    <a:lnTo>
                      <a:pt x="342" y="642"/>
                    </a:lnTo>
                    <a:lnTo>
                      <a:pt x="342" y="636"/>
                    </a:lnTo>
                    <a:lnTo>
                      <a:pt x="342" y="630"/>
                    </a:lnTo>
                    <a:lnTo>
                      <a:pt x="348" y="618"/>
                    </a:lnTo>
                    <a:lnTo>
                      <a:pt x="348" y="612"/>
                    </a:lnTo>
                    <a:lnTo>
                      <a:pt x="348" y="606"/>
                    </a:lnTo>
                    <a:lnTo>
                      <a:pt x="348" y="594"/>
                    </a:lnTo>
                    <a:lnTo>
                      <a:pt x="348" y="588"/>
                    </a:lnTo>
                    <a:lnTo>
                      <a:pt x="348" y="582"/>
                    </a:lnTo>
                    <a:lnTo>
                      <a:pt x="354" y="570"/>
                    </a:lnTo>
                    <a:lnTo>
                      <a:pt x="354" y="564"/>
                    </a:lnTo>
                    <a:lnTo>
                      <a:pt x="354" y="558"/>
                    </a:lnTo>
                    <a:lnTo>
                      <a:pt x="354" y="546"/>
                    </a:lnTo>
                    <a:lnTo>
                      <a:pt x="354" y="540"/>
                    </a:lnTo>
                    <a:lnTo>
                      <a:pt x="354" y="528"/>
                    </a:lnTo>
                    <a:lnTo>
                      <a:pt x="354" y="522"/>
                    </a:lnTo>
                    <a:lnTo>
                      <a:pt x="360" y="516"/>
                    </a:lnTo>
                    <a:lnTo>
                      <a:pt x="360" y="504"/>
                    </a:lnTo>
                    <a:lnTo>
                      <a:pt x="360" y="492"/>
                    </a:lnTo>
                    <a:lnTo>
                      <a:pt x="360" y="480"/>
                    </a:lnTo>
                    <a:lnTo>
                      <a:pt x="360" y="474"/>
                    </a:lnTo>
                    <a:lnTo>
                      <a:pt x="360" y="468"/>
                    </a:lnTo>
                    <a:lnTo>
                      <a:pt x="366" y="456"/>
                    </a:lnTo>
                    <a:lnTo>
                      <a:pt x="366" y="450"/>
                    </a:lnTo>
                    <a:lnTo>
                      <a:pt x="366" y="438"/>
                    </a:lnTo>
                    <a:lnTo>
                      <a:pt x="366" y="432"/>
                    </a:lnTo>
                    <a:lnTo>
                      <a:pt x="366" y="426"/>
                    </a:lnTo>
                    <a:lnTo>
                      <a:pt x="366" y="426"/>
                    </a:lnTo>
                    <a:lnTo>
                      <a:pt x="372" y="432"/>
                    </a:lnTo>
                    <a:lnTo>
                      <a:pt x="372" y="438"/>
                    </a:lnTo>
                    <a:lnTo>
                      <a:pt x="372" y="444"/>
                    </a:lnTo>
                    <a:lnTo>
                      <a:pt x="372" y="444"/>
                    </a:lnTo>
                    <a:lnTo>
                      <a:pt x="372" y="450"/>
                    </a:lnTo>
                    <a:lnTo>
                      <a:pt x="372" y="456"/>
                    </a:lnTo>
                    <a:lnTo>
                      <a:pt x="372" y="462"/>
                    </a:lnTo>
                    <a:lnTo>
                      <a:pt x="378" y="462"/>
                    </a:lnTo>
                    <a:lnTo>
                      <a:pt x="378" y="468"/>
                    </a:lnTo>
                    <a:lnTo>
                      <a:pt x="378" y="474"/>
                    </a:lnTo>
                    <a:lnTo>
                      <a:pt x="378" y="474"/>
                    </a:lnTo>
                    <a:lnTo>
                      <a:pt x="378" y="480"/>
                    </a:lnTo>
                    <a:lnTo>
                      <a:pt x="378" y="480"/>
                    </a:lnTo>
                    <a:lnTo>
                      <a:pt x="384" y="486"/>
                    </a:lnTo>
                    <a:lnTo>
                      <a:pt x="384" y="492"/>
                    </a:lnTo>
                    <a:lnTo>
                      <a:pt x="384" y="492"/>
                    </a:lnTo>
                    <a:lnTo>
                      <a:pt x="384" y="498"/>
                    </a:lnTo>
                    <a:lnTo>
                      <a:pt x="384" y="504"/>
                    </a:lnTo>
                    <a:lnTo>
                      <a:pt x="384" y="504"/>
                    </a:lnTo>
                    <a:lnTo>
                      <a:pt x="384" y="510"/>
                    </a:lnTo>
                    <a:lnTo>
                      <a:pt x="390" y="516"/>
                    </a:lnTo>
                    <a:lnTo>
                      <a:pt x="390" y="516"/>
                    </a:lnTo>
                    <a:lnTo>
                      <a:pt x="390" y="522"/>
                    </a:lnTo>
                    <a:lnTo>
                      <a:pt x="390" y="528"/>
                    </a:lnTo>
                    <a:lnTo>
                      <a:pt x="390" y="528"/>
                    </a:lnTo>
                    <a:lnTo>
                      <a:pt x="390" y="534"/>
                    </a:lnTo>
                    <a:lnTo>
                      <a:pt x="390" y="540"/>
                    </a:lnTo>
                    <a:lnTo>
                      <a:pt x="396" y="540"/>
                    </a:lnTo>
                    <a:lnTo>
                      <a:pt x="396" y="546"/>
                    </a:lnTo>
                    <a:lnTo>
                      <a:pt x="396" y="546"/>
                    </a:lnTo>
                    <a:lnTo>
                      <a:pt x="396" y="552"/>
                    </a:lnTo>
                    <a:lnTo>
                      <a:pt x="396" y="558"/>
                    </a:lnTo>
                    <a:lnTo>
                      <a:pt x="396" y="558"/>
                    </a:lnTo>
                    <a:lnTo>
                      <a:pt x="402" y="564"/>
                    </a:lnTo>
                    <a:lnTo>
                      <a:pt x="402" y="564"/>
                    </a:lnTo>
                    <a:lnTo>
                      <a:pt x="402" y="570"/>
                    </a:lnTo>
                    <a:lnTo>
                      <a:pt x="402" y="576"/>
                    </a:lnTo>
                    <a:lnTo>
                      <a:pt x="402" y="576"/>
                    </a:lnTo>
                    <a:lnTo>
                      <a:pt x="402" y="582"/>
                    </a:lnTo>
                    <a:lnTo>
                      <a:pt x="402" y="588"/>
                    </a:lnTo>
                    <a:lnTo>
                      <a:pt x="408" y="588"/>
                    </a:lnTo>
                    <a:lnTo>
                      <a:pt x="408" y="594"/>
                    </a:lnTo>
                    <a:lnTo>
                      <a:pt x="408" y="594"/>
                    </a:lnTo>
                    <a:lnTo>
                      <a:pt x="408" y="600"/>
                    </a:lnTo>
                    <a:lnTo>
                      <a:pt x="408" y="606"/>
                    </a:lnTo>
                    <a:lnTo>
                      <a:pt x="408" y="606"/>
                    </a:lnTo>
                    <a:lnTo>
                      <a:pt x="414" y="612"/>
                    </a:lnTo>
                    <a:lnTo>
                      <a:pt x="414" y="612"/>
                    </a:lnTo>
                    <a:lnTo>
                      <a:pt x="414" y="618"/>
                    </a:lnTo>
                    <a:lnTo>
                      <a:pt x="414" y="624"/>
                    </a:lnTo>
                    <a:lnTo>
                      <a:pt x="414" y="624"/>
                    </a:lnTo>
                    <a:lnTo>
                      <a:pt x="414" y="630"/>
                    </a:lnTo>
                    <a:lnTo>
                      <a:pt x="420" y="636"/>
                    </a:lnTo>
                    <a:lnTo>
                      <a:pt x="420" y="636"/>
                    </a:lnTo>
                    <a:lnTo>
                      <a:pt x="420" y="642"/>
                    </a:lnTo>
                    <a:lnTo>
                      <a:pt x="420" y="648"/>
                    </a:lnTo>
                    <a:lnTo>
                      <a:pt x="420" y="648"/>
                    </a:lnTo>
                    <a:lnTo>
                      <a:pt x="420" y="654"/>
                    </a:lnTo>
                    <a:lnTo>
                      <a:pt x="420" y="654"/>
                    </a:lnTo>
                    <a:lnTo>
                      <a:pt x="426" y="660"/>
                    </a:lnTo>
                    <a:lnTo>
                      <a:pt x="426" y="660"/>
                    </a:lnTo>
                    <a:lnTo>
                      <a:pt x="426" y="666"/>
                    </a:lnTo>
                    <a:lnTo>
                      <a:pt x="426" y="672"/>
                    </a:lnTo>
                    <a:lnTo>
                      <a:pt x="426" y="672"/>
                    </a:lnTo>
                    <a:lnTo>
                      <a:pt x="426" y="672"/>
                    </a:lnTo>
                    <a:lnTo>
                      <a:pt x="426" y="678"/>
                    </a:lnTo>
                    <a:lnTo>
                      <a:pt x="432" y="678"/>
                    </a:lnTo>
                    <a:lnTo>
                      <a:pt x="432" y="684"/>
                    </a:lnTo>
                    <a:lnTo>
                      <a:pt x="432" y="690"/>
                    </a:lnTo>
                    <a:lnTo>
                      <a:pt x="432" y="690"/>
                    </a:lnTo>
                    <a:lnTo>
                      <a:pt x="432" y="696"/>
                    </a:lnTo>
                    <a:lnTo>
                      <a:pt x="432" y="696"/>
                    </a:lnTo>
                    <a:lnTo>
                      <a:pt x="438" y="696"/>
                    </a:lnTo>
                    <a:lnTo>
                      <a:pt x="438" y="690"/>
                    </a:lnTo>
                    <a:lnTo>
                      <a:pt x="438" y="684"/>
                    </a:lnTo>
                    <a:lnTo>
                      <a:pt x="438" y="684"/>
                    </a:lnTo>
                    <a:lnTo>
                      <a:pt x="438" y="678"/>
                    </a:lnTo>
                    <a:lnTo>
                      <a:pt x="438" y="672"/>
                    </a:lnTo>
                    <a:lnTo>
                      <a:pt x="438" y="666"/>
                    </a:lnTo>
                    <a:lnTo>
                      <a:pt x="444" y="666"/>
                    </a:lnTo>
                    <a:lnTo>
                      <a:pt x="444" y="660"/>
                    </a:lnTo>
                    <a:lnTo>
                      <a:pt x="444" y="654"/>
                    </a:lnTo>
                    <a:lnTo>
                      <a:pt x="444" y="648"/>
                    </a:lnTo>
                    <a:lnTo>
                      <a:pt x="444" y="642"/>
                    </a:lnTo>
                    <a:lnTo>
                      <a:pt x="444" y="642"/>
                    </a:lnTo>
                    <a:lnTo>
                      <a:pt x="450" y="636"/>
                    </a:lnTo>
                    <a:lnTo>
                      <a:pt x="450" y="630"/>
                    </a:lnTo>
                    <a:lnTo>
                      <a:pt x="450" y="618"/>
                    </a:lnTo>
                    <a:lnTo>
                      <a:pt x="450" y="618"/>
                    </a:lnTo>
                    <a:lnTo>
                      <a:pt x="450" y="612"/>
                    </a:lnTo>
                    <a:lnTo>
                      <a:pt x="450" y="606"/>
                    </a:lnTo>
                    <a:lnTo>
                      <a:pt x="456" y="600"/>
                    </a:lnTo>
                    <a:lnTo>
                      <a:pt x="456" y="594"/>
                    </a:lnTo>
                    <a:lnTo>
                      <a:pt x="456" y="588"/>
                    </a:lnTo>
                    <a:lnTo>
                      <a:pt x="456" y="588"/>
                    </a:lnTo>
                    <a:lnTo>
                      <a:pt x="456" y="582"/>
                    </a:lnTo>
                    <a:lnTo>
                      <a:pt x="456" y="576"/>
                    </a:lnTo>
                    <a:lnTo>
                      <a:pt x="456" y="570"/>
                    </a:lnTo>
                    <a:lnTo>
                      <a:pt x="462" y="564"/>
                    </a:lnTo>
                    <a:lnTo>
                      <a:pt x="462" y="558"/>
                    </a:lnTo>
                    <a:lnTo>
                      <a:pt x="462" y="552"/>
                    </a:lnTo>
                    <a:lnTo>
                      <a:pt x="462" y="552"/>
                    </a:lnTo>
                    <a:lnTo>
                      <a:pt x="462" y="546"/>
                    </a:lnTo>
                    <a:lnTo>
                      <a:pt x="462" y="540"/>
                    </a:lnTo>
                    <a:lnTo>
                      <a:pt x="468" y="534"/>
                    </a:lnTo>
                    <a:lnTo>
                      <a:pt x="468" y="528"/>
                    </a:lnTo>
                    <a:lnTo>
                      <a:pt x="468" y="522"/>
                    </a:lnTo>
                    <a:lnTo>
                      <a:pt x="468" y="516"/>
                    </a:lnTo>
                    <a:lnTo>
                      <a:pt x="468" y="510"/>
                    </a:lnTo>
                    <a:lnTo>
                      <a:pt x="468" y="510"/>
                    </a:lnTo>
                    <a:lnTo>
                      <a:pt x="468" y="504"/>
                    </a:lnTo>
                    <a:lnTo>
                      <a:pt x="474" y="498"/>
                    </a:lnTo>
                    <a:lnTo>
                      <a:pt x="474" y="492"/>
                    </a:lnTo>
                    <a:lnTo>
                      <a:pt x="474" y="486"/>
                    </a:lnTo>
                    <a:lnTo>
                      <a:pt x="474" y="480"/>
                    </a:lnTo>
                    <a:lnTo>
                      <a:pt x="474" y="474"/>
                    </a:lnTo>
                    <a:lnTo>
                      <a:pt x="474" y="468"/>
                    </a:lnTo>
                    <a:lnTo>
                      <a:pt x="480" y="462"/>
                    </a:lnTo>
                    <a:lnTo>
                      <a:pt x="480" y="456"/>
                    </a:lnTo>
                    <a:lnTo>
                      <a:pt x="480" y="450"/>
                    </a:lnTo>
                    <a:lnTo>
                      <a:pt x="480" y="450"/>
                    </a:lnTo>
                    <a:lnTo>
                      <a:pt x="480" y="444"/>
                    </a:lnTo>
                    <a:lnTo>
                      <a:pt x="480" y="438"/>
                    </a:lnTo>
                    <a:lnTo>
                      <a:pt x="480" y="432"/>
                    </a:lnTo>
                    <a:lnTo>
                      <a:pt x="486" y="426"/>
                    </a:lnTo>
                    <a:lnTo>
                      <a:pt x="486" y="420"/>
                    </a:lnTo>
                    <a:lnTo>
                      <a:pt x="486" y="414"/>
                    </a:lnTo>
                    <a:lnTo>
                      <a:pt x="486" y="408"/>
                    </a:lnTo>
                    <a:lnTo>
                      <a:pt x="486" y="402"/>
                    </a:lnTo>
                    <a:lnTo>
                      <a:pt x="486" y="396"/>
                    </a:lnTo>
                    <a:lnTo>
                      <a:pt x="492" y="390"/>
                    </a:lnTo>
                    <a:lnTo>
                      <a:pt x="492" y="384"/>
                    </a:lnTo>
                    <a:lnTo>
                      <a:pt x="492" y="378"/>
                    </a:lnTo>
                    <a:lnTo>
                      <a:pt x="492" y="372"/>
                    </a:lnTo>
                    <a:lnTo>
                      <a:pt x="492" y="366"/>
                    </a:lnTo>
                    <a:lnTo>
                      <a:pt x="492" y="360"/>
                    </a:lnTo>
                    <a:lnTo>
                      <a:pt x="492" y="354"/>
                    </a:lnTo>
                    <a:lnTo>
                      <a:pt x="498" y="348"/>
                    </a:lnTo>
                    <a:lnTo>
                      <a:pt x="498" y="342"/>
                    </a:lnTo>
                    <a:lnTo>
                      <a:pt x="498" y="336"/>
                    </a:lnTo>
                    <a:lnTo>
                      <a:pt x="498" y="330"/>
                    </a:lnTo>
                    <a:lnTo>
                      <a:pt x="498" y="324"/>
                    </a:lnTo>
                    <a:lnTo>
                      <a:pt x="498" y="324"/>
                    </a:lnTo>
                    <a:lnTo>
                      <a:pt x="498" y="318"/>
                    </a:lnTo>
                    <a:lnTo>
                      <a:pt x="504" y="306"/>
                    </a:lnTo>
                    <a:lnTo>
                      <a:pt x="504" y="312"/>
                    </a:lnTo>
                    <a:lnTo>
                      <a:pt x="504" y="312"/>
                    </a:lnTo>
                    <a:lnTo>
                      <a:pt x="504" y="318"/>
                    </a:lnTo>
                    <a:lnTo>
                      <a:pt x="504" y="324"/>
                    </a:lnTo>
                    <a:lnTo>
                      <a:pt x="504" y="330"/>
                    </a:lnTo>
                    <a:lnTo>
                      <a:pt x="510" y="336"/>
                    </a:lnTo>
                    <a:lnTo>
                      <a:pt x="510" y="342"/>
                    </a:lnTo>
                    <a:lnTo>
                      <a:pt x="510" y="348"/>
                    </a:lnTo>
                    <a:lnTo>
                      <a:pt x="510" y="354"/>
                    </a:lnTo>
                    <a:lnTo>
                      <a:pt x="510" y="360"/>
                    </a:lnTo>
                    <a:lnTo>
                      <a:pt x="510" y="366"/>
                    </a:lnTo>
                    <a:lnTo>
                      <a:pt x="516" y="372"/>
                    </a:lnTo>
                    <a:lnTo>
                      <a:pt x="516" y="372"/>
                    </a:lnTo>
                    <a:lnTo>
                      <a:pt x="516" y="378"/>
                    </a:lnTo>
                    <a:lnTo>
                      <a:pt x="516" y="384"/>
                    </a:lnTo>
                    <a:lnTo>
                      <a:pt x="516" y="390"/>
                    </a:lnTo>
                    <a:lnTo>
                      <a:pt x="516" y="396"/>
                    </a:lnTo>
                    <a:lnTo>
                      <a:pt x="516" y="402"/>
                    </a:lnTo>
                    <a:lnTo>
                      <a:pt x="522" y="408"/>
                    </a:lnTo>
                    <a:lnTo>
                      <a:pt x="522" y="414"/>
                    </a:lnTo>
                    <a:lnTo>
                      <a:pt x="522" y="420"/>
                    </a:lnTo>
                    <a:lnTo>
                      <a:pt x="522" y="426"/>
                    </a:lnTo>
                    <a:lnTo>
                      <a:pt x="522" y="426"/>
                    </a:lnTo>
                    <a:lnTo>
                      <a:pt x="522" y="432"/>
                    </a:lnTo>
                    <a:lnTo>
                      <a:pt x="528" y="438"/>
                    </a:lnTo>
                    <a:lnTo>
                      <a:pt x="528" y="444"/>
                    </a:lnTo>
                    <a:lnTo>
                      <a:pt x="528" y="450"/>
                    </a:lnTo>
                    <a:lnTo>
                      <a:pt x="528" y="456"/>
                    </a:lnTo>
                    <a:lnTo>
                      <a:pt x="528" y="462"/>
                    </a:lnTo>
                    <a:lnTo>
                      <a:pt x="528" y="468"/>
                    </a:lnTo>
                    <a:lnTo>
                      <a:pt x="528" y="468"/>
                    </a:lnTo>
                    <a:lnTo>
                      <a:pt x="534" y="474"/>
                    </a:lnTo>
                    <a:lnTo>
                      <a:pt x="534" y="480"/>
                    </a:lnTo>
                    <a:lnTo>
                      <a:pt x="534" y="486"/>
                    </a:lnTo>
                    <a:lnTo>
                      <a:pt x="534" y="492"/>
                    </a:lnTo>
                    <a:lnTo>
                      <a:pt x="534" y="498"/>
                    </a:lnTo>
                    <a:lnTo>
                      <a:pt x="534" y="498"/>
                    </a:lnTo>
                    <a:lnTo>
                      <a:pt x="540" y="504"/>
                    </a:lnTo>
                    <a:lnTo>
                      <a:pt x="540" y="510"/>
                    </a:lnTo>
                    <a:lnTo>
                      <a:pt x="540" y="516"/>
                    </a:lnTo>
                    <a:lnTo>
                      <a:pt x="540" y="522"/>
                    </a:lnTo>
                    <a:lnTo>
                      <a:pt x="540" y="528"/>
                    </a:lnTo>
                    <a:lnTo>
                      <a:pt x="540" y="528"/>
                    </a:lnTo>
                    <a:lnTo>
                      <a:pt x="540" y="534"/>
                    </a:lnTo>
                    <a:lnTo>
                      <a:pt x="546" y="540"/>
                    </a:lnTo>
                    <a:lnTo>
                      <a:pt x="546" y="546"/>
                    </a:lnTo>
                    <a:lnTo>
                      <a:pt x="546" y="552"/>
                    </a:lnTo>
                    <a:lnTo>
                      <a:pt x="546" y="558"/>
                    </a:lnTo>
                    <a:lnTo>
                      <a:pt x="546" y="558"/>
                    </a:lnTo>
                    <a:lnTo>
                      <a:pt x="546" y="564"/>
                    </a:lnTo>
                    <a:lnTo>
                      <a:pt x="552" y="570"/>
                    </a:lnTo>
                    <a:lnTo>
                      <a:pt x="552" y="576"/>
                    </a:lnTo>
                    <a:lnTo>
                      <a:pt x="552" y="582"/>
                    </a:lnTo>
                    <a:lnTo>
                      <a:pt x="552" y="582"/>
                    </a:lnTo>
                    <a:lnTo>
                      <a:pt x="552" y="588"/>
                    </a:lnTo>
                    <a:lnTo>
                      <a:pt x="552" y="594"/>
                    </a:lnTo>
                    <a:lnTo>
                      <a:pt x="552" y="600"/>
                    </a:lnTo>
                    <a:lnTo>
                      <a:pt x="558" y="600"/>
                    </a:lnTo>
                    <a:lnTo>
                      <a:pt x="558" y="606"/>
                    </a:lnTo>
                    <a:lnTo>
                      <a:pt x="558" y="612"/>
                    </a:lnTo>
                    <a:lnTo>
                      <a:pt x="558" y="618"/>
                    </a:lnTo>
                    <a:lnTo>
                      <a:pt x="558" y="624"/>
                    </a:lnTo>
                    <a:lnTo>
                      <a:pt x="558" y="624"/>
                    </a:lnTo>
                    <a:lnTo>
                      <a:pt x="564" y="630"/>
                    </a:lnTo>
                    <a:lnTo>
                      <a:pt x="564" y="636"/>
                    </a:lnTo>
                    <a:lnTo>
                      <a:pt x="564" y="642"/>
                    </a:lnTo>
                    <a:lnTo>
                      <a:pt x="564" y="642"/>
                    </a:lnTo>
                    <a:lnTo>
                      <a:pt x="564" y="648"/>
                    </a:lnTo>
                    <a:lnTo>
                      <a:pt x="564" y="654"/>
                    </a:lnTo>
                    <a:lnTo>
                      <a:pt x="564" y="660"/>
                    </a:lnTo>
                    <a:lnTo>
                      <a:pt x="570" y="660"/>
                    </a:lnTo>
                    <a:lnTo>
                      <a:pt x="570" y="666"/>
                    </a:lnTo>
                    <a:lnTo>
                      <a:pt x="570" y="672"/>
                    </a:lnTo>
                    <a:lnTo>
                      <a:pt x="570" y="678"/>
                    </a:lnTo>
                    <a:lnTo>
                      <a:pt x="570" y="678"/>
                    </a:lnTo>
                    <a:lnTo>
                      <a:pt x="570" y="684"/>
                    </a:lnTo>
                    <a:lnTo>
                      <a:pt x="576" y="690"/>
                    </a:lnTo>
                    <a:lnTo>
                      <a:pt x="576" y="690"/>
                    </a:lnTo>
                    <a:lnTo>
                      <a:pt x="576" y="696"/>
                    </a:lnTo>
                    <a:lnTo>
                      <a:pt x="576" y="702"/>
                    </a:lnTo>
                    <a:lnTo>
                      <a:pt x="576" y="708"/>
                    </a:lnTo>
                    <a:lnTo>
                      <a:pt x="576" y="708"/>
                    </a:lnTo>
                    <a:lnTo>
                      <a:pt x="576" y="714"/>
                    </a:lnTo>
                    <a:lnTo>
                      <a:pt x="582" y="720"/>
                    </a:lnTo>
                    <a:lnTo>
                      <a:pt x="582" y="720"/>
                    </a:lnTo>
                    <a:lnTo>
                      <a:pt x="582" y="726"/>
                    </a:lnTo>
                    <a:lnTo>
                      <a:pt x="582" y="732"/>
                    </a:lnTo>
                    <a:lnTo>
                      <a:pt x="582" y="738"/>
                    </a:lnTo>
                    <a:lnTo>
                      <a:pt x="582" y="738"/>
                    </a:lnTo>
                    <a:lnTo>
                      <a:pt x="588" y="744"/>
                    </a:lnTo>
                    <a:lnTo>
                      <a:pt x="588" y="750"/>
                    </a:lnTo>
                    <a:lnTo>
                      <a:pt x="588" y="750"/>
                    </a:lnTo>
                    <a:lnTo>
                      <a:pt x="588" y="756"/>
                    </a:lnTo>
                    <a:lnTo>
                      <a:pt x="588" y="762"/>
                    </a:lnTo>
                    <a:lnTo>
                      <a:pt x="588" y="762"/>
                    </a:lnTo>
                    <a:lnTo>
                      <a:pt x="588" y="768"/>
                    </a:lnTo>
                    <a:lnTo>
                      <a:pt x="594" y="774"/>
                    </a:lnTo>
                    <a:lnTo>
                      <a:pt x="594" y="774"/>
                    </a:lnTo>
                    <a:lnTo>
                      <a:pt x="594" y="780"/>
                    </a:lnTo>
                    <a:lnTo>
                      <a:pt x="594" y="786"/>
                    </a:lnTo>
                    <a:lnTo>
                      <a:pt x="594" y="786"/>
                    </a:lnTo>
                    <a:lnTo>
                      <a:pt x="594" y="792"/>
                    </a:lnTo>
                    <a:lnTo>
                      <a:pt x="600" y="798"/>
                    </a:lnTo>
                    <a:lnTo>
                      <a:pt x="600" y="798"/>
                    </a:lnTo>
                    <a:lnTo>
                      <a:pt x="600" y="804"/>
                    </a:lnTo>
                    <a:lnTo>
                      <a:pt x="600" y="804"/>
                    </a:lnTo>
                    <a:lnTo>
                      <a:pt x="600" y="810"/>
                    </a:lnTo>
                    <a:lnTo>
                      <a:pt x="600" y="816"/>
                    </a:lnTo>
                    <a:lnTo>
                      <a:pt x="600" y="816"/>
                    </a:lnTo>
                    <a:lnTo>
                      <a:pt x="606" y="822"/>
                    </a:lnTo>
                    <a:lnTo>
                      <a:pt x="606" y="828"/>
                    </a:lnTo>
                    <a:lnTo>
                      <a:pt x="606" y="828"/>
                    </a:lnTo>
                    <a:lnTo>
                      <a:pt x="606" y="834"/>
                    </a:lnTo>
                    <a:lnTo>
                      <a:pt x="606" y="834"/>
                    </a:lnTo>
                    <a:lnTo>
                      <a:pt x="606" y="840"/>
                    </a:lnTo>
                    <a:lnTo>
                      <a:pt x="612" y="846"/>
                    </a:lnTo>
                    <a:lnTo>
                      <a:pt x="612" y="846"/>
                    </a:lnTo>
                    <a:lnTo>
                      <a:pt x="612" y="852"/>
                    </a:lnTo>
                    <a:lnTo>
                      <a:pt x="612" y="852"/>
                    </a:lnTo>
                    <a:lnTo>
                      <a:pt x="612" y="858"/>
                    </a:lnTo>
                    <a:lnTo>
                      <a:pt x="612" y="864"/>
                    </a:lnTo>
                    <a:lnTo>
                      <a:pt x="612" y="864"/>
                    </a:lnTo>
                    <a:lnTo>
                      <a:pt x="618" y="870"/>
                    </a:lnTo>
                    <a:lnTo>
                      <a:pt x="618" y="870"/>
                    </a:lnTo>
                    <a:lnTo>
                      <a:pt x="618" y="876"/>
                    </a:lnTo>
                    <a:lnTo>
                      <a:pt x="618" y="882"/>
                    </a:lnTo>
                    <a:lnTo>
                      <a:pt x="618" y="882"/>
                    </a:lnTo>
                    <a:lnTo>
                      <a:pt x="618" y="888"/>
                    </a:lnTo>
                    <a:lnTo>
                      <a:pt x="624" y="888"/>
                    </a:lnTo>
                    <a:lnTo>
                      <a:pt x="624" y="894"/>
                    </a:lnTo>
                    <a:lnTo>
                      <a:pt x="624" y="894"/>
                    </a:lnTo>
                    <a:lnTo>
                      <a:pt x="624" y="900"/>
                    </a:lnTo>
                    <a:lnTo>
                      <a:pt x="624" y="906"/>
                    </a:lnTo>
                    <a:lnTo>
                      <a:pt x="624" y="906"/>
                    </a:lnTo>
                    <a:lnTo>
                      <a:pt x="624" y="912"/>
                    </a:lnTo>
                    <a:lnTo>
                      <a:pt x="630" y="912"/>
                    </a:lnTo>
                    <a:lnTo>
                      <a:pt x="630" y="918"/>
                    </a:lnTo>
                    <a:lnTo>
                      <a:pt x="630" y="918"/>
                    </a:lnTo>
                    <a:lnTo>
                      <a:pt x="630" y="924"/>
                    </a:lnTo>
                    <a:lnTo>
                      <a:pt x="630" y="924"/>
                    </a:lnTo>
                    <a:lnTo>
                      <a:pt x="630" y="930"/>
                    </a:lnTo>
                    <a:lnTo>
                      <a:pt x="636" y="930"/>
                    </a:lnTo>
                    <a:lnTo>
                      <a:pt x="636" y="936"/>
                    </a:lnTo>
                    <a:lnTo>
                      <a:pt x="636" y="942"/>
                    </a:lnTo>
                    <a:lnTo>
                      <a:pt x="636" y="942"/>
                    </a:lnTo>
                    <a:lnTo>
                      <a:pt x="636" y="948"/>
                    </a:lnTo>
                    <a:lnTo>
                      <a:pt x="636" y="948"/>
                    </a:lnTo>
                    <a:lnTo>
                      <a:pt x="636" y="954"/>
                    </a:lnTo>
                    <a:lnTo>
                      <a:pt x="642" y="954"/>
                    </a:lnTo>
                    <a:lnTo>
                      <a:pt x="642" y="960"/>
                    </a:lnTo>
                    <a:lnTo>
                      <a:pt x="642" y="960"/>
                    </a:lnTo>
                    <a:lnTo>
                      <a:pt x="642" y="966"/>
                    </a:lnTo>
                    <a:lnTo>
                      <a:pt x="642" y="966"/>
                    </a:lnTo>
                    <a:lnTo>
                      <a:pt x="642" y="972"/>
                    </a:lnTo>
                    <a:lnTo>
                      <a:pt x="648" y="972"/>
                    </a:lnTo>
                    <a:lnTo>
                      <a:pt x="648" y="978"/>
                    </a:lnTo>
                    <a:lnTo>
                      <a:pt x="648" y="978"/>
                    </a:lnTo>
                    <a:lnTo>
                      <a:pt x="648" y="984"/>
                    </a:lnTo>
                    <a:lnTo>
                      <a:pt x="648" y="984"/>
                    </a:lnTo>
                    <a:lnTo>
                      <a:pt x="648" y="990"/>
                    </a:lnTo>
                    <a:lnTo>
                      <a:pt x="648" y="990"/>
                    </a:lnTo>
                    <a:lnTo>
                      <a:pt x="654" y="990"/>
                    </a:lnTo>
                    <a:lnTo>
                      <a:pt x="654" y="996"/>
                    </a:lnTo>
                    <a:lnTo>
                      <a:pt x="654" y="996"/>
                    </a:lnTo>
                    <a:lnTo>
                      <a:pt x="654" y="1002"/>
                    </a:lnTo>
                    <a:lnTo>
                      <a:pt x="654" y="1002"/>
                    </a:lnTo>
                    <a:lnTo>
                      <a:pt x="654" y="1008"/>
                    </a:lnTo>
                    <a:lnTo>
                      <a:pt x="654" y="1008"/>
                    </a:lnTo>
                    <a:lnTo>
                      <a:pt x="660" y="1014"/>
                    </a:lnTo>
                    <a:lnTo>
                      <a:pt x="660" y="1014"/>
                    </a:lnTo>
                    <a:lnTo>
                      <a:pt x="660" y="1020"/>
                    </a:lnTo>
                    <a:lnTo>
                      <a:pt x="660" y="1020"/>
                    </a:lnTo>
                    <a:lnTo>
                      <a:pt x="660" y="1020"/>
                    </a:lnTo>
                    <a:lnTo>
                      <a:pt x="660" y="1026"/>
                    </a:lnTo>
                    <a:lnTo>
                      <a:pt x="666" y="1026"/>
                    </a:lnTo>
                    <a:lnTo>
                      <a:pt x="666" y="1032"/>
                    </a:lnTo>
                    <a:lnTo>
                      <a:pt x="666" y="1032"/>
                    </a:lnTo>
                    <a:lnTo>
                      <a:pt x="666" y="1038"/>
                    </a:lnTo>
                    <a:lnTo>
                      <a:pt x="666" y="1038"/>
                    </a:lnTo>
                    <a:lnTo>
                      <a:pt x="666" y="1038"/>
                    </a:lnTo>
                    <a:lnTo>
                      <a:pt x="666" y="1044"/>
                    </a:lnTo>
                    <a:lnTo>
                      <a:pt x="672" y="1044"/>
                    </a:lnTo>
                    <a:lnTo>
                      <a:pt x="672" y="1050"/>
                    </a:lnTo>
                    <a:lnTo>
                      <a:pt x="672" y="1050"/>
                    </a:lnTo>
                    <a:lnTo>
                      <a:pt x="672" y="1056"/>
                    </a:lnTo>
                    <a:lnTo>
                      <a:pt x="672" y="1056"/>
                    </a:lnTo>
                    <a:lnTo>
                      <a:pt x="672" y="1056"/>
                    </a:lnTo>
                    <a:lnTo>
                      <a:pt x="678" y="1062"/>
                    </a:lnTo>
                    <a:lnTo>
                      <a:pt x="678" y="1062"/>
                    </a:lnTo>
                    <a:lnTo>
                      <a:pt x="678" y="1068"/>
                    </a:lnTo>
                    <a:lnTo>
                      <a:pt x="678" y="1068"/>
                    </a:lnTo>
                    <a:lnTo>
                      <a:pt x="678" y="1074"/>
                    </a:lnTo>
                    <a:lnTo>
                      <a:pt x="678" y="1074"/>
                    </a:lnTo>
                    <a:lnTo>
                      <a:pt x="684" y="1074"/>
                    </a:lnTo>
                    <a:lnTo>
                      <a:pt x="684" y="1080"/>
                    </a:lnTo>
                    <a:lnTo>
                      <a:pt x="684" y="1080"/>
                    </a:lnTo>
                    <a:lnTo>
                      <a:pt x="684" y="1080"/>
                    </a:lnTo>
                    <a:lnTo>
                      <a:pt x="684" y="1086"/>
                    </a:lnTo>
                    <a:lnTo>
                      <a:pt x="684" y="1086"/>
                    </a:lnTo>
                    <a:lnTo>
                      <a:pt x="684" y="1086"/>
                    </a:lnTo>
                    <a:lnTo>
                      <a:pt x="690" y="1092"/>
                    </a:lnTo>
                    <a:lnTo>
                      <a:pt x="690" y="1092"/>
                    </a:lnTo>
                    <a:lnTo>
                      <a:pt x="690" y="1092"/>
                    </a:lnTo>
                    <a:lnTo>
                      <a:pt x="690" y="1092"/>
                    </a:lnTo>
                    <a:lnTo>
                      <a:pt x="690" y="1092"/>
                    </a:lnTo>
                    <a:lnTo>
                      <a:pt x="690" y="1092"/>
                    </a:lnTo>
                    <a:lnTo>
                      <a:pt x="696" y="1092"/>
                    </a:lnTo>
                    <a:lnTo>
                      <a:pt x="696" y="1092"/>
                    </a:lnTo>
                    <a:lnTo>
                      <a:pt x="696" y="1098"/>
                    </a:lnTo>
                    <a:lnTo>
                      <a:pt x="696" y="1098"/>
                    </a:lnTo>
                    <a:lnTo>
                      <a:pt x="696" y="1098"/>
                    </a:lnTo>
                    <a:lnTo>
                      <a:pt x="696" y="1098"/>
                    </a:lnTo>
                    <a:lnTo>
                      <a:pt x="696" y="1098"/>
                    </a:lnTo>
                    <a:lnTo>
                      <a:pt x="702" y="1098"/>
                    </a:lnTo>
                    <a:lnTo>
                      <a:pt x="702" y="1098"/>
                    </a:lnTo>
                    <a:lnTo>
                      <a:pt x="702" y="1098"/>
                    </a:lnTo>
                    <a:lnTo>
                      <a:pt x="702" y="1098"/>
                    </a:lnTo>
                    <a:lnTo>
                      <a:pt x="702" y="1098"/>
                    </a:lnTo>
                    <a:lnTo>
                      <a:pt x="702" y="1098"/>
                    </a:lnTo>
                    <a:lnTo>
                      <a:pt x="708" y="1098"/>
                    </a:lnTo>
                    <a:lnTo>
                      <a:pt x="708" y="1098"/>
                    </a:lnTo>
                    <a:lnTo>
                      <a:pt x="708" y="1098"/>
                    </a:lnTo>
                    <a:lnTo>
                      <a:pt x="708" y="1098"/>
                    </a:lnTo>
                    <a:lnTo>
                      <a:pt x="708" y="1098"/>
                    </a:lnTo>
                    <a:lnTo>
                      <a:pt x="708" y="1098"/>
                    </a:lnTo>
                    <a:lnTo>
                      <a:pt x="708" y="1098"/>
                    </a:lnTo>
                    <a:lnTo>
                      <a:pt x="714" y="1098"/>
                    </a:lnTo>
                    <a:lnTo>
                      <a:pt x="714" y="1098"/>
                    </a:lnTo>
                    <a:lnTo>
                      <a:pt x="714" y="1098"/>
                    </a:lnTo>
                    <a:lnTo>
                      <a:pt x="714" y="1098"/>
                    </a:lnTo>
                    <a:lnTo>
                      <a:pt x="714" y="1098"/>
                    </a:lnTo>
                    <a:lnTo>
                      <a:pt x="714" y="1098"/>
                    </a:lnTo>
                    <a:lnTo>
                      <a:pt x="720" y="1098"/>
                    </a:lnTo>
                    <a:lnTo>
                      <a:pt x="720" y="1098"/>
                    </a:lnTo>
                    <a:lnTo>
                      <a:pt x="720" y="1098"/>
                    </a:lnTo>
                    <a:lnTo>
                      <a:pt x="720" y="1098"/>
                    </a:lnTo>
                    <a:lnTo>
                      <a:pt x="720" y="1098"/>
                    </a:lnTo>
                    <a:lnTo>
                      <a:pt x="720" y="1098"/>
                    </a:lnTo>
                    <a:lnTo>
                      <a:pt x="726" y="1098"/>
                    </a:lnTo>
                    <a:lnTo>
                      <a:pt x="726" y="1098"/>
                    </a:lnTo>
                    <a:lnTo>
                      <a:pt x="726" y="1098"/>
                    </a:lnTo>
                    <a:lnTo>
                      <a:pt x="726" y="1098"/>
                    </a:lnTo>
                    <a:lnTo>
                      <a:pt x="726" y="1098"/>
                    </a:lnTo>
                    <a:lnTo>
                      <a:pt x="726" y="1098"/>
                    </a:lnTo>
                    <a:lnTo>
                      <a:pt x="726" y="1098"/>
                    </a:lnTo>
                    <a:lnTo>
                      <a:pt x="732" y="1098"/>
                    </a:lnTo>
                    <a:lnTo>
                      <a:pt x="732" y="1098"/>
                    </a:lnTo>
                    <a:lnTo>
                      <a:pt x="732" y="1098"/>
                    </a:lnTo>
                    <a:lnTo>
                      <a:pt x="732" y="1098"/>
                    </a:lnTo>
                    <a:lnTo>
                      <a:pt x="732" y="1098"/>
                    </a:lnTo>
                    <a:lnTo>
                      <a:pt x="732" y="1098"/>
                    </a:lnTo>
                    <a:lnTo>
                      <a:pt x="738" y="1098"/>
                    </a:lnTo>
                    <a:lnTo>
                      <a:pt x="738" y="1098"/>
                    </a:lnTo>
                    <a:lnTo>
                      <a:pt x="738" y="1098"/>
                    </a:lnTo>
                    <a:lnTo>
                      <a:pt x="738" y="1098"/>
                    </a:lnTo>
                    <a:lnTo>
                      <a:pt x="738" y="1098"/>
                    </a:lnTo>
                    <a:lnTo>
                      <a:pt x="738" y="1098"/>
                    </a:lnTo>
                    <a:lnTo>
                      <a:pt x="738" y="1092"/>
                    </a:lnTo>
                    <a:lnTo>
                      <a:pt x="744" y="1092"/>
                    </a:lnTo>
                    <a:lnTo>
                      <a:pt x="744" y="1092"/>
                    </a:lnTo>
                    <a:lnTo>
                      <a:pt x="744" y="1092"/>
                    </a:lnTo>
                    <a:lnTo>
                      <a:pt x="744" y="1092"/>
                    </a:lnTo>
                    <a:lnTo>
                      <a:pt x="744" y="1092"/>
                    </a:lnTo>
                    <a:lnTo>
                      <a:pt x="744" y="1092"/>
                    </a:lnTo>
                    <a:lnTo>
                      <a:pt x="744" y="1092"/>
                    </a:lnTo>
                    <a:lnTo>
                      <a:pt x="750" y="1092"/>
                    </a:lnTo>
                    <a:lnTo>
                      <a:pt x="750" y="1092"/>
                    </a:lnTo>
                    <a:lnTo>
                      <a:pt x="750" y="1092"/>
                    </a:lnTo>
                    <a:lnTo>
                      <a:pt x="750" y="1092"/>
                    </a:lnTo>
                    <a:lnTo>
                      <a:pt x="750" y="1092"/>
                    </a:lnTo>
                    <a:lnTo>
                      <a:pt x="750" y="1092"/>
                    </a:lnTo>
                    <a:lnTo>
                      <a:pt x="756" y="1092"/>
                    </a:lnTo>
                    <a:lnTo>
                      <a:pt x="756" y="1092"/>
                    </a:lnTo>
                    <a:lnTo>
                      <a:pt x="756" y="1092"/>
                    </a:lnTo>
                    <a:lnTo>
                      <a:pt x="756" y="1092"/>
                    </a:lnTo>
                    <a:lnTo>
                      <a:pt x="756" y="1092"/>
                    </a:lnTo>
                    <a:lnTo>
                      <a:pt x="756" y="1092"/>
                    </a:lnTo>
                    <a:lnTo>
                      <a:pt x="756" y="1092"/>
                    </a:lnTo>
                    <a:lnTo>
                      <a:pt x="762" y="1092"/>
                    </a:lnTo>
                    <a:lnTo>
                      <a:pt x="762" y="1092"/>
                    </a:lnTo>
                    <a:lnTo>
                      <a:pt x="762" y="1086"/>
                    </a:lnTo>
                    <a:lnTo>
                      <a:pt x="762" y="1086"/>
                    </a:lnTo>
                    <a:lnTo>
                      <a:pt x="762" y="1086"/>
                    </a:lnTo>
                    <a:lnTo>
                      <a:pt x="762" y="1086"/>
                    </a:lnTo>
                    <a:lnTo>
                      <a:pt x="768" y="1086"/>
                    </a:lnTo>
                    <a:lnTo>
                      <a:pt x="768" y="1086"/>
                    </a:lnTo>
                    <a:lnTo>
                      <a:pt x="768" y="1086"/>
                    </a:lnTo>
                    <a:lnTo>
                      <a:pt x="768" y="1086"/>
                    </a:lnTo>
                    <a:lnTo>
                      <a:pt x="768" y="1086"/>
                    </a:lnTo>
                    <a:lnTo>
                      <a:pt x="768" y="1086"/>
                    </a:lnTo>
                    <a:lnTo>
                      <a:pt x="768" y="1086"/>
                    </a:lnTo>
                    <a:lnTo>
                      <a:pt x="774" y="1086"/>
                    </a:lnTo>
                    <a:lnTo>
                      <a:pt x="774" y="1086"/>
                    </a:lnTo>
                    <a:lnTo>
                      <a:pt x="774" y="1086"/>
                    </a:lnTo>
                    <a:lnTo>
                      <a:pt x="774" y="1086"/>
                    </a:lnTo>
                    <a:lnTo>
                      <a:pt x="774" y="1080"/>
                    </a:lnTo>
                    <a:lnTo>
                      <a:pt x="774" y="1080"/>
                    </a:lnTo>
                    <a:lnTo>
                      <a:pt x="780" y="1080"/>
                    </a:lnTo>
                    <a:lnTo>
                      <a:pt x="780" y="1080"/>
                    </a:lnTo>
                    <a:lnTo>
                      <a:pt x="780" y="1080"/>
                    </a:lnTo>
                    <a:lnTo>
                      <a:pt x="780" y="1080"/>
                    </a:lnTo>
                    <a:lnTo>
                      <a:pt x="780" y="1080"/>
                    </a:lnTo>
                    <a:lnTo>
                      <a:pt x="780" y="1080"/>
                    </a:lnTo>
                    <a:lnTo>
                      <a:pt x="786" y="1080"/>
                    </a:lnTo>
                    <a:lnTo>
                      <a:pt x="786" y="1080"/>
                    </a:lnTo>
                    <a:lnTo>
                      <a:pt x="786" y="1080"/>
                    </a:lnTo>
                    <a:lnTo>
                      <a:pt x="786" y="1080"/>
                    </a:lnTo>
                    <a:lnTo>
                      <a:pt x="786" y="1074"/>
                    </a:lnTo>
                    <a:lnTo>
                      <a:pt x="786" y="1074"/>
                    </a:lnTo>
                    <a:lnTo>
                      <a:pt x="786" y="1074"/>
                    </a:lnTo>
                    <a:lnTo>
                      <a:pt x="792" y="1074"/>
                    </a:lnTo>
                    <a:lnTo>
                      <a:pt x="792" y="1074"/>
                    </a:lnTo>
                    <a:lnTo>
                      <a:pt x="792" y="1074"/>
                    </a:lnTo>
                    <a:lnTo>
                      <a:pt x="792" y="1074"/>
                    </a:lnTo>
                    <a:lnTo>
                      <a:pt x="792" y="1074"/>
                    </a:lnTo>
                    <a:lnTo>
                      <a:pt x="792" y="1074"/>
                    </a:lnTo>
                    <a:lnTo>
                      <a:pt x="792" y="1074"/>
                    </a:lnTo>
                    <a:lnTo>
                      <a:pt x="798" y="1074"/>
                    </a:lnTo>
                    <a:lnTo>
                      <a:pt x="798" y="1068"/>
                    </a:lnTo>
                    <a:lnTo>
                      <a:pt x="798" y="1068"/>
                    </a:lnTo>
                    <a:lnTo>
                      <a:pt x="798" y="1068"/>
                    </a:lnTo>
                    <a:lnTo>
                      <a:pt x="798" y="1068"/>
                    </a:lnTo>
                    <a:lnTo>
                      <a:pt x="798" y="1068"/>
                    </a:lnTo>
                    <a:lnTo>
                      <a:pt x="804" y="1068"/>
                    </a:lnTo>
                    <a:lnTo>
                      <a:pt x="804" y="1068"/>
                    </a:lnTo>
                    <a:lnTo>
                      <a:pt x="804" y="1068"/>
                    </a:lnTo>
                    <a:lnTo>
                      <a:pt x="804" y="1068"/>
                    </a:lnTo>
                    <a:lnTo>
                      <a:pt x="804" y="1062"/>
                    </a:lnTo>
                    <a:lnTo>
                      <a:pt x="804" y="1062"/>
                    </a:lnTo>
                    <a:lnTo>
                      <a:pt x="804" y="1062"/>
                    </a:lnTo>
                    <a:lnTo>
                      <a:pt x="810" y="1062"/>
                    </a:lnTo>
                    <a:lnTo>
                      <a:pt x="810" y="1062"/>
                    </a:lnTo>
                    <a:lnTo>
                      <a:pt x="810" y="1062"/>
                    </a:lnTo>
                    <a:lnTo>
                      <a:pt x="810" y="1062"/>
                    </a:lnTo>
                    <a:lnTo>
                      <a:pt x="810" y="1062"/>
                    </a:lnTo>
                    <a:lnTo>
                      <a:pt x="810" y="1062"/>
                    </a:lnTo>
                    <a:lnTo>
                      <a:pt x="816" y="1056"/>
                    </a:lnTo>
                    <a:lnTo>
                      <a:pt x="816" y="1056"/>
                    </a:lnTo>
                    <a:lnTo>
                      <a:pt x="816" y="1056"/>
                    </a:lnTo>
                    <a:lnTo>
                      <a:pt x="816" y="1056"/>
                    </a:lnTo>
                    <a:lnTo>
                      <a:pt x="816" y="1056"/>
                    </a:lnTo>
                    <a:lnTo>
                      <a:pt x="816" y="1056"/>
                    </a:lnTo>
                    <a:lnTo>
                      <a:pt x="822" y="1056"/>
                    </a:lnTo>
                    <a:lnTo>
                      <a:pt x="822" y="1050"/>
                    </a:lnTo>
                    <a:lnTo>
                      <a:pt x="822" y="1050"/>
                    </a:lnTo>
                    <a:lnTo>
                      <a:pt x="822" y="1050"/>
                    </a:lnTo>
                    <a:lnTo>
                      <a:pt x="822" y="1050"/>
                    </a:lnTo>
                    <a:lnTo>
                      <a:pt x="822" y="1050"/>
                    </a:lnTo>
                    <a:lnTo>
                      <a:pt x="822" y="1050"/>
                    </a:lnTo>
                    <a:lnTo>
                      <a:pt x="828" y="1050"/>
                    </a:lnTo>
                    <a:lnTo>
                      <a:pt x="828" y="1044"/>
                    </a:lnTo>
                    <a:lnTo>
                      <a:pt x="828" y="1044"/>
                    </a:lnTo>
                    <a:lnTo>
                      <a:pt x="828" y="1044"/>
                    </a:lnTo>
                    <a:lnTo>
                      <a:pt x="828" y="1044"/>
                    </a:lnTo>
                    <a:lnTo>
                      <a:pt x="828" y="1044"/>
                    </a:lnTo>
                    <a:lnTo>
                      <a:pt x="834" y="1044"/>
                    </a:lnTo>
                    <a:lnTo>
                      <a:pt x="834" y="1044"/>
                    </a:lnTo>
                    <a:lnTo>
                      <a:pt x="834" y="1038"/>
                    </a:lnTo>
                    <a:lnTo>
                      <a:pt x="834" y="1038"/>
                    </a:lnTo>
                    <a:lnTo>
                      <a:pt x="834" y="1038"/>
                    </a:lnTo>
                    <a:lnTo>
                      <a:pt x="834" y="1038"/>
                    </a:lnTo>
                    <a:lnTo>
                      <a:pt x="834" y="1038"/>
                    </a:lnTo>
                    <a:lnTo>
                      <a:pt x="840" y="1038"/>
                    </a:lnTo>
                    <a:lnTo>
                      <a:pt x="840" y="1038"/>
                    </a:lnTo>
                    <a:lnTo>
                      <a:pt x="840" y="1032"/>
                    </a:lnTo>
                    <a:lnTo>
                      <a:pt x="840" y="1032"/>
                    </a:lnTo>
                    <a:lnTo>
                      <a:pt x="840" y="1032"/>
                    </a:lnTo>
                    <a:lnTo>
                      <a:pt x="840" y="1032"/>
                    </a:lnTo>
                    <a:lnTo>
                      <a:pt x="846" y="1032"/>
                    </a:lnTo>
                    <a:lnTo>
                      <a:pt x="846" y="1032"/>
                    </a:lnTo>
                    <a:lnTo>
                      <a:pt x="846" y="1026"/>
                    </a:lnTo>
                    <a:lnTo>
                      <a:pt x="846" y="1026"/>
                    </a:lnTo>
                    <a:lnTo>
                      <a:pt x="846" y="1026"/>
                    </a:lnTo>
                    <a:lnTo>
                      <a:pt x="846" y="1026"/>
                    </a:lnTo>
                    <a:lnTo>
                      <a:pt x="846" y="1026"/>
                    </a:lnTo>
                    <a:lnTo>
                      <a:pt x="852" y="1026"/>
                    </a:lnTo>
                    <a:lnTo>
                      <a:pt x="852" y="1020"/>
                    </a:lnTo>
                    <a:lnTo>
                      <a:pt x="852" y="1020"/>
                    </a:lnTo>
                    <a:lnTo>
                      <a:pt x="852" y="1020"/>
                    </a:lnTo>
                    <a:lnTo>
                      <a:pt x="852" y="1020"/>
                    </a:lnTo>
                    <a:lnTo>
                      <a:pt x="852" y="1020"/>
                    </a:lnTo>
                    <a:lnTo>
                      <a:pt x="852" y="1020"/>
                    </a:lnTo>
                    <a:lnTo>
                      <a:pt x="858" y="1014"/>
                    </a:lnTo>
                    <a:lnTo>
                      <a:pt x="858" y="1014"/>
                    </a:lnTo>
                    <a:lnTo>
                      <a:pt x="858" y="1014"/>
                    </a:lnTo>
                    <a:lnTo>
                      <a:pt x="858" y="1014"/>
                    </a:lnTo>
                    <a:lnTo>
                      <a:pt x="858" y="1014"/>
                    </a:lnTo>
                    <a:lnTo>
                      <a:pt x="858" y="1008"/>
                    </a:lnTo>
                    <a:lnTo>
                      <a:pt x="864" y="1008"/>
                    </a:lnTo>
                    <a:lnTo>
                      <a:pt x="864" y="1008"/>
                    </a:lnTo>
                    <a:lnTo>
                      <a:pt x="864" y="1008"/>
                    </a:lnTo>
                    <a:lnTo>
                      <a:pt x="864" y="1008"/>
                    </a:lnTo>
                    <a:lnTo>
                      <a:pt x="864" y="1008"/>
                    </a:lnTo>
                    <a:lnTo>
                      <a:pt x="864" y="1002"/>
                    </a:lnTo>
                    <a:lnTo>
                      <a:pt x="864" y="1002"/>
                    </a:lnTo>
                    <a:lnTo>
                      <a:pt x="870" y="1002"/>
                    </a:lnTo>
                    <a:lnTo>
                      <a:pt x="870" y="1002"/>
                    </a:lnTo>
                    <a:lnTo>
                      <a:pt x="870" y="996"/>
                    </a:lnTo>
                    <a:lnTo>
                      <a:pt x="870" y="996"/>
                    </a:lnTo>
                    <a:lnTo>
                      <a:pt x="870" y="996"/>
                    </a:lnTo>
                    <a:lnTo>
                      <a:pt x="870" y="996"/>
                    </a:lnTo>
                    <a:lnTo>
                      <a:pt x="876" y="996"/>
                    </a:lnTo>
                    <a:lnTo>
                      <a:pt x="876" y="990"/>
                    </a:lnTo>
                    <a:lnTo>
                      <a:pt x="876" y="990"/>
                    </a:lnTo>
                    <a:lnTo>
                      <a:pt x="876" y="990"/>
                    </a:lnTo>
                    <a:lnTo>
                      <a:pt x="876" y="990"/>
                    </a:lnTo>
                    <a:lnTo>
                      <a:pt x="876" y="990"/>
                    </a:lnTo>
                    <a:lnTo>
                      <a:pt x="882" y="996"/>
                    </a:lnTo>
                    <a:lnTo>
                      <a:pt x="882" y="996"/>
                    </a:lnTo>
                    <a:lnTo>
                      <a:pt x="882" y="996"/>
                    </a:lnTo>
                    <a:lnTo>
                      <a:pt x="882" y="996"/>
                    </a:lnTo>
                    <a:lnTo>
                      <a:pt x="882" y="996"/>
                    </a:lnTo>
                    <a:lnTo>
                      <a:pt x="882" y="1002"/>
                    </a:lnTo>
                    <a:lnTo>
                      <a:pt x="888" y="1002"/>
                    </a:lnTo>
                    <a:lnTo>
                      <a:pt x="888" y="1002"/>
                    </a:lnTo>
                    <a:lnTo>
                      <a:pt x="888" y="1002"/>
                    </a:lnTo>
                    <a:lnTo>
                      <a:pt x="888" y="1002"/>
                    </a:lnTo>
                    <a:lnTo>
                      <a:pt x="888" y="1002"/>
                    </a:lnTo>
                    <a:lnTo>
                      <a:pt x="888" y="1002"/>
                    </a:lnTo>
                    <a:lnTo>
                      <a:pt x="888" y="1008"/>
                    </a:lnTo>
                    <a:lnTo>
                      <a:pt x="894" y="1008"/>
                    </a:lnTo>
                    <a:lnTo>
                      <a:pt x="894" y="1008"/>
                    </a:lnTo>
                    <a:lnTo>
                      <a:pt x="894" y="1008"/>
                    </a:lnTo>
                    <a:lnTo>
                      <a:pt x="894" y="1008"/>
                    </a:lnTo>
                    <a:lnTo>
                      <a:pt x="894" y="1008"/>
                    </a:lnTo>
                    <a:lnTo>
                      <a:pt x="894" y="1014"/>
                    </a:lnTo>
                    <a:lnTo>
                      <a:pt x="900" y="1014"/>
                    </a:lnTo>
                    <a:lnTo>
                      <a:pt x="900" y="1014"/>
                    </a:lnTo>
                    <a:lnTo>
                      <a:pt x="900" y="1014"/>
                    </a:lnTo>
                    <a:lnTo>
                      <a:pt x="900" y="1014"/>
                    </a:lnTo>
                    <a:lnTo>
                      <a:pt x="900" y="1014"/>
                    </a:lnTo>
                    <a:lnTo>
                      <a:pt x="900" y="1014"/>
                    </a:lnTo>
                    <a:lnTo>
                      <a:pt x="900" y="1014"/>
                    </a:lnTo>
                    <a:lnTo>
                      <a:pt x="906" y="1020"/>
                    </a:lnTo>
                    <a:lnTo>
                      <a:pt x="906" y="1020"/>
                    </a:lnTo>
                    <a:lnTo>
                      <a:pt x="906" y="1020"/>
                    </a:lnTo>
                    <a:lnTo>
                      <a:pt x="906" y="1020"/>
                    </a:lnTo>
                    <a:lnTo>
                      <a:pt x="906" y="1020"/>
                    </a:lnTo>
                    <a:lnTo>
                      <a:pt x="906" y="1020"/>
                    </a:lnTo>
                    <a:lnTo>
                      <a:pt x="906" y="1020"/>
                    </a:lnTo>
                    <a:lnTo>
                      <a:pt x="912" y="1026"/>
                    </a:lnTo>
                    <a:lnTo>
                      <a:pt x="912" y="1026"/>
                    </a:lnTo>
                    <a:lnTo>
                      <a:pt x="912" y="1026"/>
                    </a:lnTo>
                    <a:lnTo>
                      <a:pt x="912" y="1026"/>
                    </a:lnTo>
                    <a:lnTo>
                      <a:pt x="912" y="1026"/>
                    </a:lnTo>
                    <a:lnTo>
                      <a:pt x="912" y="1026"/>
                    </a:lnTo>
                    <a:lnTo>
                      <a:pt x="918" y="1026"/>
                    </a:lnTo>
                    <a:lnTo>
                      <a:pt x="918" y="1026"/>
                    </a:lnTo>
                    <a:lnTo>
                      <a:pt x="918" y="1032"/>
                    </a:lnTo>
                    <a:lnTo>
                      <a:pt x="918" y="1032"/>
                    </a:lnTo>
                    <a:lnTo>
                      <a:pt x="918" y="1032"/>
                    </a:lnTo>
                    <a:lnTo>
                      <a:pt x="918" y="1032"/>
                    </a:lnTo>
                    <a:lnTo>
                      <a:pt x="918" y="1032"/>
                    </a:lnTo>
                    <a:lnTo>
                      <a:pt x="924" y="1032"/>
                    </a:lnTo>
                    <a:lnTo>
                      <a:pt x="924" y="1032"/>
                    </a:lnTo>
                    <a:lnTo>
                      <a:pt x="924" y="1032"/>
                    </a:lnTo>
                    <a:lnTo>
                      <a:pt x="924" y="1038"/>
                    </a:lnTo>
                    <a:lnTo>
                      <a:pt x="924" y="1038"/>
                    </a:lnTo>
                    <a:lnTo>
                      <a:pt x="924" y="1038"/>
                    </a:lnTo>
                    <a:lnTo>
                      <a:pt x="930" y="1038"/>
                    </a:lnTo>
                    <a:lnTo>
                      <a:pt x="930" y="1038"/>
                    </a:lnTo>
                    <a:lnTo>
                      <a:pt x="930" y="1038"/>
                    </a:lnTo>
                    <a:lnTo>
                      <a:pt x="930" y="1038"/>
                    </a:lnTo>
                    <a:lnTo>
                      <a:pt x="930" y="1038"/>
                    </a:lnTo>
                    <a:lnTo>
                      <a:pt x="930" y="1038"/>
                    </a:lnTo>
                    <a:lnTo>
                      <a:pt x="930" y="1038"/>
                    </a:lnTo>
                    <a:lnTo>
                      <a:pt x="936" y="1044"/>
                    </a:lnTo>
                    <a:lnTo>
                      <a:pt x="936" y="1044"/>
                    </a:lnTo>
                    <a:lnTo>
                      <a:pt x="936" y="1044"/>
                    </a:lnTo>
                    <a:lnTo>
                      <a:pt x="936" y="1044"/>
                    </a:lnTo>
                    <a:lnTo>
                      <a:pt x="936" y="1044"/>
                    </a:lnTo>
                    <a:lnTo>
                      <a:pt x="936" y="1044"/>
                    </a:lnTo>
                    <a:lnTo>
                      <a:pt x="942" y="1044"/>
                    </a:lnTo>
                    <a:lnTo>
                      <a:pt x="942" y="1044"/>
                    </a:lnTo>
                    <a:lnTo>
                      <a:pt x="942" y="1044"/>
                    </a:lnTo>
                    <a:lnTo>
                      <a:pt x="942" y="1044"/>
                    </a:lnTo>
                    <a:lnTo>
                      <a:pt x="942" y="1050"/>
                    </a:lnTo>
                    <a:lnTo>
                      <a:pt x="942" y="1050"/>
                    </a:lnTo>
                    <a:lnTo>
                      <a:pt x="942" y="1050"/>
                    </a:lnTo>
                    <a:lnTo>
                      <a:pt x="948" y="1050"/>
                    </a:lnTo>
                    <a:lnTo>
                      <a:pt x="948" y="1050"/>
                    </a:lnTo>
                    <a:lnTo>
                      <a:pt x="948" y="1050"/>
                    </a:lnTo>
                    <a:lnTo>
                      <a:pt x="948" y="1050"/>
                    </a:lnTo>
                    <a:lnTo>
                      <a:pt x="948" y="1050"/>
                    </a:lnTo>
                    <a:lnTo>
                      <a:pt x="948" y="1050"/>
                    </a:lnTo>
                    <a:lnTo>
                      <a:pt x="954" y="1050"/>
                    </a:lnTo>
                    <a:lnTo>
                      <a:pt x="954" y="1050"/>
                    </a:lnTo>
                    <a:lnTo>
                      <a:pt x="954" y="1056"/>
                    </a:lnTo>
                    <a:lnTo>
                      <a:pt x="954" y="1056"/>
                    </a:lnTo>
                    <a:lnTo>
                      <a:pt x="954" y="1056"/>
                    </a:lnTo>
                    <a:lnTo>
                      <a:pt x="954" y="1056"/>
                    </a:lnTo>
                    <a:lnTo>
                      <a:pt x="954" y="1056"/>
                    </a:lnTo>
                    <a:lnTo>
                      <a:pt x="960" y="1056"/>
                    </a:lnTo>
                    <a:lnTo>
                      <a:pt x="960" y="1056"/>
                    </a:lnTo>
                    <a:lnTo>
                      <a:pt x="960" y="1056"/>
                    </a:lnTo>
                    <a:lnTo>
                      <a:pt x="960" y="1056"/>
                    </a:lnTo>
                    <a:lnTo>
                      <a:pt x="960" y="1056"/>
                    </a:lnTo>
                    <a:lnTo>
                      <a:pt x="960" y="1056"/>
                    </a:lnTo>
                    <a:lnTo>
                      <a:pt x="966" y="1056"/>
                    </a:lnTo>
                    <a:lnTo>
                      <a:pt x="966" y="1056"/>
                    </a:lnTo>
                    <a:lnTo>
                      <a:pt x="966" y="1056"/>
                    </a:lnTo>
                    <a:lnTo>
                      <a:pt x="966" y="1062"/>
                    </a:lnTo>
                    <a:lnTo>
                      <a:pt x="966" y="1062"/>
                    </a:lnTo>
                    <a:lnTo>
                      <a:pt x="966" y="1062"/>
                    </a:lnTo>
                    <a:lnTo>
                      <a:pt x="966" y="1062"/>
                    </a:lnTo>
                    <a:lnTo>
                      <a:pt x="972" y="1062"/>
                    </a:lnTo>
                    <a:lnTo>
                      <a:pt x="972" y="1062"/>
                    </a:lnTo>
                    <a:lnTo>
                      <a:pt x="972" y="1062"/>
                    </a:lnTo>
                    <a:lnTo>
                      <a:pt x="972" y="1062"/>
                    </a:lnTo>
                    <a:lnTo>
                      <a:pt x="972" y="1062"/>
                    </a:lnTo>
                    <a:lnTo>
                      <a:pt x="972" y="1062"/>
                    </a:lnTo>
                    <a:lnTo>
                      <a:pt x="978" y="1062"/>
                    </a:lnTo>
                    <a:lnTo>
                      <a:pt x="978" y="1062"/>
                    </a:lnTo>
                    <a:lnTo>
                      <a:pt x="978" y="1062"/>
                    </a:lnTo>
                    <a:lnTo>
                      <a:pt x="978" y="1062"/>
                    </a:lnTo>
                    <a:lnTo>
                      <a:pt x="978" y="1062"/>
                    </a:lnTo>
                    <a:lnTo>
                      <a:pt x="978" y="1062"/>
                    </a:lnTo>
                    <a:lnTo>
                      <a:pt x="978" y="1062"/>
                    </a:lnTo>
                    <a:lnTo>
                      <a:pt x="984" y="1062"/>
                    </a:lnTo>
                    <a:lnTo>
                      <a:pt x="984" y="1068"/>
                    </a:lnTo>
                    <a:lnTo>
                      <a:pt x="984" y="1068"/>
                    </a:lnTo>
                    <a:lnTo>
                      <a:pt x="984" y="1068"/>
                    </a:lnTo>
                    <a:lnTo>
                      <a:pt x="984" y="1068"/>
                    </a:lnTo>
                    <a:lnTo>
                      <a:pt x="984" y="1068"/>
                    </a:lnTo>
                    <a:lnTo>
                      <a:pt x="990" y="1068"/>
                    </a:lnTo>
                    <a:lnTo>
                      <a:pt x="990" y="1068"/>
                    </a:lnTo>
                    <a:lnTo>
                      <a:pt x="990" y="1068"/>
                    </a:lnTo>
                    <a:lnTo>
                      <a:pt x="990" y="1068"/>
                    </a:lnTo>
                    <a:lnTo>
                      <a:pt x="990" y="1068"/>
                    </a:lnTo>
                    <a:lnTo>
                      <a:pt x="990" y="1068"/>
                    </a:lnTo>
                    <a:lnTo>
                      <a:pt x="990" y="1068"/>
                    </a:lnTo>
                    <a:lnTo>
                      <a:pt x="996" y="1068"/>
                    </a:lnTo>
                    <a:lnTo>
                      <a:pt x="996" y="1068"/>
                    </a:lnTo>
                    <a:lnTo>
                      <a:pt x="996" y="1068"/>
                    </a:lnTo>
                    <a:lnTo>
                      <a:pt x="996" y="1068"/>
                    </a:lnTo>
                    <a:lnTo>
                      <a:pt x="996" y="1068"/>
                    </a:lnTo>
                    <a:lnTo>
                      <a:pt x="996" y="1068"/>
                    </a:lnTo>
                    <a:lnTo>
                      <a:pt x="1002" y="1068"/>
                    </a:lnTo>
                    <a:lnTo>
                      <a:pt x="1002" y="1068"/>
                    </a:lnTo>
                    <a:lnTo>
                      <a:pt x="1002" y="1068"/>
                    </a:lnTo>
                    <a:lnTo>
                      <a:pt x="1002" y="1068"/>
                    </a:lnTo>
                    <a:lnTo>
                      <a:pt x="1002" y="1068"/>
                    </a:lnTo>
                    <a:lnTo>
                      <a:pt x="1002" y="1068"/>
                    </a:lnTo>
                    <a:lnTo>
                      <a:pt x="1002" y="1068"/>
                    </a:lnTo>
                    <a:lnTo>
                      <a:pt x="1008" y="1068"/>
                    </a:lnTo>
                    <a:lnTo>
                      <a:pt x="1008" y="1068"/>
                    </a:lnTo>
                    <a:lnTo>
                      <a:pt x="1008" y="1068"/>
                    </a:lnTo>
                    <a:lnTo>
                      <a:pt x="1008" y="1068"/>
                    </a:lnTo>
                    <a:lnTo>
                      <a:pt x="1008" y="1068"/>
                    </a:lnTo>
                    <a:lnTo>
                      <a:pt x="1008" y="1068"/>
                    </a:lnTo>
                    <a:lnTo>
                      <a:pt x="1014" y="1068"/>
                    </a:lnTo>
                    <a:lnTo>
                      <a:pt x="1014" y="1074"/>
                    </a:lnTo>
                    <a:lnTo>
                      <a:pt x="1014" y="1074"/>
                    </a:lnTo>
                    <a:lnTo>
                      <a:pt x="1014" y="1074"/>
                    </a:lnTo>
                    <a:lnTo>
                      <a:pt x="1014" y="1074"/>
                    </a:lnTo>
                    <a:lnTo>
                      <a:pt x="1014" y="1074"/>
                    </a:lnTo>
                    <a:lnTo>
                      <a:pt x="1014" y="1074"/>
                    </a:lnTo>
                    <a:lnTo>
                      <a:pt x="1020" y="1074"/>
                    </a:lnTo>
                    <a:lnTo>
                      <a:pt x="1020" y="1074"/>
                    </a:lnTo>
                    <a:lnTo>
                      <a:pt x="1020" y="1074"/>
                    </a:lnTo>
                    <a:lnTo>
                      <a:pt x="1020" y="1074"/>
                    </a:lnTo>
                    <a:lnTo>
                      <a:pt x="1020" y="1074"/>
                    </a:lnTo>
                    <a:lnTo>
                      <a:pt x="1020" y="1074"/>
                    </a:lnTo>
                    <a:lnTo>
                      <a:pt x="1026" y="1074"/>
                    </a:lnTo>
                    <a:lnTo>
                      <a:pt x="1026" y="1074"/>
                    </a:lnTo>
                    <a:lnTo>
                      <a:pt x="1026" y="1074"/>
                    </a:lnTo>
                    <a:lnTo>
                      <a:pt x="1026" y="1074"/>
                    </a:lnTo>
                    <a:lnTo>
                      <a:pt x="1026" y="1074"/>
                    </a:lnTo>
                    <a:lnTo>
                      <a:pt x="1026" y="1074"/>
                    </a:lnTo>
                    <a:lnTo>
                      <a:pt x="1026" y="1074"/>
                    </a:lnTo>
                    <a:lnTo>
                      <a:pt x="1032" y="1074"/>
                    </a:lnTo>
                    <a:lnTo>
                      <a:pt x="1032" y="1074"/>
                    </a:lnTo>
                    <a:lnTo>
                      <a:pt x="1032" y="1074"/>
                    </a:lnTo>
                    <a:lnTo>
                      <a:pt x="1032" y="1074"/>
                    </a:lnTo>
                    <a:lnTo>
                      <a:pt x="1032" y="1074"/>
                    </a:lnTo>
                    <a:lnTo>
                      <a:pt x="1032" y="1074"/>
                    </a:lnTo>
                    <a:lnTo>
                      <a:pt x="1032" y="1074"/>
                    </a:lnTo>
                    <a:lnTo>
                      <a:pt x="1038" y="1074"/>
                    </a:lnTo>
                    <a:lnTo>
                      <a:pt x="1038" y="1074"/>
                    </a:lnTo>
                    <a:lnTo>
                      <a:pt x="1038" y="1068"/>
                    </a:lnTo>
                    <a:lnTo>
                      <a:pt x="1038" y="1068"/>
                    </a:lnTo>
                    <a:lnTo>
                      <a:pt x="1038" y="1068"/>
                    </a:lnTo>
                    <a:lnTo>
                      <a:pt x="1038" y="1068"/>
                    </a:lnTo>
                    <a:lnTo>
                      <a:pt x="1044" y="1068"/>
                    </a:lnTo>
                    <a:lnTo>
                      <a:pt x="1044" y="1068"/>
                    </a:lnTo>
                    <a:lnTo>
                      <a:pt x="1044" y="1068"/>
                    </a:lnTo>
                    <a:lnTo>
                      <a:pt x="1044" y="1068"/>
                    </a:lnTo>
                    <a:lnTo>
                      <a:pt x="1044" y="1068"/>
                    </a:lnTo>
                    <a:lnTo>
                      <a:pt x="1044" y="1068"/>
                    </a:lnTo>
                    <a:lnTo>
                      <a:pt x="1044" y="1068"/>
                    </a:lnTo>
                    <a:lnTo>
                      <a:pt x="1050" y="1068"/>
                    </a:lnTo>
                    <a:lnTo>
                      <a:pt x="1050" y="1068"/>
                    </a:lnTo>
                    <a:lnTo>
                      <a:pt x="1050" y="1068"/>
                    </a:lnTo>
                    <a:lnTo>
                      <a:pt x="1050" y="1068"/>
                    </a:lnTo>
                    <a:lnTo>
                      <a:pt x="1050" y="1068"/>
                    </a:lnTo>
                    <a:lnTo>
                      <a:pt x="1050" y="1068"/>
                    </a:lnTo>
                    <a:lnTo>
                      <a:pt x="1056" y="1068"/>
                    </a:lnTo>
                    <a:lnTo>
                      <a:pt x="1056" y="1068"/>
                    </a:lnTo>
                    <a:lnTo>
                      <a:pt x="1056" y="1068"/>
                    </a:lnTo>
                    <a:lnTo>
                      <a:pt x="1056" y="1068"/>
                    </a:lnTo>
                    <a:lnTo>
                      <a:pt x="1056" y="1068"/>
                    </a:lnTo>
                    <a:lnTo>
                      <a:pt x="1056" y="1068"/>
                    </a:lnTo>
                    <a:lnTo>
                      <a:pt x="1062" y="1068"/>
                    </a:lnTo>
                    <a:lnTo>
                      <a:pt x="1062" y="1068"/>
                    </a:lnTo>
                    <a:lnTo>
                      <a:pt x="1062" y="1068"/>
                    </a:lnTo>
                    <a:lnTo>
                      <a:pt x="1062" y="1068"/>
                    </a:lnTo>
                    <a:lnTo>
                      <a:pt x="1062" y="1068"/>
                    </a:lnTo>
                    <a:lnTo>
                      <a:pt x="1062" y="1062"/>
                    </a:lnTo>
                    <a:lnTo>
                      <a:pt x="1062" y="1062"/>
                    </a:lnTo>
                    <a:lnTo>
                      <a:pt x="1068" y="1062"/>
                    </a:lnTo>
                    <a:lnTo>
                      <a:pt x="1068" y="1056"/>
                    </a:lnTo>
                    <a:lnTo>
                      <a:pt x="1068" y="1050"/>
                    </a:lnTo>
                    <a:lnTo>
                      <a:pt x="1068" y="1050"/>
                    </a:lnTo>
                    <a:lnTo>
                      <a:pt x="1068" y="1050"/>
                    </a:lnTo>
                    <a:lnTo>
                      <a:pt x="1068" y="1044"/>
                    </a:lnTo>
                    <a:lnTo>
                      <a:pt x="1068" y="1044"/>
                    </a:lnTo>
                    <a:lnTo>
                      <a:pt x="1074" y="1038"/>
                    </a:lnTo>
                    <a:lnTo>
                      <a:pt x="1074" y="1032"/>
                    </a:lnTo>
                    <a:lnTo>
                      <a:pt x="1074" y="1032"/>
                    </a:lnTo>
                    <a:lnTo>
                      <a:pt x="1074" y="1026"/>
                    </a:lnTo>
                    <a:lnTo>
                      <a:pt x="1074" y="1026"/>
                    </a:lnTo>
                    <a:lnTo>
                      <a:pt x="1080" y="1026"/>
                    </a:lnTo>
                    <a:lnTo>
                      <a:pt x="1080" y="1020"/>
                    </a:lnTo>
                    <a:lnTo>
                      <a:pt x="1080" y="1020"/>
                    </a:lnTo>
                    <a:lnTo>
                      <a:pt x="1080" y="1014"/>
                    </a:lnTo>
                    <a:lnTo>
                      <a:pt x="1080" y="1014"/>
                    </a:lnTo>
                    <a:lnTo>
                      <a:pt x="1080" y="1008"/>
                    </a:lnTo>
                    <a:lnTo>
                      <a:pt x="1080" y="1008"/>
                    </a:lnTo>
                    <a:lnTo>
                      <a:pt x="1086" y="1002"/>
                    </a:lnTo>
                    <a:lnTo>
                      <a:pt x="1086" y="996"/>
                    </a:lnTo>
                    <a:lnTo>
                      <a:pt x="1086" y="996"/>
                    </a:lnTo>
                    <a:lnTo>
                      <a:pt x="1086" y="990"/>
                    </a:lnTo>
                    <a:lnTo>
                      <a:pt x="1086" y="990"/>
                    </a:lnTo>
                    <a:lnTo>
                      <a:pt x="1086" y="984"/>
                    </a:lnTo>
                    <a:lnTo>
                      <a:pt x="1092" y="984"/>
                    </a:lnTo>
                    <a:lnTo>
                      <a:pt x="1092" y="978"/>
                    </a:lnTo>
                    <a:lnTo>
                      <a:pt x="1092" y="978"/>
                    </a:lnTo>
                    <a:lnTo>
                      <a:pt x="1092" y="972"/>
                    </a:lnTo>
                    <a:lnTo>
                      <a:pt x="1092" y="972"/>
                    </a:lnTo>
                    <a:lnTo>
                      <a:pt x="1092" y="966"/>
                    </a:lnTo>
                    <a:lnTo>
                      <a:pt x="1092" y="966"/>
                    </a:lnTo>
                    <a:lnTo>
                      <a:pt x="1098" y="960"/>
                    </a:lnTo>
                    <a:lnTo>
                      <a:pt x="1098" y="954"/>
                    </a:lnTo>
                    <a:lnTo>
                      <a:pt x="1098" y="954"/>
                    </a:lnTo>
                    <a:lnTo>
                      <a:pt x="1098" y="948"/>
                    </a:lnTo>
                    <a:lnTo>
                      <a:pt x="1098" y="948"/>
                    </a:lnTo>
                    <a:lnTo>
                      <a:pt x="1098" y="942"/>
                    </a:lnTo>
                    <a:lnTo>
                      <a:pt x="1104" y="942"/>
                    </a:lnTo>
                    <a:lnTo>
                      <a:pt x="1104" y="936"/>
                    </a:lnTo>
                    <a:lnTo>
                      <a:pt x="1104" y="930"/>
                    </a:lnTo>
                    <a:lnTo>
                      <a:pt x="1104" y="930"/>
                    </a:lnTo>
                    <a:lnTo>
                      <a:pt x="1104" y="924"/>
                    </a:lnTo>
                    <a:lnTo>
                      <a:pt x="1104" y="924"/>
                    </a:lnTo>
                    <a:lnTo>
                      <a:pt x="1104" y="918"/>
                    </a:lnTo>
                    <a:lnTo>
                      <a:pt x="1110" y="912"/>
                    </a:lnTo>
                    <a:lnTo>
                      <a:pt x="1110" y="912"/>
                    </a:lnTo>
                    <a:lnTo>
                      <a:pt x="1110" y="906"/>
                    </a:lnTo>
                    <a:lnTo>
                      <a:pt x="1110" y="900"/>
                    </a:lnTo>
                    <a:lnTo>
                      <a:pt x="1110" y="900"/>
                    </a:lnTo>
                    <a:lnTo>
                      <a:pt x="1110" y="894"/>
                    </a:lnTo>
                    <a:lnTo>
                      <a:pt x="1116" y="894"/>
                    </a:lnTo>
                    <a:lnTo>
                      <a:pt x="1116" y="888"/>
                    </a:lnTo>
                    <a:lnTo>
                      <a:pt x="1116" y="882"/>
                    </a:lnTo>
                    <a:lnTo>
                      <a:pt x="1116" y="882"/>
                    </a:lnTo>
                    <a:lnTo>
                      <a:pt x="1116" y="876"/>
                    </a:lnTo>
                    <a:lnTo>
                      <a:pt x="1116" y="870"/>
                    </a:lnTo>
                    <a:lnTo>
                      <a:pt x="1116" y="870"/>
                    </a:lnTo>
                    <a:lnTo>
                      <a:pt x="1122" y="864"/>
                    </a:lnTo>
                    <a:lnTo>
                      <a:pt x="1122" y="858"/>
                    </a:lnTo>
                    <a:lnTo>
                      <a:pt x="1122" y="858"/>
                    </a:lnTo>
                    <a:lnTo>
                      <a:pt x="1122" y="852"/>
                    </a:lnTo>
                    <a:lnTo>
                      <a:pt x="1122" y="846"/>
                    </a:lnTo>
                    <a:lnTo>
                      <a:pt x="1122" y="846"/>
                    </a:lnTo>
                    <a:lnTo>
                      <a:pt x="1128" y="840"/>
                    </a:lnTo>
                    <a:lnTo>
                      <a:pt x="1128" y="834"/>
                    </a:lnTo>
                    <a:lnTo>
                      <a:pt x="1128" y="834"/>
                    </a:lnTo>
                    <a:lnTo>
                      <a:pt x="1128" y="828"/>
                    </a:lnTo>
                    <a:lnTo>
                      <a:pt x="1128" y="822"/>
                    </a:lnTo>
                    <a:lnTo>
                      <a:pt x="1128" y="822"/>
                    </a:lnTo>
                    <a:lnTo>
                      <a:pt x="1128" y="816"/>
                    </a:lnTo>
                    <a:lnTo>
                      <a:pt x="1134" y="810"/>
                    </a:lnTo>
                    <a:lnTo>
                      <a:pt x="1134" y="810"/>
                    </a:lnTo>
                    <a:lnTo>
                      <a:pt x="1134" y="804"/>
                    </a:lnTo>
                    <a:lnTo>
                      <a:pt x="1134" y="798"/>
                    </a:lnTo>
                    <a:lnTo>
                      <a:pt x="1134" y="792"/>
                    </a:lnTo>
                    <a:lnTo>
                      <a:pt x="1134" y="792"/>
                    </a:lnTo>
                    <a:lnTo>
                      <a:pt x="1140" y="786"/>
                    </a:lnTo>
                    <a:lnTo>
                      <a:pt x="1140" y="780"/>
                    </a:lnTo>
                    <a:lnTo>
                      <a:pt x="1140" y="780"/>
                    </a:lnTo>
                    <a:lnTo>
                      <a:pt x="1140" y="774"/>
                    </a:lnTo>
                    <a:lnTo>
                      <a:pt x="1140" y="768"/>
                    </a:lnTo>
                    <a:lnTo>
                      <a:pt x="1140" y="762"/>
                    </a:lnTo>
                    <a:lnTo>
                      <a:pt x="1140" y="762"/>
                    </a:lnTo>
                    <a:lnTo>
                      <a:pt x="1146" y="756"/>
                    </a:lnTo>
                    <a:lnTo>
                      <a:pt x="1146" y="750"/>
                    </a:lnTo>
                    <a:lnTo>
                      <a:pt x="1146" y="744"/>
                    </a:lnTo>
                    <a:lnTo>
                      <a:pt x="1146" y="744"/>
                    </a:lnTo>
                    <a:lnTo>
                      <a:pt x="1146" y="738"/>
                    </a:lnTo>
                    <a:lnTo>
                      <a:pt x="1146" y="732"/>
                    </a:lnTo>
                    <a:lnTo>
                      <a:pt x="1146" y="726"/>
                    </a:lnTo>
                    <a:lnTo>
                      <a:pt x="1152" y="726"/>
                    </a:lnTo>
                    <a:lnTo>
                      <a:pt x="1152" y="720"/>
                    </a:lnTo>
                    <a:lnTo>
                      <a:pt x="1152" y="714"/>
                    </a:lnTo>
                    <a:lnTo>
                      <a:pt x="1152" y="708"/>
                    </a:lnTo>
                    <a:lnTo>
                      <a:pt x="1152" y="702"/>
                    </a:lnTo>
                    <a:lnTo>
                      <a:pt x="1152" y="702"/>
                    </a:lnTo>
                    <a:lnTo>
                      <a:pt x="1158" y="696"/>
                    </a:lnTo>
                    <a:lnTo>
                      <a:pt x="1158" y="690"/>
                    </a:lnTo>
                    <a:lnTo>
                      <a:pt x="1158" y="684"/>
                    </a:lnTo>
                    <a:lnTo>
                      <a:pt x="1158" y="678"/>
                    </a:lnTo>
                    <a:lnTo>
                      <a:pt x="1158" y="678"/>
                    </a:lnTo>
                    <a:lnTo>
                      <a:pt x="1158" y="672"/>
                    </a:lnTo>
                    <a:lnTo>
                      <a:pt x="1158" y="666"/>
                    </a:lnTo>
                    <a:lnTo>
                      <a:pt x="1164" y="660"/>
                    </a:lnTo>
                    <a:lnTo>
                      <a:pt x="1164" y="654"/>
                    </a:lnTo>
                    <a:lnTo>
                      <a:pt x="1164" y="654"/>
                    </a:lnTo>
                    <a:lnTo>
                      <a:pt x="1164" y="648"/>
                    </a:lnTo>
                    <a:lnTo>
                      <a:pt x="1164" y="642"/>
                    </a:lnTo>
                    <a:lnTo>
                      <a:pt x="1164" y="636"/>
                    </a:lnTo>
                    <a:lnTo>
                      <a:pt x="1170" y="630"/>
                    </a:lnTo>
                    <a:lnTo>
                      <a:pt x="1170" y="624"/>
                    </a:lnTo>
                    <a:lnTo>
                      <a:pt x="1170" y="624"/>
                    </a:lnTo>
                    <a:lnTo>
                      <a:pt x="1170" y="618"/>
                    </a:lnTo>
                    <a:lnTo>
                      <a:pt x="1170" y="612"/>
                    </a:lnTo>
                    <a:lnTo>
                      <a:pt x="1170" y="606"/>
                    </a:lnTo>
                    <a:lnTo>
                      <a:pt x="1170" y="600"/>
                    </a:lnTo>
                    <a:lnTo>
                      <a:pt x="1176" y="594"/>
                    </a:lnTo>
                    <a:lnTo>
                      <a:pt x="1176" y="588"/>
                    </a:lnTo>
                    <a:lnTo>
                      <a:pt x="1176" y="588"/>
                    </a:lnTo>
                    <a:lnTo>
                      <a:pt x="1176" y="582"/>
                    </a:lnTo>
                    <a:lnTo>
                      <a:pt x="1176" y="576"/>
                    </a:lnTo>
                    <a:lnTo>
                      <a:pt x="1176" y="570"/>
                    </a:lnTo>
                    <a:lnTo>
                      <a:pt x="1182" y="564"/>
                    </a:lnTo>
                    <a:lnTo>
                      <a:pt x="1182" y="558"/>
                    </a:lnTo>
                    <a:lnTo>
                      <a:pt x="1182" y="552"/>
                    </a:lnTo>
                    <a:lnTo>
                      <a:pt x="1182" y="546"/>
                    </a:lnTo>
                    <a:lnTo>
                      <a:pt x="1182" y="540"/>
                    </a:lnTo>
                    <a:lnTo>
                      <a:pt x="1182" y="540"/>
                    </a:lnTo>
                    <a:lnTo>
                      <a:pt x="1182" y="534"/>
                    </a:lnTo>
                    <a:lnTo>
                      <a:pt x="1188" y="528"/>
                    </a:lnTo>
                    <a:lnTo>
                      <a:pt x="1188" y="522"/>
                    </a:lnTo>
                    <a:lnTo>
                      <a:pt x="1188" y="516"/>
                    </a:lnTo>
                    <a:lnTo>
                      <a:pt x="1188" y="510"/>
                    </a:lnTo>
                    <a:lnTo>
                      <a:pt x="1188" y="504"/>
                    </a:lnTo>
                    <a:lnTo>
                      <a:pt x="1188" y="498"/>
                    </a:lnTo>
                    <a:lnTo>
                      <a:pt x="1194" y="492"/>
                    </a:lnTo>
                    <a:lnTo>
                      <a:pt x="1194" y="486"/>
                    </a:lnTo>
                    <a:lnTo>
                      <a:pt x="1194" y="480"/>
                    </a:lnTo>
                    <a:lnTo>
                      <a:pt x="1194" y="474"/>
                    </a:lnTo>
                    <a:lnTo>
                      <a:pt x="1194" y="474"/>
                    </a:lnTo>
                    <a:lnTo>
                      <a:pt x="1194" y="468"/>
                    </a:lnTo>
                    <a:lnTo>
                      <a:pt x="1194" y="462"/>
                    </a:lnTo>
                    <a:lnTo>
                      <a:pt x="1200" y="456"/>
                    </a:lnTo>
                    <a:lnTo>
                      <a:pt x="1200" y="450"/>
                    </a:lnTo>
                    <a:lnTo>
                      <a:pt x="1200" y="444"/>
                    </a:lnTo>
                    <a:lnTo>
                      <a:pt x="1200" y="438"/>
                    </a:lnTo>
                    <a:lnTo>
                      <a:pt x="1200" y="432"/>
                    </a:lnTo>
                    <a:lnTo>
                      <a:pt x="1200" y="426"/>
                    </a:lnTo>
                    <a:lnTo>
                      <a:pt x="1206" y="420"/>
                    </a:lnTo>
                    <a:lnTo>
                      <a:pt x="1206" y="414"/>
                    </a:lnTo>
                    <a:lnTo>
                      <a:pt x="1206" y="408"/>
                    </a:lnTo>
                    <a:lnTo>
                      <a:pt x="1206" y="402"/>
                    </a:lnTo>
                    <a:lnTo>
                      <a:pt x="1206" y="396"/>
                    </a:lnTo>
                    <a:lnTo>
                      <a:pt x="1206" y="390"/>
                    </a:lnTo>
                    <a:lnTo>
                      <a:pt x="1206" y="384"/>
                    </a:lnTo>
                    <a:lnTo>
                      <a:pt x="1212" y="378"/>
                    </a:lnTo>
                    <a:lnTo>
                      <a:pt x="1212" y="372"/>
                    </a:lnTo>
                    <a:lnTo>
                      <a:pt x="1212" y="366"/>
                    </a:lnTo>
                    <a:lnTo>
                      <a:pt x="1212" y="360"/>
                    </a:lnTo>
                    <a:lnTo>
                      <a:pt x="1212" y="354"/>
                    </a:lnTo>
                    <a:lnTo>
                      <a:pt x="1212" y="348"/>
                    </a:lnTo>
                    <a:lnTo>
                      <a:pt x="1218" y="342"/>
                    </a:lnTo>
                    <a:lnTo>
                      <a:pt x="1218" y="336"/>
                    </a:lnTo>
                    <a:lnTo>
                      <a:pt x="1218" y="330"/>
                    </a:lnTo>
                    <a:lnTo>
                      <a:pt x="1218" y="324"/>
                    </a:lnTo>
                    <a:lnTo>
                      <a:pt x="1218" y="318"/>
                    </a:lnTo>
                    <a:lnTo>
                      <a:pt x="1218" y="312"/>
                    </a:lnTo>
                    <a:lnTo>
                      <a:pt x="1218" y="306"/>
                    </a:lnTo>
                    <a:lnTo>
                      <a:pt x="1224" y="300"/>
                    </a:lnTo>
                    <a:lnTo>
                      <a:pt x="1224" y="294"/>
                    </a:lnTo>
                    <a:lnTo>
                      <a:pt x="1224" y="288"/>
                    </a:lnTo>
                    <a:lnTo>
                      <a:pt x="1224" y="282"/>
                    </a:lnTo>
                    <a:lnTo>
                      <a:pt x="1224" y="270"/>
                    </a:lnTo>
                    <a:lnTo>
                      <a:pt x="1224" y="264"/>
                    </a:lnTo>
                    <a:lnTo>
                      <a:pt x="1230" y="258"/>
                    </a:lnTo>
                    <a:lnTo>
                      <a:pt x="1230" y="252"/>
                    </a:lnTo>
                    <a:lnTo>
                      <a:pt x="1230" y="246"/>
                    </a:lnTo>
                    <a:lnTo>
                      <a:pt x="1230" y="240"/>
                    </a:lnTo>
                    <a:lnTo>
                      <a:pt x="1230" y="234"/>
                    </a:lnTo>
                    <a:lnTo>
                      <a:pt x="1230" y="228"/>
                    </a:lnTo>
                    <a:lnTo>
                      <a:pt x="1230" y="222"/>
                    </a:lnTo>
                    <a:lnTo>
                      <a:pt x="1236" y="216"/>
                    </a:lnTo>
                    <a:lnTo>
                      <a:pt x="1236" y="210"/>
                    </a:lnTo>
                    <a:lnTo>
                      <a:pt x="1236" y="204"/>
                    </a:lnTo>
                    <a:lnTo>
                      <a:pt x="1236" y="192"/>
                    </a:lnTo>
                    <a:lnTo>
                      <a:pt x="1236" y="186"/>
                    </a:lnTo>
                    <a:lnTo>
                      <a:pt x="1236" y="180"/>
                    </a:lnTo>
                    <a:lnTo>
                      <a:pt x="1242" y="174"/>
                    </a:lnTo>
                    <a:lnTo>
                      <a:pt x="1242" y="168"/>
                    </a:lnTo>
                    <a:lnTo>
                      <a:pt x="1242" y="162"/>
                    </a:lnTo>
                    <a:lnTo>
                      <a:pt x="1242" y="156"/>
                    </a:lnTo>
                    <a:lnTo>
                      <a:pt x="1242" y="150"/>
                    </a:lnTo>
                    <a:lnTo>
                      <a:pt x="1242" y="144"/>
                    </a:lnTo>
                    <a:lnTo>
                      <a:pt x="1242" y="132"/>
                    </a:lnTo>
                    <a:lnTo>
                      <a:pt x="1248" y="126"/>
                    </a:lnTo>
                    <a:lnTo>
                      <a:pt x="1248" y="120"/>
                    </a:lnTo>
                    <a:lnTo>
                      <a:pt x="1248" y="114"/>
                    </a:lnTo>
                    <a:lnTo>
                      <a:pt x="1248" y="102"/>
                    </a:lnTo>
                    <a:lnTo>
                      <a:pt x="1248" y="96"/>
                    </a:lnTo>
                    <a:lnTo>
                      <a:pt x="1248" y="96"/>
                    </a:lnTo>
                    <a:lnTo>
                      <a:pt x="1254" y="90"/>
                    </a:lnTo>
                    <a:lnTo>
                      <a:pt x="1254" y="90"/>
                    </a:lnTo>
                    <a:lnTo>
                      <a:pt x="1254" y="84"/>
                    </a:lnTo>
                    <a:lnTo>
                      <a:pt x="1254" y="84"/>
                    </a:lnTo>
                    <a:lnTo>
                      <a:pt x="1254" y="78"/>
                    </a:lnTo>
                    <a:lnTo>
                      <a:pt x="1254" y="78"/>
                    </a:lnTo>
                    <a:lnTo>
                      <a:pt x="1254" y="78"/>
                    </a:lnTo>
                    <a:lnTo>
                      <a:pt x="1260" y="72"/>
                    </a:lnTo>
                    <a:lnTo>
                      <a:pt x="1260" y="72"/>
                    </a:lnTo>
                    <a:lnTo>
                      <a:pt x="1260" y="66"/>
                    </a:lnTo>
                    <a:lnTo>
                      <a:pt x="1260" y="66"/>
                    </a:lnTo>
                    <a:lnTo>
                      <a:pt x="1260" y="60"/>
                    </a:lnTo>
                    <a:lnTo>
                      <a:pt x="1260" y="60"/>
                    </a:lnTo>
                    <a:lnTo>
                      <a:pt x="1266" y="54"/>
                    </a:lnTo>
                    <a:lnTo>
                      <a:pt x="1266" y="54"/>
                    </a:lnTo>
                    <a:lnTo>
                      <a:pt x="1266" y="48"/>
                    </a:lnTo>
                    <a:lnTo>
                      <a:pt x="1266" y="48"/>
                    </a:lnTo>
                    <a:lnTo>
                      <a:pt x="1266" y="48"/>
                    </a:lnTo>
                    <a:lnTo>
                      <a:pt x="1266" y="42"/>
                    </a:lnTo>
                    <a:lnTo>
                      <a:pt x="1272" y="42"/>
                    </a:lnTo>
                    <a:lnTo>
                      <a:pt x="1272" y="36"/>
                    </a:lnTo>
                    <a:lnTo>
                      <a:pt x="1272" y="36"/>
                    </a:lnTo>
                    <a:lnTo>
                      <a:pt x="1272" y="30"/>
                    </a:lnTo>
                    <a:lnTo>
                      <a:pt x="1272" y="30"/>
                    </a:lnTo>
                    <a:lnTo>
                      <a:pt x="1272" y="24"/>
                    </a:lnTo>
                    <a:lnTo>
                      <a:pt x="1272" y="24"/>
                    </a:lnTo>
                    <a:lnTo>
                      <a:pt x="1278" y="18"/>
                    </a:lnTo>
                    <a:lnTo>
                      <a:pt x="1278" y="18"/>
                    </a:lnTo>
                    <a:lnTo>
                      <a:pt x="1278" y="12"/>
                    </a:lnTo>
                    <a:lnTo>
                      <a:pt x="1278" y="12"/>
                    </a:lnTo>
                    <a:lnTo>
                      <a:pt x="1278" y="12"/>
                    </a:lnTo>
                    <a:lnTo>
                      <a:pt x="1278" y="6"/>
                    </a:lnTo>
                    <a:lnTo>
                      <a:pt x="1284" y="6"/>
                    </a:lnTo>
                    <a:lnTo>
                      <a:pt x="1284" y="6"/>
                    </a:lnTo>
                    <a:lnTo>
                      <a:pt x="1284" y="24"/>
                    </a:lnTo>
                    <a:lnTo>
                      <a:pt x="1284" y="48"/>
                    </a:lnTo>
                    <a:lnTo>
                      <a:pt x="1284" y="72"/>
                    </a:lnTo>
                    <a:lnTo>
                      <a:pt x="1284" y="90"/>
                    </a:lnTo>
                    <a:lnTo>
                      <a:pt x="1284" y="114"/>
                    </a:lnTo>
                    <a:lnTo>
                      <a:pt x="1290" y="138"/>
                    </a:lnTo>
                    <a:lnTo>
                      <a:pt x="1290" y="162"/>
                    </a:lnTo>
                    <a:lnTo>
                      <a:pt x="1290" y="180"/>
                    </a:lnTo>
                    <a:lnTo>
                      <a:pt x="1290" y="204"/>
                    </a:lnTo>
                    <a:lnTo>
                      <a:pt x="1290" y="222"/>
                    </a:lnTo>
                    <a:lnTo>
                      <a:pt x="1290" y="246"/>
                    </a:lnTo>
                    <a:lnTo>
                      <a:pt x="1290" y="270"/>
                    </a:lnTo>
                    <a:lnTo>
                      <a:pt x="1296" y="288"/>
                    </a:lnTo>
                    <a:lnTo>
                      <a:pt x="1296" y="306"/>
                    </a:lnTo>
                    <a:lnTo>
                      <a:pt x="1296" y="330"/>
                    </a:lnTo>
                    <a:lnTo>
                      <a:pt x="1296" y="348"/>
                    </a:lnTo>
                    <a:lnTo>
                      <a:pt x="1296" y="372"/>
                    </a:lnTo>
                    <a:lnTo>
                      <a:pt x="1296" y="390"/>
                    </a:lnTo>
                    <a:lnTo>
                      <a:pt x="1302" y="408"/>
                    </a:lnTo>
                    <a:lnTo>
                      <a:pt x="1302" y="426"/>
                    </a:lnTo>
                    <a:lnTo>
                      <a:pt x="1302" y="450"/>
                    </a:lnTo>
                    <a:lnTo>
                      <a:pt x="1302" y="468"/>
                    </a:lnTo>
                    <a:lnTo>
                      <a:pt x="1302" y="486"/>
                    </a:lnTo>
                    <a:lnTo>
                      <a:pt x="1302" y="504"/>
                    </a:lnTo>
                    <a:lnTo>
                      <a:pt x="1302" y="522"/>
                    </a:lnTo>
                    <a:lnTo>
                      <a:pt x="1308" y="540"/>
                    </a:lnTo>
                    <a:lnTo>
                      <a:pt x="1308" y="558"/>
                    </a:lnTo>
                    <a:lnTo>
                      <a:pt x="1308" y="576"/>
                    </a:lnTo>
                    <a:lnTo>
                      <a:pt x="1308" y="594"/>
                    </a:lnTo>
                    <a:lnTo>
                      <a:pt x="1308" y="612"/>
                    </a:lnTo>
                    <a:lnTo>
                      <a:pt x="1308" y="630"/>
                    </a:lnTo>
                    <a:lnTo>
                      <a:pt x="1314" y="642"/>
                    </a:lnTo>
                    <a:lnTo>
                      <a:pt x="1314" y="660"/>
                    </a:lnTo>
                    <a:lnTo>
                      <a:pt x="1314" y="678"/>
                    </a:lnTo>
                    <a:lnTo>
                      <a:pt x="1314" y="690"/>
                    </a:lnTo>
                    <a:lnTo>
                      <a:pt x="1314" y="720"/>
                    </a:lnTo>
                    <a:lnTo>
                      <a:pt x="1314" y="732"/>
                    </a:lnTo>
                    <a:lnTo>
                      <a:pt x="1320" y="750"/>
                    </a:lnTo>
                    <a:lnTo>
                      <a:pt x="1320" y="762"/>
                    </a:lnTo>
                    <a:lnTo>
                      <a:pt x="1320" y="774"/>
                    </a:lnTo>
                    <a:lnTo>
                      <a:pt x="1320" y="792"/>
                    </a:lnTo>
                    <a:lnTo>
                      <a:pt x="1320" y="804"/>
                    </a:lnTo>
                    <a:lnTo>
                      <a:pt x="1320" y="822"/>
                    </a:lnTo>
                    <a:lnTo>
                      <a:pt x="1320" y="834"/>
                    </a:lnTo>
                    <a:lnTo>
                      <a:pt x="1326" y="852"/>
                    </a:lnTo>
                    <a:lnTo>
                      <a:pt x="1326" y="864"/>
                    </a:lnTo>
                    <a:lnTo>
                      <a:pt x="1326" y="876"/>
                    </a:lnTo>
                    <a:lnTo>
                      <a:pt x="1326" y="894"/>
                    </a:lnTo>
                    <a:lnTo>
                      <a:pt x="1326" y="906"/>
                    </a:lnTo>
                    <a:lnTo>
                      <a:pt x="1326" y="918"/>
                    </a:lnTo>
                    <a:lnTo>
                      <a:pt x="1332" y="930"/>
                    </a:lnTo>
                    <a:lnTo>
                      <a:pt x="1332" y="942"/>
                    </a:lnTo>
                    <a:lnTo>
                      <a:pt x="1332" y="960"/>
                    </a:lnTo>
                    <a:lnTo>
                      <a:pt x="1332" y="972"/>
                    </a:lnTo>
                    <a:lnTo>
                      <a:pt x="1332" y="984"/>
                    </a:lnTo>
                    <a:lnTo>
                      <a:pt x="1332" y="996"/>
                    </a:lnTo>
                    <a:lnTo>
                      <a:pt x="1332" y="1008"/>
                    </a:lnTo>
                    <a:lnTo>
                      <a:pt x="1338" y="1014"/>
                    </a:lnTo>
                    <a:lnTo>
                      <a:pt x="1338" y="1026"/>
                    </a:lnTo>
                    <a:lnTo>
                      <a:pt x="1338" y="1038"/>
                    </a:lnTo>
                    <a:lnTo>
                      <a:pt x="1338" y="1050"/>
                    </a:lnTo>
                    <a:lnTo>
                      <a:pt x="1338" y="1062"/>
                    </a:lnTo>
                    <a:lnTo>
                      <a:pt x="1338" y="1068"/>
                    </a:lnTo>
                    <a:lnTo>
                      <a:pt x="1344" y="1080"/>
                    </a:lnTo>
                    <a:lnTo>
                      <a:pt x="1344" y="1092"/>
                    </a:lnTo>
                    <a:lnTo>
                      <a:pt x="1344" y="1098"/>
                    </a:lnTo>
                    <a:lnTo>
                      <a:pt x="1344" y="1110"/>
                    </a:lnTo>
                    <a:lnTo>
                      <a:pt x="1344" y="1116"/>
                    </a:lnTo>
                    <a:lnTo>
                      <a:pt x="1344" y="1128"/>
                    </a:lnTo>
                    <a:lnTo>
                      <a:pt x="1344" y="1134"/>
                    </a:lnTo>
                    <a:lnTo>
                      <a:pt x="1350" y="1146"/>
                    </a:lnTo>
                    <a:lnTo>
                      <a:pt x="1350" y="1152"/>
                    </a:lnTo>
                    <a:lnTo>
                      <a:pt x="1350" y="1158"/>
                    </a:lnTo>
                    <a:lnTo>
                      <a:pt x="1350" y="1170"/>
                    </a:lnTo>
                    <a:lnTo>
                      <a:pt x="1350" y="1176"/>
                    </a:lnTo>
                    <a:lnTo>
                      <a:pt x="1350" y="1182"/>
                    </a:lnTo>
                    <a:lnTo>
                      <a:pt x="1356" y="1188"/>
                    </a:lnTo>
                    <a:lnTo>
                      <a:pt x="1356" y="1200"/>
                    </a:lnTo>
                    <a:lnTo>
                      <a:pt x="1356" y="1206"/>
                    </a:lnTo>
                    <a:lnTo>
                      <a:pt x="1356" y="1212"/>
                    </a:lnTo>
                    <a:lnTo>
                      <a:pt x="1356" y="1218"/>
                    </a:lnTo>
                    <a:lnTo>
                      <a:pt x="1356" y="1224"/>
                    </a:lnTo>
                    <a:lnTo>
                      <a:pt x="1356" y="1230"/>
                    </a:lnTo>
                    <a:lnTo>
                      <a:pt x="1362" y="1230"/>
                    </a:lnTo>
                    <a:lnTo>
                      <a:pt x="1362" y="1236"/>
                    </a:lnTo>
                    <a:lnTo>
                      <a:pt x="1362" y="1242"/>
                    </a:lnTo>
                    <a:lnTo>
                      <a:pt x="1362" y="1248"/>
                    </a:lnTo>
                    <a:lnTo>
                      <a:pt x="1362" y="1254"/>
                    </a:lnTo>
                    <a:lnTo>
                      <a:pt x="1362" y="1254"/>
                    </a:lnTo>
                    <a:lnTo>
                      <a:pt x="1362" y="1260"/>
                    </a:lnTo>
                    <a:lnTo>
                      <a:pt x="1368" y="1266"/>
                    </a:lnTo>
                    <a:lnTo>
                      <a:pt x="1368" y="1266"/>
                    </a:lnTo>
                    <a:lnTo>
                      <a:pt x="1368" y="1272"/>
                    </a:lnTo>
                    <a:lnTo>
                      <a:pt x="1368" y="1278"/>
                    </a:lnTo>
                    <a:lnTo>
                      <a:pt x="1368" y="1278"/>
                    </a:lnTo>
                    <a:lnTo>
                      <a:pt x="1368" y="1278"/>
                    </a:lnTo>
                    <a:lnTo>
                      <a:pt x="1374" y="1284"/>
                    </a:lnTo>
                    <a:lnTo>
                      <a:pt x="1374" y="1284"/>
                    </a:lnTo>
                    <a:lnTo>
                      <a:pt x="1374" y="1284"/>
                    </a:lnTo>
                    <a:lnTo>
                      <a:pt x="1374" y="1290"/>
                    </a:lnTo>
                    <a:lnTo>
                      <a:pt x="1374" y="1290"/>
                    </a:lnTo>
                    <a:lnTo>
                      <a:pt x="1374" y="1290"/>
                    </a:lnTo>
                    <a:lnTo>
                      <a:pt x="1380" y="1290"/>
                    </a:lnTo>
                    <a:lnTo>
                      <a:pt x="1380" y="1290"/>
                    </a:lnTo>
                    <a:lnTo>
                      <a:pt x="1380" y="1290"/>
                    </a:lnTo>
                    <a:lnTo>
                      <a:pt x="1380" y="1290"/>
                    </a:lnTo>
                    <a:lnTo>
                      <a:pt x="1380" y="1290"/>
                    </a:lnTo>
                    <a:lnTo>
                      <a:pt x="1380" y="1290"/>
                    </a:lnTo>
                    <a:lnTo>
                      <a:pt x="1380" y="1290"/>
                    </a:lnTo>
                    <a:lnTo>
                      <a:pt x="1386" y="1290"/>
                    </a:lnTo>
                    <a:lnTo>
                      <a:pt x="1386" y="1290"/>
                    </a:lnTo>
                    <a:lnTo>
                      <a:pt x="1386" y="1290"/>
                    </a:lnTo>
                    <a:lnTo>
                      <a:pt x="1386" y="1290"/>
                    </a:lnTo>
                    <a:lnTo>
                      <a:pt x="1386" y="1284"/>
                    </a:lnTo>
                    <a:lnTo>
                      <a:pt x="1386" y="1284"/>
                    </a:lnTo>
                    <a:lnTo>
                      <a:pt x="1392" y="1284"/>
                    </a:lnTo>
                    <a:lnTo>
                      <a:pt x="1392" y="1278"/>
                    </a:lnTo>
                    <a:lnTo>
                      <a:pt x="1392" y="1278"/>
                    </a:lnTo>
                    <a:lnTo>
                      <a:pt x="1392" y="1272"/>
                    </a:lnTo>
                    <a:lnTo>
                      <a:pt x="1392" y="1266"/>
                    </a:lnTo>
                    <a:lnTo>
                      <a:pt x="1392" y="1266"/>
                    </a:lnTo>
                    <a:lnTo>
                      <a:pt x="1392" y="1260"/>
                    </a:lnTo>
                    <a:lnTo>
                      <a:pt x="1398" y="1254"/>
                    </a:lnTo>
                    <a:lnTo>
                      <a:pt x="1398" y="1254"/>
                    </a:lnTo>
                    <a:lnTo>
                      <a:pt x="1398" y="1248"/>
                    </a:lnTo>
                    <a:lnTo>
                      <a:pt x="1398" y="1242"/>
                    </a:lnTo>
                    <a:lnTo>
                      <a:pt x="1398" y="1236"/>
                    </a:lnTo>
                    <a:lnTo>
                      <a:pt x="1398" y="1230"/>
                    </a:lnTo>
                    <a:lnTo>
                      <a:pt x="1404" y="1218"/>
                    </a:lnTo>
                    <a:lnTo>
                      <a:pt x="1404" y="1212"/>
                    </a:lnTo>
                    <a:lnTo>
                      <a:pt x="1404" y="1206"/>
                    </a:lnTo>
                    <a:lnTo>
                      <a:pt x="1404" y="1200"/>
                    </a:lnTo>
                    <a:lnTo>
                      <a:pt x="1404" y="1188"/>
                    </a:lnTo>
                    <a:lnTo>
                      <a:pt x="1404" y="1182"/>
                    </a:lnTo>
                    <a:lnTo>
                      <a:pt x="1410" y="1176"/>
                    </a:lnTo>
                    <a:lnTo>
                      <a:pt x="1410" y="1170"/>
                    </a:lnTo>
                    <a:lnTo>
                      <a:pt x="1410" y="1158"/>
                    </a:lnTo>
                    <a:lnTo>
                      <a:pt x="1410" y="1152"/>
                    </a:lnTo>
                    <a:lnTo>
                      <a:pt x="1410" y="1140"/>
                    </a:lnTo>
                    <a:lnTo>
                      <a:pt x="1410" y="1134"/>
                    </a:lnTo>
                    <a:lnTo>
                      <a:pt x="1410" y="1122"/>
                    </a:lnTo>
                    <a:lnTo>
                      <a:pt x="1416" y="1110"/>
                    </a:lnTo>
                    <a:lnTo>
                      <a:pt x="1416" y="1104"/>
                    </a:lnTo>
                    <a:lnTo>
                      <a:pt x="1416" y="1092"/>
                    </a:lnTo>
                    <a:lnTo>
                      <a:pt x="1416" y="1080"/>
                    </a:lnTo>
                    <a:lnTo>
                      <a:pt x="1416" y="1074"/>
                    </a:lnTo>
                    <a:lnTo>
                      <a:pt x="1416" y="1062"/>
                    </a:lnTo>
                    <a:lnTo>
                      <a:pt x="1416" y="1050"/>
                    </a:lnTo>
                    <a:lnTo>
                      <a:pt x="1422" y="1038"/>
                    </a:lnTo>
                    <a:lnTo>
                      <a:pt x="1422" y="1026"/>
                    </a:lnTo>
                    <a:lnTo>
                      <a:pt x="1422" y="1014"/>
                    </a:lnTo>
                    <a:lnTo>
                      <a:pt x="1422" y="1002"/>
                    </a:lnTo>
                    <a:lnTo>
                      <a:pt x="1422" y="990"/>
                    </a:lnTo>
                    <a:lnTo>
                      <a:pt x="1422" y="966"/>
                    </a:lnTo>
                    <a:lnTo>
                      <a:pt x="1428" y="954"/>
                    </a:lnTo>
                    <a:lnTo>
                      <a:pt x="1428" y="942"/>
                    </a:lnTo>
                    <a:lnTo>
                      <a:pt x="1428" y="930"/>
                    </a:lnTo>
                    <a:lnTo>
                      <a:pt x="1428" y="918"/>
                    </a:lnTo>
                    <a:lnTo>
                      <a:pt x="1428" y="906"/>
                    </a:lnTo>
                    <a:lnTo>
                      <a:pt x="1428" y="906"/>
                    </a:lnTo>
                    <a:lnTo>
                      <a:pt x="1428" y="912"/>
                    </a:lnTo>
                    <a:lnTo>
                      <a:pt x="1434" y="930"/>
                    </a:lnTo>
                    <a:lnTo>
                      <a:pt x="1434" y="936"/>
                    </a:lnTo>
                    <a:lnTo>
                      <a:pt x="1434" y="942"/>
                    </a:lnTo>
                    <a:lnTo>
                      <a:pt x="1434" y="948"/>
                    </a:lnTo>
                    <a:lnTo>
                      <a:pt x="1434" y="954"/>
                    </a:lnTo>
                    <a:lnTo>
                      <a:pt x="1434" y="960"/>
                    </a:lnTo>
                    <a:lnTo>
                      <a:pt x="1440" y="966"/>
                    </a:lnTo>
                    <a:lnTo>
                      <a:pt x="1440" y="972"/>
                    </a:lnTo>
                    <a:lnTo>
                      <a:pt x="1440" y="984"/>
                    </a:lnTo>
                    <a:lnTo>
                      <a:pt x="1440" y="990"/>
                    </a:lnTo>
                    <a:lnTo>
                      <a:pt x="1440" y="996"/>
                    </a:lnTo>
                    <a:lnTo>
                      <a:pt x="1440" y="1002"/>
                    </a:lnTo>
                    <a:lnTo>
                      <a:pt x="1440" y="1008"/>
                    </a:lnTo>
                    <a:lnTo>
                      <a:pt x="1446" y="1014"/>
                    </a:lnTo>
                    <a:lnTo>
                      <a:pt x="1446" y="1020"/>
                    </a:lnTo>
                    <a:lnTo>
                      <a:pt x="1446" y="1026"/>
                    </a:lnTo>
                    <a:lnTo>
                      <a:pt x="1446" y="1032"/>
                    </a:lnTo>
                    <a:lnTo>
                      <a:pt x="1446" y="1038"/>
                    </a:lnTo>
                    <a:lnTo>
                      <a:pt x="1446" y="1044"/>
                    </a:lnTo>
                    <a:lnTo>
                      <a:pt x="1446" y="1050"/>
                    </a:lnTo>
                    <a:lnTo>
                      <a:pt x="1452" y="1056"/>
                    </a:lnTo>
                    <a:lnTo>
                      <a:pt x="1452" y="1062"/>
                    </a:lnTo>
                    <a:lnTo>
                      <a:pt x="1452" y="1068"/>
                    </a:lnTo>
                    <a:lnTo>
                      <a:pt x="1452" y="1074"/>
                    </a:lnTo>
                    <a:lnTo>
                      <a:pt x="1452" y="1080"/>
                    </a:lnTo>
                    <a:lnTo>
                      <a:pt x="1452" y="1086"/>
                    </a:lnTo>
                    <a:lnTo>
                      <a:pt x="1458" y="1092"/>
                    </a:lnTo>
                    <a:lnTo>
                      <a:pt x="1458" y="1098"/>
                    </a:lnTo>
                    <a:lnTo>
                      <a:pt x="1458" y="1104"/>
                    </a:lnTo>
                    <a:lnTo>
                      <a:pt x="1458" y="1110"/>
                    </a:lnTo>
                    <a:lnTo>
                      <a:pt x="1458" y="1116"/>
                    </a:lnTo>
                    <a:lnTo>
                      <a:pt x="1458" y="1116"/>
                    </a:lnTo>
                    <a:lnTo>
                      <a:pt x="1458" y="1122"/>
                    </a:lnTo>
                    <a:lnTo>
                      <a:pt x="1464" y="1128"/>
                    </a:lnTo>
                    <a:lnTo>
                      <a:pt x="1464" y="1140"/>
                    </a:lnTo>
                    <a:lnTo>
                      <a:pt x="1464" y="1140"/>
                    </a:lnTo>
                    <a:lnTo>
                      <a:pt x="1464" y="1146"/>
                    </a:lnTo>
                    <a:lnTo>
                      <a:pt x="1464" y="1152"/>
                    </a:lnTo>
                    <a:lnTo>
                      <a:pt x="1464" y="1152"/>
                    </a:lnTo>
                    <a:lnTo>
                      <a:pt x="1470" y="1158"/>
                    </a:lnTo>
                    <a:lnTo>
                      <a:pt x="1470" y="1164"/>
                    </a:lnTo>
                    <a:lnTo>
                      <a:pt x="1470" y="1164"/>
                    </a:lnTo>
                    <a:lnTo>
                      <a:pt x="1470" y="1170"/>
                    </a:lnTo>
                    <a:lnTo>
                      <a:pt x="1470" y="1170"/>
                    </a:lnTo>
                    <a:lnTo>
                      <a:pt x="1470" y="1176"/>
                    </a:lnTo>
                    <a:lnTo>
                      <a:pt x="1476" y="1176"/>
                    </a:lnTo>
                    <a:lnTo>
                      <a:pt x="1476" y="1176"/>
                    </a:lnTo>
                    <a:lnTo>
                      <a:pt x="1476" y="1176"/>
                    </a:lnTo>
                    <a:lnTo>
                      <a:pt x="1476" y="1176"/>
                    </a:lnTo>
                    <a:lnTo>
                      <a:pt x="1476" y="1182"/>
                    </a:lnTo>
                    <a:lnTo>
                      <a:pt x="1476" y="1182"/>
                    </a:lnTo>
                    <a:lnTo>
                      <a:pt x="1482" y="1182"/>
                    </a:lnTo>
                    <a:lnTo>
                      <a:pt x="1482" y="1182"/>
                    </a:lnTo>
                    <a:lnTo>
                      <a:pt x="1482" y="1188"/>
                    </a:lnTo>
                    <a:lnTo>
                      <a:pt x="1482" y="1188"/>
                    </a:lnTo>
                    <a:lnTo>
                      <a:pt x="1482" y="1188"/>
                    </a:lnTo>
                    <a:lnTo>
                      <a:pt x="1482" y="1188"/>
                    </a:lnTo>
                    <a:lnTo>
                      <a:pt x="1482" y="1188"/>
                    </a:lnTo>
                    <a:lnTo>
                      <a:pt x="1488" y="1194"/>
                    </a:lnTo>
                    <a:lnTo>
                      <a:pt x="1488" y="1194"/>
                    </a:lnTo>
                    <a:lnTo>
                      <a:pt x="1488" y="1194"/>
                    </a:lnTo>
                    <a:lnTo>
                      <a:pt x="1488" y="1194"/>
                    </a:lnTo>
                    <a:lnTo>
                      <a:pt x="1488" y="1194"/>
                    </a:lnTo>
                    <a:lnTo>
                      <a:pt x="1488" y="1194"/>
                    </a:lnTo>
                    <a:lnTo>
                      <a:pt x="1488" y="1200"/>
                    </a:lnTo>
                    <a:lnTo>
                      <a:pt x="1494" y="1200"/>
                    </a:lnTo>
                    <a:lnTo>
                      <a:pt x="1494" y="1200"/>
                    </a:lnTo>
                    <a:lnTo>
                      <a:pt x="1494" y="1200"/>
                    </a:lnTo>
                    <a:lnTo>
                      <a:pt x="1494" y="1200"/>
                    </a:lnTo>
                    <a:lnTo>
                      <a:pt x="1494" y="1200"/>
                    </a:lnTo>
                    <a:lnTo>
                      <a:pt x="1494" y="1206"/>
                    </a:lnTo>
                    <a:lnTo>
                      <a:pt x="1500" y="1206"/>
                    </a:lnTo>
                    <a:lnTo>
                      <a:pt x="1500" y="1206"/>
                    </a:lnTo>
                    <a:lnTo>
                      <a:pt x="1500" y="1206"/>
                    </a:lnTo>
                    <a:lnTo>
                      <a:pt x="1500" y="1206"/>
                    </a:lnTo>
                    <a:lnTo>
                      <a:pt x="1500" y="1206"/>
                    </a:lnTo>
                    <a:lnTo>
                      <a:pt x="1500" y="1206"/>
                    </a:lnTo>
                    <a:lnTo>
                      <a:pt x="1500" y="1212"/>
                    </a:lnTo>
                    <a:lnTo>
                      <a:pt x="1506" y="1212"/>
                    </a:lnTo>
                    <a:lnTo>
                      <a:pt x="1506" y="1212"/>
                    </a:lnTo>
                    <a:lnTo>
                      <a:pt x="1506" y="1212"/>
                    </a:lnTo>
                    <a:lnTo>
                      <a:pt x="1506" y="1212"/>
                    </a:lnTo>
                    <a:lnTo>
                      <a:pt x="1506" y="1212"/>
                    </a:lnTo>
                    <a:lnTo>
                      <a:pt x="1506" y="1212"/>
                    </a:lnTo>
                    <a:lnTo>
                      <a:pt x="1512" y="1212"/>
                    </a:lnTo>
                    <a:lnTo>
                      <a:pt x="1512" y="1212"/>
                    </a:lnTo>
                    <a:lnTo>
                      <a:pt x="1512" y="1218"/>
                    </a:lnTo>
                    <a:lnTo>
                      <a:pt x="1512" y="1218"/>
                    </a:lnTo>
                    <a:lnTo>
                      <a:pt x="1512" y="1218"/>
                    </a:lnTo>
                    <a:lnTo>
                      <a:pt x="1512" y="1218"/>
                    </a:lnTo>
                    <a:lnTo>
                      <a:pt x="1512" y="1218"/>
                    </a:lnTo>
                    <a:lnTo>
                      <a:pt x="1518" y="1218"/>
                    </a:lnTo>
                    <a:lnTo>
                      <a:pt x="1518" y="1218"/>
                    </a:lnTo>
                    <a:lnTo>
                      <a:pt x="1518" y="1218"/>
                    </a:lnTo>
                    <a:lnTo>
                      <a:pt x="1518" y="1218"/>
                    </a:lnTo>
                    <a:lnTo>
                      <a:pt x="1518" y="1218"/>
                    </a:lnTo>
                    <a:lnTo>
                      <a:pt x="1518" y="1218"/>
                    </a:lnTo>
                    <a:lnTo>
                      <a:pt x="1524" y="1218"/>
                    </a:lnTo>
                    <a:lnTo>
                      <a:pt x="1524" y="1218"/>
                    </a:lnTo>
                    <a:lnTo>
                      <a:pt x="1524" y="1224"/>
                    </a:lnTo>
                    <a:lnTo>
                      <a:pt x="1524" y="1224"/>
                    </a:lnTo>
                    <a:lnTo>
                      <a:pt x="1524" y="1224"/>
                    </a:lnTo>
                    <a:lnTo>
                      <a:pt x="1524" y="1224"/>
                    </a:lnTo>
                    <a:lnTo>
                      <a:pt x="1524" y="1224"/>
                    </a:lnTo>
                    <a:lnTo>
                      <a:pt x="1530" y="1224"/>
                    </a:lnTo>
                    <a:lnTo>
                      <a:pt x="1530" y="1224"/>
                    </a:lnTo>
                    <a:lnTo>
                      <a:pt x="1530" y="1224"/>
                    </a:lnTo>
                    <a:lnTo>
                      <a:pt x="1530" y="1224"/>
                    </a:lnTo>
                    <a:lnTo>
                      <a:pt x="1530" y="1224"/>
                    </a:lnTo>
                    <a:lnTo>
                      <a:pt x="1530" y="1224"/>
                    </a:lnTo>
                    <a:lnTo>
                      <a:pt x="1536" y="1224"/>
                    </a:lnTo>
                    <a:lnTo>
                      <a:pt x="1536" y="1224"/>
                    </a:lnTo>
                    <a:lnTo>
                      <a:pt x="1536" y="1224"/>
                    </a:lnTo>
                    <a:lnTo>
                      <a:pt x="1536" y="1224"/>
                    </a:lnTo>
                    <a:lnTo>
                      <a:pt x="1536" y="1224"/>
                    </a:lnTo>
                    <a:lnTo>
                      <a:pt x="1536" y="1224"/>
                    </a:lnTo>
                    <a:lnTo>
                      <a:pt x="1542" y="1224"/>
                    </a:lnTo>
                    <a:lnTo>
                      <a:pt x="1542" y="1224"/>
                    </a:lnTo>
                    <a:lnTo>
                      <a:pt x="1542" y="1224"/>
                    </a:lnTo>
                    <a:lnTo>
                      <a:pt x="1542" y="1224"/>
                    </a:lnTo>
                    <a:lnTo>
                      <a:pt x="1542" y="1224"/>
                    </a:lnTo>
                    <a:lnTo>
                      <a:pt x="1542" y="1224"/>
                    </a:lnTo>
                    <a:lnTo>
                      <a:pt x="1542" y="1224"/>
                    </a:lnTo>
                    <a:lnTo>
                      <a:pt x="1548" y="1224"/>
                    </a:lnTo>
                    <a:lnTo>
                      <a:pt x="1548" y="1224"/>
                    </a:lnTo>
                    <a:lnTo>
                      <a:pt x="1548" y="1224"/>
                    </a:lnTo>
                    <a:lnTo>
                      <a:pt x="1548" y="1224"/>
                    </a:lnTo>
                    <a:lnTo>
                      <a:pt x="1548" y="1224"/>
                    </a:lnTo>
                    <a:lnTo>
                      <a:pt x="1548" y="1224"/>
                    </a:lnTo>
                    <a:lnTo>
                      <a:pt x="1554" y="1224"/>
                    </a:lnTo>
                    <a:lnTo>
                      <a:pt x="1554" y="1224"/>
                    </a:lnTo>
                    <a:lnTo>
                      <a:pt x="1554" y="1224"/>
                    </a:lnTo>
                    <a:lnTo>
                      <a:pt x="1554" y="1224"/>
                    </a:lnTo>
                    <a:lnTo>
                      <a:pt x="1554" y="1224"/>
                    </a:lnTo>
                    <a:lnTo>
                      <a:pt x="1554" y="1224"/>
                    </a:lnTo>
                    <a:lnTo>
                      <a:pt x="1554" y="1224"/>
                    </a:lnTo>
                    <a:lnTo>
                      <a:pt x="1560" y="1224"/>
                    </a:lnTo>
                    <a:lnTo>
                      <a:pt x="1560" y="1224"/>
                    </a:lnTo>
                    <a:lnTo>
                      <a:pt x="1560" y="1224"/>
                    </a:lnTo>
                    <a:lnTo>
                      <a:pt x="1560" y="1224"/>
                    </a:lnTo>
                    <a:lnTo>
                      <a:pt x="1560" y="1224"/>
                    </a:lnTo>
                    <a:lnTo>
                      <a:pt x="1560" y="1218"/>
                    </a:lnTo>
                    <a:lnTo>
                      <a:pt x="1560" y="1218"/>
                    </a:lnTo>
                    <a:lnTo>
                      <a:pt x="1566" y="1218"/>
                    </a:lnTo>
                    <a:lnTo>
                      <a:pt x="1566" y="1218"/>
                    </a:lnTo>
                    <a:lnTo>
                      <a:pt x="1566" y="1218"/>
                    </a:lnTo>
                    <a:lnTo>
                      <a:pt x="1566" y="1218"/>
                    </a:lnTo>
                    <a:lnTo>
                      <a:pt x="1566" y="1218"/>
                    </a:lnTo>
                    <a:lnTo>
                      <a:pt x="1566" y="1218"/>
                    </a:lnTo>
                    <a:lnTo>
                      <a:pt x="1572" y="1218"/>
                    </a:lnTo>
                    <a:lnTo>
                      <a:pt x="1572" y="1218"/>
                    </a:lnTo>
                    <a:lnTo>
                      <a:pt x="1572" y="1218"/>
                    </a:lnTo>
                    <a:lnTo>
                      <a:pt x="1572" y="1218"/>
                    </a:lnTo>
                    <a:lnTo>
                      <a:pt x="1572" y="1212"/>
                    </a:lnTo>
                    <a:lnTo>
                      <a:pt x="1572" y="1212"/>
                    </a:lnTo>
                    <a:lnTo>
                      <a:pt x="1572" y="1212"/>
                    </a:lnTo>
                    <a:lnTo>
                      <a:pt x="1578" y="1212"/>
                    </a:lnTo>
                    <a:lnTo>
                      <a:pt x="1578" y="1212"/>
                    </a:lnTo>
                    <a:lnTo>
                      <a:pt x="1578" y="1212"/>
                    </a:lnTo>
                    <a:lnTo>
                      <a:pt x="1578" y="1212"/>
                    </a:lnTo>
                    <a:lnTo>
                      <a:pt x="1578" y="1212"/>
                    </a:lnTo>
                    <a:lnTo>
                      <a:pt x="1578" y="1212"/>
                    </a:lnTo>
                    <a:lnTo>
                      <a:pt x="1584" y="1206"/>
                    </a:lnTo>
                    <a:lnTo>
                      <a:pt x="1584" y="1206"/>
                    </a:lnTo>
                    <a:lnTo>
                      <a:pt x="1584" y="1206"/>
                    </a:lnTo>
                    <a:lnTo>
                      <a:pt x="1584" y="1206"/>
                    </a:lnTo>
                    <a:lnTo>
                      <a:pt x="1584" y="1206"/>
                    </a:lnTo>
                    <a:lnTo>
                      <a:pt x="1584" y="1206"/>
                    </a:lnTo>
                    <a:lnTo>
                      <a:pt x="1584" y="1206"/>
                    </a:lnTo>
                    <a:lnTo>
                      <a:pt x="1590" y="1200"/>
                    </a:lnTo>
                    <a:lnTo>
                      <a:pt x="1590" y="1200"/>
                    </a:lnTo>
                    <a:lnTo>
                      <a:pt x="1590" y="1200"/>
                    </a:lnTo>
                    <a:lnTo>
                      <a:pt x="1590" y="1200"/>
                    </a:lnTo>
                    <a:lnTo>
                      <a:pt x="1590" y="1200"/>
                    </a:lnTo>
                    <a:lnTo>
                      <a:pt x="1590" y="1200"/>
                    </a:lnTo>
                    <a:lnTo>
                      <a:pt x="1596" y="1194"/>
                    </a:lnTo>
                    <a:lnTo>
                      <a:pt x="1596" y="1194"/>
                    </a:lnTo>
                    <a:lnTo>
                      <a:pt x="1596" y="1194"/>
                    </a:lnTo>
                    <a:lnTo>
                      <a:pt x="1596" y="1194"/>
                    </a:lnTo>
                    <a:lnTo>
                      <a:pt x="1596" y="1194"/>
                    </a:lnTo>
                    <a:lnTo>
                      <a:pt x="1596" y="1194"/>
                    </a:lnTo>
                    <a:lnTo>
                      <a:pt x="1596" y="1188"/>
                    </a:lnTo>
                    <a:lnTo>
                      <a:pt x="1602" y="1188"/>
                    </a:lnTo>
                    <a:lnTo>
                      <a:pt x="1602" y="1188"/>
                    </a:lnTo>
                    <a:lnTo>
                      <a:pt x="1602" y="1188"/>
                    </a:lnTo>
                    <a:lnTo>
                      <a:pt x="1602" y="1188"/>
                    </a:lnTo>
                    <a:lnTo>
                      <a:pt x="1602" y="1182"/>
                    </a:lnTo>
                    <a:lnTo>
                      <a:pt x="1602" y="1182"/>
                    </a:lnTo>
                    <a:lnTo>
                      <a:pt x="1608" y="1182"/>
                    </a:lnTo>
                    <a:lnTo>
                      <a:pt x="1608" y="1182"/>
                    </a:lnTo>
                    <a:lnTo>
                      <a:pt x="1608" y="1176"/>
                    </a:lnTo>
                    <a:lnTo>
                      <a:pt x="1608" y="1182"/>
                    </a:lnTo>
                    <a:lnTo>
                      <a:pt x="1608" y="1182"/>
                    </a:lnTo>
                    <a:lnTo>
                      <a:pt x="1608" y="1182"/>
                    </a:lnTo>
                    <a:lnTo>
                      <a:pt x="1608" y="1182"/>
                    </a:lnTo>
                    <a:lnTo>
                      <a:pt x="1614" y="1182"/>
                    </a:lnTo>
                    <a:lnTo>
                      <a:pt x="1614" y="1182"/>
                    </a:lnTo>
                    <a:lnTo>
                      <a:pt x="1614" y="1188"/>
                    </a:lnTo>
                    <a:lnTo>
                      <a:pt x="1614" y="1188"/>
                    </a:lnTo>
                    <a:lnTo>
                      <a:pt x="1614" y="1188"/>
                    </a:lnTo>
                    <a:lnTo>
                      <a:pt x="1614" y="1188"/>
                    </a:lnTo>
                    <a:lnTo>
                      <a:pt x="1620" y="1194"/>
                    </a:lnTo>
                    <a:lnTo>
                      <a:pt x="1620" y="1194"/>
                    </a:lnTo>
                    <a:lnTo>
                      <a:pt x="1620" y="1194"/>
                    </a:lnTo>
                    <a:lnTo>
                      <a:pt x="1620" y="1194"/>
                    </a:lnTo>
                    <a:lnTo>
                      <a:pt x="1620" y="1194"/>
                    </a:lnTo>
                    <a:lnTo>
                      <a:pt x="1620" y="1194"/>
                    </a:lnTo>
                    <a:lnTo>
                      <a:pt x="1626" y="1200"/>
                    </a:lnTo>
                    <a:lnTo>
                      <a:pt x="1626" y="1200"/>
                    </a:lnTo>
                    <a:lnTo>
                      <a:pt x="1626" y="1200"/>
                    </a:lnTo>
                    <a:lnTo>
                      <a:pt x="1626" y="1200"/>
                    </a:lnTo>
                    <a:lnTo>
                      <a:pt x="1626" y="1200"/>
                    </a:lnTo>
                    <a:lnTo>
                      <a:pt x="1626" y="1200"/>
                    </a:lnTo>
                    <a:lnTo>
                      <a:pt x="1626" y="1206"/>
                    </a:lnTo>
                    <a:lnTo>
                      <a:pt x="1632" y="1206"/>
                    </a:lnTo>
                    <a:lnTo>
                      <a:pt x="1632" y="1206"/>
                    </a:lnTo>
                    <a:lnTo>
                      <a:pt x="1632" y="1206"/>
                    </a:lnTo>
                    <a:lnTo>
                      <a:pt x="1632" y="1206"/>
                    </a:lnTo>
                    <a:lnTo>
                      <a:pt x="1632" y="1206"/>
                    </a:lnTo>
                    <a:lnTo>
                      <a:pt x="1632" y="1206"/>
                    </a:lnTo>
                    <a:lnTo>
                      <a:pt x="1638" y="1212"/>
                    </a:lnTo>
                    <a:lnTo>
                      <a:pt x="1638" y="1212"/>
                    </a:lnTo>
                    <a:lnTo>
                      <a:pt x="1638" y="1212"/>
                    </a:lnTo>
                    <a:lnTo>
                      <a:pt x="1638" y="1212"/>
                    </a:lnTo>
                    <a:lnTo>
                      <a:pt x="1638" y="1212"/>
                    </a:lnTo>
                    <a:lnTo>
                      <a:pt x="1638" y="1212"/>
                    </a:lnTo>
                    <a:lnTo>
                      <a:pt x="1638" y="1212"/>
                    </a:lnTo>
                    <a:lnTo>
                      <a:pt x="1644" y="1212"/>
                    </a:lnTo>
                    <a:lnTo>
                      <a:pt x="1644" y="1212"/>
                    </a:lnTo>
                    <a:lnTo>
                      <a:pt x="1644" y="1218"/>
                    </a:lnTo>
                    <a:lnTo>
                      <a:pt x="1644" y="1218"/>
                    </a:lnTo>
                    <a:lnTo>
                      <a:pt x="1644" y="1218"/>
                    </a:lnTo>
                    <a:lnTo>
                      <a:pt x="1644" y="1218"/>
                    </a:lnTo>
                    <a:lnTo>
                      <a:pt x="1650" y="1218"/>
                    </a:lnTo>
                    <a:lnTo>
                      <a:pt x="1650" y="1218"/>
                    </a:lnTo>
                    <a:lnTo>
                      <a:pt x="1650" y="1218"/>
                    </a:lnTo>
                    <a:lnTo>
                      <a:pt x="1650" y="1218"/>
                    </a:lnTo>
                    <a:lnTo>
                      <a:pt x="1650" y="1218"/>
                    </a:lnTo>
                    <a:lnTo>
                      <a:pt x="1650" y="1218"/>
                    </a:lnTo>
                    <a:lnTo>
                      <a:pt x="1650" y="1218"/>
                    </a:lnTo>
                    <a:lnTo>
                      <a:pt x="1656" y="1218"/>
                    </a:lnTo>
                    <a:lnTo>
                      <a:pt x="1656" y="1218"/>
                    </a:lnTo>
                    <a:lnTo>
                      <a:pt x="1656" y="1224"/>
                    </a:lnTo>
                    <a:lnTo>
                      <a:pt x="1656" y="1224"/>
                    </a:lnTo>
                    <a:lnTo>
                      <a:pt x="1656" y="1224"/>
                    </a:lnTo>
                    <a:lnTo>
                      <a:pt x="1656" y="1224"/>
                    </a:lnTo>
                    <a:lnTo>
                      <a:pt x="1656" y="1224"/>
                    </a:lnTo>
                    <a:lnTo>
                      <a:pt x="1662" y="1224"/>
                    </a:lnTo>
                    <a:lnTo>
                      <a:pt x="1662" y="1224"/>
                    </a:lnTo>
                    <a:lnTo>
                      <a:pt x="1662" y="1224"/>
                    </a:lnTo>
                    <a:lnTo>
                      <a:pt x="1662" y="1224"/>
                    </a:lnTo>
                    <a:lnTo>
                      <a:pt x="1662" y="1224"/>
                    </a:lnTo>
                    <a:lnTo>
                      <a:pt x="1662" y="1224"/>
                    </a:lnTo>
                    <a:lnTo>
                      <a:pt x="1668" y="1224"/>
                    </a:lnTo>
                    <a:lnTo>
                      <a:pt x="1668" y="1224"/>
                    </a:lnTo>
                    <a:lnTo>
                      <a:pt x="1668" y="1224"/>
                    </a:lnTo>
                    <a:lnTo>
                      <a:pt x="1668" y="1224"/>
                    </a:lnTo>
                    <a:lnTo>
                      <a:pt x="1668" y="1224"/>
                    </a:lnTo>
                    <a:lnTo>
                      <a:pt x="1668" y="1224"/>
                    </a:lnTo>
                    <a:lnTo>
                      <a:pt x="1668" y="1224"/>
                    </a:lnTo>
                    <a:lnTo>
                      <a:pt x="1674" y="1224"/>
                    </a:lnTo>
                    <a:lnTo>
                      <a:pt x="1674" y="1224"/>
                    </a:lnTo>
                    <a:lnTo>
                      <a:pt x="1674" y="1224"/>
                    </a:lnTo>
                    <a:lnTo>
                      <a:pt x="1674" y="1224"/>
                    </a:lnTo>
                    <a:lnTo>
                      <a:pt x="1674" y="1224"/>
                    </a:lnTo>
                    <a:lnTo>
                      <a:pt x="1674" y="1224"/>
                    </a:lnTo>
                    <a:lnTo>
                      <a:pt x="1680" y="1224"/>
                    </a:lnTo>
                    <a:lnTo>
                      <a:pt x="1680" y="1224"/>
                    </a:lnTo>
                    <a:lnTo>
                      <a:pt x="1680" y="1224"/>
                    </a:lnTo>
                    <a:lnTo>
                      <a:pt x="1680" y="1224"/>
                    </a:lnTo>
                    <a:lnTo>
                      <a:pt x="1680" y="1224"/>
                    </a:lnTo>
                    <a:lnTo>
                      <a:pt x="1680" y="1224"/>
                    </a:lnTo>
                    <a:lnTo>
                      <a:pt x="1686" y="1224"/>
                    </a:lnTo>
                    <a:lnTo>
                      <a:pt x="1686" y="1224"/>
                    </a:lnTo>
                    <a:lnTo>
                      <a:pt x="1686" y="1224"/>
                    </a:lnTo>
                    <a:lnTo>
                      <a:pt x="1686" y="1224"/>
                    </a:lnTo>
                    <a:lnTo>
                      <a:pt x="1686" y="1224"/>
                    </a:lnTo>
                    <a:lnTo>
                      <a:pt x="1686" y="1224"/>
                    </a:lnTo>
                    <a:lnTo>
                      <a:pt x="1686" y="1224"/>
                    </a:lnTo>
                    <a:lnTo>
                      <a:pt x="1692" y="1224"/>
                    </a:lnTo>
                    <a:lnTo>
                      <a:pt x="1692" y="1224"/>
                    </a:lnTo>
                    <a:lnTo>
                      <a:pt x="1692" y="1224"/>
                    </a:lnTo>
                    <a:lnTo>
                      <a:pt x="1692" y="1224"/>
                    </a:lnTo>
                    <a:lnTo>
                      <a:pt x="1692" y="1218"/>
                    </a:lnTo>
                    <a:lnTo>
                      <a:pt x="1692" y="1218"/>
                    </a:lnTo>
                    <a:lnTo>
                      <a:pt x="1698" y="1218"/>
                    </a:lnTo>
                    <a:lnTo>
                      <a:pt x="1698" y="1218"/>
                    </a:lnTo>
                    <a:lnTo>
                      <a:pt x="1698" y="1218"/>
                    </a:lnTo>
                    <a:lnTo>
                      <a:pt x="1698" y="1218"/>
                    </a:lnTo>
                    <a:lnTo>
                      <a:pt x="1698" y="1218"/>
                    </a:lnTo>
                    <a:lnTo>
                      <a:pt x="1698" y="1218"/>
                    </a:lnTo>
                    <a:lnTo>
                      <a:pt x="1698" y="1218"/>
                    </a:lnTo>
                    <a:lnTo>
                      <a:pt x="1704" y="1218"/>
                    </a:lnTo>
                    <a:lnTo>
                      <a:pt x="1704" y="1218"/>
                    </a:lnTo>
                    <a:lnTo>
                      <a:pt x="1704" y="1218"/>
                    </a:lnTo>
                    <a:lnTo>
                      <a:pt x="1704" y="1218"/>
                    </a:lnTo>
                    <a:lnTo>
                      <a:pt x="1704" y="1212"/>
                    </a:lnTo>
                    <a:lnTo>
                      <a:pt x="1704" y="1212"/>
                    </a:lnTo>
                    <a:lnTo>
                      <a:pt x="1704" y="1212"/>
                    </a:lnTo>
                    <a:lnTo>
                      <a:pt x="1710" y="1212"/>
                    </a:lnTo>
                    <a:lnTo>
                      <a:pt x="1710" y="1212"/>
                    </a:lnTo>
                    <a:lnTo>
                      <a:pt x="1710" y="1212"/>
                    </a:lnTo>
                    <a:lnTo>
                      <a:pt x="1710" y="1212"/>
                    </a:lnTo>
                    <a:lnTo>
                      <a:pt x="1710" y="1212"/>
                    </a:lnTo>
                    <a:lnTo>
                      <a:pt x="1710" y="1206"/>
                    </a:lnTo>
                    <a:lnTo>
                      <a:pt x="1716" y="1206"/>
                    </a:lnTo>
                    <a:lnTo>
                      <a:pt x="1716" y="1206"/>
                    </a:lnTo>
                    <a:lnTo>
                      <a:pt x="1716" y="1206"/>
                    </a:lnTo>
                    <a:lnTo>
                      <a:pt x="1716" y="1206"/>
                    </a:lnTo>
                    <a:lnTo>
                      <a:pt x="1716" y="1206"/>
                    </a:lnTo>
                    <a:lnTo>
                      <a:pt x="1716" y="1206"/>
                    </a:lnTo>
                    <a:lnTo>
                      <a:pt x="1716" y="1206"/>
                    </a:lnTo>
                    <a:lnTo>
                      <a:pt x="1722" y="1200"/>
                    </a:lnTo>
                    <a:lnTo>
                      <a:pt x="1722" y="1200"/>
                    </a:lnTo>
                    <a:lnTo>
                      <a:pt x="1722" y="1200"/>
                    </a:lnTo>
                    <a:lnTo>
                      <a:pt x="1722" y="1200"/>
                    </a:lnTo>
                    <a:lnTo>
                      <a:pt x="1722" y="1200"/>
                    </a:lnTo>
                    <a:lnTo>
                      <a:pt x="1722" y="1200"/>
                    </a:lnTo>
                    <a:lnTo>
                      <a:pt x="1728" y="1194"/>
                    </a:lnTo>
                    <a:lnTo>
                      <a:pt x="1728" y="1194"/>
                    </a:lnTo>
                    <a:lnTo>
                      <a:pt x="1728" y="1194"/>
                    </a:lnTo>
                    <a:lnTo>
                      <a:pt x="1728" y="1194"/>
                    </a:lnTo>
                    <a:lnTo>
                      <a:pt x="1728" y="1194"/>
                    </a:lnTo>
                    <a:lnTo>
                      <a:pt x="1728" y="1188"/>
                    </a:lnTo>
                    <a:lnTo>
                      <a:pt x="1728" y="1188"/>
                    </a:lnTo>
                    <a:lnTo>
                      <a:pt x="1734" y="1188"/>
                    </a:lnTo>
                    <a:lnTo>
                      <a:pt x="1734" y="1188"/>
                    </a:lnTo>
                    <a:lnTo>
                      <a:pt x="1734" y="1188"/>
                    </a:lnTo>
                    <a:lnTo>
                      <a:pt x="1734" y="1188"/>
                    </a:lnTo>
                    <a:lnTo>
                      <a:pt x="1734" y="1182"/>
                    </a:lnTo>
                    <a:lnTo>
                      <a:pt x="1734" y="1182"/>
                    </a:lnTo>
                    <a:lnTo>
                      <a:pt x="1740" y="1182"/>
                    </a:lnTo>
                    <a:lnTo>
                      <a:pt x="1740" y="1182"/>
                    </a:lnTo>
                    <a:lnTo>
                      <a:pt x="1740" y="1176"/>
                    </a:lnTo>
                    <a:lnTo>
                      <a:pt x="1740" y="1176"/>
                    </a:lnTo>
                    <a:lnTo>
                      <a:pt x="1740" y="1176"/>
                    </a:lnTo>
                    <a:lnTo>
                      <a:pt x="1740" y="1176"/>
                    </a:lnTo>
                    <a:lnTo>
                      <a:pt x="1746" y="1170"/>
                    </a:lnTo>
                    <a:lnTo>
                      <a:pt x="1746" y="1170"/>
                    </a:lnTo>
                    <a:lnTo>
                      <a:pt x="1746" y="1170"/>
                    </a:lnTo>
                    <a:lnTo>
                      <a:pt x="1746" y="1164"/>
                    </a:lnTo>
                    <a:lnTo>
                      <a:pt x="1746" y="1164"/>
                    </a:lnTo>
                    <a:lnTo>
                      <a:pt x="1746" y="1158"/>
                    </a:lnTo>
                    <a:lnTo>
                      <a:pt x="1746" y="1152"/>
                    </a:lnTo>
                    <a:lnTo>
                      <a:pt x="1752" y="1146"/>
                    </a:lnTo>
                    <a:lnTo>
                      <a:pt x="1752" y="1146"/>
                    </a:lnTo>
                    <a:lnTo>
                      <a:pt x="1752" y="1140"/>
                    </a:lnTo>
                    <a:lnTo>
                      <a:pt x="1752" y="1134"/>
                    </a:lnTo>
                    <a:lnTo>
                      <a:pt x="1752" y="1128"/>
                    </a:lnTo>
                    <a:lnTo>
                      <a:pt x="1752" y="1122"/>
                    </a:lnTo>
                    <a:lnTo>
                      <a:pt x="1758" y="1116"/>
                    </a:lnTo>
                    <a:lnTo>
                      <a:pt x="1758" y="1110"/>
                    </a:lnTo>
                    <a:lnTo>
                      <a:pt x="1758" y="1104"/>
                    </a:lnTo>
                    <a:lnTo>
                      <a:pt x="1758" y="1104"/>
                    </a:lnTo>
                    <a:lnTo>
                      <a:pt x="1758" y="1098"/>
                    </a:lnTo>
                    <a:lnTo>
                      <a:pt x="1758" y="1092"/>
                    </a:lnTo>
                    <a:lnTo>
                      <a:pt x="1758" y="1086"/>
                    </a:lnTo>
                    <a:lnTo>
                      <a:pt x="1764" y="1080"/>
                    </a:lnTo>
                    <a:lnTo>
                      <a:pt x="1764" y="1074"/>
                    </a:lnTo>
                    <a:lnTo>
                      <a:pt x="1764" y="1068"/>
                    </a:lnTo>
                    <a:lnTo>
                      <a:pt x="1764" y="1062"/>
                    </a:lnTo>
                    <a:lnTo>
                      <a:pt x="1764" y="1056"/>
                    </a:lnTo>
                    <a:lnTo>
                      <a:pt x="1764" y="1050"/>
                    </a:lnTo>
                    <a:lnTo>
                      <a:pt x="1764" y="1038"/>
                    </a:lnTo>
                    <a:lnTo>
                      <a:pt x="1770" y="1032"/>
                    </a:lnTo>
                    <a:lnTo>
                      <a:pt x="1770" y="1026"/>
                    </a:lnTo>
                    <a:lnTo>
                      <a:pt x="1770" y="1014"/>
                    </a:lnTo>
                    <a:lnTo>
                      <a:pt x="1770" y="1008"/>
                    </a:lnTo>
                    <a:lnTo>
                      <a:pt x="1770" y="1002"/>
                    </a:lnTo>
                    <a:lnTo>
                      <a:pt x="1776" y="996"/>
                    </a:lnTo>
                    <a:lnTo>
                      <a:pt x="1776" y="984"/>
                    </a:lnTo>
                    <a:lnTo>
                      <a:pt x="1776" y="978"/>
                    </a:lnTo>
                    <a:lnTo>
                      <a:pt x="1776" y="972"/>
                    </a:lnTo>
                    <a:lnTo>
                      <a:pt x="1776" y="966"/>
                    </a:lnTo>
                    <a:lnTo>
                      <a:pt x="1776" y="960"/>
                    </a:lnTo>
                    <a:lnTo>
                      <a:pt x="1776" y="948"/>
                    </a:lnTo>
                    <a:lnTo>
                      <a:pt x="1782" y="942"/>
                    </a:lnTo>
                    <a:lnTo>
                      <a:pt x="1782" y="936"/>
                    </a:lnTo>
                    <a:lnTo>
                      <a:pt x="1782" y="924"/>
                    </a:lnTo>
                    <a:lnTo>
                      <a:pt x="1782" y="918"/>
                    </a:lnTo>
                    <a:lnTo>
                      <a:pt x="1782" y="912"/>
                    </a:lnTo>
                    <a:lnTo>
                      <a:pt x="1782" y="906"/>
                    </a:lnTo>
                    <a:lnTo>
                      <a:pt x="1782" y="894"/>
                    </a:lnTo>
                    <a:lnTo>
                      <a:pt x="1788" y="888"/>
                    </a:lnTo>
                    <a:lnTo>
                      <a:pt x="1788" y="888"/>
                    </a:lnTo>
                    <a:lnTo>
                      <a:pt x="1788" y="894"/>
                    </a:lnTo>
                    <a:lnTo>
                      <a:pt x="1788" y="900"/>
                    </a:lnTo>
                    <a:lnTo>
                      <a:pt x="1788" y="918"/>
                    </a:lnTo>
                    <a:lnTo>
                      <a:pt x="1788" y="930"/>
                    </a:lnTo>
                    <a:lnTo>
                      <a:pt x="1794" y="936"/>
                    </a:lnTo>
                    <a:lnTo>
                      <a:pt x="1794" y="948"/>
                    </a:lnTo>
                    <a:lnTo>
                      <a:pt x="1794" y="960"/>
                    </a:lnTo>
                    <a:lnTo>
                      <a:pt x="1794" y="972"/>
                    </a:lnTo>
                    <a:lnTo>
                      <a:pt x="1794" y="978"/>
                    </a:lnTo>
                    <a:lnTo>
                      <a:pt x="1794" y="990"/>
                    </a:lnTo>
                    <a:lnTo>
                      <a:pt x="1794" y="996"/>
                    </a:lnTo>
                    <a:lnTo>
                      <a:pt x="1800" y="1008"/>
                    </a:lnTo>
                    <a:lnTo>
                      <a:pt x="1800" y="1020"/>
                    </a:lnTo>
                    <a:lnTo>
                      <a:pt x="1800" y="1026"/>
                    </a:lnTo>
                    <a:lnTo>
                      <a:pt x="1800" y="1038"/>
                    </a:lnTo>
                    <a:lnTo>
                      <a:pt x="1800" y="1044"/>
                    </a:lnTo>
                    <a:lnTo>
                      <a:pt x="1800" y="1056"/>
                    </a:lnTo>
                    <a:lnTo>
                      <a:pt x="1806" y="1062"/>
                    </a:lnTo>
                    <a:lnTo>
                      <a:pt x="1806" y="1068"/>
                    </a:lnTo>
                    <a:lnTo>
                      <a:pt x="1806" y="1080"/>
                    </a:lnTo>
                    <a:lnTo>
                      <a:pt x="1806" y="1086"/>
                    </a:lnTo>
                    <a:lnTo>
                      <a:pt x="1806" y="1098"/>
                    </a:lnTo>
                    <a:lnTo>
                      <a:pt x="1806" y="1104"/>
                    </a:lnTo>
                    <a:lnTo>
                      <a:pt x="1806" y="1110"/>
                    </a:lnTo>
                    <a:lnTo>
                      <a:pt x="1812" y="1116"/>
                    </a:lnTo>
                    <a:lnTo>
                      <a:pt x="1812" y="1128"/>
                    </a:lnTo>
                    <a:lnTo>
                      <a:pt x="1812" y="1134"/>
                    </a:lnTo>
                    <a:lnTo>
                      <a:pt x="1812" y="1140"/>
                    </a:lnTo>
                    <a:lnTo>
                      <a:pt x="1812" y="1146"/>
                    </a:lnTo>
                    <a:lnTo>
                      <a:pt x="1812" y="1152"/>
                    </a:lnTo>
                    <a:lnTo>
                      <a:pt x="1818" y="1158"/>
                    </a:lnTo>
                    <a:lnTo>
                      <a:pt x="1818" y="1164"/>
                    </a:lnTo>
                    <a:lnTo>
                      <a:pt x="1818" y="1170"/>
                    </a:lnTo>
                    <a:lnTo>
                      <a:pt x="1818" y="1176"/>
                    </a:lnTo>
                    <a:lnTo>
                      <a:pt x="1818" y="1182"/>
                    </a:lnTo>
                    <a:lnTo>
                      <a:pt x="1818" y="1188"/>
                    </a:lnTo>
                    <a:lnTo>
                      <a:pt x="1818" y="1194"/>
                    </a:lnTo>
                    <a:lnTo>
                      <a:pt x="1824" y="1200"/>
                    </a:lnTo>
                    <a:lnTo>
                      <a:pt x="1824" y="1206"/>
                    </a:lnTo>
                    <a:lnTo>
                      <a:pt x="1824" y="1212"/>
                    </a:lnTo>
                    <a:lnTo>
                      <a:pt x="1824" y="1218"/>
                    </a:lnTo>
                    <a:lnTo>
                      <a:pt x="1824" y="1218"/>
                    </a:lnTo>
                    <a:lnTo>
                      <a:pt x="1824" y="1224"/>
                    </a:lnTo>
                    <a:lnTo>
                      <a:pt x="1830" y="1230"/>
                    </a:lnTo>
                    <a:lnTo>
                      <a:pt x="1830" y="1230"/>
                    </a:lnTo>
                    <a:lnTo>
                      <a:pt x="1830" y="1236"/>
                    </a:lnTo>
                    <a:lnTo>
                      <a:pt x="1830" y="1242"/>
                    </a:lnTo>
                    <a:lnTo>
                      <a:pt x="1830" y="1242"/>
                    </a:lnTo>
                    <a:lnTo>
                      <a:pt x="1830" y="1248"/>
                    </a:lnTo>
                    <a:lnTo>
                      <a:pt x="1836" y="1248"/>
                    </a:lnTo>
                    <a:lnTo>
                      <a:pt x="1836" y="1248"/>
                    </a:lnTo>
                    <a:lnTo>
                      <a:pt x="1836" y="1254"/>
                    </a:lnTo>
                    <a:lnTo>
                      <a:pt x="1836" y="1254"/>
                    </a:lnTo>
                    <a:lnTo>
                      <a:pt x="1836" y="1254"/>
                    </a:lnTo>
                    <a:lnTo>
                      <a:pt x="1836" y="1260"/>
                    </a:lnTo>
                    <a:lnTo>
                      <a:pt x="1836" y="1260"/>
                    </a:lnTo>
                    <a:lnTo>
                      <a:pt x="1842" y="1260"/>
                    </a:lnTo>
                    <a:lnTo>
                      <a:pt x="1842" y="1266"/>
                    </a:lnTo>
                    <a:lnTo>
                      <a:pt x="1842" y="1266"/>
                    </a:lnTo>
                    <a:lnTo>
                      <a:pt x="1842" y="1266"/>
                    </a:lnTo>
                    <a:lnTo>
                      <a:pt x="1842" y="1266"/>
                    </a:lnTo>
                    <a:lnTo>
                      <a:pt x="1842" y="1272"/>
                    </a:lnTo>
                    <a:lnTo>
                      <a:pt x="1842" y="1272"/>
                    </a:lnTo>
                    <a:lnTo>
                      <a:pt x="1848" y="1272"/>
                    </a:lnTo>
                    <a:lnTo>
                      <a:pt x="1848" y="1272"/>
                    </a:lnTo>
                    <a:lnTo>
                      <a:pt x="1848" y="1278"/>
                    </a:lnTo>
                    <a:lnTo>
                      <a:pt x="1848" y="1278"/>
                    </a:lnTo>
                    <a:lnTo>
                      <a:pt x="1848" y="1278"/>
                    </a:lnTo>
                    <a:lnTo>
                      <a:pt x="1848" y="1278"/>
                    </a:lnTo>
                    <a:lnTo>
                      <a:pt x="1854" y="1278"/>
                    </a:lnTo>
                    <a:lnTo>
                      <a:pt x="1854" y="1278"/>
                    </a:lnTo>
                    <a:lnTo>
                      <a:pt x="1854" y="1278"/>
                    </a:lnTo>
                    <a:lnTo>
                      <a:pt x="1854" y="1278"/>
                    </a:lnTo>
                    <a:lnTo>
                      <a:pt x="1854" y="1284"/>
                    </a:lnTo>
                    <a:lnTo>
                      <a:pt x="1854" y="1284"/>
                    </a:lnTo>
                    <a:lnTo>
                      <a:pt x="1854" y="1284"/>
                    </a:lnTo>
                    <a:lnTo>
                      <a:pt x="1860" y="1284"/>
                    </a:lnTo>
                    <a:lnTo>
                      <a:pt x="1860" y="1284"/>
                    </a:lnTo>
                    <a:lnTo>
                      <a:pt x="1860" y="1284"/>
                    </a:lnTo>
                    <a:lnTo>
                      <a:pt x="1860" y="1284"/>
                    </a:lnTo>
                    <a:lnTo>
                      <a:pt x="1860" y="1284"/>
                    </a:lnTo>
                    <a:lnTo>
                      <a:pt x="1860" y="1284"/>
                    </a:lnTo>
                    <a:lnTo>
                      <a:pt x="1866" y="1284"/>
                    </a:lnTo>
                    <a:lnTo>
                      <a:pt x="1866" y="1278"/>
                    </a:lnTo>
                    <a:lnTo>
                      <a:pt x="1866" y="1278"/>
                    </a:lnTo>
                    <a:lnTo>
                      <a:pt x="1866" y="1278"/>
                    </a:lnTo>
                    <a:lnTo>
                      <a:pt x="1866" y="1278"/>
                    </a:lnTo>
                    <a:lnTo>
                      <a:pt x="1866" y="1278"/>
                    </a:lnTo>
                    <a:lnTo>
                      <a:pt x="1866" y="1278"/>
                    </a:lnTo>
                    <a:lnTo>
                      <a:pt x="1872" y="1278"/>
                    </a:lnTo>
                    <a:lnTo>
                      <a:pt x="1872" y="1278"/>
                    </a:lnTo>
                    <a:lnTo>
                      <a:pt x="1872" y="1272"/>
                    </a:lnTo>
                    <a:lnTo>
                      <a:pt x="1872" y="1272"/>
                    </a:lnTo>
                    <a:lnTo>
                      <a:pt x="1872" y="1272"/>
                    </a:lnTo>
                    <a:lnTo>
                      <a:pt x="1872" y="1272"/>
                    </a:lnTo>
                    <a:lnTo>
                      <a:pt x="1878" y="1272"/>
                    </a:lnTo>
                    <a:lnTo>
                      <a:pt x="1878" y="1266"/>
                    </a:lnTo>
                    <a:lnTo>
                      <a:pt x="1878" y="1266"/>
                    </a:lnTo>
                    <a:lnTo>
                      <a:pt x="1878" y="1266"/>
                    </a:lnTo>
                    <a:lnTo>
                      <a:pt x="1878" y="1266"/>
                    </a:lnTo>
                    <a:lnTo>
                      <a:pt x="1878" y="1260"/>
                    </a:lnTo>
                    <a:lnTo>
                      <a:pt x="1878" y="1260"/>
                    </a:lnTo>
                    <a:lnTo>
                      <a:pt x="1884" y="1260"/>
                    </a:lnTo>
                    <a:lnTo>
                      <a:pt x="1884" y="1254"/>
                    </a:lnTo>
                    <a:lnTo>
                      <a:pt x="1884" y="1254"/>
                    </a:lnTo>
                    <a:lnTo>
                      <a:pt x="1884" y="1248"/>
                    </a:lnTo>
                    <a:lnTo>
                      <a:pt x="1884" y="1248"/>
                    </a:lnTo>
                    <a:lnTo>
                      <a:pt x="1884" y="1248"/>
                    </a:lnTo>
                    <a:lnTo>
                      <a:pt x="1890" y="1242"/>
                    </a:lnTo>
                    <a:lnTo>
                      <a:pt x="1890" y="1242"/>
                    </a:lnTo>
                    <a:lnTo>
                      <a:pt x="1890" y="1236"/>
                    </a:lnTo>
                    <a:lnTo>
                      <a:pt x="1890" y="1236"/>
                    </a:lnTo>
                    <a:lnTo>
                      <a:pt x="1890" y="1230"/>
                    </a:lnTo>
                    <a:lnTo>
                      <a:pt x="1890" y="1230"/>
                    </a:lnTo>
                    <a:lnTo>
                      <a:pt x="1890" y="1224"/>
                    </a:lnTo>
                    <a:lnTo>
                      <a:pt x="1896" y="1224"/>
                    </a:lnTo>
                    <a:lnTo>
                      <a:pt x="1896" y="1218"/>
                    </a:lnTo>
                    <a:lnTo>
                      <a:pt x="1896" y="1218"/>
                    </a:lnTo>
                    <a:lnTo>
                      <a:pt x="1896" y="1212"/>
                    </a:lnTo>
                    <a:lnTo>
                      <a:pt x="1896" y="1206"/>
                    </a:lnTo>
                    <a:lnTo>
                      <a:pt x="1896" y="1206"/>
                    </a:lnTo>
                    <a:lnTo>
                      <a:pt x="1902" y="1200"/>
                    </a:lnTo>
                    <a:lnTo>
                      <a:pt x="1902" y="1200"/>
                    </a:lnTo>
                    <a:lnTo>
                      <a:pt x="1902" y="1194"/>
                    </a:lnTo>
                    <a:lnTo>
                      <a:pt x="1902" y="1194"/>
                    </a:lnTo>
                    <a:lnTo>
                      <a:pt x="1902" y="1188"/>
                    </a:lnTo>
                    <a:lnTo>
                      <a:pt x="1902" y="1182"/>
                    </a:lnTo>
                    <a:lnTo>
                      <a:pt x="1902" y="1182"/>
                    </a:lnTo>
                    <a:lnTo>
                      <a:pt x="1908" y="1176"/>
                    </a:lnTo>
                    <a:lnTo>
                      <a:pt x="1908" y="1170"/>
                    </a:lnTo>
                    <a:lnTo>
                      <a:pt x="1908" y="1170"/>
                    </a:lnTo>
                    <a:lnTo>
                      <a:pt x="1908" y="1164"/>
                    </a:lnTo>
                    <a:lnTo>
                      <a:pt x="1908" y="1158"/>
                    </a:lnTo>
                    <a:lnTo>
                      <a:pt x="1908" y="1158"/>
                    </a:lnTo>
                    <a:lnTo>
                      <a:pt x="1914" y="1152"/>
                    </a:lnTo>
                    <a:lnTo>
                      <a:pt x="1914" y="1146"/>
                    </a:lnTo>
                    <a:lnTo>
                      <a:pt x="1914" y="1140"/>
                    </a:lnTo>
                    <a:lnTo>
                      <a:pt x="1914" y="1140"/>
                    </a:lnTo>
                    <a:lnTo>
                      <a:pt x="1914" y="1134"/>
                    </a:lnTo>
                    <a:lnTo>
                      <a:pt x="1914" y="1128"/>
                    </a:lnTo>
                    <a:lnTo>
                      <a:pt x="1914" y="1122"/>
                    </a:lnTo>
                    <a:lnTo>
                      <a:pt x="1920" y="1116"/>
                    </a:lnTo>
                    <a:lnTo>
                      <a:pt x="1920" y="1116"/>
                    </a:lnTo>
                    <a:lnTo>
                      <a:pt x="1920" y="1110"/>
                    </a:lnTo>
                    <a:lnTo>
                      <a:pt x="1920" y="1098"/>
                    </a:lnTo>
                    <a:lnTo>
                      <a:pt x="1920" y="1092"/>
                    </a:lnTo>
                    <a:lnTo>
                      <a:pt x="1920" y="1086"/>
                    </a:lnTo>
                    <a:lnTo>
                      <a:pt x="1926" y="1080"/>
                    </a:lnTo>
                    <a:lnTo>
                      <a:pt x="1926" y="1074"/>
                    </a:lnTo>
                    <a:lnTo>
                      <a:pt x="1926" y="1068"/>
                    </a:lnTo>
                    <a:lnTo>
                      <a:pt x="1926" y="1062"/>
                    </a:lnTo>
                    <a:lnTo>
                      <a:pt x="1926" y="1056"/>
                    </a:lnTo>
                    <a:lnTo>
                      <a:pt x="1926" y="1050"/>
                    </a:lnTo>
                    <a:lnTo>
                      <a:pt x="1932" y="1044"/>
                    </a:lnTo>
                    <a:lnTo>
                      <a:pt x="1932" y="1044"/>
                    </a:lnTo>
                    <a:lnTo>
                      <a:pt x="1932" y="1038"/>
                    </a:lnTo>
                    <a:lnTo>
                      <a:pt x="1932" y="1032"/>
                    </a:lnTo>
                    <a:lnTo>
                      <a:pt x="1932" y="1026"/>
                    </a:lnTo>
                    <a:lnTo>
                      <a:pt x="1932" y="1020"/>
                    </a:lnTo>
                    <a:lnTo>
                      <a:pt x="1932" y="1014"/>
                    </a:lnTo>
                    <a:lnTo>
                      <a:pt x="1938" y="1008"/>
                    </a:lnTo>
                    <a:lnTo>
                      <a:pt x="1938" y="996"/>
                    </a:lnTo>
                    <a:lnTo>
                      <a:pt x="1938" y="990"/>
                    </a:lnTo>
                    <a:lnTo>
                      <a:pt x="1938" y="984"/>
                    </a:lnTo>
                    <a:lnTo>
                      <a:pt x="1938" y="978"/>
                    </a:lnTo>
                    <a:lnTo>
                      <a:pt x="1938" y="972"/>
                    </a:lnTo>
                    <a:lnTo>
                      <a:pt x="1944" y="960"/>
                    </a:lnTo>
                    <a:lnTo>
                      <a:pt x="1944" y="954"/>
                    </a:lnTo>
                    <a:lnTo>
                      <a:pt x="1944" y="942"/>
                    </a:lnTo>
                    <a:lnTo>
                      <a:pt x="1944" y="936"/>
                    </a:lnTo>
                    <a:lnTo>
                      <a:pt x="1944" y="930"/>
                    </a:lnTo>
                    <a:lnTo>
                      <a:pt x="1944" y="924"/>
                    </a:lnTo>
                    <a:lnTo>
                      <a:pt x="1944" y="912"/>
                    </a:lnTo>
                    <a:lnTo>
                      <a:pt x="1950" y="906"/>
                    </a:lnTo>
                    <a:lnTo>
                      <a:pt x="1950" y="900"/>
                    </a:lnTo>
                    <a:lnTo>
                      <a:pt x="1950" y="894"/>
                    </a:lnTo>
                    <a:lnTo>
                      <a:pt x="1950" y="882"/>
                    </a:lnTo>
                    <a:lnTo>
                      <a:pt x="1950" y="876"/>
                    </a:lnTo>
                    <a:lnTo>
                      <a:pt x="1950" y="870"/>
                    </a:lnTo>
                    <a:lnTo>
                      <a:pt x="1956" y="858"/>
                    </a:lnTo>
                    <a:lnTo>
                      <a:pt x="1956" y="852"/>
                    </a:lnTo>
                    <a:lnTo>
                      <a:pt x="1956" y="846"/>
                    </a:lnTo>
                    <a:lnTo>
                      <a:pt x="1956" y="834"/>
                    </a:lnTo>
                    <a:lnTo>
                      <a:pt x="1956" y="828"/>
                    </a:lnTo>
                    <a:lnTo>
                      <a:pt x="1956" y="822"/>
                    </a:lnTo>
                    <a:lnTo>
                      <a:pt x="1956" y="810"/>
                    </a:lnTo>
                    <a:lnTo>
                      <a:pt x="1962" y="804"/>
                    </a:lnTo>
                    <a:lnTo>
                      <a:pt x="1962" y="792"/>
                    </a:lnTo>
                    <a:lnTo>
                      <a:pt x="1962" y="786"/>
                    </a:lnTo>
                    <a:lnTo>
                      <a:pt x="1962" y="774"/>
                    </a:lnTo>
                    <a:lnTo>
                      <a:pt x="1962" y="768"/>
                    </a:lnTo>
                    <a:lnTo>
                      <a:pt x="1962" y="762"/>
                    </a:lnTo>
                    <a:lnTo>
                      <a:pt x="1968" y="744"/>
                    </a:lnTo>
                    <a:lnTo>
                      <a:pt x="1968" y="750"/>
                    </a:lnTo>
                    <a:lnTo>
                      <a:pt x="1968" y="756"/>
                    </a:lnTo>
                    <a:lnTo>
                      <a:pt x="1968" y="756"/>
                    </a:lnTo>
                    <a:lnTo>
                      <a:pt x="1968" y="762"/>
                    </a:lnTo>
                    <a:lnTo>
                      <a:pt x="1968" y="768"/>
                    </a:lnTo>
                    <a:lnTo>
                      <a:pt x="1968" y="774"/>
                    </a:lnTo>
                    <a:lnTo>
                      <a:pt x="1974" y="786"/>
                    </a:lnTo>
                    <a:lnTo>
                      <a:pt x="1974" y="792"/>
                    </a:lnTo>
                    <a:lnTo>
                      <a:pt x="1974" y="798"/>
                    </a:lnTo>
                    <a:lnTo>
                      <a:pt x="1974" y="798"/>
                    </a:lnTo>
                    <a:lnTo>
                      <a:pt x="1974" y="804"/>
                    </a:lnTo>
                    <a:lnTo>
                      <a:pt x="1974" y="810"/>
                    </a:lnTo>
                    <a:lnTo>
                      <a:pt x="1980" y="816"/>
                    </a:lnTo>
                    <a:lnTo>
                      <a:pt x="1980" y="822"/>
                    </a:lnTo>
                    <a:lnTo>
                      <a:pt x="1980" y="828"/>
                    </a:lnTo>
                    <a:lnTo>
                      <a:pt x="1980" y="834"/>
                    </a:lnTo>
                    <a:lnTo>
                      <a:pt x="1980" y="840"/>
                    </a:lnTo>
                    <a:lnTo>
                      <a:pt x="1980" y="846"/>
                    </a:lnTo>
                    <a:lnTo>
                      <a:pt x="1980" y="852"/>
                    </a:lnTo>
                    <a:lnTo>
                      <a:pt x="1986" y="852"/>
                    </a:lnTo>
                    <a:lnTo>
                      <a:pt x="1986" y="858"/>
                    </a:lnTo>
                    <a:lnTo>
                      <a:pt x="1986" y="864"/>
                    </a:lnTo>
                    <a:lnTo>
                      <a:pt x="1986" y="870"/>
                    </a:lnTo>
                    <a:lnTo>
                      <a:pt x="1986" y="876"/>
                    </a:lnTo>
                    <a:lnTo>
                      <a:pt x="1986" y="882"/>
                    </a:lnTo>
                    <a:lnTo>
                      <a:pt x="1992" y="888"/>
                    </a:lnTo>
                    <a:lnTo>
                      <a:pt x="1992" y="894"/>
                    </a:lnTo>
                    <a:lnTo>
                      <a:pt x="1992" y="894"/>
                    </a:lnTo>
                    <a:lnTo>
                      <a:pt x="1992" y="900"/>
                    </a:lnTo>
                    <a:lnTo>
                      <a:pt x="1992" y="906"/>
                    </a:lnTo>
                    <a:lnTo>
                      <a:pt x="1992" y="912"/>
                    </a:lnTo>
                    <a:lnTo>
                      <a:pt x="1992" y="918"/>
                    </a:lnTo>
                    <a:lnTo>
                      <a:pt x="1998" y="918"/>
                    </a:lnTo>
                    <a:lnTo>
                      <a:pt x="1998" y="924"/>
                    </a:lnTo>
                    <a:lnTo>
                      <a:pt x="1998" y="930"/>
                    </a:lnTo>
                    <a:lnTo>
                      <a:pt x="1998" y="936"/>
                    </a:lnTo>
                    <a:lnTo>
                      <a:pt x="1998" y="942"/>
                    </a:lnTo>
                    <a:lnTo>
                      <a:pt x="1998" y="942"/>
                    </a:lnTo>
                    <a:lnTo>
                      <a:pt x="1998" y="948"/>
                    </a:lnTo>
                    <a:lnTo>
                      <a:pt x="2004" y="954"/>
                    </a:lnTo>
                    <a:lnTo>
                      <a:pt x="2004" y="960"/>
                    </a:lnTo>
                    <a:lnTo>
                      <a:pt x="2004" y="960"/>
                    </a:lnTo>
                    <a:lnTo>
                      <a:pt x="2004" y="966"/>
                    </a:lnTo>
                    <a:lnTo>
                      <a:pt x="2004" y="972"/>
                    </a:lnTo>
                    <a:lnTo>
                      <a:pt x="2004" y="978"/>
                    </a:lnTo>
                    <a:lnTo>
                      <a:pt x="2010" y="978"/>
                    </a:lnTo>
                    <a:lnTo>
                      <a:pt x="2010" y="984"/>
                    </a:lnTo>
                    <a:lnTo>
                      <a:pt x="2010" y="990"/>
                    </a:lnTo>
                    <a:lnTo>
                      <a:pt x="2010" y="990"/>
                    </a:lnTo>
                    <a:lnTo>
                      <a:pt x="2010" y="996"/>
                    </a:lnTo>
                    <a:lnTo>
                      <a:pt x="2010" y="1002"/>
                    </a:lnTo>
                    <a:lnTo>
                      <a:pt x="2010" y="1008"/>
                    </a:lnTo>
                    <a:lnTo>
                      <a:pt x="2016" y="1008"/>
                    </a:lnTo>
                    <a:lnTo>
                      <a:pt x="2016" y="1014"/>
                    </a:lnTo>
                    <a:lnTo>
                      <a:pt x="2016" y="1020"/>
                    </a:lnTo>
                    <a:lnTo>
                      <a:pt x="2016" y="1020"/>
                    </a:lnTo>
                    <a:lnTo>
                      <a:pt x="2016" y="1026"/>
                    </a:lnTo>
                    <a:lnTo>
                      <a:pt x="2016" y="1032"/>
                    </a:lnTo>
                    <a:lnTo>
                      <a:pt x="2022" y="1032"/>
                    </a:lnTo>
                    <a:lnTo>
                      <a:pt x="2022" y="1038"/>
                    </a:lnTo>
                    <a:lnTo>
                      <a:pt x="2022" y="1044"/>
                    </a:lnTo>
                    <a:lnTo>
                      <a:pt x="2022" y="1044"/>
                    </a:lnTo>
                    <a:lnTo>
                      <a:pt x="2022" y="1050"/>
                    </a:lnTo>
                    <a:lnTo>
                      <a:pt x="2022" y="1056"/>
                    </a:lnTo>
                    <a:lnTo>
                      <a:pt x="2022" y="1056"/>
                    </a:lnTo>
                    <a:lnTo>
                      <a:pt x="2028" y="1062"/>
                    </a:lnTo>
                    <a:lnTo>
                      <a:pt x="2028" y="1062"/>
                    </a:lnTo>
                    <a:lnTo>
                      <a:pt x="2028" y="1068"/>
                    </a:lnTo>
                    <a:lnTo>
                      <a:pt x="2028" y="1074"/>
                    </a:lnTo>
                    <a:lnTo>
                      <a:pt x="2028" y="1074"/>
                    </a:lnTo>
                    <a:lnTo>
                      <a:pt x="2028" y="1080"/>
                    </a:lnTo>
                    <a:lnTo>
                      <a:pt x="2034" y="1080"/>
                    </a:lnTo>
                    <a:lnTo>
                      <a:pt x="2034" y="1086"/>
                    </a:lnTo>
                    <a:lnTo>
                      <a:pt x="2034" y="1092"/>
                    </a:lnTo>
                    <a:lnTo>
                      <a:pt x="2034" y="1092"/>
                    </a:lnTo>
                    <a:lnTo>
                      <a:pt x="2034" y="1098"/>
                    </a:lnTo>
                    <a:lnTo>
                      <a:pt x="2034" y="1098"/>
                    </a:lnTo>
                    <a:lnTo>
                      <a:pt x="2040" y="1104"/>
                    </a:lnTo>
                    <a:lnTo>
                      <a:pt x="2040" y="1104"/>
                    </a:lnTo>
                    <a:lnTo>
                      <a:pt x="2040" y="1110"/>
                    </a:lnTo>
                    <a:lnTo>
                      <a:pt x="2040" y="1116"/>
                    </a:lnTo>
                    <a:lnTo>
                      <a:pt x="2040" y="1116"/>
                    </a:lnTo>
                    <a:lnTo>
                      <a:pt x="2040" y="1122"/>
                    </a:lnTo>
                    <a:lnTo>
                      <a:pt x="2040" y="1122"/>
                    </a:lnTo>
                    <a:lnTo>
                      <a:pt x="2046" y="1128"/>
                    </a:lnTo>
                    <a:lnTo>
                      <a:pt x="2046" y="1128"/>
                    </a:lnTo>
                    <a:lnTo>
                      <a:pt x="2046" y="1134"/>
                    </a:lnTo>
                    <a:lnTo>
                      <a:pt x="2046" y="1134"/>
                    </a:lnTo>
                    <a:lnTo>
                      <a:pt x="2046" y="1140"/>
                    </a:lnTo>
                    <a:lnTo>
                      <a:pt x="2046" y="1140"/>
                    </a:lnTo>
                    <a:lnTo>
                      <a:pt x="2052" y="1146"/>
                    </a:lnTo>
                    <a:lnTo>
                      <a:pt x="2052" y="1146"/>
                    </a:lnTo>
                    <a:lnTo>
                      <a:pt x="2052" y="1152"/>
                    </a:lnTo>
                    <a:lnTo>
                      <a:pt x="2052" y="1152"/>
                    </a:lnTo>
                    <a:lnTo>
                      <a:pt x="2052" y="1158"/>
                    </a:lnTo>
                    <a:lnTo>
                      <a:pt x="2052" y="1158"/>
                    </a:lnTo>
                    <a:lnTo>
                      <a:pt x="2052" y="1164"/>
                    </a:lnTo>
                    <a:lnTo>
                      <a:pt x="2058" y="1164"/>
                    </a:lnTo>
                    <a:lnTo>
                      <a:pt x="2058" y="1170"/>
                    </a:lnTo>
                    <a:lnTo>
                      <a:pt x="2058" y="1170"/>
                    </a:lnTo>
                    <a:lnTo>
                      <a:pt x="2058" y="1176"/>
                    </a:lnTo>
                    <a:lnTo>
                      <a:pt x="2058" y="1176"/>
                    </a:lnTo>
                    <a:lnTo>
                      <a:pt x="2058" y="1176"/>
                    </a:lnTo>
                    <a:lnTo>
                      <a:pt x="2064" y="1182"/>
                    </a:lnTo>
                    <a:lnTo>
                      <a:pt x="2064" y="1182"/>
                    </a:lnTo>
                    <a:lnTo>
                      <a:pt x="2064" y="1188"/>
                    </a:lnTo>
                    <a:lnTo>
                      <a:pt x="2064" y="1188"/>
                    </a:lnTo>
                    <a:lnTo>
                      <a:pt x="2064" y="1194"/>
                    </a:lnTo>
                    <a:lnTo>
                      <a:pt x="2064" y="1194"/>
                    </a:lnTo>
                    <a:lnTo>
                      <a:pt x="2064" y="1194"/>
                    </a:lnTo>
                    <a:lnTo>
                      <a:pt x="2070" y="1200"/>
                    </a:lnTo>
                    <a:lnTo>
                      <a:pt x="2070" y="1200"/>
                    </a:lnTo>
                    <a:lnTo>
                      <a:pt x="2070" y="1200"/>
                    </a:lnTo>
                    <a:lnTo>
                      <a:pt x="2070" y="1206"/>
                    </a:lnTo>
                    <a:lnTo>
                      <a:pt x="2070" y="1206"/>
                    </a:lnTo>
                    <a:lnTo>
                      <a:pt x="2070" y="1206"/>
                    </a:lnTo>
                    <a:lnTo>
                      <a:pt x="2070" y="1212"/>
                    </a:lnTo>
                    <a:lnTo>
                      <a:pt x="2076" y="1212"/>
                    </a:lnTo>
                    <a:lnTo>
                      <a:pt x="2076" y="1212"/>
                    </a:lnTo>
                    <a:lnTo>
                      <a:pt x="2076" y="1218"/>
                    </a:lnTo>
                    <a:lnTo>
                      <a:pt x="2076" y="1218"/>
                    </a:lnTo>
                    <a:lnTo>
                      <a:pt x="2076" y="1218"/>
                    </a:lnTo>
                    <a:lnTo>
                      <a:pt x="2076" y="1224"/>
                    </a:lnTo>
                    <a:lnTo>
                      <a:pt x="2082" y="1224"/>
                    </a:lnTo>
                    <a:lnTo>
                      <a:pt x="2082" y="1224"/>
                    </a:lnTo>
                    <a:lnTo>
                      <a:pt x="2082" y="1224"/>
                    </a:lnTo>
                    <a:lnTo>
                      <a:pt x="2082" y="1230"/>
                    </a:lnTo>
                    <a:lnTo>
                      <a:pt x="2082" y="1230"/>
                    </a:lnTo>
                    <a:lnTo>
                      <a:pt x="2082" y="1230"/>
                    </a:lnTo>
                    <a:lnTo>
                      <a:pt x="2082" y="1230"/>
                    </a:lnTo>
                    <a:lnTo>
                      <a:pt x="2088" y="1236"/>
                    </a:lnTo>
                    <a:lnTo>
                      <a:pt x="2088" y="1236"/>
                    </a:lnTo>
                    <a:lnTo>
                      <a:pt x="2088" y="1236"/>
                    </a:lnTo>
                    <a:lnTo>
                      <a:pt x="2088" y="1236"/>
                    </a:lnTo>
                    <a:lnTo>
                      <a:pt x="2088" y="1242"/>
                    </a:lnTo>
                    <a:lnTo>
                      <a:pt x="2088" y="1242"/>
                    </a:lnTo>
                    <a:lnTo>
                      <a:pt x="2094" y="1242"/>
                    </a:lnTo>
                    <a:lnTo>
                      <a:pt x="2094" y="1242"/>
                    </a:lnTo>
                    <a:lnTo>
                      <a:pt x="2094" y="1242"/>
                    </a:lnTo>
                    <a:lnTo>
                      <a:pt x="2094" y="1248"/>
                    </a:lnTo>
                    <a:lnTo>
                      <a:pt x="2094" y="1248"/>
                    </a:lnTo>
                    <a:lnTo>
                      <a:pt x="2094" y="1248"/>
                    </a:lnTo>
                    <a:lnTo>
                      <a:pt x="2094" y="1248"/>
                    </a:lnTo>
                    <a:lnTo>
                      <a:pt x="2100" y="1248"/>
                    </a:lnTo>
                    <a:lnTo>
                      <a:pt x="2100" y="1248"/>
                    </a:lnTo>
                    <a:lnTo>
                      <a:pt x="2100" y="1254"/>
                    </a:lnTo>
                    <a:lnTo>
                      <a:pt x="2100" y="1254"/>
                    </a:lnTo>
                    <a:lnTo>
                      <a:pt x="2100" y="1254"/>
                    </a:lnTo>
                    <a:lnTo>
                      <a:pt x="2100" y="1254"/>
                    </a:lnTo>
                    <a:lnTo>
                      <a:pt x="2106" y="1254"/>
                    </a:lnTo>
                    <a:lnTo>
                      <a:pt x="2106" y="1254"/>
                    </a:lnTo>
                    <a:lnTo>
                      <a:pt x="2106" y="1254"/>
                    </a:lnTo>
                    <a:lnTo>
                      <a:pt x="2106" y="1254"/>
                    </a:lnTo>
                    <a:lnTo>
                      <a:pt x="2106" y="1254"/>
                    </a:lnTo>
                    <a:lnTo>
                      <a:pt x="2106" y="1254"/>
                    </a:lnTo>
                    <a:lnTo>
                      <a:pt x="2112" y="1254"/>
                    </a:lnTo>
                    <a:lnTo>
                      <a:pt x="2112" y="1254"/>
                    </a:lnTo>
                    <a:lnTo>
                      <a:pt x="2112" y="1254"/>
                    </a:lnTo>
                    <a:lnTo>
                      <a:pt x="2112" y="1248"/>
                    </a:lnTo>
                    <a:lnTo>
                      <a:pt x="2112" y="1248"/>
                    </a:lnTo>
                    <a:lnTo>
                      <a:pt x="2112" y="1248"/>
                    </a:lnTo>
                    <a:lnTo>
                      <a:pt x="2112" y="1248"/>
                    </a:lnTo>
                    <a:lnTo>
                      <a:pt x="2118" y="1248"/>
                    </a:lnTo>
                    <a:lnTo>
                      <a:pt x="2118" y="1248"/>
                    </a:lnTo>
                    <a:lnTo>
                      <a:pt x="2118" y="1248"/>
                    </a:lnTo>
                    <a:lnTo>
                      <a:pt x="2118" y="1248"/>
                    </a:lnTo>
                    <a:lnTo>
                      <a:pt x="2118" y="1242"/>
                    </a:lnTo>
                    <a:lnTo>
                      <a:pt x="2118" y="1242"/>
                    </a:lnTo>
                    <a:lnTo>
                      <a:pt x="2124" y="1242"/>
                    </a:lnTo>
                    <a:lnTo>
                      <a:pt x="2124" y="1242"/>
                    </a:lnTo>
                    <a:lnTo>
                      <a:pt x="2124" y="1242"/>
                    </a:lnTo>
                    <a:lnTo>
                      <a:pt x="2124" y="1242"/>
                    </a:lnTo>
                    <a:lnTo>
                      <a:pt x="2124" y="1236"/>
                    </a:lnTo>
                    <a:lnTo>
                      <a:pt x="2124" y="1236"/>
                    </a:lnTo>
                    <a:lnTo>
                      <a:pt x="2124" y="1236"/>
                    </a:lnTo>
                    <a:lnTo>
                      <a:pt x="2130" y="1236"/>
                    </a:lnTo>
                    <a:lnTo>
                      <a:pt x="2130" y="1236"/>
                    </a:lnTo>
                    <a:lnTo>
                      <a:pt x="2130" y="1230"/>
                    </a:lnTo>
                    <a:lnTo>
                      <a:pt x="2130" y="1230"/>
                    </a:lnTo>
                    <a:lnTo>
                      <a:pt x="2130" y="1230"/>
                    </a:lnTo>
                    <a:lnTo>
                      <a:pt x="2130" y="1230"/>
                    </a:lnTo>
                    <a:lnTo>
                      <a:pt x="2136" y="1230"/>
                    </a:lnTo>
                    <a:lnTo>
                      <a:pt x="2136" y="1224"/>
                    </a:lnTo>
                    <a:lnTo>
                      <a:pt x="2136" y="1224"/>
                    </a:lnTo>
                    <a:lnTo>
                      <a:pt x="2136" y="1224"/>
                    </a:lnTo>
                    <a:lnTo>
                      <a:pt x="2136" y="1224"/>
                    </a:lnTo>
                    <a:lnTo>
                      <a:pt x="2136" y="1218"/>
                    </a:lnTo>
                    <a:lnTo>
                      <a:pt x="2136" y="1218"/>
                    </a:lnTo>
                    <a:lnTo>
                      <a:pt x="2142" y="1218"/>
                    </a:lnTo>
                    <a:lnTo>
                      <a:pt x="2142" y="1212"/>
                    </a:lnTo>
                    <a:lnTo>
                      <a:pt x="2142" y="1212"/>
                    </a:lnTo>
                    <a:lnTo>
                      <a:pt x="2142" y="1212"/>
                    </a:lnTo>
                    <a:lnTo>
                      <a:pt x="2142" y="1212"/>
                    </a:lnTo>
                    <a:lnTo>
                      <a:pt x="2142" y="1206"/>
                    </a:lnTo>
                    <a:lnTo>
                      <a:pt x="2148" y="1212"/>
                    </a:lnTo>
                    <a:lnTo>
                      <a:pt x="2148" y="1212"/>
                    </a:lnTo>
                    <a:lnTo>
                      <a:pt x="2148" y="1212"/>
                    </a:lnTo>
                    <a:lnTo>
                      <a:pt x="2148" y="1212"/>
                    </a:lnTo>
                    <a:lnTo>
                      <a:pt x="2148" y="1212"/>
                    </a:lnTo>
                    <a:lnTo>
                      <a:pt x="2148" y="1218"/>
                    </a:lnTo>
                    <a:lnTo>
                      <a:pt x="2148" y="1218"/>
                    </a:lnTo>
                    <a:lnTo>
                      <a:pt x="2154" y="1218"/>
                    </a:lnTo>
                    <a:lnTo>
                      <a:pt x="2154" y="1218"/>
                    </a:lnTo>
                    <a:lnTo>
                      <a:pt x="2154" y="1218"/>
                    </a:lnTo>
                    <a:lnTo>
                      <a:pt x="2154" y="1218"/>
                    </a:lnTo>
                    <a:lnTo>
                      <a:pt x="2154" y="1224"/>
                    </a:lnTo>
                    <a:lnTo>
                      <a:pt x="2154" y="1224"/>
                    </a:lnTo>
                    <a:lnTo>
                      <a:pt x="2154" y="1224"/>
                    </a:lnTo>
                    <a:lnTo>
                      <a:pt x="2160" y="1224"/>
                    </a:lnTo>
                    <a:lnTo>
                      <a:pt x="2160" y="1224"/>
                    </a:lnTo>
                    <a:lnTo>
                      <a:pt x="2160" y="1224"/>
                    </a:lnTo>
                    <a:lnTo>
                      <a:pt x="2160" y="1224"/>
                    </a:lnTo>
                    <a:lnTo>
                      <a:pt x="2160" y="1230"/>
                    </a:lnTo>
                    <a:lnTo>
                      <a:pt x="2160" y="1230"/>
                    </a:lnTo>
                    <a:lnTo>
                      <a:pt x="2166" y="1230"/>
                    </a:lnTo>
                    <a:lnTo>
                      <a:pt x="2166" y="1230"/>
                    </a:lnTo>
                    <a:lnTo>
                      <a:pt x="2166" y="1230"/>
                    </a:lnTo>
                    <a:lnTo>
                      <a:pt x="2166" y="1230"/>
                    </a:lnTo>
                    <a:lnTo>
                      <a:pt x="2166" y="1230"/>
                    </a:lnTo>
                    <a:lnTo>
                      <a:pt x="2166" y="1230"/>
                    </a:lnTo>
                    <a:lnTo>
                      <a:pt x="2166" y="1236"/>
                    </a:lnTo>
                    <a:lnTo>
                      <a:pt x="2172" y="1236"/>
                    </a:lnTo>
                    <a:lnTo>
                      <a:pt x="2172" y="1236"/>
                    </a:lnTo>
                    <a:lnTo>
                      <a:pt x="2172" y="1236"/>
                    </a:lnTo>
                    <a:lnTo>
                      <a:pt x="2172" y="1236"/>
                    </a:lnTo>
                    <a:lnTo>
                      <a:pt x="2172" y="1236"/>
                    </a:lnTo>
                    <a:lnTo>
                      <a:pt x="2172" y="1236"/>
                    </a:lnTo>
                    <a:lnTo>
                      <a:pt x="2178" y="1236"/>
                    </a:lnTo>
                    <a:lnTo>
                      <a:pt x="2178" y="1236"/>
                    </a:lnTo>
                    <a:lnTo>
                      <a:pt x="2178" y="1236"/>
                    </a:lnTo>
                    <a:lnTo>
                      <a:pt x="2178" y="1236"/>
                    </a:lnTo>
                    <a:lnTo>
                      <a:pt x="2178" y="1236"/>
                    </a:lnTo>
                    <a:lnTo>
                      <a:pt x="2178" y="1236"/>
                    </a:lnTo>
                    <a:lnTo>
                      <a:pt x="2184" y="1242"/>
                    </a:lnTo>
                    <a:lnTo>
                      <a:pt x="2184" y="1242"/>
                    </a:lnTo>
                    <a:lnTo>
                      <a:pt x="2184" y="1242"/>
                    </a:lnTo>
                    <a:lnTo>
                      <a:pt x="2184" y="1242"/>
                    </a:lnTo>
                    <a:lnTo>
                      <a:pt x="2184" y="1242"/>
                    </a:lnTo>
                    <a:lnTo>
                      <a:pt x="2184" y="1242"/>
                    </a:lnTo>
                    <a:lnTo>
                      <a:pt x="2184" y="1236"/>
                    </a:lnTo>
                    <a:lnTo>
                      <a:pt x="2190" y="1236"/>
                    </a:lnTo>
                    <a:lnTo>
                      <a:pt x="2190" y="1236"/>
                    </a:lnTo>
                    <a:lnTo>
                      <a:pt x="2190" y="1236"/>
                    </a:lnTo>
                    <a:lnTo>
                      <a:pt x="2190" y="1236"/>
                    </a:lnTo>
                    <a:lnTo>
                      <a:pt x="2190" y="1230"/>
                    </a:lnTo>
                    <a:lnTo>
                      <a:pt x="2190" y="1230"/>
                    </a:lnTo>
                    <a:lnTo>
                      <a:pt x="2196" y="1230"/>
                    </a:lnTo>
                    <a:lnTo>
                      <a:pt x="2196" y="1230"/>
                    </a:lnTo>
                    <a:lnTo>
                      <a:pt x="2196" y="1224"/>
                    </a:lnTo>
                    <a:lnTo>
                      <a:pt x="2196" y="1224"/>
                    </a:lnTo>
                    <a:lnTo>
                      <a:pt x="2196" y="1224"/>
                    </a:lnTo>
                    <a:lnTo>
                      <a:pt x="2196" y="1224"/>
                    </a:lnTo>
                    <a:lnTo>
                      <a:pt x="2196" y="1218"/>
                    </a:lnTo>
                    <a:lnTo>
                      <a:pt x="2202" y="1218"/>
                    </a:lnTo>
                    <a:lnTo>
                      <a:pt x="2202" y="1218"/>
                    </a:lnTo>
                    <a:lnTo>
                      <a:pt x="2202" y="1212"/>
                    </a:lnTo>
                    <a:lnTo>
                      <a:pt x="2202" y="1212"/>
                    </a:lnTo>
                    <a:lnTo>
                      <a:pt x="2202" y="1212"/>
                    </a:lnTo>
                    <a:lnTo>
                      <a:pt x="2202" y="1212"/>
                    </a:lnTo>
                    <a:lnTo>
                      <a:pt x="2208" y="1206"/>
                    </a:lnTo>
                    <a:lnTo>
                      <a:pt x="2208" y="1206"/>
                    </a:lnTo>
                    <a:lnTo>
                      <a:pt x="2208" y="1206"/>
                    </a:lnTo>
                    <a:lnTo>
                      <a:pt x="2208" y="1200"/>
                    </a:lnTo>
                    <a:lnTo>
                      <a:pt x="2208" y="1200"/>
                    </a:lnTo>
                    <a:lnTo>
                      <a:pt x="2208" y="1200"/>
                    </a:lnTo>
                    <a:lnTo>
                      <a:pt x="2208" y="1194"/>
                    </a:lnTo>
                    <a:lnTo>
                      <a:pt x="2214" y="1194"/>
                    </a:lnTo>
                    <a:lnTo>
                      <a:pt x="2214" y="1194"/>
                    </a:lnTo>
                    <a:lnTo>
                      <a:pt x="2214" y="1188"/>
                    </a:lnTo>
                    <a:lnTo>
                      <a:pt x="2214" y="1188"/>
                    </a:lnTo>
                    <a:lnTo>
                      <a:pt x="2214" y="1182"/>
                    </a:lnTo>
                    <a:lnTo>
                      <a:pt x="2214" y="1182"/>
                    </a:lnTo>
                    <a:lnTo>
                      <a:pt x="2220" y="1182"/>
                    </a:lnTo>
                    <a:lnTo>
                      <a:pt x="2220" y="1176"/>
                    </a:lnTo>
                    <a:lnTo>
                      <a:pt x="2220" y="1176"/>
                    </a:lnTo>
                    <a:lnTo>
                      <a:pt x="2220" y="1170"/>
                    </a:lnTo>
                    <a:lnTo>
                      <a:pt x="2220" y="1170"/>
                    </a:lnTo>
                    <a:lnTo>
                      <a:pt x="2220" y="1170"/>
                    </a:lnTo>
                    <a:lnTo>
                      <a:pt x="2220" y="1164"/>
                    </a:lnTo>
                    <a:lnTo>
                      <a:pt x="2226" y="1164"/>
                    </a:lnTo>
                    <a:lnTo>
                      <a:pt x="2226" y="1158"/>
                    </a:lnTo>
                    <a:lnTo>
                      <a:pt x="2226" y="1158"/>
                    </a:lnTo>
                    <a:lnTo>
                      <a:pt x="2226" y="1152"/>
                    </a:lnTo>
                    <a:lnTo>
                      <a:pt x="2226" y="1152"/>
                    </a:lnTo>
                    <a:lnTo>
                      <a:pt x="2226" y="1152"/>
                    </a:lnTo>
                    <a:lnTo>
                      <a:pt x="2232" y="1146"/>
                    </a:lnTo>
                    <a:lnTo>
                      <a:pt x="2232" y="1146"/>
                    </a:lnTo>
                    <a:lnTo>
                      <a:pt x="2232" y="1140"/>
                    </a:lnTo>
                    <a:lnTo>
                      <a:pt x="2232" y="1140"/>
                    </a:lnTo>
                    <a:lnTo>
                      <a:pt x="2232" y="1134"/>
                    </a:lnTo>
                    <a:lnTo>
                      <a:pt x="2232" y="1134"/>
                    </a:lnTo>
                    <a:lnTo>
                      <a:pt x="2232" y="1128"/>
                    </a:lnTo>
                    <a:lnTo>
                      <a:pt x="2238" y="1128"/>
                    </a:lnTo>
                    <a:lnTo>
                      <a:pt x="2238" y="1122"/>
                    </a:lnTo>
                    <a:lnTo>
                      <a:pt x="2238" y="1122"/>
                    </a:lnTo>
                    <a:lnTo>
                      <a:pt x="2238" y="1116"/>
                    </a:lnTo>
                    <a:lnTo>
                      <a:pt x="2238" y="1116"/>
                    </a:lnTo>
                    <a:lnTo>
                      <a:pt x="2238" y="1110"/>
                    </a:lnTo>
                    <a:lnTo>
                      <a:pt x="2244" y="1104"/>
                    </a:lnTo>
                    <a:lnTo>
                      <a:pt x="2244" y="1104"/>
                    </a:lnTo>
                    <a:lnTo>
                      <a:pt x="2244" y="1098"/>
                    </a:lnTo>
                    <a:lnTo>
                      <a:pt x="2244" y="1098"/>
                    </a:lnTo>
                    <a:lnTo>
                      <a:pt x="2244" y="1092"/>
                    </a:lnTo>
                    <a:lnTo>
                      <a:pt x="2244" y="1092"/>
                    </a:lnTo>
                    <a:lnTo>
                      <a:pt x="2244" y="1086"/>
                    </a:lnTo>
                    <a:lnTo>
                      <a:pt x="2250" y="1086"/>
                    </a:lnTo>
                    <a:lnTo>
                      <a:pt x="2250" y="1080"/>
                    </a:lnTo>
                    <a:lnTo>
                      <a:pt x="2250" y="1074"/>
                    </a:lnTo>
                    <a:lnTo>
                      <a:pt x="2250" y="1074"/>
                    </a:lnTo>
                    <a:lnTo>
                      <a:pt x="2250" y="1068"/>
                    </a:lnTo>
                    <a:lnTo>
                      <a:pt x="2250" y="1062"/>
                    </a:lnTo>
                    <a:lnTo>
                      <a:pt x="2256" y="1062"/>
                    </a:lnTo>
                    <a:lnTo>
                      <a:pt x="2256" y="1056"/>
                    </a:lnTo>
                    <a:lnTo>
                      <a:pt x="2256" y="1050"/>
                    </a:lnTo>
                    <a:lnTo>
                      <a:pt x="2256" y="1050"/>
                    </a:lnTo>
                    <a:lnTo>
                      <a:pt x="2256" y="1044"/>
                    </a:lnTo>
                    <a:lnTo>
                      <a:pt x="2256" y="1044"/>
                    </a:lnTo>
                    <a:lnTo>
                      <a:pt x="2262" y="1038"/>
                    </a:lnTo>
                    <a:lnTo>
                      <a:pt x="2262" y="1038"/>
                    </a:lnTo>
                    <a:lnTo>
                      <a:pt x="2262" y="1032"/>
                    </a:lnTo>
                    <a:lnTo>
                      <a:pt x="2262" y="1026"/>
                    </a:lnTo>
                    <a:lnTo>
                      <a:pt x="2262" y="1026"/>
                    </a:lnTo>
                    <a:lnTo>
                      <a:pt x="2262" y="1020"/>
                    </a:lnTo>
                    <a:lnTo>
                      <a:pt x="2262" y="1014"/>
                    </a:lnTo>
                    <a:lnTo>
                      <a:pt x="2268" y="1014"/>
                    </a:lnTo>
                    <a:lnTo>
                      <a:pt x="2268" y="1008"/>
                    </a:lnTo>
                    <a:lnTo>
                      <a:pt x="2268" y="1008"/>
                    </a:lnTo>
                    <a:lnTo>
                      <a:pt x="2268" y="1002"/>
                    </a:lnTo>
                    <a:lnTo>
                      <a:pt x="2268" y="996"/>
                    </a:lnTo>
                    <a:lnTo>
                      <a:pt x="2268" y="996"/>
                    </a:lnTo>
                    <a:lnTo>
                      <a:pt x="2274" y="990"/>
                    </a:lnTo>
                    <a:lnTo>
                      <a:pt x="2274" y="984"/>
                    </a:lnTo>
                    <a:lnTo>
                      <a:pt x="2274" y="978"/>
                    </a:lnTo>
                    <a:lnTo>
                      <a:pt x="2274" y="978"/>
                    </a:lnTo>
                    <a:lnTo>
                      <a:pt x="2274" y="972"/>
                    </a:lnTo>
                    <a:lnTo>
                      <a:pt x="2274" y="966"/>
                    </a:lnTo>
                    <a:lnTo>
                      <a:pt x="2274" y="966"/>
                    </a:lnTo>
                    <a:lnTo>
                      <a:pt x="2280" y="960"/>
                    </a:lnTo>
                    <a:lnTo>
                      <a:pt x="2280" y="954"/>
                    </a:lnTo>
                    <a:lnTo>
                      <a:pt x="2280" y="954"/>
                    </a:lnTo>
                    <a:lnTo>
                      <a:pt x="2280" y="948"/>
                    </a:lnTo>
                    <a:lnTo>
                      <a:pt x="2280" y="942"/>
                    </a:lnTo>
                    <a:lnTo>
                      <a:pt x="2280" y="936"/>
                    </a:lnTo>
                    <a:lnTo>
                      <a:pt x="2280" y="936"/>
                    </a:lnTo>
                    <a:lnTo>
                      <a:pt x="2286" y="930"/>
                    </a:lnTo>
                    <a:lnTo>
                      <a:pt x="2286" y="924"/>
                    </a:lnTo>
                    <a:lnTo>
                      <a:pt x="2286" y="918"/>
                    </a:lnTo>
                    <a:lnTo>
                      <a:pt x="2286" y="918"/>
                    </a:lnTo>
                    <a:lnTo>
                      <a:pt x="2286" y="912"/>
                    </a:lnTo>
                    <a:lnTo>
                      <a:pt x="2286" y="906"/>
                    </a:lnTo>
                    <a:lnTo>
                      <a:pt x="2292" y="900"/>
                    </a:lnTo>
                    <a:lnTo>
                      <a:pt x="2292" y="894"/>
                    </a:lnTo>
                    <a:lnTo>
                      <a:pt x="2292" y="894"/>
                    </a:lnTo>
                    <a:lnTo>
                      <a:pt x="2292" y="888"/>
                    </a:lnTo>
                    <a:lnTo>
                      <a:pt x="2292" y="882"/>
                    </a:lnTo>
                    <a:lnTo>
                      <a:pt x="2292" y="876"/>
                    </a:lnTo>
                    <a:lnTo>
                      <a:pt x="2292" y="870"/>
                    </a:lnTo>
                    <a:lnTo>
                      <a:pt x="2298" y="870"/>
                    </a:lnTo>
                    <a:lnTo>
                      <a:pt x="2298" y="864"/>
                    </a:lnTo>
                    <a:lnTo>
                      <a:pt x="2298" y="858"/>
                    </a:lnTo>
                    <a:lnTo>
                      <a:pt x="2298" y="852"/>
                    </a:lnTo>
                    <a:lnTo>
                      <a:pt x="2298" y="846"/>
                    </a:lnTo>
                    <a:lnTo>
                      <a:pt x="2298" y="840"/>
                    </a:lnTo>
                    <a:lnTo>
                      <a:pt x="2304" y="840"/>
                    </a:lnTo>
                    <a:lnTo>
                      <a:pt x="2304" y="834"/>
                    </a:lnTo>
                    <a:lnTo>
                      <a:pt x="2304" y="828"/>
                    </a:lnTo>
                    <a:lnTo>
                      <a:pt x="2304" y="822"/>
                    </a:lnTo>
                    <a:lnTo>
                      <a:pt x="2304" y="816"/>
                    </a:lnTo>
                    <a:lnTo>
                      <a:pt x="2304" y="810"/>
                    </a:lnTo>
                    <a:lnTo>
                      <a:pt x="2304" y="804"/>
                    </a:lnTo>
                    <a:lnTo>
                      <a:pt x="2310" y="804"/>
                    </a:lnTo>
                    <a:lnTo>
                      <a:pt x="2310" y="798"/>
                    </a:lnTo>
                    <a:lnTo>
                      <a:pt x="2310" y="792"/>
                    </a:lnTo>
                    <a:lnTo>
                      <a:pt x="2310" y="786"/>
                    </a:lnTo>
                    <a:lnTo>
                      <a:pt x="2310" y="780"/>
                    </a:lnTo>
                    <a:lnTo>
                      <a:pt x="2310" y="774"/>
                    </a:lnTo>
                    <a:lnTo>
                      <a:pt x="2316" y="768"/>
                    </a:lnTo>
                    <a:lnTo>
                      <a:pt x="2316" y="762"/>
                    </a:lnTo>
                    <a:lnTo>
                      <a:pt x="2316" y="756"/>
                    </a:lnTo>
                    <a:lnTo>
                      <a:pt x="2316" y="750"/>
                    </a:lnTo>
                    <a:lnTo>
                      <a:pt x="2316" y="744"/>
                    </a:lnTo>
                    <a:lnTo>
                      <a:pt x="2316" y="738"/>
                    </a:lnTo>
                    <a:lnTo>
                      <a:pt x="2316" y="738"/>
                    </a:lnTo>
                    <a:lnTo>
                      <a:pt x="2322" y="732"/>
                    </a:lnTo>
                    <a:lnTo>
                      <a:pt x="2322" y="726"/>
                    </a:lnTo>
                    <a:lnTo>
                      <a:pt x="2322" y="720"/>
                    </a:lnTo>
                    <a:lnTo>
                      <a:pt x="2322" y="714"/>
                    </a:lnTo>
                    <a:lnTo>
                      <a:pt x="2322" y="708"/>
                    </a:lnTo>
                    <a:lnTo>
                      <a:pt x="2322" y="714"/>
                    </a:lnTo>
                    <a:lnTo>
                      <a:pt x="2328" y="714"/>
                    </a:lnTo>
                    <a:lnTo>
                      <a:pt x="2328" y="720"/>
                    </a:lnTo>
                    <a:lnTo>
                      <a:pt x="2328" y="720"/>
                    </a:lnTo>
                    <a:lnTo>
                      <a:pt x="2328" y="720"/>
                    </a:lnTo>
                    <a:lnTo>
                      <a:pt x="2328" y="726"/>
                    </a:lnTo>
                    <a:lnTo>
                      <a:pt x="2328" y="726"/>
                    </a:lnTo>
                    <a:lnTo>
                      <a:pt x="2334" y="726"/>
                    </a:lnTo>
                    <a:lnTo>
                      <a:pt x="2334" y="732"/>
                    </a:lnTo>
                    <a:lnTo>
                      <a:pt x="2334" y="732"/>
                    </a:lnTo>
                    <a:lnTo>
                      <a:pt x="2334" y="732"/>
                    </a:lnTo>
                    <a:lnTo>
                      <a:pt x="2334" y="738"/>
                    </a:lnTo>
                    <a:lnTo>
                      <a:pt x="2334" y="738"/>
                    </a:lnTo>
                    <a:lnTo>
                      <a:pt x="2334" y="744"/>
                    </a:lnTo>
                    <a:lnTo>
                      <a:pt x="2340" y="744"/>
                    </a:lnTo>
                    <a:lnTo>
                      <a:pt x="2340" y="744"/>
                    </a:lnTo>
                    <a:lnTo>
                      <a:pt x="2340" y="750"/>
                    </a:lnTo>
                    <a:lnTo>
                      <a:pt x="2340" y="750"/>
                    </a:lnTo>
                    <a:lnTo>
                      <a:pt x="2340" y="750"/>
                    </a:lnTo>
                    <a:lnTo>
                      <a:pt x="2340" y="756"/>
                    </a:lnTo>
                    <a:lnTo>
                      <a:pt x="2340" y="756"/>
                    </a:lnTo>
                    <a:lnTo>
                      <a:pt x="2346" y="756"/>
                    </a:lnTo>
                    <a:lnTo>
                      <a:pt x="2346" y="762"/>
                    </a:lnTo>
                    <a:lnTo>
                      <a:pt x="2346" y="762"/>
                    </a:lnTo>
                    <a:lnTo>
                      <a:pt x="2346" y="762"/>
                    </a:lnTo>
                    <a:lnTo>
                      <a:pt x="2346" y="768"/>
                    </a:lnTo>
                    <a:lnTo>
                      <a:pt x="2346" y="768"/>
                    </a:lnTo>
                    <a:lnTo>
                      <a:pt x="2352" y="768"/>
                    </a:lnTo>
                    <a:lnTo>
                      <a:pt x="2352" y="774"/>
                    </a:lnTo>
                    <a:lnTo>
                      <a:pt x="2352" y="774"/>
                    </a:lnTo>
                    <a:lnTo>
                      <a:pt x="2352" y="780"/>
                    </a:lnTo>
                    <a:lnTo>
                      <a:pt x="2352" y="780"/>
                    </a:lnTo>
                    <a:lnTo>
                      <a:pt x="2352" y="780"/>
                    </a:lnTo>
                    <a:lnTo>
                      <a:pt x="2352" y="786"/>
                    </a:lnTo>
                    <a:lnTo>
                      <a:pt x="2358" y="786"/>
                    </a:lnTo>
                    <a:lnTo>
                      <a:pt x="2358" y="786"/>
                    </a:lnTo>
                    <a:lnTo>
                      <a:pt x="2358" y="792"/>
                    </a:lnTo>
                    <a:lnTo>
                      <a:pt x="2358" y="792"/>
                    </a:lnTo>
                    <a:lnTo>
                      <a:pt x="2358" y="792"/>
                    </a:lnTo>
                    <a:lnTo>
                      <a:pt x="2358" y="798"/>
                    </a:lnTo>
                    <a:lnTo>
                      <a:pt x="2364" y="798"/>
                    </a:lnTo>
                    <a:lnTo>
                      <a:pt x="2364" y="798"/>
                    </a:lnTo>
                    <a:lnTo>
                      <a:pt x="2364" y="804"/>
                    </a:lnTo>
                    <a:lnTo>
                      <a:pt x="2364" y="804"/>
                    </a:lnTo>
                    <a:lnTo>
                      <a:pt x="2364" y="804"/>
                    </a:lnTo>
                    <a:lnTo>
                      <a:pt x="2364" y="810"/>
                    </a:lnTo>
                    <a:lnTo>
                      <a:pt x="2364" y="810"/>
                    </a:lnTo>
                    <a:lnTo>
                      <a:pt x="2370" y="810"/>
                    </a:lnTo>
                    <a:lnTo>
                      <a:pt x="2370" y="816"/>
                    </a:lnTo>
                    <a:lnTo>
                      <a:pt x="2370" y="816"/>
                    </a:lnTo>
                    <a:lnTo>
                      <a:pt x="2370" y="816"/>
                    </a:lnTo>
                    <a:lnTo>
                      <a:pt x="2370" y="816"/>
                    </a:lnTo>
                    <a:lnTo>
                      <a:pt x="2370" y="822"/>
                    </a:lnTo>
                    <a:lnTo>
                      <a:pt x="2376" y="822"/>
                    </a:lnTo>
                    <a:lnTo>
                      <a:pt x="2376" y="822"/>
                    </a:lnTo>
                    <a:lnTo>
                      <a:pt x="2376" y="828"/>
                    </a:lnTo>
                    <a:lnTo>
                      <a:pt x="2376" y="828"/>
                    </a:lnTo>
                    <a:lnTo>
                      <a:pt x="2376" y="828"/>
                    </a:lnTo>
                    <a:lnTo>
                      <a:pt x="2376" y="834"/>
                    </a:lnTo>
                    <a:lnTo>
                      <a:pt x="2376" y="834"/>
                    </a:lnTo>
                    <a:lnTo>
                      <a:pt x="2382" y="834"/>
                    </a:lnTo>
                    <a:lnTo>
                      <a:pt x="2382" y="840"/>
                    </a:lnTo>
                    <a:lnTo>
                      <a:pt x="2382" y="840"/>
                    </a:lnTo>
                    <a:lnTo>
                      <a:pt x="2382" y="840"/>
                    </a:lnTo>
                    <a:lnTo>
                      <a:pt x="2382" y="846"/>
                    </a:lnTo>
                    <a:lnTo>
                      <a:pt x="2382" y="846"/>
                    </a:lnTo>
                    <a:lnTo>
                      <a:pt x="2388" y="846"/>
                    </a:lnTo>
                    <a:lnTo>
                      <a:pt x="2388" y="846"/>
                    </a:lnTo>
                    <a:lnTo>
                      <a:pt x="2388" y="852"/>
                    </a:lnTo>
                    <a:lnTo>
                      <a:pt x="2388" y="852"/>
                    </a:lnTo>
                    <a:lnTo>
                      <a:pt x="2388" y="852"/>
                    </a:lnTo>
                    <a:lnTo>
                      <a:pt x="2388" y="852"/>
                    </a:lnTo>
                    <a:lnTo>
                      <a:pt x="2394" y="852"/>
                    </a:lnTo>
                    <a:lnTo>
                      <a:pt x="2394" y="858"/>
                    </a:lnTo>
                    <a:lnTo>
                      <a:pt x="2394" y="858"/>
                    </a:lnTo>
                    <a:lnTo>
                      <a:pt x="2394" y="864"/>
                    </a:lnTo>
                    <a:lnTo>
                      <a:pt x="2394" y="864"/>
                    </a:lnTo>
                    <a:lnTo>
                      <a:pt x="2394" y="864"/>
                    </a:lnTo>
                    <a:lnTo>
                      <a:pt x="2394" y="870"/>
                    </a:lnTo>
                    <a:lnTo>
                      <a:pt x="2400" y="870"/>
                    </a:lnTo>
                    <a:lnTo>
                      <a:pt x="2400" y="876"/>
                    </a:lnTo>
                    <a:lnTo>
                      <a:pt x="2400" y="876"/>
                    </a:lnTo>
                    <a:lnTo>
                      <a:pt x="2400" y="882"/>
                    </a:lnTo>
                    <a:lnTo>
                      <a:pt x="2400" y="882"/>
                    </a:lnTo>
                    <a:lnTo>
                      <a:pt x="2400" y="882"/>
                    </a:lnTo>
                    <a:lnTo>
                      <a:pt x="2406" y="888"/>
                    </a:lnTo>
                    <a:lnTo>
                      <a:pt x="2406" y="888"/>
                    </a:lnTo>
                    <a:lnTo>
                      <a:pt x="2406" y="888"/>
                    </a:lnTo>
                    <a:lnTo>
                      <a:pt x="2406" y="894"/>
                    </a:lnTo>
                    <a:lnTo>
                      <a:pt x="2406" y="894"/>
                    </a:lnTo>
                    <a:lnTo>
                      <a:pt x="2406" y="894"/>
                    </a:lnTo>
                    <a:lnTo>
                      <a:pt x="2406" y="900"/>
                    </a:lnTo>
                    <a:lnTo>
                      <a:pt x="2412" y="900"/>
                    </a:lnTo>
                    <a:lnTo>
                      <a:pt x="2412" y="900"/>
                    </a:lnTo>
                    <a:lnTo>
                      <a:pt x="2412" y="906"/>
                    </a:lnTo>
                    <a:lnTo>
                      <a:pt x="2412" y="906"/>
                    </a:lnTo>
                    <a:lnTo>
                      <a:pt x="2412" y="906"/>
                    </a:lnTo>
                    <a:lnTo>
                      <a:pt x="2412" y="912"/>
                    </a:lnTo>
                    <a:lnTo>
                      <a:pt x="2412" y="912"/>
                    </a:lnTo>
                    <a:lnTo>
                      <a:pt x="2418" y="912"/>
                    </a:lnTo>
                    <a:lnTo>
                      <a:pt x="2418" y="918"/>
                    </a:lnTo>
                    <a:lnTo>
                      <a:pt x="2418" y="918"/>
                    </a:lnTo>
                    <a:lnTo>
                      <a:pt x="2418" y="918"/>
                    </a:lnTo>
                    <a:lnTo>
                      <a:pt x="2418" y="924"/>
                    </a:lnTo>
                    <a:lnTo>
                      <a:pt x="2418" y="924"/>
                    </a:lnTo>
                    <a:lnTo>
                      <a:pt x="2424" y="924"/>
                    </a:lnTo>
                    <a:lnTo>
                      <a:pt x="2424" y="930"/>
                    </a:lnTo>
                    <a:lnTo>
                      <a:pt x="2424" y="930"/>
                    </a:lnTo>
                    <a:lnTo>
                      <a:pt x="2424" y="930"/>
                    </a:lnTo>
                    <a:lnTo>
                      <a:pt x="2424" y="936"/>
                    </a:lnTo>
                    <a:lnTo>
                      <a:pt x="2424" y="936"/>
                    </a:lnTo>
                    <a:lnTo>
                      <a:pt x="2424" y="936"/>
                    </a:lnTo>
                    <a:lnTo>
                      <a:pt x="2430" y="942"/>
                    </a:lnTo>
                    <a:lnTo>
                      <a:pt x="2430" y="942"/>
                    </a:lnTo>
                    <a:lnTo>
                      <a:pt x="2430" y="942"/>
                    </a:lnTo>
                    <a:lnTo>
                      <a:pt x="2430" y="942"/>
                    </a:lnTo>
                    <a:lnTo>
                      <a:pt x="2430" y="948"/>
                    </a:lnTo>
                    <a:lnTo>
                      <a:pt x="2430" y="948"/>
                    </a:lnTo>
                    <a:lnTo>
                      <a:pt x="2436" y="948"/>
                    </a:lnTo>
                    <a:lnTo>
                      <a:pt x="2436" y="954"/>
                    </a:lnTo>
                    <a:lnTo>
                      <a:pt x="2436" y="954"/>
                    </a:lnTo>
                    <a:lnTo>
                      <a:pt x="2436" y="954"/>
                    </a:lnTo>
                    <a:lnTo>
                      <a:pt x="2436" y="960"/>
                    </a:lnTo>
                    <a:lnTo>
                      <a:pt x="2436" y="960"/>
                    </a:lnTo>
                    <a:lnTo>
                      <a:pt x="2436" y="960"/>
                    </a:lnTo>
                    <a:lnTo>
                      <a:pt x="2442" y="960"/>
                    </a:lnTo>
                    <a:lnTo>
                      <a:pt x="2442" y="966"/>
                    </a:lnTo>
                    <a:lnTo>
                      <a:pt x="2442" y="966"/>
                    </a:lnTo>
                    <a:lnTo>
                      <a:pt x="2442" y="966"/>
                    </a:lnTo>
                    <a:lnTo>
                      <a:pt x="2442" y="972"/>
                    </a:lnTo>
                    <a:lnTo>
                      <a:pt x="2442" y="972"/>
                    </a:lnTo>
                    <a:lnTo>
                      <a:pt x="2448" y="972"/>
                    </a:lnTo>
                    <a:lnTo>
                      <a:pt x="2448" y="978"/>
                    </a:lnTo>
                    <a:lnTo>
                      <a:pt x="2448" y="978"/>
                    </a:lnTo>
                    <a:lnTo>
                      <a:pt x="2448" y="978"/>
                    </a:lnTo>
                    <a:lnTo>
                      <a:pt x="2448" y="984"/>
                    </a:lnTo>
                    <a:lnTo>
                      <a:pt x="2448" y="984"/>
                    </a:lnTo>
                    <a:lnTo>
                      <a:pt x="2454" y="984"/>
                    </a:lnTo>
                    <a:lnTo>
                      <a:pt x="2454" y="984"/>
                    </a:lnTo>
                    <a:lnTo>
                      <a:pt x="2454" y="990"/>
                    </a:lnTo>
                    <a:lnTo>
                      <a:pt x="2454" y="990"/>
                    </a:lnTo>
                    <a:lnTo>
                      <a:pt x="2454" y="990"/>
                    </a:lnTo>
                    <a:lnTo>
                      <a:pt x="2454" y="990"/>
                    </a:lnTo>
                    <a:lnTo>
                      <a:pt x="2460" y="996"/>
                    </a:lnTo>
                    <a:lnTo>
                      <a:pt x="2460" y="996"/>
                    </a:lnTo>
                    <a:lnTo>
                      <a:pt x="2460" y="996"/>
                    </a:lnTo>
                    <a:lnTo>
                      <a:pt x="2460" y="1002"/>
                    </a:lnTo>
                    <a:lnTo>
                      <a:pt x="2460" y="996"/>
                    </a:lnTo>
                    <a:lnTo>
                      <a:pt x="2460" y="996"/>
                    </a:lnTo>
                    <a:lnTo>
                      <a:pt x="2460" y="990"/>
                    </a:lnTo>
                    <a:lnTo>
                      <a:pt x="2466" y="984"/>
                    </a:lnTo>
                    <a:lnTo>
                      <a:pt x="2466" y="978"/>
                    </a:lnTo>
                    <a:lnTo>
                      <a:pt x="2466" y="972"/>
                    </a:lnTo>
                    <a:lnTo>
                      <a:pt x="2466" y="966"/>
                    </a:lnTo>
                    <a:lnTo>
                      <a:pt x="2466" y="960"/>
                    </a:lnTo>
                    <a:lnTo>
                      <a:pt x="2466" y="954"/>
                    </a:lnTo>
                    <a:lnTo>
                      <a:pt x="2466" y="948"/>
                    </a:lnTo>
                    <a:lnTo>
                      <a:pt x="2472" y="942"/>
                    </a:lnTo>
                    <a:lnTo>
                      <a:pt x="2472" y="936"/>
                    </a:lnTo>
                    <a:lnTo>
                      <a:pt x="2472" y="930"/>
                    </a:lnTo>
                    <a:lnTo>
                      <a:pt x="2472" y="924"/>
                    </a:lnTo>
                    <a:lnTo>
                      <a:pt x="2472" y="918"/>
                    </a:lnTo>
                    <a:lnTo>
                      <a:pt x="2472" y="912"/>
                    </a:lnTo>
                    <a:lnTo>
                      <a:pt x="2472" y="906"/>
                    </a:lnTo>
                    <a:lnTo>
                      <a:pt x="2478" y="900"/>
                    </a:lnTo>
                    <a:lnTo>
                      <a:pt x="2478" y="894"/>
                    </a:lnTo>
                    <a:lnTo>
                      <a:pt x="2478" y="888"/>
                    </a:lnTo>
                    <a:lnTo>
                      <a:pt x="2478" y="876"/>
                    </a:lnTo>
                    <a:lnTo>
                      <a:pt x="2478" y="870"/>
                    </a:lnTo>
                    <a:lnTo>
                      <a:pt x="2478" y="864"/>
                    </a:lnTo>
                    <a:lnTo>
                      <a:pt x="2484" y="858"/>
                    </a:lnTo>
                    <a:lnTo>
                      <a:pt x="2484" y="852"/>
                    </a:lnTo>
                    <a:lnTo>
                      <a:pt x="2484" y="846"/>
                    </a:lnTo>
                    <a:lnTo>
                      <a:pt x="2484" y="840"/>
                    </a:lnTo>
                    <a:lnTo>
                      <a:pt x="2484" y="828"/>
                    </a:lnTo>
                    <a:lnTo>
                      <a:pt x="2484" y="822"/>
                    </a:lnTo>
                    <a:lnTo>
                      <a:pt x="2484" y="816"/>
                    </a:lnTo>
                    <a:lnTo>
                      <a:pt x="2490" y="810"/>
                    </a:lnTo>
                    <a:lnTo>
                      <a:pt x="2490" y="798"/>
                    </a:lnTo>
                    <a:lnTo>
                      <a:pt x="2490" y="786"/>
                    </a:lnTo>
                    <a:lnTo>
                      <a:pt x="2490" y="780"/>
                    </a:lnTo>
                    <a:lnTo>
                      <a:pt x="2490" y="768"/>
                    </a:lnTo>
                    <a:lnTo>
                      <a:pt x="2496" y="762"/>
                    </a:lnTo>
                    <a:lnTo>
                      <a:pt x="2496" y="756"/>
                    </a:lnTo>
                    <a:lnTo>
                      <a:pt x="2496" y="750"/>
                    </a:lnTo>
                    <a:lnTo>
                      <a:pt x="2496" y="738"/>
                    </a:lnTo>
                    <a:lnTo>
                      <a:pt x="2496" y="732"/>
                    </a:lnTo>
                    <a:lnTo>
                      <a:pt x="2496" y="726"/>
                    </a:lnTo>
                    <a:lnTo>
                      <a:pt x="2496" y="714"/>
                    </a:lnTo>
                    <a:lnTo>
                      <a:pt x="2502" y="708"/>
                    </a:lnTo>
                    <a:lnTo>
                      <a:pt x="2502" y="702"/>
                    </a:lnTo>
                    <a:lnTo>
                      <a:pt x="2502" y="696"/>
                    </a:lnTo>
                    <a:lnTo>
                      <a:pt x="2502" y="690"/>
                    </a:lnTo>
                    <a:lnTo>
                      <a:pt x="2502" y="696"/>
                    </a:lnTo>
                    <a:lnTo>
                      <a:pt x="2502" y="702"/>
                    </a:lnTo>
                    <a:lnTo>
                      <a:pt x="2502" y="714"/>
                    </a:lnTo>
                    <a:lnTo>
                      <a:pt x="2508" y="732"/>
                    </a:lnTo>
                    <a:lnTo>
                      <a:pt x="2508" y="738"/>
                    </a:lnTo>
                    <a:lnTo>
                      <a:pt x="2508" y="750"/>
                    </a:lnTo>
                    <a:lnTo>
                      <a:pt x="2508" y="756"/>
                    </a:lnTo>
                    <a:lnTo>
                      <a:pt x="2508" y="768"/>
                    </a:lnTo>
                    <a:lnTo>
                      <a:pt x="2508" y="774"/>
                    </a:lnTo>
                    <a:lnTo>
                      <a:pt x="2514" y="786"/>
                    </a:lnTo>
                    <a:lnTo>
                      <a:pt x="2514" y="792"/>
                    </a:lnTo>
                    <a:lnTo>
                      <a:pt x="2514" y="804"/>
                    </a:lnTo>
                    <a:lnTo>
                      <a:pt x="2514" y="810"/>
                    </a:lnTo>
                    <a:lnTo>
                      <a:pt x="2514" y="822"/>
                    </a:lnTo>
                    <a:lnTo>
                      <a:pt x="2514" y="828"/>
                    </a:lnTo>
                    <a:lnTo>
                      <a:pt x="2514" y="840"/>
                    </a:lnTo>
                    <a:lnTo>
                      <a:pt x="2520" y="846"/>
                    </a:lnTo>
                    <a:lnTo>
                      <a:pt x="2520" y="858"/>
                    </a:lnTo>
                    <a:lnTo>
                      <a:pt x="2520" y="864"/>
                    </a:lnTo>
                    <a:lnTo>
                      <a:pt x="2520" y="876"/>
                    </a:lnTo>
                    <a:lnTo>
                      <a:pt x="2520" y="882"/>
                    </a:lnTo>
                    <a:lnTo>
                      <a:pt x="2520" y="888"/>
                    </a:lnTo>
                    <a:lnTo>
                      <a:pt x="2526" y="906"/>
                    </a:lnTo>
                    <a:lnTo>
                      <a:pt x="2526" y="912"/>
                    </a:lnTo>
                    <a:lnTo>
                      <a:pt x="2526" y="924"/>
                    </a:lnTo>
                    <a:lnTo>
                      <a:pt x="2526" y="930"/>
                    </a:lnTo>
                    <a:lnTo>
                      <a:pt x="2526" y="936"/>
                    </a:lnTo>
                    <a:lnTo>
                      <a:pt x="2526" y="948"/>
                    </a:lnTo>
                    <a:lnTo>
                      <a:pt x="2532" y="954"/>
                    </a:lnTo>
                    <a:lnTo>
                      <a:pt x="2532" y="960"/>
                    </a:lnTo>
                    <a:lnTo>
                      <a:pt x="2532" y="966"/>
                    </a:lnTo>
                    <a:lnTo>
                      <a:pt x="2532" y="978"/>
                    </a:lnTo>
                    <a:lnTo>
                      <a:pt x="2532" y="984"/>
                    </a:lnTo>
                    <a:lnTo>
                      <a:pt x="2532" y="990"/>
                    </a:lnTo>
                    <a:lnTo>
                      <a:pt x="2532" y="996"/>
                    </a:lnTo>
                    <a:lnTo>
                      <a:pt x="2538" y="1002"/>
                    </a:lnTo>
                    <a:lnTo>
                      <a:pt x="2538" y="1008"/>
                    </a:lnTo>
                    <a:lnTo>
                      <a:pt x="2538" y="1020"/>
                    </a:lnTo>
                    <a:lnTo>
                      <a:pt x="2538" y="1026"/>
                    </a:lnTo>
                    <a:lnTo>
                      <a:pt x="2538" y="1032"/>
                    </a:lnTo>
                    <a:lnTo>
                      <a:pt x="2538" y="1038"/>
                    </a:lnTo>
                    <a:lnTo>
                      <a:pt x="2538" y="1044"/>
                    </a:lnTo>
                    <a:lnTo>
                      <a:pt x="2544" y="1050"/>
                    </a:lnTo>
                    <a:lnTo>
                      <a:pt x="2544" y="1056"/>
                    </a:lnTo>
                    <a:lnTo>
                      <a:pt x="2544" y="1062"/>
                    </a:lnTo>
                    <a:lnTo>
                      <a:pt x="2544" y="1062"/>
                    </a:lnTo>
                    <a:lnTo>
                      <a:pt x="2544" y="1068"/>
                    </a:lnTo>
                    <a:lnTo>
                      <a:pt x="2544" y="1074"/>
                    </a:lnTo>
                    <a:lnTo>
                      <a:pt x="2550" y="1074"/>
                    </a:lnTo>
                    <a:lnTo>
                      <a:pt x="2550" y="1074"/>
                    </a:lnTo>
                    <a:lnTo>
                      <a:pt x="2550" y="1080"/>
                    </a:lnTo>
                    <a:lnTo>
                      <a:pt x="2550" y="1080"/>
                    </a:lnTo>
                    <a:lnTo>
                      <a:pt x="2550" y="1086"/>
                    </a:lnTo>
                    <a:lnTo>
                      <a:pt x="2550" y="1086"/>
                    </a:lnTo>
                    <a:lnTo>
                      <a:pt x="2556" y="1092"/>
                    </a:lnTo>
                    <a:lnTo>
                      <a:pt x="2556" y="1092"/>
                    </a:lnTo>
                    <a:lnTo>
                      <a:pt x="2556" y="1092"/>
                    </a:lnTo>
                    <a:lnTo>
                      <a:pt x="2556" y="1098"/>
                    </a:lnTo>
                    <a:lnTo>
                      <a:pt x="2556" y="1098"/>
                    </a:lnTo>
                    <a:lnTo>
                      <a:pt x="2556" y="1104"/>
                    </a:lnTo>
                    <a:lnTo>
                      <a:pt x="2556" y="1104"/>
                    </a:lnTo>
                    <a:lnTo>
                      <a:pt x="2562" y="1104"/>
                    </a:lnTo>
                    <a:lnTo>
                      <a:pt x="2562" y="1110"/>
                    </a:lnTo>
                    <a:lnTo>
                      <a:pt x="2562" y="1110"/>
                    </a:lnTo>
                    <a:lnTo>
                      <a:pt x="2562" y="1116"/>
                    </a:lnTo>
                    <a:lnTo>
                      <a:pt x="2562" y="1116"/>
                    </a:lnTo>
                    <a:lnTo>
                      <a:pt x="2562" y="1116"/>
                    </a:lnTo>
                    <a:lnTo>
                      <a:pt x="2562" y="1122"/>
                    </a:lnTo>
                    <a:lnTo>
                      <a:pt x="2568" y="1122"/>
                    </a:lnTo>
                    <a:lnTo>
                      <a:pt x="2568" y="1122"/>
                    </a:lnTo>
                    <a:lnTo>
                      <a:pt x="2568" y="1128"/>
                    </a:lnTo>
                    <a:lnTo>
                      <a:pt x="2568" y="1128"/>
                    </a:lnTo>
                    <a:lnTo>
                      <a:pt x="2568" y="1128"/>
                    </a:lnTo>
                    <a:lnTo>
                      <a:pt x="2568" y="1134"/>
                    </a:lnTo>
                    <a:lnTo>
                      <a:pt x="2574" y="1134"/>
                    </a:lnTo>
                    <a:lnTo>
                      <a:pt x="2574" y="1140"/>
                    </a:lnTo>
                    <a:lnTo>
                      <a:pt x="2574" y="1140"/>
                    </a:lnTo>
                    <a:lnTo>
                      <a:pt x="2574" y="1140"/>
                    </a:lnTo>
                    <a:lnTo>
                      <a:pt x="2574" y="1146"/>
                    </a:lnTo>
                    <a:lnTo>
                      <a:pt x="2574" y="1146"/>
                    </a:lnTo>
                    <a:lnTo>
                      <a:pt x="2574" y="1146"/>
                    </a:lnTo>
                    <a:lnTo>
                      <a:pt x="2580" y="1152"/>
                    </a:lnTo>
                    <a:lnTo>
                      <a:pt x="2580" y="1152"/>
                    </a:lnTo>
                    <a:lnTo>
                      <a:pt x="2580" y="1152"/>
                    </a:lnTo>
                    <a:lnTo>
                      <a:pt x="2580" y="1152"/>
                    </a:lnTo>
                    <a:lnTo>
                      <a:pt x="2580" y="1158"/>
                    </a:lnTo>
                    <a:lnTo>
                      <a:pt x="2580" y="1158"/>
                    </a:lnTo>
                    <a:lnTo>
                      <a:pt x="2586" y="1158"/>
                    </a:lnTo>
                    <a:lnTo>
                      <a:pt x="2586" y="1164"/>
                    </a:lnTo>
                    <a:lnTo>
                      <a:pt x="2586" y="1164"/>
                    </a:lnTo>
                    <a:lnTo>
                      <a:pt x="2586" y="1164"/>
                    </a:lnTo>
                    <a:lnTo>
                      <a:pt x="2586" y="1170"/>
                    </a:lnTo>
                    <a:lnTo>
                      <a:pt x="2586" y="1170"/>
                    </a:lnTo>
                    <a:lnTo>
                      <a:pt x="2586" y="1170"/>
                    </a:lnTo>
                    <a:lnTo>
                      <a:pt x="2592" y="1170"/>
                    </a:lnTo>
                    <a:lnTo>
                      <a:pt x="2592" y="1176"/>
                    </a:lnTo>
                    <a:lnTo>
                      <a:pt x="2592" y="1176"/>
                    </a:lnTo>
                    <a:lnTo>
                      <a:pt x="2592" y="1176"/>
                    </a:lnTo>
                    <a:lnTo>
                      <a:pt x="2592" y="1176"/>
                    </a:lnTo>
                    <a:lnTo>
                      <a:pt x="2592" y="1182"/>
                    </a:lnTo>
                    <a:lnTo>
                      <a:pt x="2598" y="1182"/>
                    </a:lnTo>
                    <a:lnTo>
                      <a:pt x="2598" y="1182"/>
                    </a:lnTo>
                    <a:lnTo>
                      <a:pt x="2598" y="1182"/>
                    </a:lnTo>
                    <a:lnTo>
                      <a:pt x="2598" y="1188"/>
                    </a:lnTo>
                    <a:lnTo>
                      <a:pt x="2598" y="1188"/>
                    </a:lnTo>
                    <a:lnTo>
                      <a:pt x="2598" y="1188"/>
                    </a:lnTo>
                    <a:lnTo>
                      <a:pt x="2598" y="1188"/>
                    </a:lnTo>
                    <a:lnTo>
                      <a:pt x="2604" y="1194"/>
                    </a:lnTo>
                    <a:lnTo>
                      <a:pt x="2604" y="1194"/>
                    </a:lnTo>
                    <a:lnTo>
                      <a:pt x="2604" y="1194"/>
                    </a:lnTo>
                    <a:lnTo>
                      <a:pt x="2604" y="1194"/>
                    </a:lnTo>
                    <a:lnTo>
                      <a:pt x="2604" y="1200"/>
                    </a:lnTo>
                    <a:lnTo>
                      <a:pt x="2604" y="1200"/>
                    </a:lnTo>
                    <a:lnTo>
                      <a:pt x="2610" y="1200"/>
                    </a:lnTo>
                    <a:lnTo>
                      <a:pt x="2610" y="1200"/>
                    </a:lnTo>
                    <a:lnTo>
                      <a:pt x="2610" y="1200"/>
                    </a:lnTo>
                    <a:lnTo>
                      <a:pt x="2610" y="1200"/>
                    </a:lnTo>
                    <a:lnTo>
                      <a:pt x="2610" y="1206"/>
                    </a:lnTo>
                    <a:lnTo>
                      <a:pt x="2610" y="1206"/>
                    </a:lnTo>
                    <a:lnTo>
                      <a:pt x="2610" y="1206"/>
                    </a:lnTo>
                    <a:lnTo>
                      <a:pt x="2616" y="1206"/>
                    </a:lnTo>
                    <a:lnTo>
                      <a:pt x="2616" y="1206"/>
                    </a:lnTo>
                    <a:lnTo>
                      <a:pt x="2616" y="1212"/>
                    </a:lnTo>
                    <a:lnTo>
                      <a:pt x="2616" y="1212"/>
                    </a:lnTo>
                    <a:lnTo>
                      <a:pt x="2616" y="1212"/>
                    </a:lnTo>
                    <a:lnTo>
                      <a:pt x="2616" y="1212"/>
                    </a:lnTo>
                    <a:lnTo>
                      <a:pt x="2622" y="1212"/>
                    </a:lnTo>
                    <a:lnTo>
                      <a:pt x="2622" y="1218"/>
                    </a:lnTo>
                    <a:lnTo>
                      <a:pt x="2622" y="1218"/>
                    </a:lnTo>
                    <a:lnTo>
                      <a:pt x="2622" y="1218"/>
                    </a:lnTo>
                    <a:lnTo>
                      <a:pt x="2622" y="1218"/>
                    </a:lnTo>
                    <a:lnTo>
                      <a:pt x="2622" y="1218"/>
                    </a:lnTo>
                    <a:lnTo>
                      <a:pt x="2628" y="1218"/>
                    </a:lnTo>
                    <a:lnTo>
                      <a:pt x="2628" y="1224"/>
                    </a:lnTo>
                    <a:lnTo>
                      <a:pt x="2628" y="1224"/>
                    </a:lnTo>
                    <a:lnTo>
                      <a:pt x="2628" y="1224"/>
                    </a:lnTo>
                    <a:lnTo>
                      <a:pt x="2628" y="1224"/>
                    </a:lnTo>
                    <a:lnTo>
                      <a:pt x="2628" y="1224"/>
                    </a:lnTo>
                    <a:lnTo>
                      <a:pt x="2628" y="1224"/>
                    </a:lnTo>
                    <a:lnTo>
                      <a:pt x="2634" y="1224"/>
                    </a:lnTo>
                    <a:lnTo>
                      <a:pt x="2634" y="1224"/>
                    </a:lnTo>
                    <a:lnTo>
                      <a:pt x="2634" y="1230"/>
                    </a:lnTo>
                    <a:lnTo>
                      <a:pt x="2634" y="1230"/>
                    </a:lnTo>
                    <a:lnTo>
                      <a:pt x="2634" y="1230"/>
                    </a:lnTo>
                    <a:lnTo>
                      <a:pt x="2634" y="1230"/>
                    </a:lnTo>
                    <a:lnTo>
                      <a:pt x="2640" y="1230"/>
                    </a:lnTo>
                    <a:lnTo>
                      <a:pt x="2640" y="1230"/>
                    </a:lnTo>
                    <a:lnTo>
                      <a:pt x="2640" y="1230"/>
                    </a:lnTo>
                    <a:lnTo>
                      <a:pt x="2640" y="1230"/>
                    </a:lnTo>
                    <a:lnTo>
                      <a:pt x="2640" y="1230"/>
                    </a:lnTo>
                    <a:lnTo>
                      <a:pt x="2640" y="1230"/>
                    </a:lnTo>
                    <a:lnTo>
                      <a:pt x="2640" y="1236"/>
                    </a:lnTo>
                    <a:lnTo>
                      <a:pt x="2646" y="1236"/>
                    </a:lnTo>
                    <a:lnTo>
                      <a:pt x="2646" y="1236"/>
                    </a:lnTo>
                    <a:lnTo>
                      <a:pt x="2646" y="1236"/>
                    </a:lnTo>
                    <a:lnTo>
                      <a:pt x="2646" y="1236"/>
                    </a:lnTo>
                    <a:lnTo>
                      <a:pt x="2646" y="1236"/>
                    </a:lnTo>
                    <a:lnTo>
                      <a:pt x="2646" y="1236"/>
                    </a:lnTo>
                    <a:lnTo>
                      <a:pt x="2646" y="1236"/>
                    </a:lnTo>
                    <a:lnTo>
                      <a:pt x="2652" y="1236"/>
                    </a:lnTo>
                    <a:lnTo>
                      <a:pt x="2652" y="1236"/>
                    </a:lnTo>
                    <a:lnTo>
                      <a:pt x="2652" y="1236"/>
                    </a:lnTo>
                    <a:lnTo>
                      <a:pt x="2652" y="1236"/>
                    </a:lnTo>
                    <a:lnTo>
                      <a:pt x="2652" y="1236"/>
                    </a:lnTo>
                    <a:lnTo>
                      <a:pt x="2652" y="1236"/>
                    </a:lnTo>
                    <a:lnTo>
                      <a:pt x="2658" y="1236"/>
                    </a:lnTo>
                    <a:lnTo>
                      <a:pt x="2658" y="1236"/>
                    </a:lnTo>
                    <a:lnTo>
                      <a:pt x="2658" y="1236"/>
                    </a:lnTo>
                    <a:lnTo>
                      <a:pt x="2658" y="1236"/>
                    </a:lnTo>
                    <a:lnTo>
                      <a:pt x="2658" y="1236"/>
                    </a:lnTo>
                    <a:lnTo>
                      <a:pt x="2658" y="1236"/>
                    </a:lnTo>
                    <a:lnTo>
                      <a:pt x="2664" y="1236"/>
                    </a:lnTo>
                    <a:lnTo>
                      <a:pt x="2664" y="1236"/>
                    </a:lnTo>
                    <a:lnTo>
                      <a:pt x="2664" y="1236"/>
                    </a:lnTo>
                    <a:lnTo>
                      <a:pt x="2664" y="1236"/>
                    </a:lnTo>
                    <a:lnTo>
                      <a:pt x="2664" y="1236"/>
                    </a:lnTo>
                    <a:lnTo>
                      <a:pt x="2664" y="1236"/>
                    </a:lnTo>
                    <a:lnTo>
                      <a:pt x="2664" y="1236"/>
                    </a:lnTo>
                    <a:lnTo>
                      <a:pt x="2670" y="1236"/>
                    </a:lnTo>
                    <a:lnTo>
                      <a:pt x="2670" y="1236"/>
                    </a:lnTo>
                    <a:lnTo>
                      <a:pt x="2670" y="1236"/>
                    </a:lnTo>
                    <a:lnTo>
                      <a:pt x="2670" y="1236"/>
                    </a:lnTo>
                    <a:lnTo>
                      <a:pt x="2670" y="1236"/>
                    </a:lnTo>
                    <a:lnTo>
                      <a:pt x="2670" y="1236"/>
                    </a:lnTo>
                    <a:lnTo>
                      <a:pt x="2670" y="1236"/>
                    </a:lnTo>
                    <a:lnTo>
                      <a:pt x="2676" y="1236"/>
                    </a:lnTo>
                    <a:lnTo>
                      <a:pt x="2676" y="1236"/>
                    </a:lnTo>
                    <a:lnTo>
                      <a:pt x="2676" y="1236"/>
                    </a:lnTo>
                    <a:lnTo>
                      <a:pt x="2676" y="1236"/>
                    </a:lnTo>
                    <a:lnTo>
                      <a:pt x="2676" y="1236"/>
                    </a:lnTo>
                    <a:lnTo>
                      <a:pt x="2676" y="1230"/>
                    </a:lnTo>
                    <a:lnTo>
                      <a:pt x="2682" y="1230"/>
                    </a:lnTo>
                    <a:lnTo>
                      <a:pt x="2682" y="1230"/>
                    </a:lnTo>
                    <a:lnTo>
                      <a:pt x="2682" y="1230"/>
                    </a:lnTo>
                    <a:lnTo>
                      <a:pt x="2682" y="1230"/>
                    </a:lnTo>
                    <a:lnTo>
                      <a:pt x="2682" y="1230"/>
                    </a:lnTo>
                    <a:lnTo>
                      <a:pt x="2682" y="1236"/>
                    </a:lnTo>
                    <a:lnTo>
                      <a:pt x="2682" y="1236"/>
                    </a:lnTo>
                    <a:lnTo>
                      <a:pt x="2688" y="1236"/>
                    </a:lnTo>
                    <a:lnTo>
                      <a:pt x="2688" y="1236"/>
                    </a:lnTo>
                    <a:lnTo>
                      <a:pt x="2688" y="1236"/>
                    </a:lnTo>
                    <a:lnTo>
                      <a:pt x="2688" y="1236"/>
                    </a:lnTo>
                    <a:lnTo>
                      <a:pt x="2688" y="1236"/>
                    </a:lnTo>
                    <a:lnTo>
                      <a:pt x="2688" y="1236"/>
                    </a:lnTo>
                    <a:lnTo>
                      <a:pt x="2694" y="1236"/>
                    </a:lnTo>
                    <a:lnTo>
                      <a:pt x="2694" y="1236"/>
                    </a:lnTo>
                    <a:lnTo>
                      <a:pt x="2694" y="1236"/>
                    </a:lnTo>
                    <a:lnTo>
                      <a:pt x="2694" y="1236"/>
                    </a:lnTo>
                    <a:lnTo>
                      <a:pt x="2694" y="1236"/>
                    </a:lnTo>
                    <a:lnTo>
                      <a:pt x="2694" y="1236"/>
                    </a:lnTo>
                    <a:lnTo>
                      <a:pt x="2694" y="1236"/>
                    </a:lnTo>
                    <a:lnTo>
                      <a:pt x="2700" y="1236"/>
                    </a:lnTo>
                    <a:lnTo>
                      <a:pt x="2700" y="1236"/>
                    </a:lnTo>
                    <a:lnTo>
                      <a:pt x="2700" y="1236"/>
                    </a:lnTo>
                    <a:lnTo>
                      <a:pt x="2700" y="1236"/>
                    </a:lnTo>
                    <a:lnTo>
                      <a:pt x="2700" y="1236"/>
                    </a:lnTo>
                    <a:lnTo>
                      <a:pt x="2700" y="1236"/>
                    </a:lnTo>
                    <a:lnTo>
                      <a:pt x="2706" y="1236"/>
                    </a:lnTo>
                    <a:lnTo>
                      <a:pt x="2706" y="1236"/>
                    </a:lnTo>
                    <a:lnTo>
                      <a:pt x="2706" y="1236"/>
                    </a:lnTo>
                    <a:lnTo>
                      <a:pt x="2706" y="1236"/>
                    </a:lnTo>
                    <a:lnTo>
                      <a:pt x="2706" y="1236"/>
                    </a:lnTo>
                    <a:lnTo>
                      <a:pt x="2706" y="1236"/>
                    </a:lnTo>
                    <a:lnTo>
                      <a:pt x="2712" y="1236"/>
                    </a:lnTo>
                    <a:lnTo>
                      <a:pt x="2712" y="1236"/>
                    </a:lnTo>
                    <a:lnTo>
                      <a:pt x="2712" y="1236"/>
                    </a:lnTo>
                    <a:lnTo>
                      <a:pt x="2712" y="1236"/>
                    </a:lnTo>
                    <a:lnTo>
                      <a:pt x="2712" y="1236"/>
                    </a:lnTo>
                    <a:lnTo>
                      <a:pt x="2712" y="1236"/>
                    </a:lnTo>
                    <a:lnTo>
                      <a:pt x="2712" y="1236"/>
                    </a:lnTo>
                    <a:lnTo>
                      <a:pt x="2718" y="1236"/>
                    </a:lnTo>
                    <a:lnTo>
                      <a:pt x="2718" y="1236"/>
                    </a:lnTo>
                    <a:lnTo>
                      <a:pt x="2718" y="1236"/>
                    </a:lnTo>
                    <a:lnTo>
                      <a:pt x="2718" y="1236"/>
                    </a:lnTo>
                    <a:lnTo>
                      <a:pt x="2718" y="1236"/>
                    </a:lnTo>
                    <a:lnTo>
                      <a:pt x="2718" y="1230"/>
                    </a:lnTo>
                    <a:lnTo>
                      <a:pt x="2718" y="1230"/>
                    </a:lnTo>
                    <a:lnTo>
                      <a:pt x="2724" y="1230"/>
                    </a:lnTo>
                    <a:lnTo>
                      <a:pt x="2724" y="1230"/>
                    </a:lnTo>
                    <a:lnTo>
                      <a:pt x="2724" y="1230"/>
                    </a:lnTo>
                    <a:lnTo>
                      <a:pt x="2724" y="1230"/>
                    </a:lnTo>
                    <a:lnTo>
                      <a:pt x="2724" y="1230"/>
                    </a:lnTo>
                    <a:lnTo>
                      <a:pt x="2724" y="1230"/>
                    </a:lnTo>
                    <a:lnTo>
                      <a:pt x="2730" y="1230"/>
                    </a:lnTo>
                    <a:lnTo>
                      <a:pt x="2730" y="1230"/>
                    </a:lnTo>
                    <a:lnTo>
                      <a:pt x="2730" y="1224"/>
                    </a:lnTo>
                    <a:lnTo>
                      <a:pt x="2730" y="1224"/>
                    </a:lnTo>
                    <a:lnTo>
                      <a:pt x="2730" y="1224"/>
                    </a:lnTo>
                    <a:lnTo>
                      <a:pt x="2730" y="1224"/>
                    </a:lnTo>
                    <a:lnTo>
                      <a:pt x="2730" y="1224"/>
                    </a:lnTo>
                    <a:lnTo>
                      <a:pt x="2736" y="1224"/>
                    </a:lnTo>
                    <a:lnTo>
                      <a:pt x="2736" y="1224"/>
                    </a:lnTo>
                    <a:lnTo>
                      <a:pt x="2736" y="1224"/>
                    </a:lnTo>
                    <a:lnTo>
                      <a:pt x="2736" y="1218"/>
                    </a:lnTo>
                    <a:lnTo>
                      <a:pt x="2736" y="1218"/>
                    </a:lnTo>
                    <a:lnTo>
                      <a:pt x="2736" y="1218"/>
                    </a:lnTo>
                    <a:lnTo>
                      <a:pt x="2742" y="1218"/>
                    </a:lnTo>
                    <a:lnTo>
                      <a:pt x="2742" y="1218"/>
                    </a:lnTo>
                    <a:lnTo>
                      <a:pt x="2742" y="1218"/>
                    </a:lnTo>
                    <a:lnTo>
                      <a:pt x="2742" y="1212"/>
                    </a:lnTo>
                    <a:lnTo>
                      <a:pt x="2742" y="1212"/>
                    </a:lnTo>
                    <a:lnTo>
                      <a:pt x="2742" y="1212"/>
                    </a:lnTo>
                    <a:lnTo>
                      <a:pt x="2742" y="1212"/>
                    </a:lnTo>
                    <a:lnTo>
                      <a:pt x="2748" y="1212"/>
                    </a:lnTo>
                    <a:lnTo>
                      <a:pt x="2748" y="1206"/>
                    </a:lnTo>
                    <a:lnTo>
                      <a:pt x="2748" y="1206"/>
                    </a:lnTo>
                    <a:lnTo>
                      <a:pt x="2748" y="1206"/>
                    </a:lnTo>
                    <a:lnTo>
                      <a:pt x="2748" y="1206"/>
                    </a:lnTo>
                    <a:lnTo>
                      <a:pt x="2748" y="1206"/>
                    </a:lnTo>
                    <a:lnTo>
                      <a:pt x="2754" y="1200"/>
                    </a:lnTo>
                    <a:lnTo>
                      <a:pt x="2754" y="1200"/>
                    </a:lnTo>
                    <a:lnTo>
                      <a:pt x="2754" y="1200"/>
                    </a:lnTo>
                    <a:lnTo>
                      <a:pt x="2754" y="1200"/>
                    </a:lnTo>
                    <a:lnTo>
                      <a:pt x="2754" y="1200"/>
                    </a:lnTo>
                    <a:lnTo>
                      <a:pt x="2754" y="1200"/>
                    </a:lnTo>
                    <a:lnTo>
                      <a:pt x="2760" y="1194"/>
                    </a:lnTo>
                    <a:lnTo>
                      <a:pt x="2760" y="1194"/>
                    </a:lnTo>
                    <a:lnTo>
                      <a:pt x="2760" y="1194"/>
                    </a:lnTo>
                    <a:lnTo>
                      <a:pt x="2760" y="1194"/>
                    </a:lnTo>
                    <a:lnTo>
                      <a:pt x="2760" y="1188"/>
                    </a:lnTo>
                    <a:lnTo>
                      <a:pt x="2760" y="1188"/>
                    </a:lnTo>
                    <a:lnTo>
                      <a:pt x="2760" y="1188"/>
                    </a:lnTo>
                    <a:lnTo>
                      <a:pt x="2766" y="1188"/>
                    </a:lnTo>
                    <a:lnTo>
                      <a:pt x="2766" y="1182"/>
                    </a:lnTo>
                    <a:lnTo>
                      <a:pt x="2766" y="1182"/>
                    </a:lnTo>
                    <a:lnTo>
                      <a:pt x="2766" y="1182"/>
                    </a:lnTo>
                    <a:lnTo>
                      <a:pt x="2766" y="1182"/>
                    </a:lnTo>
                    <a:lnTo>
                      <a:pt x="2766" y="1176"/>
                    </a:lnTo>
                    <a:lnTo>
                      <a:pt x="2772" y="1176"/>
                    </a:lnTo>
                    <a:lnTo>
                      <a:pt x="2772" y="1176"/>
                    </a:lnTo>
                    <a:lnTo>
                      <a:pt x="2772" y="1176"/>
                    </a:lnTo>
                    <a:lnTo>
                      <a:pt x="2772" y="1170"/>
                    </a:lnTo>
                    <a:lnTo>
                      <a:pt x="2772" y="1170"/>
                    </a:lnTo>
                    <a:lnTo>
                      <a:pt x="2772" y="1170"/>
                    </a:lnTo>
                    <a:lnTo>
                      <a:pt x="2772" y="1170"/>
                    </a:lnTo>
                    <a:lnTo>
                      <a:pt x="2778" y="1164"/>
                    </a:lnTo>
                    <a:lnTo>
                      <a:pt x="2778" y="1164"/>
                    </a:lnTo>
                    <a:lnTo>
                      <a:pt x="2778" y="1164"/>
                    </a:lnTo>
                    <a:lnTo>
                      <a:pt x="2778" y="1158"/>
                    </a:lnTo>
                    <a:lnTo>
                      <a:pt x="2778" y="1158"/>
                    </a:lnTo>
                    <a:lnTo>
                      <a:pt x="2778" y="1158"/>
                    </a:lnTo>
                    <a:lnTo>
                      <a:pt x="2778" y="1152"/>
                    </a:lnTo>
                    <a:lnTo>
                      <a:pt x="2784" y="1152"/>
                    </a:lnTo>
                    <a:lnTo>
                      <a:pt x="2784" y="1152"/>
                    </a:lnTo>
                    <a:lnTo>
                      <a:pt x="2784" y="1152"/>
                    </a:lnTo>
                    <a:lnTo>
                      <a:pt x="2784" y="1146"/>
                    </a:lnTo>
                    <a:lnTo>
                      <a:pt x="2784" y="1146"/>
                    </a:lnTo>
                    <a:lnTo>
                      <a:pt x="2784" y="1146"/>
                    </a:lnTo>
                    <a:lnTo>
                      <a:pt x="2790" y="1140"/>
                    </a:lnTo>
                    <a:lnTo>
                      <a:pt x="2790" y="1140"/>
                    </a:lnTo>
                    <a:lnTo>
                      <a:pt x="2790" y="1140"/>
                    </a:lnTo>
                    <a:lnTo>
                      <a:pt x="2790" y="1134"/>
                    </a:lnTo>
                    <a:lnTo>
                      <a:pt x="2790" y="1134"/>
                    </a:lnTo>
                    <a:lnTo>
                      <a:pt x="2790" y="1128"/>
                    </a:lnTo>
                    <a:lnTo>
                      <a:pt x="2790" y="1128"/>
                    </a:lnTo>
                    <a:lnTo>
                      <a:pt x="2796" y="1128"/>
                    </a:lnTo>
                    <a:lnTo>
                      <a:pt x="2796" y="1122"/>
                    </a:lnTo>
                    <a:lnTo>
                      <a:pt x="2796" y="1122"/>
                    </a:lnTo>
                    <a:lnTo>
                      <a:pt x="2796" y="1122"/>
                    </a:lnTo>
                    <a:lnTo>
                      <a:pt x="2796" y="1116"/>
                    </a:lnTo>
                    <a:lnTo>
                      <a:pt x="2796" y="1116"/>
                    </a:lnTo>
                    <a:lnTo>
                      <a:pt x="2802" y="1116"/>
                    </a:lnTo>
                    <a:lnTo>
                      <a:pt x="2802" y="1110"/>
                    </a:lnTo>
                    <a:lnTo>
                      <a:pt x="2802" y="1110"/>
                    </a:lnTo>
                    <a:lnTo>
                      <a:pt x="2802" y="1104"/>
                    </a:lnTo>
                    <a:lnTo>
                      <a:pt x="2802" y="1104"/>
                    </a:lnTo>
                    <a:lnTo>
                      <a:pt x="2802" y="1104"/>
                    </a:lnTo>
                    <a:lnTo>
                      <a:pt x="2802" y="1098"/>
                    </a:lnTo>
                    <a:lnTo>
                      <a:pt x="2808" y="1098"/>
                    </a:lnTo>
                    <a:lnTo>
                      <a:pt x="2808" y="1092"/>
                    </a:lnTo>
                    <a:lnTo>
                      <a:pt x="2808" y="1092"/>
                    </a:lnTo>
                    <a:lnTo>
                      <a:pt x="2808" y="1092"/>
                    </a:lnTo>
                    <a:lnTo>
                      <a:pt x="2808" y="1086"/>
                    </a:lnTo>
                    <a:lnTo>
                      <a:pt x="2808" y="1086"/>
                    </a:lnTo>
                    <a:lnTo>
                      <a:pt x="2814" y="1080"/>
                    </a:lnTo>
                    <a:lnTo>
                      <a:pt x="2814" y="1080"/>
                    </a:lnTo>
                    <a:lnTo>
                      <a:pt x="2814" y="1074"/>
                    </a:lnTo>
                    <a:lnTo>
                      <a:pt x="2814" y="1074"/>
                    </a:lnTo>
                    <a:lnTo>
                      <a:pt x="2814" y="1074"/>
                    </a:lnTo>
                    <a:lnTo>
                      <a:pt x="2814" y="1068"/>
                    </a:lnTo>
                    <a:lnTo>
                      <a:pt x="2820" y="1062"/>
                    </a:lnTo>
                    <a:lnTo>
                      <a:pt x="2820" y="1062"/>
                    </a:lnTo>
                    <a:lnTo>
                      <a:pt x="2820" y="1056"/>
                    </a:lnTo>
                    <a:lnTo>
                      <a:pt x="2820" y="1050"/>
                    </a:lnTo>
                    <a:lnTo>
                      <a:pt x="2820" y="1044"/>
                    </a:lnTo>
                    <a:lnTo>
                      <a:pt x="2820" y="1038"/>
                    </a:lnTo>
                    <a:lnTo>
                      <a:pt x="2820" y="1032"/>
                    </a:lnTo>
                    <a:lnTo>
                      <a:pt x="2826" y="1026"/>
                    </a:lnTo>
                    <a:lnTo>
                      <a:pt x="2826" y="1020"/>
                    </a:lnTo>
                    <a:lnTo>
                      <a:pt x="2826" y="1008"/>
                    </a:lnTo>
                    <a:lnTo>
                      <a:pt x="2826" y="1002"/>
                    </a:lnTo>
                    <a:lnTo>
                      <a:pt x="2826" y="996"/>
                    </a:lnTo>
                    <a:lnTo>
                      <a:pt x="2826" y="990"/>
                    </a:lnTo>
                    <a:lnTo>
                      <a:pt x="2826" y="984"/>
                    </a:lnTo>
                    <a:lnTo>
                      <a:pt x="2832" y="978"/>
                    </a:lnTo>
                    <a:lnTo>
                      <a:pt x="2832" y="966"/>
                    </a:lnTo>
                    <a:lnTo>
                      <a:pt x="2832" y="960"/>
                    </a:lnTo>
                    <a:lnTo>
                      <a:pt x="2832" y="954"/>
                    </a:lnTo>
                    <a:lnTo>
                      <a:pt x="2832" y="948"/>
                    </a:lnTo>
                    <a:lnTo>
                      <a:pt x="2832" y="936"/>
                    </a:lnTo>
                    <a:lnTo>
                      <a:pt x="2838" y="930"/>
                    </a:lnTo>
                    <a:lnTo>
                      <a:pt x="2838" y="924"/>
                    </a:lnTo>
                    <a:lnTo>
                      <a:pt x="2838" y="906"/>
                    </a:lnTo>
                    <a:lnTo>
                      <a:pt x="2838" y="900"/>
                    </a:lnTo>
                    <a:lnTo>
                      <a:pt x="2838" y="888"/>
                    </a:lnTo>
                    <a:lnTo>
                      <a:pt x="2838" y="882"/>
                    </a:lnTo>
                    <a:lnTo>
                      <a:pt x="2844" y="876"/>
                    </a:lnTo>
                    <a:lnTo>
                      <a:pt x="2844" y="864"/>
                    </a:lnTo>
                    <a:lnTo>
                      <a:pt x="2844" y="858"/>
                    </a:lnTo>
                    <a:lnTo>
                      <a:pt x="2844" y="846"/>
                    </a:lnTo>
                    <a:lnTo>
                      <a:pt x="2844" y="840"/>
                    </a:lnTo>
                    <a:lnTo>
                      <a:pt x="2844" y="828"/>
                    </a:lnTo>
                    <a:lnTo>
                      <a:pt x="2844" y="822"/>
                    </a:lnTo>
                    <a:lnTo>
                      <a:pt x="2850" y="810"/>
                    </a:lnTo>
                    <a:lnTo>
                      <a:pt x="2850" y="804"/>
                    </a:lnTo>
                    <a:lnTo>
                      <a:pt x="2850" y="792"/>
                    </a:lnTo>
                    <a:lnTo>
                      <a:pt x="2850" y="786"/>
                    </a:lnTo>
                    <a:lnTo>
                      <a:pt x="2850" y="774"/>
                    </a:lnTo>
                    <a:lnTo>
                      <a:pt x="2850" y="768"/>
                    </a:lnTo>
                    <a:lnTo>
                      <a:pt x="2856" y="756"/>
                    </a:lnTo>
                    <a:lnTo>
                      <a:pt x="2856" y="750"/>
                    </a:lnTo>
                    <a:lnTo>
                      <a:pt x="2856" y="744"/>
                    </a:lnTo>
                    <a:lnTo>
                      <a:pt x="2856" y="726"/>
                    </a:lnTo>
                    <a:lnTo>
                      <a:pt x="2856" y="714"/>
                    </a:lnTo>
                    <a:lnTo>
                      <a:pt x="2856" y="708"/>
                    </a:lnTo>
                    <a:lnTo>
                      <a:pt x="2856" y="696"/>
                    </a:lnTo>
                    <a:lnTo>
                      <a:pt x="2862" y="690"/>
                    </a:lnTo>
                    <a:lnTo>
                      <a:pt x="2862" y="696"/>
                    </a:lnTo>
                    <a:lnTo>
                      <a:pt x="2862" y="702"/>
                    </a:lnTo>
                    <a:lnTo>
                      <a:pt x="2862" y="708"/>
                    </a:lnTo>
                    <a:lnTo>
                      <a:pt x="2862" y="720"/>
                    </a:lnTo>
                    <a:lnTo>
                      <a:pt x="2862" y="726"/>
                    </a:lnTo>
                    <a:lnTo>
                      <a:pt x="2868" y="738"/>
                    </a:lnTo>
                    <a:lnTo>
                      <a:pt x="2868" y="744"/>
                    </a:lnTo>
                    <a:lnTo>
                      <a:pt x="2868" y="750"/>
                    </a:lnTo>
                    <a:lnTo>
                      <a:pt x="2868" y="756"/>
                    </a:lnTo>
                    <a:lnTo>
                      <a:pt x="2868" y="768"/>
                    </a:lnTo>
                    <a:lnTo>
                      <a:pt x="2868" y="774"/>
                    </a:lnTo>
                    <a:lnTo>
                      <a:pt x="2868" y="780"/>
                    </a:lnTo>
                    <a:lnTo>
                      <a:pt x="2874" y="786"/>
                    </a:lnTo>
                    <a:lnTo>
                      <a:pt x="2874" y="798"/>
                    </a:lnTo>
                    <a:lnTo>
                      <a:pt x="2874" y="804"/>
                    </a:lnTo>
                    <a:lnTo>
                      <a:pt x="2874" y="810"/>
                    </a:lnTo>
                    <a:lnTo>
                      <a:pt x="2874" y="816"/>
                    </a:lnTo>
                    <a:lnTo>
                      <a:pt x="2874" y="828"/>
                    </a:lnTo>
                    <a:lnTo>
                      <a:pt x="2874" y="834"/>
                    </a:lnTo>
                    <a:lnTo>
                      <a:pt x="2880" y="840"/>
                    </a:lnTo>
                    <a:lnTo>
                      <a:pt x="2880" y="846"/>
                    </a:lnTo>
                    <a:lnTo>
                      <a:pt x="2880" y="852"/>
                    </a:lnTo>
                    <a:lnTo>
                      <a:pt x="2880" y="864"/>
                    </a:lnTo>
                    <a:lnTo>
                      <a:pt x="2880" y="870"/>
                    </a:lnTo>
                    <a:lnTo>
                      <a:pt x="2880" y="876"/>
                    </a:lnTo>
                    <a:lnTo>
                      <a:pt x="2886" y="882"/>
                    </a:lnTo>
                    <a:lnTo>
                      <a:pt x="2886" y="888"/>
                    </a:lnTo>
                    <a:lnTo>
                      <a:pt x="2886" y="894"/>
                    </a:lnTo>
                    <a:lnTo>
                      <a:pt x="2886" y="900"/>
                    </a:lnTo>
                    <a:lnTo>
                      <a:pt x="2886" y="906"/>
                    </a:lnTo>
                    <a:lnTo>
                      <a:pt x="2886" y="918"/>
                    </a:lnTo>
                    <a:lnTo>
                      <a:pt x="2886" y="924"/>
                    </a:lnTo>
                    <a:lnTo>
                      <a:pt x="2892" y="930"/>
                    </a:lnTo>
                    <a:lnTo>
                      <a:pt x="2892" y="936"/>
                    </a:lnTo>
                    <a:lnTo>
                      <a:pt x="2892" y="942"/>
                    </a:lnTo>
                    <a:lnTo>
                      <a:pt x="2892" y="948"/>
                    </a:lnTo>
                    <a:lnTo>
                      <a:pt x="2892" y="954"/>
                    </a:lnTo>
                    <a:lnTo>
                      <a:pt x="2892" y="960"/>
                    </a:lnTo>
                    <a:lnTo>
                      <a:pt x="2898" y="972"/>
                    </a:lnTo>
                    <a:lnTo>
                      <a:pt x="2898" y="972"/>
                    </a:lnTo>
                    <a:lnTo>
                      <a:pt x="2898" y="978"/>
                    </a:lnTo>
                    <a:lnTo>
                      <a:pt x="2898" y="984"/>
                    </a:lnTo>
                    <a:lnTo>
                      <a:pt x="2898" y="990"/>
                    </a:lnTo>
                    <a:lnTo>
                      <a:pt x="2898" y="996"/>
                    </a:lnTo>
                    <a:lnTo>
                      <a:pt x="2898" y="996"/>
                    </a:lnTo>
                    <a:lnTo>
                      <a:pt x="2904" y="1002"/>
                    </a:lnTo>
                    <a:lnTo>
                      <a:pt x="2904" y="996"/>
                    </a:lnTo>
                    <a:lnTo>
                      <a:pt x="2904" y="996"/>
                    </a:lnTo>
                    <a:lnTo>
                      <a:pt x="2904" y="996"/>
                    </a:lnTo>
                    <a:lnTo>
                      <a:pt x="2904" y="990"/>
                    </a:lnTo>
                    <a:lnTo>
                      <a:pt x="2910" y="990"/>
                    </a:lnTo>
                    <a:lnTo>
                      <a:pt x="2910" y="990"/>
                    </a:lnTo>
                    <a:lnTo>
                      <a:pt x="2910" y="984"/>
                    </a:lnTo>
                    <a:lnTo>
                      <a:pt x="2910" y="984"/>
                    </a:lnTo>
                    <a:lnTo>
                      <a:pt x="2910" y="984"/>
                    </a:lnTo>
                    <a:lnTo>
                      <a:pt x="2910" y="984"/>
                    </a:lnTo>
                    <a:lnTo>
                      <a:pt x="2910" y="978"/>
                    </a:lnTo>
                    <a:lnTo>
                      <a:pt x="2916" y="978"/>
                    </a:lnTo>
                    <a:lnTo>
                      <a:pt x="2916" y="978"/>
                    </a:lnTo>
                    <a:lnTo>
                      <a:pt x="2916" y="978"/>
                    </a:lnTo>
                    <a:lnTo>
                      <a:pt x="2916" y="972"/>
                    </a:lnTo>
                    <a:lnTo>
                      <a:pt x="2916" y="972"/>
                    </a:lnTo>
                    <a:lnTo>
                      <a:pt x="2916" y="972"/>
                    </a:lnTo>
                    <a:lnTo>
                      <a:pt x="2916" y="966"/>
                    </a:lnTo>
                    <a:lnTo>
                      <a:pt x="2922" y="966"/>
                    </a:lnTo>
                    <a:lnTo>
                      <a:pt x="2922" y="966"/>
                    </a:lnTo>
                    <a:lnTo>
                      <a:pt x="2922" y="966"/>
                    </a:lnTo>
                    <a:lnTo>
                      <a:pt x="2922" y="960"/>
                    </a:lnTo>
                    <a:lnTo>
                      <a:pt x="2922" y="960"/>
                    </a:lnTo>
                    <a:lnTo>
                      <a:pt x="2922" y="960"/>
                    </a:lnTo>
                    <a:lnTo>
                      <a:pt x="2928" y="954"/>
                    </a:lnTo>
                    <a:lnTo>
                      <a:pt x="2928" y="954"/>
                    </a:lnTo>
                    <a:lnTo>
                      <a:pt x="2928" y="954"/>
                    </a:lnTo>
                    <a:lnTo>
                      <a:pt x="2928" y="948"/>
                    </a:lnTo>
                    <a:lnTo>
                      <a:pt x="2928" y="948"/>
                    </a:lnTo>
                    <a:lnTo>
                      <a:pt x="2928" y="948"/>
                    </a:lnTo>
                    <a:lnTo>
                      <a:pt x="2928" y="948"/>
                    </a:lnTo>
                    <a:lnTo>
                      <a:pt x="2934" y="942"/>
                    </a:lnTo>
                    <a:lnTo>
                      <a:pt x="2934" y="942"/>
                    </a:lnTo>
                    <a:lnTo>
                      <a:pt x="2934" y="942"/>
                    </a:lnTo>
                    <a:lnTo>
                      <a:pt x="2934" y="936"/>
                    </a:lnTo>
                    <a:lnTo>
                      <a:pt x="2934" y="936"/>
                    </a:lnTo>
                    <a:lnTo>
                      <a:pt x="2934" y="936"/>
                    </a:lnTo>
                    <a:lnTo>
                      <a:pt x="2940" y="930"/>
                    </a:lnTo>
                    <a:lnTo>
                      <a:pt x="2940" y="930"/>
                    </a:lnTo>
                    <a:lnTo>
                      <a:pt x="2940" y="930"/>
                    </a:lnTo>
                    <a:lnTo>
                      <a:pt x="2940" y="924"/>
                    </a:lnTo>
                    <a:lnTo>
                      <a:pt x="2940" y="924"/>
                    </a:lnTo>
                    <a:lnTo>
                      <a:pt x="2940" y="924"/>
                    </a:lnTo>
                    <a:lnTo>
                      <a:pt x="2940" y="918"/>
                    </a:lnTo>
                    <a:lnTo>
                      <a:pt x="2946" y="918"/>
                    </a:lnTo>
                    <a:lnTo>
                      <a:pt x="2946" y="918"/>
                    </a:lnTo>
                    <a:lnTo>
                      <a:pt x="2946" y="912"/>
                    </a:lnTo>
                    <a:lnTo>
                      <a:pt x="2946" y="912"/>
                    </a:lnTo>
                    <a:lnTo>
                      <a:pt x="2946" y="912"/>
                    </a:lnTo>
                    <a:lnTo>
                      <a:pt x="2946" y="906"/>
                    </a:lnTo>
                    <a:lnTo>
                      <a:pt x="2952" y="906"/>
                    </a:lnTo>
                    <a:lnTo>
                      <a:pt x="2952" y="906"/>
                    </a:lnTo>
                    <a:lnTo>
                      <a:pt x="2952" y="900"/>
                    </a:lnTo>
                    <a:lnTo>
                      <a:pt x="2952" y="900"/>
                    </a:lnTo>
                    <a:lnTo>
                      <a:pt x="2952" y="900"/>
                    </a:lnTo>
                    <a:lnTo>
                      <a:pt x="2952" y="894"/>
                    </a:lnTo>
                    <a:lnTo>
                      <a:pt x="2952" y="894"/>
                    </a:lnTo>
                    <a:lnTo>
                      <a:pt x="2958" y="894"/>
                    </a:lnTo>
                    <a:lnTo>
                      <a:pt x="2958" y="888"/>
                    </a:lnTo>
                    <a:lnTo>
                      <a:pt x="2958" y="888"/>
                    </a:lnTo>
                    <a:lnTo>
                      <a:pt x="2958" y="888"/>
                    </a:lnTo>
                    <a:lnTo>
                      <a:pt x="2958" y="882"/>
                    </a:lnTo>
                    <a:lnTo>
                      <a:pt x="2958" y="882"/>
                    </a:lnTo>
                    <a:lnTo>
                      <a:pt x="2964" y="882"/>
                    </a:lnTo>
                    <a:lnTo>
                      <a:pt x="2964" y="876"/>
                    </a:lnTo>
                    <a:lnTo>
                      <a:pt x="2964" y="876"/>
                    </a:lnTo>
                    <a:lnTo>
                      <a:pt x="2964" y="870"/>
                    </a:lnTo>
                    <a:lnTo>
                      <a:pt x="2964" y="870"/>
                    </a:lnTo>
                    <a:lnTo>
                      <a:pt x="2964" y="864"/>
                    </a:lnTo>
                    <a:lnTo>
                      <a:pt x="2964" y="864"/>
                    </a:lnTo>
                    <a:lnTo>
                      <a:pt x="2970" y="864"/>
                    </a:lnTo>
                    <a:lnTo>
                      <a:pt x="2970" y="858"/>
                    </a:lnTo>
                    <a:lnTo>
                      <a:pt x="2970" y="858"/>
                    </a:lnTo>
                    <a:lnTo>
                      <a:pt x="2970" y="852"/>
                    </a:lnTo>
                    <a:lnTo>
                      <a:pt x="2970" y="852"/>
                    </a:lnTo>
                    <a:lnTo>
                      <a:pt x="2970" y="852"/>
                    </a:lnTo>
                    <a:lnTo>
                      <a:pt x="2976" y="852"/>
                    </a:lnTo>
                    <a:lnTo>
                      <a:pt x="2976" y="852"/>
                    </a:lnTo>
                    <a:lnTo>
                      <a:pt x="2976" y="846"/>
                    </a:lnTo>
                    <a:lnTo>
                      <a:pt x="2976" y="846"/>
                    </a:lnTo>
                    <a:lnTo>
                      <a:pt x="2976" y="846"/>
                    </a:lnTo>
                    <a:lnTo>
                      <a:pt x="2976" y="846"/>
                    </a:lnTo>
                    <a:lnTo>
                      <a:pt x="2982" y="840"/>
                    </a:lnTo>
                    <a:lnTo>
                      <a:pt x="2982" y="840"/>
                    </a:lnTo>
                    <a:lnTo>
                      <a:pt x="2982" y="840"/>
                    </a:lnTo>
                    <a:lnTo>
                      <a:pt x="2982" y="834"/>
                    </a:lnTo>
                    <a:lnTo>
                      <a:pt x="2982" y="834"/>
                    </a:lnTo>
                    <a:lnTo>
                      <a:pt x="2982" y="834"/>
                    </a:lnTo>
                    <a:lnTo>
                      <a:pt x="2982" y="828"/>
                    </a:lnTo>
                    <a:lnTo>
                      <a:pt x="2988" y="828"/>
                    </a:lnTo>
                    <a:lnTo>
                      <a:pt x="2988" y="828"/>
                    </a:lnTo>
                    <a:lnTo>
                      <a:pt x="2988" y="822"/>
                    </a:lnTo>
                    <a:lnTo>
                      <a:pt x="2988" y="822"/>
                    </a:lnTo>
                    <a:lnTo>
                      <a:pt x="2988" y="822"/>
                    </a:lnTo>
                    <a:lnTo>
                      <a:pt x="2988" y="816"/>
                    </a:lnTo>
                    <a:lnTo>
                      <a:pt x="2994" y="816"/>
                    </a:lnTo>
                    <a:lnTo>
                      <a:pt x="2994" y="816"/>
                    </a:lnTo>
                    <a:lnTo>
                      <a:pt x="2994" y="816"/>
                    </a:lnTo>
                    <a:lnTo>
                      <a:pt x="2994" y="810"/>
                    </a:lnTo>
                    <a:lnTo>
                      <a:pt x="2994" y="810"/>
                    </a:lnTo>
                    <a:lnTo>
                      <a:pt x="2994" y="810"/>
                    </a:lnTo>
                    <a:lnTo>
                      <a:pt x="2994" y="804"/>
                    </a:lnTo>
                    <a:lnTo>
                      <a:pt x="3000" y="804"/>
                    </a:lnTo>
                    <a:lnTo>
                      <a:pt x="3000" y="804"/>
                    </a:lnTo>
                    <a:lnTo>
                      <a:pt x="3000" y="798"/>
                    </a:lnTo>
                    <a:lnTo>
                      <a:pt x="3000" y="798"/>
                    </a:lnTo>
                    <a:lnTo>
                      <a:pt x="3000" y="798"/>
                    </a:lnTo>
                    <a:lnTo>
                      <a:pt x="3000" y="792"/>
                    </a:lnTo>
                    <a:lnTo>
                      <a:pt x="3000" y="792"/>
                    </a:lnTo>
                    <a:lnTo>
                      <a:pt x="3006" y="792"/>
                    </a:lnTo>
                    <a:lnTo>
                      <a:pt x="3006" y="786"/>
                    </a:lnTo>
                    <a:lnTo>
                      <a:pt x="3006" y="786"/>
                    </a:lnTo>
                    <a:lnTo>
                      <a:pt x="3006" y="786"/>
                    </a:lnTo>
                    <a:lnTo>
                      <a:pt x="3006" y="780"/>
                    </a:lnTo>
                    <a:lnTo>
                      <a:pt x="3006" y="780"/>
                    </a:lnTo>
                    <a:lnTo>
                      <a:pt x="3012" y="780"/>
                    </a:lnTo>
                    <a:lnTo>
                      <a:pt x="3012" y="774"/>
                    </a:lnTo>
                    <a:lnTo>
                      <a:pt x="3012" y="774"/>
                    </a:lnTo>
                    <a:lnTo>
                      <a:pt x="3012" y="768"/>
                    </a:lnTo>
                    <a:lnTo>
                      <a:pt x="3012" y="768"/>
                    </a:lnTo>
                    <a:lnTo>
                      <a:pt x="3012" y="768"/>
                    </a:lnTo>
                    <a:lnTo>
                      <a:pt x="3012" y="762"/>
                    </a:lnTo>
                    <a:lnTo>
                      <a:pt x="3018" y="762"/>
                    </a:lnTo>
                    <a:lnTo>
                      <a:pt x="3018" y="762"/>
                    </a:lnTo>
                    <a:lnTo>
                      <a:pt x="3018" y="756"/>
                    </a:lnTo>
                    <a:lnTo>
                      <a:pt x="3018" y="756"/>
                    </a:lnTo>
                    <a:lnTo>
                      <a:pt x="3018" y="756"/>
                    </a:lnTo>
                    <a:lnTo>
                      <a:pt x="3018" y="750"/>
                    </a:lnTo>
                    <a:lnTo>
                      <a:pt x="3024" y="750"/>
                    </a:lnTo>
                    <a:lnTo>
                      <a:pt x="3024" y="750"/>
                    </a:lnTo>
                    <a:lnTo>
                      <a:pt x="3024" y="744"/>
                    </a:lnTo>
                    <a:lnTo>
                      <a:pt x="3024" y="744"/>
                    </a:lnTo>
                    <a:lnTo>
                      <a:pt x="3024" y="744"/>
                    </a:lnTo>
                    <a:lnTo>
                      <a:pt x="3024" y="738"/>
                    </a:lnTo>
                    <a:lnTo>
                      <a:pt x="3024" y="738"/>
                    </a:lnTo>
                    <a:lnTo>
                      <a:pt x="3030" y="732"/>
                    </a:lnTo>
                    <a:lnTo>
                      <a:pt x="3030" y="732"/>
                    </a:lnTo>
                    <a:lnTo>
                      <a:pt x="3030" y="732"/>
                    </a:lnTo>
                    <a:lnTo>
                      <a:pt x="3030" y="726"/>
                    </a:lnTo>
                    <a:lnTo>
                      <a:pt x="3030" y="726"/>
                    </a:lnTo>
                    <a:lnTo>
                      <a:pt x="3030" y="726"/>
                    </a:lnTo>
                    <a:lnTo>
                      <a:pt x="3036" y="720"/>
                    </a:lnTo>
                    <a:lnTo>
                      <a:pt x="3036" y="720"/>
                    </a:lnTo>
                    <a:lnTo>
                      <a:pt x="3036" y="720"/>
                    </a:lnTo>
                    <a:lnTo>
                      <a:pt x="3036" y="714"/>
                    </a:lnTo>
                    <a:lnTo>
                      <a:pt x="3036" y="714"/>
                    </a:lnTo>
                    <a:lnTo>
                      <a:pt x="3036" y="708"/>
                    </a:lnTo>
                    <a:lnTo>
                      <a:pt x="3036" y="708"/>
                    </a:lnTo>
                    <a:lnTo>
                      <a:pt x="3042" y="720"/>
                    </a:lnTo>
                    <a:lnTo>
                      <a:pt x="3042" y="726"/>
                    </a:lnTo>
                    <a:lnTo>
                      <a:pt x="3042" y="732"/>
                    </a:lnTo>
                    <a:lnTo>
                      <a:pt x="3042" y="738"/>
                    </a:lnTo>
                    <a:lnTo>
                      <a:pt x="3042" y="744"/>
                    </a:lnTo>
                    <a:lnTo>
                      <a:pt x="3042" y="744"/>
                    </a:lnTo>
                    <a:lnTo>
                      <a:pt x="3048" y="750"/>
                    </a:lnTo>
                    <a:lnTo>
                      <a:pt x="3048" y="756"/>
                    </a:lnTo>
                    <a:lnTo>
                      <a:pt x="3048" y="762"/>
                    </a:lnTo>
                    <a:lnTo>
                      <a:pt x="3048" y="768"/>
                    </a:lnTo>
                    <a:lnTo>
                      <a:pt x="3048" y="774"/>
                    </a:lnTo>
                    <a:lnTo>
                      <a:pt x="3048" y="780"/>
                    </a:lnTo>
                    <a:lnTo>
                      <a:pt x="3054" y="786"/>
                    </a:lnTo>
                    <a:lnTo>
                      <a:pt x="3054" y="792"/>
                    </a:lnTo>
                    <a:lnTo>
                      <a:pt x="3054" y="798"/>
                    </a:lnTo>
                    <a:lnTo>
                      <a:pt x="3054" y="804"/>
                    </a:lnTo>
                    <a:lnTo>
                      <a:pt x="3054" y="804"/>
                    </a:lnTo>
                    <a:lnTo>
                      <a:pt x="3054" y="810"/>
                    </a:lnTo>
                    <a:lnTo>
                      <a:pt x="3054" y="816"/>
                    </a:lnTo>
                    <a:lnTo>
                      <a:pt x="3060" y="822"/>
                    </a:lnTo>
                    <a:lnTo>
                      <a:pt x="3060" y="828"/>
                    </a:lnTo>
                    <a:lnTo>
                      <a:pt x="3060" y="834"/>
                    </a:lnTo>
                    <a:lnTo>
                      <a:pt x="3060" y="840"/>
                    </a:lnTo>
                    <a:lnTo>
                      <a:pt x="3060" y="840"/>
                    </a:lnTo>
                    <a:lnTo>
                      <a:pt x="3060" y="846"/>
                    </a:lnTo>
                    <a:lnTo>
                      <a:pt x="3060" y="852"/>
                    </a:lnTo>
                    <a:lnTo>
                      <a:pt x="3066" y="858"/>
                    </a:lnTo>
                    <a:lnTo>
                      <a:pt x="3066" y="864"/>
                    </a:lnTo>
                    <a:lnTo>
                      <a:pt x="3066" y="870"/>
                    </a:lnTo>
                    <a:lnTo>
                      <a:pt x="3066" y="870"/>
                    </a:lnTo>
                    <a:lnTo>
                      <a:pt x="3066" y="876"/>
                    </a:lnTo>
                    <a:lnTo>
                      <a:pt x="3066" y="882"/>
                    </a:lnTo>
                    <a:lnTo>
                      <a:pt x="3072" y="888"/>
                    </a:lnTo>
                    <a:lnTo>
                      <a:pt x="3072" y="894"/>
                    </a:lnTo>
                    <a:lnTo>
                      <a:pt x="3072" y="894"/>
                    </a:lnTo>
                    <a:lnTo>
                      <a:pt x="3072" y="900"/>
                    </a:lnTo>
                    <a:lnTo>
                      <a:pt x="3072" y="906"/>
                    </a:lnTo>
                    <a:lnTo>
                      <a:pt x="3072" y="912"/>
                    </a:lnTo>
                    <a:lnTo>
                      <a:pt x="3072" y="918"/>
                    </a:lnTo>
                    <a:lnTo>
                      <a:pt x="3078" y="918"/>
                    </a:lnTo>
                    <a:lnTo>
                      <a:pt x="3078" y="924"/>
                    </a:lnTo>
                    <a:lnTo>
                      <a:pt x="3078" y="930"/>
                    </a:lnTo>
                    <a:lnTo>
                      <a:pt x="3078" y="936"/>
                    </a:lnTo>
                    <a:lnTo>
                      <a:pt x="3078" y="936"/>
                    </a:lnTo>
                    <a:lnTo>
                      <a:pt x="3078" y="942"/>
                    </a:lnTo>
                    <a:lnTo>
                      <a:pt x="3084" y="948"/>
                    </a:lnTo>
                    <a:lnTo>
                      <a:pt x="3084" y="954"/>
                    </a:lnTo>
                    <a:lnTo>
                      <a:pt x="3084" y="954"/>
                    </a:lnTo>
                    <a:lnTo>
                      <a:pt x="3084" y="960"/>
                    </a:lnTo>
                    <a:lnTo>
                      <a:pt x="3084" y="966"/>
                    </a:lnTo>
                    <a:lnTo>
                      <a:pt x="3084" y="966"/>
                    </a:lnTo>
                    <a:lnTo>
                      <a:pt x="3084" y="972"/>
                    </a:lnTo>
                    <a:lnTo>
                      <a:pt x="3090" y="978"/>
                    </a:lnTo>
                    <a:lnTo>
                      <a:pt x="3090" y="978"/>
                    </a:lnTo>
                    <a:lnTo>
                      <a:pt x="3090" y="984"/>
                    </a:lnTo>
                    <a:lnTo>
                      <a:pt x="3090" y="990"/>
                    </a:lnTo>
                    <a:lnTo>
                      <a:pt x="3090" y="996"/>
                    </a:lnTo>
                    <a:lnTo>
                      <a:pt x="3090" y="996"/>
                    </a:lnTo>
                    <a:lnTo>
                      <a:pt x="3096" y="1002"/>
                    </a:lnTo>
                    <a:lnTo>
                      <a:pt x="3096" y="1008"/>
                    </a:lnTo>
                    <a:lnTo>
                      <a:pt x="3096" y="1008"/>
                    </a:lnTo>
                    <a:lnTo>
                      <a:pt x="3096" y="1014"/>
                    </a:lnTo>
                    <a:lnTo>
                      <a:pt x="3096" y="1014"/>
                    </a:lnTo>
                    <a:lnTo>
                      <a:pt x="3096" y="1020"/>
                    </a:lnTo>
                    <a:lnTo>
                      <a:pt x="3096" y="1026"/>
                    </a:lnTo>
                    <a:lnTo>
                      <a:pt x="3102" y="1026"/>
                    </a:lnTo>
                    <a:lnTo>
                      <a:pt x="3102" y="1032"/>
                    </a:lnTo>
                    <a:lnTo>
                      <a:pt x="3102" y="1038"/>
                    </a:lnTo>
                    <a:lnTo>
                      <a:pt x="3102" y="1038"/>
                    </a:lnTo>
                    <a:lnTo>
                      <a:pt x="3102" y="1044"/>
                    </a:lnTo>
                    <a:lnTo>
                      <a:pt x="3102" y="1044"/>
                    </a:lnTo>
                    <a:lnTo>
                      <a:pt x="3108" y="1050"/>
                    </a:lnTo>
                    <a:lnTo>
                      <a:pt x="3108" y="1050"/>
                    </a:lnTo>
                    <a:lnTo>
                      <a:pt x="3108" y="1056"/>
                    </a:lnTo>
                    <a:lnTo>
                      <a:pt x="3108" y="1062"/>
                    </a:lnTo>
                    <a:lnTo>
                      <a:pt x="3108" y="1062"/>
                    </a:lnTo>
                    <a:lnTo>
                      <a:pt x="3108" y="1068"/>
                    </a:lnTo>
                    <a:lnTo>
                      <a:pt x="3114" y="1074"/>
                    </a:lnTo>
                    <a:lnTo>
                      <a:pt x="3114" y="1074"/>
                    </a:lnTo>
                    <a:lnTo>
                      <a:pt x="3114" y="1080"/>
                    </a:lnTo>
                    <a:lnTo>
                      <a:pt x="3114" y="1086"/>
                    </a:lnTo>
                    <a:lnTo>
                      <a:pt x="3114" y="1086"/>
                    </a:lnTo>
                    <a:lnTo>
                      <a:pt x="3114" y="1092"/>
                    </a:lnTo>
                    <a:lnTo>
                      <a:pt x="3114" y="1092"/>
                    </a:lnTo>
                    <a:lnTo>
                      <a:pt x="3120" y="1098"/>
                    </a:lnTo>
                    <a:lnTo>
                      <a:pt x="3120" y="1098"/>
                    </a:lnTo>
                    <a:lnTo>
                      <a:pt x="3120" y="1104"/>
                    </a:lnTo>
                    <a:lnTo>
                      <a:pt x="3120" y="1104"/>
                    </a:lnTo>
                    <a:lnTo>
                      <a:pt x="3120" y="1110"/>
                    </a:lnTo>
                    <a:lnTo>
                      <a:pt x="3120" y="1116"/>
                    </a:lnTo>
                    <a:lnTo>
                      <a:pt x="3126" y="1116"/>
                    </a:lnTo>
                    <a:lnTo>
                      <a:pt x="3126" y="1122"/>
                    </a:lnTo>
                    <a:lnTo>
                      <a:pt x="3126" y="1122"/>
                    </a:lnTo>
                    <a:lnTo>
                      <a:pt x="3126" y="1128"/>
                    </a:lnTo>
                    <a:lnTo>
                      <a:pt x="3126" y="1128"/>
                    </a:lnTo>
                    <a:lnTo>
                      <a:pt x="3126" y="1134"/>
                    </a:lnTo>
                    <a:lnTo>
                      <a:pt x="3126" y="1134"/>
                    </a:lnTo>
                    <a:lnTo>
                      <a:pt x="3132" y="1140"/>
                    </a:lnTo>
                    <a:lnTo>
                      <a:pt x="3132" y="1140"/>
                    </a:lnTo>
                    <a:lnTo>
                      <a:pt x="3132" y="1146"/>
                    </a:lnTo>
                    <a:lnTo>
                      <a:pt x="3132" y="1146"/>
                    </a:lnTo>
                    <a:lnTo>
                      <a:pt x="3132" y="1146"/>
                    </a:lnTo>
                    <a:lnTo>
                      <a:pt x="3132" y="1152"/>
                    </a:lnTo>
                    <a:lnTo>
                      <a:pt x="3132" y="1152"/>
                    </a:lnTo>
                    <a:lnTo>
                      <a:pt x="3138" y="1158"/>
                    </a:lnTo>
                    <a:lnTo>
                      <a:pt x="3138" y="1158"/>
                    </a:lnTo>
                    <a:lnTo>
                      <a:pt x="3138" y="1164"/>
                    </a:lnTo>
                    <a:lnTo>
                      <a:pt x="3138" y="1164"/>
                    </a:lnTo>
                    <a:lnTo>
                      <a:pt x="3138" y="1170"/>
                    </a:lnTo>
                    <a:lnTo>
                      <a:pt x="3138" y="1170"/>
                    </a:lnTo>
                    <a:lnTo>
                      <a:pt x="3144" y="1170"/>
                    </a:lnTo>
                    <a:lnTo>
                      <a:pt x="3144" y="1176"/>
                    </a:lnTo>
                    <a:lnTo>
                      <a:pt x="3144" y="1176"/>
                    </a:lnTo>
                    <a:lnTo>
                      <a:pt x="3144" y="1182"/>
                    </a:lnTo>
                    <a:lnTo>
                      <a:pt x="3144" y="1182"/>
                    </a:lnTo>
                    <a:lnTo>
                      <a:pt x="3144" y="1182"/>
                    </a:lnTo>
                    <a:lnTo>
                      <a:pt x="3144" y="1188"/>
                    </a:lnTo>
                    <a:lnTo>
                      <a:pt x="3150" y="1188"/>
                    </a:lnTo>
                    <a:lnTo>
                      <a:pt x="3150" y="1188"/>
                    </a:lnTo>
                    <a:lnTo>
                      <a:pt x="3150" y="1194"/>
                    </a:lnTo>
                    <a:lnTo>
                      <a:pt x="3150" y="1194"/>
                    </a:lnTo>
                    <a:lnTo>
                      <a:pt x="3150" y="1200"/>
                    </a:lnTo>
                    <a:lnTo>
                      <a:pt x="3150" y="1200"/>
                    </a:lnTo>
                    <a:lnTo>
                      <a:pt x="3156" y="1200"/>
                    </a:lnTo>
                    <a:lnTo>
                      <a:pt x="3156" y="1206"/>
                    </a:lnTo>
                    <a:lnTo>
                      <a:pt x="3156" y="1206"/>
                    </a:lnTo>
                    <a:lnTo>
                      <a:pt x="3156" y="1206"/>
                    </a:lnTo>
                    <a:lnTo>
                      <a:pt x="3156" y="1206"/>
                    </a:lnTo>
                    <a:lnTo>
                      <a:pt x="3156" y="1212"/>
                    </a:lnTo>
                    <a:lnTo>
                      <a:pt x="3156" y="1212"/>
                    </a:lnTo>
                    <a:lnTo>
                      <a:pt x="3162" y="1212"/>
                    </a:lnTo>
                    <a:lnTo>
                      <a:pt x="3162" y="1218"/>
                    </a:lnTo>
                    <a:lnTo>
                      <a:pt x="3162" y="1218"/>
                    </a:lnTo>
                    <a:lnTo>
                      <a:pt x="3162" y="1218"/>
                    </a:lnTo>
                    <a:lnTo>
                      <a:pt x="3162" y="1218"/>
                    </a:lnTo>
                    <a:lnTo>
                      <a:pt x="3162" y="1224"/>
                    </a:lnTo>
                    <a:lnTo>
                      <a:pt x="3168" y="1224"/>
                    </a:lnTo>
                    <a:lnTo>
                      <a:pt x="3168" y="1224"/>
                    </a:lnTo>
                    <a:lnTo>
                      <a:pt x="3168" y="1230"/>
                    </a:lnTo>
                    <a:lnTo>
                      <a:pt x="3168" y="1230"/>
                    </a:lnTo>
                    <a:lnTo>
                      <a:pt x="3168" y="1230"/>
                    </a:lnTo>
                    <a:lnTo>
                      <a:pt x="3168" y="1230"/>
                    </a:lnTo>
                    <a:lnTo>
                      <a:pt x="3174" y="1236"/>
                    </a:lnTo>
                    <a:lnTo>
                      <a:pt x="3174" y="1236"/>
                    </a:lnTo>
                    <a:lnTo>
                      <a:pt x="3174" y="1236"/>
                    </a:lnTo>
                    <a:lnTo>
                      <a:pt x="3174" y="1236"/>
                    </a:lnTo>
                    <a:lnTo>
                      <a:pt x="3174" y="1236"/>
                    </a:lnTo>
                    <a:lnTo>
                      <a:pt x="3174" y="1242"/>
                    </a:lnTo>
                    <a:lnTo>
                      <a:pt x="3174" y="1242"/>
                    </a:lnTo>
                    <a:lnTo>
                      <a:pt x="3180" y="1242"/>
                    </a:lnTo>
                    <a:lnTo>
                      <a:pt x="3180" y="1242"/>
                    </a:lnTo>
                    <a:lnTo>
                      <a:pt x="3180" y="1242"/>
                    </a:lnTo>
                    <a:lnTo>
                      <a:pt x="3180" y="1236"/>
                    </a:lnTo>
                    <a:lnTo>
                      <a:pt x="3180" y="1236"/>
                    </a:lnTo>
                    <a:lnTo>
                      <a:pt x="3180" y="1236"/>
                    </a:lnTo>
                    <a:lnTo>
                      <a:pt x="3186" y="1236"/>
                    </a:lnTo>
                    <a:lnTo>
                      <a:pt x="3186" y="1236"/>
                    </a:lnTo>
                    <a:lnTo>
                      <a:pt x="3186" y="1236"/>
                    </a:lnTo>
                    <a:lnTo>
                      <a:pt x="3186" y="1236"/>
                    </a:lnTo>
                    <a:lnTo>
                      <a:pt x="3186" y="1236"/>
                    </a:lnTo>
                    <a:lnTo>
                      <a:pt x="3186" y="1236"/>
                    </a:lnTo>
                    <a:lnTo>
                      <a:pt x="3186" y="1236"/>
                    </a:lnTo>
                    <a:lnTo>
                      <a:pt x="3192" y="1236"/>
                    </a:lnTo>
                    <a:lnTo>
                      <a:pt x="3192" y="1236"/>
                    </a:lnTo>
                    <a:lnTo>
                      <a:pt x="3192" y="1236"/>
                    </a:lnTo>
                    <a:lnTo>
                      <a:pt x="3192" y="1236"/>
                    </a:lnTo>
                    <a:lnTo>
                      <a:pt x="3192" y="1230"/>
                    </a:lnTo>
                    <a:lnTo>
                      <a:pt x="3192" y="1230"/>
                    </a:lnTo>
                    <a:lnTo>
                      <a:pt x="3192" y="1230"/>
                    </a:lnTo>
                    <a:lnTo>
                      <a:pt x="3198" y="1230"/>
                    </a:lnTo>
                    <a:lnTo>
                      <a:pt x="3198" y="1230"/>
                    </a:lnTo>
                    <a:lnTo>
                      <a:pt x="3198" y="1230"/>
                    </a:lnTo>
                    <a:lnTo>
                      <a:pt x="3198" y="1230"/>
                    </a:lnTo>
                    <a:lnTo>
                      <a:pt x="3198" y="1230"/>
                    </a:lnTo>
                    <a:lnTo>
                      <a:pt x="3198" y="1230"/>
                    </a:lnTo>
                    <a:lnTo>
                      <a:pt x="3204" y="1224"/>
                    </a:lnTo>
                    <a:lnTo>
                      <a:pt x="3204" y="1224"/>
                    </a:lnTo>
                    <a:lnTo>
                      <a:pt x="3204" y="1224"/>
                    </a:lnTo>
                    <a:lnTo>
                      <a:pt x="3204" y="1224"/>
                    </a:lnTo>
                    <a:lnTo>
                      <a:pt x="3204" y="1224"/>
                    </a:lnTo>
                    <a:lnTo>
                      <a:pt x="3204" y="1224"/>
                    </a:lnTo>
                    <a:lnTo>
                      <a:pt x="3204" y="1224"/>
                    </a:lnTo>
                    <a:lnTo>
                      <a:pt x="3210" y="1218"/>
                    </a:lnTo>
                    <a:lnTo>
                      <a:pt x="3210" y="1218"/>
                    </a:lnTo>
                    <a:lnTo>
                      <a:pt x="3210" y="1218"/>
                    </a:lnTo>
                    <a:lnTo>
                      <a:pt x="3210" y="1218"/>
                    </a:lnTo>
                    <a:lnTo>
                      <a:pt x="3210" y="1212"/>
                    </a:lnTo>
                    <a:lnTo>
                      <a:pt x="3216" y="1212"/>
                    </a:lnTo>
                    <a:lnTo>
                      <a:pt x="3216" y="1212"/>
                    </a:lnTo>
                    <a:lnTo>
                      <a:pt x="3216" y="1212"/>
                    </a:lnTo>
                    <a:lnTo>
                      <a:pt x="3216" y="1212"/>
                    </a:lnTo>
                    <a:lnTo>
                      <a:pt x="3216" y="1212"/>
                    </a:lnTo>
                    <a:lnTo>
                      <a:pt x="3216" y="1206"/>
                    </a:lnTo>
                    <a:lnTo>
                      <a:pt x="3216" y="1212"/>
                    </a:lnTo>
                    <a:lnTo>
                      <a:pt x="3216" y="1212"/>
                    </a:lnTo>
                    <a:lnTo>
                      <a:pt x="3222" y="1212"/>
                    </a:lnTo>
                    <a:lnTo>
                      <a:pt x="3222" y="1218"/>
                    </a:lnTo>
                    <a:lnTo>
                      <a:pt x="3222" y="1218"/>
                    </a:lnTo>
                    <a:lnTo>
                      <a:pt x="3222" y="1218"/>
                    </a:lnTo>
                    <a:lnTo>
                      <a:pt x="3222" y="1218"/>
                    </a:lnTo>
                    <a:lnTo>
                      <a:pt x="3222" y="1224"/>
                    </a:lnTo>
                    <a:lnTo>
                      <a:pt x="3228" y="1224"/>
                    </a:lnTo>
                    <a:lnTo>
                      <a:pt x="3228" y="1224"/>
                    </a:lnTo>
                    <a:lnTo>
                      <a:pt x="3228" y="1224"/>
                    </a:lnTo>
                    <a:lnTo>
                      <a:pt x="3228" y="1230"/>
                    </a:lnTo>
                    <a:lnTo>
                      <a:pt x="3228" y="1230"/>
                    </a:lnTo>
                    <a:lnTo>
                      <a:pt x="3228" y="1230"/>
                    </a:lnTo>
                    <a:lnTo>
                      <a:pt x="3234" y="1230"/>
                    </a:lnTo>
                    <a:lnTo>
                      <a:pt x="3234" y="1230"/>
                    </a:lnTo>
                    <a:lnTo>
                      <a:pt x="3234" y="1236"/>
                    </a:lnTo>
                    <a:lnTo>
                      <a:pt x="3234" y="1236"/>
                    </a:lnTo>
                    <a:lnTo>
                      <a:pt x="3234" y="1236"/>
                    </a:lnTo>
                    <a:lnTo>
                      <a:pt x="3234" y="1236"/>
                    </a:lnTo>
                    <a:lnTo>
                      <a:pt x="3234" y="1236"/>
                    </a:lnTo>
                    <a:lnTo>
                      <a:pt x="3240" y="1242"/>
                    </a:lnTo>
                    <a:lnTo>
                      <a:pt x="3240" y="1242"/>
                    </a:lnTo>
                    <a:lnTo>
                      <a:pt x="3240" y="1242"/>
                    </a:lnTo>
                    <a:lnTo>
                      <a:pt x="3240" y="1242"/>
                    </a:lnTo>
                    <a:lnTo>
                      <a:pt x="3240" y="1242"/>
                    </a:lnTo>
                    <a:lnTo>
                      <a:pt x="3240" y="1242"/>
                    </a:lnTo>
                    <a:lnTo>
                      <a:pt x="3246" y="1248"/>
                    </a:lnTo>
                    <a:lnTo>
                      <a:pt x="3246" y="1248"/>
                    </a:lnTo>
                    <a:lnTo>
                      <a:pt x="3246" y="1248"/>
                    </a:lnTo>
                    <a:lnTo>
                      <a:pt x="3246" y="1248"/>
                    </a:lnTo>
                    <a:lnTo>
                      <a:pt x="3246" y="1248"/>
                    </a:lnTo>
                    <a:lnTo>
                      <a:pt x="3246" y="1248"/>
                    </a:lnTo>
                    <a:lnTo>
                      <a:pt x="3246" y="1248"/>
                    </a:lnTo>
                    <a:lnTo>
                      <a:pt x="3252" y="1248"/>
                    </a:lnTo>
                    <a:lnTo>
                      <a:pt x="3252" y="1254"/>
                    </a:lnTo>
                    <a:lnTo>
                      <a:pt x="3252" y="1254"/>
                    </a:lnTo>
                    <a:lnTo>
                      <a:pt x="3252" y="1254"/>
                    </a:lnTo>
                    <a:lnTo>
                      <a:pt x="3252" y="1254"/>
                    </a:lnTo>
                    <a:lnTo>
                      <a:pt x="3252" y="1254"/>
                    </a:lnTo>
                    <a:lnTo>
                      <a:pt x="3258" y="1254"/>
                    </a:lnTo>
                    <a:lnTo>
                      <a:pt x="3258" y="1254"/>
                    </a:lnTo>
                    <a:lnTo>
                      <a:pt x="3258" y="1254"/>
                    </a:lnTo>
                    <a:lnTo>
                      <a:pt x="3258" y="1254"/>
                    </a:lnTo>
                    <a:lnTo>
                      <a:pt x="3258" y="1254"/>
                    </a:lnTo>
                    <a:lnTo>
                      <a:pt x="3258" y="1254"/>
                    </a:lnTo>
                    <a:lnTo>
                      <a:pt x="3258" y="1254"/>
                    </a:lnTo>
                    <a:lnTo>
                      <a:pt x="3264" y="1254"/>
                    </a:lnTo>
                    <a:lnTo>
                      <a:pt x="3264" y="1254"/>
                    </a:lnTo>
                    <a:lnTo>
                      <a:pt x="3264" y="1248"/>
                    </a:lnTo>
                    <a:lnTo>
                      <a:pt x="3264" y="1248"/>
                    </a:lnTo>
                    <a:lnTo>
                      <a:pt x="3264" y="1248"/>
                    </a:lnTo>
                    <a:lnTo>
                      <a:pt x="3264" y="1248"/>
                    </a:lnTo>
                    <a:lnTo>
                      <a:pt x="3264" y="1248"/>
                    </a:lnTo>
                    <a:lnTo>
                      <a:pt x="3270" y="1248"/>
                    </a:lnTo>
                    <a:lnTo>
                      <a:pt x="3270" y="1242"/>
                    </a:lnTo>
                    <a:lnTo>
                      <a:pt x="3270" y="1242"/>
                    </a:lnTo>
                    <a:lnTo>
                      <a:pt x="3270" y="1242"/>
                    </a:lnTo>
                    <a:lnTo>
                      <a:pt x="3270" y="1242"/>
                    </a:lnTo>
                    <a:lnTo>
                      <a:pt x="3276" y="1236"/>
                    </a:lnTo>
                    <a:lnTo>
                      <a:pt x="3276" y="1236"/>
                    </a:lnTo>
                    <a:lnTo>
                      <a:pt x="3276" y="1236"/>
                    </a:lnTo>
                    <a:lnTo>
                      <a:pt x="3276" y="1236"/>
                    </a:lnTo>
                    <a:lnTo>
                      <a:pt x="3276" y="1230"/>
                    </a:lnTo>
                    <a:lnTo>
                      <a:pt x="3276" y="1230"/>
                    </a:lnTo>
                    <a:lnTo>
                      <a:pt x="3276" y="1230"/>
                    </a:lnTo>
                    <a:lnTo>
                      <a:pt x="3282" y="1230"/>
                    </a:lnTo>
                    <a:lnTo>
                      <a:pt x="3282" y="1224"/>
                    </a:lnTo>
                    <a:lnTo>
                      <a:pt x="3282" y="1224"/>
                    </a:lnTo>
                    <a:lnTo>
                      <a:pt x="3282" y="1224"/>
                    </a:lnTo>
                    <a:lnTo>
                      <a:pt x="3282" y="1224"/>
                    </a:lnTo>
                    <a:lnTo>
                      <a:pt x="3282" y="1218"/>
                    </a:lnTo>
                    <a:lnTo>
                      <a:pt x="3288" y="1218"/>
                    </a:lnTo>
                    <a:lnTo>
                      <a:pt x="3288" y="1218"/>
                    </a:lnTo>
                    <a:lnTo>
                      <a:pt x="3288" y="1212"/>
                    </a:lnTo>
                    <a:lnTo>
                      <a:pt x="3288" y="1212"/>
                    </a:lnTo>
                    <a:lnTo>
                      <a:pt x="3288" y="1212"/>
                    </a:lnTo>
                    <a:lnTo>
                      <a:pt x="3288" y="1206"/>
                    </a:lnTo>
                    <a:lnTo>
                      <a:pt x="3288" y="1206"/>
                    </a:lnTo>
                    <a:lnTo>
                      <a:pt x="3294" y="1206"/>
                    </a:lnTo>
                    <a:lnTo>
                      <a:pt x="3294" y="1200"/>
                    </a:lnTo>
                    <a:lnTo>
                      <a:pt x="3294" y="1200"/>
                    </a:lnTo>
                    <a:lnTo>
                      <a:pt x="3294" y="1200"/>
                    </a:lnTo>
                    <a:lnTo>
                      <a:pt x="3294" y="1194"/>
                    </a:lnTo>
                    <a:lnTo>
                      <a:pt x="3294" y="1194"/>
                    </a:lnTo>
                    <a:lnTo>
                      <a:pt x="3300" y="1188"/>
                    </a:lnTo>
                    <a:lnTo>
                      <a:pt x="3300" y="1188"/>
                    </a:lnTo>
                    <a:lnTo>
                      <a:pt x="3300" y="1188"/>
                    </a:lnTo>
                    <a:lnTo>
                      <a:pt x="3300" y="1182"/>
                    </a:lnTo>
                    <a:lnTo>
                      <a:pt x="3300" y="1182"/>
                    </a:lnTo>
                    <a:lnTo>
                      <a:pt x="3300" y="1176"/>
                    </a:lnTo>
                    <a:lnTo>
                      <a:pt x="3300" y="1176"/>
                    </a:lnTo>
                    <a:lnTo>
                      <a:pt x="3306" y="1176"/>
                    </a:lnTo>
                    <a:lnTo>
                      <a:pt x="3306" y="1170"/>
                    </a:lnTo>
                    <a:lnTo>
                      <a:pt x="3306" y="1170"/>
                    </a:lnTo>
                    <a:lnTo>
                      <a:pt x="3306" y="1164"/>
                    </a:lnTo>
                    <a:lnTo>
                      <a:pt x="3306" y="1164"/>
                    </a:lnTo>
                    <a:lnTo>
                      <a:pt x="3306" y="1158"/>
                    </a:lnTo>
                    <a:lnTo>
                      <a:pt x="3306" y="1158"/>
                    </a:lnTo>
                    <a:lnTo>
                      <a:pt x="3312" y="1152"/>
                    </a:lnTo>
                    <a:lnTo>
                      <a:pt x="3312" y="1152"/>
                    </a:lnTo>
                    <a:lnTo>
                      <a:pt x="3312" y="1146"/>
                    </a:lnTo>
                    <a:lnTo>
                      <a:pt x="3312" y="1146"/>
                    </a:lnTo>
                    <a:lnTo>
                      <a:pt x="3312" y="1140"/>
                    </a:lnTo>
                    <a:lnTo>
                      <a:pt x="3312" y="1140"/>
                    </a:lnTo>
                    <a:lnTo>
                      <a:pt x="3318" y="1134"/>
                    </a:lnTo>
                    <a:lnTo>
                      <a:pt x="3318" y="1134"/>
                    </a:lnTo>
                    <a:lnTo>
                      <a:pt x="3318" y="1128"/>
                    </a:lnTo>
                    <a:lnTo>
                      <a:pt x="3318" y="1128"/>
                    </a:lnTo>
                    <a:lnTo>
                      <a:pt x="3318" y="1122"/>
                    </a:lnTo>
                    <a:lnTo>
                      <a:pt x="3318" y="1122"/>
                    </a:lnTo>
                    <a:lnTo>
                      <a:pt x="3318" y="1116"/>
                    </a:lnTo>
                    <a:lnTo>
                      <a:pt x="3324" y="1116"/>
                    </a:lnTo>
                    <a:lnTo>
                      <a:pt x="3324" y="1110"/>
                    </a:lnTo>
                    <a:lnTo>
                      <a:pt x="3324" y="1104"/>
                    </a:lnTo>
                    <a:lnTo>
                      <a:pt x="3324" y="1104"/>
                    </a:lnTo>
                    <a:lnTo>
                      <a:pt x="3324" y="1098"/>
                    </a:lnTo>
                    <a:lnTo>
                      <a:pt x="3324" y="1098"/>
                    </a:lnTo>
                    <a:lnTo>
                      <a:pt x="3324" y="1092"/>
                    </a:lnTo>
                    <a:lnTo>
                      <a:pt x="3330" y="1092"/>
                    </a:lnTo>
                    <a:lnTo>
                      <a:pt x="3330" y="1086"/>
                    </a:lnTo>
                    <a:lnTo>
                      <a:pt x="3330" y="1080"/>
                    </a:lnTo>
                    <a:lnTo>
                      <a:pt x="3330" y="1080"/>
                    </a:lnTo>
                    <a:lnTo>
                      <a:pt x="3330" y="1074"/>
                    </a:lnTo>
                    <a:lnTo>
                      <a:pt x="3336" y="1074"/>
                    </a:lnTo>
                    <a:lnTo>
                      <a:pt x="3336" y="1068"/>
                    </a:lnTo>
                    <a:lnTo>
                      <a:pt x="3336" y="1062"/>
                    </a:lnTo>
                    <a:lnTo>
                      <a:pt x="3336" y="1062"/>
                    </a:lnTo>
                    <a:lnTo>
                      <a:pt x="3336" y="1056"/>
                    </a:lnTo>
                    <a:lnTo>
                      <a:pt x="3336" y="1056"/>
                    </a:lnTo>
                    <a:lnTo>
                      <a:pt x="3336" y="1050"/>
                    </a:lnTo>
                    <a:lnTo>
                      <a:pt x="3342" y="1044"/>
                    </a:lnTo>
                    <a:lnTo>
                      <a:pt x="3342" y="1044"/>
                    </a:lnTo>
                    <a:lnTo>
                      <a:pt x="3342" y="1038"/>
                    </a:lnTo>
                    <a:lnTo>
                      <a:pt x="3342" y="1032"/>
                    </a:lnTo>
                    <a:lnTo>
                      <a:pt x="3342" y="1032"/>
                    </a:lnTo>
                    <a:lnTo>
                      <a:pt x="3342" y="1026"/>
                    </a:lnTo>
                    <a:lnTo>
                      <a:pt x="3348" y="1020"/>
                    </a:lnTo>
                    <a:lnTo>
                      <a:pt x="3348" y="1020"/>
                    </a:lnTo>
                    <a:lnTo>
                      <a:pt x="3348" y="1014"/>
                    </a:lnTo>
                    <a:lnTo>
                      <a:pt x="3348" y="1008"/>
                    </a:lnTo>
                    <a:lnTo>
                      <a:pt x="3348" y="1008"/>
                    </a:lnTo>
                    <a:lnTo>
                      <a:pt x="3348" y="1002"/>
                    </a:lnTo>
                    <a:lnTo>
                      <a:pt x="3348" y="996"/>
                    </a:lnTo>
                    <a:lnTo>
                      <a:pt x="3354" y="990"/>
                    </a:lnTo>
                    <a:lnTo>
                      <a:pt x="3354" y="990"/>
                    </a:lnTo>
                    <a:lnTo>
                      <a:pt x="3354" y="984"/>
                    </a:lnTo>
                    <a:lnTo>
                      <a:pt x="3354" y="978"/>
                    </a:lnTo>
                    <a:lnTo>
                      <a:pt x="3354" y="978"/>
                    </a:lnTo>
                    <a:lnTo>
                      <a:pt x="3354" y="972"/>
                    </a:lnTo>
                    <a:lnTo>
                      <a:pt x="3354" y="966"/>
                    </a:lnTo>
                    <a:lnTo>
                      <a:pt x="3360" y="960"/>
                    </a:lnTo>
                    <a:lnTo>
                      <a:pt x="3360" y="960"/>
                    </a:lnTo>
                    <a:lnTo>
                      <a:pt x="3360" y="954"/>
                    </a:lnTo>
                    <a:lnTo>
                      <a:pt x="3360" y="948"/>
                    </a:lnTo>
                    <a:lnTo>
                      <a:pt x="3360" y="942"/>
                    </a:lnTo>
                    <a:lnTo>
                      <a:pt x="3360" y="942"/>
                    </a:lnTo>
                    <a:lnTo>
                      <a:pt x="3366" y="936"/>
                    </a:lnTo>
                    <a:lnTo>
                      <a:pt x="3366" y="930"/>
                    </a:lnTo>
                    <a:lnTo>
                      <a:pt x="3366" y="924"/>
                    </a:lnTo>
                    <a:lnTo>
                      <a:pt x="3366" y="924"/>
                    </a:lnTo>
                    <a:lnTo>
                      <a:pt x="3366" y="918"/>
                    </a:lnTo>
                    <a:lnTo>
                      <a:pt x="3366" y="912"/>
                    </a:lnTo>
                    <a:lnTo>
                      <a:pt x="3366" y="906"/>
                    </a:lnTo>
                    <a:lnTo>
                      <a:pt x="3372" y="900"/>
                    </a:lnTo>
                    <a:lnTo>
                      <a:pt x="3372" y="900"/>
                    </a:lnTo>
                    <a:lnTo>
                      <a:pt x="3372" y="894"/>
                    </a:lnTo>
                    <a:lnTo>
                      <a:pt x="3372" y="882"/>
                    </a:lnTo>
                    <a:lnTo>
                      <a:pt x="3372" y="876"/>
                    </a:lnTo>
                    <a:lnTo>
                      <a:pt x="3372" y="870"/>
                    </a:lnTo>
                    <a:lnTo>
                      <a:pt x="3378" y="870"/>
                    </a:lnTo>
                    <a:lnTo>
                      <a:pt x="3378" y="864"/>
                    </a:lnTo>
                    <a:lnTo>
                      <a:pt x="3378" y="858"/>
                    </a:lnTo>
                    <a:lnTo>
                      <a:pt x="3378" y="852"/>
                    </a:lnTo>
                    <a:lnTo>
                      <a:pt x="3378" y="846"/>
                    </a:lnTo>
                    <a:lnTo>
                      <a:pt x="3378" y="840"/>
                    </a:lnTo>
                    <a:lnTo>
                      <a:pt x="3384" y="834"/>
                    </a:lnTo>
                    <a:lnTo>
                      <a:pt x="3384" y="834"/>
                    </a:lnTo>
                    <a:lnTo>
                      <a:pt x="3384" y="828"/>
                    </a:lnTo>
                    <a:lnTo>
                      <a:pt x="3384" y="822"/>
                    </a:lnTo>
                    <a:lnTo>
                      <a:pt x="3384" y="816"/>
                    </a:lnTo>
                    <a:lnTo>
                      <a:pt x="3384" y="810"/>
                    </a:lnTo>
                    <a:lnTo>
                      <a:pt x="3384" y="804"/>
                    </a:lnTo>
                    <a:lnTo>
                      <a:pt x="3390" y="798"/>
                    </a:lnTo>
                    <a:lnTo>
                      <a:pt x="3390" y="792"/>
                    </a:lnTo>
                    <a:lnTo>
                      <a:pt x="3390" y="786"/>
                    </a:lnTo>
                    <a:lnTo>
                      <a:pt x="3390" y="780"/>
                    </a:lnTo>
                    <a:lnTo>
                      <a:pt x="3390" y="774"/>
                    </a:lnTo>
                    <a:lnTo>
                      <a:pt x="3390" y="768"/>
                    </a:lnTo>
                    <a:lnTo>
                      <a:pt x="3390" y="762"/>
                    </a:lnTo>
                    <a:lnTo>
                      <a:pt x="3396" y="762"/>
                    </a:lnTo>
                    <a:lnTo>
                      <a:pt x="3396" y="756"/>
                    </a:lnTo>
                    <a:lnTo>
                      <a:pt x="3396" y="750"/>
                    </a:lnTo>
                    <a:lnTo>
                      <a:pt x="3396" y="744"/>
                    </a:lnTo>
                    <a:lnTo>
                      <a:pt x="3396" y="762"/>
                    </a:lnTo>
                    <a:lnTo>
                      <a:pt x="3396" y="768"/>
                    </a:lnTo>
                    <a:lnTo>
                      <a:pt x="3402" y="774"/>
                    </a:lnTo>
                    <a:lnTo>
                      <a:pt x="3402" y="780"/>
                    </a:lnTo>
                    <a:lnTo>
                      <a:pt x="3402" y="792"/>
                    </a:lnTo>
                    <a:lnTo>
                      <a:pt x="3402" y="798"/>
                    </a:lnTo>
                    <a:lnTo>
                      <a:pt x="3402" y="810"/>
                    </a:lnTo>
                    <a:lnTo>
                      <a:pt x="3402" y="816"/>
                    </a:lnTo>
                    <a:lnTo>
                      <a:pt x="3402" y="822"/>
                    </a:lnTo>
                    <a:lnTo>
                      <a:pt x="3408" y="840"/>
                    </a:lnTo>
                    <a:lnTo>
                      <a:pt x="3408" y="846"/>
                    </a:lnTo>
                    <a:lnTo>
                      <a:pt x="3408" y="858"/>
                    </a:lnTo>
                    <a:lnTo>
                      <a:pt x="3408" y="864"/>
                    </a:lnTo>
                    <a:lnTo>
                      <a:pt x="3408" y="870"/>
                    </a:lnTo>
                    <a:lnTo>
                      <a:pt x="3408" y="882"/>
                    </a:lnTo>
                    <a:lnTo>
                      <a:pt x="3414" y="888"/>
                    </a:lnTo>
                    <a:lnTo>
                      <a:pt x="3414" y="894"/>
                    </a:lnTo>
                    <a:lnTo>
                      <a:pt x="3414" y="906"/>
                    </a:lnTo>
                    <a:lnTo>
                      <a:pt x="3414" y="912"/>
                    </a:lnTo>
                    <a:lnTo>
                      <a:pt x="3414" y="918"/>
                    </a:lnTo>
                    <a:lnTo>
                      <a:pt x="3414" y="930"/>
                    </a:lnTo>
                    <a:lnTo>
                      <a:pt x="3420" y="936"/>
                    </a:lnTo>
                    <a:lnTo>
                      <a:pt x="3420" y="942"/>
                    </a:lnTo>
                    <a:lnTo>
                      <a:pt x="3420" y="948"/>
                    </a:lnTo>
                    <a:lnTo>
                      <a:pt x="3420" y="954"/>
                    </a:lnTo>
                    <a:lnTo>
                      <a:pt x="3420" y="966"/>
                    </a:lnTo>
                    <a:lnTo>
                      <a:pt x="3420" y="972"/>
                    </a:lnTo>
                    <a:lnTo>
                      <a:pt x="3420" y="978"/>
                    </a:lnTo>
                    <a:lnTo>
                      <a:pt x="3426" y="984"/>
                    </a:lnTo>
                    <a:lnTo>
                      <a:pt x="3426" y="990"/>
                    </a:lnTo>
                    <a:lnTo>
                      <a:pt x="3426" y="996"/>
                    </a:lnTo>
                    <a:lnTo>
                      <a:pt x="3426" y="1008"/>
                    </a:lnTo>
                    <a:lnTo>
                      <a:pt x="3426" y="1014"/>
                    </a:lnTo>
                    <a:lnTo>
                      <a:pt x="3426" y="1020"/>
                    </a:lnTo>
                    <a:lnTo>
                      <a:pt x="3432" y="1026"/>
                    </a:lnTo>
                    <a:lnTo>
                      <a:pt x="3432" y="1032"/>
                    </a:lnTo>
                    <a:lnTo>
                      <a:pt x="3432" y="1038"/>
                    </a:lnTo>
                    <a:lnTo>
                      <a:pt x="3432" y="1044"/>
                    </a:lnTo>
                    <a:lnTo>
                      <a:pt x="3432" y="1050"/>
                    </a:lnTo>
                    <a:lnTo>
                      <a:pt x="3432" y="1056"/>
                    </a:lnTo>
                    <a:lnTo>
                      <a:pt x="3432" y="1062"/>
                    </a:lnTo>
                    <a:lnTo>
                      <a:pt x="3438" y="1068"/>
                    </a:lnTo>
                    <a:lnTo>
                      <a:pt x="3438" y="1074"/>
                    </a:lnTo>
                    <a:lnTo>
                      <a:pt x="3438" y="1080"/>
                    </a:lnTo>
                    <a:lnTo>
                      <a:pt x="3438" y="1086"/>
                    </a:lnTo>
                    <a:lnTo>
                      <a:pt x="3438" y="1092"/>
                    </a:lnTo>
                    <a:lnTo>
                      <a:pt x="3438" y="1098"/>
                    </a:lnTo>
                    <a:lnTo>
                      <a:pt x="3438" y="1098"/>
                    </a:lnTo>
                    <a:lnTo>
                      <a:pt x="3444" y="1104"/>
                    </a:lnTo>
                    <a:lnTo>
                      <a:pt x="3444" y="1110"/>
                    </a:lnTo>
                    <a:lnTo>
                      <a:pt x="3444" y="1116"/>
                    </a:lnTo>
                    <a:lnTo>
                      <a:pt x="3444" y="1122"/>
                    </a:lnTo>
                    <a:lnTo>
                      <a:pt x="3444" y="1128"/>
                    </a:lnTo>
                    <a:lnTo>
                      <a:pt x="3444" y="1134"/>
                    </a:lnTo>
                    <a:lnTo>
                      <a:pt x="3450" y="1134"/>
                    </a:lnTo>
                    <a:lnTo>
                      <a:pt x="3450" y="1140"/>
                    </a:lnTo>
                    <a:lnTo>
                      <a:pt x="3450" y="1146"/>
                    </a:lnTo>
                    <a:lnTo>
                      <a:pt x="3450" y="1152"/>
                    </a:lnTo>
                    <a:lnTo>
                      <a:pt x="3450" y="1152"/>
                    </a:lnTo>
                    <a:lnTo>
                      <a:pt x="3450" y="1158"/>
                    </a:lnTo>
                    <a:lnTo>
                      <a:pt x="3450" y="1164"/>
                    </a:lnTo>
                    <a:lnTo>
                      <a:pt x="3456" y="1170"/>
                    </a:lnTo>
                    <a:lnTo>
                      <a:pt x="3456" y="1170"/>
                    </a:lnTo>
                    <a:lnTo>
                      <a:pt x="3456" y="1176"/>
                    </a:lnTo>
                    <a:lnTo>
                      <a:pt x="3456" y="1182"/>
                    </a:lnTo>
                    <a:lnTo>
                      <a:pt x="3456" y="1182"/>
                    </a:lnTo>
                    <a:lnTo>
                      <a:pt x="3456" y="1188"/>
                    </a:lnTo>
                    <a:lnTo>
                      <a:pt x="3462" y="1194"/>
                    </a:lnTo>
                    <a:lnTo>
                      <a:pt x="3462" y="1194"/>
                    </a:lnTo>
                    <a:lnTo>
                      <a:pt x="3462" y="1200"/>
                    </a:lnTo>
                    <a:lnTo>
                      <a:pt x="3462" y="1200"/>
                    </a:lnTo>
                    <a:lnTo>
                      <a:pt x="3462" y="1206"/>
                    </a:lnTo>
                    <a:lnTo>
                      <a:pt x="3462" y="1206"/>
                    </a:lnTo>
                    <a:lnTo>
                      <a:pt x="3468" y="1212"/>
                    </a:lnTo>
                    <a:lnTo>
                      <a:pt x="3468" y="1218"/>
                    </a:lnTo>
                    <a:lnTo>
                      <a:pt x="3468" y="1218"/>
                    </a:lnTo>
                    <a:lnTo>
                      <a:pt x="3468" y="1224"/>
                    </a:lnTo>
                    <a:lnTo>
                      <a:pt x="3468" y="1224"/>
                    </a:lnTo>
                    <a:lnTo>
                      <a:pt x="3468" y="1230"/>
                    </a:lnTo>
                    <a:lnTo>
                      <a:pt x="3468" y="1230"/>
                    </a:lnTo>
                    <a:lnTo>
                      <a:pt x="3474" y="1236"/>
                    </a:lnTo>
                    <a:lnTo>
                      <a:pt x="3474" y="1236"/>
                    </a:lnTo>
                    <a:lnTo>
                      <a:pt x="3474" y="1242"/>
                    </a:lnTo>
                    <a:lnTo>
                      <a:pt x="3474" y="1242"/>
                    </a:lnTo>
                    <a:lnTo>
                      <a:pt x="3474" y="1248"/>
                    </a:lnTo>
                    <a:lnTo>
                      <a:pt x="3474" y="1248"/>
                    </a:lnTo>
                    <a:lnTo>
                      <a:pt x="3480" y="1248"/>
                    </a:lnTo>
                    <a:lnTo>
                      <a:pt x="3480" y="1254"/>
                    </a:lnTo>
                    <a:lnTo>
                      <a:pt x="3480" y="1254"/>
                    </a:lnTo>
                    <a:lnTo>
                      <a:pt x="3480" y="1260"/>
                    </a:lnTo>
                    <a:lnTo>
                      <a:pt x="3480" y="1260"/>
                    </a:lnTo>
                    <a:lnTo>
                      <a:pt x="3480" y="1260"/>
                    </a:lnTo>
                    <a:lnTo>
                      <a:pt x="3480" y="1266"/>
                    </a:lnTo>
                    <a:lnTo>
                      <a:pt x="3486" y="1266"/>
                    </a:lnTo>
                    <a:lnTo>
                      <a:pt x="3486" y="1266"/>
                    </a:lnTo>
                    <a:lnTo>
                      <a:pt x="3486" y="1266"/>
                    </a:lnTo>
                    <a:lnTo>
                      <a:pt x="3486" y="1272"/>
                    </a:lnTo>
                    <a:lnTo>
                      <a:pt x="3486" y="1272"/>
                    </a:lnTo>
                    <a:lnTo>
                      <a:pt x="3486" y="1272"/>
                    </a:lnTo>
                    <a:lnTo>
                      <a:pt x="3492" y="1272"/>
                    </a:lnTo>
                    <a:lnTo>
                      <a:pt x="3492" y="1272"/>
                    </a:lnTo>
                    <a:lnTo>
                      <a:pt x="3492" y="1278"/>
                    </a:lnTo>
                    <a:lnTo>
                      <a:pt x="3492" y="1278"/>
                    </a:lnTo>
                    <a:lnTo>
                      <a:pt x="3492" y="1278"/>
                    </a:lnTo>
                    <a:lnTo>
                      <a:pt x="3492" y="1278"/>
                    </a:lnTo>
                    <a:lnTo>
                      <a:pt x="3492" y="1278"/>
                    </a:lnTo>
                    <a:lnTo>
                      <a:pt x="3498" y="1278"/>
                    </a:lnTo>
                    <a:lnTo>
                      <a:pt x="3498" y="1278"/>
                    </a:lnTo>
                    <a:lnTo>
                      <a:pt x="3498" y="1278"/>
                    </a:lnTo>
                    <a:lnTo>
                      <a:pt x="3498" y="1284"/>
                    </a:lnTo>
                    <a:lnTo>
                      <a:pt x="3498" y="1284"/>
                    </a:lnTo>
                    <a:lnTo>
                      <a:pt x="3498" y="1284"/>
                    </a:lnTo>
                    <a:lnTo>
                      <a:pt x="3498" y="1284"/>
                    </a:lnTo>
                    <a:lnTo>
                      <a:pt x="3504" y="1284"/>
                    </a:lnTo>
                    <a:lnTo>
                      <a:pt x="3504" y="1284"/>
                    </a:lnTo>
                    <a:lnTo>
                      <a:pt x="3504" y="1284"/>
                    </a:lnTo>
                    <a:lnTo>
                      <a:pt x="3504" y="1284"/>
                    </a:lnTo>
                    <a:lnTo>
                      <a:pt x="3504" y="1284"/>
                    </a:lnTo>
                    <a:lnTo>
                      <a:pt x="3504" y="1284"/>
                    </a:lnTo>
                    <a:lnTo>
                      <a:pt x="3510" y="1278"/>
                    </a:lnTo>
                    <a:lnTo>
                      <a:pt x="3510" y="1278"/>
                    </a:lnTo>
                    <a:lnTo>
                      <a:pt x="3510" y="1278"/>
                    </a:lnTo>
                    <a:lnTo>
                      <a:pt x="3510" y="1278"/>
                    </a:lnTo>
                    <a:lnTo>
                      <a:pt x="3510" y="1278"/>
                    </a:lnTo>
                    <a:lnTo>
                      <a:pt x="3510" y="1278"/>
                    </a:lnTo>
                    <a:lnTo>
                      <a:pt x="3510" y="1278"/>
                    </a:lnTo>
                    <a:lnTo>
                      <a:pt x="3516" y="1278"/>
                    </a:lnTo>
                    <a:lnTo>
                      <a:pt x="3516" y="1272"/>
                    </a:lnTo>
                    <a:lnTo>
                      <a:pt x="3516" y="1272"/>
                    </a:lnTo>
                    <a:lnTo>
                      <a:pt x="3516" y="1272"/>
                    </a:lnTo>
                    <a:lnTo>
                      <a:pt x="3516" y="1272"/>
                    </a:lnTo>
                    <a:lnTo>
                      <a:pt x="3516" y="1266"/>
                    </a:lnTo>
                    <a:lnTo>
                      <a:pt x="3522" y="1266"/>
                    </a:lnTo>
                    <a:lnTo>
                      <a:pt x="3522" y="1266"/>
                    </a:lnTo>
                    <a:lnTo>
                      <a:pt x="3522" y="1266"/>
                    </a:lnTo>
                    <a:lnTo>
                      <a:pt x="3522" y="1260"/>
                    </a:lnTo>
                    <a:lnTo>
                      <a:pt x="3522" y="1260"/>
                    </a:lnTo>
                    <a:lnTo>
                      <a:pt x="3522" y="1260"/>
                    </a:lnTo>
                    <a:lnTo>
                      <a:pt x="3522" y="1254"/>
                    </a:lnTo>
                    <a:lnTo>
                      <a:pt x="3528" y="1254"/>
                    </a:lnTo>
                    <a:lnTo>
                      <a:pt x="3528" y="1254"/>
                    </a:lnTo>
                    <a:lnTo>
                      <a:pt x="3528" y="1248"/>
                    </a:lnTo>
                    <a:lnTo>
                      <a:pt x="3528" y="1248"/>
                    </a:lnTo>
                    <a:lnTo>
                      <a:pt x="3528" y="1242"/>
                    </a:lnTo>
                    <a:lnTo>
                      <a:pt x="3528" y="1242"/>
                    </a:lnTo>
                    <a:lnTo>
                      <a:pt x="3534" y="1242"/>
                    </a:lnTo>
                    <a:lnTo>
                      <a:pt x="3534" y="1236"/>
                    </a:lnTo>
                    <a:lnTo>
                      <a:pt x="3534" y="1230"/>
                    </a:lnTo>
                    <a:lnTo>
                      <a:pt x="3534" y="1230"/>
                    </a:lnTo>
                    <a:lnTo>
                      <a:pt x="3534" y="1224"/>
                    </a:lnTo>
                    <a:lnTo>
                      <a:pt x="3534" y="1218"/>
                    </a:lnTo>
                    <a:lnTo>
                      <a:pt x="3540" y="1218"/>
                    </a:lnTo>
                    <a:lnTo>
                      <a:pt x="3540" y="1212"/>
                    </a:lnTo>
                    <a:lnTo>
                      <a:pt x="3540" y="1206"/>
                    </a:lnTo>
                    <a:lnTo>
                      <a:pt x="3540" y="1200"/>
                    </a:lnTo>
                    <a:lnTo>
                      <a:pt x="3540" y="1194"/>
                    </a:lnTo>
                    <a:lnTo>
                      <a:pt x="3540" y="1188"/>
                    </a:lnTo>
                    <a:lnTo>
                      <a:pt x="3540" y="1182"/>
                    </a:lnTo>
                    <a:lnTo>
                      <a:pt x="3546" y="1176"/>
                    </a:lnTo>
                    <a:lnTo>
                      <a:pt x="3546" y="1176"/>
                    </a:lnTo>
                    <a:lnTo>
                      <a:pt x="3546" y="1170"/>
                    </a:lnTo>
                    <a:lnTo>
                      <a:pt x="3546" y="1158"/>
                    </a:lnTo>
                    <a:lnTo>
                      <a:pt x="3546" y="1152"/>
                    </a:lnTo>
                    <a:lnTo>
                      <a:pt x="3546" y="1146"/>
                    </a:lnTo>
                    <a:lnTo>
                      <a:pt x="3546" y="1140"/>
                    </a:lnTo>
                    <a:lnTo>
                      <a:pt x="3552" y="1134"/>
                    </a:lnTo>
                    <a:lnTo>
                      <a:pt x="3552" y="1128"/>
                    </a:lnTo>
                    <a:lnTo>
                      <a:pt x="3552" y="1122"/>
                    </a:lnTo>
                    <a:lnTo>
                      <a:pt x="3552" y="1116"/>
                    </a:lnTo>
                    <a:lnTo>
                      <a:pt x="3552" y="1104"/>
                    </a:lnTo>
                    <a:lnTo>
                      <a:pt x="3558" y="1092"/>
                    </a:lnTo>
                    <a:lnTo>
                      <a:pt x="3558" y="1086"/>
                    </a:lnTo>
                    <a:lnTo>
                      <a:pt x="3558" y="1074"/>
                    </a:lnTo>
                    <a:lnTo>
                      <a:pt x="3558" y="1068"/>
                    </a:lnTo>
                    <a:lnTo>
                      <a:pt x="3558" y="1056"/>
                    </a:lnTo>
                    <a:lnTo>
                      <a:pt x="3558" y="1050"/>
                    </a:lnTo>
                    <a:lnTo>
                      <a:pt x="3558" y="1044"/>
                    </a:lnTo>
                    <a:lnTo>
                      <a:pt x="3564" y="1032"/>
                    </a:lnTo>
                    <a:lnTo>
                      <a:pt x="3564" y="1026"/>
                    </a:lnTo>
                    <a:lnTo>
                      <a:pt x="3564" y="1014"/>
                    </a:lnTo>
                    <a:lnTo>
                      <a:pt x="3564" y="1008"/>
                    </a:lnTo>
                    <a:lnTo>
                      <a:pt x="3564" y="996"/>
                    </a:lnTo>
                    <a:lnTo>
                      <a:pt x="3564" y="990"/>
                    </a:lnTo>
                    <a:lnTo>
                      <a:pt x="3564" y="978"/>
                    </a:lnTo>
                    <a:lnTo>
                      <a:pt x="3570" y="966"/>
                    </a:lnTo>
                    <a:lnTo>
                      <a:pt x="3570" y="960"/>
                    </a:lnTo>
                    <a:lnTo>
                      <a:pt x="3570" y="948"/>
                    </a:lnTo>
                    <a:lnTo>
                      <a:pt x="3570" y="942"/>
                    </a:lnTo>
                    <a:lnTo>
                      <a:pt x="3570" y="924"/>
                    </a:lnTo>
                    <a:lnTo>
                      <a:pt x="3570" y="912"/>
                    </a:lnTo>
                    <a:lnTo>
                      <a:pt x="3576" y="900"/>
                    </a:lnTo>
                    <a:lnTo>
                      <a:pt x="3576" y="894"/>
                    </a:lnTo>
                    <a:lnTo>
                      <a:pt x="3576" y="888"/>
                    </a:lnTo>
                    <a:lnTo>
                      <a:pt x="3576" y="888"/>
                    </a:lnTo>
                    <a:lnTo>
                      <a:pt x="3576" y="894"/>
                    </a:lnTo>
                    <a:lnTo>
                      <a:pt x="3576" y="900"/>
                    </a:lnTo>
                    <a:lnTo>
                      <a:pt x="3576" y="918"/>
                    </a:lnTo>
                    <a:lnTo>
                      <a:pt x="3582" y="924"/>
                    </a:lnTo>
                    <a:lnTo>
                      <a:pt x="3582" y="930"/>
                    </a:lnTo>
                    <a:lnTo>
                      <a:pt x="3582" y="942"/>
                    </a:lnTo>
                    <a:lnTo>
                      <a:pt x="3582" y="948"/>
                    </a:lnTo>
                    <a:lnTo>
                      <a:pt x="3582" y="954"/>
                    </a:lnTo>
                    <a:lnTo>
                      <a:pt x="3582" y="960"/>
                    </a:lnTo>
                    <a:lnTo>
                      <a:pt x="3588" y="972"/>
                    </a:lnTo>
                    <a:lnTo>
                      <a:pt x="3588" y="978"/>
                    </a:lnTo>
                    <a:lnTo>
                      <a:pt x="3588" y="984"/>
                    </a:lnTo>
                    <a:lnTo>
                      <a:pt x="3588" y="990"/>
                    </a:lnTo>
                    <a:lnTo>
                      <a:pt x="3588" y="996"/>
                    </a:lnTo>
                    <a:lnTo>
                      <a:pt x="3588" y="1002"/>
                    </a:lnTo>
                    <a:lnTo>
                      <a:pt x="3588" y="1014"/>
                    </a:lnTo>
                    <a:lnTo>
                      <a:pt x="3594" y="1020"/>
                    </a:lnTo>
                    <a:lnTo>
                      <a:pt x="3594" y="1026"/>
                    </a:lnTo>
                    <a:lnTo>
                      <a:pt x="3594" y="1032"/>
                    </a:lnTo>
                    <a:lnTo>
                      <a:pt x="3594" y="1038"/>
                    </a:lnTo>
                    <a:lnTo>
                      <a:pt x="3594" y="1044"/>
                    </a:lnTo>
                    <a:lnTo>
                      <a:pt x="3594" y="1050"/>
                    </a:lnTo>
                    <a:lnTo>
                      <a:pt x="3600" y="1056"/>
                    </a:lnTo>
                    <a:lnTo>
                      <a:pt x="3600" y="1062"/>
                    </a:lnTo>
                    <a:lnTo>
                      <a:pt x="3600" y="1068"/>
                    </a:lnTo>
                    <a:lnTo>
                      <a:pt x="3600" y="1074"/>
                    </a:lnTo>
                    <a:lnTo>
                      <a:pt x="3600" y="1080"/>
                    </a:lnTo>
                    <a:lnTo>
                      <a:pt x="3600" y="1086"/>
                    </a:lnTo>
                    <a:lnTo>
                      <a:pt x="3600" y="1092"/>
                    </a:lnTo>
                    <a:lnTo>
                      <a:pt x="3606" y="1098"/>
                    </a:lnTo>
                    <a:lnTo>
                      <a:pt x="3606" y="1104"/>
                    </a:lnTo>
                    <a:lnTo>
                      <a:pt x="3606" y="1110"/>
                    </a:lnTo>
                    <a:lnTo>
                      <a:pt x="3606" y="1116"/>
                    </a:lnTo>
                    <a:lnTo>
                      <a:pt x="3606" y="1122"/>
                    </a:lnTo>
                    <a:lnTo>
                      <a:pt x="3606" y="1128"/>
                    </a:lnTo>
                    <a:lnTo>
                      <a:pt x="3606" y="1128"/>
                    </a:lnTo>
                    <a:lnTo>
                      <a:pt x="3612" y="1134"/>
                    </a:lnTo>
                    <a:lnTo>
                      <a:pt x="3612" y="1146"/>
                    </a:lnTo>
                    <a:lnTo>
                      <a:pt x="3612" y="1146"/>
                    </a:lnTo>
                    <a:lnTo>
                      <a:pt x="3612" y="1152"/>
                    </a:lnTo>
                    <a:lnTo>
                      <a:pt x="3612" y="1158"/>
                    </a:lnTo>
                    <a:lnTo>
                      <a:pt x="3612" y="1164"/>
                    </a:lnTo>
                    <a:lnTo>
                      <a:pt x="3618" y="1164"/>
                    </a:lnTo>
                    <a:lnTo>
                      <a:pt x="3618" y="1170"/>
                    </a:lnTo>
                    <a:lnTo>
                      <a:pt x="3618" y="1170"/>
                    </a:lnTo>
                    <a:lnTo>
                      <a:pt x="3618" y="1170"/>
                    </a:lnTo>
                    <a:lnTo>
                      <a:pt x="3618" y="1176"/>
                    </a:lnTo>
                    <a:lnTo>
                      <a:pt x="3618" y="1176"/>
                    </a:lnTo>
                    <a:lnTo>
                      <a:pt x="3624" y="1176"/>
                    </a:lnTo>
                    <a:lnTo>
                      <a:pt x="3624" y="1176"/>
                    </a:lnTo>
                    <a:lnTo>
                      <a:pt x="3624" y="1182"/>
                    </a:lnTo>
                    <a:lnTo>
                      <a:pt x="3624" y="1182"/>
                    </a:lnTo>
                    <a:lnTo>
                      <a:pt x="3624" y="1182"/>
                    </a:lnTo>
                    <a:lnTo>
                      <a:pt x="3624" y="1182"/>
                    </a:lnTo>
                    <a:lnTo>
                      <a:pt x="3630" y="1188"/>
                    </a:lnTo>
                    <a:lnTo>
                      <a:pt x="3630" y="1188"/>
                    </a:lnTo>
                    <a:lnTo>
                      <a:pt x="3630" y="1188"/>
                    </a:lnTo>
                    <a:lnTo>
                      <a:pt x="3630" y="1188"/>
                    </a:lnTo>
                    <a:lnTo>
                      <a:pt x="3630" y="1188"/>
                    </a:lnTo>
                    <a:lnTo>
                      <a:pt x="3630" y="1194"/>
                    </a:lnTo>
                    <a:lnTo>
                      <a:pt x="3630" y="1194"/>
                    </a:lnTo>
                    <a:lnTo>
                      <a:pt x="3636" y="1194"/>
                    </a:lnTo>
                    <a:lnTo>
                      <a:pt x="3636" y="1194"/>
                    </a:lnTo>
                    <a:lnTo>
                      <a:pt x="3636" y="1194"/>
                    </a:lnTo>
                    <a:lnTo>
                      <a:pt x="3636" y="1194"/>
                    </a:lnTo>
                    <a:lnTo>
                      <a:pt x="3636" y="1200"/>
                    </a:lnTo>
                    <a:lnTo>
                      <a:pt x="3636" y="1200"/>
                    </a:lnTo>
                    <a:lnTo>
                      <a:pt x="3636" y="1200"/>
                    </a:lnTo>
                    <a:lnTo>
                      <a:pt x="3642" y="1200"/>
                    </a:lnTo>
                    <a:lnTo>
                      <a:pt x="3642" y="1200"/>
                    </a:lnTo>
                    <a:lnTo>
                      <a:pt x="3642" y="1200"/>
                    </a:lnTo>
                    <a:lnTo>
                      <a:pt x="3642" y="1206"/>
                    </a:lnTo>
                    <a:lnTo>
                      <a:pt x="3642" y="1206"/>
                    </a:lnTo>
                    <a:lnTo>
                      <a:pt x="3642" y="1206"/>
                    </a:lnTo>
                    <a:lnTo>
                      <a:pt x="3648" y="1206"/>
                    </a:lnTo>
                    <a:lnTo>
                      <a:pt x="3648" y="1206"/>
                    </a:lnTo>
                    <a:lnTo>
                      <a:pt x="3648" y="1206"/>
                    </a:lnTo>
                    <a:lnTo>
                      <a:pt x="3648" y="1206"/>
                    </a:lnTo>
                    <a:lnTo>
                      <a:pt x="3648" y="1206"/>
                    </a:lnTo>
                    <a:lnTo>
                      <a:pt x="3648" y="1212"/>
                    </a:lnTo>
                    <a:lnTo>
                      <a:pt x="3648" y="1212"/>
                    </a:lnTo>
                    <a:lnTo>
                      <a:pt x="3654" y="1212"/>
                    </a:lnTo>
                    <a:lnTo>
                      <a:pt x="3654" y="1212"/>
                    </a:lnTo>
                    <a:lnTo>
                      <a:pt x="3654" y="1212"/>
                    </a:lnTo>
                    <a:lnTo>
                      <a:pt x="3654" y="1212"/>
                    </a:lnTo>
                    <a:lnTo>
                      <a:pt x="3654" y="1212"/>
                    </a:lnTo>
                    <a:lnTo>
                      <a:pt x="3654" y="1212"/>
                    </a:lnTo>
                    <a:lnTo>
                      <a:pt x="3660" y="1218"/>
                    </a:lnTo>
                    <a:lnTo>
                      <a:pt x="3660" y="1218"/>
                    </a:lnTo>
                    <a:lnTo>
                      <a:pt x="3660" y="1218"/>
                    </a:lnTo>
                    <a:lnTo>
                      <a:pt x="3660" y="1218"/>
                    </a:lnTo>
                    <a:lnTo>
                      <a:pt x="3660" y="1218"/>
                    </a:lnTo>
                    <a:lnTo>
                      <a:pt x="3660" y="1218"/>
                    </a:lnTo>
                    <a:lnTo>
                      <a:pt x="3660" y="1218"/>
                    </a:lnTo>
                    <a:lnTo>
                      <a:pt x="3666" y="1218"/>
                    </a:lnTo>
                    <a:lnTo>
                      <a:pt x="3666" y="1218"/>
                    </a:lnTo>
                    <a:lnTo>
                      <a:pt x="3666" y="1218"/>
                    </a:lnTo>
                    <a:lnTo>
                      <a:pt x="3666" y="1218"/>
                    </a:lnTo>
                    <a:lnTo>
                      <a:pt x="3666" y="1218"/>
                    </a:lnTo>
                    <a:lnTo>
                      <a:pt x="3666" y="1218"/>
                    </a:lnTo>
                    <a:lnTo>
                      <a:pt x="3672" y="1224"/>
                    </a:lnTo>
                    <a:lnTo>
                      <a:pt x="3672" y="1224"/>
                    </a:lnTo>
                    <a:lnTo>
                      <a:pt x="3672" y="1224"/>
                    </a:lnTo>
                    <a:lnTo>
                      <a:pt x="3672" y="1224"/>
                    </a:lnTo>
                    <a:lnTo>
                      <a:pt x="3672" y="1224"/>
                    </a:lnTo>
                    <a:lnTo>
                      <a:pt x="3672" y="1224"/>
                    </a:lnTo>
                    <a:lnTo>
                      <a:pt x="3672" y="1224"/>
                    </a:lnTo>
                    <a:lnTo>
                      <a:pt x="3678" y="1224"/>
                    </a:lnTo>
                    <a:lnTo>
                      <a:pt x="3678" y="1224"/>
                    </a:lnTo>
                    <a:lnTo>
                      <a:pt x="3678" y="1224"/>
                    </a:lnTo>
                    <a:lnTo>
                      <a:pt x="3678" y="1224"/>
                    </a:lnTo>
                    <a:lnTo>
                      <a:pt x="3678" y="1224"/>
                    </a:lnTo>
                    <a:lnTo>
                      <a:pt x="3678" y="1224"/>
                    </a:lnTo>
                    <a:lnTo>
                      <a:pt x="3684" y="1224"/>
                    </a:lnTo>
                    <a:lnTo>
                      <a:pt x="3684" y="1224"/>
                    </a:lnTo>
                    <a:lnTo>
                      <a:pt x="3684" y="1224"/>
                    </a:lnTo>
                    <a:lnTo>
                      <a:pt x="3684" y="1224"/>
                    </a:lnTo>
                    <a:lnTo>
                      <a:pt x="3684" y="1224"/>
                    </a:lnTo>
                    <a:lnTo>
                      <a:pt x="3684" y="1224"/>
                    </a:lnTo>
                    <a:lnTo>
                      <a:pt x="3684" y="1224"/>
                    </a:lnTo>
                    <a:lnTo>
                      <a:pt x="3690" y="1224"/>
                    </a:lnTo>
                    <a:lnTo>
                      <a:pt x="3690" y="1224"/>
                    </a:lnTo>
                    <a:lnTo>
                      <a:pt x="3690" y="1224"/>
                    </a:lnTo>
                    <a:lnTo>
                      <a:pt x="3690" y="1224"/>
                    </a:lnTo>
                    <a:lnTo>
                      <a:pt x="3690" y="1224"/>
                    </a:lnTo>
                    <a:lnTo>
                      <a:pt x="3690" y="1224"/>
                    </a:lnTo>
                    <a:lnTo>
                      <a:pt x="3696" y="1224"/>
                    </a:lnTo>
                    <a:lnTo>
                      <a:pt x="3696" y="1224"/>
                    </a:lnTo>
                    <a:lnTo>
                      <a:pt x="3696" y="1224"/>
                    </a:lnTo>
                    <a:lnTo>
                      <a:pt x="3696" y="1224"/>
                    </a:lnTo>
                    <a:lnTo>
                      <a:pt x="3696" y="1224"/>
                    </a:lnTo>
                    <a:lnTo>
                      <a:pt x="3696" y="1224"/>
                    </a:lnTo>
                    <a:lnTo>
                      <a:pt x="3702" y="1224"/>
                    </a:lnTo>
                    <a:lnTo>
                      <a:pt x="3702" y="1224"/>
                    </a:lnTo>
                    <a:lnTo>
                      <a:pt x="3702" y="1224"/>
                    </a:lnTo>
                    <a:lnTo>
                      <a:pt x="3702" y="1224"/>
                    </a:lnTo>
                    <a:lnTo>
                      <a:pt x="3702" y="1224"/>
                    </a:lnTo>
                    <a:lnTo>
                      <a:pt x="3702" y="1224"/>
                    </a:lnTo>
                    <a:lnTo>
                      <a:pt x="3702" y="1224"/>
                    </a:lnTo>
                    <a:lnTo>
                      <a:pt x="3708" y="1224"/>
                    </a:lnTo>
                    <a:lnTo>
                      <a:pt x="3708" y="1224"/>
                    </a:lnTo>
                    <a:lnTo>
                      <a:pt x="3708" y="1218"/>
                    </a:lnTo>
                    <a:lnTo>
                      <a:pt x="3708" y="1218"/>
                    </a:lnTo>
                    <a:lnTo>
                      <a:pt x="3708" y="1218"/>
                    </a:lnTo>
                    <a:lnTo>
                      <a:pt x="3708" y="1218"/>
                    </a:lnTo>
                    <a:lnTo>
                      <a:pt x="3714" y="1218"/>
                    </a:lnTo>
                    <a:lnTo>
                      <a:pt x="3714" y="1218"/>
                    </a:lnTo>
                    <a:lnTo>
                      <a:pt x="3714" y="1218"/>
                    </a:lnTo>
                    <a:lnTo>
                      <a:pt x="3714" y="1218"/>
                    </a:lnTo>
                    <a:lnTo>
                      <a:pt x="3714" y="1218"/>
                    </a:lnTo>
                    <a:lnTo>
                      <a:pt x="3714" y="1218"/>
                    </a:lnTo>
                    <a:lnTo>
                      <a:pt x="3714" y="1218"/>
                    </a:lnTo>
                    <a:lnTo>
                      <a:pt x="3720" y="1218"/>
                    </a:lnTo>
                    <a:lnTo>
                      <a:pt x="3720" y="1218"/>
                    </a:lnTo>
                    <a:lnTo>
                      <a:pt x="3720" y="1212"/>
                    </a:lnTo>
                    <a:lnTo>
                      <a:pt x="3720" y="1212"/>
                    </a:lnTo>
                    <a:lnTo>
                      <a:pt x="3720" y="1212"/>
                    </a:lnTo>
                    <a:lnTo>
                      <a:pt x="3720" y="1212"/>
                    </a:lnTo>
                    <a:lnTo>
                      <a:pt x="3720" y="1212"/>
                    </a:lnTo>
                    <a:lnTo>
                      <a:pt x="3726" y="1212"/>
                    </a:lnTo>
                    <a:lnTo>
                      <a:pt x="3726" y="1212"/>
                    </a:lnTo>
                    <a:lnTo>
                      <a:pt x="3726" y="1212"/>
                    </a:lnTo>
                    <a:lnTo>
                      <a:pt x="3726" y="1212"/>
                    </a:lnTo>
                    <a:lnTo>
                      <a:pt x="3726" y="1206"/>
                    </a:lnTo>
                    <a:lnTo>
                      <a:pt x="3726" y="1206"/>
                    </a:lnTo>
                    <a:lnTo>
                      <a:pt x="3732" y="1206"/>
                    </a:lnTo>
                    <a:lnTo>
                      <a:pt x="3732" y="1206"/>
                    </a:lnTo>
                    <a:lnTo>
                      <a:pt x="3732" y="1206"/>
                    </a:lnTo>
                    <a:lnTo>
                      <a:pt x="3732" y="1206"/>
                    </a:lnTo>
                    <a:lnTo>
                      <a:pt x="3732" y="1206"/>
                    </a:lnTo>
                    <a:lnTo>
                      <a:pt x="3732" y="1200"/>
                    </a:lnTo>
                    <a:lnTo>
                      <a:pt x="3732" y="1200"/>
                    </a:lnTo>
                    <a:lnTo>
                      <a:pt x="3738" y="1200"/>
                    </a:lnTo>
                    <a:lnTo>
                      <a:pt x="3738" y="1200"/>
                    </a:lnTo>
                    <a:lnTo>
                      <a:pt x="3738" y="1200"/>
                    </a:lnTo>
                    <a:lnTo>
                      <a:pt x="3738" y="1200"/>
                    </a:lnTo>
                    <a:lnTo>
                      <a:pt x="3738" y="1194"/>
                    </a:lnTo>
                    <a:lnTo>
                      <a:pt x="3738" y="1194"/>
                    </a:lnTo>
                    <a:lnTo>
                      <a:pt x="3744" y="1194"/>
                    </a:lnTo>
                    <a:lnTo>
                      <a:pt x="3744" y="1194"/>
                    </a:lnTo>
                    <a:lnTo>
                      <a:pt x="3744" y="1194"/>
                    </a:lnTo>
                    <a:lnTo>
                      <a:pt x="3744" y="1194"/>
                    </a:lnTo>
                    <a:lnTo>
                      <a:pt x="3744" y="1188"/>
                    </a:lnTo>
                    <a:lnTo>
                      <a:pt x="3744" y="1188"/>
                    </a:lnTo>
                    <a:lnTo>
                      <a:pt x="3744" y="1188"/>
                    </a:lnTo>
                    <a:lnTo>
                      <a:pt x="3750" y="1188"/>
                    </a:lnTo>
                    <a:lnTo>
                      <a:pt x="3750" y="1188"/>
                    </a:lnTo>
                    <a:lnTo>
                      <a:pt x="3750" y="1182"/>
                    </a:lnTo>
                    <a:lnTo>
                      <a:pt x="3750" y="1182"/>
                    </a:lnTo>
                    <a:lnTo>
                      <a:pt x="3750" y="1182"/>
                    </a:lnTo>
                    <a:lnTo>
                      <a:pt x="3750" y="1182"/>
                    </a:lnTo>
                    <a:lnTo>
                      <a:pt x="3756" y="1182"/>
                    </a:lnTo>
                    <a:lnTo>
                      <a:pt x="3756" y="1176"/>
                    </a:lnTo>
                    <a:lnTo>
                      <a:pt x="3756" y="1182"/>
                    </a:lnTo>
                    <a:lnTo>
                      <a:pt x="3756" y="1182"/>
                    </a:lnTo>
                    <a:lnTo>
                      <a:pt x="3756" y="1182"/>
                    </a:lnTo>
                    <a:lnTo>
                      <a:pt x="3756" y="1182"/>
                    </a:lnTo>
                    <a:lnTo>
                      <a:pt x="3756" y="1182"/>
                    </a:lnTo>
                    <a:lnTo>
                      <a:pt x="3762" y="1188"/>
                    </a:lnTo>
                    <a:lnTo>
                      <a:pt x="3762" y="1188"/>
                    </a:lnTo>
                    <a:lnTo>
                      <a:pt x="3762" y="1188"/>
                    </a:lnTo>
                    <a:lnTo>
                      <a:pt x="3762" y="1188"/>
                    </a:lnTo>
                    <a:lnTo>
                      <a:pt x="3762" y="1188"/>
                    </a:lnTo>
                    <a:lnTo>
                      <a:pt x="3762" y="1194"/>
                    </a:lnTo>
                    <a:lnTo>
                      <a:pt x="3768" y="1194"/>
                    </a:lnTo>
                    <a:lnTo>
                      <a:pt x="3768" y="1194"/>
                    </a:lnTo>
                    <a:lnTo>
                      <a:pt x="3768" y="1194"/>
                    </a:lnTo>
                    <a:lnTo>
                      <a:pt x="3768" y="1194"/>
                    </a:lnTo>
                    <a:lnTo>
                      <a:pt x="3768" y="1194"/>
                    </a:lnTo>
                    <a:lnTo>
                      <a:pt x="3768" y="1200"/>
                    </a:lnTo>
                    <a:lnTo>
                      <a:pt x="3768" y="1200"/>
                    </a:lnTo>
                    <a:lnTo>
                      <a:pt x="3774" y="1200"/>
                    </a:lnTo>
                    <a:lnTo>
                      <a:pt x="3774" y="1200"/>
                    </a:lnTo>
                    <a:lnTo>
                      <a:pt x="3774" y="1200"/>
                    </a:lnTo>
                    <a:lnTo>
                      <a:pt x="3774" y="1200"/>
                    </a:lnTo>
                    <a:lnTo>
                      <a:pt x="3774" y="1206"/>
                    </a:lnTo>
                    <a:lnTo>
                      <a:pt x="3774" y="1206"/>
                    </a:lnTo>
                    <a:lnTo>
                      <a:pt x="3780" y="1206"/>
                    </a:lnTo>
                    <a:lnTo>
                      <a:pt x="3780" y="1206"/>
                    </a:lnTo>
                    <a:lnTo>
                      <a:pt x="3780" y="1206"/>
                    </a:lnTo>
                    <a:lnTo>
                      <a:pt x="3780" y="1206"/>
                    </a:lnTo>
                    <a:lnTo>
                      <a:pt x="3780" y="1212"/>
                    </a:lnTo>
                    <a:lnTo>
                      <a:pt x="3780" y="1212"/>
                    </a:lnTo>
                    <a:lnTo>
                      <a:pt x="3786" y="1212"/>
                    </a:lnTo>
                    <a:lnTo>
                      <a:pt x="3786" y="1212"/>
                    </a:lnTo>
                    <a:lnTo>
                      <a:pt x="3786" y="1212"/>
                    </a:lnTo>
                    <a:lnTo>
                      <a:pt x="3786" y="1212"/>
                    </a:lnTo>
                    <a:lnTo>
                      <a:pt x="3786" y="1212"/>
                    </a:lnTo>
                    <a:lnTo>
                      <a:pt x="3786" y="1212"/>
                    </a:lnTo>
                    <a:lnTo>
                      <a:pt x="3786" y="1212"/>
                    </a:lnTo>
                    <a:lnTo>
                      <a:pt x="3792" y="1218"/>
                    </a:lnTo>
                    <a:lnTo>
                      <a:pt x="3792" y="1218"/>
                    </a:lnTo>
                    <a:lnTo>
                      <a:pt x="3792" y="1218"/>
                    </a:lnTo>
                    <a:lnTo>
                      <a:pt x="3792" y="1218"/>
                    </a:lnTo>
                    <a:lnTo>
                      <a:pt x="3792" y="1218"/>
                    </a:lnTo>
                    <a:lnTo>
                      <a:pt x="3792" y="1218"/>
                    </a:lnTo>
                    <a:lnTo>
                      <a:pt x="3798" y="1218"/>
                    </a:lnTo>
                    <a:lnTo>
                      <a:pt x="3798" y="1218"/>
                    </a:lnTo>
                    <a:lnTo>
                      <a:pt x="3798" y="1218"/>
                    </a:lnTo>
                    <a:lnTo>
                      <a:pt x="3798" y="1218"/>
                    </a:lnTo>
                    <a:lnTo>
                      <a:pt x="3798" y="1218"/>
                    </a:lnTo>
                    <a:lnTo>
                      <a:pt x="3798" y="1218"/>
                    </a:lnTo>
                    <a:lnTo>
                      <a:pt x="3798" y="1224"/>
                    </a:lnTo>
                    <a:lnTo>
                      <a:pt x="3804" y="1224"/>
                    </a:lnTo>
                    <a:lnTo>
                      <a:pt x="3804" y="1224"/>
                    </a:lnTo>
                    <a:lnTo>
                      <a:pt x="3804" y="1224"/>
                    </a:lnTo>
                    <a:lnTo>
                      <a:pt x="3804" y="1224"/>
                    </a:lnTo>
                    <a:lnTo>
                      <a:pt x="3804" y="1224"/>
                    </a:lnTo>
                    <a:lnTo>
                      <a:pt x="3804" y="1224"/>
                    </a:lnTo>
                    <a:lnTo>
                      <a:pt x="3804" y="1224"/>
                    </a:lnTo>
                    <a:lnTo>
                      <a:pt x="3810" y="1224"/>
                    </a:lnTo>
                    <a:lnTo>
                      <a:pt x="3810" y="1224"/>
                    </a:lnTo>
                    <a:lnTo>
                      <a:pt x="3810" y="1224"/>
                    </a:lnTo>
                    <a:lnTo>
                      <a:pt x="3810" y="1224"/>
                    </a:lnTo>
                    <a:lnTo>
                      <a:pt x="3810" y="1224"/>
                    </a:lnTo>
                    <a:lnTo>
                      <a:pt x="3810" y="1224"/>
                    </a:lnTo>
                    <a:lnTo>
                      <a:pt x="3816" y="1224"/>
                    </a:lnTo>
                    <a:lnTo>
                      <a:pt x="3816" y="1224"/>
                    </a:lnTo>
                    <a:lnTo>
                      <a:pt x="3816" y="1224"/>
                    </a:lnTo>
                    <a:lnTo>
                      <a:pt x="3816" y="1224"/>
                    </a:lnTo>
                    <a:lnTo>
                      <a:pt x="3816" y="1224"/>
                    </a:lnTo>
                    <a:lnTo>
                      <a:pt x="3816" y="1224"/>
                    </a:lnTo>
                    <a:lnTo>
                      <a:pt x="3816" y="1224"/>
                    </a:lnTo>
                    <a:lnTo>
                      <a:pt x="3822" y="1224"/>
                    </a:lnTo>
                    <a:lnTo>
                      <a:pt x="3822" y="1224"/>
                    </a:lnTo>
                    <a:lnTo>
                      <a:pt x="3822" y="1224"/>
                    </a:lnTo>
                    <a:lnTo>
                      <a:pt x="3822" y="1224"/>
                    </a:lnTo>
                    <a:lnTo>
                      <a:pt x="3822" y="1224"/>
                    </a:lnTo>
                    <a:lnTo>
                      <a:pt x="3822" y="1224"/>
                    </a:lnTo>
                    <a:lnTo>
                      <a:pt x="3828" y="1224"/>
                    </a:lnTo>
                    <a:lnTo>
                      <a:pt x="3828" y="1224"/>
                    </a:lnTo>
                    <a:lnTo>
                      <a:pt x="3828" y="1224"/>
                    </a:lnTo>
                    <a:lnTo>
                      <a:pt x="3828" y="1224"/>
                    </a:lnTo>
                    <a:lnTo>
                      <a:pt x="3828" y="1224"/>
                    </a:lnTo>
                    <a:lnTo>
                      <a:pt x="3828" y="1224"/>
                    </a:lnTo>
                    <a:lnTo>
                      <a:pt x="3834" y="1224"/>
                    </a:lnTo>
                    <a:lnTo>
                      <a:pt x="3834" y="1224"/>
                    </a:lnTo>
                    <a:lnTo>
                      <a:pt x="3834" y="1224"/>
                    </a:lnTo>
                    <a:lnTo>
                      <a:pt x="3834" y="1224"/>
                    </a:lnTo>
                    <a:lnTo>
                      <a:pt x="3834" y="1224"/>
                    </a:lnTo>
                    <a:lnTo>
                      <a:pt x="3834" y="1224"/>
                    </a:lnTo>
                    <a:lnTo>
                      <a:pt x="3834" y="1224"/>
                    </a:lnTo>
                    <a:lnTo>
                      <a:pt x="3840" y="1224"/>
                    </a:lnTo>
                    <a:lnTo>
                      <a:pt x="3840" y="1224"/>
                    </a:lnTo>
                    <a:lnTo>
                      <a:pt x="3840" y="1218"/>
                    </a:lnTo>
                    <a:lnTo>
                      <a:pt x="3840" y="1218"/>
                    </a:lnTo>
                    <a:lnTo>
                      <a:pt x="3840" y="1218"/>
                    </a:lnTo>
                    <a:lnTo>
                      <a:pt x="3840" y="1218"/>
                    </a:lnTo>
                    <a:lnTo>
                      <a:pt x="3840" y="1218"/>
                    </a:lnTo>
                    <a:lnTo>
                      <a:pt x="3846" y="1218"/>
                    </a:lnTo>
                    <a:lnTo>
                      <a:pt x="3846" y="1218"/>
                    </a:lnTo>
                    <a:lnTo>
                      <a:pt x="3846" y="1218"/>
                    </a:lnTo>
                    <a:lnTo>
                      <a:pt x="3846" y="1218"/>
                    </a:lnTo>
                    <a:lnTo>
                      <a:pt x="3846" y="1218"/>
                    </a:lnTo>
                    <a:lnTo>
                      <a:pt x="3846" y="1218"/>
                    </a:lnTo>
                    <a:lnTo>
                      <a:pt x="3852" y="1218"/>
                    </a:lnTo>
                    <a:lnTo>
                      <a:pt x="3852" y="1218"/>
                    </a:lnTo>
                    <a:lnTo>
                      <a:pt x="3852" y="1212"/>
                    </a:lnTo>
                    <a:lnTo>
                      <a:pt x="3852" y="1212"/>
                    </a:lnTo>
                    <a:lnTo>
                      <a:pt x="3852" y="1212"/>
                    </a:lnTo>
                    <a:lnTo>
                      <a:pt x="3852" y="1212"/>
                    </a:lnTo>
                    <a:lnTo>
                      <a:pt x="3852" y="1212"/>
                    </a:lnTo>
                    <a:lnTo>
                      <a:pt x="3858" y="1212"/>
                    </a:lnTo>
                    <a:lnTo>
                      <a:pt x="3858" y="1212"/>
                    </a:lnTo>
                    <a:lnTo>
                      <a:pt x="3858" y="1212"/>
                    </a:lnTo>
                    <a:lnTo>
                      <a:pt x="3858" y="1212"/>
                    </a:lnTo>
                    <a:lnTo>
                      <a:pt x="3858" y="1206"/>
                    </a:lnTo>
                    <a:lnTo>
                      <a:pt x="3858" y="1206"/>
                    </a:lnTo>
                    <a:lnTo>
                      <a:pt x="3864" y="1206"/>
                    </a:lnTo>
                    <a:lnTo>
                      <a:pt x="3864" y="1206"/>
                    </a:lnTo>
                    <a:lnTo>
                      <a:pt x="3864" y="1206"/>
                    </a:lnTo>
                    <a:lnTo>
                      <a:pt x="3864" y="1206"/>
                    </a:lnTo>
                    <a:lnTo>
                      <a:pt x="3864" y="1206"/>
                    </a:lnTo>
                    <a:lnTo>
                      <a:pt x="3864" y="1200"/>
                    </a:lnTo>
                    <a:lnTo>
                      <a:pt x="3864" y="1200"/>
                    </a:lnTo>
                    <a:lnTo>
                      <a:pt x="3870" y="1200"/>
                    </a:lnTo>
                    <a:lnTo>
                      <a:pt x="3870" y="1200"/>
                    </a:lnTo>
                    <a:lnTo>
                      <a:pt x="3870" y="1200"/>
                    </a:lnTo>
                    <a:lnTo>
                      <a:pt x="3870" y="1200"/>
                    </a:lnTo>
                    <a:lnTo>
                      <a:pt x="3870" y="1194"/>
                    </a:lnTo>
                    <a:lnTo>
                      <a:pt x="3870" y="1194"/>
                    </a:lnTo>
                    <a:lnTo>
                      <a:pt x="3876" y="1194"/>
                    </a:lnTo>
                    <a:lnTo>
                      <a:pt x="3876" y="1194"/>
                    </a:lnTo>
                    <a:lnTo>
                      <a:pt x="3876" y="1194"/>
                    </a:lnTo>
                    <a:lnTo>
                      <a:pt x="3876" y="1194"/>
                    </a:lnTo>
                    <a:lnTo>
                      <a:pt x="3876" y="1188"/>
                    </a:lnTo>
                    <a:lnTo>
                      <a:pt x="3876" y="1188"/>
                    </a:lnTo>
                    <a:lnTo>
                      <a:pt x="3876" y="1188"/>
                    </a:lnTo>
                    <a:lnTo>
                      <a:pt x="3882" y="1188"/>
                    </a:lnTo>
                    <a:lnTo>
                      <a:pt x="3882" y="1188"/>
                    </a:lnTo>
                    <a:lnTo>
                      <a:pt x="3882" y="1182"/>
                    </a:lnTo>
                    <a:lnTo>
                      <a:pt x="3882" y="1182"/>
                    </a:lnTo>
                    <a:lnTo>
                      <a:pt x="3882" y="1182"/>
                    </a:lnTo>
                    <a:lnTo>
                      <a:pt x="3882" y="1182"/>
                    </a:lnTo>
                    <a:lnTo>
                      <a:pt x="3888" y="1182"/>
                    </a:lnTo>
                    <a:lnTo>
                      <a:pt x="3888" y="1176"/>
                    </a:lnTo>
                    <a:lnTo>
                      <a:pt x="3888" y="1176"/>
                    </a:lnTo>
                    <a:lnTo>
                      <a:pt x="3888" y="1176"/>
                    </a:lnTo>
                    <a:lnTo>
                      <a:pt x="3888" y="1176"/>
                    </a:lnTo>
                    <a:lnTo>
                      <a:pt x="3888" y="1170"/>
                    </a:lnTo>
                    <a:lnTo>
                      <a:pt x="3888" y="1170"/>
                    </a:lnTo>
                    <a:lnTo>
                      <a:pt x="3894" y="1164"/>
                    </a:lnTo>
                    <a:lnTo>
                      <a:pt x="3894" y="1164"/>
                    </a:lnTo>
                    <a:lnTo>
                      <a:pt x="3894" y="1158"/>
                    </a:lnTo>
                    <a:lnTo>
                      <a:pt x="3894" y="1152"/>
                    </a:lnTo>
                    <a:lnTo>
                      <a:pt x="3894" y="1152"/>
                    </a:lnTo>
                    <a:lnTo>
                      <a:pt x="3894" y="1146"/>
                    </a:lnTo>
                    <a:lnTo>
                      <a:pt x="3900" y="1140"/>
                    </a:lnTo>
                    <a:lnTo>
                      <a:pt x="3900" y="1134"/>
                    </a:lnTo>
                    <a:lnTo>
                      <a:pt x="3900" y="1128"/>
                    </a:lnTo>
                    <a:lnTo>
                      <a:pt x="3900" y="1128"/>
                    </a:lnTo>
                    <a:lnTo>
                      <a:pt x="3900" y="1122"/>
                    </a:lnTo>
                    <a:lnTo>
                      <a:pt x="3900" y="1116"/>
                    </a:lnTo>
                    <a:lnTo>
                      <a:pt x="3906" y="1110"/>
                    </a:lnTo>
                    <a:lnTo>
                      <a:pt x="3906" y="1104"/>
                    </a:lnTo>
                    <a:lnTo>
                      <a:pt x="3906" y="1098"/>
                    </a:lnTo>
                    <a:lnTo>
                      <a:pt x="3906" y="1092"/>
                    </a:lnTo>
                    <a:lnTo>
                      <a:pt x="3906" y="1092"/>
                    </a:lnTo>
                    <a:lnTo>
                      <a:pt x="3906" y="1086"/>
                    </a:lnTo>
                    <a:lnTo>
                      <a:pt x="3906" y="1080"/>
                    </a:lnTo>
                    <a:lnTo>
                      <a:pt x="3912" y="1074"/>
                    </a:lnTo>
                    <a:lnTo>
                      <a:pt x="3912" y="1068"/>
                    </a:lnTo>
                    <a:lnTo>
                      <a:pt x="3912" y="1062"/>
                    </a:lnTo>
                    <a:lnTo>
                      <a:pt x="3912" y="1056"/>
                    </a:lnTo>
                    <a:lnTo>
                      <a:pt x="3912" y="1050"/>
                    </a:lnTo>
                    <a:lnTo>
                      <a:pt x="3912" y="1044"/>
                    </a:lnTo>
                    <a:lnTo>
                      <a:pt x="3912" y="1038"/>
                    </a:lnTo>
                    <a:lnTo>
                      <a:pt x="3918" y="1032"/>
                    </a:lnTo>
                    <a:lnTo>
                      <a:pt x="3918" y="1026"/>
                    </a:lnTo>
                    <a:lnTo>
                      <a:pt x="3918" y="1020"/>
                    </a:lnTo>
                    <a:lnTo>
                      <a:pt x="3918" y="1014"/>
                    </a:lnTo>
                    <a:lnTo>
                      <a:pt x="3918" y="1008"/>
                    </a:lnTo>
                    <a:lnTo>
                      <a:pt x="3918" y="1002"/>
                    </a:lnTo>
                    <a:lnTo>
                      <a:pt x="3924" y="990"/>
                    </a:lnTo>
                    <a:lnTo>
                      <a:pt x="3924" y="984"/>
                    </a:lnTo>
                    <a:lnTo>
                      <a:pt x="3924" y="978"/>
                    </a:lnTo>
                    <a:lnTo>
                      <a:pt x="3924" y="972"/>
                    </a:lnTo>
                    <a:lnTo>
                      <a:pt x="3924" y="966"/>
                    </a:lnTo>
                    <a:lnTo>
                      <a:pt x="3924" y="960"/>
                    </a:lnTo>
                    <a:lnTo>
                      <a:pt x="3924" y="948"/>
                    </a:lnTo>
                    <a:lnTo>
                      <a:pt x="3930" y="942"/>
                    </a:lnTo>
                    <a:lnTo>
                      <a:pt x="3930" y="936"/>
                    </a:lnTo>
                    <a:lnTo>
                      <a:pt x="3930" y="924"/>
                    </a:lnTo>
                    <a:lnTo>
                      <a:pt x="3930" y="918"/>
                    </a:lnTo>
                    <a:lnTo>
                      <a:pt x="3930" y="906"/>
                    </a:lnTo>
                    <a:lnTo>
                      <a:pt x="3930" y="906"/>
                    </a:lnTo>
                    <a:lnTo>
                      <a:pt x="3936" y="918"/>
                    </a:lnTo>
                    <a:lnTo>
                      <a:pt x="3936" y="930"/>
                    </a:lnTo>
                    <a:lnTo>
                      <a:pt x="3936" y="936"/>
                    </a:lnTo>
                    <a:lnTo>
                      <a:pt x="3936" y="960"/>
                    </a:lnTo>
                    <a:lnTo>
                      <a:pt x="3936" y="978"/>
                    </a:lnTo>
                    <a:lnTo>
                      <a:pt x="3936" y="990"/>
                    </a:lnTo>
                    <a:lnTo>
                      <a:pt x="3942" y="1002"/>
                    </a:lnTo>
                    <a:lnTo>
                      <a:pt x="3942" y="1014"/>
                    </a:lnTo>
                    <a:lnTo>
                      <a:pt x="3942" y="1026"/>
                    </a:lnTo>
                    <a:lnTo>
                      <a:pt x="3942" y="1038"/>
                    </a:lnTo>
                    <a:lnTo>
                      <a:pt x="3942" y="1050"/>
                    </a:lnTo>
                    <a:lnTo>
                      <a:pt x="3942" y="1062"/>
                    </a:lnTo>
                    <a:lnTo>
                      <a:pt x="3942" y="1074"/>
                    </a:lnTo>
                    <a:lnTo>
                      <a:pt x="3948" y="1086"/>
                    </a:lnTo>
                    <a:lnTo>
                      <a:pt x="3948" y="1098"/>
                    </a:lnTo>
                    <a:lnTo>
                      <a:pt x="3948" y="1104"/>
                    </a:lnTo>
                    <a:lnTo>
                      <a:pt x="3948" y="1116"/>
                    </a:lnTo>
                    <a:lnTo>
                      <a:pt x="3948" y="1128"/>
                    </a:lnTo>
                    <a:lnTo>
                      <a:pt x="3948" y="1134"/>
                    </a:lnTo>
                    <a:lnTo>
                      <a:pt x="3954" y="1146"/>
                    </a:lnTo>
                    <a:lnTo>
                      <a:pt x="3954" y="1152"/>
                    </a:lnTo>
                    <a:lnTo>
                      <a:pt x="3954" y="1164"/>
                    </a:lnTo>
                    <a:lnTo>
                      <a:pt x="3954" y="1170"/>
                    </a:lnTo>
                    <a:lnTo>
                      <a:pt x="3954" y="1182"/>
                    </a:lnTo>
                    <a:lnTo>
                      <a:pt x="3954" y="1188"/>
                    </a:lnTo>
                    <a:lnTo>
                      <a:pt x="3954" y="1194"/>
                    </a:lnTo>
                    <a:lnTo>
                      <a:pt x="3960" y="1206"/>
                    </a:lnTo>
                    <a:lnTo>
                      <a:pt x="3960" y="1212"/>
                    </a:lnTo>
                    <a:lnTo>
                      <a:pt x="3960" y="1218"/>
                    </a:lnTo>
                    <a:lnTo>
                      <a:pt x="3960" y="1224"/>
                    </a:lnTo>
                    <a:lnTo>
                      <a:pt x="3960" y="1230"/>
                    </a:lnTo>
                    <a:lnTo>
                      <a:pt x="3960" y="1236"/>
                    </a:lnTo>
                    <a:lnTo>
                      <a:pt x="3966" y="1242"/>
                    </a:lnTo>
                    <a:lnTo>
                      <a:pt x="3966" y="1248"/>
                    </a:lnTo>
                    <a:lnTo>
                      <a:pt x="3966" y="1254"/>
                    </a:lnTo>
                    <a:lnTo>
                      <a:pt x="3966" y="1254"/>
                    </a:lnTo>
                    <a:lnTo>
                      <a:pt x="3966" y="1260"/>
                    </a:lnTo>
                    <a:lnTo>
                      <a:pt x="3966" y="1266"/>
                    </a:lnTo>
                    <a:lnTo>
                      <a:pt x="3966" y="1272"/>
                    </a:lnTo>
                    <a:lnTo>
                      <a:pt x="3972" y="1272"/>
                    </a:lnTo>
                    <a:lnTo>
                      <a:pt x="3972" y="1278"/>
                    </a:lnTo>
                    <a:lnTo>
                      <a:pt x="3972" y="1278"/>
                    </a:lnTo>
                    <a:lnTo>
                      <a:pt x="3972" y="1284"/>
                    </a:lnTo>
                    <a:lnTo>
                      <a:pt x="3972" y="1284"/>
                    </a:lnTo>
                    <a:lnTo>
                      <a:pt x="3972" y="1284"/>
                    </a:lnTo>
                    <a:lnTo>
                      <a:pt x="3972" y="1290"/>
                    </a:lnTo>
                    <a:lnTo>
                      <a:pt x="3978" y="1290"/>
                    </a:lnTo>
                    <a:lnTo>
                      <a:pt x="3978" y="1290"/>
                    </a:lnTo>
                    <a:lnTo>
                      <a:pt x="3978" y="1290"/>
                    </a:lnTo>
                    <a:lnTo>
                      <a:pt x="3978" y="1290"/>
                    </a:lnTo>
                    <a:lnTo>
                      <a:pt x="3978" y="1290"/>
                    </a:lnTo>
                    <a:lnTo>
                      <a:pt x="3978" y="1290"/>
                    </a:lnTo>
                    <a:lnTo>
                      <a:pt x="3984" y="1290"/>
                    </a:lnTo>
                    <a:lnTo>
                      <a:pt x="3984" y="1290"/>
                    </a:lnTo>
                    <a:lnTo>
                      <a:pt x="3984" y="1290"/>
                    </a:lnTo>
                    <a:lnTo>
                      <a:pt x="3984" y="1290"/>
                    </a:lnTo>
                    <a:lnTo>
                      <a:pt x="3984" y="1290"/>
                    </a:lnTo>
                    <a:lnTo>
                      <a:pt x="3984" y="1290"/>
                    </a:lnTo>
                    <a:lnTo>
                      <a:pt x="3984" y="1290"/>
                    </a:lnTo>
                    <a:lnTo>
                      <a:pt x="3990" y="1290"/>
                    </a:lnTo>
                    <a:lnTo>
                      <a:pt x="3990" y="1284"/>
                    </a:lnTo>
                    <a:lnTo>
                      <a:pt x="3990" y="1284"/>
                    </a:lnTo>
                    <a:lnTo>
                      <a:pt x="3990" y="1284"/>
                    </a:lnTo>
                    <a:lnTo>
                      <a:pt x="3990" y="1278"/>
                    </a:lnTo>
                    <a:lnTo>
                      <a:pt x="3990" y="1278"/>
                    </a:lnTo>
                    <a:lnTo>
                      <a:pt x="3996" y="1272"/>
                    </a:lnTo>
                    <a:lnTo>
                      <a:pt x="3996" y="1272"/>
                    </a:lnTo>
                    <a:lnTo>
                      <a:pt x="3996" y="1266"/>
                    </a:lnTo>
                    <a:lnTo>
                      <a:pt x="3996" y="1260"/>
                    </a:lnTo>
                    <a:lnTo>
                      <a:pt x="3996" y="1254"/>
                    </a:lnTo>
                    <a:lnTo>
                      <a:pt x="3996" y="1254"/>
                    </a:lnTo>
                    <a:lnTo>
                      <a:pt x="4002" y="1248"/>
                    </a:lnTo>
                    <a:lnTo>
                      <a:pt x="4002" y="1242"/>
                    </a:lnTo>
                    <a:lnTo>
                      <a:pt x="4002" y="1236"/>
                    </a:lnTo>
                    <a:lnTo>
                      <a:pt x="4002" y="1230"/>
                    </a:lnTo>
                    <a:lnTo>
                      <a:pt x="4002" y="1224"/>
                    </a:lnTo>
                    <a:lnTo>
                      <a:pt x="4002" y="1218"/>
                    </a:lnTo>
                    <a:lnTo>
                      <a:pt x="4008" y="1212"/>
                    </a:lnTo>
                    <a:lnTo>
                      <a:pt x="4008" y="1206"/>
                    </a:lnTo>
                    <a:lnTo>
                      <a:pt x="4008" y="1200"/>
                    </a:lnTo>
                    <a:lnTo>
                      <a:pt x="4008" y="1194"/>
                    </a:lnTo>
                    <a:lnTo>
                      <a:pt x="4008" y="1188"/>
                    </a:lnTo>
                    <a:lnTo>
                      <a:pt x="4008" y="1182"/>
                    </a:lnTo>
                    <a:lnTo>
                      <a:pt x="4008" y="1176"/>
                    </a:lnTo>
                    <a:lnTo>
                      <a:pt x="4014" y="1170"/>
                    </a:lnTo>
                    <a:lnTo>
                      <a:pt x="4014" y="1158"/>
                    </a:lnTo>
                    <a:lnTo>
                      <a:pt x="4014" y="1152"/>
                    </a:lnTo>
                    <a:lnTo>
                      <a:pt x="4014" y="1146"/>
                    </a:lnTo>
                    <a:lnTo>
                      <a:pt x="4014" y="1134"/>
                    </a:lnTo>
                    <a:lnTo>
                      <a:pt x="4014" y="1128"/>
                    </a:lnTo>
                    <a:lnTo>
                      <a:pt x="4020" y="1116"/>
                    </a:lnTo>
                    <a:lnTo>
                      <a:pt x="4020" y="1110"/>
                    </a:lnTo>
                    <a:lnTo>
                      <a:pt x="4020" y="1098"/>
                    </a:lnTo>
                    <a:lnTo>
                      <a:pt x="4020" y="1092"/>
                    </a:lnTo>
                    <a:lnTo>
                      <a:pt x="4020" y="1080"/>
                    </a:lnTo>
                    <a:lnTo>
                      <a:pt x="4020" y="1068"/>
                    </a:lnTo>
                    <a:lnTo>
                      <a:pt x="4020" y="1062"/>
                    </a:lnTo>
                    <a:lnTo>
                      <a:pt x="4026" y="1050"/>
                    </a:lnTo>
                    <a:lnTo>
                      <a:pt x="4026" y="1038"/>
                    </a:lnTo>
                    <a:lnTo>
                      <a:pt x="4026" y="1026"/>
                    </a:lnTo>
                    <a:lnTo>
                      <a:pt x="4026" y="1014"/>
                    </a:lnTo>
                    <a:lnTo>
                      <a:pt x="4026" y="1002"/>
                    </a:lnTo>
                    <a:lnTo>
                      <a:pt x="4026" y="990"/>
                    </a:lnTo>
                    <a:lnTo>
                      <a:pt x="4026" y="984"/>
                    </a:lnTo>
                    <a:lnTo>
                      <a:pt x="4032" y="966"/>
                    </a:lnTo>
                    <a:lnTo>
                      <a:pt x="4032" y="954"/>
                    </a:lnTo>
                    <a:lnTo>
                      <a:pt x="4032" y="942"/>
                    </a:lnTo>
                    <a:lnTo>
                      <a:pt x="4032" y="930"/>
                    </a:lnTo>
                    <a:lnTo>
                      <a:pt x="4032" y="918"/>
                    </a:lnTo>
                    <a:lnTo>
                      <a:pt x="4032" y="906"/>
                    </a:lnTo>
                    <a:lnTo>
                      <a:pt x="4038" y="894"/>
                    </a:lnTo>
                    <a:lnTo>
                      <a:pt x="4038" y="876"/>
                    </a:lnTo>
                    <a:lnTo>
                      <a:pt x="4038" y="864"/>
                    </a:lnTo>
                    <a:lnTo>
                      <a:pt x="4038" y="852"/>
                    </a:lnTo>
                    <a:lnTo>
                      <a:pt x="4038" y="834"/>
                    </a:lnTo>
                    <a:lnTo>
                      <a:pt x="4038" y="822"/>
                    </a:lnTo>
                    <a:lnTo>
                      <a:pt x="4038" y="804"/>
                    </a:lnTo>
                    <a:lnTo>
                      <a:pt x="4044" y="792"/>
                    </a:lnTo>
                    <a:lnTo>
                      <a:pt x="4044" y="774"/>
                    </a:lnTo>
                    <a:lnTo>
                      <a:pt x="4044" y="762"/>
                    </a:lnTo>
                    <a:lnTo>
                      <a:pt x="4044" y="750"/>
                    </a:lnTo>
                    <a:lnTo>
                      <a:pt x="4044" y="732"/>
                    </a:lnTo>
                    <a:lnTo>
                      <a:pt x="4044" y="720"/>
                    </a:lnTo>
                    <a:lnTo>
                      <a:pt x="4050" y="690"/>
                    </a:lnTo>
                    <a:lnTo>
                      <a:pt x="4050" y="678"/>
                    </a:lnTo>
                    <a:lnTo>
                      <a:pt x="4050" y="660"/>
                    </a:lnTo>
                    <a:lnTo>
                      <a:pt x="4050" y="642"/>
                    </a:lnTo>
                    <a:lnTo>
                      <a:pt x="4050" y="630"/>
                    </a:lnTo>
                    <a:lnTo>
                      <a:pt x="4050" y="612"/>
                    </a:lnTo>
                    <a:lnTo>
                      <a:pt x="4056" y="594"/>
                    </a:lnTo>
                    <a:lnTo>
                      <a:pt x="4056" y="576"/>
                    </a:lnTo>
                    <a:lnTo>
                      <a:pt x="4056" y="558"/>
                    </a:lnTo>
                    <a:lnTo>
                      <a:pt x="4056" y="540"/>
                    </a:lnTo>
                    <a:lnTo>
                      <a:pt x="4056" y="522"/>
                    </a:lnTo>
                    <a:lnTo>
                      <a:pt x="4056" y="504"/>
                    </a:lnTo>
                    <a:lnTo>
                      <a:pt x="4056" y="486"/>
                    </a:lnTo>
                    <a:lnTo>
                      <a:pt x="4062" y="468"/>
                    </a:lnTo>
                    <a:lnTo>
                      <a:pt x="4062" y="450"/>
                    </a:lnTo>
                    <a:lnTo>
                      <a:pt x="4062" y="426"/>
                    </a:lnTo>
                    <a:lnTo>
                      <a:pt x="4062" y="408"/>
                    </a:lnTo>
                    <a:lnTo>
                      <a:pt x="4062" y="390"/>
                    </a:lnTo>
                    <a:lnTo>
                      <a:pt x="4062" y="372"/>
                    </a:lnTo>
                    <a:lnTo>
                      <a:pt x="4062" y="348"/>
                    </a:lnTo>
                    <a:lnTo>
                      <a:pt x="4068" y="330"/>
                    </a:lnTo>
                    <a:lnTo>
                      <a:pt x="4068" y="306"/>
                    </a:lnTo>
                    <a:lnTo>
                      <a:pt x="4068" y="288"/>
                    </a:lnTo>
                    <a:lnTo>
                      <a:pt x="4068" y="270"/>
                    </a:lnTo>
                    <a:lnTo>
                      <a:pt x="4068" y="246"/>
                    </a:lnTo>
                    <a:lnTo>
                      <a:pt x="4068" y="222"/>
                    </a:lnTo>
                    <a:lnTo>
                      <a:pt x="4074" y="204"/>
                    </a:lnTo>
                    <a:lnTo>
                      <a:pt x="4074" y="180"/>
                    </a:lnTo>
                    <a:lnTo>
                      <a:pt x="4074" y="162"/>
                    </a:lnTo>
                    <a:lnTo>
                      <a:pt x="4074" y="138"/>
                    </a:lnTo>
                    <a:lnTo>
                      <a:pt x="4074" y="114"/>
                    </a:lnTo>
                    <a:lnTo>
                      <a:pt x="4074" y="90"/>
                    </a:lnTo>
                    <a:lnTo>
                      <a:pt x="4074" y="72"/>
                    </a:lnTo>
                    <a:lnTo>
                      <a:pt x="4080" y="48"/>
                    </a:lnTo>
                    <a:lnTo>
                      <a:pt x="4080" y="24"/>
                    </a:lnTo>
                    <a:lnTo>
                      <a:pt x="4080" y="6"/>
                    </a:lnTo>
                    <a:lnTo>
                      <a:pt x="4080" y="0"/>
                    </a:lnTo>
                    <a:lnTo>
                      <a:pt x="4080" y="0"/>
                    </a:lnTo>
                    <a:lnTo>
                      <a:pt x="4080" y="0"/>
                    </a:lnTo>
                    <a:lnTo>
                      <a:pt x="4086" y="0"/>
                    </a:lnTo>
                    <a:lnTo>
                      <a:pt x="4086" y="0"/>
                    </a:lnTo>
                    <a:lnTo>
                      <a:pt x="4086" y="0"/>
                    </a:lnTo>
                    <a:lnTo>
                      <a:pt x="4086" y="0"/>
                    </a:lnTo>
                    <a:lnTo>
                      <a:pt x="4086" y="0"/>
                    </a:lnTo>
                    <a:lnTo>
                      <a:pt x="4086" y="0"/>
                    </a:lnTo>
                    <a:lnTo>
                      <a:pt x="4086" y="0"/>
                    </a:lnTo>
                    <a:lnTo>
                      <a:pt x="4092" y="0"/>
                    </a:lnTo>
                    <a:lnTo>
                      <a:pt x="4092" y="0"/>
                    </a:lnTo>
                    <a:lnTo>
                      <a:pt x="4092" y="0"/>
                    </a:lnTo>
                    <a:lnTo>
                      <a:pt x="4092" y="0"/>
                    </a:lnTo>
                    <a:lnTo>
                      <a:pt x="4092" y="0"/>
                    </a:lnTo>
                    <a:lnTo>
                      <a:pt x="4092" y="0"/>
                    </a:lnTo>
                    <a:lnTo>
                      <a:pt x="4098" y="0"/>
                    </a:lnTo>
                    <a:lnTo>
                      <a:pt x="4098" y="0"/>
                    </a:lnTo>
                    <a:lnTo>
                      <a:pt x="4098" y="0"/>
                    </a:lnTo>
                    <a:lnTo>
                      <a:pt x="4098" y="0"/>
                    </a:lnTo>
                    <a:lnTo>
                      <a:pt x="4098" y="0"/>
                    </a:lnTo>
                    <a:lnTo>
                      <a:pt x="4098" y="0"/>
                    </a:lnTo>
                    <a:lnTo>
                      <a:pt x="4104" y="0"/>
                    </a:lnTo>
                    <a:lnTo>
                      <a:pt x="4104" y="0"/>
                    </a:lnTo>
                    <a:lnTo>
                      <a:pt x="4104" y="0"/>
                    </a:lnTo>
                    <a:lnTo>
                      <a:pt x="4104" y="0"/>
                    </a:lnTo>
                    <a:lnTo>
                      <a:pt x="4104" y="0"/>
                    </a:lnTo>
                    <a:lnTo>
                      <a:pt x="4104" y="0"/>
                    </a:lnTo>
                    <a:lnTo>
                      <a:pt x="4104" y="0"/>
                    </a:lnTo>
                    <a:lnTo>
                      <a:pt x="4110" y="6"/>
                    </a:lnTo>
                    <a:lnTo>
                      <a:pt x="4110" y="6"/>
                    </a:lnTo>
                    <a:lnTo>
                      <a:pt x="4110" y="6"/>
                    </a:lnTo>
                    <a:lnTo>
                      <a:pt x="4110" y="6"/>
                    </a:lnTo>
                    <a:lnTo>
                      <a:pt x="4110" y="6"/>
                    </a:lnTo>
                    <a:lnTo>
                      <a:pt x="4110" y="12"/>
                    </a:lnTo>
                    <a:lnTo>
                      <a:pt x="4110" y="36"/>
                    </a:lnTo>
                    <a:lnTo>
                      <a:pt x="4116" y="84"/>
                    </a:lnTo>
                    <a:lnTo>
                      <a:pt x="4116" y="114"/>
                    </a:lnTo>
                    <a:lnTo>
                      <a:pt x="4116" y="138"/>
                    </a:lnTo>
                    <a:lnTo>
                      <a:pt x="4116" y="168"/>
                    </a:lnTo>
                    <a:lnTo>
                      <a:pt x="4116" y="198"/>
                    </a:lnTo>
                    <a:lnTo>
                      <a:pt x="4116" y="228"/>
                    </a:lnTo>
                    <a:lnTo>
                      <a:pt x="4122" y="258"/>
                    </a:lnTo>
                    <a:lnTo>
                      <a:pt x="4122" y="282"/>
                    </a:lnTo>
                    <a:lnTo>
                      <a:pt x="4122" y="312"/>
                    </a:lnTo>
                    <a:lnTo>
                      <a:pt x="4122" y="336"/>
                    </a:lnTo>
                    <a:lnTo>
                      <a:pt x="4122" y="390"/>
                    </a:lnTo>
                    <a:lnTo>
                      <a:pt x="4122" y="420"/>
                    </a:lnTo>
                    <a:lnTo>
                      <a:pt x="4128" y="444"/>
                    </a:lnTo>
                    <a:lnTo>
                      <a:pt x="4128" y="474"/>
                    </a:lnTo>
                    <a:lnTo>
                      <a:pt x="4128" y="498"/>
                    </a:lnTo>
                    <a:lnTo>
                      <a:pt x="4128" y="528"/>
                    </a:lnTo>
                    <a:lnTo>
                      <a:pt x="4128" y="552"/>
                    </a:lnTo>
                    <a:lnTo>
                      <a:pt x="4128" y="576"/>
                    </a:lnTo>
                    <a:lnTo>
                      <a:pt x="4128" y="600"/>
                    </a:lnTo>
                    <a:lnTo>
                      <a:pt x="4134" y="624"/>
                    </a:lnTo>
                    <a:lnTo>
                      <a:pt x="4134" y="648"/>
                    </a:lnTo>
                    <a:lnTo>
                      <a:pt x="4134" y="672"/>
                    </a:lnTo>
                    <a:lnTo>
                      <a:pt x="4134" y="696"/>
                    </a:lnTo>
                    <a:lnTo>
                      <a:pt x="4134" y="714"/>
                    </a:lnTo>
                    <a:lnTo>
                      <a:pt x="4134" y="738"/>
                    </a:lnTo>
                    <a:lnTo>
                      <a:pt x="4140" y="762"/>
                    </a:lnTo>
                    <a:lnTo>
                      <a:pt x="4140" y="780"/>
                    </a:lnTo>
                    <a:lnTo>
                      <a:pt x="4140" y="804"/>
                    </a:lnTo>
                    <a:lnTo>
                      <a:pt x="4140" y="822"/>
                    </a:lnTo>
                    <a:lnTo>
                      <a:pt x="4140" y="840"/>
                    </a:lnTo>
                    <a:lnTo>
                      <a:pt x="4140" y="864"/>
                    </a:lnTo>
                    <a:lnTo>
                      <a:pt x="4140" y="882"/>
                    </a:lnTo>
                    <a:lnTo>
                      <a:pt x="4146" y="900"/>
                    </a:lnTo>
                    <a:lnTo>
                      <a:pt x="4146" y="918"/>
                    </a:lnTo>
                    <a:lnTo>
                      <a:pt x="4146" y="936"/>
                    </a:lnTo>
                    <a:lnTo>
                      <a:pt x="4146" y="954"/>
                    </a:lnTo>
                    <a:lnTo>
                      <a:pt x="4146" y="972"/>
                    </a:lnTo>
                    <a:lnTo>
                      <a:pt x="4146" y="984"/>
                    </a:lnTo>
                    <a:lnTo>
                      <a:pt x="4152" y="1002"/>
                    </a:lnTo>
                    <a:lnTo>
                      <a:pt x="4152" y="1020"/>
                    </a:lnTo>
                    <a:lnTo>
                      <a:pt x="4152" y="1032"/>
                    </a:lnTo>
                    <a:lnTo>
                      <a:pt x="4152" y="1050"/>
                    </a:lnTo>
                    <a:lnTo>
                      <a:pt x="4152" y="1062"/>
                    </a:lnTo>
                    <a:lnTo>
                      <a:pt x="4152" y="1074"/>
                    </a:lnTo>
                    <a:lnTo>
                      <a:pt x="4152" y="1086"/>
                    </a:lnTo>
                    <a:lnTo>
                      <a:pt x="4158" y="1104"/>
                    </a:lnTo>
                    <a:lnTo>
                      <a:pt x="4158" y="1116"/>
                    </a:lnTo>
                    <a:lnTo>
                      <a:pt x="4158" y="1128"/>
                    </a:lnTo>
                    <a:lnTo>
                      <a:pt x="4158" y="1140"/>
                    </a:lnTo>
                    <a:lnTo>
                      <a:pt x="4158" y="1152"/>
                    </a:lnTo>
                    <a:lnTo>
                      <a:pt x="4158" y="1158"/>
                    </a:lnTo>
                    <a:lnTo>
                      <a:pt x="4164" y="1170"/>
                    </a:lnTo>
                    <a:lnTo>
                      <a:pt x="4164" y="1182"/>
                    </a:lnTo>
                    <a:lnTo>
                      <a:pt x="4164" y="1188"/>
                    </a:lnTo>
                    <a:lnTo>
                      <a:pt x="4164" y="1200"/>
                    </a:lnTo>
                    <a:lnTo>
                      <a:pt x="4164" y="1206"/>
                    </a:lnTo>
                    <a:lnTo>
                      <a:pt x="4164" y="1218"/>
                    </a:lnTo>
                    <a:lnTo>
                      <a:pt x="4164" y="1224"/>
                    </a:lnTo>
                    <a:lnTo>
                      <a:pt x="4170" y="1230"/>
                    </a:lnTo>
                    <a:lnTo>
                      <a:pt x="4170" y="1242"/>
                    </a:lnTo>
                    <a:lnTo>
                      <a:pt x="4170" y="1248"/>
                    </a:lnTo>
                    <a:lnTo>
                      <a:pt x="4170" y="1254"/>
                    </a:lnTo>
                    <a:lnTo>
                      <a:pt x="4170" y="1260"/>
                    </a:lnTo>
                    <a:lnTo>
                      <a:pt x="4170" y="1266"/>
                    </a:lnTo>
                    <a:lnTo>
                      <a:pt x="4176" y="1266"/>
                    </a:lnTo>
                    <a:lnTo>
                      <a:pt x="4176" y="1272"/>
                    </a:lnTo>
                    <a:lnTo>
                      <a:pt x="4176" y="1278"/>
                    </a:lnTo>
                    <a:lnTo>
                      <a:pt x="4176" y="1284"/>
                    </a:lnTo>
                    <a:lnTo>
                      <a:pt x="4176" y="1284"/>
                    </a:lnTo>
                    <a:lnTo>
                      <a:pt x="4176" y="1284"/>
                    </a:lnTo>
                    <a:lnTo>
                      <a:pt x="4176" y="1290"/>
                    </a:lnTo>
                    <a:lnTo>
                      <a:pt x="4182" y="1290"/>
                    </a:lnTo>
                    <a:lnTo>
                      <a:pt x="4182" y="1290"/>
                    </a:lnTo>
                    <a:lnTo>
                      <a:pt x="4182" y="1296"/>
                    </a:lnTo>
                    <a:lnTo>
                      <a:pt x="4182" y="1296"/>
                    </a:lnTo>
                    <a:lnTo>
                      <a:pt x="4182" y="1296"/>
                    </a:lnTo>
                    <a:lnTo>
                      <a:pt x="4182" y="1296"/>
                    </a:lnTo>
                    <a:lnTo>
                      <a:pt x="4182" y="1296"/>
                    </a:lnTo>
                    <a:lnTo>
                      <a:pt x="4188" y="1296"/>
                    </a:lnTo>
                    <a:lnTo>
                      <a:pt x="4188" y="1296"/>
                    </a:lnTo>
                    <a:lnTo>
                      <a:pt x="4188" y="1290"/>
                    </a:lnTo>
                    <a:lnTo>
                      <a:pt x="4188" y="1290"/>
                    </a:lnTo>
                    <a:lnTo>
                      <a:pt x="4188" y="1290"/>
                    </a:lnTo>
                    <a:lnTo>
                      <a:pt x="4188" y="1284"/>
                    </a:lnTo>
                    <a:lnTo>
                      <a:pt x="4188" y="1284"/>
                    </a:lnTo>
                    <a:lnTo>
                      <a:pt x="4194" y="1284"/>
                    </a:lnTo>
                    <a:lnTo>
                      <a:pt x="4194" y="1278"/>
                    </a:lnTo>
                    <a:lnTo>
                      <a:pt x="4194" y="1272"/>
                    </a:lnTo>
                    <a:lnTo>
                      <a:pt x="4194" y="1272"/>
                    </a:lnTo>
                    <a:lnTo>
                      <a:pt x="4194" y="1266"/>
                    </a:lnTo>
                    <a:lnTo>
                      <a:pt x="4194" y="1260"/>
                    </a:lnTo>
                    <a:lnTo>
                      <a:pt x="4200" y="1254"/>
                    </a:lnTo>
                    <a:lnTo>
                      <a:pt x="4200" y="1248"/>
                    </a:lnTo>
                    <a:lnTo>
                      <a:pt x="4200" y="1242"/>
                    </a:lnTo>
                    <a:lnTo>
                      <a:pt x="4200" y="1236"/>
                    </a:lnTo>
                    <a:lnTo>
                      <a:pt x="4200" y="1224"/>
                    </a:lnTo>
                    <a:lnTo>
                      <a:pt x="4200" y="1218"/>
                    </a:lnTo>
                    <a:lnTo>
                      <a:pt x="4206" y="1212"/>
                    </a:lnTo>
                    <a:lnTo>
                      <a:pt x="4206" y="1206"/>
                    </a:lnTo>
                    <a:lnTo>
                      <a:pt x="4206" y="1194"/>
                    </a:lnTo>
                    <a:lnTo>
                      <a:pt x="4206" y="1188"/>
                    </a:lnTo>
                    <a:lnTo>
                      <a:pt x="4206" y="1182"/>
                    </a:lnTo>
                    <a:lnTo>
                      <a:pt x="4206" y="1170"/>
                    </a:lnTo>
                    <a:lnTo>
                      <a:pt x="4212" y="1158"/>
                    </a:lnTo>
                    <a:lnTo>
                      <a:pt x="4212" y="1152"/>
                    </a:lnTo>
                    <a:lnTo>
                      <a:pt x="4212" y="1140"/>
                    </a:lnTo>
                    <a:lnTo>
                      <a:pt x="4212" y="1128"/>
                    </a:lnTo>
                    <a:lnTo>
                      <a:pt x="4212" y="1122"/>
                    </a:lnTo>
                    <a:lnTo>
                      <a:pt x="4212" y="1110"/>
                    </a:lnTo>
                    <a:lnTo>
                      <a:pt x="4212" y="1098"/>
                    </a:lnTo>
                    <a:lnTo>
                      <a:pt x="4218" y="1086"/>
                    </a:lnTo>
                    <a:lnTo>
                      <a:pt x="4218" y="1074"/>
                    </a:lnTo>
                    <a:lnTo>
                      <a:pt x="4218" y="1062"/>
                    </a:lnTo>
                    <a:lnTo>
                      <a:pt x="4218" y="1050"/>
                    </a:lnTo>
                    <a:lnTo>
                      <a:pt x="4218" y="1032"/>
                    </a:lnTo>
                    <a:lnTo>
                      <a:pt x="4218" y="1020"/>
                    </a:lnTo>
                    <a:lnTo>
                      <a:pt x="4224" y="1008"/>
                    </a:lnTo>
                    <a:lnTo>
                      <a:pt x="4224" y="990"/>
                    </a:lnTo>
                    <a:lnTo>
                      <a:pt x="4224" y="978"/>
                    </a:lnTo>
                    <a:lnTo>
                      <a:pt x="4224" y="966"/>
                    </a:lnTo>
                    <a:lnTo>
                      <a:pt x="4224" y="948"/>
                    </a:lnTo>
                    <a:lnTo>
                      <a:pt x="4224" y="930"/>
                    </a:lnTo>
                    <a:lnTo>
                      <a:pt x="4224" y="918"/>
                    </a:lnTo>
                    <a:lnTo>
                      <a:pt x="4230" y="900"/>
                    </a:lnTo>
                    <a:lnTo>
                      <a:pt x="4230" y="882"/>
                    </a:lnTo>
                    <a:lnTo>
                      <a:pt x="4230" y="870"/>
                    </a:lnTo>
                    <a:lnTo>
                      <a:pt x="4230" y="852"/>
                    </a:lnTo>
                    <a:lnTo>
                      <a:pt x="4230" y="834"/>
                    </a:lnTo>
                    <a:lnTo>
                      <a:pt x="4230" y="816"/>
                    </a:lnTo>
                    <a:lnTo>
                      <a:pt x="4236" y="798"/>
                    </a:lnTo>
                    <a:lnTo>
                      <a:pt x="4236" y="780"/>
                    </a:lnTo>
                    <a:lnTo>
                      <a:pt x="4236" y="762"/>
                    </a:lnTo>
                    <a:lnTo>
                      <a:pt x="4236" y="744"/>
                    </a:lnTo>
                    <a:lnTo>
                      <a:pt x="4236" y="726"/>
                    </a:lnTo>
                    <a:lnTo>
                      <a:pt x="4236" y="708"/>
                    </a:lnTo>
                    <a:lnTo>
                      <a:pt x="4236" y="684"/>
                    </a:lnTo>
                    <a:lnTo>
                      <a:pt x="4242" y="666"/>
                    </a:lnTo>
                    <a:lnTo>
                      <a:pt x="4242" y="648"/>
                    </a:lnTo>
                    <a:lnTo>
                      <a:pt x="4242" y="624"/>
                    </a:lnTo>
                    <a:lnTo>
                      <a:pt x="4242" y="606"/>
                    </a:lnTo>
                    <a:lnTo>
                      <a:pt x="4242" y="582"/>
                    </a:lnTo>
                    <a:lnTo>
                      <a:pt x="4242" y="564"/>
                    </a:lnTo>
                    <a:lnTo>
                      <a:pt x="4242" y="540"/>
                    </a:lnTo>
                    <a:lnTo>
                      <a:pt x="4248" y="498"/>
                    </a:lnTo>
                    <a:lnTo>
                      <a:pt x="4248" y="486"/>
                    </a:lnTo>
                    <a:lnTo>
                      <a:pt x="4248" y="498"/>
                    </a:lnTo>
                    <a:lnTo>
                      <a:pt x="4248" y="516"/>
                    </a:lnTo>
                    <a:lnTo>
                      <a:pt x="4248" y="534"/>
                    </a:lnTo>
                    <a:lnTo>
                      <a:pt x="4248" y="552"/>
                    </a:lnTo>
                    <a:lnTo>
                      <a:pt x="4254" y="588"/>
                    </a:lnTo>
                    <a:lnTo>
                      <a:pt x="4254" y="606"/>
                    </a:lnTo>
                    <a:lnTo>
                      <a:pt x="4254" y="624"/>
                    </a:lnTo>
                    <a:lnTo>
                      <a:pt x="4254" y="648"/>
                    </a:lnTo>
                    <a:lnTo>
                      <a:pt x="4254" y="666"/>
                    </a:lnTo>
                    <a:lnTo>
                      <a:pt x="4254" y="684"/>
                    </a:lnTo>
                    <a:lnTo>
                      <a:pt x="4260" y="702"/>
                    </a:lnTo>
                    <a:lnTo>
                      <a:pt x="4260" y="720"/>
                    </a:lnTo>
                    <a:lnTo>
                      <a:pt x="4260" y="738"/>
                    </a:lnTo>
                    <a:lnTo>
                      <a:pt x="4260" y="756"/>
                    </a:lnTo>
                    <a:lnTo>
                      <a:pt x="4260" y="774"/>
                    </a:lnTo>
                    <a:lnTo>
                      <a:pt x="4260" y="792"/>
                    </a:lnTo>
                    <a:lnTo>
                      <a:pt x="4260" y="804"/>
                    </a:lnTo>
                    <a:lnTo>
                      <a:pt x="4266" y="822"/>
                    </a:lnTo>
                    <a:lnTo>
                      <a:pt x="4266" y="840"/>
                    </a:lnTo>
                    <a:lnTo>
                      <a:pt x="4266" y="858"/>
                    </a:lnTo>
                    <a:lnTo>
                      <a:pt x="4266" y="870"/>
                    </a:lnTo>
                    <a:lnTo>
                      <a:pt x="4266" y="888"/>
                    </a:lnTo>
                    <a:lnTo>
                      <a:pt x="4266" y="900"/>
                    </a:lnTo>
                    <a:lnTo>
                      <a:pt x="4272" y="918"/>
                    </a:lnTo>
                    <a:lnTo>
                      <a:pt x="4272" y="930"/>
                    </a:lnTo>
                    <a:lnTo>
                      <a:pt x="4272" y="948"/>
                    </a:lnTo>
                    <a:lnTo>
                      <a:pt x="4272" y="960"/>
                    </a:lnTo>
                    <a:lnTo>
                      <a:pt x="4272" y="972"/>
                    </a:lnTo>
                    <a:lnTo>
                      <a:pt x="4272" y="984"/>
                    </a:lnTo>
                    <a:lnTo>
                      <a:pt x="4272" y="1002"/>
                    </a:lnTo>
                    <a:lnTo>
                      <a:pt x="4278" y="1014"/>
                    </a:lnTo>
                    <a:lnTo>
                      <a:pt x="4278" y="1026"/>
                    </a:lnTo>
                    <a:lnTo>
                      <a:pt x="4278" y="1038"/>
                    </a:lnTo>
                    <a:lnTo>
                      <a:pt x="4278" y="1050"/>
                    </a:lnTo>
                    <a:lnTo>
                      <a:pt x="4278" y="1062"/>
                    </a:lnTo>
                    <a:lnTo>
                      <a:pt x="4278" y="1074"/>
                    </a:lnTo>
                    <a:lnTo>
                      <a:pt x="4284" y="1086"/>
                    </a:lnTo>
                    <a:lnTo>
                      <a:pt x="4284" y="1092"/>
                    </a:lnTo>
                    <a:lnTo>
                      <a:pt x="4284" y="1104"/>
                    </a:lnTo>
                    <a:lnTo>
                      <a:pt x="4284" y="1116"/>
                    </a:lnTo>
                    <a:lnTo>
                      <a:pt x="4284" y="1122"/>
                    </a:lnTo>
                    <a:lnTo>
                      <a:pt x="4284" y="1134"/>
                    </a:lnTo>
                    <a:lnTo>
                      <a:pt x="4284" y="1146"/>
                    </a:lnTo>
                    <a:lnTo>
                      <a:pt x="4290" y="1152"/>
                    </a:lnTo>
                    <a:lnTo>
                      <a:pt x="4290" y="1164"/>
                    </a:lnTo>
                    <a:lnTo>
                      <a:pt x="4290" y="1170"/>
                    </a:lnTo>
                    <a:lnTo>
                      <a:pt x="4290" y="1176"/>
                    </a:lnTo>
                    <a:lnTo>
                      <a:pt x="4290" y="1188"/>
                    </a:lnTo>
                    <a:lnTo>
                      <a:pt x="4290" y="1194"/>
                    </a:lnTo>
                    <a:lnTo>
                      <a:pt x="4296" y="1200"/>
                    </a:lnTo>
                    <a:lnTo>
                      <a:pt x="4296" y="1206"/>
                    </a:lnTo>
                    <a:lnTo>
                      <a:pt x="4296" y="1218"/>
                    </a:lnTo>
                    <a:lnTo>
                      <a:pt x="4296" y="1224"/>
                    </a:lnTo>
                    <a:lnTo>
                      <a:pt x="4296" y="1230"/>
                    </a:lnTo>
                    <a:lnTo>
                      <a:pt x="4296" y="1236"/>
                    </a:lnTo>
                    <a:lnTo>
                      <a:pt x="4296" y="1242"/>
                    </a:lnTo>
                    <a:lnTo>
                      <a:pt x="4302" y="1248"/>
                    </a:lnTo>
                    <a:lnTo>
                      <a:pt x="4302" y="1248"/>
                    </a:lnTo>
                    <a:lnTo>
                      <a:pt x="4302" y="1254"/>
                    </a:lnTo>
                    <a:lnTo>
                      <a:pt x="4302" y="1260"/>
                    </a:lnTo>
                    <a:lnTo>
                      <a:pt x="4302" y="1266"/>
                    </a:lnTo>
                    <a:lnTo>
                      <a:pt x="4302" y="1266"/>
                    </a:lnTo>
                    <a:lnTo>
                      <a:pt x="4308" y="1272"/>
                    </a:lnTo>
                    <a:lnTo>
                      <a:pt x="4308" y="1278"/>
                    </a:lnTo>
                    <a:lnTo>
                      <a:pt x="4308" y="1278"/>
                    </a:lnTo>
                    <a:lnTo>
                      <a:pt x="4308" y="1284"/>
                    </a:lnTo>
                    <a:lnTo>
                      <a:pt x="4308" y="1284"/>
                    </a:lnTo>
                    <a:lnTo>
                      <a:pt x="4308" y="1284"/>
                    </a:lnTo>
                    <a:lnTo>
                      <a:pt x="4308" y="1290"/>
                    </a:lnTo>
                    <a:lnTo>
                      <a:pt x="4314" y="1290"/>
                    </a:lnTo>
                    <a:lnTo>
                      <a:pt x="4314" y="1290"/>
                    </a:lnTo>
                    <a:lnTo>
                      <a:pt x="4314" y="1290"/>
                    </a:lnTo>
                    <a:lnTo>
                      <a:pt x="4314" y="1290"/>
                    </a:lnTo>
                    <a:lnTo>
                      <a:pt x="4314" y="1296"/>
                    </a:lnTo>
                    <a:lnTo>
                      <a:pt x="4314" y="1296"/>
                    </a:lnTo>
                    <a:lnTo>
                      <a:pt x="4320" y="1296"/>
                    </a:lnTo>
                    <a:lnTo>
                      <a:pt x="4320" y="1290"/>
                    </a:lnTo>
                    <a:lnTo>
                      <a:pt x="4320" y="1290"/>
                    </a:lnTo>
                    <a:lnTo>
                      <a:pt x="4320" y="1290"/>
                    </a:lnTo>
                    <a:lnTo>
                      <a:pt x="4320" y="1290"/>
                    </a:lnTo>
                    <a:lnTo>
                      <a:pt x="4320" y="1290"/>
                    </a:lnTo>
                    <a:lnTo>
                      <a:pt x="4320" y="1284"/>
                    </a:lnTo>
                    <a:lnTo>
                      <a:pt x="4326" y="1284"/>
                    </a:lnTo>
                    <a:lnTo>
                      <a:pt x="4326" y="1284"/>
                    </a:lnTo>
                    <a:lnTo>
                      <a:pt x="4326" y="1278"/>
                    </a:lnTo>
                    <a:lnTo>
                      <a:pt x="4326" y="1278"/>
                    </a:lnTo>
                    <a:lnTo>
                      <a:pt x="4326" y="1272"/>
                    </a:lnTo>
                    <a:lnTo>
                      <a:pt x="4326" y="1266"/>
                    </a:lnTo>
                    <a:lnTo>
                      <a:pt x="4332" y="1266"/>
                    </a:lnTo>
                    <a:lnTo>
                      <a:pt x="4332" y="1260"/>
                    </a:lnTo>
                    <a:lnTo>
                      <a:pt x="4332" y="1254"/>
                    </a:lnTo>
                    <a:lnTo>
                      <a:pt x="4332" y="1254"/>
                    </a:lnTo>
                    <a:lnTo>
                      <a:pt x="4332" y="1248"/>
                    </a:lnTo>
                    <a:lnTo>
                      <a:pt x="4332" y="1242"/>
                    </a:lnTo>
                    <a:lnTo>
                      <a:pt x="4332" y="1236"/>
                    </a:lnTo>
                    <a:lnTo>
                      <a:pt x="4338" y="1230"/>
                    </a:lnTo>
                    <a:lnTo>
                      <a:pt x="4338" y="1224"/>
                    </a:lnTo>
                    <a:lnTo>
                      <a:pt x="4338" y="1218"/>
                    </a:lnTo>
                    <a:lnTo>
                      <a:pt x="4338" y="1212"/>
                    </a:lnTo>
                    <a:lnTo>
                      <a:pt x="4338" y="1206"/>
                    </a:lnTo>
                    <a:lnTo>
                      <a:pt x="4338" y="1200"/>
                    </a:lnTo>
                    <a:lnTo>
                      <a:pt x="4344" y="1188"/>
                    </a:lnTo>
                    <a:lnTo>
                      <a:pt x="4344" y="1182"/>
                    </a:lnTo>
                    <a:lnTo>
                      <a:pt x="4344" y="1176"/>
                    </a:lnTo>
                    <a:lnTo>
                      <a:pt x="4344" y="1164"/>
                    </a:lnTo>
                    <a:lnTo>
                      <a:pt x="4344" y="1158"/>
                    </a:lnTo>
                    <a:lnTo>
                      <a:pt x="4344" y="1152"/>
                    </a:lnTo>
                    <a:lnTo>
                      <a:pt x="4344" y="1140"/>
                    </a:lnTo>
                    <a:lnTo>
                      <a:pt x="4350" y="1134"/>
                    </a:lnTo>
                    <a:lnTo>
                      <a:pt x="4350" y="1122"/>
                    </a:lnTo>
                    <a:lnTo>
                      <a:pt x="4350" y="1110"/>
                    </a:lnTo>
                    <a:lnTo>
                      <a:pt x="4350" y="1104"/>
                    </a:lnTo>
                    <a:lnTo>
                      <a:pt x="4350" y="1092"/>
                    </a:lnTo>
                    <a:lnTo>
                      <a:pt x="4350" y="1080"/>
                    </a:lnTo>
                    <a:lnTo>
                      <a:pt x="4356" y="1068"/>
                    </a:lnTo>
                    <a:lnTo>
                      <a:pt x="4356" y="1056"/>
                    </a:lnTo>
                    <a:lnTo>
                      <a:pt x="4356" y="1050"/>
                    </a:lnTo>
                    <a:lnTo>
                      <a:pt x="4356" y="1038"/>
                    </a:lnTo>
                    <a:lnTo>
                      <a:pt x="4356" y="1026"/>
                    </a:lnTo>
                    <a:lnTo>
                      <a:pt x="4356" y="1014"/>
                    </a:lnTo>
                    <a:lnTo>
                      <a:pt x="4356" y="996"/>
                    </a:lnTo>
                    <a:lnTo>
                      <a:pt x="4362" y="972"/>
                    </a:lnTo>
                    <a:lnTo>
                      <a:pt x="4362" y="954"/>
                    </a:lnTo>
                    <a:lnTo>
                      <a:pt x="4362" y="930"/>
                    </a:lnTo>
                    <a:lnTo>
                      <a:pt x="4362" y="906"/>
                    </a:lnTo>
                    <a:lnTo>
                      <a:pt x="4362" y="888"/>
                    </a:lnTo>
                    <a:lnTo>
                      <a:pt x="4362" y="864"/>
                    </a:lnTo>
                    <a:lnTo>
                      <a:pt x="4368" y="840"/>
                    </a:lnTo>
                    <a:lnTo>
                      <a:pt x="4368" y="810"/>
                    </a:lnTo>
                    <a:lnTo>
                      <a:pt x="4368" y="786"/>
                    </a:lnTo>
                    <a:lnTo>
                      <a:pt x="4368" y="762"/>
                    </a:lnTo>
                    <a:lnTo>
                      <a:pt x="4368" y="732"/>
                    </a:lnTo>
                    <a:lnTo>
                      <a:pt x="4368" y="708"/>
                    </a:lnTo>
                    <a:lnTo>
                      <a:pt x="4368" y="678"/>
                    </a:lnTo>
                    <a:lnTo>
                      <a:pt x="4374" y="648"/>
                    </a:lnTo>
                    <a:lnTo>
                      <a:pt x="4374" y="618"/>
                    </a:lnTo>
                    <a:lnTo>
                      <a:pt x="4374" y="588"/>
                    </a:lnTo>
                    <a:lnTo>
                      <a:pt x="4374" y="558"/>
                    </a:lnTo>
                    <a:lnTo>
                      <a:pt x="4374" y="522"/>
                    </a:lnTo>
                    <a:lnTo>
                      <a:pt x="4374" y="492"/>
                    </a:lnTo>
                    <a:lnTo>
                      <a:pt x="4380" y="462"/>
                    </a:lnTo>
                    <a:lnTo>
                      <a:pt x="4380" y="432"/>
                    </a:lnTo>
                    <a:lnTo>
                      <a:pt x="4380" y="402"/>
                    </a:lnTo>
                    <a:lnTo>
                      <a:pt x="4380" y="366"/>
                    </a:lnTo>
                    <a:lnTo>
                      <a:pt x="4380" y="348"/>
                    </a:lnTo>
                    <a:lnTo>
                      <a:pt x="4380" y="384"/>
                    </a:lnTo>
                    <a:lnTo>
                      <a:pt x="4380" y="408"/>
                    </a:lnTo>
                    <a:lnTo>
                      <a:pt x="4386" y="432"/>
                    </a:lnTo>
                    <a:lnTo>
                      <a:pt x="4386" y="456"/>
                    </a:lnTo>
                    <a:lnTo>
                      <a:pt x="4386" y="480"/>
                    </a:lnTo>
                    <a:lnTo>
                      <a:pt x="4386" y="510"/>
                    </a:lnTo>
                    <a:lnTo>
                      <a:pt x="4386" y="534"/>
                    </a:lnTo>
                    <a:lnTo>
                      <a:pt x="4386" y="558"/>
                    </a:lnTo>
                    <a:lnTo>
                      <a:pt x="4386" y="582"/>
                    </a:lnTo>
                    <a:lnTo>
                      <a:pt x="4392" y="606"/>
                    </a:lnTo>
                    <a:lnTo>
                      <a:pt x="4392" y="630"/>
                    </a:lnTo>
                    <a:lnTo>
                      <a:pt x="4392" y="654"/>
                    </a:lnTo>
                    <a:lnTo>
                      <a:pt x="4392" y="702"/>
                    </a:lnTo>
                    <a:lnTo>
                      <a:pt x="4392" y="720"/>
                    </a:lnTo>
                    <a:lnTo>
                      <a:pt x="4398" y="744"/>
                    </a:lnTo>
                    <a:lnTo>
                      <a:pt x="4398" y="768"/>
                    </a:lnTo>
                    <a:lnTo>
                      <a:pt x="4398" y="786"/>
                    </a:lnTo>
                    <a:lnTo>
                      <a:pt x="4398" y="804"/>
                    </a:lnTo>
                    <a:lnTo>
                      <a:pt x="4398" y="828"/>
                    </a:lnTo>
                    <a:lnTo>
                      <a:pt x="4398" y="846"/>
                    </a:lnTo>
                    <a:lnTo>
                      <a:pt x="4398" y="864"/>
                    </a:lnTo>
                    <a:lnTo>
                      <a:pt x="4404" y="882"/>
                    </a:lnTo>
                    <a:lnTo>
                      <a:pt x="4404" y="906"/>
                    </a:lnTo>
                    <a:lnTo>
                      <a:pt x="4404" y="918"/>
                    </a:lnTo>
                    <a:lnTo>
                      <a:pt x="4404" y="924"/>
                    </a:lnTo>
                    <a:lnTo>
                      <a:pt x="4404" y="924"/>
                    </a:lnTo>
                    <a:lnTo>
                      <a:pt x="4404" y="930"/>
                    </a:lnTo>
                    <a:lnTo>
                      <a:pt x="4404" y="930"/>
                    </a:lnTo>
                    <a:lnTo>
                      <a:pt x="4410" y="930"/>
                    </a:lnTo>
                    <a:lnTo>
                      <a:pt x="4410" y="936"/>
                    </a:lnTo>
                    <a:lnTo>
                      <a:pt x="4410" y="936"/>
                    </a:lnTo>
                    <a:lnTo>
                      <a:pt x="4410" y="942"/>
                    </a:lnTo>
                    <a:lnTo>
                      <a:pt x="4410" y="942"/>
                    </a:lnTo>
                    <a:lnTo>
                      <a:pt x="4410" y="948"/>
                    </a:lnTo>
                    <a:lnTo>
                      <a:pt x="4416" y="948"/>
                    </a:lnTo>
                    <a:lnTo>
                      <a:pt x="4416" y="954"/>
                    </a:lnTo>
                    <a:lnTo>
                      <a:pt x="4416" y="954"/>
                    </a:lnTo>
                    <a:lnTo>
                      <a:pt x="4416" y="960"/>
                    </a:lnTo>
                    <a:lnTo>
                      <a:pt x="4416" y="966"/>
                    </a:lnTo>
                    <a:lnTo>
                      <a:pt x="4416" y="972"/>
                    </a:lnTo>
                    <a:lnTo>
                      <a:pt x="4416" y="978"/>
                    </a:lnTo>
                    <a:lnTo>
                      <a:pt x="4422" y="978"/>
                    </a:lnTo>
                    <a:lnTo>
                      <a:pt x="4422" y="984"/>
                    </a:lnTo>
                    <a:lnTo>
                      <a:pt x="4422" y="990"/>
                    </a:lnTo>
                    <a:lnTo>
                      <a:pt x="4422" y="996"/>
                    </a:lnTo>
                    <a:lnTo>
                      <a:pt x="4422" y="996"/>
                    </a:lnTo>
                    <a:lnTo>
                      <a:pt x="4422" y="1002"/>
                    </a:lnTo>
                    <a:lnTo>
                      <a:pt x="4422" y="1008"/>
                    </a:lnTo>
                    <a:lnTo>
                      <a:pt x="4428" y="1008"/>
                    </a:lnTo>
                    <a:lnTo>
                      <a:pt x="4428" y="1020"/>
                    </a:lnTo>
                    <a:lnTo>
                      <a:pt x="4428" y="1026"/>
                    </a:lnTo>
                    <a:lnTo>
                      <a:pt x="4428" y="1032"/>
                    </a:lnTo>
                    <a:lnTo>
                      <a:pt x="4428" y="1038"/>
                    </a:lnTo>
                    <a:lnTo>
                      <a:pt x="4428" y="1044"/>
                    </a:lnTo>
                    <a:lnTo>
                      <a:pt x="4434" y="1050"/>
                    </a:lnTo>
                    <a:lnTo>
                      <a:pt x="4434" y="1062"/>
                    </a:lnTo>
                    <a:lnTo>
                      <a:pt x="4434" y="1068"/>
                    </a:lnTo>
                    <a:lnTo>
                      <a:pt x="4434" y="1074"/>
                    </a:lnTo>
                    <a:lnTo>
                      <a:pt x="4434" y="1080"/>
                    </a:lnTo>
                    <a:lnTo>
                      <a:pt x="4434" y="1086"/>
                    </a:lnTo>
                    <a:lnTo>
                      <a:pt x="4440" y="1092"/>
                    </a:lnTo>
                    <a:lnTo>
                      <a:pt x="4440" y="1098"/>
                    </a:lnTo>
                    <a:lnTo>
                      <a:pt x="4440" y="1104"/>
                    </a:lnTo>
                    <a:lnTo>
                      <a:pt x="4440" y="1110"/>
                    </a:lnTo>
                    <a:lnTo>
                      <a:pt x="4440" y="1116"/>
                    </a:lnTo>
                    <a:lnTo>
                      <a:pt x="4440" y="1122"/>
                    </a:lnTo>
                    <a:lnTo>
                      <a:pt x="4446" y="1140"/>
                    </a:lnTo>
                    <a:lnTo>
                      <a:pt x="4446" y="1146"/>
                    </a:lnTo>
                    <a:lnTo>
                      <a:pt x="4446" y="1152"/>
                    </a:lnTo>
                    <a:lnTo>
                      <a:pt x="4446" y="1158"/>
                    </a:lnTo>
                    <a:lnTo>
                      <a:pt x="4446" y="1164"/>
                    </a:lnTo>
                    <a:lnTo>
                      <a:pt x="4446" y="1170"/>
                    </a:lnTo>
                    <a:lnTo>
                      <a:pt x="4446" y="1176"/>
                    </a:lnTo>
                    <a:lnTo>
                      <a:pt x="4446" y="1182"/>
                    </a:lnTo>
                    <a:lnTo>
                      <a:pt x="4452" y="1182"/>
                    </a:lnTo>
                    <a:lnTo>
                      <a:pt x="4452" y="1176"/>
                    </a:lnTo>
                    <a:lnTo>
                      <a:pt x="4452" y="1170"/>
                    </a:lnTo>
                    <a:lnTo>
                      <a:pt x="4452" y="1170"/>
                    </a:lnTo>
                    <a:lnTo>
                      <a:pt x="4452" y="1164"/>
                    </a:lnTo>
                    <a:lnTo>
                      <a:pt x="4458" y="1158"/>
                    </a:lnTo>
                    <a:lnTo>
                      <a:pt x="4458" y="1152"/>
                    </a:lnTo>
                    <a:lnTo>
                      <a:pt x="4458" y="1146"/>
                    </a:lnTo>
                    <a:lnTo>
                      <a:pt x="4458" y="1140"/>
                    </a:lnTo>
                    <a:lnTo>
                      <a:pt x="4458" y="1134"/>
                    </a:lnTo>
                    <a:lnTo>
                      <a:pt x="4458" y="1128"/>
                    </a:lnTo>
                    <a:lnTo>
                      <a:pt x="4458" y="1122"/>
                    </a:lnTo>
                    <a:lnTo>
                      <a:pt x="4464" y="1116"/>
                    </a:lnTo>
                    <a:lnTo>
                      <a:pt x="4464" y="1110"/>
                    </a:lnTo>
                    <a:lnTo>
                      <a:pt x="4464" y="1104"/>
                    </a:lnTo>
                    <a:lnTo>
                      <a:pt x="4464" y="1092"/>
                    </a:lnTo>
                    <a:lnTo>
                      <a:pt x="4464" y="1086"/>
                    </a:lnTo>
                    <a:lnTo>
                      <a:pt x="4464" y="1080"/>
                    </a:lnTo>
                    <a:lnTo>
                      <a:pt x="4464" y="1074"/>
                    </a:lnTo>
                    <a:lnTo>
                      <a:pt x="4470" y="1068"/>
                    </a:lnTo>
                    <a:lnTo>
                      <a:pt x="4470" y="1062"/>
                    </a:lnTo>
                    <a:lnTo>
                      <a:pt x="4470" y="1056"/>
                    </a:lnTo>
                    <a:lnTo>
                      <a:pt x="4470" y="1050"/>
                    </a:lnTo>
                    <a:lnTo>
                      <a:pt x="4470" y="1056"/>
                    </a:lnTo>
                    <a:lnTo>
                      <a:pt x="4470" y="1062"/>
                    </a:lnTo>
                    <a:lnTo>
                      <a:pt x="4476" y="1068"/>
                    </a:lnTo>
                    <a:lnTo>
                      <a:pt x="4476" y="1068"/>
                    </a:lnTo>
                    <a:lnTo>
                      <a:pt x="4476" y="1074"/>
                    </a:lnTo>
                    <a:lnTo>
                      <a:pt x="4476" y="1086"/>
                    </a:lnTo>
                    <a:lnTo>
                      <a:pt x="4476" y="1092"/>
                    </a:lnTo>
                    <a:lnTo>
                      <a:pt x="4476" y="1092"/>
                    </a:lnTo>
                    <a:lnTo>
                      <a:pt x="4482" y="1098"/>
                    </a:lnTo>
                    <a:lnTo>
                      <a:pt x="4482" y="1104"/>
                    </a:lnTo>
                    <a:lnTo>
                      <a:pt x="4482" y="1110"/>
                    </a:lnTo>
                    <a:lnTo>
                      <a:pt x="4482" y="1116"/>
                    </a:lnTo>
                    <a:lnTo>
                      <a:pt x="4482" y="1116"/>
                    </a:lnTo>
                    <a:lnTo>
                      <a:pt x="4482" y="1122"/>
                    </a:lnTo>
                    <a:lnTo>
                      <a:pt x="4482" y="1128"/>
                    </a:lnTo>
                    <a:lnTo>
                      <a:pt x="4488" y="1134"/>
                    </a:lnTo>
                    <a:lnTo>
                      <a:pt x="4488" y="1134"/>
                    </a:lnTo>
                    <a:lnTo>
                      <a:pt x="4488" y="1140"/>
                    </a:lnTo>
                    <a:lnTo>
                      <a:pt x="4488" y="1146"/>
                    </a:lnTo>
                    <a:lnTo>
                      <a:pt x="4488" y="1152"/>
                    </a:lnTo>
                    <a:lnTo>
                      <a:pt x="4488" y="1152"/>
                    </a:lnTo>
                    <a:lnTo>
                      <a:pt x="4494" y="1158"/>
                    </a:lnTo>
                    <a:lnTo>
                      <a:pt x="4494" y="1164"/>
                    </a:lnTo>
                    <a:lnTo>
                      <a:pt x="4494" y="1164"/>
                    </a:lnTo>
                    <a:lnTo>
                      <a:pt x="4494" y="1170"/>
                    </a:lnTo>
                    <a:lnTo>
                      <a:pt x="4494" y="1176"/>
                    </a:lnTo>
                    <a:lnTo>
                      <a:pt x="4494" y="1176"/>
                    </a:lnTo>
                    <a:lnTo>
                      <a:pt x="4494" y="1182"/>
                    </a:lnTo>
                    <a:lnTo>
                      <a:pt x="4500" y="1182"/>
                    </a:lnTo>
                    <a:lnTo>
                      <a:pt x="4500" y="1188"/>
                    </a:lnTo>
                    <a:lnTo>
                      <a:pt x="4500" y="1194"/>
                    </a:lnTo>
                    <a:lnTo>
                      <a:pt x="4500" y="1194"/>
                    </a:lnTo>
                    <a:lnTo>
                      <a:pt x="4500" y="1200"/>
                    </a:lnTo>
                    <a:lnTo>
                      <a:pt x="4500" y="1200"/>
                    </a:lnTo>
                    <a:lnTo>
                      <a:pt x="4506" y="1206"/>
                    </a:lnTo>
                    <a:lnTo>
                      <a:pt x="4506" y="1206"/>
                    </a:lnTo>
                    <a:lnTo>
                      <a:pt x="4506" y="1212"/>
                    </a:lnTo>
                    <a:lnTo>
                      <a:pt x="4506" y="1212"/>
                    </a:lnTo>
                    <a:lnTo>
                      <a:pt x="4506" y="1218"/>
                    </a:lnTo>
                    <a:lnTo>
                      <a:pt x="4506" y="1218"/>
                    </a:lnTo>
                    <a:lnTo>
                      <a:pt x="4506" y="1224"/>
                    </a:lnTo>
                    <a:lnTo>
                      <a:pt x="4512" y="1224"/>
                    </a:lnTo>
                    <a:lnTo>
                      <a:pt x="4512" y="1230"/>
                    </a:lnTo>
                    <a:lnTo>
                      <a:pt x="4512" y="1230"/>
                    </a:lnTo>
                    <a:lnTo>
                      <a:pt x="4512" y="1230"/>
                    </a:lnTo>
                    <a:lnTo>
                      <a:pt x="4512" y="1236"/>
                    </a:lnTo>
                    <a:lnTo>
                      <a:pt x="4512" y="1236"/>
                    </a:lnTo>
                    <a:lnTo>
                      <a:pt x="4512" y="1242"/>
                    </a:lnTo>
                    <a:lnTo>
                      <a:pt x="4518" y="1242"/>
                    </a:lnTo>
                    <a:lnTo>
                      <a:pt x="4518" y="1242"/>
                    </a:lnTo>
                    <a:lnTo>
                      <a:pt x="4518" y="1248"/>
                    </a:lnTo>
                    <a:lnTo>
                      <a:pt x="4518" y="1248"/>
                    </a:lnTo>
                    <a:lnTo>
                      <a:pt x="4518" y="1248"/>
                    </a:lnTo>
                    <a:lnTo>
                      <a:pt x="4518" y="1254"/>
                    </a:lnTo>
                    <a:lnTo>
                      <a:pt x="4524" y="1254"/>
                    </a:lnTo>
                    <a:lnTo>
                      <a:pt x="4524" y="1254"/>
                    </a:lnTo>
                    <a:lnTo>
                      <a:pt x="4524" y="1260"/>
                    </a:lnTo>
                    <a:lnTo>
                      <a:pt x="4524" y="1260"/>
                    </a:lnTo>
                    <a:lnTo>
                      <a:pt x="4524" y="1260"/>
                    </a:lnTo>
                    <a:lnTo>
                      <a:pt x="4524" y="1260"/>
                    </a:lnTo>
                    <a:lnTo>
                      <a:pt x="4524" y="1266"/>
                    </a:lnTo>
                    <a:lnTo>
                      <a:pt x="4530" y="1266"/>
                    </a:lnTo>
                    <a:lnTo>
                      <a:pt x="4530" y="1266"/>
                    </a:lnTo>
                    <a:lnTo>
                      <a:pt x="4530" y="1266"/>
                    </a:lnTo>
                    <a:lnTo>
                      <a:pt x="4530" y="1266"/>
                    </a:lnTo>
                    <a:lnTo>
                      <a:pt x="4530" y="1272"/>
                    </a:lnTo>
                    <a:lnTo>
                      <a:pt x="4530" y="1272"/>
                    </a:lnTo>
                    <a:lnTo>
                      <a:pt x="4536" y="1272"/>
                    </a:lnTo>
                    <a:lnTo>
                      <a:pt x="4536" y="1272"/>
                    </a:lnTo>
                    <a:lnTo>
                      <a:pt x="4536" y="1272"/>
                    </a:lnTo>
                    <a:lnTo>
                      <a:pt x="4536" y="1272"/>
                    </a:lnTo>
                    <a:lnTo>
                      <a:pt x="4536" y="1278"/>
                    </a:lnTo>
                    <a:lnTo>
                      <a:pt x="4536" y="1278"/>
                    </a:lnTo>
                    <a:lnTo>
                      <a:pt x="4536" y="1278"/>
                    </a:lnTo>
                    <a:lnTo>
                      <a:pt x="4542" y="1278"/>
                    </a:lnTo>
                    <a:lnTo>
                      <a:pt x="4542" y="1278"/>
                    </a:lnTo>
                    <a:lnTo>
                      <a:pt x="4542" y="1278"/>
                    </a:lnTo>
                    <a:lnTo>
                      <a:pt x="4542" y="1278"/>
                    </a:lnTo>
                    <a:lnTo>
                      <a:pt x="4542" y="1278"/>
                    </a:lnTo>
                    <a:lnTo>
                      <a:pt x="4542" y="1278"/>
                    </a:lnTo>
                    <a:lnTo>
                      <a:pt x="4548" y="1278"/>
                    </a:lnTo>
                    <a:lnTo>
                      <a:pt x="4548" y="1272"/>
                    </a:lnTo>
                    <a:lnTo>
                      <a:pt x="4548" y="1272"/>
                    </a:lnTo>
                    <a:lnTo>
                      <a:pt x="4548" y="1272"/>
                    </a:lnTo>
                    <a:lnTo>
                      <a:pt x="4548" y="1272"/>
                    </a:lnTo>
                    <a:lnTo>
                      <a:pt x="4548" y="1272"/>
                    </a:lnTo>
                    <a:lnTo>
                      <a:pt x="4554" y="1272"/>
                    </a:lnTo>
                    <a:lnTo>
                      <a:pt x="4554" y="1272"/>
                    </a:lnTo>
                    <a:lnTo>
                      <a:pt x="4554" y="1272"/>
                    </a:lnTo>
                    <a:lnTo>
                      <a:pt x="4554" y="1272"/>
                    </a:lnTo>
                    <a:lnTo>
                      <a:pt x="4554" y="1266"/>
                    </a:lnTo>
                    <a:lnTo>
                      <a:pt x="4554" y="1266"/>
                    </a:lnTo>
                    <a:lnTo>
                      <a:pt x="4554" y="1266"/>
                    </a:lnTo>
                    <a:lnTo>
                      <a:pt x="4560" y="1266"/>
                    </a:lnTo>
                    <a:lnTo>
                      <a:pt x="4560" y="1266"/>
                    </a:lnTo>
                    <a:lnTo>
                      <a:pt x="4560" y="1260"/>
                    </a:lnTo>
                    <a:lnTo>
                      <a:pt x="4560" y="1260"/>
                    </a:lnTo>
                    <a:lnTo>
                      <a:pt x="4560" y="1260"/>
                    </a:lnTo>
                    <a:lnTo>
                      <a:pt x="4560" y="1260"/>
                    </a:lnTo>
                    <a:lnTo>
                      <a:pt x="4566" y="1254"/>
                    </a:lnTo>
                    <a:lnTo>
                      <a:pt x="4566" y="1254"/>
                    </a:lnTo>
                    <a:lnTo>
                      <a:pt x="4566" y="1254"/>
                    </a:lnTo>
                    <a:lnTo>
                      <a:pt x="4566" y="1254"/>
                    </a:lnTo>
                    <a:lnTo>
                      <a:pt x="4566" y="1254"/>
                    </a:lnTo>
                    <a:lnTo>
                      <a:pt x="4566" y="1248"/>
                    </a:lnTo>
                    <a:lnTo>
                      <a:pt x="4566" y="1248"/>
                    </a:lnTo>
                    <a:lnTo>
                      <a:pt x="4572" y="1248"/>
                    </a:lnTo>
                    <a:lnTo>
                      <a:pt x="4572" y="1248"/>
                    </a:lnTo>
                    <a:lnTo>
                      <a:pt x="4572" y="1242"/>
                    </a:lnTo>
                    <a:lnTo>
                      <a:pt x="4572" y="1242"/>
                    </a:lnTo>
                    <a:lnTo>
                      <a:pt x="4572" y="1242"/>
                    </a:lnTo>
                    <a:lnTo>
                      <a:pt x="4572" y="1242"/>
                    </a:lnTo>
                    <a:lnTo>
                      <a:pt x="4572" y="1236"/>
                    </a:lnTo>
                    <a:lnTo>
                      <a:pt x="4578" y="1236"/>
                    </a:lnTo>
                    <a:lnTo>
                      <a:pt x="4578" y="1236"/>
                    </a:lnTo>
                    <a:lnTo>
                      <a:pt x="4578" y="1230"/>
                    </a:lnTo>
                    <a:lnTo>
                      <a:pt x="4578" y="1230"/>
                    </a:lnTo>
                    <a:lnTo>
                      <a:pt x="4578" y="1230"/>
                    </a:lnTo>
                    <a:lnTo>
                      <a:pt x="4578" y="1224"/>
                    </a:lnTo>
                    <a:lnTo>
                      <a:pt x="4584" y="1224"/>
                    </a:lnTo>
                    <a:lnTo>
                      <a:pt x="4584" y="1224"/>
                    </a:lnTo>
                    <a:lnTo>
                      <a:pt x="4584" y="1218"/>
                    </a:lnTo>
                    <a:lnTo>
                      <a:pt x="4584" y="1218"/>
                    </a:lnTo>
                    <a:lnTo>
                      <a:pt x="4584" y="1212"/>
                    </a:lnTo>
                    <a:lnTo>
                      <a:pt x="4584" y="1212"/>
                    </a:lnTo>
                    <a:lnTo>
                      <a:pt x="4584" y="1212"/>
                    </a:lnTo>
                    <a:lnTo>
                      <a:pt x="4590" y="1206"/>
                    </a:lnTo>
                    <a:lnTo>
                      <a:pt x="4590" y="1206"/>
                    </a:lnTo>
                    <a:lnTo>
                      <a:pt x="4590" y="1200"/>
                    </a:lnTo>
                    <a:lnTo>
                      <a:pt x="4590" y="1200"/>
                    </a:lnTo>
                    <a:lnTo>
                      <a:pt x="4590" y="1194"/>
                    </a:lnTo>
                    <a:lnTo>
                      <a:pt x="4590" y="1194"/>
                    </a:lnTo>
                    <a:lnTo>
                      <a:pt x="4596" y="1194"/>
                    </a:lnTo>
                    <a:lnTo>
                      <a:pt x="4596" y="1188"/>
                    </a:lnTo>
                    <a:lnTo>
                      <a:pt x="4596" y="1182"/>
                    </a:lnTo>
                    <a:lnTo>
                      <a:pt x="4596" y="1182"/>
                    </a:lnTo>
                    <a:lnTo>
                      <a:pt x="4596" y="1176"/>
                    </a:lnTo>
                    <a:lnTo>
                      <a:pt x="4596" y="1176"/>
                    </a:lnTo>
                    <a:lnTo>
                      <a:pt x="4602" y="1170"/>
                    </a:lnTo>
                    <a:lnTo>
                      <a:pt x="4602" y="1170"/>
                    </a:lnTo>
                    <a:lnTo>
                      <a:pt x="4602" y="1164"/>
                    </a:lnTo>
                    <a:lnTo>
                      <a:pt x="4602" y="1158"/>
                    </a:lnTo>
                    <a:lnTo>
                      <a:pt x="4602" y="1158"/>
                    </a:lnTo>
                    <a:lnTo>
                      <a:pt x="4602" y="1152"/>
                    </a:lnTo>
                    <a:lnTo>
                      <a:pt x="4602" y="1152"/>
                    </a:lnTo>
                    <a:lnTo>
                      <a:pt x="4608" y="1146"/>
                    </a:lnTo>
                    <a:lnTo>
                      <a:pt x="4608" y="1146"/>
                    </a:lnTo>
                    <a:lnTo>
                      <a:pt x="4608" y="1146"/>
                    </a:lnTo>
                    <a:lnTo>
                      <a:pt x="4608" y="1146"/>
                    </a:lnTo>
                    <a:lnTo>
                      <a:pt x="4608" y="1146"/>
                    </a:lnTo>
                    <a:lnTo>
                      <a:pt x="4608" y="1140"/>
                    </a:lnTo>
                    <a:lnTo>
                      <a:pt x="4608" y="1140"/>
                    </a:lnTo>
                    <a:lnTo>
                      <a:pt x="4614" y="1140"/>
                    </a:lnTo>
                    <a:lnTo>
                      <a:pt x="4614" y="1140"/>
                    </a:lnTo>
                    <a:lnTo>
                      <a:pt x="4614" y="1140"/>
                    </a:lnTo>
                    <a:lnTo>
                      <a:pt x="4614" y="1140"/>
                    </a:lnTo>
                    <a:lnTo>
                      <a:pt x="4614" y="1134"/>
                    </a:lnTo>
                    <a:lnTo>
                      <a:pt x="4614" y="1134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4" name="Rectangle 57"/>
              <p:cNvSpPr>
                <a:spLocks noChangeArrowheads="1"/>
              </p:cNvSpPr>
              <p:nvPr/>
            </p:nvSpPr>
            <p:spPr bwMode="auto">
              <a:xfrm>
                <a:off x="798" y="2874"/>
                <a:ext cx="33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rPr>
                  <a:t>BETA_X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5" name="Freeform 58"/>
              <p:cNvSpPr>
                <a:spLocks/>
              </p:cNvSpPr>
              <p:nvPr/>
            </p:nvSpPr>
            <p:spPr bwMode="auto">
              <a:xfrm>
                <a:off x="570" y="1614"/>
                <a:ext cx="4614" cy="1242"/>
              </a:xfrm>
              <a:custGeom>
                <a:avLst/>
                <a:gdLst>
                  <a:gd name="T0" fmla="*/ 72 w 4614"/>
                  <a:gd name="T1" fmla="*/ 720 h 1242"/>
                  <a:gd name="T2" fmla="*/ 144 w 4614"/>
                  <a:gd name="T3" fmla="*/ 1182 h 1242"/>
                  <a:gd name="T4" fmla="*/ 216 w 4614"/>
                  <a:gd name="T5" fmla="*/ 1158 h 1242"/>
                  <a:gd name="T6" fmla="*/ 288 w 4614"/>
                  <a:gd name="T7" fmla="*/ 786 h 1242"/>
                  <a:gd name="T8" fmla="*/ 360 w 4614"/>
                  <a:gd name="T9" fmla="*/ 1080 h 1242"/>
                  <a:gd name="T10" fmla="*/ 432 w 4614"/>
                  <a:gd name="T11" fmla="*/ 1110 h 1242"/>
                  <a:gd name="T12" fmla="*/ 510 w 4614"/>
                  <a:gd name="T13" fmla="*/ 1164 h 1242"/>
                  <a:gd name="T14" fmla="*/ 582 w 4614"/>
                  <a:gd name="T15" fmla="*/ 1026 h 1242"/>
                  <a:gd name="T16" fmla="*/ 654 w 4614"/>
                  <a:gd name="T17" fmla="*/ 738 h 1242"/>
                  <a:gd name="T18" fmla="*/ 726 w 4614"/>
                  <a:gd name="T19" fmla="*/ 582 h 1242"/>
                  <a:gd name="T20" fmla="*/ 798 w 4614"/>
                  <a:gd name="T21" fmla="*/ 660 h 1242"/>
                  <a:gd name="T22" fmla="*/ 870 w 4614"/>
                  <a:gd name="T23" fmla="*/ 744 h 1242"/>
                  <a:gd name="T24" fmla="*/ 948 w 4614"/>
                  <a:gd name="T25" fmla="*/ 516 h 1242"/>
                  <a:gd name="T26" fmla="*/ 1020 w 4614"/>
                  <a:gd name="T27" fmla="*/ 210 h 1242"/>
                  <a:gd name="T28" fmla="*/ 1092 w 4614"/>
                  <a:gd name="T29" fmla="*/ 234 h 1242"/>
                  <a:gd name="T30" fmla="*/ 1164 w 4614"/>
                  <a:gd name="T31" fmla="*/ 714 h 1242"/>
                  <a:gd name="T32" fmla="*/ 1236 w 4614"/>
                  <a:gd name="T33" fmla="*/ 1026 h 1242"/>
                  <a:gd name="T34" fmla="*/ 1308 w 4614"/>
                  <a:gd name="T35" fmla="*/ 1074 h 1242"/>
                  <a:gd name="T36" fmla="*/ 1386 w 4614"/>
                  <a:gd name="T37" fmla="*/ 966 h 1242"/>
                  <a:gd name="T38" fmla="*/ 1458 w 4614"/>
                  <a:gd name="T39" fmla="*/ 1056 h 1242"/>
                  <a:gd name="T40" fmla="*/ 1530 w 4614"/>
                  <a:gd name="T41" fmla="*/ 1026 h 1242"/>
                  <a:gd name="T42" fmla="*/ 1602 w 4614"/>
                  <a:gd name="T43" fmla="*/ 1092 h 1242"/>
                  <a:gd name="T44" fmla="*/ 1674 w 4614"/>
                  <a:gd name="T45" fmla="*/ 798 h 1242"/>
                  <a:gd name="T46" fmla="*/ 1746 w 4614"/>
                  <a:gd name="T47" fmla="*/ 570 h 1242"/>
                  <a:gd name="T48" fmla="*/ 1824 w 4614"/>
                  <a:gd name="T49" fmla="*/ 726 h 1242"/>
                  <a:gd name="T50" fmla="*/ 1896 w 4614"/>
                  <a:gd name="T51" fmla="*/ 918 h 1242"/>
                  <a:gd name="T52" fmla="*/ 1968 w 4614"/>
                  <a:gd name="T53" fmla="*/ 1152 h 1242"/>
                  <a:gd name="T54" fmla="*/ 2040 w 4614"/>
                  <a:gd name="T55" fmla="*/ 1038 h 1242"/>
                  <a:gd name="T56" fmla="*/ 2112 w 4614"/>
                  <a:gd name="T57" fmla="*/ 990 h 1242"/>
                  <a:gd name="T58" fmla="*/ 2184 w 4614"/>
                  <a:gd name="T59" fmla="*/ 1056 h 1242"/>
                  <a:gd name="T60" fmla="*/ 2262 w 4614"/>
                  <a:gd name="T61" fmla="*/ 1176 h 1242"/>
                  <a:gd name="T62" fmla="*/ 2334 w 4614"/>
                  <a:gd name="T63" fmla="*/ 1152 h 1242"/>
                  <a:gd name="T64" fmla="*/ 2406 w 4614"/>
                  <a:gd name="T65" fmla="*/ 864 h 1242"/>
                  <a:gd name="T66" fmla="*/ 2478 w 4614"/>
                  <a:gd name="T67" fmla="*/ 786 h 1242"/>
                  <a:gd name="T68" fmla="*/ 2550 w 4614"/>
                  <a:gd name="T69" fmla="*/ 930 h 1242"/>
                  <a:gd name="T70" fmla="*/ 2628 w 4614"/>
                  <a:gd name="T71" fmla="*/ 1116 h 1242"/>
                  <a:gd name="T72" fmla="*/ 2700 w 4614"/>
                  <a:gd name="T73" fmla="*/ 1182 h 1242"/>
                  <a:gd name="T74" fmla="*/ 2772 w 4614"/>
                  <a:gd name="T75" fmla="*/ 1038 h 1242"/>
                  <a:gd name="T76" fmla="*/ 2844 w 4614"/>
                  <a:gd name="T77" fmla="*/ 954 h 1242"/>
                  <a:gd name="T78" fmla="*/ 2916 w 4614"/>
                  <a:gd name="T79" fmla="*/ 684 h 1242"/>
                  <a:gd name="T80" fmla="*/ 2988 w 4614"/>
                  <a:gd name="T81" fmla="*/ 1020 h 1242"/>
                  <a:gd name="T82" fmla="*/ 3060 w 4614"/>
                  <a:gd name="T83" fmla="*/ 1188 h 1242"/>
                  <a:gd name="T84" fmla="*/ 3138 w 4614"/>
                  <a:gd name="T85" fmla="*/ 1134 h 1242"/>
                  <a:gd name="T86" fmla="*/ 3210 w 4614"/>
                  <a:gd name="T87" fmla="*/ 1110 h 1242"/>
                  <a:gd name="T88" fmla="*/ 3282 w 4614"/>
                  <a:gd name="T89" fmla="*/ 978 h 1242"/>
                  <a:gd name="T90" fmla="*/ 3354 w 4614"/>
                  <a:gd name="T91" fmla="*/ 1104 h 1242"/>
                  <a:gd name="T92" fmla="*/ 3426 w 4614"/>
                  <a:gd name="T93" fmla="*/ 1068 h 1242"/>
                  <a:gd name="T94" fmla="*/ 3498 w 4614"/>
                  <a:gd name="T95" fmla="*/ 804 h 1242"/>
                  <a:gd name="T96" fmla="*/ 3576 w 4614"/>
                  <a:gd name="T97" fmla="*/ 972 h 1242"/>
                  <a:gd name="T98" fmla="*/ 3648 w 4614"/>
                  <a:gd name="T99" fmla="*/ 654 h 1242"/>
                  <a:gd name="T100" fmla="*/ 3720 w 4614"/>
                  <a:gd name="T101" fmla="*/ 972 h 1242"/>
                  <a:gd name="T102" fmla="*/ 3792 w 4614"/>
                  <a:gd name="T103" fmla="*/ 1062 h 1242"/>
                  <a:gd name="T104" fmla="*/ 3864 w 4614"/>
                  <a:gd name="T105" fmla="*/ 1008 h 1242"/>
                  <a:gd name="T106" fmla="*/ 3942 w 4614"/>
                  <a:gd name="T107" fmla="*/ 1128 h 1242"/>
                  <a:gd name="T108" fmla="*/ 4014 w 4614"/>
                  <a:gd name="T109" fmla="*/ 1020 h 1242"/>
                  <a:gd name="T110" fmla="*/ 4086 w 4614"/>
                  <a:gd name="T111" fmla="*/ 1116 h 1242"/>
                  <a:gd name="T112" fmla="*/ 4158 w 4614"/>
                  <a:gd name="T113" fmla="*/ 630 h 1242"/>
                  <a:gd name="T114" fmla="*/ 4230 w 4614"/>
                  <a:gd name="T115" fmla="*/ 1200 h 1242"/>
                  <a:gd name="T116" fmla="*/ 4302 w 4614"/>
                  <a:gd name="T117" fmla="*/ 438 h 1242"/>
                  <a:gd name="T118" fmla="*/ 4380 w 4614"/>
                  <a:gd name="T119" fmla="*/ 1110 h 1242"/>
                  <a:gd name="T120" fmla="*/ 4452 w 4614"/>
                  <a:gd name="T121" fmla="*/ 1158 h 1242"/>
                  <a:gd name="T122" fmla="*/ 4524 w 4614"/>
                  <a:gd name="T123" fmla="*/ 1104 h 1242"/>
                  <a:gd name="T124" fmla="*/ 4596 w 4614"/>
                  <a:gd name="T125" fmla="*/ 1116 h 1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614" h="1242">
                    <a:moveTo>
                      <a:pt x="0" y="966"/>
                    </a:moveTo>
                    <a:lnTo>
                      <a:pt x="0" y="960"/>
                    </a:lnTo>
                    <a:lnTo>
                      <a:pt x="0" y="960"/>
                    </a:lnTo>
                    <a:lnTo>
                      <a:pt x="0" y="960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6" y="954"/>
                    </a:lnTo>
                    <a:lnTo>
                      <a:pt x="6" y="954"/>
                    </a:lnTo>
                    <a:lnTo>
                      <a:pt x="6" y="954"/>
                    </a:lnTo>
                    <a:lnTo>
                      <a:pt x="6" y="954"/>
                    </a:lnTo>
                    <a:lnTo>
                      <a:pt x="6" y="954"/>
                    </a:lnTo>
                    <a:lnTo>
                      <a:pt x="6" y="960"/>
                    </a:lnTo>
                    <a:lnTo>
                      <a:pt x="6" y="960"/>
                    </a:lnTo>
                    <a:lnTo>
                      <a:pt x="12" y="954"/>
                    </a:lnTo>
                    <a:lnTo>
                      <a:pt x="12" y="954"/>
                    </a:lnTo>
                    <a:lnTo>
                      <a:pt x="12" y="948"/>
                    </a:lnTo>
                    <a:lnTo>
                      <a:pt x="12" y="948"/>
                    </a:lnTo>
                    <a:lnTo>
                      <a:pt x="12" y="942"/>
                    </a:lnTo>
                    <a:lnTo>
                      <a:pt x="12" y="942"/>
                    </a:lnTo>
                    <a:lnTo>
                      <a:pt x="12" y="936"/>
                    </a:lnTo>
                    <a:lnTo>
                      <a:pt x="18" y="930"/>
                    </a:lnTo>
                    <a:lnTo>
                      <a:pt x="18" y="930"/>
                    </a:lnTo>
                    <a:lnTo>
                      <a:pt x="18" y="924"/>
                    </a:lnTo>
                    <a:lnTo>
                      <a:pt x="18" y="924"/>
                    </a:lnTo>
                    <a:lnTo>
                      <a:pt x="18" y="918"/>
                    </a:lnTo>
                    <a:lnTo>
                      <a:pt x="18" y="918"/>
                    </a:lnTo>
                    <a:lnTo>
                      <a:pt x="24" y="912"/>
                    </a:lnTo>
                    <a:lnTo>
                      <a:pt x="24" y="912"/>
                    </a:lnTo>
                    <a:lnTo>
                      <a:pt x="24" y="906"/>
                    </a:lnTo>
                    <a:lnTo>
                      <a:pt x="24" y="900"/>
                    </a:lnTo>
                    <a:lnTo>
                      <a:pt x="24" y="900"/>
                    </a:lnTo>
                    <a:lnTo>
                      <a:pt x="24" y="894"/>
                    </a:lnTo>
                    <a:lnTo>
                      <a:pt x="24" y="894"/>
                    </a:lnTo>
                    <a:lnTo>
                      <a:pt x="30" y="888"/>
                    </a:lnTo>
                    <a:lnTo>
                      <a:pt x="30" y="882"/>
                    </a:lnTo>
                    <a:lnTo>
                      <a:pt x="30" y="876"/>
                    </a:lnTo>
                    <a:lnTo>
                      <a:pt x="30" y="876"/>
                    </a:lnTo>
                    <a:lnTo>
                      <a:pt x="30" y="870"/>
                    </a:lnTo>
                    <a:lnTo>
                      <a:pt x="30" y="864"/>
                    </a:lnTo>
                    <a:lnTo>
                      <a:pt x="36" y="864"/>
                    </a:lnTo>
                    <a:lnTo>
                      <a:pt x="36" y="858"/>
                    </a:lnTo>
                    <a:lnTo>
                      <a:pt x="36" y="852"/>
                    </a:lnTo>
                    <a:lnTo>
                      <a:pt x="36" y="852"/>
                    </a:lnTo>
                    <a:lnTo>
                      <a:pt x="36" y="846"/>
                    </a:lnTo>
                    <a:lnTo>
                      <a:pt x="36" y="846"/>
                    </a:lnTo>
                    <a:lnTo>
                      <a:pt x="42" y="840"/>
                    </a:lnTo>
                    <a:lnTo>
                      <a:pt x="42" y="834"/>
                    </a:lnTo>
                    <a:lnTo>
                      <a:pt x="42" y="834"/>
                    </a:lnTo>
                    <a:lnTo>
                      <a:pt x="42" y="828"/>
                    </a:lnTo>
                    <a:lnTo>
                      <a:pt x="42" y="822"/>
                    </a:lnTo>
                    <a:lnTo>
                      <a:pt x="42" y="822"/>
                    </a:lnTo>
                    <a:lnTo>
                      <a:pt x="42" y="816"/>
                    </a:lnTo>
                    <a:lnTo>
                      <a:pt x="48" y="810"/>
                    </a:lnTo>
                    <a:lnTo>
                      <a:pt x="48" y="810"/>
                    </a:lnTo>
                    <a:lnTo>
                      <a:pt x="48" y="804"/>
                    </a:lnTo>
                    <a:lnTo>
                      <a:pt x="48" y="798"/>
                    </a:lnTo>
                    <a:lnTo>
                      <a:pt x="48" y="798"/>
                    </a:lnTo>
                    <a:lnTo>
                      <a:pt x="48" y="792"/>
                    </a:lnTo>
                    <a:lnTo>
                      <a:pt x="48" y="786"/>
                    </a:lnTo>
                    <a:lnTo>
                      <a:pt x="54" y="786"/>
                    </a:lnTo>
                    <a:lnTo>
                      <a:pt x="54" y="774"/>
                    </a:lnTo>
                    <a:lnTo>
                      <a:pt x="54" y="768"/>
                    </a:lnTo>
                    <a:lnTo>
                      <a:pt x="54" y="762"/>
                    </a:lnTo>
                    <a:lnTo>
                      <a:pt x="54" y="756"/>
                    </a:lnTo>
                    <a:lnTo>
                      <a:pt x="54" y="750"/>
                    </a:lnTo>
                    <a:lnTo>
                      <a:pt x="60" y="744"/>
                    </a:lnTo>
                    <a:lnTo>
                      <a:pt x="60" y="744"/>
                    </a:lnTo>
                    <a:lnTo>
                      <a:pt x="60" y="738"/>
                    </a:lnTo>
                    <a:lnTo>
                      <a:pt x="60" y="738"/>
                    </a:lnTo>
                    <a:lnTo>
                      <a:pt x="60" y="738"/>
                    </a:lnTo>
                    <a:lnTo>
                      <a:pt x="60" y="738"/>
                    </a:lnTo>
                    <a:lnTo>
                      <a:pt x="66" y="738"/>
                    </a:lnTo>
                    <a:lnTo>
                      <a:pt x="66" y="738"/>
                    </a:lnTo>
                    <a:lnTo>
                      <a:pt x="66" y="732"/>
                    </a:lnTo>
                    <a:lnTo>
                      <a:pt x="66" y="732"/>
                    </a:lnTo>
                    <a:lnTo>
                      <a:pt x="66" y="726"/>
                    </a:lnTo>
                    <a:lnTo>
                      <a:pt x="66" y="726"/>
                    </a:lnTo>
                    <a:lnTo>
                      <a:pt x="66" y="720"/>
                    </a:lnTo>
                    <a:lnTo>
                      <a:pt x="72" y="720"/>
                    </a:lnTo>
                    <a:lnTo>
                      <a:pt x="72" y="714"/>
                    </a:lnTo>
                    <a:lnTo>
                      <a:pt x="72" y="714"/>
                    </a:lnTo>
                    <a:lnTo>
                      <a:pt x="72" y="708"/>
                    </a:lnTo>
                    <a:lnTo>
                      <a:pt x="72" y="708"/>
                    </a:lnTo>
                    <a:lnTo>
                      <a:pt x="72" y="708"/>
                    </a:lnTo>
                    <a:lnTo>
                      <a:pt x="78" y="720"/>
                    </a:lnTo>
                    <a:lnTo>
                      <a:pt x="78" y="726"/>
                    </a:lnTo>
                    <a:lnTo>
                      <a:pt x="78" y="738"/>
                    </a:lnTo>
                    <a:lnTo>
                      <a:pt x="78" y="744"/>
                    </a:lnTo>
                    <a:lnTo>
                      <a:pt x="78" y="756"/>
                    </a:lnTo>
                    <a:lnTo>
                      <a:pt x="78" y="768"/>
                    </a:lnTo>
                    <a:lnTo>
                      <a:pt x="78" y="774"/>
                    </a:lnTo>
                    <a:lnTo>
                      <a:pt x="84" y="780"/>
                    </a:lnTo>
                    <a:lnTo>
                      <a:pt x="84" y="792"/>
                    </a:lnTo>
                    <a:lnTo>
                      <a:pt x="84" y="804"/>
                    </a:lnTo>
                    <a:lnTo>
                      <a:pt x="84" y="816"/>
                    </a:lnTo>
                    <a:lnTo>
                      <a:pt x="84" y="822"/>
                    </a:lnTo>
                    <a:lnTo>
                      <a:pt x="84" y="828"/>
                    </a:lnTo>
                    <a:lnTo>
                      <a:pt x="90" y="840"/>
                    </a:lnTo>
                    <a:lnTo>
                      <a:pt x="90" y="846"/>
                    </a:lnTo>
                    <a:lnTo>
                      <a:pt x="90" y="858"/>
                    </a:lnTo>
                    <a:lnTo>
                      <a:pt x="90" y="864"/>
                    </a:lnTo>
                    <a:lnTo>
                      <a:pt x="90" y="870"/>
                    </a:lnTo>
                    <a:lnTo>
                      <a:pt x="90" y="882"/>
                    </a:lnTo>
                    <a:lnTo>
                      <a:pt x="90" y="888"/>
                    </a:lnTo>
                    <a:lnTo>
                      <a:pt x="96" y="894"/>
                    </a:lnTo>
                    <a:lnTo>
                      <a:pt x="96" y="906"/>
                    </a:lnTo>
                    <a:lnTo>
                      <a:pt x="96" y="912"/>
                    </a:lnTo>
                    <a:lnTo>
                      <a:pt x="96" y="918"/>
                    </a:lnTo>
                    <a:lnTo>
                      <a:pt x="96" y="924"/>
                    </a:lnTo>
                    <a:lnTo>
                      <a:pt x="96" y="936"/>
                    </a:lnTo>
                    <a:lnTo>
                      <a:pt x="102" y="942"/>
                    </a:lnTo>
                    <a:lnTo>
                      <a:pt x="102" y="948"/>
                    </a:lnTo>
                    <a:lnTo>
                      <a:pt x="102" y="954"/>
                    </a:lnTo>
                    <a:lnTo>
                      <a:pt x="102" y="960"/>
                    </a:lnTo>
                    <a:lnTo>
                      <a:pt x="102" y="972"/>
                    </a:lnTo>
                    <a:lnTo>
                      <a:pt x="102" y="978"/>
                    </a:lnTo>
                    <a:lnTo>
                      <a:pt x="102" y="984"/>
                    </a:lnTo>
                    <a:lnTo>
                      <a:pt x="108" y="990"/>
                    </a:lnTo>
                    <a:lnTo>
                      <a:pt x="108" y="996"/>
                    </a:lnTo>
                    <a:lnTo>
                      <a:pt x="108" y="1002"/>
                    </a:lnTo>
                    <a:lnTo>
                      <a:pt x="108" y="1008"/>
                    </a:lnTo>
                    <a:lnTo>
                      <a:pt x="108" y="1014"/>
                    </a:lnTo>
                    <a:lnTo>
                      <a:pt x="108" y="1020"/>
                    </a:lnTo>
                    <a:lnTo>
                      <a:pt x="114" y="1026"/>
                    </a:lnTo>
                    <a:lnTo>
                      <a:pt x="114" y="1032"/>
                    </a:lnTo>
                    <a:lnTo>
                      <a:pt x="114" y="1038"/>
                    </a:lnTo>
                    <a:lnTo>
                      <a:pt x="114" y="1044"/>
                    </a:lnTo>
                    <a:lnTo>
                      <a:pt x="114" y="1050"/>
                    </a:lnTo>
                    <a:lnTo>
                      <a:pt x="114" y="1056"/>
                    </a:lnTo>
                    <a:lnTo>
                      <a:pt x="114" y="1062"/>
                    </a:lnTo>
                    <a:lnTo>
                      <a:pt x="120" y="1068"/>
                    </a:lnTo>
                    <a:lnTo>
                      <a:pt x="120" y="1074"/>
                    </a:lnTo>
                    <a:lnTo>
                      <a:pt x="120" y="1080"/>
                    </a:lnTo>
                    <a:lnTo>
                      <a:pt x="120" y="1086"/>
                    </a:lnTo>
                    <a:lnTo>
                      <a:pt x="120" y="1092"/>
                    </a:lnTo>
                    <a:lnTo>
                      <a:pt x="120" y="1092"/>
                    </a:lnTo>
                    <a:lnTo>
                      <a:pt x="126" y="1098"/>
                    </a:lnTo>
                    <a:lnTo>
                      <a:pt x="126" y="1104"/>
                    </a:lnTo>
                    <a:lnTo>
                      <a:pt x="126" y="1110"/>
                    </a:lnTo>
                    <a:lnTo>
                      <a:pt x="126" y="1116"/>
                    </a:lnTo>
                    <a:lnTo>
                      <a:pt x="126" y="1116"/>
                    </a:lnTo>
                    <a:lnTo>
                      <a:pt x="126" y="1122"/>
                    </a:lnTo>
                    <a:lnTo>
                      <a:pt x="126" y="1128"/>
                    </a:lnTo>
                    <a:lnTo>
                      <a:pt x="132" y="1134"/>
                    </a:lnTo>
                    <a:lnTo>
                      <a:pt x="132" y="1134"/>
                    </a:lnTo>
                    <a:lnTo>
                      <a:pt x="132" y="1140"/>
                    </a:lnTo>
                    <a:lnTo>
                      <a:pt x="132" y="1146"/>
                    </a:lnTo>
                    <a:lnTo>
                      <a:pt x="132" y="1146"/>
                    </a:lnTo>
                    <a:lnTo>
                      <a:pt x="132" y="1152"/>
                    </a:lnTo>
                    <a:lnTo>
                      <a:pt x="132" y="1158"/>
                    </a:lnTo>
                    <a:lnTo>
                      <a:pt x="138" y="1158"/>
                    </a:lnTo>
                    <a:lnTo>
                      <a:pt x="138" y="1164"/>
                    </a:lnTo>
                    <a:lnTo>
                      <a:pt x="138" y="1164"/>
                    </a:lnTo>
                    <a:lnTo>
                      <a:pt x="138" y="1170"/>
                    </a:lnTo>
                    <a:lnTo>
                      <a:pt x="138" y="1170"/>
                    </a:lnTo>
                    <a:lnTo>
                      <a:pt x="138" y="1176"/>
                    </a:lnTo>
                    <a:lnTo>
                      <a:pt x="144" y="1176"/>
                    </a:lnTo>
                    <a:lnTo>
                      <a:pt x="144" y="1182"/>
                    </a:lnTo>
                    <a:lnTo>
                      <a:pt x="144" y="1188"/>
                    </a:lnTo>
                    <a:lnTo>
                      <a:pt x="144" y="1188"/>
                    </a:lnTo>
                    <a:lnTo>
                      <a:pt x="144" y="1188"/>
                    </a:lnTo>
                    <a:lnTo>
                      <a:pt x="144" y="1188"/>
                    </a:lnTo>
                    <a:lnTo>
                      <a:pt x="144" y="1188"/>
                    </a:lnTo>
                    <a:lnTo>
                      <a:pt x="150" y="1182"/>
                    </a:lnTo>
                    <a:lnTo>
                      <a:pt x="150" y="1182"/>
                    </a:lnTo>
                    <a:lnTo>
                      <a:pt x="150" y="1182"/>
                    </a:lnTo>
                    <a:lnTo>
                      <a:pt x="150" y="1182"/>
                    </a:lnTo>
                    <a:lnTo>
                      <a:pt x="150" y="1182"/>
                    </a:lnTo>
                    <a:lnTo>
                      <a:pt x="150" y="1182"/>
                    </a:lnTo>
                    <a:lnTo>
                      <a:pt x="156" y="1182"/>
                    </a:lnTo>
                    <a:lnTo>
                      <a:pt x="156" y="1182"/>
                    </a:lnTo>
                    <a:lnTo>
                      <a:pt x="156" y="1182"/>
                    </a:lnTo>
                    <a:lnTo>
                      <a:pt x="156" y="1182"/>
                    </a:lnTo>
                    <a:lnTo>
                      <a:pt x="156" y="1176"/>
                    </a:lnTo>
                    <a:lnTo>
                      <a:pt x="156" y="1176"/>
                    </a:lnTo>
                    <a:lnTo>
                      <a:pt x="162" y="1176"/>
                    </a:lnTo>
                    <a:lnTo>
                      <a:pt x="162" y="1176"/>
                    </a:lnTo>
                    <a:lnTo>
                      <a:pt x="162" y="1176"/>
                    </a:lnTo>
                    <a:lnTo>
                      <a:pt x="162" y="1176"/>
                    </a:lnTo>
                    <a:lnTo>
                      <a:pt x="162" y="1176"/>
                    </a:lnTo>
                    <a:lnTo>
                      <a:pt x="162" y="1176"/>
                    </a:lnTo>
                    <a:lnTo>
                      <a:pt x="168" y="1176"/>
                    </a:lnTo>
                    <a:lnTo>
                      <a:pt x="168" y="1182"/>
                    </a:lnTo>
                    <a:lnTo>
                      <a:pt x="168" y="1188"/>
                    </a:lnTo>
                    <a:lnTo>
                      <a:pt x="168" y="1188"/>
                    </a:lnTo>
                    <a:lnTo>
                      <a:pt x="168" y="1194"/>
                    </a:lnTo>
                    <a:lnTo>
                      <a:pt x="168" y="1200"/>
                    </a:lnTo>
                    <a:lnTo>
                      <a:pt x="168" y="1206"/>
                    </a:lnTo>
                    <a:lnTo>
                      <a:pt x="168" y="1206"/>
                    </a:lnTo>
                    <a:lnTo>
                      <a:pt x="174" y="1212"/>
                    </a:lnTo>
                    <a:lnTo>
                      <a:pt x="174" y="1218"/>
                    </a:lnTo>
                    <a:lnTo>
                      <a:pt x="174" y="1218"/>
                    </a:lnTo>
                    <a:lnTo>
                      <a:pt x="174" y="1224"/>
                    </a:lnTo>
                    <a:lnTo>
                      <a:pt x="174" y="1224"/>
                    </a:lnTo>
                    <a:lnTo>
                      <a:pt x="174" y="1224"/>
                    </a:lnTo>
                    <a:lnTo>
                      <a:pt x="180" y="1230"/>
                    </a:lnTo>
                    <a:lnTo>
                      <a:pt x="180" y="1230"/>
                    </a:lnTo>
                    <a:lnTo>
                      <a:pt x="180" y="1230"/>
                    </a:lnTo>
                    <a:lnTo>
                      <a:pt x="180" y="1236"/>
                    </a:lnTo>
                    <a:lnTo>
                      <a:pt x="180" y="1236"/>
                    </a:lnTo>
                    <a:lnTo>
                      <a:pt x="180" y="1236"/>
                    </a:lnTo>
                    <a:lnTo>
                      <a:pt x="186" y="1236"/>
                    </a:lnTo>
                    <a:lnTo>
                      <a:pt x="186" y="1236"/>
                    </a:lnTo>
                    <a:lnTo>
                      <a:pt x="186" y="1236"/>
                    </a:lnTo>
                    <a:lnTo>
                      <a:pt x="186" y="1236"/>
                    </a:lnTo>
                    <a:lnTo>
                      <a:pt x="186" y="1242"/>
                    </a:lnTo>
                    <a:lnTo>
                      <a:pt x="186" y="1236"/>
                    </a:lnTo>
                    <a:lnTo>
                      <a:pt x="192" y="1236"/>
                    </a:lnTo>
                    <a:lnTo>
                      <a:pt x="192" y="1236"/>
                    </a:lnTo>
                    <a:lnTo>
                      <a:pt x="192" y="1236"/>
                    </a:lnTo>
                    <a:lnTo>
                      <a:pt x="192" y="1236"/>
                    </a:lnTo>
                    <a:lnTo>
                      <a:pt x="192" y="1236"/>
                    </a:lnTo>
                    <a:lnTo>
                      <a:pt x="192" y="1230"/>
                    </a:lnTo>
                    <a:lnTo>
                      <a:pt x="192" y="1230"/>
                    </a:lnTo>
                    <a:lnTo>
                      <a:pt x="198" y="1230"/>
                    </a:lnTo>
                    <a:lnTo>
                      <a:pt x="198" y="1224"/>
                    </a:lnTo>
                    <a:lnTo>
                      <a:pt x="198" y="1224"/>
                    </a:lnTo>
                    <a:lnTo>
                      <a:pt x="198" y="1218"/>
                    </a:lnTo>
                    <a:lnTo>
                      <a:pt x="198" y="1218"/>
                    </a:lnTo>
                    <a:lnTo>
                      <a:pt x="198" y="1218"/>
                    </a:lnTo>
                    <a:lnTo>
                      <a:pt x="198" y="1212"/>
                    </a:lnTo>
                    <a:lnTo>
                      <a:pt x="204" y="1206"/>
                    </a:lnTo>
                    <a:lnTo>
                      <a:pt x="204" y="1206"/>
                    </a:lnTo>
                    <a:lnTo>
                      <a:pt x="204" y="1200"/>
                    </a:lnTo>
                    <a:lnTo>
                      <a:pt x="204" y="1194"/>
                    </a:lnTo>
                    <a:lnTo>
                      <a:pt x="204" y="1194"/>
                    </a:lnTo>
                    <a:lnTo>
                      <a:pt x="204" y="1188"/>
                    </a:lnTo>
                    <a:lnTo>
                      <a:pt x="210" y="1182"/>
                    </a:lnTo>
                    <a:lnTo>
                      <a:pt x="210" y="1176"/>
                    </a:lnTo>
                    <a:lnTo>
                      <a:pt x="210" y="1170"/>
                    </a:lnTo>
                    <a:lnTo>
                      <a:pt x="210" y="1170"/>
                    </a:lnTo>
                    <a:lnTo>
                      <a:pt x="210" y="1170"/>
                    </a:lnTo>
                    <a:lnTo>
                      <a:pt x="210" y="1164"/>
                    </a:lnTo>
                    <a:lnTo>
                      <a:pt x="210" y="1164"/>
                    </a:lnTo>
                    <a:lnTo>
                      <a:pt x="216" y="1164"/>
                    </a:lnTo>
                    <a:lnTo>
                      <a:pt x="216" y="1164"/>
                    </a:lnTo>
                    <a:lnTo>
                      <a:pt x="216" y="1158"/>
                    </a:lnTo>
                    <a:lnTo>
                      <a:pt x="216" y="1158"/>
                    </a:lnTo>
                    <a:lnTo>
                      <a:pt x="216" y="1152"/>
                    </a:lnTo>
                    <a:lnTo>
                      <a:pt x="216" y="1152"/>
                    </a:lnTo>
                    <a:lnTo>
                      <a:pt x="222" y="1152"/>
                    </a:lnTo>
                    <a:lnTo>
                      <a:pt x="222" y="1146"/>
                    </a:lnTo>
                    <a:lnTo>
                      <a:pt x="222" y="1146"/>
                    </a:lnTo>
                    <a:lnTo>
                      <a:pt x="222" y="1146"/>
                    </a:lnTo>
                    <a:lnTo>
                      <a:pt x="222" y="1146"/>
                    </a:lnTo>
                    <a:lnTo>
                      <a:pt x="222" y="1140"/>
                    </a:lnTo>
                    <a:lnTo>
                      <a:pt x="222" y="1140"/>
                    </a:lnTo>
                    <a:lnTo>
                      <a:pt x="228" y="1140"/>
                    </a:lnTo>
                    <a:lnTo>
                      <a:pt x="228" y="1134"/>
                    </a:lnTo>
                    <a:lnTo>
                      <a:pt x="228" y="1134"/>
                    </a:lnTo>
                    <a:lnTo>
                      <a:pt x="228" y="1128"/>
                    </a:lnTo>
                    <a:lnTo>
                      <a:pt x="228" y="1128"/>
                    </a:lnTo>
                    <a:lnTo>
                      <a:pt x="228" y="1128"/>
                    </a:lnTo>
                    <a:lnTo>
                      <a:pt x="234" y="1122"/>
                    </a:lnTo>
                    <a:lnTo>
                      <a:pt x="234" y="1116"/>
                    </a:lnTo>
                    <a:lnTo>
                      <a:pt x="234" y="1104"/>
                    </a:lnTo>
                    <a:lnTo>
                      <a:pt x="234" y="1098"/>
                    </a:lnTo>
                    <a:lnTo>
                      <a:pt x="234" y="1080"/>
                    </a:lnTo>
                    <a:lnTo>
                      <a:pt x="234" y="1068"/>
                    </a:lnTo>
                    <a:lnTo>
                      <a:pt x="234" y="1062"/>
                    </a:lnTo>
                    <a:lnTo>
                      <a:pt x="240" y="1050"/>
                    </a:lnTo>
                    <a:lnTo>
                      <a:pt x="240" y="1038"/>
                    </a:lnTo>
                    <a:lnTo>
                      <a:pt x="240" y="1026"/>
                    </a:lnTo>
                    <a:lnTo>
                      <a:pt x="240" y="1014"/>
                    </a:lnTo>
                    <a:lnTo>
                      <a:pt x="240" y="996"/>
                    </a:lnTo>
                    <a:lnTo>
                      <a:pt x="240" y="984"/>
                    </a:lnTo>
                    <a:lnTo>
                      <a:pt x="240" y="972"/>
                    </a:lnTo>
                    <a:lnTo>
                      <a:pt x="246" y="954"/>
                    </a:lnTo>
                    <a:lnTo>
                      <a:pt x="246" y="942"/>
                    </a:lnTo>
                    <a:lnTo>
                      <a:pt x="246" y="924"/>
                    </a:lnTo>
                    <a:lnTo>
                      <a:pt x="246" y="906"/>
                    </a:lnTo>
                    <a:lnTo>
                      <a:pt x="246" y="894"/>
                    </a:lnTo>
                    <a:lnTo>
                      <a:pt x="246" y="876"/>
                    </a:lnTo>
                    <a:lnTo>
                      <a:pt x="252" y="858"/>
                    </a:lnTo>
                    <a:lnTo>
                      <a:pt x="252" y="840"/>
                    </a:lnTo>
                    <a:lnTo>
                      <a:pt x="252" y="822"/>
                    </a:lnTo>
                    <a:lnTo>
                      <a:pt x="252" y="804"/>
                    </a:lnTo>
                    <a:lnTo>
                      <a:pt x="252" y="786"/>
                    </a:lnTo>
                    <a:lnTo>
                      <a:pt x="252" y="774"/>
                    </a:lnTo>
                    <a:lnTo>
                      <a:pt x="258" y="768"/>
                    </a:lnTo>
                    <a:lnTo>
                      <a:pt x="258" y="768"/>
                    </a:lnTo>
                    <a:lnTo>
                      <a:pt x="258" y="768"/>
                    </a:lnTo>
                    <a:lnTo>
                      <a:pt x="258" y="768"/>
                    </a:lnTo>
                    <a:lnTo>
                      <a:pt x="258" y="768"/>
                    </a:lnTo>
                    <a:lnTo>
                      <a:pt x="258" y="768"/>
                    </a:lnTo>
                    <a:lnTo>
                      <a:pt x="264" y="774"/>
                    </a:lnTo>
                    <a:lnTo>
                      <a:pt x="264" y="774"/>
                    </a:lnTo>
                    <a:lnTo>
                      <a:pt x="264" y="774"/>
                    </a:lnTo>
                    <a:lnTo>
                      <a:pt x="264" y="774"/>
                    </a:lnTo>
                    <a:lnTo>
                      <a:pt x="264" y="774"/>
                    </a:lnTo>
                    <a:lnTo>
                      <a:pt x="264" y="774"/>
                    </a:lnTo>
                    <a:lnTo>
                      <a:pt x="264" y="774"/>
                    </a:lnTo>
                    <a:lnTo>
                      <a:pt x="270" y="774"/>
                    </a:lnTo>
                    <a:lnTo>
                      <a:pt x="270" y="774"/>
                    </a:lnTo>
                    <a:lnTo>
                      <a:pt x="270" y="774"/>
                    </a:lnTo>
                    <a:lnTo>
                      <a:pt x="270" y="774"/>
                    </a:lnTo>
                    <a:lnTo>
                      <a:pt x="270" y="774"/>
                    </a:lnTo>
                    <a:lnTo>
                      <a:pt x="270" y="780"/>
                    </a:lnTo>
                    <a:lnTo>
                      <a:pt x="276" y="780"/>
                    </a:lnTo>
                    <a:lnTo>
                      <a:pt x="276" y="780"/>
                    </a:lnTo>
                    <a:lnTo>
                      <a:pt x="276" y="780"/>
                    </a:lnTo>
                    <a:lnTo>
                      <a:pt x="276" y="780"/>
                    </a:lnTo>
                    <a:lnTo>
                      <a:pt x="276" y="780"/>
                    </a:lnTo>
                    <a:lnTo>
                      <a:pt x="276" y="780"/>
                    </a:lnTo>
                    <a:lnTo>
                      <a:pt x="276" y="780"/>
                    </a:lnTo>
                    <a:lnTo>
                      <a:pt x="282" y="780"/>
                    </a:lnTo>
                    <a:lnTo>
                      <a:pt x="282" y="780"/>
                    </a:lnTo>
                    <a:lnTo>
                      <a:pt x="282" y="780"/>
                    </a:lnTo>
                    <a:lnTo>
                      <a:pt x="282" y="780"/>
                    </a:lnTo>
                    <a:lnTo>
                      <a:pt x="282" y="780"/>
                    </a:lnTo>
                    <a:lnTo>
                      <a:pt x="282" y="780"/>
                    </a:lnTo>
                    <a:lnTo>
                      <a:pt x="282" y="786"/>
                    </a:lnTo>
                    <a:lnTo>
                      <a:pt x="288" y="786"/>
                    </a:lnTo>
                    <a:lnTo>
                      <a:pt x="288" y="786"/>
                    </a:lnTo>
                    <a:lnTo>
                      <a:pt x="288" y="786"/>
                    </a:lnTo>
                    <a:lnTo>
                      <a:pt x="288" y="786"/>
                    </a:lnTo>
                    <a:lnTo>
                      <a:pt x="288" y="786"/>
                    </a:lnTo>
                    <a:lnTo>
                      <a:pt x="288" y="786"/>
                    </a:lnTo>
                    <a:lnTo>
                      <a:pt x="294" y="786"/>
                    </a:lnTo>
                    <a:lnTo>
                      <a:pt x="294" y="786"/>
                    </a:lnTo>
                    <a:lnTo>
                      <a:pt x="294" y="786"/>
                    </a:lnTo>
                    <a:lnTo>
                      <a:pt x="294" y="786"/>
                    </a:lnTo>
                    <a:lnTo>
                      <a:pt x="294" y="786"/>
                    </a:lnTo>
                    <a:lnTo>
                      <a:pt x="294" y="786"/>
                    </a:lnTo>
                    <a:lnTo>
                      <a:pt x="294" y="786"/>
                    </a:lnTo>
                    <a:lnTo>
                      <a:pt x="300" y="786"/>
                    </a:lnTo>
                    <a:lnTo>
                      <a:pt x="300" y="792"/>
                    </a:lnTo>
                    <a:lnTo>
                      <a:pt x="300" y="792"/>
                    </a:lnTo>
                    <a:lnTo>
                      <a:pt x="300" y="798"/>
                    </a:lnTo>
                    <a:lnTo>
                      <a:pt x="300" y="804"/>
                    </a:lnTo>
                    <a:lnTo>
                      <a:pt x="300" y="810"/>
                    </a:lnTo>
                    <a:lnTo>
                      <a:pt x="306" y="816"/>
                    </a:lnTo>
                    <a:lnTo>
                      <a:pt x="306" y="822"/>
                    </a:lnTo>
                    <a:lnTo>
                      <a:pt x="306" y="822"/>
                    </a:lnTo>
                    <a:lnTo>
                      <a:pt x="306" y="828"/>
                    </a:lnTo>
                    <a:lnTo>
                      <a:pt x="306" y="834"/>
                    </a:lnTo>
                    <a:lnTo>
                      <a:pt x="306" y="840"/>
                    </a:lnTo>
                    <a:lnTo>
                      <a:pt x="306" y="846"/>
                    </a:lnTo>
                    <a:lnTo>
                      <a:pt x="312" y="852"/>
                    </a:lnTo>
                    <a:lnTo>
                      <a:pt x="312" y="858"/>
                    </a:lnTo>
                    <a:lnTo>
                      <a:pt x="312" y="858"/>
                    </a:lnTo>
                    <a:lnTo>
                      <a:pt x="312" y="864"/>
                    </a:lnTo>
                    <a:lnTo>
                      <a:pt x="312" y="870"/>
                    </a:lnTo>
                    <a:lnTo>
                      <a:pt x="312" y="876"/>
                    </a:lnTo>
                    <a:lnTo>
                      <a:pt x="318" y="882"/>
                    </a:lnTo>
                    <a:lnTo>
                      <a:pt x="318" y="888"/>
                    </a:lnTo>
                    <a:lnTo>
                      <a:pt x="318" y="888"/>
                    </a:lnTo>
                    <a:lnTo>
                      <a:pt x="318" y="894"/>
                    </a:lnTo>
                    <a:lnTo>
                      <a:pt x="318" y="900"/>
                    </a:lnTo>
                    <a:lnTo>
                      <a:pt x="318" y="906"/>
                    </a:lnTo>
                    <a:lnTo>
                      <a:pt x="318" y="912"/>
                    </a:lnTo>
                    <a:lnTo>
                      <a:pt x="324" y="912"/>
                    </a:lnTo>
                    <a:lnTo>
                      <a:pt x="324" y="918"/>
                    </a:lnTo>
                    <a:lnTo>
                      <a:pt x="324" y="924"/>
                    </a:lnTo>
                    <a:lnTo>
                      <a:pt x="324" y="930"/>
                    </a:lnTo>
                    <a:lnTo>
                      <a:pt x="324" y="930"/>
                    </a:lnTo>
                    <a:lnTo>
                      <a:pt x="324" y="936"/>
                    </a:lnTo>
                    <a:lnTo>
                      <a:pt x="330" y="942"/>
                    </a:lnTo>
                    <a:lnTo>
                      <a:pt x="330" y="948"/>
                    </a:lnTo>
                    <a:lnTo>
                      <a:pt x="330" y="948"/>
                    </a:lnTo>
                    <a:lnTo>
                      <a:pt x="330" y="954"/>
                    </a:lnTo>
                    <a:lnTo>
                      <a:pt x="330" y="960"/>
                    </a:lnTo>
                    <a:lnTo>
                      <a:pt x="330" y="960"/>
                    </a:lnTo>
                    <a:lnTo>
                      <a:pt x="330" y="966"/>
                    </a:lnTo>
                    <a:lnTo>
                      <a:pt x="336" y="972"/>
                    </a:lnTo>
                    <a:lnTo>
                      <a:pt x="336" y="978"/>
                    </a:lnTo>
                    <a:lnTo>
                      <a:pt x="336" y="978"/>
                    </a:lnTo>
                    <a:lnTo>
                      <a:pt x="336" y="984"/>
                    </a:lnTo>
                    <a:lnTo>
                      <a:pt x="336" y="990"/>
                    </a:lnTo>
                    <a:lnTo>
                      <a:pt x="336" y="990"/>
                    </a:lnTo>
                    <a:lnTo>
                      <a:pt x="342" y="996"/>
                    </a:lnTo>
                    <a:lnTo>
                      <a:pt x="342" y="1002"/>
                    </a:lnTo>
                    <a:lnTo>
                      <a:pt x="342" y="1002"/>
                    </a:lnTo>
                    <a:lnTo>
                      <a:pt x="342" y="1008"/>
                    </a:lnTo>
                    <a:lnTo>
                      <a:pt x="342" y="1008"/>
                    </a:lnTo>
                    <a:lnTo>
                      <a:pt x="342" y="1014"/>
                    </a:lnTo>
                    <a:lnTo>
                      <a:pt x="342" y="1020"/>
                    </a:lnTo>
                    <a:lnTo>
                      <a:pt x="348" y="1020"/>
                    </a:lnTo>
                    <a:lnTo>
                      <a:pt x="348" y="1026"/>
                    </a:lnTo>
                    <a:lnTo>
                      <a:pt x="348" y="1032"/>
                    </a:lnTo>
                    <a:lnTo>
                      <a:pt x="348" y="1032"/>
                    </a:lnTo>
                    <a:lnTo>
                      <a:pt x="348" y="1038"/>
                    </a:lnTo>
                    <a:lnTo>
                      <a:pt x="348" y="1038"/>
                    </a:lnTo>
                    <a:lnTo>
                      <a:pt x="354" y="1044"/>
                    </a:lnTo>
                    <a:lnTo>
                      <a:pt x="354" y="1044"/>
                    </a:lnTo>
                    <a:lnTo>
                      <a:pt x="354" y="1050"/>
                    </a:lnTo>
                    <a:lnTo>
                      <a:pt x="354" y="1056"/>
                    </a:lnTo>
                    <a:lnTo>
                      <a:pt x="354" y="1056"/>
                    </a:lnTo>
                    <a:lnTo>
                      <a:pt x="354" y="1062"/>
                    </a:lnTo>
                    <a:lnTo>
                      <a:pt x="354" y="1062"/>
                    </a:lnTo>
                    <a:lnTo>
                      <a:pt x="360" y="1068"/>
                    </a:lnTo>
                    <a:lnTo>
                      <a:pt x="360" y="1068"/>
                    </a:lnTo>
                    <a:lnTo>
                      <a:pt x="360" y="1074"/>
                    </a:lnTo>
                    <a:lnTo>
                      <a:pt x="360" y="1080"/>
                    </a:lnTo>
                    <a:lnTo>
                      <a:pt x="360" y="1080"/>
                    </a:lnTo>
                    <a:lnTo>
                      <a:pt x="360" y="1086"/>
                    </a:lnTo>
                    <a:lnTo>
                      <a:pt x="366" y="1086"/>
                    </a:lnTo>
                    <a:lnTo>
                      <a:pt x="366" y="1086"/>
                    </a:lnTo>
                    <a:lnTo>
                      <a:pt x="366" y="1092"/>
                    </a:lnTo>
                    <a:lnTo>
                      <a:pt x="366" y="1092"/>
                    </a:lnTo>
                    <a:lnTo>
                      <a:pt x="366" y="1098"/>
                    </a:lnTo>
                    <a:lnTo>
                      <a:pt x="366" y="1098"/>
                    </a:lnTo>
                    <a:lnTo>
                      <a:pt x="372" y="1098"/>
                    </a:lnTo>
                    <a:lnTo>
                      <a:pt x="372" y="1098"/>
                    </a:lnTo>
                    <a:lnTo>
                      <a:pt x="372" y="1098"/>
                    </a:lnTo>
                    <a:lnTo>
                      <a:pt x="372" y="1098"/>
                    </a:lnTo>
                    <a:lnTo>
                      <a:pt x="372" y="1098"/>
                    </a:lnTo>
                    <a:lnTo>
                      <a:pt x="372" y="1098"/>
                    </a:lnTo>
                    <a:lnTo>
                      <a:pt x="372" y="1104"/>
                    </a:lnTo>
                    <a:lnTo>
                      <a:pt x="378" y="1104"/>
                    </a:lnTo>
                    <a:lnTo>
                      <a:pt x="378" y="1104"/>
                    </a:lnTo>
                    <a:lnTo>
                      <a:pt x="378" y="1104"/>
                    </a:lnTo>
                    <a:lnTo>
                      <a:pt x="378" y="1104"/>
                    </a:lnTo>
                    <a:lnTo>
                      <a:pt x="378" y="1104"/>
                    </a:lnTo>
                    <a:lnTo>
                      <a:pt x="378" y="1104"/>
                    </a:lnTo>
                    <a:lnTo>
                      <a:pt x="384" y="1104"/>
                    </a:lnTo>
                    <a:lnTo>
                      <a:pt x="384" y="1104"/>
                    </a:lnTo>
                    <a:lnTo>
                      <a:pt x="384" y="1104"/>
                    </a:lnTo>
                    <a:lnTo>
                      <a:pt x="384" y="1104"/>
                    </a:lnTo>
                    <a:lnTo>
                      <a:pt x="384" y="1104"/>
                    </a:lnTo>
                    <a:lnTo>
                      <a:pt x="384" y="1104"/>
                    </a:lnTo>
                    <a:lnTo>
                      <a:pt x="384" y="1104"/>
                    </a:lnTo>
                    <a:lnTo>
                      <a:pt x="390" y="1104"/>
                    </a:lnTo>
                    <a:lnTo>
                      <a:pt x="390" y="1104"/>
                    </a:lnTo>
                    <a:lnTo>
                      <a:pt x="390" y="1110"/>
                    </a:lnTo>
                    <a:lnTo>
                      <a:pt x="390" y="1110"/>
                    </a:lnTo>
                    <a:lnTo>
                      <a:pt x="390" y="1110"/>
                    </a:lnTo>
                    <a:lnTo>
                      <a:pt x="390" y="1110"/>
                    </a:lnTo>
                    <a:lnTo>
                      <a:pt x="390" y="1110"/>
                    </a:lnTo>
                    <a:lnTo>
                      <a:pt x="396" y="1110"/>
                    </a:lnTo>
                    <a:lnTo>
                      <a:pt x="396" y="1110"/>
                    </a:lnTo>
                    <a:lnTo>
                      <a:pt x="396" y="1110"/>
                    </a:lnTo>
                    <a:lnTo>
                      <a:pt x="396" y="1110"/>
                    </a:lnTo>
                    <a:lnTo>
                      <a:pt x="396" y="1110"/>
                    </a:lnTo>
                    <a:lnTo>
                      <a:pt x="396" y="1110"/>
                    </a:lnTo>
                    <a:lnTo>
                      <a:pt x="402" y="1110"/>
                    </a:lnTo>
                    <a:lnTo>
                      <a:pt x="402" y="1110"/>
                    </a:lnTo>
                    <a:lnTo>
                      <a:pt x="402" y="1110"/>
                    </a:lnTo>
                    <a:lnTo>
                      <a:pt x="402" y="1110"/>
                    </a:lnTo>
                    <a:lnTo>
                      <a:pt x="402" y="1110"/>
                    </a:lnTo>
                    <a:lnTo>
                      <a:pt x="402" y="1110"/>
                    </a:lnTo>
                    <a:lnTo>
                      <a:pt x="402" y="1110"/>
                    </a:lnTo>
                    <a:lnTo>
                      <a:pt x="408" y="1110"/>
                    </a:lnTo>
                    <a:lnTo>
                      <a:pt x="408" y="1110"/>
                    </a:lnTo>
                    <a:lnTo>
                      <a:pt x="408" y="1110"/>
                    </a:lnTo>
                    <a:lnTo>
                      <a:pt x="408" y="1110"/>
                    </a:lnTo>
                    <a:lnTo>
                      <a:pt x="408" y="1110"/>
                    </a:lnTo>
                    <a:lnTo>
                      <a:pt x="408" y="1110"/>
                    </a:lnTo>
                    <a:lnTo>
                      <a:pt x="414" y="1110"/>
                    </a:lnTo>
                    <a:lnTo>
                      <a:pt x="414" y="1110"/>
                    </a:lnTo>
                    <a:lnTo>
                      <a:pt x="414" y="1110"/>
                    </a:lnTo>
                    <a:lnTo>
                      <a:pt x="414" y="1110"/>
                    </a:lnTo>
                    <a:lnTo>
                      <a:pt x="414" y="1110"/>
                    </a:lnTo>
                    <a:lnTo>
                      <a:pt x="414" y="1110"/>
                    </a:lnTo>
                    <a:lnTo>
                      <a:pt x="420" y="1110"/>
                    </a:lnTo>
                    <a:lnTo>
                      <a:pt x="420" y="1110"/>
                    </a:lnTo>
                    <a:lnTo>
                      <a:pt x="420" y="1110"/>
                    </a:lnTo>
                    <a:lnTo>
                      <a:pt x="420" y="1110"/>
                    </a:lnTo>
                    <a:lnTo>
                      <a:pt x="420" y="1110"/>
                    </a:lnTo>
                    <a:lnTo>
                      <a:pt x="420" y="1110"/>
                    </a:lnTo>
                    <a:lnTo>
                      <a:pt x="420" y="1110"/>
                    </a:lnTo>
                    <a:lnTo>
                      <a:pt x="426" y="1110"/>
                    </a:lnTo>
                    <a:lnTo>
                      <a:pt x="426" y="1110"/>
                    </a:lnTo>
                    <a:lnTo>
                      <a:pt x="426" y="1110"/>
                    </a:lnTo>
                    <a:lnTo>
                      <a:pt x="426" y="1110"/>
                    </a:lnTo>
                    <a:lnTo>
                      <a:pt x="426" y="1110"/>
                    </a:lnTo>
                    <a:lnTo>
                      <a:pt x="426" y="1110"/>
                    </a:lnTo>
                    <a:lnTo>
                      <a:pt x="426" y="1110"/>
                    </a:lnTo>
                    <a:lnTo>
                      <a:pt x="432" y="1110"/>
                    </a:lnTo>
                    <a:lnTo>
                      <a:pt x="432" y="1110"/>
                    </a:lnTo>
                    <a:lnTo>
                      <a:pt x="432" y="1110"/>
                    </a:lnTo>
                    <a:lnTo>
                      <a:pt x="432" y="1110"/>
                    </a:lnTo>
                    <a:lnTo>
                      <a:pt x="432" y="1110"/>
                    </a:lnTo>
                    <a:lnTo>
                      <a:pt x="432" y="1110"/>
                    </a:lnTo>
                    <a:lnTo>
                      <a:pt x="438" y="1110"/>
                    </a:lnTo>
                    <a:lnTo>
                      <a:pt x="438" y="1110"/>
                    </a:lnTo>
                    <a:lnTo>
                      <a:pt x="438" y="1116"/>
                    </a:lnTo>
                    <a:lnTo>
                      <a:pt x="438" y="1116"/>
                    </a:lnTo>
                    <a:lnTo>
                      <a:pt x="438" y="1116"/>
                    </a:lnTo>
                    <a:lnTo>
                      <a:pt x="438" y="1116"/>
                    </a:lnTo>
                    <a:lnTo>
                      <a:pt x="438" y="1122"/>
                    </a:lnTo>
                    <a:lnTo>
                      <a:pt x="444" y="1122"/>
                    </a:lnTo>
                    <a:lnTo>
                      <a:pt x="444" y="1122"/>
                    </a:lnTo>
                    <a:lnTo>
                      <a:pt x="444" y="1122"/>
                    </a:lnTo>
                    <a:lnTo>
                      <a:pt x="444" y="1122"/>
                    </a:lnTo>
                    <a:lnTo>
                      <a:pt x="444" y="1128"/>
                    </a:lnTo>
                    <a:lnTo>
                      <a:pt x="444" y="1128"/>
                    </a:lnTo>
                    <a:lnTo>
                      <a:pt x="450" y="1128"/>
                    </a:lnTo>
                    <a:lnTo>
                      <a:pt x="450" y="1128"/>
                    </a:lnTo>
                    <a:lnTo>
                      <a:pt x="450" y="1134"/>
                    </a:lnTo>
                    <a:lnTo>
                      <a:pt x="450" y="1134"/>
                    </a:lnTo>
                    <a:lnTo>
                      <a:pt x="450" y="1134"/>
                    </a:lnTo>
                    <a:lnTo>
                      <a:pt x="450" y="1134"/>
                    </a:lnTo>
                    <a:lnTo>
                      <a:pt x="456" y="1140"/>
                    </a:lnTo>
                    <a:lnTo>
                      <a:pt x="456" y="1140"/>
                    </a:lnTo>
                    <a:lnTo>
                      <a:pt x="456" y="1140"/>
                    </a:lnTo>
                    <a:lnTo>
                      <a:pt x="456" y="1140"/>
                    </a:lnTo>
                    <a:lnTo>
                      <a:pt x="456" y="1140"/>
                    </a:lnTo>
                    <a:lnTo>
                      <a:pt x="456" y="1140"/>
                    </a:lnTo>
                    <a:lnTo>
                      <a:pt x="456" y="1146"/>
                    </a:lnTo>
                    <a:lnTo>
                      <a:pt x="462" y="1146"/>
                    </a:lnTo>
                    <a:lnTo>
                      <a:pt x="462" y="1146"/>
                    </a:lnTo>
                    <a:lnTo>
                      <a:pt x="462" y="1146"/>
                    </a:lnTo>
                    <a:lnTo>
                      <a:pt x="462" y="1146"/>
                    </a:lnTo>
                    <a:lnTo>
                      <a:pt x="462" y="1146"/>
                    </a:lnTo>
                    <a:lnTo>
                      <a:pt x="462" y="1152"/>
                    </a:lnTo>
                    <a:lnTo>
                      <a:pt x="468" y="1152"/>
                    </a:lnTo>
                    <a:lnTo>
                      <a:pt x="468" y="1152"/>
                    </a:lnTo>
                    <a:lnTo>
                      <a:pt x="468" y="1152"/>
                    </a:lnTo>
                    <a:lnTo>
                      <a:pt x="468" y="1152"/>
                    </a:lnTo>
                    <a:lnTo>
                      <a:pt x="468" y="1152"/>
                    </a:lnTo>
                    <a:lnTo>
                      <a:pt x="468" y="1152"/>
                    </a:lnTo>
                    <a:lnTo>
                      <a:pt x="468" y="1158"/>
                    </a:lnTo>
                    <a:lnTo>
                      <a:pt x="474" y="1158"/>
                    </a:lnTo>
                    <a:lnTo>
                      <a:pt x="474" y="1158"/>
                    </a:lnTo>
                    <a:lnTo>
                      <a:pt x="474" y="1158"/>
                    </a:lnTo>
                    <a:lnTo>
                      <a:pt x="474" y="1158"/>
                    </a:lnTo>
                    <a:lnTo>
                      <a:pt x="474" y="1158"/>
                    </a:lnTo>
                    <a:lnTo>
                      <a:pt x="474" y="1158"/>
                    </a:lnTo>
                    <a:lnTo>
                      <a:pt x="480" y="1158"/>
                    </a:lnTo>
                    <a:lnTo>
                      <a:pt x="480" y="1164"/>
                    </a:lnTo>
                    <a:lnTo>
                      <a:pt x="480" y="1164"/>
                    </a:lnTo>
                    <a:lnTo>
                      <a:pt x="480" y="1164"/>
                    </a:lnTo>
                    <a:lnTo>
                      <a:pt x="480" y="1164"/>
                    </a:lnTo>
                    <a:lnTo>
                      <a:pt x="480" y="1164"/>
                    </a:lnTo>
                    <a:lnTo>
                      <a:pt x="480" y="1164"/>
                    </a:lnTo>
                    <a:lnTo>
                      <a:pt x="486" y="1164"/>
                    </a:lnTo>
                    <a:lnTo>
                      <a:pt x="486" y="1164"/>
                    </a:lnTo>
                    <a:lnTo>
                      <a:pt x="486" y="1164"/>
                    </a:lnTo>
                    <a:lnTo>
                      <a:pt x="486" y="1164"/>
                    </a:lnTo>
                    <a:lnTo>
                      <a:pt x="486" y="1164"/>
                    </a:lnTo>
                    <a:lnTo>
                      <a:pt x="486" y="1170"/>
                    </a:lnTo>
                    <a:lnTo>
                      <a:pt x="492" y="1170"/>
                    </a:lnTo>
                    <a:lnTo>
                      <a:pt x="492" y="1170"/>
                    </a:lnTo>
                    <a:lnTo>
                      <a:pt x="492" y="1170"/>
                    </a:lnTo>
                    <a:lnTo>
                      <a:pt x="492" y="1170"/>
                    </a:lnTo>
                    <a:lnTo>
                      <a:pt x="492" y="1170"/>
                    </a:lnTo>
                    <a:lnTo>
                      <a:pt x="492" y="1170"/>
                    </a:lnTo>
                    <a:lnTo>
                      <a:pt x="492" y="1170"/>
                    </a:lnTo>
                    <a:lnTo>
                      <a:pt x="498" y="1170"/>
                    </a:lnTo>
                    <a:lnTo>
                      <a:pt x="498" y="1170"/>
                    </a:lnTo>
                    <a:lnTo>
                      <a:pt x="498" y="1170"/>
                    </a:lnTo>
                    <a:lnTo>
                      <a:pt x="498" y="1170"/>
                    </a:lnTo>
                    <a:lnTo>
                      <a:pt x="498" y="1170"/>
                    </a:lnTo>
                    <a:lnTo>
                      <a:pt x="498" y="1170"/>
                    </a:lnTo>
                    <a:lnTo>
                      <a:pt x="498" y="1170"/>
                    </a:lnTo>
                    <a:lnTo>
                      <a:pt x="504" y="1170"/>
                    </a:lnTo>
                    <a:lnTo>
                      <a:pt x="504" y="1170"/>
                    </a:lnTo>
                    <a:lnTo>
                      <a:pt x="504" y="1170"/>
                    </a:lnTo>
                    <a:lnTo>
                      <a:pt x="504" y="1170"/>
                    </a:lnTo>
                    <a:lnTo>
                      <a:pt x="504" y="1170"/>
                    </a:lnTo>
                    <a:lnTo>
                      <a:pt x="504" y="1170"/>
                    </a:lnTo>
                    <a:lnTo>
                      <a:pt x="510" y="1164"/>
                    </a:lnTo>
                    <a:lnTo>
                      <a:pt x="510" y="1164"/>
                    </a:lnTo>
                    <a:lnTo>
                      <a:pt x="510" y="1164"/>
                    </a:lnTo>
                    <a:lnTo>
                      <a:pt x="510" y="1164"/>
                    </a:lnTo>
                    <a:lnTo>
                      <a:pt x="510" y="1164"/>
                    </a:lnTo>
                    <a:lnTo>
                      <a:pt x="510" y="1164"/>
                    </a:lnTo>
                    <a:lnTo>
                      <a:pt x="516" y="1164"/>
                    </a:lnTo>
                    <a:lnTo>
                      <a:pt x="516" y="1158"/>
                    </a:lnTo>
                    <a:lnTo>
                      <a:pt x="516" y="1158"/>
                    </a:lnTo>
                    <a:lnTo>
                      <a:pt x="516" y="1158"/>
                    </a:lnTo>
                    <a:lnTo>
                      <a:pt x="516" y="1158"/>
                    </a:lnTo>
                    <a:lnTo>
                      <a:pt x="516" y="1158"/>
                    </a:lnTo>
                    <a:lnTo>
                      <a:pt x="516" y="1152"/>
                    </a:lnTo>
                    <a:lnTo>
                      <a:pt x="522" y="1152"/>
                    </a:lnTo>
                    <a:lnTo>
                      <a:pt x="522" y="1152"/>
                    </a:lnTo>
                    <a:lnTo>
                      <a:pt x="522" y="1152"/>
                    </a:lnTo>
                    <a:lnTo>
                      <a:pt x="522" y="1152"/>
                    </a:lnTo>
                    <a:lnTo>
                      <a:pt x="522" y="1146"/>
                    </a:lnTo>
                    <a:lnTo>
                      <a:pt x="522" y="1146"/>
                    </a:lnTo>
                    <a:lnTo>
                      <a:pt x="528" y="1146"/>
                    </a:lnTo>
                    <a:lnTo>
                      <a:pt x="528" y="1146"/>
                    </a:lnTo>
                    <a:lnTo>
                      <a:pt x="528" y="1146"/>
                    </a:lnTo>
                    <a:lnTo>
                      <a:pt x="528" y="1140"/>
                    </a:lnTo>
                    <a:lnTo>
                      <a:pt x="528" y="1140"/>
                    </a:lnTo>
                    <a:lnTo>
                      <a:pt x="528" y="1140"/>
                    </a:lnTo>
                    <a:lnTo>
                      <a:pt x="528" y="1140"/>
                    </a:lnTo>
                    <a:lnTo>
                      <a:pt x="534" y="1134"/>
                    </a:lnTo>
                    <a:lnTo>
                      <a:pt x="534" y="1134"/>
                    </a:lnTo>
                    <a:lnTo>
                      <a:pt x="534" y="1134"/>
                    </a:lnTo>
                    <a:lnTo>
                      <a:pt x="534" y="1134"/>
                    </a:lnTo>
                    <a:lnTo>
                      <a:pt x="534" y="1128"/>
                    </a:lnTo>
                    <a:lnTo>
                      <a:pt x="534" y="1128"/>
                    </a:lnTo>
                    <a:lnTo>
                      <a:pt x="540" y="1128"/>
                    </a:lnTo>
                    <a:lnTo>
                      <a:pt x="540" y="1128"/>
                    </a:lnTo>
                    <a:lnTo>
                      <a:pt x="540" y="1122"/>
                    </a:lnTo>
                    <a:lnTo>
                      <a:pt x="540" y="1122"/>
                    </a:lnTo>
                    <a:lnTo>
                      <a:pt x="540" y="1122"/>
                    </a:lnTo>
                    <a:lnTo>
                      <a:pt x="540" y="1116"/>
                    </a:lnTo>
                    <a:lnTo>
                      <a:pt x="540" y="1116"/>
                    </a:lnTo>
                    <a:lnTo>
                      <a:pt x="546" y="1116"/>
                    </a:lnTo>
                    <a:lnTo>
                      <a:pt x="546" y="1116"/>
                    </a:lnTo>
                    <a:lnTo>
                      <a:pt x="546" y="1110"/>
                    </a:lnTo>
                    <a:lnTo>
                      <a:pt x="546" y="1110"/>
                    </a:lnTo>
                    <a:lnTo>
                      <a:pt x="546" y="1110"/>
                    </a:lnTo>
                    <a:lnTo>
                      <a:pt x="546" y="1104"/>
                    </a:lnTo>
                    <a:lnTo>
                      <a:pt x="552" y="1104"/>
                    </a:lnTo>
                    <a:lnTo>
                      <a:pt x="552" y="1104"/>
                    </a:lnTo>
                    <a:lnTo>
                      <a:pt x="552" y="1098"/>
                    </a:lnTo>
                    <a:lnTo>
                      <a:pt x="552" y="1098"/>
                    </a:lnTo>
                    <a:lnTo>
                      <a:pt x="552" y="1098"/>
                    </a:lnTo>
                    <a:lnTo>
                      <a:pt x="552" y="1092"/>
                    </a:lnTo>
                    <a:lnTo>
                      <a:pt x="552" y="1092"/>
                    </a:lnTo>
                    <a:lnTo>
                      <a:pt x="558" y="1092"/>
                    </a:lnTo>
                    <a:lnTo>
                      <a:pt x="558" y="1086"/>
                    </a:lnTo>
                    <a:lnTo>
                      <a:pt x="558" y="1086"/>
                    </a:lnTo>
                    <a:lnTo>
                      <a:pt x="558" y="1086"/>
                    </a:lnTo>
                    <a:lnTo>
                      <a:pt x="558" y="1080"/>
                    </a:lnTo>
                    <a:lnTo>
                      <a:pt x="558" y="1080"/>
                    </a:lnTo>
                    <a:lnTo>
                      <a:pt x="564" y="1074"/>
                    </a:lnTo>
                    <a:lnTo>
                      <a:pt x="564" y="1074"/>
                    </a:lnTo>
                    <a:lnTo>
                      <a:pt x="564" y="1074"/>
                    </a:lnTo>
                    <a:lnTo>
                      <a:pt x="564" y="1068"/>
                    </a:lnTo>
                    <a:lnTo>
                      <a:pt x="564" y="1068"/>
                    </a:lnTo>
                    <a:lnTo>
                      <a:pt x="564" y="1068"/>
                    </a:lnTo>
                    <a:lnTo>
                      <a:pt x="564" y="1062"/>
                    </a:lnTo>
                    <a:lnTo>
                      <a:pt x="570" y="1062"/>
                    </a:lnTo>
                    <a:lnTo>
                      <a:pt x="570" y="1056"/>
                    </a:lnTo>
                    <a:lnTo>
                      <a:pt x="570" y="1056"/>
                    </a:lnTo>
                    <a:lnTo>
                      <a:pt x="570" y="1056"/>
                    </a:lnTo>
                    <a:lnTo>
                      <a:pt x="570" y="1050"/>
                    </a:lnTo>
                    <a:lnTo>
                      <a:pt x="570" y="1050"/>
                    </a:lnTo>
                    <a:lnTo>
                      <a:pt x="576" y="1044"/>
                    </a:lnTo>
                    <a:lnTo>
                      <a:pt x="576" y="1044"/>
                    </a:lnTo>
                    <a:lnTo>
                      <a:pt x="576" y="1038"/>
                    </a:lnTo>
                    <a:lnTo>
                      <a:pt x="576" y="1038"/>
                    </a:lnTo>
                    <a:lnTo>
                      <a:pt x="576" y="1038"/>
                    </a:lnTo>
                    <a:lnTo>
                      <a:pt x="576" y="1032"/>
                    </a:lnTo>
                    <a:lnTo>
                      <a:pt x="576" y="1032"/>
                    </a:lnTo>
                    <a:lnTo>
                      <a:pt x="582" y="1026"/>
                    </a:lnTo>
                    <a:lnTo>
                      <a:pt x="582" y="1026"/>
                    </a:lnTo>
                    <a:lnTo>
                      <a:pt x="582" y="1020"/>
                    </a:lnTo>
                    <a:lnTo>
                      <a:pt x="582" y="1020"/>
                    </a:lnTo>
                    <a:lnTo>
                      <a:pt x="582" y="1014"/>
                    </a:lnTo>
                    <a:lnTo>
                      <a:pt x="582" y="1014"/>
                    </a:lnTo>
                    <a:lnTo>
                      <a:pt x="588" y="1014"/>
                    </a:lnTo>
                    <a:lnTo>
                      <a:pt x="588" y="1008"/>
                    </a:lnTo>
                    <a:lnTo>
                      <a:pt x="588" y="1008"/>
                    </a:lnTo>
                    <a:lnTo>
                      <a:pt x="588" y="1002"/>
                    </a:lnTo>
                    <a:lnTo>
                      <a:pt x="588" y="1002"/>
                    </a:lnTo>
                    <a:lnTo>
                      <a:pt x="588" y="996"/>
                    </a:lnTo>
                    <a:lnTo>
                      <a:pt x="588" y="996"/>
                    </a:lnTo>
                    <a:lnTo>
                      <a:pt x="594" y="990"/>
                    </a:lnTo>
                    <a:lnTo>
                      <a:pt x="594" y="990"/>
                    </a:lnTo>
                    <a:lnTo>
                      <a:pt x="594" y="984"/>
                    </a:lnTo>
                    <a:lnTo>
                      <a:pt x="594" y="984"/>
                    </a:lnTo>
                    <a:lnTo>
                      <a:pt x="594" y="978"/>
                    </a:lnTo>
                    <a:lnTo>
                      <a:pt x="594" y="978"/>
                    </a:lnTo>
                    <a:lnTo>
                      <a:pt x="600" y="972"/>
                    </a:lnTo>
                    <a:lnTo>
                      <a:pt x="600" y="972"/>
                    </a:lnTo>
                    <a:lnTo>
                      <a:pt x="600" y="966"/>
                    </a:lnTo>
                    <a:lnTo>
                      <a:pt x="600" y="960"/>
                    </a:lnTo>
                    <a:lnTo>
                      <a:pt x="600" y="960"/>
                    </a:lnTo>
                    <a:lnTo>
                      <a:pt x="600" y="954"/>
                    </a:lnTo>
                    <a:lnTo>
                      <a:pt x="600" y="954"/>
                    </a:lnTo>
                    <a:lnTo>
                      <a:pt x="606" y="948"/>
                    </a:lnTo>
                    <a:lnTo>
                      <a:pt x="606" y="948"/>
                    </a:lnTo>
                    <a:lnTo>
                      <a:pt x="606" y="942"/>
                    </a:lnTo>
                    <a:lnTo>
                      <a:pt x="606" y="942"/>
                    </a:lnTo>
                    <a:lnTo>
                      <a:pt x="606" y="936"/>
                    </a:lnTo>
                    <a:lnTo>
                      <a:pt x="606" y="930"/>
                    </a:lnTo>
                    <a:lnTo>
                      <a:pt x="612" y="930"/>
                    </a:lnTo>
                    <a:lnTo>
                      <a:pt x="612" y="924"/>
                    </a:lnTo>
                    <a:lnTo>
                      <a:pt x="612" y="924"/>
                    </a:lnTo>
                    <a:lnTo>
                      <a:pt x="612" y="918"/>
                    </a:lnTo>
                    <a:lnTo>
                      <a:pt x="612" y="918"/>
                    </a:lnTo>
                    <a:lnTo>
                      <a:pt x="612" y="912"/>
                    </a:lnTo>
                    <a:lnTo>
                      <a:pt x="612" y="906"/>
                    </a:lnTo>
                    <a:lnTo>
                      <a:pt x="618" y="906"/>
                    </a:lnTo>
                    <a:lnTo>
                      <a:pt x="618" y="900"/>
                    </a:lnTo>
                    <a:lnTo>
                      <a:pt x="618" y="900"/>
                    </a:lnTo>
                    <a:lnTo>
                      <a:pt x="618" y="894"/>
                    </a:lnTo>
                    <a:lnTo>
                      <a:pt x="618" y="888"/>
                    </a:lnTo>
                    <a:lnTo>
                      <a:pt x="618" y="888"/>
                    </a:lnTo>
                    <a:lnTo>
                      <a:pt x="624" y="882"/>
                    </a:lnTo>
                    <a:lnTo>
                      <a:pt x="624" y="876"/>
                    </a:lnTo>
                    <a:lnTo>
                      <a:pt x="624" y="876"/>
                    </a:lnTo>
                    <a:lnTo>
                      <a:pt x="624" y="870"/>
                    </a:lnTo>
                    <a:lnTo>
                      <a:pt x="624" y="870"/>
                    </a:lnTo>
                    <a:lnTo>
                      <a:pt x="624" y="864"/>
                    </a:lnTo>
                    <a:lnTo>
                      <a:pt x="624" y="858"/>
                    </a:lnTo>
                    <a:lnTo>
                      <a:pt x="630" y="858"/>
                    </a:lnTo>
                    <a:lnTo>
                      <a:pt x="630" y="852"/>
                    </a:lnTo>
                    <a:lnTo>
                      <a:pt x="630" y="846"/>
                    </a:lnTo>
                    <a:lnTo>
                      <a:pt x="630" y="846"/>
                    </a:lnTo>
                    <a:lnTo>
                      <a:pt x="630" y="840"/>
                    </a:lnTo>
                    <a:lnTo>
                      <a:pt x="630" y="834"/>
                    </a:lnTo>
                    <a:lnTo>
                      <a:pt x="636" y="834"/>
                    </a:lnTo>
                    <a:lnTo>
                      <a:pt x="636" y="828"/>
                    </a:lnTo>
                    <a:lnTo>
                      <a:pt x="636" y="822"/>
                    </a:lnTo>
                    <a:lnTo>
                      <a:pt x="636" y="822"/>
                    </a:lnTo>
                    <a:lnTo>
                      <a:pt x="636" y="816"/>
                    </a:lnTo>
                    <a:lnTo>
                      <a:pt x="636" y="810"/>
                    </a:lnTo>
                    <a:lnTo>
                      <a:pt x="636" y="810"/>
                    </a:lnTo>
                    <a:lnTo>
                      <a:pt x="642" y="804"/>
                    </a:lnTo>
                    <a:lnTo>
                      <a:pt x="642" y="798"/>
                    </a:lnTo>
                    <a:lnTo>
                      <a:pt x="642" y="792"/>
                    </a:lnTo>
                    <a:lnTo>
                      <a:pt x="642" y="792"/>
                    </a:lnTo>
                    <a:lnTo>
                      <a:pt x="642" y="786"/>
                    </a:lnTo>
                    <a:lnTo>
                      <a:pt x="642" y="780"/>
                    </a:lnTo>
                    <a:lnTo>
                      <a:pt x="648" y="780"/>
                    </a:lnTo>
                    <a:lnTo>
                      <a:pt x="648" y="774"/>
                    </a:lnTo>
                    <a:lnTo>
                      <a:pt x="648" y="768"/>
                    </a:lnTo>
                    <a:lnTo>
                      <a:pt x="648" y="762"/>
                    </a:lnTo>
                    <a:lnTo>
                      <a:pt x="648" y="762"/>
                    </a:lnTo>
                    <a:lnTo>
                      <a:pt x="648" y="756"/>
                    </a:lnTo>
                    <a:lnTo>
                      <a:pt x="648" y="750"/>
                    </a:lnTo>
                    <a:lnTo>
                      <a:pt x="654" y="744"/>
                    </a:lnTo>
                    <a:lnTo>
                      <a:pt x="654" y="744"/>
                    </a:lnTo>
                    <a:lnTo>
                      <a:pt x="654" y="738"/>
                    </a:lnTo>
                    <a:lnTo>
                      <a:pt x="654" y="732"/>
                    </a:lnTo>
                    <a:lnTo>
                      <a:pt x="654" y="726"/>
                    </a:lnTo>
                    <a:lnTo>
                      <a:pt x="654" y="726"/>
                    </a:lnTo>
                    <a:lnTo>
                      <a:pt x="654" y="720"/>
                    </a:lnTo>
                    <a:lnTo>
                      <a:pt x="660" y="714"/>
                    </a:lnTo>
                    <a:lnTo>
                      <a:pt x="660" y="708"/>
                    </a:lnTo>
                    <a:lnTo>
                      <a:pt x="660" y="702"/>
                    </a:lnTo>
                    <a:lnTo>
                      <a:pt x="660" y="702"/>
                    </a:lnTo>
                    <a:lnTo>
                      <a:pt x="660" y="696"/>
                    </a:lnTo>
                    <a:lnTo>
                      <a:pt x="660" y="690"/>
                    </a:lnTo>
                    <a:lnTo>
                      <a:pt x="666" y="684"/>
                    </a:lnTo>
                    <a:lnTo>
                      <a:pt x="666" y="678"/>
                    </a:lnTo>
                    <a:lnTo>
                      <a:pt x="666" y="678"/>
                    </a:lnTo>
                    <a:lnTo>
                      <a:pt x="666" y="672"/>
                    </a:lnTo>
                    <a:lnTo>
                      <a:pt x="666" y="666"/>
                    </a:lnTo>
                    <a:lnTo>
                      <a:pt x="666" y="660"/>
                    </a:lnTo>
                    <a:lnTo>
                      <a:pt x="666" y="654"/>
                    </a:lnTo>
                    <a:lnTo>
                      <a:pt x="672" y="654"/>
                    </a:lnTo>
                    <a:lnTo>
                      <a:pt x="672" y="648"/>
                    </a:lnTo>
                    <a:lnTo>
                      <a:pt x="672" y="642"/>
                    </a:lnTo>
                    <a:lnTo>
                      <a:pt x="672" y="636"/>
                    </a:lnTo>
                    <a:lnTo>
                      <a:pt x="672" y="630"/>
                    </a:lnTo>
                    <a:lnTo>
                      <a:pt x="672" y="624"/>
                    </a:lnTo>
                    <a:lnTo>
                      <a:pt x="678" y="624"/>
                    </a:lnTo>
                    <a:lnTo>
                      <a:pt x="678" y="618"/>
                    </a:lnTo>
                    <a:lnTo>
                      <a:pt x="678" y="606"/>
                    </a:lnTo>
                    <a:lnTo>
                      <a:pt x="678" y="600"/>
                    </a:lnTo>
                    <a:lnTo>
                      <a:pt x="678" y="600"/>
                    </a:lnTo>
                    <a:lnTo>
                      <a:pt x="678" y="594"/>
                    </a:lnTo>
                    <a:lnTo>
                      <a:pt x="684" y="588"/>
                    </a:lnTo>
                    <a:lnTo>
                      <a:pt x="684" y="582"/>
                    </a:lnTo>
                    <a:lnTo>
                      <a:pt x="684" y="576"/>
                    </a:lnTo>
                    <a:lnTo>
                      <a:pt x="684" y="570"/>
                    </a:lnTo>
                    <a:lnTo>
                      <a:pt x="684" y="564"/>
                    </a:lnTo>
                    <a:lnTo>
                      <a:pt x="684" y="564"/>
                    </a:lnTo>
                    <a:lnTo>
                      <a:pt x="684" y="558"/>
                    </a:lnTo>
                    <a:lnTo>
                      <a:pt x="690" y="552"/>
                    </a:lnTo>
                    <a:lnTo>
                      <a:pt x="690" y="546"/>
                    </a:lnTo>
                    <a:lnTo>
                      <a:pt x="690" y="546"/>
                    </a:lnTo>
                    <a:lnTo>
                      <a:pt x="690" y="546"/>
                    </a:lnTo>
                    <a:lnTo>
                      <a:pt x="690" y="546"/>
                    </a:lnTo>
                    <a:lnTo>
                      <a:pt x="690" y="546"/>
                    </a:lnTo>
                    <a:lnTo>
                      <a:pt x="696" y="546"/>
                    </a:lnTo>
                    <a:lnTo>
                      <a:pt x="696" y="546"/>
                    </a:lnTo>
                    <a:lnTo>
                      <a:pt x="696" y="546"/>
                    </a:lnTo>
                    <a:lnTo>
                      <a:pt x="696" y="552"/>
                    </a:lnTo>
                    <a:lnTo>
                      <a:pt x="696" y="552"/>
                    </a:lnTo>
                    <a:lnTo>
                      <a:pt x="696" y="552"/>
                    </a:lnTo>
                    <a:lnTo>
                      <a:pt x="696" y="552"/>
                    </a:lnTo>
                    <a:lnTo>
                      <a:pt x="702" y="552"/>
                    </a:lnTo>
                    <a:lnTo>
                      <a:pt x="702" y="552"/>
                    </a:lnTo>
                    <a:lnTo>
                      <a:pt x="702" y="558"/>
                    </a:lnTo>
                    <a:lnTo>
                      <a:pt x="702" y="558"/>
                    </a:lnTo>
                    <a:lnTo>
                      <a:pt x="702" y="558"/>
                    </a:lnTo>
                    <a:lnTo>
                      <a:pt x="702" y="558"/>
                    </a:lnTo>
                    <a:lnTo>
                      <a:pt x="708" y="558"/>
                    </a:lnTo>
                    <a:lnTo>
                      <a:pt x="708" y="558"/>
                    </a:lnTo>
                    <a:lnTo>
                      <a:pt x="708" y="558"/>
                    </a:lnTo>
                    <a:lnTo>
                      <a:pt x="708" y="564"/>
                    </a:lnTo>
                    <a:lnTo>
                      <a:pt x="708" y="564"/>
                    </a:lnTo>
                    <a:lnTo>
                      <a:pt x="708" y="564"/>
                    </a:lnTo>
                    <a:lnTo>
                      <a:pt x="708" y="564"/>
                    </a:lnTo>
                    <a:lnTo>
                      <a:pt x="714" y="564"/>
                    </a:lnTo>
                    <a:lnTo>
                      <a:pt x="714" y="564"/>
                    </a:lnTo>
                    <a:lnTo>
                      <a:pt x="714" y="570"/>
                    </a:lnTo>
                    <a:lnTo>
                      <a:pt x="714" y="570"/>
                    </a:lnTo>
                    <a:lnTo>
                      <a:pt x="714" y="570"/>
                    </a:lnTo>
                    <a:lnTo>
                      <a:pt x="714" y="570"/>
                    </a:lnTo>
                    <a:lnTo>
                      <a:pt x="720" y="570"/>
                    </a:lnTo>
                    <a:lnTo>
                      <a:pt x="720" y="576"/>
                    </a:lnTo>
                    <a:lnTo>
                      <a:pt x="720" y="576"/>
                    </a:lnTo>
                    <a:lnTo>
                      <a:pt x="720" y="576"/>
                    </a:lnTo>
                    <a:lnTo>
                      <a:pt x="720" y="576"/>
                    </a:lnTo>
                    <a:lnTo>
                      <a:pt x="720" y="576"/>
                    </a:lnTo>
                    <a:lnTo>
                      <a:pt x="726" y="576"/>
                    </a:lnTo>
                    <a:lnTo>
                      <a:pt x="726" y="582"/>
                    </a:lnTo>
                    <a:lnTo>
                      <a:pt x="726" y="582"/>
                    </a:lnTo>
                    <a:lnTo>
                      <a:pt x="726" y="582"/>
                    </a:lnTo>
                    <a:lnTo>
                      <a:pt x="726" y="582"/>
                    </a:lnTo>
                    <a:lnTo>
                      <a:pt x="726" y="582"/>
                    </a:lnTo>
                    <a:lnTo>
                      <a:pt x="726" y="582"/>
                    </a:lnTo>
                    <a:lnTo>
                      <a:pt x="732" y="588"/>
                    </a:lnTo>
                    <a:lnTo>
                      <a:pt x="732" y="588"/>
                    </a:lnTo>
                    <a:lnTo>
                      <a:pt x="732" y="588"/>
                    </a:lnTo>
                    <a:lnTo>
                      <a:pt x="732" y="588"/>
                    </a:lnTo>
                    <a:lnTo>
                      <a:pt x="732" y="588"/>
                    </a:lnTo>
                    <a:lnTo>
                      <a:pt x="732" y="588"/>
                    </a:lnTo>
                    <a:lnTo>
                      <a:pt x="738" y="594"/>
                    </a:lnTo>
                    <a:lnTo>
                      <a:pt x="738" y="594"/>
                    </a:lnTo>
                    <a:lnTo>
                      <a:pt x="738" y="594"/>
                    </a:lnTo>
                    <a:lnTo>
                      <a:pt x="738" y="594"/>
                    </a:lnTo>
                    <a:lnTo>
                      <a:pt x="738" y="594"/>
                    </a:lnTo>
                    <a:lnTo>
                      <a:pt x="738" y="594"/>
                    </a:lnTo>
                    <a:lnTo>
                      <a:pt x="738" y="600"/>
                    </a:lnTo>
                    <a:lnTo>
                      <a:pt x="744" y="600"/>
                    </a:lnTo>
                    <a:lnTo>
                      <a:pt x="744" y="600"/>
                    </a:lnTo>
                    <a:lnTo>
                      <a:pt x="744" y="600"/>
                    </a:lnTo>
                    <a:lnTo>
                      <a:pt x="744" y="600"/>
                    </a:lnTo>
                    <a:lnTo>
                      <a:pt x="744" y="600"/>
                    </a:lnTo>
                    <a:lnTo>
                      <a:pt x="744" y="606"/>
                    </a:lnTo>
                    <a:lnTo>
                      <a:pt x="744" y="606"/>
                    </a:lnTo>
                    <a:lnTo>
                      <a:pt x="750" y="606"/>
                    </a:lnTo>
                    <a:lnTo>
                      <a:pt x="750" y="606"/>
                    </a:lnTo>
                    <a:lnTo>
                      <a:pt x="750" y="606"/>
                    </a:lnTo>
                    <a:lnTo>
                      <a:pt x="750" y="606"/>
                    </a:lnTo>
                    <a:lnTo>
                      <a:pt x="750" y="612"/>
                    </a:lnTo>
                    <a:lnTo>
                      <a:pt x="750" y="612"/>
                    </a:lnTo>
                    <a:lnTo>
                      <a:pt x="756" y="612"/>
                    </a:lnTo>
                    <a:lnTo>
                      <a:pt x="756" y="612"/>
                    </a:lnTo>
                    <a:lnTo>
                      <a:pt x="756" y="612"/>
                    </a:lnTo>
                    <a:lnTo>
                      <a:pt x="756" y="612"/>
                    </a:lnTo>
                    <a:lnTo>
                      <a:pt x="756" y="618"/>
                    </a:lnTo>
                    <a:lnTo>
                      <a:pt x="756" y="618"/>
                    </a:lnTo>
                    <a:lnTo>
                      <a:pt x="756" y="618"/>
                    </a:lnTo>
                    <a:lnTo>
                      <a:pt x="762" y="618"/>
                    </a:lnTo>
                    <a:lnTo>
                      <a:pt x="762" y="618"/>
                    </a:lnTo>
                    <a:lnTo>
                      <a:pt x="762" y="618"/>
                    </a:lnTo>
                    <a:lnTo>
                      <a:pt x="762" y="618"/>
                    </a:lnTo>
                    <a:lnTo>
                      <a:pt x="762" y="624"/>
                    </a:lnTo>
                    <a:lnTo>
                      <a:pt x="762" y="624"/>
                    </a:lnTo>
                    <a:lnTo>
                      <a:pt x="768" y="624"/>
                    </a:lnTo>
                    <a:lnTo>
                      <a:pt x="768" y="624"/>
                    </a:lnTo>
                    <a:lnTo>
                      <a:pt x="768" y="624"/>
                    </a:lnTo>
                    <a:lnTo>
                      <a:pt x="768" y="624"/>
                    </a:lnTo>
                    <a:lnTo>
                      <a:pt x="768" y="630"/>
                    </a:lnTo>
                    <a:lnTo>
                      <a:pt x="768" y="630"/>
                    </a:lnTo>
                    <a:lnTo>
                      <a:pt x="768" y="630"/>
                    </a:lnTo>
                    <a:lnTo>
                      <a:pt x="774" y="630"/>
                    </a:lnTo>
                    <a:lnTo>
                      <a:pt x="774" y="630"/>
                    </a:lnTo>
                    <a:lnTo>
                      <a:pt x="774" y="630"/>
                    </a:lnTo>
                    <a:lnTo>
                      <a:pt x="774" y="630"/>
                    </a:lnTo>
                    <a:lnTo>
                      <a:pt x="774" y="636"/>
                    </a:lnTo>
                    <a:lnTo>
                      <a:pt x="774" y="636"/>
                    </a:lnTo>
                    <a:lnTo>
                      <a:pt x="780" y="636"/>
                    </a:lnTo>
                    <a:lnTo>
                      <a:pt x="780" y="636"/>
                    </a:lnTo>
                    <a:lnTo>
                      <a:pt x="780" y="636"/>
                    </a:lnTo>
                    <a:lnTo>
                      <a:pt x="780" y="642"/>
                    </a:lnTo>
                    <a:lnTo>
                      <a:pt x="780" y="642"/>
                    </a:lnTo>
                    <a:lnTo>
                      <a:pt x="780" y="642"/>
                    </a:lnTo>
                    <a:lnTo>
                      <a:pt x="786" y="642"/>
                    </a:lnTo>
                    <a:lnTo>
                      <a:pt x="786" y="642"/>
                    </a:lnTo>
                    <a:lnTo>
                      <a:pt x="786" y="642"/>
                    </a:lnTo>
                    <a:lnTo>
                      <a:pt x="786" y="648"/>
                    </a:lnTo>
                    <a:lnTo>
                      <a:pt x="786" y="648"/>
                    </a:lnTo>
                    <a:lnTo>
                      <a:pt x="786" y="648"/>
                    </a:lnTo>
                    <a:lnTo>
                      <a:pt x="786" y="648"/>
                    </a:lnTo>
                    <a:lnTo>
                      <a:pt x="792" y="648"/>
                    </a:lnTo>
                    <a:lnTo>
                      <a:pt x="792" y="648"/>
                    </a:lnTo>
                    <a:lnTo>
                      <a:pt x="792" y="654"/>
                    </a:lnTo>
                    <a:lnTo>
                      <a:pt x="792" y="654"/>
                    </a:lnTo>
                    <a:lnTo>
                      <a:pt x="792" y="654"/>
                    </a:lnTo>
                    <a:lnTo>
                      <a:pt x="792" y="654"/>
                    </a:lnTo>
                    <a:lnTo>
                      <a:pt x="792" y="654"/>
                    </a:lnTo>
                    <a:lnTo>
                      <a:pt x="798" y="660"/>
                    </a:lnTo>
                    <a:lnTo>
                      <a:pt x="798" y="660"/>
                    </a:lnTo>
                    <a:lnTo>
                      <a:pt x="798" y="660"/>
                    </a:lnTo>
                    <a:lnTo>
                      <a:pt x="798" y="660"/>
                    </a:lnTo>
                    <a:lnTo>
                      <a:pt x="798" y="660"/>
                    </a:lnTo>
                    <a:lnTo>
                      <a:pt x="798" y="660"/>
                    </a:lnTo>
                    <a:lnTo>
                      <a:pt x="804" y="666"/>
                    </a:lnTo>
                    <a:lnTo>
                      <a:pt x="804" y="666"/>
                    </a:lnTo>
                    <a:lnTo>
                      <a:pt x="804" y="666"/>
                    </a:lnTo>
                    <a:lnTo>
                      <a:pt x="804" y="666"/>
                    </a:lnTo>
                    <a:lnTo>
                      <a:pt x="804" y="666"/>
                    </a:lnTo>
                    <a:lnTo>
                      <a:pt x="804" y="672"/>
                    </a:lnTo>
                    <a:lnTo>
                      <a:pt x="804" y="672"/>
                    </a:lnTo>
                    <a:lnTo>
                      <a:pt x="810" y="672"/>
                    </a:lnTo>
                    <a:lnTo>
                      <a:pt x="810" y="672"/>
                    </a:lnTo>
                    <a:lnTo>
                      <a:pt x="810" y="672"/>
                    </a:lnTo>
                    <a:lnTo>
                      <a:pt x="810" y="672"/>
                    </a:lnTo>
                    <a:lnTo>
                      <a:pt x="810" y="678"/>
                    </a:lnTo>
                    <a:lnTo>
                      <a:pt x="810" y="678"/>
                    </a:lnTo>
                    <a:lnTo>
                      <a:pt x="816" y="678"/>
                    </a:lnTo>
                    <a:lnTo>
                      <a:pt x="816" y="678"/>
                    </a:lnTo>
                    <a:lnTo>
                      <a:pt x="816" y="678"/>
                    </a:lnTo>
                    <a:lnTo>
                      <a:pt x="816" y="678"/>
                    </a:lnTo>
                    <a:lnTo>
                      <a:pt x="816" y="684"/>
                    </a:lnTo>
                    <a:lnTo>
                      <a:pt x="816" y="684"/>
                    </a:lnTo>
                    <a:lnTo>
                      <a:pt x="822" y="684"/>
                    </a:lnTo>
                    <a:lnTo>
                      <a:pt x="822" y="684"/>
                    </a:lnTo>
                    <a:lnTo>
                      <a:pt x="822" y="690"/>
                    </a:lnTo>
                    <a:lnTo>
                      <a:pt x="822" y="690"/>
                    </a:lnTo>
                    <a:lnTo>
                      <a:pt x="822" y="690"/>
                    </a:lnTo>
                    <a:lnTo>
                      <a:pt x="822" y="690"/>
                    </a:lnTo>
                    <a:lnTo>
                      <a:pt x="822" y="690"/>
                    </a:lnTo>
                    <a:lnTo>
                      <a:pt x="828" y="690"/>
                    </a:lnTo>
                    <a:lnTo>
                      <a:pt x="828" y="696"/>
                    </a:lnTo>
                    <a:lnTo>
                      <a:pt x="828" y="696"/>
                    </a:lnTo>
                    <a:lnTo>
                      <a:pt x="828" y="696"/>
                    </a:lnTo>
                    <a:lnTo>
                      <a:pt x="828" y="696"/>
                    </a:lnTo>
                    <a:lnTo>
                      <a:pt x="828" y="696"/>
                    </a:lnTo>
                    <a:lnTo>
                      <a:pt x="834" y="696"/>
                    </a:lnTo>
                    <a:lnTo>
                      <a:pt x="834" y="702"/>
                    </a:lnTo>
                    <a:lnTo>
                      <a:pt x="834" y="702"/>
                    </a:lnTo>
                    <a:lnTo>
                      <a:pt x="834" y="702"/>
                    </a:lnTo>
                    <a:lnTo>
                      <a:pt x="834" y="702"/>
                    </a:lnTo>
                    <a:lnTo>
                      <a:pt x="834" y="702"/>
                    </a:lnTo>
                    <a:lnTo>
                      <a:pt x="834" y="702"/>
                    </a:lnTo>
                    <a:lnTo>
                      <a:pt x="840" y="708"/>
                    </a:lnTo>
                    <a:lnTo>
                      <a:pt x="840" y="708"/>
                    </a:lnTo>
                    <a:lnTo>
                      <a:pt x="840" y="708"/>
                    </a:lnTo>
                    <a:lnTo>
                      <a:pt x="840" y="708"/>
                    </a:lnTo>
                    <a:lnTo>
                      <a:pt x="840" y="708"/>
                    </a:lnTo>
                    <a:lnTo>
                      <a:pt x="840" y="708"/>
                    </a:lnTo>
                    <a:lnTo>
                      <a:pt x="846" y="708"/>
                    </a:lnTo>
                    <a:lnTo>
                      <a:pt x="846" y="714"/>
                    </a:lnTo>
                    <a:lnTo>
                      <a:pt x="846" y="714"/>
                    </a:lnTo>
                    <a:lnTo>
                      <a:pt x="846" y="714"/>
                    </a:lnTo>
                    <a:lnTo>
                      <a:pt x="846" y="714"/>
                    </a:lnTo>
                    <a:lnTo>
                      <a:pt x="846" y="714"/>
                    </a:lnTo>
                    <a:lnTo>
                      <a:pt x="846" y="714"/>
                    </a:lnTo>
                    <a:lnTo>
                      <a:pt x="852" y="720"/>
                    </a:lnTo>
                    <a:lnTo>
                      <a:pt x="852" y="720"/>
                    </a:lnTo>
                    <a:lnTo>
                      <a:pt x="852" y="720"/>
                    </a:lnTo>
                    <a:lnTo>
                      <a:pt x="852" y="720"/>
                    </a:lnTo>
                    <a:lnTo>
                      <a:pt x="852" y="720"/>
                    </a:lnTo>
                    <a:lnTo>
                      <a:pt x="852" y="720"/>
                    </a:lnTo>
                    <a:lnTo>
                      <a:pt x="852" y="720"/>
                    </a:lnTo>
                    <a:lnTo>
                      <a:pt x="858" y="726"/>
                    </a:lnTo>
                    <a:lnTo>
                      <a:pt x="858" y="726"/>
                    </a:lnTo>
                    <a:lnTo>
                      <a:pt x="858" y="726"/>
                    </a:lnTo>
                    <a:lnTo>
                      <a:pt x="858" y="726"/>
                    </a:lnTo>
                    <a:lnTo>
                      <a:pt x="858" y="726"/>
                    </a:lnTo>
                    <a:lnTo>
                      <a:pt x="858" y="732"/>
                    </a:lnTo>
                    <a:lnTo>
                      <a:pt x="864" y="732"/>
                    </a:lnTo>
                    <a:lnTo>
                      <a:pt x="864" y="732"/>
                    </a:lnTo>
                    <a:lnTo>
                      <a:pt x="864" y="732"/>
                    </a:lnTo>
                    <a:lnTo>
                      <a:pt x="864" y="732"/>
                    </a:lnTo>
                    <a:lnTo>
                      <a:pt x="864" y="732"/>
                    </a:lnTo>
                    <a:lnTo>
                      <a:pt x="864" y="732"/>
                    </a:lnTo>
                    <a:lnTo>
                      <a:pt x="864" y="738"/>
                    </a:lnTo>
                    <a:lnTo>
                      <a:pt x="870" y="738"/>
                    </a:lnTo>
                    <a:lnTo>
                      <a:pt x="870" y="738"/>
                    </a:lnTo>
                    <a:lnTo>
                      <a:pt x="870" y="738"/>
                    </a:lnTo>
                    <a:lnTo>
                      <a:pt x="870" y="738"/>
                    </a:lnTo>
                    <a:lnTo>
                      <a:pt x="870" y="744"/>
                    </a:lnTo>
                    <a:lnTo>
                      <a:pt x="870" y="744"/>
                    </a:lnTo>
                    <a:lnTo>
                      <a:pt x="876" y="744"/>
                    </a:lnTo>
                    <a:lnTo>
                      <a:pt x="876" y="744"/>
                    </a:lnTo>
                    <a:lnTo>
                      <a:pt x="876" y="744"/>
                    </a:lnTo>
                    <a:lnTo>
                      <a:pt x="876" y="744"/>
                    </a:lnTo>
                    <a:lnTo>
                      <a:pt x="876" y="744"/>
                    </a:lnTo>
                    <a:lnTo>
                      <a:pt x="876" y="738"/>
                    </a:lnTo>
                    <a:lnTo>
                      <a:pt x="882" y="738"/>
                    </a:lnTo>
                    <a:lnTo>
                      <a:pt x="882" y="732"/>
                    </a:lnTo>
                    <a:lnTo>
                      <a:pt x="882" y="732"/>
                    </a:lnTo>
                    <a:lnTo>
                      <a:pt x="882" y="732"/>
                    </a:lnTo>
                    <a:lnTo>
                      <a:pt x="882" y="726"/>
                    </a:lnTo>
                    <a:lnTo>
                      <a:pt x="882" y="720"/>
                    </a:lnTo>
                    <a:lnTo>
                      <a:pt x="888" y="720"/>
                    </a:lnTo>
                    <a:lnTo>
                      <a:pt x="888" y="714"/>
                    </a:lnTo>
                    <a:lnTo>
                      <a:pt x="888" y="714"/>
                    </a:lnTo>
                    <a:lnTo>
                      <a:pt x="888" y="714"/>
                    </a:lnTo>
                    <a:lnTo>
                      <a:pt x="888" y="708"/>
                    </a:lnTo>
                    <a:lnTo>
                      <a:pt x="888" y="708"/>
                    </a:lnTo>
                    <a:lnTo>
                      <a:pt x="888" y="702"/>
                    </a:lnTo>
                    <a:lnTo>
                      <a:pt x="894" y="702"/>
                    </a:lnTo>
                    <a:lnTo>
                      <a:pt x="894" y="696"/>
                    </a:lnTo>
                    <a:lnTo>
                      <a:pt x="894" y="696"/>
                    </a:lnTo>
                    <a:lnTo>
                      <a:pt x="894" y="690"/>
                    </a:lnTo>
                    <a:lnTo>
                      <a:pt x="894" y="690"/>
                    </a:lnTo>
                    <a:lnTo>
                      <a:pt x="894" y="684"/>
                    </a:lnTo>
                    <a:lnTo>
                      <a:pt x="900" y="684"/>
                    </a:lnTo>
                    <a:lnTo>
                      <a:pt x="900" y="678"/>
                    </a:lnTo>
                    <a:lnTo>
                      <a:pt x="900" y="678"/>
                    </a:lnTo>
                    <a:lnTo>
                      <a:pt x="900" y="672"/>
                    </a:lnTo>
                    <a:lnTo>
                      <a:pt x="900" y="672"/>
                    </a:lnTo>
                    <a:lnTo>
                      <a:pt x="900" y="666"/>
                    </a:lnTo>
                    <a:lnTo>
                      <a:pt x="900" y="666"/>
                    </a:lnTo>
                    <a:lnTo>
                      <a:pt x="906" y="660"/>
                    </a:lnTo>
                    <a:lnTo>
                      <a:pt x="906" y="660"/>
                    </a:lnTo>
                    <a:lnTo>
                      <a:pt x="906" y="654"/>
                    </a:lnTo>
                    <a:lnTo>
                      <a:pt x="906" y="654"/>
                    </a:lnTo>
                    <a:lnTo>
                      <a:pt x="906" y="648"/>
                    </a:lnTo>
                    <a:lnTo>
                      <a:pt x="906" y="648"/>
                    </a:lnTo>
                    <a:lnTo>
                      <a:pt x="906" y="642"/>
                    </a:lnTo>
                    <a:lnTo>
                      <a:pt x="912" y="642"/>
                    </a:lnTo>
                    <a:lnTo>
                      <a:pt x="912" y="636"/>
                    </a:lnTo>
                    <a:lnTo>
                      <a:pt x="912" y="636"/>
                    </a:lnTo>
                    <a:lnTo>
                      <a:pt x="912" y="630"/>
                    </a:lnTo>
                    <a:lnTo>
                      <a:pt x="912" y="630"/>
                    </a:lnTo>
                    <a:lnTo>
                      <a:pt x="912" y="624"/>
                    </a:lnTo>
                    <a:lnTo>
                      <a:pt x="918" y="624"/>
                    </a:lnTo>
                    <a:lnTo>
                      <a:pt x="918" y="618"/>
                    </a:lnTo>
                    <a:lnTo>
                      <a:pt x="918" y="618"/>
                    </a:lnTo>
                    <a:lnTo>
                      <a:pt x="918" y="612"/>
                    </a:lnTo>
                    <a:lnTo>
                      <a:pt x="918" y="612"/>
                    </a:lnTo>
                    <a:lnTo>
                      <a:pt x="918" y="606"/>
                    </a:lnTo>
                    <a:lnTo>
                      <a:pt x="918" y="606"/>
                    </a:lnTo>
                    <a:lnTo>
                      <a:pt x="924" y="600"/>
                    </a:lnTo>
                    <a:lnTo>
                      <a:pt x="924" y="600"/>
                    </a:lnTo>
                    <a:lnTo>
                      <a:pt x="924" y="594"/>
                    </a:lnTo>
                    <a:lnTo>
                      <a:pt x="924" y="594"/>
                    </a:lnTo>
                    <a:lnTo>
                      <a:pt x="924" y="588"/>
                    </a:lnTo>
                    <a:lnTo>
                      <a:pt x="924" y="582"/>
                    </a:lnTo>
                    <a:lnTo>
                      <a:pt x="930" y="582"/>
                    </a:lnTo>
                    <a:lnTo>
                      <a:pt x="930" y="576"/>
                    </a:lnTo>
                    <a:lnTo>
                      <a:pt x="930" y="576"/>
                    </a:lnTo>
                    <a:lnTo>
                      <a:pt x="930" y="570"/>
                    </a:lnTo>
                    <a:lnTo>
                      <a:pt x="930" y="570"/>
                    </a:lnTo>
                    <a:lnTo>
                      <a:pt x="930" y="564"/>
                    </a:lnTo>
                    <a:lnTo>
                      <a:pt x="930" y="564"/>
                    </a:lnTo>
                    <a:lnTo>
                      <a:pt x="936" y="558"/>
                    </a:lnTo>
                    <a:lnTo>
                      <a:pt x="936" y="558"/>
                    </a:lnTo>
                    <a:lnTo>
                      <a:pt x="936" y="552"/>
                    </a:lnTo>
                    <a:lnTo>
                      <a:pt x="936" y="546"/>
                    </a:lnTo>
                    <a:lnTo>
                      <a:pt x="936" y="546"/>
                    </a:lnTo>
                    <a:lnTo>
                      <a:pt x="936" y="540"/>
                    </a:lnTo>
                    <a:lnTo>
                      <a:pt x="942" y="540"/>
                    </a:lnTo>
                    <a:lnTo>
                      <a:pt x="942" y="534"/>
                    </a:lnTo>
                    <a:lnTo>
                      <a:pt x="942" y="534"/>
                    </a:lnTo>
                    <a:lnTo>
                      <a:pt x="942" y="528"/>
                    </a:lnTo>
                    <a:lnTo>
                      <a:pt x="942" y="528"/>
                    </a:lnTo>
                    <a:lnTo>
                      <a:pt x="942" y="522"/>
                    </a:lnTo>
                    <a:lnTo>
                      <a:pt x="942" y="516"/>
                    </a:lnTo>
                    <a:lnTo>
                      <a:pt x="948" y="516"/>
                    </a:lnTo>
                    <a:lnTo>
                      <a:pt x="948" y="510"/>
                    </a:lnTo>
                    <a:lnTo>
                      <a:pt x="948" y="510"/>
                    </a:lnTo>
                    <a:lnTo>
                      <a:pt x="948" y="504"/>
                    </a:lnTo>
                    <a:lnTo>
                      <a:pt x="948" y="504"/>
                    </a:lnTo>
                    <a:lnTo>
                      <a:pt x="948" y="498"/>
                    </a:lnTo>
                    <a:lnTo>
                      <a:pt x="954" y="492"/>
                    </a:lnTo>
                    <a:lnTo>
                      <a:pt x="954" y="492"/>
                    </a:lnTo>
                    <a:lnTo>
                      <a:pt x="954" y="486"/>
                    </a:lnTo>
                    <a:lnTo>
                      <a:pt x="954" y="486"/>
                    </a:lnTo>
                    <a:lnTo>
                      <a:pt x="954" y="480"/>
                    </a:lnTo>
                    <a:lnTo>
                      <a:pt x="954" y="474"/>
                    </a:lnTo>
                    <a:lnTo>
                      <a:pt x="954" y="474"/>
                    </a:lnTo>
                    <a:lnTo>
                      <a:pt x="960" y="468"/>
                    </a:lnTo>
                    <a:lnTo>
                      <a:pt x="960" y="468"/>
                    </a:lnTo>
                    <a:lnTo>
                      <a:pt x="960" y="462"/>
                    </a:lnTo>
                    <a:lnTo>
                      <a:pt x="960" y="456"/>
                    </a:lnTo>
                    <a:lnTo>
                      <a:pt x="960" y="456"/>
                    </a:lnTo>
                    <a:lnTo>
                      <a:pt x="960" y="450"/>
                    </a:lnTo>
                    <a:lnTo>
                      <a:pt x="966" y="450"/>
                    </a:lnTo>
                    <a:lnTo>
                      <a:pt x="966" y="444"/>
                    </a:lnTo>
                    <a:lnTo>
                      <a:pt x="966" y="438"/>
                    </a:lnTo>
                    <a:lnTo>
                      <a:pt x="966" y="438"/>
                    </a:lnTo>
                    <a:lnTo>
                      <a:pt x="966" y="432"/>
                    </a:lnTo>
                    <a:lnTo>
                      <a:pt x="966" y="432"/>
                    </a:lnTo>
                    <a:lnTo>
                      <a:pt x="966" y="426"/>
                    </a:lnTo>
                    <a:lnTo>
                      <a:pt x="972" y="420"/>
                    </a:lnTo>
                    <a:lnTo>
                      <a:pt x="972" y="420"/>
                    </a:lnTo>
                    <a:lnTo>
                      <a:pt x="972" y="414"/>
                    </a:lnTo>
                    <a:lnTo>
                      <a:pt x="972" y="414"/>
                    </a:lnTo>
                    <a:lnTo>
                      <a:pt x="972" y="408"/>
                    </a:lnTo>
                    <a:lnTo>
                      <a:pt x="972" y="402"/>
                    </a:lnTo>
                    <a:lnTo>
                      <a:pt x="978" y="402"/>
                    </a:lnTo>
                    <a:lnTo>
                      <a:pt x="978" y="396"/>
                    </a:lnTo>
                    <a:lnTo>
                      <a:pt x="978" y="390"/>
                    </a:lnTo>
                    <a:lnTo>
                      <a:pt x="978" y="390"/>
                    </a:lnTo>
                    <a:lnTo>
                      <a:pt x="978" y="384"/>
                    </a:lnTo>
                    <a:lnTo>
                      <a:pt x="978" y="384"/>
                    </a:lnTo>
                    <a:lnTo>
                      <a:pt x="978" y="378"/>
                    </a:lnTo>
                    <a:lnTo>
                      <a:pt x="984" y="372"/>
                    </a:lnTo>
                    <a:lnTo>
                      <a:pt x="984" y="372"/>
                    </a:lnTo>
                    <a:lnTo>
                      <a:pt x="984" y="366"/>
                    </a:lnTo>
                    <a:lnTo>
                      <a:pt x="984" y="360"/>
                    </a:lnTo>
                    <a:lnTo>
                      <a:pt x="984" y="360"/>
                    </a:lnTo>
                    <a:lnTo>
                      <a:pt x="984" y="354"/>
                    </a:lnTo>
                    <a:lnTo>
                      <a:pt x="990" y="348"/>
                    </a:lnTo>
                    <a:lnTo>
                      <a:pt x="990" y="348"/>
                    </a:lnTo>
                    <a:lnTo>
                      <a:pt x="990" y="342"/>
                    </a:lnTo>
                    <a:lnTo>
                      <a:pt x="990" y="336"/>
                    </a:lnTo>
                    <a:lnTo>
                      <a:pt x="990" y="336"/>
                    </a:lnTo>
                    <a:lnTo>
                      <a:pt x="990" y="330"/>
                    </a:lnTo>
                    <a:lnTo>
                      <a:pt x="990" y="324"/>
                    </a:lnTo>
                    <a:lnTo>
                      <a:pt x="996" y="324"/>
                    </a:lnTo>
                    <a:lnTo>
                      <a:pt x="996" y="318"/>
                    </a:lnTo>
                    <a:lnTo>
                      <a:pt x="996" y="318"/>
                    </a:lnTo>
                    <a:lnTo>
                      <a:pt x="996" y="312"/>
                    </a:lnTo>
                    <a:lnTo>
                      <a:pt x="996" y="306"/>
                    </a:lnTo>
                    <a:lnTo>
                      <a:pt x="996" y="306"/>
                    </a:lnTo>
                    <a:lnTo>
                      <a:pt x="1002" y="300"/>
                    </a:lnTo>
                    <a:lnTo>
                      <a:pt x="1002" y="294"/>
                    </a:lnTo>
                    <a:lnTo>
                      <a:pt x="1002" y="294"/>
                    </a:lnTo>
                    <a:lnTo>
                      <a:pt x="1002" y="288"/>
                    </a:lnTo>
                    <a:lnTo>
                      <a:pt x="1002" y="282"/>
                    </a:lnTo>
                    <a:lnTo>
                      <a:pt x="1002" y="276"/>
                    </a:lnTo>
                    <a:lnTo>
                      <a:pt x="1002" y="276"/>
                    </a:lnTo>
                    <a:lnTo>
                      <a:pt x="1008" y="270"/>
                    </a:lnTo>
                    <a:lnTo>
                      <a:pt x="1008" y="264"/>
                    </a:lnTo>
                    <a:lnTo>
                      <a:pt x="1008" y="264"/>
                    </a:lnTo>
                    <a:lnTo>
                      <a:pt x="1008" y="258"/>
                    </a:lnTo>
                    <a:lnTo>
                      <a:pt x="1008" y="252"/>
                    </a:lnTo>
                    <a:lnTo>
                      <a:pt x="1008" y="252"/>
                    </a:lnTo>
                    <a:lnTo>
                      <a:pt x="1014" y="246"/>
                    </a:lnTo>
                    <a:lnTo>
                      <a:pt x="1014" y="240"/>
                    </a:lnTo>
                    <a:lnTo>
                      <a:pt x="1014" y="240"/>
                    </a:lnTo>
                    <a:lnTo>
                      <a:pt x="1014" y="234"/>
                    </a:lnTo>
                    <a:lnTo>
                      <a:pt x="1014" y="228"/>
                    </a:lnTo>
                    <a:lnTo>
                      <a:pt x="1014" y="228"/>
                    </a:lnTo>
                    <a:lnTo>
                      <a:pt x="1014" y="222"/>
                    </a:lnTo>
                    <a:lnTo>
                      <a:pt x="1020" y="216"/>
                    </a:lnTo>
                    <a:lnTo>
                      <a:pt x="1020" y="210"/>
                    </a:lnTo>
                    <a:lnTo>
                      <a:pt x="1020" y="210"/>
                    </a:lnTo>
                    <a:lnTo>
                      <a:pt x="1020" y="204"/>
                    </a:lnTo>
                    <a:lnTo>
                      <a:pt x="1020" y="198"/>
                    </a:lnTo>
                    <a:lnTo>
                      <a:pt x="1020" y="198"/>
                    </a:lnTo>
                    <a:lnTo>
                      <a:pt x="1026" y="192"/>
                    </a:lnTo>
                    <a:lnTo>
                      <a:pt x="1026" y="186"/>
                    </a:lnTo>
                    <a:lnTo>
                      <a:pt x="1026" y="180"/>
                    </a:lnTo>
                    <a:lnTo>
                      <a:pt x="1026" y="180"/>
                    </a:lnTo>
                    <a:lnTo>
                      <a:pt x="1026" y="174"/>
                    </a:lnTo>
                    <a:lnTo>
                      <a:pt x="1026" y="168"/>
                    </a:lnTo>
                    <a:lnTo>
                      <a:pt x="1026" y="168"/>
                    </a:lnTo>
                    <a:lnTo>
                      <a:pt x="1032" y="162"/>
                    </a:lnTo>
                    <a:lnTo>
                      <a:pt x="1032" y="156"/>
                    </a:lnTo>
                    <a:lnTo>
                      <a:pt x="1032" y="150"/>
                    </a:lnTo>
                    <a:lnTo>
                      <a:pt x="1032" y="150"/>
                    </a:lnTo>
                    <a:lnTo>
                      <a:pt x="1032" y="144"/>
                    </a:lnTo>
                    <a:lnTo>
                      <a:pt x="1032" y="138"/>
                    </a:lnTo>
                    <a:lnTo>
                      <a:pt x="1032" y="138"/>
                    </a:lnTo>
                    <a:lnTo>
                      <a:pt x="1038" y="132"/>
                    </a:lnTo>
                    <a:lnTo>
                      <a:pt x="1038" y="126"/>
                    </a:lnTo>
                    <a:lnTo>
                      <a:pt x="1038" y="120"/>
                    </a:lnTo>
                    <a:lnTo>
                      <a:pt x="1038" y="120"/>
                    </a:lnTo>
                    <a:lnTo>
                      <a:pt x="1038" y="114"/>
                    </a:lnTo>
                    <a:lnTo>
                      <a:pt x="1038" y="108"/>
                    </a:lnTo>
                    <a:lnTo>
                      <a:pt x="1044" y="102"/>
                    </a:lnTo>
                    <a:lnTo>
                      <a:pt x="1044" y="102"/>
                    </a:lnTo>
                    <a:lnTo>
                      <a:pt x="1044" y="96"/>
                    </a:lnTo>
                    <a:lnTo>
                      <a:pt x="1044" y="90"/>
                    </a:lnTo>
                    <a:lnTo>
                      <a:pt x="1044" y="84"/>
                    </a:lnTo>
                    <a:lnTo>
                      <a:pt x="1044" y="84"/>
                    </a:lnTo>
                    <a:lnTo>
                      <a:pt x="1044" y="78"/>
                    </a:lnTo>
                    <a:lnTo>
                      <a:pt x="1050" y="72"/>
                    </a:lnTo>
                    <a:lnTo>
                      <a:pt x="1050" y="66"/>
                    </a:lnTo>
                    <a:lnTo>
                      <a:pt x="1050" y="66"/>
                    </a:lnTo>
                    <a:lnTo>
                      <a:pt x="1050" y="60"/>
                    </a:lnTo>
                    <a:lnTo>
                      <a:pt x="1050" y="54"/>
                    </a:lnTo>
                    <a:lnTo>
                      <a:pt x="1050" y="48"/>
                    </a:lnTo>
                    <a:lnTo>
                      <a:pt x="1056" y="48"/>
                    </a:lnTo>
                    <a:lnTo>
                      <a:pt x="1056" y="42"/>
                    </a:lnTo>
                    <a:lnTo>
                      <a:pt x="1056" y="36"/>
                    </a:lnTo>
                    <a:lnTo>
                      <a:pt x="1056" y="24"/>
                    </a:lnTo>
                    <a:lnTo>
                      <a:pt x="1056" y="24"/>
                    </a:lnTo>
                    <a:lnTo>
                      <a:pt x="1056" y="18"/>
                    </a:lnTo>
                    <a:lnTo>
                      <a:pt x="1062" y="12"/>
                    </a:lnTo>
                    <a:lnTo>
                      <a:pt x="1062" y="6"/>
                    </a:lnTo>
                    <a:lnTo>
                      <a:pt x="1062" y="6"/>
                    </a:lnTo>
                    <a:lnTo>
                      <a:pt x="1062" y="0"/>
                    </a:lnTo>
                    <a:lnTo>
                      <a:pt x="1062" y="0"/>
                    </a:lnTo>
                    <a:lnTo>
                      <a:pt x="1062" y="6"/>
                    </a:lnTo>
                    <a:lnTo>
                      <a:pt x="1062" y="12"/>
                    </a:lnTo>
                    <a:lnTo>
                      <a:pt x="1068" y="18"/>
                    </a:lnTo>
                    <a:lnTo>
                      <a:pt x="1068" y="30"/>
                    </a:lnTo>
                    <a:lnTo>
                      <a:pt x="1068" y="36"/>
                    </a:lnTo>
                    <a:lnTo>
                      <a:pt x="1068" y="42"/>
                    </a:lnTo>
                    <a:lnTo>
                      <a:pt x="1068" y="48"/>
                    </a:lnTo>
                    <a:lnTo>
                      <a:pt x="1068" y="54"/>
                    </a:lnTo>
                    <a:lnTo>
                      <a:pt x="1068" y="60"/>
                    </a:lnTo>
                    <a:lnTo>
                      <a:pt x="1074" y="72"/>
                    </a:lnTo>
                    <a:lnTo>
                      <a:pt x="1074" y="84"/>
                    </a:lnTo>
                    <a:lnTo>
                      <a:pt x="1074" y="90"/>
                    </a:lnTo>
                    <a:lnTo>
                      <a:pt x="1074" y="102"/>
                    </a:lnTo>
                    <a:lnTo>
                      <a:pt x="1074" y="108"/>
                    </a:lnTo>
                    <a:lnTo>
                      <a:pt x="1080" y="114"/>
                    </a:lnTo>
                    <a:lnTo>
                      <a:pt x="1080" y="120"/>
                    </a:lnTo>
                    <a:lnTo>
                      <a:pt x="1080" y="132"/>
                    </a:lnTo>
                    <a:lnTo>
                      <a:pt x="1080" y="138"/>
                    </a:lnTo>
                    <a:lnTo>
                      <a:pt x="1080" y="144"/>
                    </a:lnTo>
                    <a:lnTo>
                      <a:pt x="1080" y="150"/>
                    </a:lnTo>
                    <a:lnTo>
                      <a:pt x="1080" y="162"/>
                    </a:lnTo>
                    <a:lnTo>
                      <a:pt x="1086" y="168"/>
                    </a:lnTo>
                    <a:lnTo>
                      <a:pt x="1086" y="174"/>
                    </a:lnTo>
                    <a:lnTo>
                      <a:pt x="1086" y="180"/>
                    </a:lnTo>
                    <a:lnTo>
                      <a:pt x="1086" y="186"/>
                    </a:lnTo>
                    <a:lnTo>
                      <a:pt x="1086" y="198"/>
                    </a:lnTo>
                    <a:lnTo>
                      <a:pt x="1086" y="204"/>
                    </a:lnTo>
                    <a:lnTo>
                      <a:pt x="1092" y="210"/>
                    </a:lnTo>
                    <a:lnTo>
                      <a:pt x="1092" y="216"/>
                    </a:lnTo>
                    <a:lnTo>
                      <a:pt x="1092" y="222"/>
                    </a:lnTo>
                    <a:lnTo>
                      <a:pt x="1092" y="234"/>
                    </a:lnTo>
                    <a:lnTo>
                      <a:pt x="1092" y="240"/>
                    </a:lnTo>
                    <a:lnTo>
                      <a:pt x="1092" y="246"/>
                    </a:lnTo>
                    <a:lnTo>
                      <a:pt x="1092" y="252"/>
                    </a:lnTo>
                    <a:lnTo>
                      <a:pt x="1098" y="258"/>
                    </a:lnTo>
                    <a:lnTo>
                      <a:pt x="1098" y="270"/>
                    </a:lnTo>
                    <a:lnTo>
                      <a:pt x="1098" y="276"/>
                    </a:lnTo>
                    <a:lnTo>
                      <a:pt x="1098" y="282"/>
                    </a:lnTo>
                    <a:lnTo>
                      <a:pt x="1098" y="288"/>
                    </a:lnTo>
                    <a:lnTo>
                      <a:pt x="1098" y="294"/>
                    </a:lnTo>
                    <a:lnTo>
                      <a:pt x="1104" y="300"/>
                    </a:lnTo>
                    <a:lnTo>
                      <a:pt x="1104" y="306"/>
                    </a:lnTo>
                    <a:lnTo>
                      <a:pt x="1104" y="318"/>
                    </a:lnTo>
                    <a:lnTo>
                      <a:pt x="1104" y="324"/>
                    </a:lnTo>
                    <a:lnTo>
                      <a:pt x="1104" y="330"/>
                    </a:lnTo>
                    <a:lnTo>
                      <a:pt x="1104" y="336"/>
                    </a:lnTo>
                    <a:lnTo>
                      <a:pt x="1104" y="342"/>
                    </a:lnTo>
                    <a:lnTo>
                      <a:pt x="1110" y="348"/>
                    </a:lnTo>
                    <a:lnTo>
                      <a:pt x="1110" y="354"/>
                    </a:lnTo>
                    <a:lnTo>
                      <a:pt x="1110" y="360"/>
                    </a:lnTo>
                    <a:lnTo>
                      <a:pt x="1110" y="372"/>
                    </a:lnTo>
                    <a:lnTo>
                      <a:pt x="1110" y="378"/>
                    </a:lnTo>
                    <a:lnTo>
                      <a:pt x="1110" y="384"/>
                    </a:lnTo>
                    <a:lnTo>
                      <a:pt x="1116" y="390"/>
                    </a:lnTo>
                    <a:lnTo>
                      <a:pt x="1116" y="396"/>
                    </a:lnTo>
                    <a:lnTo>
                      <a:pt x="1116" y="402"/>
                    </a:lnTo>
                    <a:lnTo>
                      <a:pt x="1116" y="408"/>
                    </a:lnTo>
                    <a:lnTo>
                      <a:pt x="1116" y="414"/>
                    </a:lnTo>
                    <a:lnTo>
                      <a:pt x="1116" y="420"/>
                    </a:lnTo>
                    <a:lnTo>
                      <a:pt x="1116" y="426"/>
                    </a:lnTo>
                    <a:lnTo>
                      <a:pt x="1122" y="432"/>
                    </a:lnTo>
                    <a:lnTo>
                      <a:pt x="1122" y="438"/>
                    </a:lnTo>
                    <a:lnTo>
                      <a:pt x="1122" y="444"/>
                    </a:lnTo>
                    <a:lnTo>
                      <a:pt x="1122" y="456"/>
                    </a:lnTo>
                    <a:lnTo>
                      <a:pt x="1122" y="462"/>
                    </a:lnTo>
                    <a:lnTo>
                      <a:pt x="1122" y="468"/>
                    </a:lnTo>
                    <a:lnTo>
                      <a:pt x="1128" y="474"/>
                    </a:lnTo>
                    <a:lnTo>
                      <a:pt x="1128" y="480"/>
                    </a:lnTo>
                    <a:lnTo>
                      <a:pt x="1128" y="486"/>
                    </a:lnTo>
                    <a:lnTo>
                      <a:pt x="1128" y="492"/>
                    </a:lnTo>
                    <a:lnTo>
                      <a:pt x="1128" y="498"/>
                    </a:lnTo>
                    <a:lnTo>
                      <a:pt x="1128" y="504"/>
                    </a:lnTo>
                    <a:lnTo>
                      <a:pt x="1128" y="510"/>
                    </a:lnTo>
                    <a:lnTo>
                      <a:pt x="1134" y="516"/>
                    </a:lnTo>
                    <a:lnTo>
                      <a:pt x="1134" y="522"/>
                    </a:lnTo>
                    <a:lnTo>
                      <a:pt x="1134" y="528"/>
                    </a:lnTo>
                    <a:lnTo>
                      <a:pt x="1134" y="534"/>
                    </a:lnTo>
                    <a:lnTo>
                      <a:pt x="1134" y="540"/>
                    </a:lnTo>
                    <a:lnTo>
                      <a:pt x="1134" y="546"/>
                    </a:lnTo>
                    <a:lnTo>
                      <a:pt x="1140" y="552"/>
                    </a:lnTo>
                    <a:lnTo>
                      <a:pt x="1140" y="558"/>
                    </a:lnTo>
                    <a:lnTo>
                      <a:pt x="1140" y="564"/>
                    </a:lnTo>
                    <a:lnTo>
                      <a:pt x="1140" y="570"/>
                    </a:lnTo>
                    <a:lnTo>
                      <a:pt x="1140" y="576"/>
                    </a:lnTo>
                    <a:lnTo>
                      <a:pt x="1140" y="576"/>
                    </a:lnTo>
                    <a:lnTo>
                      <a:pt x="1140" y="582"/>
                    </a:lnTo>
                    <a:lnTo>
                      <a:pt x="1146" y="588"/>
                    </a:lnTo>
                    <a:lnTo>
                      <a:pt x="1146" y="594"/>
                    </a:lnTo>
                    <a:lnTo>
                      <a:pt x="1146" y="600"/>
                    </a:lnTo>
                    <a:lnTo>
                      <a:pt x="1146" y="606"/>
                    </a:lnTo>
                    <a:lnTo>
                      <a:pt x="1146" y="612"/>
                    </a:lnTo>
                    <a:lnTo>
                      <a:pt x="1146" y="618"/>
                    </a:lnTo>
                    <a:lnTo>
                      <a:pt x="1146" y="624"/>
                    </a:lnTo>
                    <a:lnTo>
                      <a:pt x="1152" y="630"/>
                    </a:lnTo>
                    <a:lnTo>
                      <a:pt x="1152" y="636"/>
                    </a:lnTo>
                    <a:lnTo>
                      <a:pt x="1152" y="642"/>
                    </a:lnTo>
                    <a:lnTo>
                      <a:pt x="1152" y="648"/>
                    </a:lnTo>
                    <a:lnTo>
                      <a:pt x="1152" y="648"/>
                    </a:lnTo>
                    <a:lnTo>
                      <a:pt x="1152" y="654"/>
                    </a:lnTo>
                    <a:lnTo>
                      <a:pt x="1158" y="660"/>
                    </a:lnTo>
                    <a:lnTo>
                      <a:pt x="1158" y="666"/>
                    </a:lnTo>
                    <a:lnTo>
                      <a:pt x="1158" y="672"/>
                    </a:lnTo>
                    <a:lnTo>
                      <a:pt x="1158" y="678"/>
                    </a:lnTo>
                    <a:lnTo>
                      <a:pt x="1158" y="684"/>
                    </a:lnTo>
                    <a:lnTo>
                      <a:pt x="1158" y="690"/>
                    </a:lnTo>
                    <a:lnTo>
                      <a:pt x="1158" y="696"/>
                    </a:lnTo>
                    <a:lnTo>
                      <a:pt x="1164" y="696"/>
                    </a:lnTo>
                    <a:lnTo>
                      <a:pt x="1164" y="702"/>
                    </a:lnTo>
                    <a:lnTo>
                      <a:pt x="1164" y="708"/>
                    </a:lnTo>
                    <a:lnTo>
                      <a:pt x="1164" y="714"/>
                    </a:lnTo>
                    <a:lnTo>
                      <a:pt x="1164" y="720"/>
                    </a:lnTo>
                    <a:lnTo>
                      <a:pt x="1164" y="726"/>
                    </a:lnTo>
                    <a:lnTo>
                      <a:pt x="1170" y="726"/>
                    </a:lnTo>
                    <a:lnTo>
                      <a:pt x="1170" y="732"/>
                    </a:lnTo>
                    <a:lnTo>
                      <a:pt x="1170" y="738"/>
                    </a:lnTo>
                    <a:lnTo>
                      <a:pt x="1170" y="744"/>
                    </a:lnTo>
                    <a:lnTo>
                      <a:pt x="1170" y="750"/>
                    </a:lnTo>
                    <a:lnTo>
                      <a:pt x="1170" y="750"/>
                    </a:lnTo>
                    <a:lnTo>
                      <a:pt x="1170" y="756"/>
                    </a:lnTo>
                    <a:lnTo>
                      <a:pt x="1176" y="762"/>
                    </a:lnTo>
                    <a:lnTo>
                      <a:pt x="1176" y="768"/>
                    </a:lnTo>
                    <a:lnTo>
                      <a:pt x="1176" y="774"/>
                    </a:lnTo>
                    <a:lnTo>
                      <a:pt x="1176" y="774"/>
                    </a:lnTo>
                    <a:lnTo>
                      <a:pt x="1176" y="780"/>
                    </a:lnTo>
                    <a:lnTo>
                      <a:pt x="1176" y="786"/>
                    </a:lnTo>
                    <a:lnTo>
                      <a:pt x="1182" y="792"/>
                    </a:lnTo>
                    <a:lnTo>
                      <a:pt x="1182" y="798"/>
                    </a:lnTo>
                    <a:lnTo>
                      <a:pt x="1182" y="798"/>
                    </a:lnTo>
                    <a:lnTo>
                      <a:pt x="1182" y="804"/>
                    </a:lnTo>
                    <a:lnTo>
                      <a:pt x="1182" y="810"/>
                    </a:lnTo>
                    <a:lnTo>
                      <a:pt x="1182" y="816"/>
                    </a:lnTo>
                    <a:lnTo>
                      <a:pt x="1182" y="816"/>
                    </a:lnTo>
                    <a:lnTo>
                      <a:pt x="1188" y="822"/>
                    </a:lnTo>
                    <a:lnTo>
                      <a:pt x="1188" y="828"/>
                    </a:lnTo>
                    <a:lnTo>
                      <a:pt x="1188" y="834"/>
                    </a:lnTo>
                    <a:lnTo>
                      <a:pt x="1188" y="834"/>
                    </a:lnTo>
                    <a:lnTo>
                      <a:pt x="1188" y="840"/>
                    </a:lnTo>
                    <a:lnTo>
                      <a:pt x="1188" y="846"/>
                    </a:lnTo>
                    <a:lnTo>
                      <a:pt x="1194" y="846"/>
                    </a:lnTo>
                    <a:lnTo>
                      <a:pt x="1194" y="852"/>
                    </a:lnTo>
                    <a:lnTo>
                      <a:pt x="1194" y="858"/>
                    </a:lnTo>
                    <a:lnTo>
                      <a:pt x="1194" y="864"/>
                    </a:lnTo>
                    <a:lnTo>
                      <a:pt x="1194" y="864"/>
                    </a:lnTo>
                    <a:lnTo>
                      <a:pt x="1194" y="870"/>
                    </a:lnTo>
                    <a:lnTo>
                      <a:pt x="1194" y="876"/>
                    </a:lnTo>
                    <a:lnTo>
                      <a:pt x="1200" y="876"/>
                    </a:lnTo>
                    <a:lnTo>
                      <a:pt x="1200" y="882"/>
                    </a:lnTo>
                    <a:lnTo>
                      <a:pt x="1200" y="888"/>
                    </a:lnTo>
                    <a:lnTo>
                      <a:pt x="1200" y="888"/>
                    </a:lnTo>
                    <a:lnTo>
                      <a:pt x="1200" y="894"/>
                    </a:lnTo>
                    <a:lnTo>
                      <a:pt x="1200" y="900"/>
                    </a:lnTo>
                    <a:lnTo>
                      <a:pt x="1206" y="900"/>
                    </a:lnTo>
                    <a:lnTo>
                      <a:pt x="1206" y="906"/>
                    </a:lnTo>
                    <a:lnTo>
                      <a:pt x="1206" y="912"/>
                    </a:lnTo>
                    <a:lnTo>
                      <a:pt x="1206" y="912"/>
                    </a:lnTo>
                    <a:lnTo>
                      <a:pt x="1206" y="918"/>
                    </a:lnTo>
                    <a:lnTo>
                      <a:pt x="1206" y="924"/>
                    </a:lnTo>
                    <a:lnTo>
                      <a:pt x="1206" y="924"/>
                    </a:lnTo>
                    <a:lnTo>
                      <a:pt x="1212" y="930"/>
                    </a:lnTo>
                    <a:lnTo>
                      <a:pt x="1212" y="930"/>
                    </a:lnTo>
                    <a:lnTo>
                      <a:pt x="1212" y="936"/>
                    </a:lnTo>
                    <a:lnTo>
                      <a:pt x="1212" y="942"/>
                    </a:lnTo>
                    <a:lnTo>
                      <a:pt x="1212" y="942"/>
                    </a:lnTo>
                    <a:lnTo>
                      <a:pt x="1212" y="948"/>
                    </a:lnTo>
                    <a:lnTo>
                      <a:pt x="1218" y="948"/>
                    </a:lnTo>
                    <a:lnTo>
                      <a:pt x="1218" y="954"/>
                    </a:lnTo>
                    <a:lnTo>
                      <a:pt x="1218" y="960"/>
                    </a:lnTo>
                    <a:lnTo>
                      <a:pt x="1218" y="960"/>
                    </a:lnTo>
                    <a:lnTo>
                      <a:pt x="1218" y="966"/>
                    </a:lnTo>
                    <a:lnTo>
                      <a:pt x="1218" y="966"/>
                    </a:lnTo>
                    <a:lnTo>
                      <a:pt x="1218" y="972"/>
                    </a:lnTo>
                    <a:lnTo>
                      <a:pt x="1224" y="972"/>
                    </a:lnTo>
                    <a:lnTo>
                      <a:pt x="1224" y="978"/>
                    </a:lnTo>
                    <a:lnTo>
                      <a:pt x="1224" y="984"/>
                    </a:lnTo>
                    <a:lnTo>
                      <a:pt x="1224" y="984"/>
                    </a:lnTo>
                    <a:lnTo>
                      <a:pt x="1224" y="990"/>
                    </a:lnTo>
                    <a:lnTo>
                      <a:pt x="1224" y="990"/>
                    </a:lnTo>
                    <a:lnTo>
                      <a:pt x="1230" y="996"/>
                    </a:lnTo>
                    <a:lnTo>
                      <a:pt x="1230" y="996"/>
                    </a:lnTo>
                    <a:lnTo>
                      <a:pt x="1230" y="1002"/>
                    </a:lnTo>
                    <a:lnTo>
                      <a:pt x="1230" y="1002"/>
                    </a:lnTo>
                    <a:lnTo>
                      <a:pt x="1230" y="1008"/>
                    </a:lnTo>
                    <a:lnTo>
                      <a:pt x="1230" y="1008"/>
                    </a:lnTo>
                    <a:lnTo>
                      <a:pt x="1230" y="1014"/>
                    </a:lnTo>
                    <a:lnTo>
                      <a:pt x="1236" y="1014"/>
                    </a:lnTo>
                    <a:lnTo>
                      <a:pt x="1236" y="1020"/>
                    </a:lnTo>
                    <a:lnTo>
                      <a:pt x="1236" y="1020"/>
                    </a:lnTo>
                    <a:lnTo>
                      <a:pt x="1236" y="1026"/>
                    </a:lnTo>
                    <a:lnTo>
                      <a:pt x="1236" y="1026"/>
                    </a:lnTo>
                    <a:lnTo>
                      <a:pt x="1236" y="1032"/>
                    </a:lnTo>
                    <a:lnTo>
                      <a:pt x="1242" y="1032"/>
                    </a:lnTo>
                    <a:lnTo>
                      <a:pt x="1242" y="1038"/>
                    </a:lnTo>
                    <a:lnTo>
                      <a:pt x="1242" y="1038"/>
                    </a:lnTo>
                    <a:lnTo>
                      <a:pt x="1242" y="1044"/>
                    </a:lnTo>
                    <a:lnTo>
                      <a:pt x="1242" y="1044"/>
                    </a:lnTo>
                    <a:lnTo>
                      <a:pt x="1242" y="1050"/>
                    </a:lnTo>
                    <a:lnTo>
                      <a:pt x="1242" y="1050"/>
                    </a:lnTo>
                    <a:lnTo>
                      <a:pt x="1248" y="1056"/>
                    </a:lnTo>
                    <a:lnTo>
                      <a:pt x="1248" y="1056"/>
                    </a:lnTo>
                    <a:lnTo>
                      <a:pt x="1248" y="1062"/>
                    </a:lnTo>
                    <a:lnTo>
                      <a:pt x="1248" y="1062"/>
                    </a:lnTo>
                    <a:lnTo>
                      <a:pt x="1248" y="1068"/>
                    </a:lnTo>
                    <a:lnTo>
                      <a:pt x="1248" y="1068"/>
                    </a:lnTo>
                    <a:lnTo>
                      <a:pt x="1254" y="1068"/>
                    </a:lnTo>
                    <a:lnTo>
                      <a:pt x="1254" y="1074"/>
                    </a:lnTo>
                    <a:lnTo>
                      <a:pt x="1254" y="1074"/>
                    </a:lnTo>
                    <a:lnTo>
                      <a:pt x="1254" y="1074"/>
                    </a:lnTo>
                    <a:lnTo>
                      <a:pt x="1254" y="1080"/>
                    </a:lnTo>
                    <a:lnTo>
                      <a:pt x="1254" y="1080"/>
                    </a:lnTo>
                    <a:lnTo>
                      <a:pt x="1254" y="1080"/>
                    </a:lnTo>
                    <a:lnTo>
                      <a:pt x="1260" y="1080"/>
                    </a:lnTo>
                    <a:lnTo>
                      <a:pt x="1260" y="1086"/>
                    </a:lnTo>
                    <a:lnTo>
                      <a:pt x="1260" y="1086"/>
                    </a:lnTo>
                    <a:lnTo>
                      <a:pt x="1260" y="1086"/>
                    </a:lnTo>
                    <a:lnTo>
                      <a:pt x="1260" y="1092"/>
                    </a:lnTo>
                    <a:lnTo>
                      <a:pt x="1260" y="1092"/>
                    </a:lnTo>
                    <a:lnTo>
                      <a:pt x="1266" y="1092"/>
                    </a:lnTo>
                    <a:lnTo>
                      <a:pt x="1266" y="1092"/>
                    </a:lnTo>
                    <a:lnTo>
                      <a:pt x="1266" y="1098"/>
                    </a:lnTo>
                    <a:lnTo>
                      <a:pt x="1266" y="1098"/>
                    </a:lnTo>
                    <a:lnTo>
                      <a:pt x="1266" y="1098"/>
                    </a:lnTo>
                    <a:lnTo>
                      <a:pt x="1266" y="1104"/>
                    </a:lnTo>
                    <a:lnTo>
                      <a:pt x="1272" y="1104"/>
                    </a:lnTo>
                    <a:lnTo>
                      <a:pt x="1272" y="1104"/>
                    </a:lnTo>
                    <a:lnTo>
                      <a:pt x="1272" y="1104"/>
                    </a:lnTo>
                    <a:lnTo>
                      <a:pt x="1272" y="1110"/>
                    </a:lnTo>
                    <a:lnTo>
                      <a:pt x="1272" y="1110"/>
                    </a:lnTo>
                    <a:lnTo>
                      <a:pt x="1272" y="1110"/>
                    </a:lnTo>
                    <a:lnTo>
                      <a:pt x="1272" y="1110"/>
                    </a:lnTo>
                    <a:lnTo>
                      <a:pt x="1278" y="1116"/>
                    </a:lnTo>
                    <a:lnTo>
                      <a:pt x="1278" y="1116"/>
                    </a:lnTo>
                    <a:lnTo>
                      <a:pt x="1278" y="1116"/>
                    </a:lnTo>
                    <a:lnTo>
                      <a:pt x="1278" y="1116"/>
                    </a:lnTo>
                    <a:lnTo>
                      <a:pt x="1278" y="1116"/>
                    </a:lnTo>
                    <a:lnTo>
                      <a:pt x="1278" y="1122"/>
                    </a:lnTo>
                    <a:lnTo>
                      <a:pt x="1284" y="1122"/>
                    </a:lnTo>
                    <a:lnTo>
                      <a:pt x="1284" y="1122"/>
                    </a:lnTo>
                    <a:lnTo>
                      <a:pt x="1284" y="1122"/>
                    </a:lnTo>
                    <a:lnTo>
                      <a:pt x="1284" y="1122"/>
                    </a:lnTo>
                    <a:lnTo>
                      <a:pt x="1284" y="1122"/>
                    </a:lnTo>
                    <a:lnTo>
                      <a:pt x="1284" y="1116"/>
                    </a:lnTo>
                    <a:lnTo>
                      <a:pt x="1284" y="1116"/>
                    </a:lnTo>
                    <a:lnTo>
                      <a:pt x="1290" y="1116"/>
                    </a:lnTo>
                    <a:lnTo>
                      <a:pt x="1290" y="1116"/>
                    </a:lnTo>
                    <a:lnTo>
                      <a:pt x="1290" y="1110"/>
                    </a:lnTo>
                    <a:lnTo>
                      <a:pt x="1290" y="1110"/>
                    </a:lnTo>
                    <a:lnTo>
                      <a:pt x="1290" y="1110"/>
                    </a:lnTo>
                    <a:lnTo>
                      <a:pt x="1290" y="1110"/>
                    </a:lnTo>
                    <a:lnTo>
                      <a:pt x="1290" y="1110"/>
                    </a:lnTo>
                    <a:lnTo>
                      <a:pt x="1296" y="1104"/>
                    </a:lnTo>
                    <a:lnTo>
                      <a:pt x="1296" y="1104"/>
                    </a:lnTo>
                    <a:lnTo>
                      <a:pt x="1296" y="1104"/>
                    </a:lnTo>
                    <a:lnTo>
                      <a:pt x="1296" y="1104"/>
                    </a:lnTo>
                    <a:lnTo>
                      <a:pt x="1296" y="1098"/>
                    </a:lnTo>
                    <a:lnTo>
                      <a:pt x="1296" y="1098"/>
                    </a:lnTo>
                    <a:lnTo>
                      <a:pt x="1302" y="1098"/>
                    </a:lnTo>
                    <a:lnTo>
                      <a:pt x="1302" y="1098"/>
                    </a:lnTo>
                    <a:lnTo>
                      <a:pt x="1302" y="1092"/>
                    </a:lnTo>
                    <a:lnTo>
                      <a:pt x="1302" y="1092"/>
                    </a:lnTo>
                    <a:lnTo>
                      <a:pt x="1302" y="1092"/>
                    </a:lnTo>
                    <a:lnTo>
                      <a:pt x="1302" y="1086"/>
                    </a:lnTo>
                    <a:lnTo>
                      <a:pt x="1302" y="1086"/>
                    </a:lnTo>
                    <a:lnTo>
                      <a:pt x="1308" y="1086"/>
                    </a:lnTo>
                    <a:lnTo>
                      <a:pt x="1308" y="1086"/>
                    </a:lnTo>
                    <a:lnTo>
                      <a:pt x="1308" y="1080"/>
                    </a:lnTo>
                    <a:lnTo>
                      <a:pt x="1308" y="1080"/>
                    </a:lnTo>
                    <a:lnTo>
                      <a:pt x="1308" y="1080"/>
                    </a:lnTo>
                    <a:lnTo>
                      <a:pt x="1308" y="1074"/>
                    </a:lnTo>
                    <a:lnTo>
                      <a:pt x="1314" y="1074"/>
                    </a:lnTo>
                    <a:lnTo>
                      <a:pt x="1314" y="1074"/>
                    </a:lnTo>
                    <a:lnTo>
                      <a:pt x="1314" y="1074"/>
                    </a:lnTo>
                    <a:lnTo>
                      <a:pt x="1314" y="1068"/>
                    </a:lnTo>
                    <a:lnTo>
                      <a:pt x="1314" y="1068"/>
                    </a:lnTo>
                    <a:lnTo>
                      <a:pt x="1314" y="1068"/>
                    </a:lnTo>
                    <a:lnTo>
                      <a:pt x="1320" y="1068"/>
                    </a:lnTo>
                    <a:lnTo>
                      <a:pt x="1320" y="1062"/>
                    </a:lnTo>
                    <a:lnTo>
                      <a:pt x="1320" y="1062"/>
                    </a:lnTo>
                    <a:lnTo>
                      <a:pt x="1320" y="1062"/>
                    </a:lnTo>
                    <a:lnTo>
                      <a:pt x="1320" y="1062"/>
                    </a:lnTo>
                    <a:lnTo>
                      <a:pt x="1320" y="1056"/>
                    </a:lnTo>
                    <a:lnTo>
                      <a:pt x="1320" y="1056"/>
                    </a:lnTo>
                    <a:lnTo>
                      <a:pt x="1326" y="1056"/>
                    </a:lnTo>
                    <a:lnTo>
                      <a:pt x="1326" y="1056"/>
                    </a:lnTo>
                    <a:lnTo>
                      <a:pt x="1326" y="1050"/>
                    </a:lnTo>
                    <a:lnTo>
                      <a:pt x="1326" y="1050"/>
                    </a:lnTo>
                    <a:lnTo>
                      <a:pt x="1326" y="1050"/>
                    </a:lnTo>
                    <a:lnTo>
                      <a:pt x="1326" y="1050"/>
                    </a:lnTo>
                    <a:lnTo>
                      <a:pt x="1332" y="1050"/>
                    </a:lnTo>
                    <a:lnTo>
                      <a:pt x="1332" y="1050"/>
                    </a:lnTo>
                    <a:lnTo>
                      <a:pt x="1332" y="1044"/>
                    </a:lnTo>
                    <a:lnTo>
                      <a:pt x="1332" y="1044"/>
                    </a:lnTo>
                    <a:lnTo>
                      <a:pt x="1332" y="1044"/>
                    </a:lnTo>
                    <a:lnTo>
                      <a:pt x="1332" y="1044"/>
                    </a:lnTo>
                    <a:lnTo>
                      <a:pt x="1332" y="1044"/>
                    </a:lnTo>
                    <a:lnTo>
                      <a:pt x="1338" y="1038"/>
                    </a:lnTo>
                    <a:lnTo>
                      <a:pt x="1338" y="1038"/>
                    </a:lnTo>
                    <a:lnTo>
                      <a:pt x="1338" y="1038"/>
                    </a:lnTo>
                    <a:lnTo>
                      <a:pt x="1338" y="1038"/>
                    </a:lnTo>
                    <a:lnTo>
                      <a:pt x="1338" y="1038"/>
                    </a:lnTo>
                    <a:lnTo>
                      <a:pt x="1338" y="1032"/>
                    </a:lnTo>
                    <a:lnTo>
                      <a:pt x="1344" y="1032"/>
                    </a:lnTo>
                    <a:lnTo>
                      <a:pt x="1344" y="1032"/>
                    </a:lnTo>
                    <a:lnTo>
                      <a:pt x="1344" y="1032"/>
                    </a:lnTo>
                    <a:lnTo>
                      <a:pt x="1344" y="1032"/>
                    </a:lnTo>
                    <a:lnTo>
                      <a:pt x="1344" y="1026"/>
                    </a:lnTo>
                    <a:lnTo>
                      <a:pt x="1344" y="1026"/>
                    </a:lnTo>
                    <a:lnTo>
                      <a:pt x="1344" y="1026"/>
                    </a:lnTo>
                    <a:lnTo>
                      <a:pt x="1350" y="1026"/>
                    </a:lnTo>
                    <a:lnTo>
                      <a:pt x="1350" y="1026"/>
                    </a:lnTo>
                    <a:lnTo>
                      <a:pt x="1350" y="1020"/>
                    </a:lnTo>
                    <a:lnTo>
                      <a:pt x="1350" y="1020"/>
                    </a:lnTo>
                    <a:lnTo>
                      <a:pt x="1350" y="1020"/>
                    </a:lnTo>
                    <a:lnTo>
                      <a:pt x="1350" y="1020"/>
                    </a:lnTo>
                    <a:lnTo>
                      <a:pt x="1356" y="1014"/>
                    </a:lnTo>
                    <a:lnTo>
                      <a:pt x="1356" y="1014"/>
                    </a:lnTo>
                    <a:lnTo>
                      <a:pt x="1356" y="1014"/>
                    </a:lnTo>
                    <a:lnTo>
                      <a:pt x="1356" y="1014"/>
                    </a:lnTo>
                    <a:lnTo>
                      <a:pt x="1356" y="1008"/>
                    </a:lnTo>
                    <a:lnTo>
                      <a:pt x="1356" y="1008"/>
                    </a:lnTo>
                    <a:lnTo>
                      <a:pt x="1356" y="1008"/>
                    </a:lnTo>
                    <a:lnTo>
                      <a:pt x="1362" y="1008"/>
                    </a:lnTo>
                    <a:lnTo>
                      <a:pt x="1362" y="1008"/>
                    </a:lnTo>
                    <a:lnTo>
                      <a:pt x="1362" y="1002"/>
                    </a:lnTo>
                    <a:lnTo>
                      <a:pt x="1362" y="1002"/>
                    </a:lnTo>
                    <a:lnTo>
                      <a:pt x="1362" y="1002"/>
                    </a:lnTo>
                    <a:lnTo>
                      <a:pt x="1362" y="1002"/>
                    </a:lnTo>
                    <a:lnTo>
                      <a:pt x="1362" y="996"/>
                    </a:lnTo>
                    <a:lnTo>
                      <a:pt x="1368" y="996"/>
                    </a:lnTo>
                    <a:lnTo>
                      <a:pt x="1368" y="996"/>
                    </a:lnTo>
                    <a:lnTo>
                      <a:pt x="1368" y="990"/>
                    </a:lnTo>
                    <a:lnTo>
                      <a:pt x="1368" y="990"/>
                    </a:lnTo>
                    <a:lnTo>
                      <a:pt x="1368" y="990"/>
                    </a:lnTo>
                    <a:lnTo>
                      <a:pt x="1368" y="990"/>
                    </a:lnTo>
                    <a:lnTo>
                      <a:pt x="1374" y="984"/>
                    </a:lnTo>
                    <a:lnTo>
                      <a:pt x="1374" y="984"/>
                    </a:lnTo>
                    <a:lnTo>
                      <a:pt x="1374" y="984"/>
                    </a:lnTo>
                    <a:lnTo>
                      <a:pt x="1374" y="984"/>
                    </a:lnTo>
                    <a:lnTo>
                      <a:pt x="1374" y="978"/>
                    </a:lnTo>
                    <a:lnTo>
                      <a:pt x="1374" y="978"/>
                    </a:lnTo>
                    <a:lnTo>
                      <a:pt x="1380" y="978"/>
                    </a:lnTo>
                    <a:lnTo>
                      <a:pt x="1380" y="978"/>
                    </a:lnTo>
                    <a:lnTo>
                      <a:pt x="1380" y="972"/>
                    </a:lnTo>
                    <a:lnTo>
                      <a:pt x="1380" y="972"/>
                    </a:lnTo>
                    <a:lnTo>
                      <a:pt x="1380" y="972"/>
                    </a:lnTo>
                    <a:lnTo>
                      <a:pt x="1380" y="972"/>
                    </a:lnTo>
                    <a:lnTo>
                      <a:pt x="1380" y="966"/>
                    </a:lnTo>
                    <a:lnTo>
                      <a:pt x="1386" y="966"/>
                    </a:lnTo>
                    <a:lnTo>
                      <a:pt x="1386" y="960"/>
                    </a:lnTo>
                    <a:lnTo>
                      <a:pt x="1386" y="960"/>
                    </a:lnTo>
                    <a:lnTo>
                      <a:pt x="1386" y="960"/>
                    </a:lnTo>
                    <a:lnTo>
                      <a:pt x="1386" y="960"/>
                    </a:lnTo>
                    <a:lnTo>
                      <a:pt x="1386" y="966"/>
                    </a:lnTo>
                    <a:lnTo>
                      <a:pt x="1392" y="966"/>
                    </a:lnTo>
                    <a:lnTo>
                      <a:pt x="1392" y="972"/>
                    </a:lnTo>
                    <a:lnTo>
                      <a:pt x="1392" y="978"/>
                    </a:lnTo>
                    <a:lnTo>
                      <a:pt x="1392" y="984"/>
                    </a:lnTo>
                    <a:lnTo>
                      <a:pt x="1392" y="990"/>
                    </a:lnTo>
                    <a:lnTo>
                      <a:pt x="1392" y="996"/>
                    </a:lnTo>
                    <a:lnTo>
                      <a:pt x="1392" y="1002"/>
                    </a:lnTo>
                    <a:lnTo>
                      <a:pt x="1398" y="1002"/>
                    </a:lnTo>
                    <a:lnTo>
                      <a:pt x="1398" y="1008"/>
                    </a:lnTo>
                    <a:lnTo>
                      <a:pt x="1398" y="1014"/>
                    </a:lnTo>
                    <a:lnTo>
                      <a:pt x="1398" y="1020"/>
                    </a:lnTo>
                    <a:lnTo>
                      <a:pt x="1398" y="1026"/>
                    </a:lnTo>
                    <a:lnTo>
                      <a:pt x="1398" y="1026"/>
                    </a:lnTo>
                    <a:lnTo>
                      <a:pt x="1404" y="1038"/>
                    </a:lnTo>
                    <a:lnTo>
                      <a:pt x="1404" y="1044"/>
                    </a:lnTo>
                    <a:lnTo>
                      <a:pt x="1404" y="1050"/>
                    </a:lnTo>
                    <a:lnTo>
                      <a:pt x="1404" y="1050"/>
                    </a:lnTo>
                    <a:lnTo>
                      <a:pt x="1404" y="1056"/>
                    </a:lnTo>
                    <a:lnTo>
                      <a:pt x="1404" y="1062"/>
                    </a:lnTo>
                    <a:lnTo>
                      <a:pt x="1410" y="1062"/>
                    </a:lnTo>
                    <a:lnTo>
                      <a:pt x="1410" y="1068"/>
                    </a:lnTo>
                    <a:lnTo>
                      <a:pt x="1410" y="1074"/>
                    </a:lnTo>
                    <a:lnTo>
                      <a:pt x="1410" y="1080"/>
                    </a:lnTo>
                    <a:lnTo>
                      <a:pt x="1410" y="1080"/>
                    </a:lnTo>
                    <a:lnTo>
                      <a:pt x="1410" y="1086"/>
                    </a:lnTo>
                    <a:lnTo>
                      <a:pt x="1410" y="1092"/>
                    </a:lnTo>
                    <a:lnTo>
                      <a:pt x="1416" y="1092"/>
                    </a:lnTo>
                    <a:lnTo>
                      <a:pt x="1416" y="1098"/>
                    </a:lnTo>
                    <a:lnTo>
                      <a:pt x="1416" y="1104"/>
                    </a:lnTo>
                    <a:lnTo>
                      <a:pt x="1416" y="1104"/>
                    </a:lnTo>
                    <a:lnTo>
                      <a:pt x="1416" y="1110"/>
                    </a:lnTo>
                    <a:lnTo>
                      <a:pt x="1416" y="1110"/>
                    </a:lnTo>
                    <a:lnTo>
                      <a:pt x="1416" y="1116"/>
                    </a:lnTo>
                    <a:lnTo>
                      <a:pt x="1422" y="1122"/>
                    </a:lnTo>
                    <a:lnTo>
                      <a:pt x="1422" y="1122"/>
                    </a:lnTo>
                    <a:lnTo>
                      <a:pt x="1422" y="1128"/>
                    </a:lnTo>
                    <a:lnTo>
                      <a:pt x="1422" y="1128"/>
                    </a:lnTo>
                    <a:lnTo>
                      <a:pt x="1422" y="1134"/>
                    </a:lnTo>
                    <a:lnTo>
                      <a:pt x="1422" y="1140"/>
                    </a:lnTo>
                    <a:lnTo>
                      <a:pt x="1428" y="1140"/>
                    </a:lnTo>
                    <a:lnTo>
                      <a:pt x="1428" y="1146"/>
                    </a:lnTo>
                    <a:lnTo>
                      <a:pt x="1428" y="1146"/>
                    </a:lnTo>
                    <a:lnTo>
                      <a:pt x="1428" y="1146"/>
                    </a:lnTo>
                    <a:lnTo>
                      <a:pt x="1428" y="1152"/>
                    </a:lnTo>
                    <a:lnTo>
                      <a:pt x="1428" y="1152"/>
                    </a:lnTo>
                    <a:lnTo>
                      <a:pt x="1428" y="1146"/>
                    </a:lnTo>
                    <a:lnTo>
                      <a:pt x="1434" y="1140"/>
                    </a:lnTo>
                    <a:lnTo>
                      <a:pt x="1434" y="1140"/>
                    </a:lnTo>
                    <a:lnTo>
                      <a:pt x="1434" y="1140"/>
                    </a:lnTo>
                    <a:lnTo>
                      <a:pt x="1434" y="1134"/>
                    </a:lnTo>
                    <a:lnTo>
                      <a:pt x="1434" y="1134"/>
                    </a:lnTo>
                    <a:lnTo>
                      <a:pt x="1434" y="1128"/>
                    </a:lnTo>
                    <a:lnTo>
                      <a:pt x="1440" y="1128"/>
                    </a:lnTo>
                    <a:lnTo>
                      <a:pt x="1440" y="1122"/>
                    </a:lnTo>
                    <a:lnTo>
                      <a:pt x="1440" y="1122"/>
                    </a:lnTo>
                    <a:lnTo>
                      <a:pt x="1440" y="1116"/>
                    </a:lnTo>
                    <a:lnTo>
                      <a:pt x="1440" y="1116"/>
                    </a:lnTo>
                    <a:lnTo>
                      <a:pt x="1440" y="1110"/>
                    </a:lnTo>
                    <a:lnTo>
                      <a:pt x="1440" y="1110"/>
                    </a:lnTo>
                    <a:lnTo>
                      <a:pt x="1446" y="1104"/>
                    </a:lnTo>
                    <a:lnTo>
                      <a:pt x="1446" y="1104"/>
                    </a:lnTo>
                    <a:lnTo>
                      <a:pt x="1446" y="1098"/>
                    </a:lnTo>
                    <a:lnTo>
                      <a:pt x="1446" y="1098"/>
                    </a:lnTo>
                    <a:lnTo>
                      <a:pt x="1446" y="1092"/>
                    </a:lnTo>
                    <a:lnTo>
                      <a:pt x="1446" y="1092"/>
                    </a:lnTo>
                    <a:lnTo>
                      <a:pt x="1446" y="1086"/>
                    </a:lnTo>
                    <a:lnTo>
                      <a:pt x="1452" y="1080"/>
                    </a:lnTo>
                    <a:lnTo>
                      <a:pt x="1452" y="1080"/>
                    </a:lnTo>
                    <a:lnTo>
                      <a:pt x="1452" y="1074"/>
                    </a:lnTo>
                    <a:lnTo>
                      <a:pt x="1452" y="1074"/>
                    </a:lnTo>
                    <a:lnTo>
                      <a:pt x="1452" y="1068"/>
                    </a:lnTo>
                    <a:lnTo>
                      <a:pt x="1452" y="1062"/>
                    </a:lnTo>
                    <a:lnTo>
                      <a:pt x="1458" y="1062"/>
                    </a:lnTo>
                    <a:lnTo>
                      <a:pt x="1458" y="1056"/>
                    </a:lnTo>
                    <a:lnTo>
                      <a:pt x="1458" y="1050"/>
                    </a:lnTo>
                    <a:lnTo>
                      <a:pt x="1458" y="1050"/>
                    </a:lnTo>
                    <a:lnTo>
                      <a:pt x="1458" y="1044"/>
                    </a:lnTo>
                    <a:lnTo>
                      <a:pt x="1458" y="1038"/>
                    </a:lnTo>
                    <a:lnTo>
                      <a:pt x="1458" y="1038"/>
                    </a:lnTo>
                    <a:lnTo>
                      <a:pt x="1464" y="1032"/>
                    </a:lnTo>
                    <a:lnTo>
                      <a:pt x="1464" y="1026"/>
                    </a:lnTo>
                    <a:lnTo>
                      <a:pt x="1464" y="1020"/>
                    </a:lnTo>
                    <a:lnTo>
                      <a:pt x="1464" y="1014"/>
                    </a:lnTo>
                    <a:lnTo>
                      <a:pt x="1464" y="1014"/>
                    </a:lnTo>
                    <a:lnTo>
                      <a:pt x="1464" y="1008"/>
                    </a:lnTo>
                    <a:lnTo>
                      <a:pt x="1470" y="1002"/>
                    </a:lnTo>
                    <a:lnTo>
                      <a:pt x="1470" y="1002"/>
                    </a:lnTo>
                    <a:lnTo>
                      <a:pt x="1470" y="996"/>
                    </a:lnTo>
                    <a:lnTo>
                      <a:pt x="1470" y="990"/>
                    </a:lnTo>
                    <a:lnTo>
                      <a:pt x="1470" y="990"/>
                    </a:lnTo>
                    <a:lnTo>
                      <a:pt x="1470" y="996"/>
                    </a:lnTo>
                    <a:lnTo>
                      <a:pt x="1476" y="996"/>
                    </a:lnTo>
                    <a:lnTo>
                      <a:pt x="1476" y="996"/>
                    </a:lnTo>
                    <a:lnTo>
                      <a:pt x="1476" y="996"/>
                    </a:lnTo>
                    <a:lnTo>
                      <a:pt x="1476" y="996"/>
                    </a:lnTo>
                    <a:lnTo>
                      <a:pt x="1476" y="996"/>
                    </a:lnTo>
                    <a:lnTo>
                      <a:pt x="1476" y="996"/>
                    </a:lnTo>
                    <a:lnTo>
                      <a:pt x="1482" y="996"/>
                    </a:lnTo>
                    <a:lnTo>
                      <a:pt x="1482" y="996"/>
                    </a:lnTo>
                    <a:lnTo>
                      <a:pt x="1482" y="996"/>
                    </a:lnTo>
                    <a:lnTo>
                      <a:pt x="1482" y="1002"/>
                    </a:lnTo>
                    <a:lnTo>
                      <a:pt x="1482" y="1002"/>
                    </a:lnTo>
                    <a:lnTo>
                      <a:pt x="1482" y="1002"/>
                    </a:lnTo>
                    <a:lnTo>
                      <a:pt x="1482" y="1002"/>
                    </a:lnTo>
                    <a:lnTo>
                      <a:pt x="1488" y="1002"/>
                    </a:lnTo>
                    <a:lnTo>
                      <a:pt x="1488" y="1002"/>
                    </a:lnTo>
                    <a:lnTo>
                      <a:pt x="1488" y="1002"/>
                    </a:lnTo>
                    <a:lnTo>
                      <a:pt x="1488" y="1002"/>
                    </a:lnTo>
                    <a:lnTo>
                      <a:pt x="1488" y="1002"/>
                    </a:lnTo>
                    <a:lnTo>
                      <a:pt x="1488" y="1008"/>
                    </a:lnTo>
                    <a:lnTo>
                      <a:pt x="1488" y="1008"/>
                    </a:lnTo>
                    <a:lnTo>
                      <a:pt x="1494" y="1008"/>
                    </a:lnTo>
                    <a:lnTo>
                      <a:pt x="1494" y="1008"/>
                    </a:lnTo>
                    <a:lnTo>
                      <a:pt x="1494" y="1008"/>
                    </a:lnTo>
                    <a:lnTo>
                      <a:pt x="1494" y="1008"/>
                    </a:lnTo>
                    <a:lnTo>
                      <a:pt x="1494" y="1008"/>
                    </a:lnTo>
                    <a:lnTo>
                      <a:pt x="1494" y="1008"/>
                    </a:lnTo>
                    <a:lnTo>
                      <a:pt x="1500" y="1008"/>
                    </a:lnTo>
                    <a:lnTo>
                      <a:pt x="1500" y="1008"/>
                    </a:lnTo>
                    <a:lnTo>
                      <a:pt x="1500" y="1008"/>
                    </a:lnTo>
                    <a:lnTo>
                      <a:pt x="1500" y="1008"/>
                    </a:lnTo>
                    <a:lnTo>
                      <a:pt x="1500" y="1014"/>
                    </a:lnTo>
                    <a:lnTo>
                      <a:pt x="1500" y="1014"/>
                    </a:lnTo>
                    <a:lnTo>
                      <a:pt x="1500" y="1014"/>
                    </a:lnTo>
                    <a:lnTo>
                      <a:pt x="1506" y="1014"/>
                    </a:lnTo>
                    <a:lnTo>
                      <a:pt x="1506" y="1014"/>
                    </a:lnTo>
                    <a:lnTo>
                      <a:pt x="1506" y="1014"/>
                    </a:lnTo>
                    <a:lnTo>
                      <a:pt x="1506" y="1014"/>
                    </a:lnTo>
                    <a:lnTo>
                      <a:pt x="1506" y="1014"/>
                    </a:lnTo>
                    <a:lnTo>
                      <a:pt x="1506" y="1014"/>
                    </a:lnTo>
                    <a:lnTo>
                      <a:pt x="1512" y="1014"/>
                    </a:lnTo>
                    <a:lnTo>
                      <a:pt x="1512" y="1014"/>
                    </a:lnTo>
                    <a:lnTo>
                      <a:pt x="1512" y="1014"/>
                    </a:lnTo>
                    <a:lnTo>
                      <a:pt x="1512" y="1014"/>
                    </a:lnTo>
                    <a:lnTo>
                      <a:pt x="1512" y="1020"/>
                    </a:lnTo>
                    <a:lnTo>
                      <a:pt x="1512" y="1020"/>
                    </a:lnTo>
                    <a:lnTo>
                      <a:pt x="1512" y="1020"/>
                    </a:lnTo>
                    <a:lnTo>
                      <a:pt x="1518" y="1020"/>
                    </a:lnTo>
                    <a:lnTo>
                      <a:pt x="1518" y="1020"/>
                    </a:lnTo>
                    <a:lnTo>
                      <a:pt x="1518" y="1020"/>
                    </a:lnTo>
                    <a:lnTo>
                      <a:pt x="1518" y="1020"/>
                    </a:lnTo>
                    <a:lnTo>
                      <a:pt x="1518" y="1020"/>
                    </a:lnTo>
                    <a:lnTo>
                      <a:pt x="1518" y="1020"/>
                    </a:lnTo>
                    <a:lnTo>
                      <a:pt x="1524" y="1020"/>
                    </a:lnTo>
                    <a:lnTo>
                      <a:pt x="1524" y="1020"/>
                    </a:lnTo>
                    <a:lnTo>
                      <a:pt x="1524" y="1020"/>
                    </a:lnTo>
                    <a:lnTo>
                      <a:pt x="1524" y="1020"/>
                    </a:lnTo>
                    <a:lnTo>
                      <a:pt x="1524" y="1020"/>
                    </a:lnTo>
                    <a:lnTo>
                      <a:pt x="1524" y="1020"/>
                    </a:lnTo>
                    <a:lnTo>
                      <a:pt x="1524" y="1020"/>
                    </a:lnTo>
                    <a:lnTo>
                      <a:pt x="1530" y="1020"/>
                    </a:lnTo>
                    <a:lnTo>
                      <a:pt x="1530" y="1026"/>
                    </a:lnTo>
                    <a:lnTo>
                      <a:pt x="1530" y="1026"/>
                    </a:lnTo>
                    <a:lnTo>
                      <a:pt x="1530" y="1026"/>
                    </a:lnTo>
                    <a:lnTo>
                      <a:pt x="1530" y="1026"/>
                    </a:lnTo>
                    <a:lnTo>
                      <a:pt x="1530" y="1026"/>
                    </a:lnTo>
                    <a:lnTo>
                      <a:pt x="1536" y="1026"/>
                    </a:lnTo>
                    <a:lnTo>
                      <a:pt x="1536" y="1026"/>
                    </a:lnTo>
                    <a:lnTo>
                      <a:pt x="1536" y="1026"/>
                    </a:lnTo>
                    <a:lnTo>
                      <a:pt x="1536" y="1026"/>
                    </a:lnTo>
                    <a:lnTo>
                      <a:pt x="1536" y="1026"/>
                    </a:lnTo>
                    <a:lnTo>
                      <a:pt x="1536" y="1026"/>
                    </a:lnTo>
                    <a:lnTo>
                      <a:pt x="1542" y="1032"/>
                    </a:lnTo>
                    <a:lnTo>
                      <a:pt x="1542" y="1032"/>
                    </a:lnTo>
                    <a:lnTo>
                      <a:pt x="1542" y="1032"/>
                    </a:lnTo>
                    <a:lnTo>
                      <a:pt x="1542" y="1032"/>
                    </a:lnTo>
                    <a:lnTo>
                      <a:pt x="1542" y="1032"/>
                    </a:lnTo>
                    <a:lnTo>
                      <a:pt x="1542" y="1032"/>
                    </a:lnTo>
                    <a:lnTo>
                      <a:pt x="1542" y="1032"/>
                    </a:lnTo>
                    <a:lnTo>
                      <a:pt x="1548" y="1038"/>
                    </a:lnTo>
                    <a:lnTo>
                      <a:pt x="1548" y="1038"/>
                    </a:lnTo>
                    <a:lnTo>
                      <a:pt x="1548" y="1038"/>
                    </a:lnTo>
                    <a:lnTo>
                      <a:pt x="1548" y="1038"/>
                    </a:lnTo>
                    <a:lnTo>
                      <a:pt x="1548" y="1038"/>
                    </a:lnTo>
                    <a:lnTo>
                      <a:pt x="1548" y="1044"/>
                    </a:lnTo>
                    <a:lnTo>
                      <a:pt x="1554" y="1044"/>
                    </a:lnTo>
                    <a:lnTo>
                      <a:pt x="1554" y="1044"/>
                    </a:lnTo>
                    <a:lnTo>
                      <a:pt x="1554" y="1044"/>
                    </a:lnTo>
                    <a:lnTo>
                      <a:pt x="1554" y="1044"/>
                    </a:lnTo>
                    <a:lnTo>
                      <a:pt x="1554" y="1050"/>
                    </a:lnTo>
                    <a:lnTo>
                      <a:pt x="1554" y="1050"/>
                    </a:lnTo>
                    <a:lnTo>
                      <a:pt x="1554" y="1050"/>
                    </a:lnTo>
                    <a:lnTo>
                      <a:pt x="1560" y="1050"/>
                    </a:lnTo>
                    <a:lnTo>
                      <a:pt x="1560" y="1050"/>
                    </a:lnTo>
                    <a:lnTo>
                      <a:pt x="1560" y="1056"/>
                    </a:lnTo>
                    <a:lnTo>
                      <a:pt x="1560" y="1056"/>
                    </a:lnTo>
                    <a:lnTo>
                      <a:pt x="1560" y="1056"/>
                    </a:lnTo>
                    <a:lnTo>
                      <a:pt x="1560" y="1056"/>
                    </a:lnTo>
                    <a:lnTo>
                      <a:pt x="1560" y="1056"/>
                    </a:lnTo>
                    <a:lnTo>
                      <a:pt x="1566" y="1056"/>
                    </a:lnTo>
                    <a:lnTo>
                      <a:pt x="1566" y="1062"/>
                    </a:lnTo>
                    <a:lnTo>
                      <a:pt x="1566" y="1062"/>
                    </a:lnTo>
                    <a:lnTo>
                      <a:pt x="1566" y="1062"/>
                    </a:lnTo>
                    <a:lnTo>
                      <a:pt x="1566" y="1062"/>
                    </a:lnTo>
                    <a:lnTo>
                      <a:pt x="1566" y="1062"/>
                    </a:lnTo>
                    <a:lnTo>
                      <a:pt x="1572" y="1062"/>
                    </a:lnTo>
                    <a:lnTo>
                      <a:pt x="1572" y="1068"/>
                    </a:lnTo>
                    <a:lnTo>
                      <a:pt x="1572" y="1068"/>
                    </a:lnTo>
                    <a:lnTo>
                      <a:pt x="1572" y="1068"/>
                    </a:lnTo>
                    <a:lnTo>
                      <a:pt x="1572" y="1068"/>
                    </a:lnTo>
                    <a:lnTo>
                      <a:pt x="1572" y="1068"/>
                    </a:lnTo>
                    <a:lnTo>
                      <a:pt x="1572" y="1068"/>
                    </a:lnTo>
                    <a:lnTo>
                      <a:pt x="1578" y="1074"/>
                    </a:lnTo>
                    <a:lnTo>
                      <a:pt x="1578" y="1074"/>
                    </a:lnTo>
                    <a:lnTo>
                      <a:pt x="1578" y="1074"/>
                    </a:lnTo>
                    <a:lnTo>
                      <a:pt x="1578" y="1074"/>
                    </a:lnTo>
                    <a:lnTo>
                      <a:pt x="1578" y="1074"/>
                    </a:lnTo>
                    <a:lnTo>
                      <a:pt x="1578" y="1074"/>
                    </a:lnTo>
                    <a:lnTo>
                      <a:pt x="1584" y="1074"/>
                    </a:lnTo>
                    <a:lnTo>
                      <a:pt x="1584" y="1080"/>
                    </a:lnTo>
                    <a:lnTo>
                      <a:pt x="1584" y="1080"/>
                    </a:lnTo>
                    <a:lnTo>
                      <a:pt x="1584" y="1080"/>
                    </a:lnTo>
                    <a:lnTo>
                      <a:pt x="1584" y="1080"/>
                    </a:lnTo>
                    <a:lnTo>
                      <a:pt x="1584" y="1080"/>
                    </a:lnTo>
                    <a:lnTo>
                      <a:pt x="1584" y="1080"/>
                    </a:lnTo>
                    <a:lnTo>
                      <a:pt x="1590" y="1080"/>
                    </a:lnTo>
                    <a:lnTo>
                      <a:pt x="1590" y="1080"/>
                    </a:lnTo>
                    <a:lnTo>
                      <a:pt x="1590" y="1086"/>
                    </a:lnTo>
                    <a:lnTo>
                      <a:pt x="1590" y="1086"/>
                    </a:lnTo>
                    <a:lnTo>
                      <a:pt x="1590" y="1086"/>
                    </a:lnTo>
                    <a:lnTo>
                      <a:pt x="1590" y="1086"/>
                    </a:lnTo>
                    <a:lnTo>
                      <a:pt x="1596" y="1086"/>
                    </a:lnTo>
                    <a:lnTo>
                      <a:pt x="1596" y="1086"/>
                    </a:lnTo>
                    <a:lnTo>
                      <a:pt x="1596" y="1086"/>
                    </a:lnTo>
                    <a:lnTo>
                      <a:pt x="1596" y="1086"/>
                    </a:lnTo>
                    <a:lnTo>
                      <a:pt x="1596" y="1092"/>
                    </a:lnTo>
                    <a:lnTo>
                      <a:pt x="1596" y="1092"/>
                    </a:lnTo>
                    <a:lnTo>
                      <a:pt x="1596" y="1092"/>
                    </a:lnTo>
                    <a:lnTo>
                      <a:pt x="1602" y="1092"/>
                    </a:lnTo>
                    <a:lnTo>
                      <a:pt x="1602" y="1092"/>
                    </a:lnTo>
                    <a:lnTo>
                      <a:pt x="1602" y="1092"/>
                    </a:lnTo>
                    <a:lnTo>
                      <a:pt x="1602" y="1092"/>
                    </a:lnTo>
                    <a:lnTo>
                      <a:pt x="1602" y="1092"/>
                    </a:lnTo>
                    <a:lnTo>
                      <a:pt x="1602" y="1092"/>
                    </a:lnTo>
                    <a:lnTo>
                      <a:pt x="1608" y="1092"/>
                    </a:lnTo>
                    <a:lnTo>
                      <a:pt x="1608" y="1098"/>
                    </a:lnTo>
                    <a:lnTo>
                      <a:pt x="1608" y="1098"/>
                    </a:lnTo>
                    <a:lnTo>
                      <a:pt x="1608" y="1092"/>
                    </a:lnTo>
                    <a:lnTo>
                      <a:pt x="1608" y="1092"/>
                    </a:lnTo>
                    <a:lnTo>
                      <a:pt x="1608" y="1086"/>
                    </a:lnTo>
                    <a:lnTo>
                      <a:pt x="1608" y="1086"/>
                    </a:lnTo>
                    <a:lnTo>
                      <a:pt x="1614" y="1086"/>
                    </a:lnTo>
                    <a:lnTo>
                      <a:pt x="1614" y="1080"/>
                    </a:lnTo>
                    <a:lnTo>
                      <a:pt x="1614" y="1074"/>
                    </a:lnTo>
                    <a:lnTo>
                      <a:pt x="1614" y="1074"/>
                    </a:lnTo>
                    <a:lnTo>
                      <a:pt x="1614" y="1068"/>
                    </a:lnTo>
                    <a:lnTo>
                      <a:pt x="1614" y="1068"/>
                    </a:lnTo>
                    <a:lnTo>
                      <a:pt x="1620" y="1062"/>
                    </a:lnTo>
                    <a:lnTo>
                      <a:pt x="1620" y="1062"/>
                    </a:lnTo>
                    <a:lnTo>
                      <a:pt x="1620" y="1056"/>
                    </a:lnTo>
                    <a:lnTo>
                      <a:pt x="1620" y="1056"/>
                    </a:lnTo>
                    <a:lnTo>
                      <a:pt x="1620" y="1050"/>
                    </a:lnTo>
                    <a:lnTo>
                      <a:pt x="1620" y="1050"/>
                    </a:lnTo>
                    <a:lnTo>
                      <a:pt x="1626" y="1044"/>
                    </a:lnTo>
                    <a:lnTo>
                      <a:pt x="1626" y="1044"/>
                    </a:lnTo>
                    <a:lnTo>
                      <a:pt x="1626" y="1038"/>
                    </a:lnTo>
                    <a:lnTo>
                      <a:pt x="1626" y="1032"/>
                    </a:lnTo>
                    <a:lnTo>
                      <a:pt x="1626" y="1032"/>
                    </a:lnTo>
                    <a:lnTo>
                      <a:pt x="1626" y="1026"/>
                    </a:lnTo>
                    <a:lnTo>
                      <a:pt x="1626" y="1026"/>
                    </a:lnTo>
                    <a:lnTo>
                      <a:pt x="1632" y="1020"/>
                    </a:lnTo>
                    <a:lnTo>
                      <a:pt x="1632" y="1014"/>
                    </a:lnTo>
                    <a:lnTo>
                      <a:pt x="1632" y="1014"/>
                    </a:lnTo>
                    <a:lnTo>
                      <a:pt x="1632" y="1008"/>
                    </a:lnTo>
                    <a:lnTo>
                      <a:pt x="1632" y="1008"/>
                    </a:lnTo>
                    <a:lnTo>
                      <a:pt x="1632" y="1002"/>
                    </a:lnTo>
                    <a:lnTo>
                      <a:pt x="1638" y="996"/>
                    </a:lnTo>
                    <a:lnTo>
                      <a:pt x="1638" y="996"/>
                    </a:lnTo>
                    <a:lnTo>
                      <a:pt x="1638" y="990"/>
                    </a:lnTo>
                    <a:lnTo>
                      <a:pt x="1638" y="984"/>
                    </a:lnTo>
                    <a:lnTo>
                      <a:pt x="1638" y="984"/>
                    </a:lnTo>
                    <a:lnTo>
                      <a:pt x="1638" y="978"/>
                    </a:lnTo>
                    <a:lnTo>
                      <a:pt x="1638" y="972"/>
                    </a:lnTo>
                    <a:lnTo>
                      <a:pt x="1644" y="972"/>
                    </a:lnTo>
                    <a:lnTo>
                      <a:pt x="1644" y="966"/>
                    </a:lnTo>
                    <a:lnTo>
                      <a:pt x="1644" y="960"/>
                    </a:lnTo>
                    <a:lnTo>
                      <a:pt x="1644" y="960"/>
                    </a:lnTo>
                    <a:lnTo>
                      <a:pt x="1644" y="954"/>
                    </a:lnTo>
                    <a:lnTo>
                      <a:pt x="1644" y="948"/>
                    </a:lnTo>
                    <a:lnTo>
                      <a:pt x="1650" y="948"/>
                    </a:lnTo>
                    <a:lnTo>
                      <a:pt x="1650" y="942"/>
                    </a:lnTo>
                    <a:lnTo>
                      <a:pt x="1650" y="936"/>
                    </a:lnTo>
                    <a:lnTo>
                      <a:pt x="1650" y="930"/>
                    </a:lnTo>
                    <a:lnTo>
                      <a:pt x="1650" y="930"/>
                    </a:lnTo>
                    <a:lnTo>
                      <a:pt x="1650" y="924"/>
                    </a:lnTo>
                    <a:lnTo>
                      <a:pt x="1650" y="918"/>
                    </a:lnTo>
                    <a:lnTo>
                      <a:pt x="1656" y="918"/>
                    </a:lnTo>
                    <a:lnTo>
                      <a:pt x="1656" y="912"/>
                    </a:lnTo>
                    <a:lnTo>
                      <a:pt x="1656" y="906"/>
                    </a:lnTo>
                    <a:lnTo>
                      <a:pt x="1656" y="900"/>
                    </a:lnTo>
                    <a:lnTo>
                      <a:pt x="1656" y="894"/>
                    </a:lnTo>
                    <a:lnTo>
                      <a:pt x="1656" y="894"/>
                    </a:lnTo>
                    <a:lnTo>
                      <a:pt x="1656" y="888"/>
                    </a:lnTo>
                    <a:lnTo>
                      <a:pt x="1662" y="882"/>
                    </a:lnTo>
                    <a:lnTo>
                      <a:pt x="1662" y="876"/>
                    </a:lnTo>
                    <a:lnTo>
                      <a:pt x="1662" y="876"/>
                    </a:lnTo>
                    <a:lnTo>
                      <a:pt x="1662" y="870"/>
                    </a:lnTo>
                    <a:lnTo>
                      <a:pt x="1662" y="864"/>
                    </a:lnTo>
                    <a:lnTo>
                      <a:pt x="1662" y="858"/>
                    </a:lnTo>
                    <a:lnTo>
                      <a:pt x="1668" y="852"/>
                    </a:lnTo>
                    <a:lnTo>
                      <a:pt x="1668" y="846"/>
                    </a:lnTo>
                    <a:lnTo>
                      <a:pt x="1668" y="846"/>
                    </a:lnTo>
                    <a:lnTo>
                      <a:pt x="1668" y="840"/>
                    </a:lnTo>
                    <a:lnTo>
                      <a:pt x="1668" y="834"/>
                    </a:lnTo>
                    <a:lnTo>
                      <a:pt x="1668" y="828"/>
                    </a:lnTo>
                    <a:lnTo>
                      <a:pt x="1668" y="822"/>
                    </a:lnTo>
                    <a:lnTo>
                      <a:pt x="1674" y="822"/>
                    </a:lnTo>
                    <a:lnTo>
                      <a:pt x="1674" y="816"/>
                    </a:lnTo>
                    <a:lnTo>
                      <a:pt x="1674" y="810"/>
                    </a:lnTo>
                    <a:lnTo>
                      <a:pt x="1674" y="804"/>
                    </a:lnTo>
                    <a:lnTo>
                      <a:pt x="1674" y="798"/>
                    </a:lnTo>
                    <a:lnTo>
                      <a:pt x="1674" y="798"/>
                    </a:lnTo>
                    <a:lnTo>
                      <a:pt x="1680" y="792"/>
                    </a:lnTo>
                    <a:lnTo>
                      <a:pt x="1680" y="786"/>
                    </a:lnTo>
                    <a:lnTo>
                      <a:pt x="1680" y="786"/>
                    </a:lnTo>
                    <a:lnTo>
                      <a:pt x="1680" y="780"/>
                    </a:lnTo>
                    <a:lnTo>
                      <a:pt x="1680" y="774"/>
                    </a:lnTo>
                    <a:lnTo>
                      <a:pt x="1680" y="768"/>
                    </a:lnTo>
                    <a:lnTo>
                      <a:pt x="1686" y="768"/>
                    </a:lnTo>
                    <a:lnTo>
                      <a:pt x="1686" y="762"/>
                    </a:lnTo>
                    <a:lnTo>
                      <a:pt x="1686" y="762"/>
                    </a:lnTo>
                    <a:lnTo>
                      <a:pt x="1686" y="756"/>
                    </a:lnTo>
                    <a:lnTo>
                      <a:pt x="1686" y="756"/>
                    </a:lnTo>
                    <a:lnTo>
                      <a:pt x="1686" y="750"/>
                    </a:lnTo>
                    <a:lnTo>
                      <a:pt x="1686" y="750"/>
                    </a:lnTo>
                    <a:lnTo>
                      <a:pt x="1692" y="744"/>
                    </a:lnTo>
                    <a:lnTo>
                      <a:pt x="1692" y="744"/>
                    </a:lnTo>
                    <a:lnTo>
                      <a:pt x="1692" y="738"/>
                    </a:lnTo>
                    <a:lnTo>
                      <a:pt x="1692" y="738"/>
                    </a:lnTo>
                    <a:lnTo>
                      <a:pt x="1692" y="732"/>
                    </a:lnTo>
                    <a:lnTo>
                      <a:pt x="1692" y="726"/>
                    </a:lnTo>
                    <a:lnTo>
                      <a:pt x="1698" y="726"/>
                    </a:lnTo>
                    <a:lnTo>
                      <a:pt x="1698" y="720"/>
                    </a:lnTo>
                    <a:lnTo>
                      <a:pt x="1698" y="720"/>
                    </a:lnTo>
                    <a:lnTo>
                      <a:pt x="1698" y="714"/>
                    </a:lnTo>
                    <a:lnTo>
                      <a:pt x="1698" y="714"/>
                    </a:lnTo>
                    <a:lnTo>
                      <a:pt x="1698" y="708"/>
                    </a:lnTo>
                    <a:lnTo>
                      <a:pt x="1698" y="702"/>
                    </a:lnTo>
                    <a:lnTo>
                      <a:pt x="1704" y="702"/>
                    </a:lnTo>
                    <a:lnTo>
                      <a:pt x="1704" y="696"/>
                    </a:lnTo>
                    <a:lnTo>
                      <a:pt x="1704" y="696"/>
                    </a:lnTo>
                    <a:lnTo>
                      <a:pt x="1704" y="690"/>
                    </a:lnTo>
                    <a:lnTo>
                      <a:pt x="1704" y="684"/>
                    </a:lnTo>
                    <a:lnTo>
                      <a:pt x="1704" y="684"/>
                    </a:lnTo>
                    <a:lnTo>
                      <a:pt x="1704" y="678"/>
                    </a:lnTo>
                    <a:lnTo>
                      <a:pt x="1710" y="678"/>
                    </a:lnTo>
                    <a:lnTo>
                      <a:pt x="1710" y="672"/>
                    </a:lnTo>
                    <a:lnTo>
                      <a:pt x="1710" y="672"/>
                    </a:lnTo>
                    <a:lnTo>
                      <a:pt x="1710" y="666"/>
                    </a:lnTo>
                    <a:lnTo>
                      <a:pt x="1710" y="660"/>
                    </a:lnTo>
                    <a:lnTo>
                      <a:pt x="1710" y="660"/>
                    </a:lnTo>
                    <a:lnTo>
                      <a:pt x="1716" y="654"/>
                    </a:lnTo>
                    <a:lnTo>
                      <a:pt x="1716" y="654"/>
                    </a:lnTo>
                    <a:lnTo>
                      <a:pt x="1716" y="648"/>
                    </a:lnTo>
                    <a:lnTo>
                      <a:pt x="1716" y="642"/>
                    </a:lnTo>
                    <a:lnTo>
                      <a:pt x="1716" y="642"/>
                    </a:lnTo>
                    <a:lnTo>
                      <a:pt x="1716" y="636"/>
                    </a:lnTo>
                    <a:lnTo>
                      <a:pt x="1716" y="630"/>
                    </a:lnTo>
                    <a:lnTo>
                      <a:pt x="1722" y="630"/>
                    </a:lnTo>
                    <a:lnTo>
                      <a:pt x="1722" y="624"/>
                    </a:lnTo>
                    <a:lnTo>
                      <a:pt x="1722" y="624"/>
                    </a:lnTo>
                    <a:lnTo>
                      <a:pt x="1722" y="618"/>
                    </a:lnTo>
                    <a:lnTo>
                      <a:pt x="1722" y="612"/>
                    </a:lnTo>
                    <a:lnTo>
                      <a:pt x="1722" y="612"/>
                    </a:lnTo>
                    <a:lnTo>
                      <a:pt x="1728" y="606"/>
                    </a:lnTo>
                    <a:lnTo>
                      <a:pt x="1728" y="600"/>
                    </a:lnTo>
                    <a:lnTo>
                      <a:pt x="1728" y="600"/>
                    </a:lnTo>
                    <a:lnTo>
                      <a:pt x="1728" y="594"/>
                    </a:lnTo>
                    <a:lnTo>
                      <a:pt x="1728" y="588"/>
                    </a:lnTo>
                    <a:lnTo>
                      <a:pt x="1728" y="588"/>
                    </a:lnTo>
                    <a:lnTo>
                      <a:pt x="1728" y="582"/>
                    </a:lnTo>
                    <a:lnTo>
                      <a:pt x="1734" y="576"/>
                    </a:lnTo>
                    <a:lnTo>
                      <a:pt x="1734" y="576"/>
                    </a:lnTo>
                    <a:lnTo>
                      <a:pt x="1734" y="570"/>
                    </a:lnTo>
                    <a:lnTo>
                      <a:pt x="1734" y="564"/>
                    </a:lnTo>
                    <a:lnTo>
                      <a:pt x="1734" y="564"/>
                    </a:lnTo>
                    <a:lnTo>
                      <a:pt x="1734" y="558"/>
                    </a:lnTo>
                    <a:lnTo>
                      <a:pt x="1740" y="558"/>
                    </a:lnTo>
                    <a:lnTo>
                      <a:pt x="1740" y="552"/>
                    </a:lnTo>
                    <a:lnTo>
                      <a:pt x="1740" y="546"/>
                    </a:lnTo>
                    <a:lnTo>
                      <a:pt x="1740" y="540"/>
                    </a:lnTo>
                    <a:lnTo>
                      <a:pt x="1740" y="540"/>
                    </a:lnTo>
                    <a:lnTo>
                      <a:pt x="1740" y="534"/>
                    </a:lnTo>
                    <a:lnTo>
                      <a:pt x="1746" y="528"/>
                    </a:lnTo>
                    <a:lnTo>
                      <a:pt x="1746" y="522"/>
                    </a:lnTo>
                    <a:lnTo>
                      <a:pt x="1746" y="522"/>
                    </a:lnTo>
                    <a:lnTo>
                      <a:pt x="1746" y="534"/>
                    </a:lnTo>
                    <a:lnTo>
                      <a:pt x="1746" y="546"/>
                    </a:lnTo>
                    <a:lnTo>
                      <a:pt x="1746" y="558"/>
                    </a:lnTo>
                    <a:lnTo>
                      <a:pt x="1746" y="570"/>
                    </a:lnTo>
                    <a:lnTo>
                      <a:pt x="1752" y="576"/>
                    </a:lnTo>
                    <a:lnTo>
                      <a:pt x="1752" y="588"/>
                    </a:lnTo>
                    <a:lnTo>
                      <a:pt x="1752" y="600"/>
                    </a:lnTo>
                    <a:lnTo>
                      <a:pt x="1752" y="612"/>
                    </a:lnTo>
                    <a:lnTo>
                      <a:pt x="1752" y="624"/>
                    </a:lnTo>
                    <a:lnTo>
                      <a:pt x="1752" y="636"/>
                    </a:lnTo>
                    <a:lnTo>
                      <a:pt x="1758" y="648"/>
                    </a:lnTo>
                    <a:lnTo>
                      <a:pt x="1758" y="660"/>
                    </a:lnTo>
                    <a:lnTo>
                      <a:pt x="1758" y="672"/>
                    </a:lnTo>
                    <a:lnTo>
                      <a:pt x="1758" y="684"/>
                    </a:lnTo>
                    <a:lnTo>
                      <a:pt x="1758" y="690"/>
                    </a:lnTo>
                    <a:lnTo>
                      <a:pt x="1758" y="702"/>
                    </a:lnTo>
                    <a:lnTo>
                      <a:pt x="1758" y="714"/>
                    </a:lnTo>
                    <a:lnTo>
                      <a:pt x="1764" y="726"/>
                    </a:lnTo>
                    <a:lnTo>
                      <a:pt x="1764" y="738"/>
                    </a:lnTo>
                    <a:lnTo>
                      <a:pt x="1764" y="744"/>
                    </a:lnTo>
                    <a:lnTo>
                      <a:pt x="1764" y="756"/>
                    </a:lnTo>
                    <a:lnTo>
                      <a:pt x="1764" y="768"/>
                    </a:lnTo>
                    <a:lnTo>
                      <a:pt x="1764" y="774"/>
                    </a:lnTo>
                    <a:lnTo>
                      <a:pt x="1764" y="786"/>
                    </a:lnTo>
                    <a:lnTo>
                      <a:pt x="1770" y="798"/>
                    </a:lnTo>
                    <a:lnTo>
                      <a:pt x="1770" y="804"/>
                    </a:lnTo>
                    <a:lnTo>
                      <a:pt x="1770" y="828"/>
                    </a:lnTo>
                    <a:lnTo>
                      <a:pt x="1770" y="834"/>
                    </a:lnTo>
                    <a:lnTo>
                      <a:pt x="1770" y="846"/>
                    </a:lnTo>
                    <a:lnTo>
                      <a:pt x="1776" y="852"/>
                    </a:lnTo>
                    <a:lnTo>
                      <a:pt x="1776" y="864"/>
                    </a:lnTo>
                    <a:lnTo>
                      <a:pt x="1776" y="870"/>
                    </a:lnTo>
                    <a:lnTo>
                      <a:pt x="1776" y="882"/>
                    </a:lnTo>
                    <a:lnTo>
                      <a:pt x="1776" y="888"/>
                    </a:lnTo>
                    <a:lnTo>
                      <a:pt x="1776" y="900"/>
                    </a:lnTo>
                    <a:lnTo>
                      <a:pt x="1776" y="906"/>
                    </a:lnTo>
                    <a:lnTo>
                      <a:pt x="1782" y="912"/>
                    </a:lnTo>
                    <a:lnTo>
                      <a:pt x="1782" y="924"/>
                    </a:lnTo>
                    <a:lnTo>
                      <a:pt x="1782" y="930"/>
                    </a:lnTo>
                    <a:lnTo>
                      <a:pt x="1782" y="942"/>
                    </a:lnTo>
                    <a:lnTo>
                      <a:pt x="1782" y="948"/>
                    </a:lnTo>
                    <a:lnTo>
                      <a:pt x="1782" y="954"/>
                    </a:lnTo>
                    <a:lnTo>
                      <a:pt x="1782" y="960"/>
                    </a:lnTo>
                    <a:lnTo>
                      <a:pt x="1788" y="966"/>
                    </a:lnTo>
                    <a:lnTo>
                      <a:pt x="1788" y="972"/>
                    </a:lnTo>
                    <a:lnTo>
                      <a:pt x="1788" y="972"/>
                    </a:lnTo>
                    <a:lnTo>
                      <a:pt x="1788" y="966"/>
                    </a:lnTo>
                    <a:lnTo>
                      <a:pt x="1788" y="954"/>
                    </a:lnTo>
                    <a:lnTo>
                      <a:pt x="1788" y="954"/>
                    </a:lnTo>
                    <a:lnTo>
                      <a:pt x="1794" y="948"/>
                    </a:lnTo>
                    <a:lnTo>
                      <a:pt x="1794" y="942"/>
                    </a:lnTo>
                    <a:lnTo>
                      <a:pt x="1794" y="936"/>
                    </a:lnTo>
                    <a:lnTo>
                      <a:pt x="1794" y="930"/>
                    </a:lnTo>
                    <a:lnTo>
                      <a:pt x="1794" y="924"/>
                    </a:lnTo>
                    <a:lnTo>
                      <a:pt x="1794" y="918"/>
                    </a:lnTo>
                    <a:lnTo>
                      <a:pt x="1794" y="912"/>
                    </a:lnTo>
                    <a:lnTo>
                      <a:pt x="1800" y="906"/>
                    </a:lnTo>
                    <a:lnTo>
                      <a:pt x="1800" y="900"/>
                    </a:lnTo>
                    <a:lnTo>
                      <a:pt x="1800" y="894"/>
                    </a:lnTo>
                    <a:lnTo>
                      <a:pt x="1800" y="888"/>
                    </a:lnTo>
                    <a:lnTo>
                      <a:pt x="1800" y="882"/>
                    </a:lnTo>
                    <a:lnTo>
                      <a:pt x="1800" y="876"/>
                    </a:lnTo>
                    <a:lnTo>
                      <a:pt x="1806" y="870"/>
                    </a:lnTo>
                    <a:lnTo>
                      <a:pt x="1806" y="864"/>
                    </a:lnTo>
                    <a:lnTo>
                      <a:pt x="1806" y="858"/>
                    </a:lnTo>
                    <a:lnTo>
                      <a:pt x="1806" y="846"/>
                    </a:lnTo>
                    <a:lnTo>
                      <a:pt x="1806" y="840"/>
                    </a:lnTo>
                    <a:lnTo>
                      <a:pt x="1806" y="834"/>
                    </a:lnTo>
                    <a:lnTo>
                      <a:pt x="1806" y="828"/>
                    </a:lnTo>
                    <a:lnTo>
                      <a:pt x="1812" y="822"/>
                    </a:lnTo>
                    <a:lnTo>
                      <a:pt x="1812" y="816"/>
                    </a:lnTo>
                    <a:lnTo>
                      <a:pt x="1812" y="810"/>
                    </a:lnTo>
                    <a:lnTo>
                      <a:pt x="1812" y="798"/>
                    </a:lnTo>
                    <a:lnTo>
                      <a:pt x="1812" y="792"/>
                    </a:lnTo>
                    <a:lnTo>
                      <a:pt x="1812" y="786"/>
                    </a:lnTo>
                    <a:lnTo>
                      <a:pt x="1818" y="780"/>
                    </a:lnTo>
                    <a:lnTo>
                      <a:pt x="1818" y="774"/>
                    </a:lnTo>
                    <a:lnTo>
                      <a:pt x="1818" y="768"/>
                    </a:lnTo>
                    <a:lnTo>
                      <a:pt x="1818" y="756"/>
                    </a:lnTo>
                    <a:lnTo>
                      <a:pt x="1818" y="750"/>
                    </a:lnTo>
                    <a:lnTo>
                      <a:pt x="1818" y="744"/>
                    </a:lnTo>
                    <a:lnTo>
                      <a:pt x="1818" y="738"/>
                    </a:lnTo>
                    <a:lnTo>
                      <a:pt x="1824" y="726"/>
                    </a:lnTo>
                    <a:lnTo>
                      <a:pt x="1824" y="720"/>
                    </a:lnTo>
                    <a:lnTo>
                      <a:pt x="1824" y="714"/>
                    </a:lnTo>
                    <a:lnTo>
                      <a:pt x="1824" y="708"/>
                    </a:lnTo>
                    <a:lnTo>
                      <a:pt x="1824" y="696"/>
                    </a:lnTo>
                    <a:lnTo>
                      <a:pt x="1824" y="690"/>
                    </a:lnTo>
                    <a:lnTo>
                      <a:pt x="1830" y="684"/>
                    </a:lnTo>
                    <a:lnTo>
                      <a:pt x="1830" y="678"/>
                    </a:lnTo>
                    <a:lnTo>
                      <a:pt x="1830" y="684"/>
                    </a:lnTo>
                    <a:lnTo>
                      <a:pt x="1830" y="690"/>
                    </a:lnTo>
                    <a:lnTo>
                      <a:pt x="1830" y="690"/>
                    </a:lnTo>
                    <a:lnTo>
                      <a:pt x="1830" y="696"/>
                    </a:lnTo>
                    <a:lnTo>
                      <a:pt x="1836" y="696"/>
                    </a:lnTo>
                    <a:lnTo>
                      <a:pt x="1836" y="702"/>
                    </a:lnTo>
                    <a:lnTo>
                      <a:pt x="1836" y="708"/>
                    </a:lnTo>
                    <a:lnTo>
                      <a:pt x="1836" y="708"/>
                    </a:lnTo>
                    <a:lnTo>
                      <a:pt x="1836" y="714"/>
                    </a:lnTo>
                    <a:lnTo>
                      <a:pt x="1836" y="714"/>
                    </a:lnTo>
                    <a:lnTo>
                      <a:pt x="1836" y="720"/>
                    </a:lnTo>
                    <a:lnTo>
                      <a:pt x="1842" y="726"/>
                    </a:lnTo>
                    <a:lnTo>
                      <a:pt x="1842" y="726"/>
                    </a:lnTo>
                    <a:lnTo>
                      <a:pt x="1842" y="732"/>
                    </a:lnTo>
                    <a:lnTo>
                      <a:pt x="1842" y="738"/>
                    </a:lnTo>
                    <a:lnTo>
                      <a:pt x="1842" y="738"/>
                    </a:lnTo>
                    <a:lnTo>
                      <a:pt x="1842" y="744"/>
                    </a:lnTo>
                    <a:lnTo>
                      <a:pt x="1842" y="744"/>
                    </a:lnTo>
                    <a:lnTo>
                      <a:pt x="1848" y="750"/>
                    </a:lnTo>
                    <a:lnTo>
                      <a:pt x="1848" y="750"/>
                    </a:lnTo>
                    <a:lnTo>
                      <a:pt x="1848" y="756"/>
                    </a:lnTo>
                    <a:lnTo>
                      <a:pt x="1848" y="762"/>
                    </a:lnTo>
                    <a:lnTo>
                      <a:pt x="1848" y="762"/>
                    </a:lnTo>
                    <a:lnTo>
                      <a:pt x="1848" y="768"/>
                    </a:lnTo>
                    <a:lnTo>
                      <a:pt x="1854" y="768"/>
                    </a:lnTo>
                    <a:lnTo>
                      <a:pt x="1854" y="774"/>
                    </a:lnTo>
                    <a:lnTo>
                      <a:pt x="1854" y="780"/>
                    </a:lnTo>
                    <a:lnTo>
                      <a:pt x="1854" y="780"/>
                    </a:lnTo>
                    <a:lnTo>
                      <a:pt x="1854" y="786"/>
                    </a:lnTo>
                    <a:lnTo>
                      <a:pt x="1854" y="786"/>
                    </a:lnTo>
                    <a:lnTo>
                      <a:pt x="1854" y="792"/>
                    </a:lnTo>
                    <a:lnTo>
                      <a:pt x="1860" y="792"/>
                    </a:lnTo>
                    <a:lnTo>
                      <a:pt x="1860" y="798"/>
                    </a:lnTo>
                    <a:lnTo>
                      <a:pt x="1860" y="804"/>
                    </a:lnTo>
                    <a:lnTo>
                      <a:pt x="1860" y="804"/>
                    </a:lnTo>
                    <a:lnTo>
                      <a:pt x="1860" y="810"/>
                    </a:lnTo>
                    <a:lnTo>
                      <a:pt x="1860" y="810"/>
                    </a:lnTo>
                    <a:lnTo>
                      <a:pt x="1866" y="816"/>
                    </a:lnTo>
                    <a:lnTo>
                      <a:pt x="1866" y="816"/>
                    </a:lnTo>
                    <a:lnTo>
                      <a:pt x="1866" y="822"/>
                    </a:lnTo>
                    <a:lnTo>
                      <a:pt x="1866" y="822"/>
                    </a:lnTo>
                    <a:lnTo>
                      <a:pt x="1866" y="828"/>
                    </a:lnTo>
                    <a:lnTo>
                      <a:pt x="1866" y="828"/>
                    </a:lnTo>
                    <a:lnTo>
                      <a:pt x="1866" y="834"/>
                    </a:lnTo>
                    <a:lnTo>
                      <a:pt x="1872" y="834"/>
                    </a:lnTo>
                    <a:lnTo>
                      <a:pt x="1872" y="840"/>
                    </a:lnTo>
                    <a:lnTo>
                      <a:pt x="1872" y="840"/>
                    </a:lnTo>
                    <a:lnTo>
                      <a:pt x="1872" y="846"/>
                    </a:lnTo>
                    <a:lnTo>
                      <a:pt x="1872" y="852"/>
                    </a:lnTo>
                    <a:lnTo>
                      <a:pt x="1872" y="852"/>
                    </a:lnTo>
                    <a:lnTo>
                      <a:pt x="1878" y="858"/>
                    </a:lnTo>
                    <a:lnTo>
                      <a:pt x="1878" y="858"/>
                    </a:lnTo>
                    <a:lnTo>
                      <a:pt x="1878" y="864"/>
                    </a:lnTo>
                    <a:lnTo>
                      <a:pt x="1878" y="864"/>
                    </a:lnTo>
                    <a:lnTo>
                      <a:pt x="1878" y="870"/>
                    </a:lnTo>
                    <a:lnTo>
                      <a:pt x="1878" y="870"/>
                    </a:lnTo>
                    <a:lnTo>
                      <a:pt x="1878" y="876"/>
                    </a:lnTo>
                    <a:lnTo>
                      <a:pt x="1884" y="876"/>
                    </a:lnTo>
                    <a:lnTo>
                      <a:pt x="1884" y="882"/>
                    </a:lnTo>
                    <a:lnTo>
                      <a:pt x="1884" y="882"/>
                    </a:lnTo>
                    <a:lnTo>
                      <a:pt x="1884" y="888"/>
                    </a:lnTo>
                    <a:lnTo>
                      <a:pt x="1884" y="888"/>
                    </a:lnTo>
                    <a:lnTo>
                      <a:pt x="1884" y="888"/>
                    </a:lnTo>
                    <a:lnTo>
                      <a:pt x="1890" y="894"/>
                    </a:lnTo>
                    <a:lnTo>
                      <a:pt x="1890" y="894"/>
                    </a:lnTo>
                    <a:lnTo>
                      <a:pt x="1890" y="900"/>
                    </a:lnTo>
                    <a:lnTo>
                      <a:pt x="1890" y="900"/>
                    </a:lnTo>
                    <a:lnTo>
                      <a:pt x="1890" y="906"/>
                    </a:lnTo>
                    <a:lnTo>
                      <a:pt x="1890" y="906"/>
                    </a:lnTo>
                    <a:lnTo>
                      <a:pt x="1890" y="912"/>
                    </a:lnTo>
                    <a:lnTo>
                      <a:pt x="1896" y="918"/>
                    </a:lnTo>
                    <a:lnTo>
                      <a:pt x="1896" y="918"/>
                    </a:lnTo>
                    <a:lnTo>
                      <a:pt x="1896" y="924"/>
                    </a:lnTo>
                    <a:lnTo>
                      <a:pt x="1896" y="930"/>
                    </a:lnTo>
                    <a:lnTo>
                      <a:pt x="1896" y="930"/>
                    </a:lnTo>
                    <a:lnTo>
                      <a:pt x="1896" y="936"/>
                    </a:lnTo>
                    <a:lnTo>
                      <a:pt x="1902" y="936"/>
                    </a:lnTo>
                    <a:lnTo>
                      <a:pt x="1902" y="942"/>
                    </a:lnTo>
                    <a:lnTo>
                      <a:pt x="1902" y="948"/>
                    </a:lnTo>
                    <a:lnTo>
                      <a:pt x="1902" y="948"/>
                    </a:lnTo>
                    <a:lnTo>
                      <a:pt x="1902" y="954"/>
                    </a:lnTo>
                    <a:lnTo>
                      <a:pt x="1902" y="954"/>
                    </a:lnTo>
                    <a:lnTo>
                      <a:pt x="1902" y="960"/>
                    </a:lnTo>
                    <a:lnTo>
                      <a:pt x="1908" y="966"/>
                    </a:lnTo>
                    <a:lnTo>
                      <a:pt x="1908" y="966"/>
                    </a:lnTo>
                    <a:lnTo>
                      <a:pt x="1908" y="972"/>
                    </a:lnTo>
                    <a:lnTo>
                      <a:pt x="1908" y="978"/>
                    </a:lnTo>
                    <a:lnTo>
                      <a:pt x="1908" y="978"/>
                    </a:lnTo>
                    <a:lnTo>
                      <a:pt x="1908" y="984"/>
                    </a:lnTo>
                    <a:lnTo>
                      <a:pt x="1914" y="984"/>
                    </a:lnTo>
                    <a:lnTo>
                      <a:pt x="1914" y="990"/>
                    </a:lnTo>
                    <a:lnTo>
                      <a:pt x="1914" y="996"/>
                    </a:lnTo>
                    <a:lnTo>
                      <a:pt x="1914" y="996"/>
                    </a:lnTo>
                    <a:lnTo>
                      <a:pt x="1914" y="1002"/>
                    </a:lnTo>
                    <a:lnTo>
                      <a:pt x="1914" y="1008"/>
                    </a:lnTo>
                    <a:lnTo>
                      <a:pt x="1914" y="1008"/>
                    </a:lnTo>
                    <a:lnTo>
                      <a:pt x="1920" y="1014"/>
                    </a:lnTo>
                    <a:lnTo>
                      <a:pt x="1920" y="1014"/>
                    </a:lnTo>
                    <a:lnTo>
                      <a:pt x="1920" y="1020"/>
                    </a:lnTo>
                    <a:lnTo>
                      <a:pt x="1920" y="1026"/>
                    </a:lnTo>
                    <a:lnTo>
                      <a:pt x="1920" y="1032"/>
                    </a:lnTo>
                    <a:lnTo>
                      <a:pt x="1920" y="1032"/>
                    </a:lnTo>
                    <a:lnTo>
                      <a:pt x="1926" y="1038"/>
                    </a:lnTo>
                    <a:lnTo>
                      <a:pt x="1926" y="1038"/>
                    </a:lnTo>
                    <a:lnTo>
                      <a:pt x="1926" y="1044"/>
                    </a:lnTo>
                    <a:lnTo>
                      <a:pt x="1926" y="1044"/>
                    </a:lnTo>
                    <a:lnTo>
                      <a:pt x="1926" y="1050"/>
                    </a:lnTo>
                    <a:lnTo>
                      <a:pt x="1926" y="1050"/>
                    </a:lnTo>
                    <a:lnTo>
                      <a:pt x="1932" y="1056"/>
                    </a:lnTo>
                    <a:lnTo>
                      <a:pt x="1932" y="1056"/>
                    </a:lnTo>
                    <a:lnTo>
                      <a:pt x="1932" y="1062"/>
                    </a:lnTo>
                    <a:lnTo>
                      <a:pt x="1932" y="1062"/>
                    </a:lnTo>
                    <a:lnTo>
                      <a:pt x="1932" y="1068"/>
                    </a:lnTo>
                    <a:lnTo>
                      <a:pt x="1932" y="1068"/>
                    </a:lnTo>
                    <a:lnTo>
                      <a:pt x="1932" y="1074"/>
                    </a:lnTo>
                    <a:lnTo>
                      <a:pt x="1938" y="1074"/>
                    </a:lnTo>
                    <a:lnTo>
                      <a:pt x="1938" y="1080"/>
                    </a:lnTo>
                    <a:lnTo>
                      <a:pt x="1938" y="1080"/>
                    </a:lnTo>
                    <a:lnTo>
                      <a:pt x="1938" y="1080"/>
                    </a:lnTo>
                    <a:lnTo>
                      <a:pt x="1938" y="1086"/>
                    </a:lnTo>
                    <a:lnTo>
                      <a:pt x="1938" y="1086"/>
                    </a:lnTo>
                    <a:lnTo>
                      <a:pt x="1944" y="1092"/>
                    </a:lnTo>
                    <a:lnTo>
                      <a:pt x="1944" y="1098"/>
                    </a:lnTo>
                    <a:lnTo>
                      <a:pt x="1944" y="1098"/>
                    </a:lnTo>
                    <a:lnTo>
                      <a:pt x="1944" y="1104"/>
                    </a:lnTo>
                    <a:lnTo>
                      <a:pt x="1944" y="1104"/>
                    </a:lnTo>
                    <a:lnTo>
                      <a:pt x="1944" y="1104"/>
                    </a:lnTo>
                    <a:lnTo>
                      <a:pt x="1944" y="1110"/>
                    </a:lnTo>
                    <a:lnTo>
                      <a:pt x="1950" y="1110"/>
                    </a:lnTo>
                    <a:lnTo>
                      <a:pt x="1950" y="1116"/>
                    </a:lnTo>
                    <a:lnTo>
                      <a:pt x="1950" y="1116"/>
                    </a:lnTo>
                    <a:lnTo>
                      <a:pt x="1950" y="1116"/>
                    </a:lnTo>
                    <a:lnTo>
                      <a:pt x="1950" y="1122"/>
                    </a:lnTo>
                    <a:lnTo>
                      <a:pt x="1950" y="1122"/>
                    </a:lnTo>
                    <a:lnTo>
                      <a:pt x="1956" y="1128"/>
                    </a:lnTo>
                    <a:lnTo>
                      <a:pt x="1956" y="1128"/>
                    </a:lnTo>
                    <a:lnTo>
                      <a:pt x="1956" y="1128"/>
                    </a:lnTo>
                    <a:lnTo>
                      <a:pt x="1956" y="1134"/>
                    </a:lnTo>
                    <a:lnTo>
                      <a:pt x="1956" y="1134"/>
                    </a:lnTo>
                    <a:lnTo>
                      <a:pt x="1956" y="1134"/>
                    </a:lnTo>
                    <a:lnTo>
                      <a:pt x="1956" y="1140"/>
                    </a:lnTo>
                    <a:lnTo>
                      <a:pt x="1962" y="1140"/>
                    </a:lnTo>
                    <a:lnTo>
                      <a:pt x="1962" y="1140"/>
                    </a:lnTo>
                    <a:lnTo>
                      <a:pt x="1962" y="1146"/>
                    </a:lnTo>
                    <a:lnTo>
                      <a:pt x="1962" y="1146"/>
                    </a:lnTo>
                    <a:lnTo>
                      <a:pt x="1962" y="1146"/>
                    </a:lnTo>
                    <a:lnTo>
                      <a:pt x="1962" y="1152"/>
                    </a:lnTo>
                    <a:lnTo>
                      <a:pt x="1968" y="1152"/>
                    </a:lnTo>
                    <a:lnTo>
                      <a:pt x="1968" y="1152"/>
                    </a:lnTo>
                    <a:lnTo>
                      <a:pt x="1968" y="1152"/>
                    </a:lnTo>
                    <a:lnTo>
                      <a:pt x="1968" y="1152"/>
                    </a:lnTo>
                    <a:lnTo>
                      <a:pt x="1968" y="1152"/>
                    </a:lnTo>
                    <a:lnTo>
                      <a:pt x="1968" y="1152"/>
                    </a:lnTo>
                    <a:lnTo>
                      <a:pt x="1968" y="1146"/>
                    </a:lnTo>
                    <a:lnTo>
                      <a:pt x="1974" y="1146"/>
                    </a:lnTo>
                    <a:lnTo>
                      <a:pt x="1974" y="1146"/>
                    </a:lnTo>
                    <a:lnTo>
                      <a:pt x="1974" y="1146"/>
                    </a:lnTo>
                    <a:lnTo>
                      <a:pt x="1974" y="1146"/>
                    </a:lnTo>
                    <a:lnTo>
                      <a:pt x="1974" y="1146"/>
                    </a:lnTo>
                    <a:lnTo>
                      <a:pt x="1974" y="1140"/>
                    </a:lnTo>
                    <a:lnTo>
                      <a:pt x="1980" y="1140"/>
                    </a:lnTo>
                    <a:lnTo>
                      <a:pt x="1980" y="1140"/>
                    </a:lnTo>
                    <a:lnTo>
                      <a:pt x="1980" y="1140"/>
                    </a:lnTo>
                    <a:lnTo>
                      <a:pt x="1980" y="1140"/>
                    </a:lnTo>
                    <a:lnTo>
                      <a:pt x="1980" y="1140"/>
                    </a:lnTo>
                    <a:lnTo>
                      <a:pt x="1980" y="1134"/>
                    </a:lnTo>
                    <a:lnTo>
                      <a:pt x="1980" y="1134"/>
                    </a:lnTo>
                    <a:lnTo>
                      <a:pt x="1986" y="1134"/>
                    </a:lnTo>
                    <a:lnTo>
                      <a:pt x="1986" y="1134"/>
                    </a:lnTo>
                    <a:lnTo>
                      <a:pt x="1986" y="1134"/>
                    </a:lnTo>
                    <a:lnTo>
                      <a:pt x="1986" y="1128"/>
                    </a:lnTo>
                    <a:lnTo>
                      <a:pt x="1986" y="1128"/>
                    </a:lnTo>
                    <a:lnTo>
                      <a:pt x="1986" y="1128"/>
                    </a:lnTo>
                    <a:lnTo>
                      <a:pt x="1992" y="1128"/>
                    </a:lnTo>
                    <a:lnTo>
                      <a:pt x="1992" y="1128"/>
                    </a:lnTo>
                    <a:lnTo>
                      <a:pt x="1992" y="1122"/>
                    </a:lnTo>
                    <a:lnTo>
                      <a:pt x="1992" y="1122"/>
                    </a:lnTo>
                    <a:lnTo>
                      <a:pt x="1992" y="1122"/>
                    </a:lnTo>
                    <a:lnTo>
                      <a:pt x="1992" y="1122"/>
                    </a:lnTo>
                    <a:lnTo>
                      <a:pt x="1992" y="1122"/>
                    </a:lnTo>
                    <a:lnTo>
                      <a:pt x="1998" y="1116"/>
                    </a:lnTo>
                    <a:lnTo>
                      <a:pt x="1998" y="1116"/>
                    </a:lnTo>
                    <a:lnTo>
                      <a:pt x="1998" y="1116"/>
                    </a:lnTo>
                    <a:lnTo>
                      <a:pt x="1998" y="1116"/>
                    </a:lnTo>
                    <a:lnTo>
                      <a:pt x="1998" y="1116"/>
                    </a:lnTo>
                    <a:lnTo>
                      <a:pt x="1998" y="1110"/>
                    </a:lnTo>
                    <a:lnTo>
                      <a:pt x="1998" y="1110"/>
                    </a:lnTo>
                    <a:lnTo>
                      <a:pt x="2004" y="1110"/>
                    </a:lnTo>
                    <a:lnTo>
                      <a:pt x="2004" y="1110"/>
                    </a:lnTo>
                    <a:lnTo>
                      <a:pt x="2004" y="1104"/>
                    </a:lnTo>
                    <a:lnTo>
                      <a:pt x="2004" y="1104"/>
                    </a:lnTo>
                    <a:lnTo>
                      <a:pt x="2004" y="1104"/>
                    </a:lnTo>
                    <a:lnTo>
                      <a:pt x="2004" y="1104"/>
                    </a:lnTo>
                    <a:lnTo>
                      <a:pt x="2010" y="1098"/>
                    </a:lnTo>
                    <a:lnTo>
                      <a:pt x="2010" y="1098"/>
                    </a:lnTo>
                    <a:lnTo>
                      <a:pt x="2010" y="1098"/>
                    </a:lnTo>
                    <a:lnTo>
                      <a:pt x="2010" y="1092"/>
                    </a:lnTo>
                    <a:lnTo>
                      <a:pt x="2010" y="1092"/>
                    </a:lnTo>
                    <a:lnTo>
                      <a:pt x="2010" y="1092"/>
                    </a:lnTo>
                    <a:lnTo>
                      <a:pt x="2010" y="1092"/>
                    </a:lnTo>
                    <a:lnTo>
                      <a:pt x="2016" y="1086"/>
                    </a:lnTo>
                    <a:lnTo>
                      <a:pt x="2016" y="1086"/>
                    </a:lnTo>
                    <a:lnTo>
                      <a:pt x="2016" y="1086"/>
                    </a:lnTo>
                    <a:lnTo>
                      <a:pt x="2016" y="1086"/>
                    </a:lnTo>
                    <a:lnTo>
                      <a:pt x="2016" y="1080"/>
                    </a:lnTo>
                    <a:lnTo>
                      <a:pt x="2016" y="1080"/>
                    </a:lnTo>
                    <a:lnTo>
                      <a:pt x="2022" y="1080"/>
                    </a:lnTo>
                    <a:lnTo>
                      <a:pt x="2022" y="1074"/>
                    </a:lnTo>
                    <a:lnTo>
                      <a:pt x="2022" y="1074"/>
                    </a:lnTo>
                    <a:lnTo>
                      <a:pt x="2022" y="1074"/>
                    </a:lnTo>
                    <a:lnTo>
                      <a:pt x="2022" y="1068"/>
                    </a:lnTo>
                    <a:lnTo>
                      <a:pt x="2022" y="1068"/>
                    </a:lnTo>
                    <a:lnTo>
                      <a:pt x="2022" y="1068"/>
                    </a:lnTo>
                    <a:lnTo>
                      <a:pt x="2028" y="1062"/>
                    </a:lnTo>
                    <a:lnTo>
                      <a:pt x="2028" y="1062"/>
                    </a:lnTo>
                    <a:lnTo>
                      <a:pt x="2028" y="1062"/>
                    </a:lnTo>
                    <a:lnTo>
                      <a:pt x="2028" y="1056"/>
                    </a:lnTo>
                    <a:lnTo>
                      <a:pt x="2028" y="1056"/>
                    </a:lnTo>
                    <a:lnTo>
                      <a:pt x="2028" y="1056"/>
                    </a:lnTo>
                    <a:lnTo>
                      <a:pt x="2034" y="1056"/>
                    </a:lnTo>
                    <a:lnTo>
                      <a:pt x="2034" y="1050"/>
                    </a:lnTo>
                    <a:lnTo>
                      <a:pt x="2034" y="1050"/>
                    </a:lnTo>
                    <a:lnTo>
                      <a:pt x="2034" y="1050"/>
                    </a:lnTo>
                    <a:lnTo>
                      <a:pt x="2034" y="1050"/>
                    </a:lnTo>
                    <a:lnTo>
                      <a:pt x="2034" y="1044"/>
                    </a:lnTo>
                    <a:lnTo>
                      <a:pt x="2040" y="1044"/>
                    </a:lnTo>
                    <a:lnTo>
                      <a:pt x="2040" y="1044"/>
                    </a:lnTo>
                    <a:lnTo>
                      <a:pt x="2040" y="1038"/>
                    </a:lnTo>
                    <a:lnTo>
                      <a:pt x="2040" y="1038"/>
                    </a:lnTo>
                    <a:lnTo>
                      <a:pt x="2040" y="1038"/>
                    </a:lnTo>
                    <a:lnTo>
                      <a:pt x="2040" y="1038"/>
                    </a:lnTo>
                    <a:lnTo>
                      <a:pt x="2040" y="1038"/>
                    </a:lnTo>
                    <a:lnTo>
                      <a:pt x="2046" y="1032"/>
                    </a:lnTo>
                    <a:lnTo>
                      <a:pt x="2046" y="1032"/>
                    </a:lnTo>
                    <a:lnTo>
                      <a:pt x="2046" y="1032"/>
                    </a:lnTo>
                    <a:lnTo>
                      <a:pt x="2046" y="1032"/>
                    </a:lnTo>
                    <a:lnTo>
                      <a:pt x="2046" y="1032"/>
                    </a:lnTo>
                    <a:lnTo>
                      <a:pt x="2046" y="1026"/>
                    </a:lnTo>
                    <a:lnTo>
                      <a:pt x="2052" y="1026"/>
                    </a:lnTo>
                    <a:lnTo>
                      <a:pt x="2052" y="1026"/>
                    </a:lnTo>
                    <a:lnTo>
                      <a:pt x="2052" y="1026"/>
                    </a:lnTo>
                    <a:lnTo>
                      <a:pt x="2052" y="1026"/>
                    </a:lnTo>
                    <a:lnTo>
                      <a:pt x="2052" y="1020"/>
                    </a:lnTo>
                    <a:lnTo>
                      <a:pt x="2052" y="1020"/>
                    </a:lnTo>
                    <a:lnTo>
                      <a:pt x="2052" y="1020"/>
                    </a:lnTo>
                    <a:lnTo>
                      <a:pt x="2058" y="1020"/>
                    </a:lnTo>
                    <a:lnTo>
                      <a:pt x="2058" y="1014"/>
                    </a:lnTo>
                    <a:lnTo>
                      <a:pt x="2058" y="1014"/>
                    </a:lnTo>
                    <a:lnTo>
                      <a:pt x="2058" y="1014"/>
                    </a:lnTo>
                    <a:lnTo>
                      <a:pt x="2058" y="1014"/>
                    </a:lnTo>
                    <a:lnTo>
                      <a:pt x="2058" y="1008"/>
                    </a:lnTo>
                    <a:lnTo>
                      <a:pt x="2064" y="1008"/>
                    </a:lnTo>
                    <a:lnTo>
                      <a:pt x="2064" y="1008"/>
                    </a:lnTo>
                    <a:lnTo>
                      <a:pt x="2064" y="1008"/>
                    </a:lnTo>
                    <a:lnTo>
                      <a:pt x="2064" y="1008"/>
                    </a:lnTo>
                    <a:lnTo>
                      <a:pt x="2064" y="1002"/>
                    </a:lnTo>
                    <a:lnTo>
                      <a:pt x="2064" y="1002"/>
                    </a:lnTo>
                    <a:lnTo>
                      <a:pt x="2064" y="1002"/>
                    </a:lnTo>
                    <a:lnTo>
                      <a:pt x="2070" y="1002"/>
                    </a:lnTo>
                    <a:lnTo>
                      <a:pt x="2070" y="996"/>
                    </a:lnTo>
                    <a:lnTo>
                      <a:pt x="2070" y="996"/>
                    </a:lnTo>
                    <a:lnTo>
                      <a:pt x="2070" y="996"/>
                    </a:lnTo>
                    <a:lnTo>
                      <a:pt x="2070" y="996"/>
                    </a:lnTo>
                    <a:lnTo>
                      <a:pt x="2070" y="990"/>
                    </a:lnTo>
                    <a:lnTo>
                      <a:pt x="2070" y="990"/>
                    </a:lnTo>
                    <a:lnTo>
                      <a:pt x="2076" y="990"/>
                    </a:lnTo>
                    <a:lnTo>
                      <a:pt x="2076" y="990"/>
                    </a:lnTo>
                    <a:lnTo>
                      <a:pt x="2076" y="984"/>
                    </a:lnTo>
                    <a:lnTo>
                      <a:pt x="2076" y="984"/>
                    </a:lnTo>
                    <a:lnTo>
                      <a:pt x="2076" y="984"/>
                    </a:lnTo>
                    <a:lnTo>
                      <a:pt x="2076" y="984"/>
                    </a:lnTo>
                    <a:lnTo>
                      <a:pt x="2082" y="978"/>
                    </a:lnTo>
                    <a:lnTo>
                      <a:pt x="2082" y="978"/>
                    </a:lnTo>
                    <a:lnTo>
                      <a:pt x="2082" y="978"/>
                    </a:lnTo>
                    <a:lnTo>
                      <a:pt x="2082" y="972"/>
                    </a:lnTo>
                    <a:lnTo>
                      <a:pt x="2082" y="972"/>
                    </a:lnTo>
                    <a:lnTo>
                      <a:pt x="2082" y="972"/>
                    </a:lnTo>
                    <a:lnTo>
                      <a:pt x="2082" y="972"/>
                    </a:lnTo>
                    <a:lnTo>
                      <a:pt x="2088" y="966"/>
                    </a:lnTo>
                    <a:lnTo>
                      <a:pt x="2088" y="966"/>
                    </a:lnTo>
                    <a:lnTo>
                      <a:pt x="2088" y="966"/>
                    </a:lnTo>
                    <a:lnTo>
                      <a:pt x="2088" y="960"/>
                    </a:lnTo>
                    <a:lnTo>
                      <a:pt x="2088" y="960"/>
                    </a:lnTo>
                    <a:lnTo>
                      <a:pt x="2088" y="960"/>
                    </a:lnTo>
                    <a:lnTo>
                      <a:pt x="2094" y="960"/>
                    </a:lnTo>
                    <a:lnTo>
                      <a:pt x="2094" y="954"/>
                    </a:lnTo>
                    <a:lnTo>
                      <a:pt x="2094" y="954"/>
                    </a:lnTo>
                    <a:lnTo>
                      <a:pt x="2094" y="954"/>
                    </a:lnTo>
                    <a:lnTo>
                      <a:pt x="2094" y="948"/>
                    </a:lnTo>
                    <a:lnTo>
                      <a:pt x="2094" y="948"/>
                    </a:lnTo>
                    <a:lnTo>
                      <a:pt x="2094" y="948"/>
                    </a:lnTo>
                    <a:lnTo>
                      <a:pt x="2100" y="948"/>
                    </a:lnTo>
                    <a:lnTo>
                      <a:pt x="2100" y="942"/>
                    </a:lnTo>
                    <a:lnTo>
                      <a:pt x="2100" y="942"/>
                    </a:lnTo>
                    <a:lnTo>
                      <a:pt x="2100" y="936"/>
                    </a:lnTo>
                    <a:lnTo>
                      <a:pt x="2100" y="936"/>
                    </a:lnTo>
                    <a:lnTo>
                      <a:pt x="2100" y="936"/>
                    </a:lnTo>
                    <a:lnTo>
                      <a:pt x="2106" y="942"/>
                    </a:lnTo>
                    <a:lnTo>
                      <a:pt x="2106" y="942"/>
                    </a:lnTo>
                    <a:lnTo>
                      <a:pt x="2106" y="948"/>
                    </a:lnTo>
                    <a:lnTo>
                      <a:pt x="2106" y="954"/>
                    </a:lnTo>
                    <a:lnTo>
                      <a:pt x="2106" y="960"/>
                    </a:lnTo>
                    <a:lnTo>
                      <a:pt x="2106" y="966"/>
                    </a:lnTo>
                    <a:lnTo>
                      <a:pt x="2112" y="972"/>
                    </a:lnTo>
                    <a:lnTo>
                      <a:pt x="2112" y="972"/>
                    </a:lnTo>
                    <a:lnTo>
                      <a:pt x="2112" y="978"/>
                    </a:lnTo>
                    <a:lnTo>
                      <a:pt x="2112" y="984"/>
                    </a:lnTo>
                    <a:lnTo>
                      <a:pt x="2112" y="990"/>
                    </a:lnTo>
                    <a:lnTo>
                      <a:pt x="2112" y="990"/>
                    </a:lnTo>
                    <a:lnTo>
                      <a:pt x="2112" y="996"/>
                    </a:lnTo>
                    <a:lnTo>
                      <a:pt x="2118" y="1002"/>
                    </a:lnTo>
                    <a:lnTo>
                      <a:pt x="2118" y="1008"/>
                    </a:lnTo>
                    <a:lnTo>
                      <a:pt x="2118" y="1008"/>
                    </a:lnTo>
                    <a:lnTo>
                      <a:pt x="2118" y="1014"/>
                    </a:lnTo>
                    <a:lnTo>
                      <a:pt x="2118" y="1026"/>
                    </a:lnTo>
                    <a:lnTo>
                      <a:pt x="2118" y="1026"/>
                    </a:lnTo>
                    <a:lnTo>
                      <a:pt x="2124" y="1032"/>
                    </a:lnTo>
                    <a:lnTo>
                      <a:pt x="2124" y="1038"/>
                    </a:lnTo>
                    <a:lnTo>
                      <a:pt x="2124" y="1038"/>
                    </a:lnTo>
                    <a:lnTo>
                      <a:pt x="2124" y="1044"/>
                    </a:lnTo>
                    <a:lnTo>
                      <a:pt x="2124" y="1050"/>
                    </a:lnTo>
                    <a:lnTo>
                      <a:pt x="2124" y="1050"/>
                    </a:lnTo>
                    <a:lnTo>
                      <a:pt x="2124" y="1056"/>
                    </a:lnTo>
                    <a:lnTo>
                      <a:pt x="2130" y="1062"/>
                    </a:lnTo>
                    <a:lnTo>
                      <a:pt x="2130" y="1062"/>
                    </a:lnTo>
                    <a:lnTo>
                      <a:pt x="2130" y="1068"/>
                    </a:lnTo>
                    <a:lnTo>
                      <a:pt x="2130" y="1074"/>
                    </a:lnTo>
                    <a:lnTo>
                      <a:pt x="2130" y="1074"/>
                    </a:lnTo>
                    <a:lnTo>
                      <a:pt x="2130" y="1080"/>
                    </a:lnTo>
                    <a:lnTo>
                      <a:pt x="2136" y="1080"/>
                    </a:lnTo>
                    <a:lnTo>
                      <a:pt x="2136" y="1086"/>
                    </a:lnTo>
                    <a:lnTo>
                      <a:pt x="2136" y="1092"/>
                    </a:lnTo>
                    <a:lnTo>
                      <a:pt x="2136" y="1092"/>
                    </a:lnTo>
                    <a:lnTo>
                      <a:pt x="2136" y="1098"/>
                    </a:lnTo>
                    <a:lnTo>
                      <a:pt x="2136" y="1098"/>
                    </a:lnTo>
                    <a:lnTo>
                      <a:pt x="2136" y="1104"/>
                    </a:lnTo>
                    <a:lnTo>
                      <a:pt x="2142" y="1110"/>
                    </a:lnTo>
                    <a:lnTo>
                      <a:pt x="2142" y="1110"/>
                    </a:lnTo>
                    <a:lnTo>
                      <a:pt x="2142" y="1116"/>
                    </a:lnTo>
                    <a:lnTo>
                      <a:pt x="2142" y="1116"/>
                    </a:lnTo>
                    <a:lnTo>
                      <a:pt x="2142" y="1122"/>
                    </a:lnTo>
                    <a:lnTo>
                      <a:pt x="2142" y="1122"/>
                    </a:lnTo>
                    <a:lnTo>
                      <a:pt x="2148" y="1122"/>
                    </a:lnTo>
                    <a:lnTo>
                      <a:pt x="2148" y="1122"/>
                    </a:lnTo>
                    <a:lnTo>
                      <a:pt x="2148" y="1116"/>
                    </a:lnTo>
                    <a:lnTo>
                      <a:pt x="2148" y="1116"/>
                    </a:lnTo>
                    <a:lnTo>
                      <a:pt x="2148" y="1116"/>
                    </a:lnTo>
                    <a:lnTo>
                      <a:pt x="2148" y="1116"/>
                    </a:lnTo>
                    <a:lnTo>
                      <a:pt x="2148" y="1116"/>
                    </a:lnTo>
                    <a:lnTo>
                      <a:pt x="2154" y="1116"/>
                    </a:lnTo>
                    <a:lnTo>
                      <a:pt x="2154" y="1110"/>
                    </a:lnTo>
                    <a:lnTo>
                      <a:pt x="2154" y="1110"/>
                    </a:lnTo>
                    <a:lnTo>
                      <a:pt x="2154" y="1110"/>
                    </a:lnTo>
                    <a:lnTo>
                      <a:pt x="2154" y="1110"/>
                    </a:lnTo>
                    <a:lnTo>
                      <a:pt x="2154" y="1110"/>
                    </a:lnTo>
                    <a:lnTo>
                      <a:pt x="2154" y="1104"/>
                    </a:lnTo>
                    <a:lnTo>
                      <a:pt x="2160" y="1104"/>
                    </a:lnTo>
                    <a:lnTo>
                      <a:pt x="2160" y="1104"/>
                    </a:lnTo>
                    <a:lnTo>
                      <a:pt x="2160" y="1104"/>
                    </a:lnTo>
                    <a:lnTo>
                      <a:pt x="2160" y="1098"/>
                    </a:lnTo>
                    <a:lnTo>
                      <a:pt x="2160" y="1098"/>
                    </a:lnTo>
                    <a:lnTo>
                      <a:pt x="2160" y="1098"/>
                    </a:lnTo>
                    <a:lnTo>
                      <a:pt x="2166" y="1098"/>
                    </a:lnTo>
                    <a:lnTo>
                      <a:pt x="2166" y="1092"/>
                    </a:lnTo>
                    <a:lnTo>
                      <a:pt x="2166" y="1092"/>
                    </a:lnTo>
                    <a:lnTo>
                      <a:pt x="2166" y="1092"/>
                    </a:lnTo>
                    <a:lnTo>
                      <a:pt x="2166" y="1092"/>
                    </a:lnTo>
                    <a:lnTo>
                      <a:pt x="2166" y="1086"/>
                    </a:lnTo>
                    <a:lnTo>
                      <a:pt x="2166" y="1086"/>
                    </a:lnTo>
                    <a:lnTo>
                      <a:pt x="2172" y="1086"/>
                    </a:lnTo>
                    <a:lnTo>
                      <a:pt x="2172" y="1086"/>
                    </a:lnTo>
                    <a:lnTo>
                      <a:pt x="2172" y="1080"/>
                    </a:lnTo>
                    <a:lnTo>
                      <a:pt x="2172" y="1080"/>
                    </a:lnTo>
                    <a:lnTo>
                      <a:pt x="2172" y="1080"/>
                    </a:lnTo>
                    <a:lnTo>
                      <a:pt x="2172" y="1080"/>
                    </a:lnTo>
                    <a:lnTo>
                      <a:pt x="2178" y="1074"/>
                    </a:lnTo>
                    <a:lnTo>
                      <a:pt x="2178" y="1074"/>
                    </a:lnTo>
                    <a:lnTo>
                      <a:pt x="2178" y="1074"/>
                    </a:lnTo>
                    <a:lnTo>
                      <a:pt x="2178" y="1074"/>
                    </a:lnTo>
                    <a:lnTo>
                      <a:pt x="2178" y="1068"/>
                    </a:lnTo>
                    <a:lnTo>
                      <a:pt x="2178" y="1068"/>
                    </a:lnTo>
                    <a:lnTo>
                      <a:pt x="2184" y="1062"/>
                    </a:lnTo>
                    <a:lnTo>
                      <a:pt x="2184" y="1062"/>
                    </a:lnTo>
                    <a:lnTo>
                      <a:pt x="2184" y="1062"/>
                    </a:lnTo>
                    <a:lnTo>
                      <a:pt x="2184" y="1062"/>
                    </a:lnTo>
                    <a:lnTo>
                      <a:pt x="2184" y="1056"/>
                    </a:lnTo>
                    <a:lnTo>
                      <a:pt x="2184" y="1056"/>
                    </a:lnTo>
                    <a:lnTo>
                      <a:pt x="2184" y="1056"/>
                    </a:lnTo>
                    <a:lnTo>
                      <a:pt x="2190" y="1062"/>
                    </a:lnTo>
                    <a:lnTo>
                      <a:pt x="2190" y="1068"/>
                    </a:lnTo>
                    <a:lnTo>
                      <a:pt x="2190" y="1068"/>
                    </a:lnTo>
                    <a:lnTo>
                      <a:pt x="2190" y="1068"/>
                    </a:lnTo>
                    <a:lnTo>
                      <a:pt x="2190" y="1074"/>
                    </a:lnTo>
                    <a:lnTo>
                      <a:pt x="2190" y="1074"/>
                    </a:lnTo>
                    <a:lnTo>
                      <a:pt x="2196" y="1074"/>
                    </a:lnTo>
                    <a:lnTo>
                      <a:pt x="2196" y="1080"/>
                    </a:lnTo>
                    <a:lnTo>
                      <a:pt x="2196" y="1080"/>
                    </a:lnTo>
                    <a:lnTo>
                      <a:pt x="2196" y="1080"/>
                    </a:lnTo>
                    <a:lnTo>
                      <a:pt x="2196" y="1086"/>
                    </a:lnTo>
                    <a:lnTo>
                      <a:pt x="2196" y="1086"/>
                    </a:lnTo>
                    <a:lnTo>
                      <a:pt x="2196" y="1086"/>
                    </a:lnTo>
                    <a:lnTo>
                      <a:pt x="2202" y="1092"/>
                    </a:lnTo>
                    <a:lnTo>
                      <a:pt x="2202" y="1092"/>
                    </a:lnTo>
                    <a:lnTo>
                      <a:pt x="2202" y="1092"/>
                    </a:lnTo>
                    <a:lnTo>
                      <a:pt x="2202" y="1098"/>
                    </a:lnTo>
                    <a:lnTo>
                      <a:pt x="2202" y="1098"/>
                    </a:lnTo>
                    <a:lnTo>
                      <a:pt x="2202" y="1098"/>
                    </a:lnTo>
                    <a:lnTo>
                      <a:pt x="2208" y="1104"/>
                    </a:lnTo>
                    <a:lnTo>
                      <a:pt x="2208" y="1104"/>
                    </a:lnTo>
                    <a:lnTo>
                      <a:pt x="2208" y="1104"/>
                    </a:lnTo>
                    <a:lnTo>
                      <a:pt x="2208" y="1104"/>
                    </a:lnTo>
                    <a:lnTo>
                      <a:pt x="2208" y="1110"/>
                    </a:lnTo>
                    <a:lnTo>
                      <a:pt x="2208" y="1110"/>
                    </a:lnTo>
                    <a:lnTo>
                      <a:pt x="2208" y="1110"/>
                    </a:lnTo>
                    <a:lnTo>
                      <a:pt x="2214" y="1116"/>
                    </a:lnTo>
                    <a:lnTo>
                      <a:pt x="2214" y="1116"/>
                    </a:lnTo>
                    <a:lnTo>
                      <a:pt x="2214" y="1116"/>
                    </a:lnTo>
                    <a:lnTo>
                      <a:pt x="2214" y="1116"/>
                    </a:lnTo>
                    <a:lnTo>
                      <a:pt x="2214" y="1122"/>
                    </a:lnTo>
                    <a:lnTo>
                      <a:pt x="2214" y="1122"/>
                    </a:lnTo>
                    <a:lnTo>
                      <a:pt x="2220" y="1122"/>
                    </a:lnTo>
                    <a:lnTo>
                      <a:pt x="2220" y="1122"/>
                    </a:lnTo>
                    <a:lnTo>
                      <a:pt x="2220" y="1128"/>
                    </a:lnTo>
                    <a:lnTo>
                      <a:pt x="2220" y="1128"/>
                    </a:lnTo>
                    <a:lnTo>
                      <a:pt x="2220" y="1128"/>
                    </a:lnTo>
                    <a:lnTo>
                      <a:pt x="2220" y="1128"/>
                    </a:lnTo>
                    <a:lnTo>
                      <a:pt x="2220" y="1134"/>
                    </a:lnTo>
                    <a:lnTo>
                      <a:pt x="2226" y="1134"/>
                    </a:lnTo>
                    <a:lnTo>
                      <a:pt x="2226" y="1134"/>
                    </a:lnTo>
                    <a:lnTo>
                      <a:pt x="2226" y="1134"/>
                    </a:lnTo>
                    <a:lnTo>
                      <a:pt x="2226" y="1140"/>
                    </a:lnTo>
                    <a:lnTo>
                      <a:pt x="2226" y="1140"/>
                    </a:lnTo>
                    <a:lnTo>
                      <a:pt x="2226" y="1140"/>
                    </a:lnTo>
                    <a:lnTo>
                      <a:pt x="2232" y="1140"/>
                    </a:lnTo>
                    <a:lnTo>
                      <a:pt x="2232" y="1140"/>
                    </a:lnTo>
                    <a:lnTo>
                      <a:pt x="2232" y="1146"/>
                    </a:lnTo>
                    <a:lnTo>
                      <a:pt x="2232" y="1146"/>
                    </a:lnTo>
                    <a:lnTo>
                      <a:pt x="2232" y="1146"/>
                    </a:lnTo>
                    <a:lnTo>
                      <a:pt x="2232" y="1146"/>
                    </a:lnTo>
                    <a:lnTo>
                      <a:pt x="2232" y="1146"/>
                    </a:lnTo>
                    <a:lnTo>
                      <a:pt x="2238" y="1152"/>
                    </a:lnTo>
                    <a:lnTo>
                      <a:pt x="2238" y="1152"/>
                    </a:lnTo>
                    <a:lnTo>
                      <a:pt x="2238" y="1152"/>
                    </a:lnTo>
                    <a:lnTo>
                      <a:pt x="2238" y="1152"/>
                    </a:lnTo>
                    <a:lnTo>
                      <a:pt x="2238" y="1152"/>
                    </a:lnTo>
                    <a:lnTo>
                      <a:pt x="2238" y="1152"/>
                    </a:lnTo>
                    <a:lnTo>
                      <a:pt x="2244" y="1158"/>
                    </a:lnTo>
                    <a:lnTo>
                      <a:pt x="2244" y="1158"/>
                    </a:lnTo>
                    <a:lnTo>
                      <a:pt x="2244" y="1158"/>
                    </a:lnTo>
                    <a:lnTo>
                      <a:pt x="2244" y="1158"/>
                    </a:lnTo>
                    <a:lnTo>
                      <a:pt x="2244" y="1158"/>
                    </a:lnTo>
                    <a:lnTo>
                      <a:pt x="2244" y="1158"/>
                    </a:lnTo>
                    <a:lnTo>
                      <a:pt x="2244" y="1158"/>
                    </a:lnTo>
                    <a:lnTo>
                      <a:pt x="2250" y="1164"/>
                    </a:lnTo>
                    <a:lnTo>
                      <a:pt x="2250" y="1164"/>
                    </a:lnTo>
                    <a:lnTo>
                      <a:pt x="2250" y="1164"/>
                    </a:lnTo>
                    <a:lnTo>
                      <a:pt x="2250" y="1164"/>
                    </a:lnTo>
                    <a:lnTo>
                      <a:pt x="2250" y="1164"/>
                    </a:lnTo>
                    <a:lnTo>
                      <a:pt x="2250" y="1164"/>
                    </a:lnTo>
                    <a:lnTo>
                      <a:pt x="2256" y="1170"/>
                    </a:lnTo>
                    <a:lnTo>
                      <a:pt x="2256" y="1170"/>
                    </a:lnTo>
                    <a:lnTo>
                      <a:pt x="2256" y="1170"/>
                    </a:lnTo>
                    <a:lnTo>
                      <a:pt x="2256" y="1170"/>
                    </a:lnTo>
                    <a:lnTo>
                      <a:pt x="2256" y="1170"/>
                    </a:lnTo>
                    <a:lnTo>
                      <a:pt x="2256" y="1170"/>
                    </a:lnTo>
                    <a:lnTo>
                      <a:pt x="2262" y="1170"/>
                    </a:lnTo>
                    <a:lnTo>
                      <a:pt x="2262" y="1176"/>
                    </a:lnTo>
                    <a:lnTo>
                      <a:pt x="2262" y="1176"/>
                    </a:lnTo>
                    <a:lnTo>
                      <a:pt x="2262" y="1176"/>
                    </a:lnTo>
                    <a:lnTo>
                      <a:pt x="2262" y="1176"/>
                    </a:lnTo>
                    <a:lnTo>
                      <a:pt x="2262" y="1176"/>
                    </a:lnTo>
                    <a:lnTo>
                      <a:pt x="2262" y="1176"/>
                    </a:lnTo>
                    <a:lnTo>
                      <a:pt x="2268" y="1176"/>
                    </a:lnTo>
                    <a:lnTo>
                      <a:pt x="2268" y="1182"/>
                    </a:lnTo>
                    <a:lnTo>
                      <a:pt x="2268" y="1182"/>
                    </a:lnTo>
                    <a:lnTo>
                      <a:pt x="2268" y="1182"/>
                    </a:lnTo>
                    <a:lnTo>
                      <a:pt x="2268" y="1182"/>
                    </a:lnTo>
                    <a:lnTo>
                      <a:pt x="2268" y="1182"/>
                    </a:lnTo>
                    <a:lnTo>
                      <a:pt x="2274" y="1182"/>
                    </a:lnTo>
                    <a:lnTo>
                      <a:pt x="2274" y="1182"/>
                    </a:lnTo>
                    <a:lnTo>
                      <a:pt x="2274" y="1182"/>
                    </a:lnTo>
                    <a:lnTo>
                      <a:pt x="2274" y="1182"/>
                    </a:lnTo>
                    <a:lnTo>
                      <a:pt x="2274" y="1182"/>
                    </a:lnTo>
                    <a:lnTo>
                      <a:pt x="2274" y="1188"/>
                    </a:lnTo>
                    <a:lnTo>
                      <a:pt x="2274" y="1188"/>
                    </a:lnTo>
                    <a:lnTo>
                      <a:pt x="2280" y="1188"/>
                    </a:lnTo>
                    <a:lnTo>
                      <a:pt x="2280" y="1188"/>
                    </a:lnTo>
                    <a:lnTo>
                      <a:pt x="2280" y="1188"/>
                    </a:lnTo>
                    <a:lnTo>
                      <a:pt x="2280" y="1188"/>
                    </a:lnTo>
                    <a:lnTo>
                      <a:pt x="2280" y="1188"/>
                    </a:lnTo>
                    <a:lnTo>
                      <a:pt x="2280" y="1188"/>
                    </a:lnTo>
                    <a:lnTo>
                      <a:pt x="2280" y="1188"/>
                    </a:lnTo>
                    <a:lnTo>
                      <a:pt x="2286" y="1188"/>
                    </a:lnTo>
                    <a:lnTo>
                      <a:pt x="2286" y="1188"/>
                    </a:lnTo>
                    <a:lnTo>
                      <a:pt x="2286" y="1188"/>
                    </a:lnTo>
                    <a:lnTo>
                      <a:pt x="2286" y="1188"/>
                    </a:lnTo>
                    <a:lnTo>
                      <a:pt x="2286" y="1188"/>
                    </a:lnTo>
                    <a:lnTo>
                      <a:pt x="2286" y="1188"/>
                    </a:lnTo>
                    <a:lnTo>
                      <a:pt x="2292" y="1188"/>
                    </a:lnTo>
                    <a:lnTo>
                      <a:pt x="2292" y="1188"/>
                    </a:lnTo>
                    <a:lnTo>
                      <a:pt x="2292" y="1188"/>
                    </a:lnTo>
                    <a:lnTo>
                      <a:pt x="2292" y="1188"/>
                    </a:lnTo>
                    <a:lnTo>
                      <a:pt x="2292" y="1188"/>
                    </a:lnTo>
                    <a:lnTo>
                      <a:pt x="2292" y="1188"/>
                    </a:lnTo>
                    <a:lnTo>
                      <a:pt x="2292" y="1188"/>
                    </a:lnTo>
                    <a:lnTo>
                      <a:pt x="2298" y="1188"/>
                    </a:lnTo>
                    <a:lnTo>
                      <a:pt x="2298" y="1188"/>
                    </a:lnTo>
                    <a:lnTo>
                      <a:pt x="2298" y="1188"/>
                    </a:lnTo>
                    <a:lnTo>
                      <a:pt x="2298" y="1188"/>
                    </a:lnTo>
                    <a:lnTo>
                      <a:pt x="2298" y="1188"/>
                    </a:lnTo>
                    <a:lnTo>
                      <a:pt x="2298" y="1188"/>
                    </a:lnTo>
                    <a:lnTo>
                      <a:pt x="2304" y="1188"/>
                    </a:lnTo>
                    <a:lnTo>
                      <a:pt x="2304" y="1188"/>
                    </a:lnTo>
                    <a:lnTo>
                      <a:pt x="2304" y="1188"/>
                    </a:lnTo>
                    <a:lnTo>
                      <a:pt x="2304" y="1188"/>
                    </a:lnTo>
                    <a:lnTo>
                      <a:pt x="2304" y="1188"/>
                    </a:lnTo>
                    <a:lnTo>
                      <a:pt x="2304" y="1188"/>
                    </a:lnTo>
                    <a:lnTo>
                      <a:pt x="2304" y="1188"/>
                    </a:lnTo>
                    <a:lnTo>
                      <a:pt x="2310" y="1188"/>
                    </a:lnTo>
                    <a:lnTo>
                      <a:pt x="2310" y="1188"/>
                    </a:lnTo>
                    <a:lnTo>
                      <a:pt x="2310" y="1188"/>
                    </a:lnTo>
                    <a:lnTo>
                      <a:pt x="2310" y="1182"/>
                    </a:lnTo>
                    <a:lnTo>
                      <a:pt x="2310" y="1182"/>
                    </a:lnTo>
                    <a:lnTo>
                      <a:pt x="2310" y="1182"/>
                    </a:lnTo>
                    <a:lnTo>
                      <a:pt x="2316" y="1182"/>
                    </a:lnTo>
                    <a:lnTo>
                      <a:pt x="2316" y="1182"/>
                    </a:lnTo>
                    <a:lnTo>
                      <a:pt x="2316" y="1182"/>
                    </a:lnTo>
                    <a:lnTo>
                      <a:pt x="2316" y="1182"/>
                    </a:lnTo>
                    <a:lnTo>
                      <a:pt x="2316" y="1182"/>
                    </a:lnTo>
                    <a:lnTo>
                      <a:pt x="2316" y="1182"/>
                    </a:lnTo>
                    <a:lnTo>
                      <a:pt x="2316" y="1182"/>
                    </a:lnTo>
                    <a:lnTo>
                      <a:pt x="2322" y="1176"/>
                    </a:lnTo>
                    <a:lnTo>
                      <a:pt x="2322" y="1176"/>
                    </a:lnTo>
                    <a:lnTo>
                      <a:pt x="2322" y="1176"/>
                    </a:lnTo>
                    <a:lnTo>
                      <a:pt x="2322" y="1176"/>
                    </a:lnTo>
                    <a:lnTo>
                      <a:pt x="2322" y="1176"/>
                    </a:lnTo>
                    <a:lnTo>
                      <a:pt x="2322" y="1170"/>
                    </a:lnTo>
                    <a:lnTo>
                      <a:pt x="2328" y="1170"/>
                    </a:lnTo>
                    <a:lnTo>
                      <a:pt x="2328" y="1170"/>
                    </a:lnTo>
                    <a:lnTo>
                      <a:pt x="2328" y="1164"/>
                    </a:lnTo>
                    <a:lnTo>
                      <a:pt x="2328" y="1164"/>
                    </a:lnTo>
                    <a:lnTo>
                      <a:pt x="2328" y="1164"/>
                    </a:lnTo>
                    <a:lnTo>
                      <a:pt x="2328" y="1158"/>
                    </a:lnTo>
                    <a:lnTo>
                      <a:pt x="2334" y="1158"/>
                    </a:lnTo>
                    <a:lnTo>
                      <a:pt x="2334" y="1158"/>
                    </a:lnTo>
                    <a:lnTo>
                      <a:pt x="2334" y="1152"/>
                    </a:lnTo>
                    <a:lnTo>
                      <a:pt x="2334" y="1152"/>
                    </a:lnTo>
                    <a:lnTo>
                      <a:pt x="2334" y="1152"/>
                    </a:lnTo>
                    <a:lnTo>
                      <a:pt x="2334" y="1146"/>
                    </a:lnTo>
                    <a:lnTo>
                      <a:pt x="2334" y="1146"/>
                    </a:lnTo>
                    <a:lnTo>
                      <a:pt x="2340" y="1140"/>
                    </a:lnTo>
                    <a:lnTo>
                      <a:pt x="2340" y="1140"/>
                    </a:lnTo>
                    <a:lnTo>
                      <a:pt x="2340" y="1134"/>
                    </a:lnTo>
                    <a:lnTo>
                      <a:pt x="2340" y="1134"/>
                    </a:lnTo>
                    <a:lnTo>
                      <a:pt x="2340" y="1134"/>
                    </a:lnTo>
                    <a:lnTo>
                      <a:pt x="2340" y="1128"/>
                    </a:lnTo>
                    <a:lnTo>
                      <a:pt x="2340" y="1128"/>
                    </a:lnTo>
                    <a:lnTo>
                      <a:pt x="2346" y="1122"/>
                    </a:lnTo>
                    <a:lnTo>
                      <a:pt x="2346" y="1122"/>
                    </a:lnTo>
                    <a:lnTo>
                      <a:pt x="2346" y="1116"/>
                    </a:lnTo>
                    <a:lnTo>
                      <a:pt x="2346" y="1116"/>
                    </a:lnTo>
                    <a:lnTo>
                      <a:pt x="2346" y="1110"/>
                    </a:lnTo>
                    <a:lnTo>
                      <a:pt x="2346" y="1110"/>
                    </a:lnTo>
                    <a:lnTo>
                      <a:pt x="2352" y="1104"/>
                    </a:lnTo>
                    <a:lnTo>
                      <a:pt x="2352" y="1104"/>
                    </a:lnTo>
                    <a:lnTo>
                      <a:pt x="2352" y="1098"/>
                    </a:lnTo>
                    <a:lnTo>
                      <a:pt x="2352" y="1098"/>
                    </a:lnTo>
                    <a:lnTo>
                      <a:pt x="2352" y="1092"/>
                    </a:lnTo>
                    <a:lnTo>
                      <a:pt x="2352" y="1092"/>
                    </a:lnTo>
                    <a:lnTo>
                      <a:pt x="2352" y="1086"/>
                    </a:lnTo>
                    <a:lnTo>
                      <a:pt x="2358" y="1086"/>
                    </a:lnTo>
                    <a:lnTo>
                      <a:pt x="2358" y="1080"/>
                    </a:lnTo>
                    <a:lnTo>
                      <a:pt x="2358" y="1074"/>
                    </a:lnTo>
                    <a:lnTo>
                      <a:pt x="2358" y="1074"/>
                    </a:lnTo>
                    <a:lnTo>
                      <a:pt x="2358" y="1068"/>
                    </a:lnTo>
                    <a:lnTo>
                      <a:pt x="2358" y="1068"/>
                    </a:lnTo>
                    <a:lnTo>
                      <a:pt x="2364" y="1062"/>
                    </a:lnTo>
                    <a:lnTo>
                      <a:pt x="2364" y="1056"/>
                    </a:lnTo>
                    <a:lnTo>
                      <a:pt x="2364" y="1056"/>
                    </a:lnTo>
                    <a:lnTo>
                      <a:pt x="2364" y="1050"/>
                    </a:lnTo>
                    <a:lnTo>
                      <a:pt x="2364" y="1050"/>
                    </a:lnTo>
                    <a:lnTo>
                      <a:pt x="2364" y="1044"/>
                    </a:lnTo>
                    <a:lnTo>
                      <a:pt x="2364" y="1038"/>
                    </a:lnTo>
                    <a:lnTo>
                      <a:pt x="2370" y="1038"/>
                    </a:lnTo>
                    <a:lnTo>
                      <a:pt x="2370" y="1032"/>
                    </a:lnTo>
                    <a:lnTo>
                      <a:pt x="2370" y="1026"/>
                    </a:lnTo>
                    <a:lnTo>
                      <a:pt x="2370" y="1026"/>
                    </a:lnTo>
                    <a:lnTo>
                      <a:pt x="2370" y="1020"/>
                    </a:lnTo>
                    <a:lnTo>
                      <a:pt x="2370" y="1014"/>
                    </a:lnTo>
                    <a:lnTo>
                      <a:pt x="2376" y="1008"/>
                    </a:lnTo>
                    <a:lnTo>
                      <a:pt x="2376" y="1008"/>
                    </a:lnTo>
                    <a:lnTo>
                      <a:pt x="2376" y="1002"/>
                    </a:lnTo>
                    <a:lnTo>
                      <a:pt x="2376" y="996"/>
                    </a:lnTo>
                    <a:lnTo>
                      <a:pt x="2376" y="996"/>
                    </a:lnTo>
                    <a:lnTo>
                      <a:pt x="2376" y="990"/>
                    </a:lnTo>
                    <a:lnTo>
                      <a:pt x="2376" y="984"/>
                    </a:lnTo>
                    <a:lnTo>
                      <a:pt x="2382" y="978"/>
                    </a:lnTo>
                    <a:lnTo>
                      <a:pt x="2382" y="978"/>
                    </a:lnTo>
                    <a:lnTo>
                      <a:pt x="2382" y="972"/>
                    </a:lnTo>
                    <a:lnTo>
                      <a:pt x="2382" y="966"/>
                    </a:lnTo>
                    <a:lnTo>
                      <a:pt x="2382" y="960"/>
                    </a:lnTo>
                    <a:lnTo>
                      <a:pt x="2382" y="960"/>
                    </a:lnTo>
                    <a:lnTo>
                      <a:pt x="2388" y="954"/>
                    </a:lnTo>
                    <a:lnTo>
                      <a:pt x="2388" y="948"/>
                    </a:lnTo>
                    <a:lnTo>
                      <a:pt x="2388" y="942"/>
                    </a:lnTo>
                    <a:lnTo>
                      <a:pt x="2388" y="942"/>
                    </a:lnTo>
                    <a:lnTo>
                      <a:pt x="2388" y="936"/>
                    </a:lnTo>
                    <a:lnTo>
                      <a:pt x="2388" y="930"/>
                    </a:lnTo>
                    <a:lnTo>
                      <a:pt x="2394" y="924"/>
                    </a:lnTo>
                    <a:lnTo>
                      <a:pt x="2394" y="918"/>
                    </a:lnTo>
                    <a:lnTo>
                      <a:pt x="2394" y="918"/>
                    </a:lnTo>
                    <a:lnTo>
                      <a:pt x="2394" y="912"/>
                    </a:lnTo>
                    <a:lnTo>
                      <a:pt x="2394" y="906"/>
                    </a:lnTo>
                    <a:lnTo>
                      <a:pt x="2394" y="906"/>
                    </a:lnTo>
                    <a:lnTo>
                      <a:pt x="2394" y="900"/>
                    </a:lnTo>
                    <a:lnTo>
                      <a:pt x="2400" y="894"/>
                    </a:lnTo>
                    <a:lnTo>
                      <a:pt x="2400" y="894"/>
                    </a:lnTo>
                    <a:lnTo>
                      <a:pt x="2400" y="888"/>
                    </a:lnTo>
                    <a:lnTo>
                      <a:pt x="2400" y="882"/>
                    </a:lnTo>
                    <a:lnTo>
                      <a:pt x="2400" y="882"/>
                    </a:lnTo>
                    <a:lnTo>
                      <a:pt x="2400" y="876"/>
                    </a:lnTo>
                    <a:lnTo>
                      <a:pt x="2406" y="870"/>
                    </a:lnTo>
                    <a:lnTo>
                      <a:pt x="2406" y="870"/>
                    </a:lnTo>
                    <a:lnTo>
                      <a:pt x="2406" y="864"/>
                    </a:lnTo>
                    <a:lnTo>
                      <a:pt x="2406" y="864"/>
                    </a:lnTo>
                    <a:lnTo>
                      <a:pt x="2406" y="858"/>
                    </a:lnTo>
                    <a:lnTo>
                      <a:pt x="2406" y="852"/>
                    </a:lnTo>
                    <a:lnTo>
                      <a:pt x="2406" y="852"/>
                    </a:lnTo>
                    <a:lnTo>
                      <a:pt x="2412" y="846"/>
                    </a:lnTo>
                    <a:lnTo>
                      <a:pt x="2412" y="840"/>
                    </a:lnTo>
                    <a:lnTo>
                      <a:pt x="2412" y="840"/>
                    </a:lnTo>
                    <a:lnTo>
                      <a:pt x="2412" y="834"/>
                    </a:lnTo>
                    <a:lnTo>
                      <a:pt x="2412" y="828"/>
                    </a:lnTo>
                    <a:lnTo>
                      <a:pt x="2412" y="828"/>
                    </a:lnTo>
                    <a:lnTo>
                      <a:pt x="2412" y="822"/>
                    </a:lnTo>
                    <a:lnTo>
                      <a:pt x="2418" y="816"/>
                    </a:lnTo>
                    <a:lnTo>
                      <a:pt x="2418" y="816"/>
                    </a:lnTo>
                    <a:lnTo>
                      <a:pt x="2418" y="810"/>
                    </a:lnTo>
                    <a:lnTo>
                      <a:pt x="2418" y="804"/>
                    </a:lnTo>
                    <a:lnTo>
                      <a:pt x="2418" y="804"/>
                    </a:lnTo>
                    <a:lnTo>
                      <a:pt x="2418" y="798"/>
                    </a:lnTo>
                    <a:lnTo>
                      <a:pt x="2424" y="792"/>
                    </a:lnTo>
                    <a:lnTo>
                      <a:pt x="2424" y="792"/>
                    </a:lnTo>
                    <a:lnTo>
                      <a:pt x="2424" y="786"/>
                    </a:lnTo>
                    <a:lnTo>
                      <a:pt x="2424" y="780"/>
                    </a:lnTo>
                    <a:lnTo>
                      <a:pt x="2424" y="780"/>
                    </a:lnTo>
                    <a:lnTo>
                      <a:pt x="2424" y="774"/>
                    </a:lnTo>
                    <a:lnTo>
                      <a:pt x="2424" y="768"/>
                    </a:lnTo>
                    <a:lnTo>
                      <a:pt x="2430" y="762"/>
                    </a:lnTo>
                    <a:lnTo>
                      <a:pt x="2430" y="762"/>
                    </a:lnTo>
                    <a:lnTo>
                      <a:pt x="2430" y="756"/>
                    </a:lnTo>
                    <a:lnTo>
                      <a:pt x="2430" y="750"/>
                    </a:lnTo>
                    <a:lnTo>
                      <a:pt x="2430" y="750"/>
                    </a:lnTo>
                    <a:lnTo>
                      <a:pt x="2430" y="744"/>
                    </a:lnTo>
                    <a:lnTo>
                      <a:pt x="2436" y="738"/>
                    </a:lnTo>
                    <a:lnTo>
                      <a:pt x="2436" y="732"/>
                    </a:lnTo>
                    <a:lnTo>
                      <a:pt x="2436" y="732"/>
                    </a:lnTo>
                    <a:lnTo>
                      <a:pt x="2436" y="726"/>
                    </a:lnTo>
                    <a:lnTo>
                      <a:pt x="2436" y="720"/>
                    </a:lnTo>
                    <a:lnTo>
                      <a:pt x="2436" y="714"/>
                    </a:lnTo>
                    <a:lnTo>
                      <a:pt x="2436" y="714"/>
                    </a:lnTo>
                    <a:lnTo>
                      <a:pt x="2442" y="708"/>
                    </a:lnTo>
                    <a:lnTo>
                      <a:pt x="2442" y="702"/>
                    </a:lnTo>
                    <a:lnTo>
                      <a:pt x="2442" y="696"/>
                    </a:lnTo>
                    <a:lnTo>
                      <a:pt x="2442" y="696"/>
                    </a:lnTo>
                    <a:lnTo>
                      <a:pt x="2442" y="690"/>
                    </a:lnTo>
                    <a:lnTo>
                      <a:pt x="2442" y="684"/>
                    </a:lnTo>
                    <a:lnTo>
                      <a:pt x="2448" y="672"/>
                    </a:lnTo>
                    <a:lnTo>
                      <a:pt x="2448" y="672"/>
                    </a:lnTo>
                    <a:lnTo>
                      <a:pt x="2448" y="666"/>
                    </a:lnTo>
                    <a:lnTo>
                      <a:pt x="2448" y="660"/>
                    </a:lnTo>
                    <a:lnTo>
                      <a:pt x="2448" y="654"/>
                    </a:lnTo>
                    <a:lnTo>
                      <a:pt x="2448" y="648"/>
                    </a:lnTo>
                    <a:lnTo>
                      <a:pt x="2454" y="648"/>
                    </a:lnTo>
                    <a:lnTo>
                      <a:pt x="2454" y="642"/>
                    </a:lnTo>
                    <a:lnTo>
                      <a:pt x="2454" y="636"/>
                    </a:lnTo>
                    <a:lnTo>
                      <a:pt x="2454" y="630"/>
                    </a:lnTo>
                    <a:lnTo>
                      <a:pt x="2454" y="624"/>
                    </a:lnTo>
                    <a:lnTo>
                      <a:pt x="2454" y="618"/>
                    </a:lnTo>
                    <a:lnTo>
                      <a:pt x="2460" y="618"/>
                    </a:lnTo>
                    <a:lnTo>
                      <a:pt x="2460" y="612"/>
                    </a:lnTo>
                    <a:lnTo>
                      <a:pt x="2460" y="606"/>
                    </a:lnTo>
                    <a:lnTo>
                      <a:pt x="2460" y="600"/>
                    </a:lnTo>
                    <a:lnTo>
                      <a:pt x="2460" y="600"/>
                    </a:lnTo>
                    <a:lnTo>
                      <a:pt x="2460" y="606"/>
                    </a:lnTo>
                    <a:lnTo>
                      <a:pt x="2460" y="618"/>
                    </a:lnTo>
                    <a:lnTo>
                      <a:pt x="2466" y="624"/>
                    </a:lnTo>
                    <a:lnTo>
                      <a:pt x="2466" y="636"/>
                    </a:lnTo>
                    <a:lnTo>
                      <a:pt x="2466" y="642"/>
                    </a:lnTo>
                    <a:lnTo>
                      <a:pt x="2466" y="654"/>
                    </a:lnTo>
                    <a:lnTo>
                      <a:pt x="2466" y="666"/>
                    </a:lnTo>
                    <a:lnTo>
                      <a:pt x="2466" y="672"/>
                    </a:lnTo>
                    <a:lnTo>
                      <a:pt x="2466" y="684"/>
                    </a:lnTo>
                    <a:lnTo>
                      <a:pt x="2472" y="690"/>
                    </a:lnTo>
                    <a:lnTo>
                      <a:pt x="2472" y="702"/>
                    </a:lnTo>
                    <a:lnTo>
                      <a:pt x="2472" y="714"/>
                    </a:lnTo>
                    <a:lnTo>
                      <a:pt x="2472" y="720"/>
                    </a:lnTo>
                    <a:lnTo>
                      <a:pt x="2472" y="732"/>
                    </a:lnTo>
                    <a:lnTo>
                      <a:pt x="2472" y="738"/>
                    </a:lnTo>
                    <a:lnTo>
                      <a:pt x="2472" y="750"/>
                    </a:lnTo>
                    <a:lnTo>
                      <a:pt x="2478" y="756"/>
                    </a:lnTo>
                    <a:lnTo>
                      <a:pt x="2478" y="768"/>
                    </a:lnTo>
                    <a:lnTo>
                      <a:pt x="2478" y="774"/>
                    </a:lnTo>
                    <a:lnTo>
                      <a:pt x="2478" y="786"/>
                    </a:lnTo>
                    <a:lnTo>
                      <a:pt x="2478" y="792"/>
                    </a:lnTo>
                    <a:lnTo>
                      <a:pt x="2478" y="804"/>
                    </a:lnTo>
                    <a:lnTo>
                      <a:pt x="2484" y="810"/>
                    </a:lnTo>
                    <a:lnTo>
                      <a:pt x="2484" y="816"/>
                    </a:lnTo>
                    <a:lnTo>
                      <a:pt x="2484" y="828"/>
                    </a:lnTo>
                    <a:lnTo>
                      <a:pt x="2484" y="834"/>
                    </a:lnTo>
                    <a:lnTo>
                      <a:pt x="2484" y="846"/>
                    </a:lnTo>
                    <a:lnTo>
                      <a:pt x="2484" y="852"/>
                    </a:lnTo>
                    <a:lnTo>
                      <a:pt x="2484" y="858"/>
                    </a:lnTo>
                    <a:lnTo>
                      <a:pt x="2490" y="870"/>
                    </a:lnTo>
                    <a:lnTo>
                      <a:pt x="2490" y="876"/>
                    </a:lnTo>
                    <a:lnTo>
                      <a:pt x="2490" y="888"/>
                    </a:lnTo>
                    <a:lnTo>
                      <a:pt x="2490" y="900"/>
                    </a:lnTo>
                    <a:lnTo>
                      <a:pt x="2490" y="906"/>
                    </a:lnTo>
                    <a:lnTo>
                      <a:pt x="2496" y="912"/>
                    </a:lnTo>
                    <a:lnTo>
                      <a:pt x="2496" y="918"/>
                    </a:lnTo>
                    <a:lnTo>
                      <a:pt x="2496" y="930"/>
                    </a:lnTo>
                    <a:lnTo>
                      <a:pt x="2496" y="936"/>
                    </a:lnTo>
                    <a:lnTo>
                      <a:pt x="2496" y="942"/>
                    </a:lnTo>
                    <a:lnTo>
                      <a:pt x="2496" y="948"/>
                    </a:lnTo>
                    <a:lnTo>
                      <a:pt x="2496" y="954"/>
                    </a:lnTo>
                    <a:lnTo>
                      <a:pt x="2502" y="960"/>
                    </a:lnTo>
                    <a:lnTo>
                      <a:pt x="2502" y="966"/>
                    </a:lnTo>
                    <a:lnTo>
                      <a:pt x="2502" y="972"/>
                    </a:lnTo>
                    <a:lnTo>
                      <a:pt x="2502" y="978"/>
                    </a:lnTo>
                    <a:lnTo>
                      <a:pt x="2502" y="978"/>
                    </a:lnTo>
                    <a:lnTo>
                      <a:pt x="2502" y="978"/>
                    </a:lnTo>
                    <a:lnTo>
                      <a:pt x="2502" y="978"/>
                    </a:lnTo>
                    <a:lnTo>
                      <a:pt x="2508" y="972"/>
                    </a:lnTo>
                    <a:lnTo>
                      <a:pt x="2508" y="972"/>
                    </a:lnTo>
                    <a:lnTo>
                      <a:pt x="2508" y="972"/>
                    </a:lnTo>
                    <a:lnTo>
                      <a:pt x="2508" y="966"/>
                    </a:lnTo>
                    <a:lnTo>
                      <a:pt x="2508" y="966"/>
                    </a:lnTo>
                    <a:lnTo>
                      <a:pt x="2508" y="966"/>
                    </a:lnTo>
                    <a:lnTo>
                      <a:pt x="2514" y="966"/>
                    </a:lnTo>
                    <a:lnTo>
                      <a:pt x="2514" y="960"/>
                    </a:lnTo>
                    <a:lnTo>
                      <a:pt x="2514" y="960"/>
                    </a:lnTo>
                    <a:lnTo>
                      <a:pt x="2514" y="960"/>
                    </a:lnTo>
                    <a:lnTo>
                      <a:pt x="2514" y="954"/>
                    </a:lnTo>
                    <a:lnTo>
                      <a:pt x="2514" y="954"/>
                    </a:lnTo>
                    <a:lnTo>
                      <a:pt x="2514" y="954"/>
                    </a:lnTo>
                    <a:lnTo>
                      <a:pt x="2520" y="954"/>
                    </a:lnTo>
                    <a:lnTo>
                      <a:pt x="2520" y="948"/>
                    </a:lnTo>
                    <a:lnTo>
                      <a:pt x="2520" y="948"/>
                    </a:lnTo>
                    <a:lnTo>
                      <a:pt x="2520" y="948"/>
                    </a:lnTo>
                    <a:lnTo>
                      <a:pt x="2520" y="942"/>
                    </a:lnTo>
                    <a:lnTo>
                      <a:pt x="2520" y="942"/>
                    </a:lnTo>
                    <a:lnTo>
                      <a:pt x="2526" y="942"/>
                    </a:lnTo>
                    <a:lnTo>
                      <a:pt x="2526" y="936"/>
                    </a:lnTo>
                    <a:lnTo>
                      <a:pt x="2526" y="936"/>
                    </a:lnTo>
                    <a:lnTo>
                      <a:pt x="2526" y="936"/>
                    </a:lnTo>
                    <a:lnTo>
                      <a:pt x="2526" y="930"/>
                    </a:lnTo>
                    <a:lnTo>
                      <a:pt x="2526" y="930"/>
                    </a:lnTo>
                    <a:lnTo>
                      <a:pt x="2532" y="930"/>
                    </a:lnTo>
                    <a:lnTo>
                      <a:pt x="2532" y="924"/>
                    </a:lnTo>
                    <a:lnTo>
                      <a:pt x="2532" y="924"/>
                    </a:lnTo>
                    <a:lnTo>
                      <a:pt x="2532" y="924"/>
                    </a:lnTo>
                    <a:lnTo>
                      <a:pt x="2532" y="924"/>
                    </a:lnTo>
                    <a:lnTo>
                      <a:pt x="2532" y="918"/>
                    </a:lnTo>
                    <a:lnTo>
                      <a:pt x="2532" y="918"/>
                    </a:lnTo>
                    <a:lnTo>
                      <a:pt x="2538" y="918"/>
                    </a:lnTo>
                    <a:lnTo>
                      <a:pt x="2538" y="912"/>
                    </a:lnTo>
                    <a:lnTo>
                      <a:pt x="2538" y="912"/>
                    </a:lnTo>
                    <a:lnTo>
                      <a:pt x="2538" y="912"/>
                    </a:lnTo>
                    <a:lnTo>
                      <a:pt x="2538" y="906"/>
                    </a:lnTo>
                    <a:lnTo>
                      <a:pt x="2538" y="906"/>
                    </a:lnTo>
                    <a:lnTo>
                      <a:pt x="2538" y="906"/>
                    </a:lnTo>
                    <a:lnTo>
                      <a:pt x="2544" y="900"/>
                    </a:lnTo>
                    <a:lnTo>
                      <a:pt x="2544" y="900"/>
                    </a:lnTo>
                    <a:lnTo>
                      <a:pt x="2544" y="900"/>
                    </a:lnTo>
                    <a:lnTo>
                      <a:pt x="2544" y="900"/>
                    </a:lnTo>
                    <a:lnTo>
                      <a:pt x="2544" y="906"/>
                    </a:lnTo>
                    <a:lnTo>
                      <a:pt x="2544" y="912"/>
                    </a:lnTo>
                    <a:lnTo>
                      <a:pt x="2550" y="912"/>
                    </a:lnTo>
                    <a:lnTo>
                      <a:pt x="2550" y="918"/>
                    </a:lnTo>
                    <a:lnTo>
                      <a:pt x="2550" y="918"/>
                    </a:lnTo>
                    <a:lnTo>
                      <a:pt x="2550" y="924"/>
                    </a:lnTo>
                    <a:lnTo>
                      <a:pt x="2550" y="924"/>
                    </a:lnTo>
                    <a:lnTo>
                      <a:pt x="2550" y="930"/>
                    </a:lnTo>
                    <a:lnTo>
                      <a:pt x="2556" y="930"/>
                    </a:lnTo>
                    <a:lnTo>
                      <a:pt x="2556" y="936"/>
                    </a:lnTo>
                    <a:lnTo>
                      <a:pt x="2556" y="936"/>
                    </a:lnTo>
                    <a:lnTo>
                      <a:pt x="2556" y="942"/>
                    </a:lnTo>
                    <a:lnTo>
                      <a:pt x="2556" y="942"/>
                    </a:lnTo>
                    <a:lnTo>
                      <a:pt x="2556" y="948"/>
                    </a:lnTo>
                    <a:lnTo>
                      <a:pt x="2556" y="948"/>
                    </a:lnTo>
                    <a:lnTo>
                      <a:pt x="2562" y="948"/>
                    </a:lnTo>
                    <a:lnTo>
                      <a:pt x="2562" y="954"/>
                    </a:lnTo>
                    <a:lnTo>
                      <a:pt x="2562" y="954"/>
                    </a:lnTo>
                    <a:lnTo>
                      <a:pt x="2562" y="960"/>
                    </a:lnTo>
                    <a:lnTo>
                      <a:pt x="2562" y="960"/>
                    </a:lnTo>
                    <a:lnTo>
                      <a:pt x="2562" y="966"/>
                    </a:lnTo>
                    <a:lnTo>
                      <a:pt x="2562" y="966"/>
                    </a:lnTo>
                    <a:lnTo>
                      <a:pt x="2568" y="972"/>
                    </a:lnTo>
                    <a:lnTo>
                      <a:pt x="2568" y="972"/>
                    </a:lnTo>
                    <a:lnTo>
                      <a:pt x="2568" y="978"/>
                    </a:lnTo>
                    <a:lnTo>
                      <a:pt x="2568" y="978"/>
                    </a:lnTo>
                    <a:lnTo>
                      <a:pt x="2568" y="978"/>
                    </a:lnTo>
                    <a:lnTo>
                      <a:pt x="2568" y="984"/>
                    </a:lnTo>
                    <a:lnTo>
                      <a:pt x="2574" y="984"/>
                    </a:lnTo>
                    <a:lnTo>
                      <a:pt x="2574" y="990"/>
                    </a:lnTo>
                    <a:lnTo>
                      <a:pt x="2574" y="990"/>
                    </a:lnTo>
                    <a:lnTo>
                      <a:pt x="2574" y="996"/>
                    </a:lnTo>
                    <a:lnTo>
                      <a:pt x="2574" y="996"/>
                    </a:lnTo>
                    <a:lnTo>
                      <a:pt x="2574" y="996"/>
                    </a:lnTo>
                    <a:lnTo>
                      <a:pt x="2574" y="1002"/>
                    </a:lnTo>
                    <a:lnTo>
                      <a:pt x="2580" y="1002"/>
                    </a:lnTo>
                    <a:lnTo>
                      <a:pt x="2580" y="1008"/>
                    </a:lnTo>
                    <a:lnTo>
                      <a:pt x="2580" y="1008"/>
                    </a:lnTo>
                    <a:lnTo>
                      <a:pt x="2580" y="1008"/>
                    </a:lnTo>
                    <a:lnTo>
                      <a:pt x="2580" y="1014"/>
                    </a:lnTo>
                    <a:lnTo>
                      <a:pt x="2580" y="1014"/>
                    </a:lnTo>
                    <a:lnTo>
                      <a:pt x="2586" y="1020"/>
                    </a:lnTo>
                    <a:lnTo>
                      <a:pt x="2586" y="1020"/>
                    </a:lnTo>
                    <a:lnTo>
                      <a:pt x="2586" y="1020"/>
                    </a:lnTo>
                    <a:lnTo>
                      <a:pt x="2586" y="1026"/>
                    </a:lnTo>
                    <a:lnTo>
                      <a:pt x="2586" y="1026"/>
                    </a:lnTo>
                    <a:lnTo>
                      <a:pt x="2586" y="1032"/>
                    </a:lnTo>
                    <a:lnTo>
                      <a:pt x="2586" y="1032"/>
                    </a:lnTo>
                    <a:lnTo>
                      <a:pt x="2592" y="1032"/>
                    </a:lnTo>
                    <a:lnTo>
                      <a:pt x="2592" y="1038"/>
                    </a:lnTo>
                    <a:lnTo>
                      <a:pt x="2592" y="1038"/>
                    </a:lnTo>
                    <a:lnTo>
                      <a:pt x="2592" y="1038"/>
                    </a:lnTo>
                    <a:lnTo>
                      <a:pt x="2592" y="1044"/>
                    </a:lnTo>
                    <a:lnTo>
                      <a:pt x="2592" y="1044"/>
                    </a:lnTo>
                    <a:lnTo>
                      <a:pt x="2598" y="1044"/>
                    </a:lnTo>
                    <a:lnTo>
                      <a:pt x="2598" y="1050"/>
                    </a:lnTo>
                    <a:lnTo>
                      <a:pt x="2598" y="1050"/>
                    </a:lnTo>
                    <a:lnTo>
                      <a:pt x="2598" y="1056"/>
                    </a:lnTo>
                    <a:lnTo>
                      <a:pt x="2598" y="1056"/>
                    </a:lnTo>
                    <a:lnTo>
                      <a:pt x="2598" y="1056"/>
                    </a:lnTo>
                    <a:lnTo>
                      <a:pt x="2598" y="1062"/>
                    </a:lnTo>
                    <a:lnTo>
                      <a:pt x="2604" y="1062"/>
                    </a:lnTo>
                    <a:lnTo>
                      <a:pt x="2604" y="1062"/>
                    </a:lnTo>
                    <a:lnTo>
                      <a:pt x="2604" y="1068"/>
                    </a:lnTo>
                    <a:lnTo>
                      <a:pt x="2604" y="1068"/>
                    </a:lnTo>
                    <a:lnTo>
                      <a:pt x="2604" y="1068"/>
                    </a:lnTo>
                    <a:lnTo>
                      <a:pt x="2604" y="1068"/>
                    </a:lnTo>
                    <a:lnTo>
                      <a:pt x="2610" y="1074"/>
                    </a:lnTo>
                    <a:lnTo>
                      <a:pt x="2610" y="1074"/>
                    </a:lnTo>
                    <a:lnTo>
                      <a:pt x="2610" y="1080"/>
                    </a:lnTo>
                    <a:lnTo>
                      <a:pt x="2610" y="1080"/>
                    </a:lnTo>
                    <a:lnTo>
                      <a:pt x="2610" y="1080"/>
                    </a:lnTo>
                    <a:lnTo>
                      <a:pt x="2610" y="1086"/>
                    </a:lnTo>
                    <a:lnTo>
                      <a:pt x="2610" y="1086"/>
                    </a:lnTo>
                    <a:lnTo>
                      <a:pt x="2616" y="1092"/>
                    </a:lnTo>
                    <a:lnTo>
                      <a:pt x="2616" y="1092"/>
                    </a:lnTo>
                    <a:lnTo>
                      <a:pt x="2616" y="1092"/>
                    </a:lnTo>
                    <a:lnTo>
                      <a:pt x="2616" y="1098"/>
                    </a:lnTo>
                    <a:lnTo>
                      <a:pt x="2616" y="1098"/>
                    </a:lnTo>
                    <a:lnTo>
                      <a:pt x="2616" y="1098"/>
                    </a:lnTo>
                    <a:lnTo>
                      <a:pt x="2622" y="1104"/>
                    </a:lnTo>
                    <a:lnTo>
                      <a:pt x="2622" y="1104"/>
                    </a:lnTo>
                    <a:lnTo>
                      <a:pt x="2622" y="1104"/>
                    </a:lnTo>
                    <a:lnTo>
                      <a:pt x="2622" y="1110"/>
                    </a:lnTo>
                    <a:lnTo>
                      <a:pt x="2622" y="1110"/>
                    </a:lnTo>
                    <a:lnTo>
                      <a:pt x="2622" y="1110"/>
                    </a:lnTo>
                    <a:lnTo>
                      <a:pt x="2628" y="1116"/>
                    </a:lnTo>
                    <a:lnTo>
                      <a:pt x="2628" y="1116"/>
                    </a:lnTo>
                    <a:lnTo>
                      <a:pt x="2628" y="1122"/>
                    </a:lnTo>
                    <a:lnTo>
                      <a:pt x="2628" y="1122"/>
                    </a:lnTo>
                    <a:lnTo>
                      <a:pt x="2628" y="1128"/>
                    </a:lnTo>
                    <a:lnTo>
                      <a:pt x="2628" y="1128"/>
                    </a:lnTo>
                    <a:lnTo>
                      <a:pt x="2628" y="1128"/>
                    </a:lnTo>
                    <a:lnTo>
                      <a:pt x="2634" y="1134"/>
                    </a:lnTo>
                    <a:lnTo>
                      <a:pt x="2634" y="1134"/>
                    </a:lnTo>
                    <a:lnTo>
                      <a:pt x="2634" y="1134"/>
                    </a:lnTo>
                    <a:lnTo>
                      <a:pt x="2634" y="1134"/>
                    </a:lnTo>
                    <a:lnTo>
                      <a:pt x="2634" y="1140"/>
                    </a:lnTo>
                    <a:lnTo>
                      <a:pt x="2634" y="1140"/>
                    </a:lnTo>
                    <a:lnTo>
                      <a:pt x="2640" y="1140"/>
                    </a:lnTo>
                    <a:lnTo>
                      <a:pt x="2640" y="1146"/>
                    </a:lnTo>
                    <a:lnTo>
                      <a:pt x="2640" y="1146"/>
                    </a:lnTo>
                    <a:lnTo>
                      <a:pt x="2640" y="1146"/>
                    </a:lnTo>
                    <a:lnTo>
                      <a:pt x="2640" y="1146"/>
                    </a:lnTo>
                    <a:lnTo>
                      <a:pt x="2640" y="1152"/>
                    </a:lnTo>
                    <a:lnTo>
                      <a:pt x="2640" y="1152"/>
                    </a:lnTo>
                    <a:lnTo>
                      <a:pt x="2646" y="1152"/>
                    </a:lnTo>
                    <a:lnTo>
                      <a:pt x="2646" y="1158"/>
                    </a:lnTo>
                    <a:lnTo>
                      <a:pt x="2646" y="1158"/>
                    </a:lnTo>
                    <a:lnTo>
                      <a:pt x="2646" y="1158"/>
                    </a:lnTo>
                    <a:lnTo>
                      <a:pt x="2646" y="1158"/>
                    </a:lnTo>
                    <a:lnTo>
                      <a:pt x="2646" y="1164"/>
                    </a:lnTo>
                    <a:lnTo>
                      <a:pt x="2646" y="1164"/>
                    </a:lnTo>
                    <a:lnTo>
                      <a:pt x="2652" y="1164"/>
                    </a:lnTo>
                    <a:lnTo>
                      <a:pt x="2652" y="1164"/>
                    </a:lnTo>
                    <a:lnTo>
                      <a:pt x="2652" y="1164"/>
                    </a:lnTo>
                    <a:lnTo>
                      <a:pt x="2652" y="1170"/>
                    </a:lnTo>
                    <a:lnTo>
                      <a:pt x="2652" y="1170"/>
                    </a:lnTo>
                    <a:lnTo>
                      <a:pt x="2652" y="1170"/>
                    </a:lnTo>
                    <a:lnTo>
                      <a:pt x="2658" y="1170"/>
                    </a:lnTo>
                    <a:lnTo>
                      <a:pt x="2658" y="1170"/>
                    </a:lnTo>
                    <a:lnTo>
                      <a:pt x="2658" y="1176"/>
                    </a:lnTo>
                    <a:lnTo>
                      <a:pt x="2658" y="1176"/>
                    </a:lnTo>
                    <a:lnTo>
                      <a:pt x="2658" y="1176"/>
                    </a:lnTo>
                    <a:lnTo>
                      <a:pt x="2658" y="1176"/>
                    </a:lnTo>
                    <a:lnTo>
                      <a:pt x="2664" y="1182"/>
                    </a:lnTo>
                    <a:lnTo>
                      <a:pt x="2664" y="1182"/>
                    </a:lnTo>
                    <a:lnTo>
                      <a:pt x="2664" y="1182"/>
                    </a:lnTo>
                    <a:lnTo>
                      <a:pt x="2664" y="1182"/>
                    </a:lnTo>
                    <a:lnTo>
                      <a:pt x="2664" y="1182"/>
                    </a:lnTo>
                    <a:lnTo>
                      <a:pt x="2664" y="1182"/>
                    </a:lnTo>
                    <a:lnTo>
                      <a:pt x="2664" y="1182"/>
                    </a:lnTo>
                    <a:lnTo>
                      <a:pt x="2670" y="1188"/>
                    </a:lnTo>
                    <a:lnTo>
                      <a:pt x="2670" y="1188"/>
                    </a:lnTo>
                    <a:lnTo>
                      <a:pt x="2670" y="1188"/>
                    </a:lnTo>
                    <a:lnTo>
                      <a:pt x="2670" y="1188"/>
                    </a:lnTo>
                    <a:lnTo>
                      <a:pt x="2670" y="1188"/>
                    </a:lnTo>
                    <a:lnTo>
                      <a:pt x="2670" y="1188"/>
                    </a:lnTo>
                    <a:lnTo>
                      <a:pt x="2670" y="1188"/>
                    </a:lnTo>
                    <a:lnTo>
                      <a:pt x="2676" y="1188"/>
                    </a:lnTo>
                    <a:lnTo>
                      <a:pt x="2676" y="1188"/>
                    </a:lnTo>
                    <a:lnTo>
                      <a:pt x="2676" y="1194"/>
                    </a:lnTo>
                    <a:lnTo>
                      <a:pt x="2676" y="1194"/>
                    </a:lnTo>
                    <a:lnTo>
                      <a:pt x="2676" y="1194"/>
                    </a:lnTo>
                    <a:lnTo>
                      <a:pt x="2676" y="1194"/>
                    </a:lnTo>
                    <a:lnTo>
                      <a:pt x="2682" y="1194"/>
                    </a:lnTo>
                    <a:lnTo>
                      <a:pt x="2682" y="1194"/>
                    </a:lnTo>
                    <a:lnTo>
                      <a:pt x="2682" y="1194"/>
                    </a:lnTo>
                    <a:lnTo>
                      <a:pt x="2682" y="1194"/>
                    </a:lnTo>
                    <a:lnTo>
                      <a:pt x="2682" y="1194"/>
                    </a:lnTo>
                    <a:lnTo>
                      <a:pt x="2682" y="1194"/>
                    </a:lnTo>
                    <a:lnTo>
                      <a:pt x="2682" y="1194"/>
                    </a:lnTo>
                    <a:lnTo>
                      <a:pt x="2688" y="1194"/>
                    </a:lnTo>
                    <a:lnTo>
                      <a:pt x="2688" y="1188"/>
                    </a:lnTo>
                    <a:lnTo>
                      <a:pt x="2688" y="1188"/>
                    </a:lnTo>
                    <a:lnTo>
                      <a:pt x="2688" y="1188"/>
                    </a:lnTo>
                    <a:lnTo>
                      <a:pt x="2688" y="1188"/>
                    </a:lnTo>
                    <a:lnTo>
                      <a:pt x="2688" y="1188"/>
                    </a:lnTo>
                    <a:lnTo>
                      <a:pt x="2694" y="1188"/>
                    </a:lnTo>
                    <a:lnTo>
                      <a:pt x="2694" y="1188"/>
                    </a:lnTo>
                    <a:lnTo>
                      <a:pt x="2694" y="1188"/>
                    </a:lnTo>
                    <a:lnTo>
                      <a:pt x="2694" y="1188"/>
                    </a:lnTo>
                    <a:lnTo>
                      <a:pt x="2694" y="1182"/>
                    </a:lnTo>
                    <a:lnTo>
                      <a:pt x="2694" y="1182"/>
                    </a:lnTo>
                    <a:lnTo>
                      <a:pt x="2694" y="1182"/>
                    </a:lnTo>
                    <a:lnTo>
                      <a:pt x="2700" y="1182"/>
                    </a:lnTo>
                    <a:lnTo>
                      <a:pt x="2700" y="1182"/>
                    </a:lnTo>
                    <a:lnTo>
                      <a:pt x="2700" y="1182"/>
                    </a:lnTo>
                    <a:lnTo>
                      <a:pt x="2700" y="1176"/>
                    </a:lnTo>
                    <a:lnTo>
                      <a:pt x="2700" y="1176"/>
                    </a:lnTo>
                    <a:lnTo>
                      <a:pt x="2700" y="1176"/>
                    </a:lnTo>
                    <a:lnTo>
                      <a:pt x="2706" y="1176"/>
                    </a:lnTo>
                    <a:lnTo>
                      <a:pt x="2706" y="1176"/>
                    </a:lnTo>
                    <a:lnTo>
                      <a:pt x="2706" y="1170"/>
                    </a:lnTo>
                    <a:lnTo>
                      <a:pt x="2706" y="1170"/>
                    </a:lnTo>
                    <a:lnTo>
                      <a:pt x="2706" y="1170"/>
                    </a:lnTo>
                    <a:lnTo>
                      <a:pt x="2706" y="1170"/>
                    </a:lnTo>
                    <a:lnTo>
                      <a:pt x="2712" y="1170"/>
                    </a:lnTo>
                    <a:lnTo>
                      <a:pt x="2712" y="1164"/>
                    </a:lnTo>
                    <a:lnTo>
                      <a:pt x="2712" y="1164"/>
                    </a:lnTo>
                    <a:lnTo>
                      <a:pt x="2712" y="1164"/>
                    </a:lnTo>
                    <a:lnTo>
                      <a:pt x="2712" y="1164"/>
                    </a:lnTo>
                    <a:lnTo>
                      <a:pt x="2712" y="1164"/>
                    </a:lnTo>
                    <a:lnTo>
                      <a:pt x="2712" y="1158"/>
                    </a:lnTo>
                    <a:lnTo>
                      <a:pt x="2718" y="1158"/>
                    </a:lnTo>
                    <a:lnTo>
                      <a:pt x="2718" y="1158"/>
                    </a:lnTo>
                    <a:lnTo>
                      <a:pt x="2718" y="1158"/>
                    </a:lnTo>
                    <a:lnTo>
                      <a:pt x="2718" y="1152"/>
                    </a:lnTo>
                    <a:lnTo>
                      <a:pt x="2718" y="1152"/>
                    </a:lnTo>
                    <a:lnTo>
                      <a:pt x="2718" y="1152"/>
                    </a:lnTo>
                    <a:lnTo>
                      <a:pt x="2718" y="1146"/>
                    </a:lnTo>
                    <a:lnTo>
                      <a:pt x="2724" y="1146"/>
                    </a:lnTo>
                    <a:lnTo>
                      <a:pt x="2724" y="1146"/>
                    </a:lnTo>
                    <a:lnTo>
                      <a:pt x="2724" y="1146"/>
                    </a:lnTo>
                    <a:lnTo>
                      <a:pt x="2724" y="1140"/>
                    </a:lnTo>
                    <a:lnTo>
                      <a:pt x="2724" y="1140"/>
                    </a:lnTo>
                    <a:lnTo>
                      <a:pt x="2724" y="1140"/>
                    </a:lnTo>
                    <a:lnTo>
                      <a:pt x="2730" y="1134"/>
                    </a:lnTo>
                    <a:lnTo>
                      <a:pt x="2730" y="1134"/>
                    </a:lnTo>
                    <a:lnTo>
                      <a:pt x="2730" y="1134"/>
                    </a:lnTo>
                    <a:lnTo>
                      <a:pt x="2730" y="1128"/>
                    </a:lnTo>
                    <a:lnTo>
                      <a:pt x="2730" y="1128"/>
                    </a:lnTo>
                    <a:lnTo>
                      <a:pt x="2730" y="1128"/>
                    </a:lnTo>
                    <a:lnTo>
                      <a:pt x="2730" y="1122"/>
                    </a:lnTo>
                    <a:lnTo>
                      <a:pt x="2736" y="1122"/>
                    </a:lnTo>
                    <a:lnTo>
                      <a:pt x="2736" y="1122"/>
                    </a:lnTo>
                    <a:lnTo>
                      <a:pt x="2736" y="1116"/>
                    </a:lnTo>
                    <a:lnTo>
                      <a:pt x="2736" y="1116"/>
                    </a:lnTo>
                    <a:lnTo>
                      <a:pt x="2736" y="1116"/>
                    </a:lnTo>
                    <a:lnTo>
                      <a:pt x="2736" y="1110"/>
                    </a:lnTo>
                    <a:lnTo>
                      <a:pt x="2742" y="1110"/>
                    </a:lnTo>
                    <a:lnTo>
                      <a:pt x="2742" y="1110"/>
                    </a:lnTo>
                    <a:lnTo>
                      <a:pt x="2742" y="1104"/>
                    </a:lnTo>
                    <a:lnTo>
                      <a:pt x="2742" y="1104"/>
                    </a:lnTo>
                    <a:lnTo>
                      <a:pt x="2742" y="1098"/>
                    </a:lnTo>
                    <a:lnTo>
                      <a:pt x="2742" y="1098"/>
                    </a:lnTo>
                    <a:lnTo>
                      <a:pt x="2742" y="1098"/>
                    </a:lnTo>
                    <a:lnTo>
                      <a:pt x="2748" y="1092"/>
                    </a:lnTo>
                    <a:lnTo>
                      <a:pt x="2748" y="1092"/>
                    </a:lnTo>
                    <a:lnTo>
                      <a:pt x="2748" y="1092"/>
                    </a:lnTo>
                    <a:lnTo>
                      <a:pt x="2748" y="1086"/>
                    </a:lnTo>
                    <a:lnTo>
                      <a:pt x="2748" y="1086"/>
                    </a:lnTo>
                    <a:lnTo>
                      <a:pt x="2748" y="1080"/>
                    </a:lnTo>
                    <a:lnTo>
                      <a:pt x="2754" y="1080"/>
                    </a:lnTo>
                    <a:lnTo>
                      <a:pt x="2754" y="1080"/>
                    </a:lnTo>
                    <a:lnTo>
                      <a:pt x="2754" y="1074"/>
                    </a:lnTo>
                    <a:lnTo>
                      <a:pt x="2754" y="1074"/>
                    </a:lnTo>
                    <a:lnTo>
                      <a:pt x="2754" y="1068"/>
                    </a:lnTo>
                    <a:lnTo>
                      <a:pt x="2754" y="1068"/>
                    </a:lnTo>
                    <a:lnTo>
                      <a:pt x="2760" y="1068"/>
                    </a:lnTo>
                    <a:lnTo>
                      <a:pt x="2760" y="1068"/>
                    </a:lnTo>
                    <a:lnTo>
                      <a:pt x="2760" y="1062"/>
                    </a:lnTo>
                    <a:lnTo>
                      <a:pt x="2760" y="1062"/>
                    </a:lnTo>
                    <a:lnTo>
                      <a:pt x="2760" y="1062"/>
                    </a:lnTo>
                    <a:lnTo>
                      <a:pt x="2760" y="1056"/>
                    </a:lnTo>
                    <a:lnTo>
                      <a:pt x="2760" y="1056"/>
                    </a:lnTo>
                    <a:lnTo>
                      <a:pt x="2766" y="1056"/>
                    </a:lnTo>
                    <a:lnTo>
                      <a:pt x="2766" y="1050"/>
                    </a:lnTo>
                    <a:lnTo>
                      <a:pt x="2766" y="1050"/>
                    </a:lnTo>
                    <a:lnTo>
                      <a:pt x="2766" y="1044"/>
                    </a:lnTo>
                    <a:lnTo>
                      <a:pt x="2766" y="1044"/>
                    </a:lnTo>
                    <a:lnTo>
                      <a:pt x="2766" y="1044"/>
                    </a:lnTo>
                    <a:lnTo>
                      <a:pt x="2772" y="1038"/>
                    </a:lnTo>
                    <a:lnTo>
                      <a:pt x="2772" y="1038"/>
                    </a:lnTo>
                    <a:lnTo>
                      <a:pt x="2772" y="1038"/>
                    </a:lnTo>
                    <a:lnTo>
                      <a:pt x="2772" y="1032"/>
                    </a:lnTo>
                    <a:lnTo>
                      <a:pt x="2772" y="1032"/>
                    </a:lnTo>
                    <a:lnTo>
                      <a:pt x="2772" y="1032"/>
                    </a:lnTo>
                    <a:lnTo>
                      <a:pt x="2772" y="1026"/>
                    </a:lnTo>
                    <a:lnTo>
                      <a:pt x="2778" y="1026"/>
                    </a:lnTo>
                    <a:lnTo>
                      <a:pt x="2778" y="1020"/>
                    </a:lnTo>
                    <a:lnTo>
                      <a:pt x="2778" y="1020"/>
                    </a:lnTo>
                    <a:lnTo>
                      <a:pt x="2778" y="1020"/>
                    </a:lnTo>
                    <a:lnTo>
                      <a:pt x="2778" y="1014"/>
                    </a:lnTo>
                    <a:lnTo>
                      <a:pt x="2778" y="1014"/>
                    </a:lnTo>
                    <a:lnTo>
                      <a:pt x="2778" y="1008"/>
                    </a:lnTo>
                    <a:lnTo>
                      <a:pt x="2784" y="1008"/>
                    </a:lnTo>
                    <a:lnTo>
                      <a:pt x="2784" y="1008"/>
                    </a:lnTo>
                    <a:lnTo>
                      <a:pt x="2784" y="1002"/>
                    </a:lnTo>
                    <a:lnTo>
                      <a:pt x="2784" y="1002"/>
                    </a:lnTo>
                    <a:lnTo>
                      <a:pt x="2784" y="996"/>
                    </a:lnTo>
                    <a:lnTo>
                      <a:pt x="2784" y="996"/>
                    </a:lnTo>
                    <a:lnTo>
                      <a:pt x="2790" y="996"/>
                    </a:lnTo>
                    <a:lnTo>
                      <a:pt x="2790" y="990"/>
                    </a:lnTo>
                    <a:lnTo>
                      <a:pt x="2790" y="990"/>
                    </a:lnTo>
                    <a:lnTo>
                      <a:pt x="2790" y="984"/>
                    </a:lnTo>
                    <a:lnTo>
                      <a:pt x="2790" y="984"/>
                    </a:lnTo>
                    <a:lnTo>
                      <a:pt x="2790" y="978"/>
                    </a:lnTo>
                    <a:lnTo>
                      <a:pt x="2790" y="978"/>
                    </a:lnTo>
                    <a:lnTo>
                      <a:pt x="2796" y="978"/>
                    </a:lnTo>
                    <a:lnTo>
                      <a:pt x="2796" y="972"/>
                    </a:lnTo>
                    <a:lnTo>
                      <a:pt x="2796" y="972"/>
                    </a:lnTo>
                    <a:lnTo>
                      <a:pt x="2796" y="966"/>
                    </a:lnTo>
                    <a:lnTo>
                      <a:pt x="2796" y="966"/>
                    </a:lnTo>
                    <a:lnTo>
                      <a:pt x="2796" y="960"/>
                    </a:lnTo>
                    <a:lnTo>
                      <a:pt x="2802" y="960"/>
                    </a:lnTo>
                    <a:lnTo>
                      <a:pt x="2802" y="954"/>
                    </a:lnTo>
                    <a:lnTo>
                      <a:pt x="2802" y="954"/>
                    </a:lnTo>
                    <a:lnTo>
                      <a:pt x="2802" y="948"/>
                    </a:lnTo>
                    <a:lnTo>
                      <a:pt x="2802" y="948"/>
                    </a:lnTo>
                    <a:lnTo>
                      <a:pt x="2802" y="948"/>
                    </a:lnTo>
                    <a:lnTo>
                      <a:pt x="2802" y="942"/>
                    </a:lnTo>
                    <a:lnTo>
                      <a:pt x="2808" y="942"/>
                    </a:lnTo>
                    <a:lnTo>
                      <a:pt x="2808" y="936"/>
                    </a:lnTo>
                    <a:lnTo>
                      <a:pt x="2808" y="936"/>
                    </a:lnTo>
                    <a:lnTo>
                      <a:pt x="2808" y="930"/>
                    </a:lnTo>
                    <a:lnTo>
                      <a:pt x="2808" y="930"/>
                    </a:lnTo>
                    <a:lnTo>
                      <a:pt x="2808" y="924"/>
                    </a:lnTo>
                    <a:lnTo>
                      <a:pt x="2814" y="924"/>
                    </a:lnTo>
                    <a:lnTo>
                      <a:pt x="2814" y="918"/>
                    </a:lnTo>
                    <a:lnTo>
                      <a:pt x="2814" y="918"/>
                    </a:lnTo>
                    <a:lnTo>
                      <a:pt x="2814" y="912"/>
                    </a:lnTo>
                    <a:lnTo>
                      <a:pt x="2814" y="912"/>
                    </a:lnTo>
                    <a:lnTo>
                      <a:pt x="2814" y="906"/>
                    </a:lnTo>
                    <a:lnTo>
                      <a:pt x="2820" y="900"/>
                    </a:lnTo>
                    <a:lnTo>
                      <a:pt x="2820" y="900"/>
                    </a:lnTo>
                    <a:lnTo>
                      <a:pt x="2820" y="900"/>
                    </a:lnTo>
                    <a:lnTo>
                      <a:pt x="2820" y="900"/>
                    </a:lnTo>
                    <a:lnTo>
                      <a:pt x="2820" y="906"/>
                    </a:lnTo>
                    <a:lnTo>
                      <a:pt x="2820" y="906"/>
                    </a:lnTo>
                    <a:lnTo>
                      <a:pt x="2820" y="906"/>
                    </a:lnTo>
                    <a:lnTo>
                      <a:pt x="2826" y="912"/>
                    </a:lnTo>
                    <a:lnTo>
                      <a:pt x="2826" y="912"/>
                    </a:lnTo>
                    <a:lnTo>
                      <a:pt x="2826" y="912"/>
                    </a:lnTo>
                    <a:lnTo>
                      <a:pt x="2826" y="918"/>
                    </a:lnTo>
                    <a:lnTo>
                      <a:pt x="2826" y="918"/>
                    </a:lnTo>
                    <a:lnTo>
                      <a:pt x="2826" y="918"/>
                    </a:lnTo>
                    <a:lnTo>
                      <a:pt x="2826" y="924"/>
                    </a:lnTo>
                    <a:lnTo>
                      <a:pt x="2832" y="924"/>
                    </a:lnTo>
                    <a:lnTo>
                      <a:pt x="2832" y="924"/>
                    </a:lnTo>
                    <a:lnTo>
                      <a:pt x="2832" y="924"/>
                    </a:lnTo>
                    <a:lnTo>
                      <a:pt x="2832" y="930"/>
                    </a:lnTo>
                    <a:lnTo>
                      <a:pt x="2832" y="930"/>
                    </a:lnTo>
                    <a:lnTo>
                      <a:pt x="2832" y="930"/>
                    </a:lnTo>
                    <a:lnTo>
                      <a:pt x="2838" y="936"/>
                    </a:lnTo>
                    <a:lnTo>
                      <a:pt x="2838" y="936"/>
                    </a:lnTo>
                    <a:lnTo>
                      <a:pt x="2838" y="942"/>
                    </a:lnTo>
                    <a:lnTo>
                      <a:pt x="2838" y="942"/>
                    </a:lnTo>
                    <a:lnTo>
                      <a:pt x="2838" y="942"/>
                    </a:lnTo>
                    <a:lnTo>
                      <a:pt x="2838" y="942"/>
                    </a:lnTo>
                    <a:lnTo>
                      <a:pt x="2844" y="948"/>
                    </a:lnTo>
                    <a:lnTo>
                      <a:pt x="2844" y="948"/>
                    </a:lnTo>
                    <a:lnTo>
                      <a:pt x="2844" y="948"/>
                    </a:lnTo>
                    <a:lnTo>
                      <a:pt x="2844" y="954"/>
                    </a:lnTo>
                    <a:lnTo>
                      <a:pt x="2844" y="954"/>
                    </a:lnTo>
                    <a:lnTo>
                      <a:pt x="2844" y="954"/>
                    </a:lnTo>
                    <a:lnTo>
                      <a:pt x="2844" y="954"/>
                    </a:lnTo>
                    <a:lnTo>
                      <a:pt x="2850" y="960"/>
                    </a:lnTo>
                    <a:lnTo>
                      <a:pt x="2850" y="960"/>
                    </a:lnTo>
                    <a:lnTo>
                      <a:pt x="2850" y="960"/>
                    </a:lnTo>
                    <a:lnTo>
                      <a:pt x="2850" y="966"/>
                    </a:lnTo>
                    <a:lnTo>
                      <a:pt x="2850" y="966"/>
                    </a:lnTo>
                    <a:lnTo>
                      <a:pt x="2850" y="966"/>
                    </a:lnTo>
                    <a:lnTo>
                      <a:pt x="2856" y="966"/>
                    </a:lnTo>
                    <a:lnTo>
                      <a:pt x="2856" y="972"/>
                    </a:lnTo>
                    <a:lnTo>
                      <a:pt x="2856" y="972"/>
                    </a:lnTo>
                    <a:lnTo>
                      <a:pt x="2856" y="972"/>
                    </a:lnTo>
                    <a:lnTo>
                      <a:pt x="2856" y="978"/>
                    </a:lnTo>
                    <a:lnTo>
                      <a:pt x="2856" y="978"/>
                    </a:lnTo>
                    <a:lnTo>
                      <a:pt x="2856" y="978"/>
                    </a:lnTo>
                    <a:lnTo>
                      <a:pt x="2862" y="978"/>
                    </a:lnTo>
                    <a:lnTo>
                      <a:pt x="2862" y="972"/>
                    </a:lnTo>
                    <a:lnTo>
                      <a:pt x="2862" y="966"/>
                    </a:lnTo>
                    <a:lnTo>
                      <a:pt x="2862" y="960"/>
                    </a:lnTo>
                    <a:lnTo>
                      <a:pt x="2862" y="948"/>
                    </a:lnTo>
                    <a:lnTo>
                      <a:pt x="2862" y="942"/>
                    </a:lnTo>
                    <a:lnTo>
                      <a:pt x="2868" y="936"/>
                    </a:lnTo>
                    <a:lnTo>
                      <a:pt x="2868" y="930"/>
                    </a:lnTo>
                    <a:lnTo>
                      <a:pt x="2868" y="924"/>
                    </a:lnTo>
                    <a:lnTo>
                      <a:pt x="2868" y="918"/>
                    </a:lnTo>
                    <a:lnTo>
                      <a:pt x="2868" y="912"/>
                    </a:lnTo>
                    <a:lnTo>
                      <a:pt x="2868" y="900"/>
                    </a:lnTo>
                    <a:lnTo>
                      <a:pt x="2868" y="894"/>
                    </a:lnTo>
                    <a:lnTo>
                      <a:pt x="2874" y="888"/>
                    </a:lnTo>
                    <a:lnTo>
                      <a:pt x="2874" y="882"/>
                    </a:lnTo>
                    <a:lnTo>
                      <a:pt x="2874" y="870"/>
                    </a:lnTo>
                    <a:lnTo>
                      <a:pt x="2874" y="864"/>
                    </a:lnTo>
                    <a:lnTo>
                      <a:pt x="2874" y="858"/>
                    </a:lnTo>
                    <a:lnTo>
                      <a:pt x="2874" y="846"/>
                    </a:lnTo>
                    <a:lnTo>
                      <a:pt x="2874" y="840"/>
                    </a:lnTo>
                    <a:lnTo>
                      <a:pt x="2880" y="834"/>
                    </a:lnTo>
                    <a:lnTo>
                      <a:pt x="2880" y="822"/>
                    </a:lnTo>
                    <a:lnTo>
                      <a:pt x="2880" y="816"/>
                    </a:lnTo>
                    <a:lnTo>
                      <a:pt x="2880" y="804"/>
                    </a:lnTo>
                    <a:lnTo>
                      <a:pt x="2880" y="798"/>
                    </a:lnTo>
                    <a:lnTo>
                      <a:pt x="2880" y="786"/>
                    </a:lnTo>
                    <a:lnTo>
                      <a:pt x="2886" y="780"/>
                    </a:lnTo>
                    <a:lnTo>
                      <a:pt x="2886" y="774"/>
                    </a:lnTo>
                    <a:lnTo>
                      <a:pt x="2886" y="762"/>
                    </a:lnTo>
                    <a:lnTo>
                      <a:pt x="2886" y="756"/>
                    </a:lnTo>
                    <a:lnTo>
                      <a:pt x="2886" y="744"/>
                    </a:lnTo>
                    <a:lnTo>
                      <a:pt x="2886" y="732"/>
                    </a:lnTo>
                    <a:lnTo>
                      <a:pt x="2886" y="726"/>
                    </a:lnTo>
                    <a:lnTo>
                      <a:pt x="2892" y="714"/>
                    </a:lnTo>
                    <a:lnTo>
                      <a:pt x="2892" y="708"/>
                    </a:lnTo>
                    <a:lnTo>
                      <a:pt x="2892" y="696"/>
                    </a:lnTo>
                    <a:lnTo>
                      <a:pt x="2892" y="690"/>
                    </a:lnTo>
                    <a:lnTo>
                      <a:pt x="2892" y="678"/>
                    </a:lnTo>
                    <a:lnTo>
                      <a:pt x="2892" y="672"/>
                    </a:lnTo>
                    <a:lnTo>
                      <a:pt x="2898" y="654"/>
                    </a:lnTo>
                    <a:lnTo>
                      <a:pt x="2898" y="642"/>
                    </a:lnTo>
                    <a:lnTo>
                      <a:pt x="2898" y="636"/>
                    </a:lnTo>
                    <a:lnTo>
                      <a:pt x="2898" y="624"/>
                    </a:lnTo>
                    <a:lnTo>
                      <a:pt x="2898" y="612"/>
                    </a:lnTo>
                    <a:lnTo>
                      <a:pt x="2898" y="606"/>
                    </a:lnTo>
                    <a:lnTo>
                      <a:pt x="2898" y="600"/>
                    </a:lnTo>
                    <a:lnTo>
                      <a:pt x="2904" y="600"/>
                    </a:lnTo>
                    <a:lnTo>
                      <a:pt x="2904" y="606"/>
                    </a:lnTo>
                    <a:lnTo>
                      <a:pt x="2904" y="618"/>
                    </a:lnTo>
                    <a:lnTo>
                      <a:pt x="2904" y="618"/>
                    </a:lnTo>
                    <a:lnTo>
                      <a:pt x="2904" y="624"/>
                    </a:lnTo>
                    <a:lnTo>
                      <a:pt x="2910" y="630"/>
                    </a:lnTo>
                    <a:lnTo>
                      <a:pt x="2910" y="636"/>
                    </a:lnTo>
                    <a:lnTo>
                      <a:pt x="2910" y="642"/>
                    </a:lnTo>
                    <a:lnTo>
                      <a:pt x="2910" y="642"/>
                    </a:lnTo>
                    <a:lnTo>
                      <a:pt x="2910" y="648"/>
                    </a:lnTo>
                    <a:lnTo>
                      <a:pt x="2910" y="654"/>
                    </a:lnTo>
                    <a:lnTo>
                      <a:pt x="2910" y="660"/>
                    </a:lnTo>
                    <a:lnTo>
                      <a:pt x="2916" y="666"/>
                    </a:lnTo>
                    <a:lnTo>
                      <a:pt x="2916" y="666"/>
                    </a:lnTo>
                    <a:lnTo>
                      <a:pt x="2916" y="672"/>
                    </a:lnTo>
                    <a:lnTo>
                      <a:pt x="2916" y="678"/>
                    </a:lnTo>
                    <a:lnTo>
                      <a:pt x="2916" y="684"/>
                    </a:lnTo>
                    <a:lnTo>
                      <a:pt x="2916" y="690"/>
                    </a:lnTo>
                    <a:lnTo>
                      <a:pt x="2916" y="690"/>
                    </a:lnTo>
                    <a:lnTo>
                      <a:pt x="2922" y="696"/>
                    </a:lnTo>
                    <a:lnTo>
                      <a:pt x="2922" y="702"/>
                    </a:lnTo>
                    <a:lnTo>
                      <a:pt x="2922" y="708"/>
                    </a:lnTo>
                    <a:lnTo>
                      <a:pt x="2922" y="708"/>
                    </a:lnTo>
                    <a:lnTo>
                      <a:pt x="2922" y="714"/>
                    </a:lnTo>
                    <a:lnTo>
                      <a:pt x="2922" y="720"/>
                    </a:lnTo>
                    <a:lnTo>
                      <a:pt x="2928" y="726"/>
                    </a:lnTo>
                    <a:lnTo>
                      <a:pt x="2928" y="726"/>
                    </a:lnTo>
                    <a:lnTo>
                      <a:pt x="2928" y="732"/>
                    </a:lnTo>
                    <a:lnTo>
                      <a:pt x="2928" y="738"/>
                    </a:lnTo>
                    <a:lnTo>
                      <a:pt x="2928" y="744"/>
                    </a:lnTo>
                    <a:lnTo>
                      <a:pt x="2928" y="744"/>
                    </a:lnTo>
                    <a:lnTo>
                      <a:pt x="2928" y="750"/>
                    </a:lnTo>
                    <a:lnTo>
                      <a:pt x="2934" y="756"/>
                    </a:lnTo>
                    <a:lnTo>
                      <a:pt x="2934" y="762"/>
                    </a:lnTo>
                    <a:lnTo>
                      <a:pt x="2934" y="762"/>
                    </a:lnTo>
                    <a:lnTo>
                      <a:pt x="2934" y="768"/>
                    </a:lnTo>
                    <a:lnTo>
                      <a:pt x="2934" y="774"/>
                    </a:lnTo>
                    <a:lnTo>
                      <a:pt x="2934" y="780"/>
                    </a:lnTo>
                    <a:lnTo>
                      <a:pt x="2940" y="780"/>
                    </a:lnTo>
                    <a:lnTo>
                      <a:pt x="2940" y="786"/>
                    </a:lnTo>
                    <a:lnTo>
                      <a:pt x="2940" y="792"/>
                    </a:lnTo>
                    <a:lnTo>
                      <a:pt x="2940" y="792"/>
                    </a:lnTo>
                    <a:lnTo>
                      <a:pt x="2940" y="798"/>
                    </a:lnTo>
                    <a:lnTo>
                      <a:pt x="2940" y="804"/>
                    </a:lnTo>
                    <a:lnTo>
                      <a:pt x="2940" y="804"/>
                    </a:lnTo>
                    <a:lnTo>
                      <a:pt x="2946" y="810"/>
                    </a:lnTo>
                    <a:lnTo>
                      <a:pt x="2946" y="816"/>
                    </a:lnTo>
                    <a:lnTo>
                      <a:pt x="2946" y="816"/>
                    </a:lnTo>
                    <a:lnTo>
                      <a:pt x="2946" y="822"/>
                    </a:lnTo>
                    <a:lnTo>
                      <a:pt x="2946" y="828"/>
                    </a:lnTo>
                    <a:lnTo>
                      <a:pt x="2946" y="828"/>
                    </a:lnTo>
                    <a:lnTo>
                      <a:pt x="2952" y="834"/>
                    </a:lnTo>
                    <a:lnTo>
                      <a:pt x="2952" y="840"/>
                    </a:lnTo>
                    <a:lnTo>
                      <a:pt x="2952" y="840"/>
                    </a:lnTo>
                    <a:lnTo>
                      <a:pt x="2952" y="846"/>
                    </a:lnTo>
                    <a:lnTo>
                      <a:pt x="2952" y="852"/>
                    </a:lnTo>
                    <a:lnTo>
                      <a:pt x="2952" y="852"/>
                    </a:lnTo>
                    <a:lnTo>
                      <a:pt x="2952" y="858"/>
                    </a:lnTo>
                    <a:lnTo>
                      <a:pt x="2958" y="864"/>
                    </a:lnTo>
                    <a:lnTo>
                      <a:pt x="2958" y="864"/>
                    </a:lnTo>
                    <a:lnTo>
                      <a:pt x="2958" y="870"/>
                    </a:lnTo>
                    <a:lnTo>
                      <a:pt x="2958" y="870"/>
                    </a:lnTo>
                    <a:lnTo>
                      <a:pt x="2958" y="876"/>
                    </a:lnTo>
                    <a:lnTo>
                      <a:pt x="2958" y="882"/>
                    </a:lnTo>
                    <a:lnTo>
                      <a:pt x="2964" y="882"/>
                    </a:lnTo>
                    <a:lnTo>
                      <a:pt x="2964" y="888"/>
                    </a:lnTo>
                    <a:lnTo>
                      <a:pt x="2964" y="894"/>
                    </a:lnTo>
                    <a:lnTo>
                      <a:pt x="2964" y="894"/>
                    </a:lnTo>
                    <a:lnTo>
                      <a:pt x="2964" y="900"/>
                    </a:lnTo>
                    <a:lnTo>
                      <a:pt x="2964" y="906"/>
                    </a:lnTo>
                    <a:lnTo>
                      <a:pt x="2964" y="906"/>
                    </a:lnTo>
                    <a:lnTo>
                      <a:pt x="2970" y="912"/>
                    </a:lnTo>
                    <a:lnTo>
                      <a:pt x="2970" y="918"/>
                    </a:lnTo>
                    <a:lnTo>
                      <a:pt x="2970" y="918"/>
                    </a:lnTo>
                    <a:lnTo>
                      <a:pt x="2970" y="924"/>
                    </a:lnTo>
                    <a:lnTo>
                      <a:pt x="2970" y="930"/>
                    </a:lnTo>
                    <a:lnTo>
                      <a:pt x="2970" y="936"/>
                    </a:lnTo>
                    <a:lnTo>
                      <a:pt x="2976" y="942"/>
                    </a:lnTo>
                    <a:lnTo>
                      <a:pt x="2976" y="942"/>
                    </a:lnTo>
                    <a:lnTo>
                      <a:pt x="2976" y="948"/>
                    </a:lnTo>
                    <a:lnTo>
                      <a:pt x="2976" y="954"/>
                    </a:lnTo>
                    <a:lnTo>
                      <a:pt x="2976" y="960"/>
                    </a:lnTo>
                    <a:lnTo>
                      <a:pt x="2976" y="960"/>
                    </a:lnTo>
                    <a:lnTo>
                      <a:pt x="2982" y="966"/>
                    </a:lnTo>
                    <a:lnTo>
                      <a:pt x="2982" y="972"/>
                    </a:lnTo>
                    <a:lnTo>
                      <a:pt x="2982" y="978"/>
                    </a:lnTo>
                    <a:lnTo>
                      <a:pt x="2982" y="978"/>
                    </a:lnTo>
                    <a:lnTo>
                      <a:pt x="2982" y="984"/>
                    </a:lnTo>
                    <a:lnTo>
                      <a:pt x="2982" y="990"/>
                    </a:lnTo>
                    <a:lnTo>
                      <a:pt x="2982" y="996"/>
                    </a:lnTo>
                    <a:lnTo>
                      <a:pt x="2988" y="996"/>
                    </a:lnTo>
                    <a:lnTo>
                      <a:pt x="2988" y="1002"/>
                    </a:lnTo>
                    <a:lnTo>
                      <a:pt x="2988" y="1008"/>
                    </a:lnTo>
                    <a:lnTo>
                      <a:pt x="2988" y="1008"/>
                    </a:lnTo>
                    <a:lnTo>
                      <a:pt x="2988" y="1014"/>
                    </a:lnTo>
                    <a:lnTo>
                      <a:pt x="2988" y="1020"/>
                    </a:lnTo>
                    <a:lnTo>
                      <a:pt x="2994" y="1026"/>
                    </a:lnTo>
                    <a:lnTo>
                      <a:pt x="2994" y="1026"/>
                    </a:lnTo>
                    <a:lnTo>
                      <a:pt x="2994" y="1032"/>
                    </a:lnTo>
                    <a:lnTo>
                      <a:pt x="2994" y="1038"/>
                    </a:lnTo>
                    <a:lnTo>
                      <a:pt x="2994" y="1038"/>
                    </a:lnTo>
                    <a:lnTo>
                      <a:pt x="2994" y="1044"/>
                    </a:lnTo>
                    <a:lnTo>
                      <a:pt x="2994" y="1050"/>
                    </a:lnTo>
                    <a:lnTo>
                      <a:pt x="3000" y="1050"/>
                    </a:lnTo>
                    <a:lnTo>
                      <a:pt x="3000" y="1056"/>
                    </a:lnTo>
                    <a:lnTo>
                      <a:pt x="3000" y="1056"/>
                    </a:lnTo>
                    <a:lnTo>
                      <a:pt x="3000" y="1062"/>
                    </a:lnTo>
                    <a:lnTo>
                      <a:pt x="3000" y="1068"/>
                    </a:lnTo>
                    <a:lnTo>
                      <a:pt x="3000" y="1068"/>
                    </a:lnTo>
                    <a:lnTo>
                      <a:pt x="3000" y="1074"/>
                    </a:lnTo>
                    <a:lnTo>
                      <a:pt x="3006" y="1074"/>
                    </a:lnTo>
                    <a:lnTo>
                      <a:pt x="3006" y="1080"/>
                    </a:lnTo>
                    <a:lnTo>
                      <a:pt x="3006" y="1086"/>
                    </a:lnTo>
                    <a:lnTo>
                      <a:pt x="3006" y="1086"/>
                    </a:lnTo>
                    <a:lnTo>
                      <a:pt x="3006" y="1092"/>
                    </a:lnTo>
                    <a:lnTo>
                      <a:pt x="3006" y="1092"/>
                    </a:lnTo>
                    <a:lnTo>
                      <a:pt x="3012" y="1098"/>
                    </a:lnTo>
                    <a:lnTo>
                      <a:pt x="3012" y="1098"/>
                    </a:lnTo>
                    <a:lnTo>
                      <a:pt x="3012" y="1104"/>
                    </a:lnTo>
                    <a:lnTo>
                      <a:pt x="3012" y="1104"/>
                    </a:lnTo>
                    <a:lnTo>
                      <a:pt x="3012" y="1110"/>
                    </a:lnTo>
                    <a:lnTo>
                      <a:pt x="3012" y="1110"/>
                    </a:lnTo>
                    <a:lnTo>
                      <a:pt x="3012" y="1116"/>
                    </a:lnTo>
                    <a:lnTo>
                      <a:pt x="3018" y="1116"/>
                    </a:lnTo>
                    <a:lnTo>
                      <a:pt x="3018" y="1122"/>
                    </a:lnTo>
                    <a:lnTo>
                      <a:pt x="3018" y="1122"/>
                    </a:lnTo>
                    <a:lnTo>
                      <a:pt x="3018" y="1128"/>
                    </a:lnTo>
                    <a:lnTo>
                      <a:pt x="3018" y="1128"/>
                    </a:lnTo>
                    <a:lnTo>
                      <a:pt x="3018" y="1134"/>
                    </a:lnTo>
                    <a:lnTo>
                      <a:pt x="3024" y="1134"/>
                    </a:lnTo>
                    <a:lnTo>
                      <a:pt x="3024" y="1134"/>
                    </a:lnTo>
                    <a:lnTo>
                      <a:pt x="3024" y="1140"/>
                    </a:lnTo>
                    <a:lnTo>
                      <a:pt x="3024" y="1140"/>
                    </a:lnTo>
                    <a:lnTo>
                      <a:pt x="3024" y="1146"/>
                    </a:lnTo>
                    <a:lnTo>
                      <a:pt x="3024" y="1146"/>
                    </a:lnTo>
                    <a:lnTo>
                      <a:pt x="3024" y="1152"/>
                    </a:lnTo>
                    <a:lnTo>
                      <a:pt x="3030" y="1152"/>
                    </a:lnTo>
                    <a:lnTo>
                      <a:pt x="3030" y="1152"/>
                    </a:lnTo>
                    <a:lnTo>
                      <a:pt x="3030" y="1158"/>
                    </a:lnTo>
                    <a:lnTo>
                      <a:pt x="3030" y="1158"/>
                    </a:lnTo>
                    <a:lnTo>
                      <a:pt x="3030" y="1158"/>
                    </a:lnTo>
                    <a:lnTo>
                      <a:pt x="3030" y="1164"/>
                    </a:lnTo>
                    <a:lnTo>
                      <a:pt x="3036" y="1164"/>
                    </a:lnTo>
                    <a:lnTo>
                      <a:pt x="3036" y="1164"/>
                    </a:lnTo>
                    <a:lnTo>
                      <a:pt x="3036" y="1170"/>
                    </a:lnTo>
                    <a:lnTo>
                      <a:pt x="3036" y="1170"/>
                    </a:lnTo>
                    <a:lnTo>
                      <a:pt x="3036" y="1170"/>
                    </a:lnTo>
                    <a:lnTo>
                      <a:pt x="3036" y="1176"/>
                    </a:lnTo>
                    <a:lnTo>
                      <a:pt x="3036" y="1176"/>
                    </a:lnTo>
                    <a:lnTo>
                      <a:pt x="3042" y="1176"/>
                    </a:lnTo>
                    <a:lnTo>
                      <a:pt x="3042" y="1176"/>
                    </a:lnTo>
                    <a:lnTo>
                      <a:pt x="3042" y="1176"/>
                    </a:lnTo>
                    <a:lnTo>
                      <a:pt x="3042" y="1182"/>
                    </a:lnTo>
                    <a:lnTo>
                      <a:pt x="3042" y="1182"/>
                    </a:lnTo>
                    <a:lnTo>
                      <a:pt x="3042" y="1182"/>
                    </a:lnTo>
                    <a:lnTo>
                      <a:pt x="3048" y="1182"/>
                    </a:lnTo>
                    <a:lnTo>
                      <a:pt x="3048" y="1182"/>
                    </a:lnTo>
                    <a:lnTo>
                      <a:pt x="3048" y="1182"/>
                    </a:lnTo>
                    <a:lnTo>
                      <a:pt x="3048" y="1182"/>
                    </a:lnTo>
                    <a:lnTo>
                      <a:pt x="3048" y="1182"/>
                    </a:lnTo>
                    <a:lnTo>
                      <a:pt x="3048" y="1182"/>
                    </a:lnTo>
                    <a:lnTo>
                      <a:pt x="3054" y="1182"/>
                    </a:lnTo>
                    <a:lnTo>
                      <a:pt x="3054" y="1188"/>
                    </a:lnTo>
                    <a:lnTo>
                      <a:pt x="3054" y="1188"/>
                    </a:lnTo>
                    <a:lnTo>
                      <a:pt x="3054" y="1188"/>
                    </a:lnTo>
                    <a:lnTo>
                      <a:pt x="3054" y="1188"/>
                    </a:lnTo>
                    <a:lnTo>
                      <a:pt x="3054" y="1188"/>
                    </a:lnTo>
                    <a:lnTo>
                      <a:pt x="3054" y="1188"/>
                    </a:lnTo>
                    <a:lnTo>
                      <a:pt x="3060" y="1188"/>
                    </a:lnTo>
                    <a:lnTo>
                      <a:pt x="3060" y="1188"/>
                    </a:lnTo>
                    <a:lnTo>
                      <a:pt x="3060" y="1188"/>
                    </a:lnTo>
                    <a:lnTo>
                      <a:pt x="3060" y="1188"/>
                    </a:lnTo>
                    <a:lnTo>
                      <a:pt x="3060" y="1188"/>
                    </a:lnTo>
                    <a:lnTo>
                      <a:pt x="3060" y="1188"/>
                    </a:lnTo>
                    <a:lnTo>
                      <a:pt x="3060" y="1188"/>
                    </a:lnTo>
                    <a:lnTo>
                      <a:pt x="3066" y="1188"/>
                    </a:lnTo>
                    <a:lnTo>
                      <a:pt x="3066" y="1188"/>
                    </a:lnTo>
                    <a:lnTo>
                      <a:pt x="3066" y="1188"/>
                    </a:lnTo>
                    <a:lnTo>
                      <a:pt x="3066" y="1188"/>
                    </a:lnTo>
                    <a:lnTo>
                      <a:pt x="3066" y="1188"/>
                    </a:lnTo>
                    <a:lnTo>
                      <a:pt x="3066" y="1188"/>
                    </a:lnTo>
                    <a:lnTo>
                      <a:pt x="3072" y="1188"/>
                    </a:lnTo>
                    <a:lnTo>
                      <a:pt x="3072" y="1188"/>
                    </a:lnTo>
                    <a:lnTo>
                      <a:pt x="3072" y="1188"/>
                    </a:lnTo>
                    <a:lnTo>
                      <a:pt x="3072" y="1188"/>
                    </a:lnTo>
                    <a:lnTo>
                      <a:pt x="3072" y="1188"/>
                    </a:lnTo>
                    <a:lnTo>
                      <a:pt x="3072" y="1188"/>
                    </a:lnTo>
                    <a:lnTo>
                      <a:pt x="3072" y="1188"/>
                    </a:lnTo>
                    <a:lnTo>
                      <a:pt x="3078" y="1188"/>
                    </a:lnTo>
                    <a:lnTo>
                      <a:pt x="3078" y="1188"/>
                    </a:lnTo>
                    <a:lnTo>
                      <a:pt x="3078" y="1188"/>
                    </a:lnTo>
                    <a:lnTo>
                      <a:pt x="3078" y="1188"/>
                    </a:lnTo>
                    <a:lnTo>
                      <a:pt x="3078" y="1188"/>
                    </a:lnTo>
                    <a:lnTo>
                      <a:pt x="3078" y="1188"/>
                    </a:lnTo>
                    <a:lnTo>
                      <a:pt x="3084" y="1188"/>
                    </a:lnTo>
                    <a:lnTo>
                      <a:pt x="3084" y="1188"/>
                    </a:lnTo>
                    <a:lnTo>
                      <a:pt x="3084" y="1188"/>
                    </a:lnTo>
                    <a:lnTo>
                      <a:pt x="3084" y="1188"/>
                    </a:lnTo>
                    <a:lnTo>
                      <a:pt x="3084" y="1188"/>
                    </a:lnTo>
                    <a:lnTo>
                      <a:pt x="3084" y="1188"/>
                    </a:lnTo>
                    <a:lnTo>
                      <a:pt x="3084" y="1182"/>
                    </a:lnTo>
                    <a:lnTo>
                      <a:pt x="3090" y="1182"/>
                    </a:lnTo>
                    <a:lnTo>
                      <a:pt x="3090" y="1182"/>
                    </a:lnTo>
                    <a:lnTo>
                      <a:pt x="3090" y="1182"/>
                    </a:lnTo>
                    <a:lnTo>
                      <a:pt x="3090" y="1182"/>
                    </a:lnTo>
                    <a:lnTo>
                      <a:pt x="3090" y="1182"/>
                    </a:lnTo>
                    <a:lnTo>
                      <a:pt x="3090" y="1182"/>
                    </a:lnTo>
                    <a:lnTo>
                      <a:pt x="3096" y="1182"/>
                    </a:lnTo>
                    <a:lnTo>
                      <a:pt x="3096" y="1182"/>
                    </a:lnTo>
                    <a:lnTo>
                      <a:pt x="3096" y="1182"/>
                    </a:lnTo>
                    <a:lnTo>
                      <a:pt x="3096" y="1176"/>
                    </a:lnTo>
                    <a:lnTo>
                      <a:pt x="3096" y="1176"/>
                    </a:lnTo>
                    <a:lnTo>
                      <a:pt x="3096" y="1176"/>
                    </a:lnTo>
                    <a:lnTo>
                      <a:pt x="3096" y="1176"/>
                    </a:lnTo>
                    <a:lnTo>
                      <a:pt x="3102" y="1176"/>
                    </a:lnTo>
                    <a:lnTo>
                      <a:pt x="3102" y="1176"/>
                    </a:lnTo>
                    <a:lnTo>
                      <a:pt x="3102" y="1176"/>
                    </a:lnTo>
                    <a:lnTo>
                      <a:pt x="3102" y="1170"/>
                    </a:lnTo>
                    <a:lnTo>
                      <a:pt x="3102" y="1170"/>
                    </a:lnTo>
                    <a:lnTo>
                      <a:pt x="3102" y="1170"/>
                    </a:lnTo>
                    <a:lnTo>
                      <a:pt x="3108" y="1170"/>
                    </a:lnTo>
                    <a:lnTo>
                      <a:pt x="3108" y="1170"/>
                    </a:lnTo>
                    <a:lnTo>
                      <a:pt x="3108" y="1170"/>
                    </a:lnTo>
                    <a:lnTo>
                      <a:pt x="3108" y="1170"/>
                    </a:lnTo>
                    <a:lnTo>
                      <a:pt x="3108" y="1164"/>
                    </a:lnTo>
                    <a:lnTo>
                      <a:pt x="3108" y="1164"/>
                    </a:lnTo>
                    <a:lnTo>
                      <a:pt x="3114" y="1164"/>
                    </a:lnTo>
                    <a:lnTo>
                      <a:pt x="3114" y="1164"/>
                    </a:lnTo>
                    <a:lnTo>
                      <a:pt x="3114" y="1164"/>
                    </a:lnTo>
                    <a:lnTo>
                      <a:pt x="3114" y="1164"/>
                    </a:lnTo>
                    <a:lnTo>
                      <a:pt x="3114" y="1164"/>
                    </a:lnTo>
                    <a:lnTo>
                      <a:pt x="3114" y="1158"/>
                    </a:lnTo>
                    <a:lnTo>
                      <a:pt x="3114" y="1158"/>
                    </a:lnTo>
                    <a:lnTo>
                      <a:pt x="3120" y="1158"/>
                    </a:lnTo>
                    <a:lnTo>
                      <a:pt x="3120" y="1158"/>
                    </a:lnTo>
                    <a:lnTo>
                      <a:pt x="3120" y="1158"/>
                    </a:lnTo>
                    <a:lnTo>
                      <a:pt x="3120" y="1158"/>
                    </a:lnTo>
                    <a:lnTo>
                      <a:pt x="3120" y="1152"/>
                    </a:lnTo>
                    <a:lnTo>
                      <a:pt x="3120" y="1152"/>
                    </a:lnTo>
                    <a:lnTo>
                      <a:pt x="3126" y="1152"/>
                    </a:lnTo>
                    <a:lnTo>
                      <a:pt x="3126" y="1152"/>
                    </a:lnTo>
                    <a:lnTo>
                      <a:pt x="3126" y="1152"/>
                    </a:lnTo>
                    <a:lnTo>
                      <a:pt x="3126" y="1152"/>
                    </a:lnTo>
                    <a:lnTo>
                      <a:pt x="3126" y="1146"/>
                    </a:lnTo>
                    <a:lnTo>
                      <a:pt x="3126" y="1146"/>
                    </a:lnTo>
                    <a:lnTo>
                      <a:pt x="3126" y="1146"/>
                    </a:lnTo>
                    <a:lnTo>
                      <a:pt x="3132" y="1146"/>
                    </a:lnTo>
                    <a:lnTo>
                      <a:pt x="3132" y="1146"/>
                    </a:lnTo>
                    <a:lnTo>
                      <a:pt x="3132" y="1140"/>
                    </a:lnTo>
                    <a:lnTo>
                      <a:pt x="3132" y="1140"/>
                    </a:lnTo>
                    <a:lnTo>
                      <a:pt x="3132" y="1140"/>
                    </a:lnTo>
                    <a:lnTo>
                      <a:pt x="3132" y="1140"/>
                    </a:lnTo>
                    <a:lnTo>
                      <a:pt x="3132" y="1140"/>
                    </a:lnTo>
                    <a:lnTo>
                      <a:pt x="3138" y="1134"/>
                    </a:lnTo>
                    <a:lnTo>
                      <a:pt x="3138" y="1134"/>
                    </a:lnTo>
                    <a:lnTo>
                      <a:pt x="3138" y="1134"/>
                    </a:lnTo>
                    <a:lnTo>
                      <a:pt x="3138" y="1134"/>
                    </a:lnTo>
                    <a:lnTo>
                      <a:pt x="3138" y="1128"/>
                    </a:lnTo>
                    <a:lnTo>
                      <a:pt x="3138" y="1128"/>
                    </a:lnTo>
                    <a:lnTo>
                      <a:pt x="3144" y="1128"/>
                    </a:lnTo>
                    <a:lnTo>
                      <a:pt x="3144" y="1128"/>
                    </a:lnTo>
                    <a:lnTo>
                      <a:pt x="3144" y="1122"/>
                    </a:lnTo>
                    <a:lnTo>
                      <a:pt x="3144" y="1122"/>
                    </a:lnTo>
                    <a:lnTo>
                      <a:pt x="3144" y="1122"/>
                    </a:lnTo>
                    <a:lnTo>
                      <a:pt x="3144" y="1122"/>
                    </a:lnTo>
                    <a:lnTo>
                      <a:pt x="3144" y="1116"/>
                    </a:lnTo>
                    <a:lnTo>
                      <a:pt x="3150" y="1116"/>
                    </a:lnTo>
                    <a:lnTo>
                      <a:pt x="3150" y="1116"/>
                    </a:lnTo>
                    <a:lnTo>
                      <a:pt x="3150" y="1116"/>
                    </a:lnTo>
                    <a:lnTo>
                      <a:pt x="3150" y="1110"/>
                    </a:lnTo>
                    <a:lnTo>
                      <a:pt x="3150" y="1110"/>
                    </a:lnTo>
                    <a:lnTo>
                      <a:pt x="3150" y="1110"/>
                    </a:lnTo>
                    <a:lnTo>
                      <a:pt x="3156" y="1104"/>
                    </a:lnTo>
                    <a:lnTo>
                      <a:pt x="3156" y="1104"/>
                    </a:lnTo>
                    <a:lnTo>
                      <a:pt x="3156" y="1104"/>
                    </a:lnTo>
                    <a:lnTo>
                      <a:pt x="3156" y="1104"/>
                    </a:lnTo>
                    <a:lnTo>
                      <a:pt x="3156" y="1098"/>
                    </a:lnTo>
                    <a:lnTo>
                      <a:pt x="3156" y="1098"/>
                    </a:lnTo>
                    <a:lnTo>
                      <a:pt x="3156" y="1098"/>
                    </a:lnTo>
                    <a:lnTo>
                      <a:pt x="3162" y="1092"/>
                    </a:lnTo>
                    <a:lnTo>
                      <a:pt x="3162" y="1092"/>
                    </a:lnTo>
                    <a:lnTo>
                      <a:pt x="3162" y="1092"/>
                    </a:lnTo>
                    <a:lnTo>
                      <a:pt x="3162" y="1086"/>
                    </a:lnTo>
                    <a:lnTo>
                      <a:pt x="3162" y="1086"/>
                    </a:lnTo>
                    <a:lnTo>
                      <a:pt x="3162" y="1086"/>
                    </a:lnTo>
                    <a:lnTo>
                      <a:pt x="3168" y="1080"/>
                    </a:lnTo>
                    <a:lnTo>
                      <a:pt x="3168" y="1080"/>
                    </a:lnTo>
                    <a:lnTo>
                      <a:pt x="3168" y="1080"/>
                    </a:lnTo>
                    <a:lnTo>
                      <a:pt x="3168" y="1074"/>
                    </a:lnTo>
                    <a:lnTo>
                      <a:pt x="3168" y="1074"/>
                    </a:lnTo>
                    <a:lnTo>
                      <a:pt x="3168" y="1068"/>
                    </a:lnTo>
                    <a:lnTo>
                      <a:pt x="3174" y="1068"/>
                    </a:lnTo>
                    <a:lnTo>
                      <a:pt x="3174" y="1068"/>
                    </a:lnTo>
                    <a:lnTo>
                      <a:pt x="3174" y="1062"/>
                    </a:lnTo>
                    <a:lnTo>
                      <a:pt x="3174" y="1062"/>
                    </a:lnTo>
                    <a:lnTo>
                      <a:pt x="3174" y="1056"/>
                    </a:lnTo>
                    <a:lnTo>
                      <a:pt x="3174" y="1056"/>
                    </a:lnTo>
                    <a:lnTo>
                      <a:pt x="3174" y="1056"/>
                    </a:lnTo>
                    <a:lnTo>
                      <a:pt x="3180" y="1062"/>
                    </a:lnTo>
                    <a:lnTo>
                      <a:pt x="3180" y="1062"/>
                    </a:lnTo>
                    <a:lnTo>
                      <a:pt x="3180" y="1062"/>
                    </a:lnTo>
                    <a:lnTo>
                      <a:pt x="3180" y="1068"/>
                    </a:lnTo>
                    <a:lnTo>
                      <a:pt x="3180" y="1068"/>
                    </a:lnTo>
                    <a:lnTo>
                      <a:pt x="3180" y="1068"/>
                    </a:lnTo>
                    <a:lnTo>
                      <a:pt x="3186" y="1068"/>
                    </a:lnTo>
                    <a:lnTo>
                      <a:pt x="3186" y="1074"/>
                    </a:lnTo>
                    <a:lnTo>
                      <a:pt x="3186" y="1074"/>
                    </a:lnTo>
                    <a:lnTo>
                      <a:pt x="3186" y="1074"/>
                    </a:lnTo>
                    <a:lnTo>
                      <a:pt x="3186" y="1074"/>
                    </a:lnTo>
                    <a:lnTo>
                      <a:pt x="3186" y="1080"/>
                    </a:lnTo>
                    <a:lnTo>
                      <a:pt x="3186" y="1080"/>
                    </a:lnTo>
                    <a:lnTo>
                      <a:pt x="3192" y="1080"/>
                    </a:lnTo>
                    <a:lnTo>
                      <a:pt x="3192" y="1086"/>
                    </a:lnTo>
                    <a:lnTo>
                      <a:pt x="3192" y="1086"/>
                    </a:lnTo>
                    <a:lnTo>
                      <a:pt x="3192" y="1086"/>
                    </a:lnTo>
                    <a:lnTo>
                      <a:pt x="3192" y="1086"/>
                    </a:lnTo>
                    <a:lnTo>
                      <a:pt x="3192" y="1092"/>
                    </a:lnTo>
                    <a:lnTo>
                      <a:pt x="3192" y="1092"/>
                    </a:lnTo>
                    <a:lnTo>
                      <a:pt x="3198" y="1092"/>
                    </a:lnTo>
                    <a:lnTo>
                      <a:pt x="3198" y="1092"/>
                    </a:lnTo>
                    <a:lnTo>
                      <a:pt x="3198" y="1098"/>
                    </a:lnTo>
                    <a:lnTo>
                      <a:pt x="3198" y="1098"/>
                    </a:lnTo>
                    <a:lnTo>
                      <a:pt x="3198" y="1098"/>
                    </a:lnTo>
                    <a:lnTo>
                      <a:pt x="3198" y="1098"/>
                    </a:lnTo>
                    <a:lnTo>
                      <a:pt x="3204" y="1098"/>
                    </a:lnTo>
                    <a:lnTo>
                      <a:pt x="3204" y="1104"/>
                    </a:lnTo>
                    <a:lnTo>
                      <a:pt x="3204" y="1104"/>
                    </a:lnTo>
                    <a:lnTo>
                      <a:pt x="3204" y="1104"/>
                    </a:lnTo>
                    <a:lnTo>
                      <a:pt x="3204" y="1104"/>
                    </a:lnTo>
                    <a:lnTo>
                      <a:pt x="3204" y="1110"/>
                    </a:lnTo>
                    <a:lnTo>
                      <a:pt x="3204" y="1110"/>
                    </a:lnTo>
                    <a:lnTo>
                      <a:pt x="3210" y="1110"/>
                    </a:lnTo>
                    <a:lnTo>
                      <a:pt x="3210" y="1110"/>
                    </a:lnTo>
                    <a:lnTo>
                      <a:pt x="3210" y="1110"/>
                    </a:lnTo>
                    <a:lnTo>
                      <a:pt x="3210" y="1116"/>
                    </a:lnTo>
                    <a:lnTo>
                      <a:pt x="3210" y="1116"/>
                    </a:lnTo>
                    <a:lnTo>
                      <a:pt x="3216" y="1116"/>
                    </a:lnTo>
                    <a:lnTo>
                      <a:pt x="3216" y="1116"/>
                    </a:lnTo>
                    <a:lnTo>
                      <a:pt x="3216" y="1122"/>
                    </a:lnTo>
                    <a:lnTo>
                      <a:pt x="3216" y="1122"/>
                    </a:lnTo>
                    <a:lnTo>
                      <a:pt x="3216" y="1122"/>
                    </a:lnTo>
                    <a:lnTo>
                      <a:pt x="3216" y="1122"/>
                    </a:lnTo>
                    <a:lnTo>
                      <a:pt x="3216" y="1122"/>
                    </a:lnTo>
                    <a:lnTo>
                      <a:pt x="3216" y="1116"/>
                    </a:lnTo>
                    <a:lnTo>
                      <a:pt x="3222" y="1116"/>
                    </a:lnTo>
                    <a:lnTo>
                      <a:pt x="3222" y="1110"/>
                    </a:lnTo>
                    <a:lnTo>
                      <a:pt x="3222" y="1104"/>
                    </a:lnTo>
                    <a:lnTo>
                      <a:pt x="3222" y="1104"/>
                    </a:lnTo>
                    <a:lnTo>
                      <a:pt x="3222" y="1098"/>
                    </a:lnTo>
                    <a:lnTo>
                      <a:pt x="3222" y="1098"/>
                    </a:lnTo>
                    <a:lnTo>
                      <a:pt x="3228" y="1092"/>
                    </a:lnTo>
                    <a:lnTo>
                      <a:pt x="3228" y="1086"/>
                    </a:lnTo>
                    <a:lnTo>
                      <a:pt x="3228" y="1086"/>
                    </a:lnTo>
                    <a:lnTo>
                      <a:pt x="3228" y="1080"/>
                    </a:lnTo>
                    <a:lnTo>
                      <a:pt x="3228" y="1080"/>
                    </a:lnTo>
                    <a:lnTo>
                      <a:pt x="3228" y="1074"/>
                    </a:lnTo>
                    <a:lnTo>
                      <a:pt x="3234" y="1068"/>
                    </a:lnTo>
                    <a:lnTo>
                      <a:pt x="3234" y="1068"/>
                    </a:lnTo>
                    <a:lnTo>
                      <a:pt x="3234" y="1062"/>
                    </a:lnTo>
                    <a:lnTo>
                      <a:pt x="3234" y="1056"/>
                    </a:lnTo>
                    <a:lnTo>
                      <a:pt x="3234" y="1056"/>
                    </a:lnTo>
                    <a:lnTo>
                      <a:pt x="3234" y="1050"/>
                    </a:lnTo>
                    <a:lnTo>
                      <a:pt x="3234" y="1044"/>
                    </a:lnTo>
                    <a:lnTo>
                      <a:pt x="3240" y="1044"/>
                    </a:lnTo>
                    <a:lnTo>
                      <a:pt x="3240" y="1038"/>
                    </a:lnTo>
                    <a:lnTo>
                      <a:pt x="3240" y="1032"/>
                    </a:lnTo>
                    <a:lnTo>
                      <a:pt x="3240" y="1032"/>
                    </a:lnTo>
                    <a:lnTo>
                      <a:pt x="3240" y="1026"/>
                    </a:lnTo>
                    <a:lnTo>
                      <a:pt x="3240" y="1020"/>
                    </a:lnTo>
                    <a:lnTo>
                      <a:pt x="3246" y="1014"/>
                    </a:lnTo>
                    <a:lnTo>
                      <a:pt x="3246" y="1014"/>
                    </a:lnTo>
                    <a:lnTo>
                      <a:pt x="3246" y="1008"/>
                    </a:lnTo>
                    <a:lnTo>
                      <a:pt x="3246" y="1002"/>
                    </a:lnTo>
                    <a:lnTo>
                      <a:pt x="3246" y="996"/>
                    </a:lnTo>
                    <a:lnTo>
                      <a:pt x="3246" y="996"/>
                    </a:lnTo>
                    <a:lnTo>
                      <a:pt x="3246" y="990"/>
                    </a:lnTo>
                    <a:lnTo>
                      <a:pt x="3252" y="984"/>
                    </a:lnTo>
                    <a:lnTo>
                      <a:pt x="3252" y="978"/>
                    </a:lnTo>
                    <a:lnTo>
                      <a:pt x="3252" y="972"/>
                    </a:lnTo>
                    <a:lnTo>
                      <a:pt x="3252" y="966"/>
                    </a:lnTo>
                    <a:lnTo>
                      <a:pt x="3252" y="966"/>
                    </a:lnTo>
                    <a:lnTo>
                      <a:pt x="3252" y="960"/>
                    </a:lnTo>
                    <a:lnTo>
                      <a:pt x="3258" y="954"/>
                    </a:lnTo>
                    <a:lnTo>
                      <a:pt x="3258" y="948"/>
                    </a:lnTo>
                    <a:lnTo>
                      <a:pt x="3258" y="942"/>
                    </a:lnTo>
                    <a:lnTo>
                      <a:pt x="3258" y="942"/>
                    </a:lnTo>
                    <a:lnTo>
                      <a:pt x="3258" y="936"/>
                    </a:lnTo>
                    <a:lnTo>
                      <a:pt x="3258" y="936"/>
                    </a:lnTo>
                    <a:lnTo>
                      <a:pt x="3258" y="936"/>
                    </a:lnTo>
                    <a:lnTo>
                      <a:pt x="3264" y="942"/>
                    </a:lnTo>
                    <a:lnTo>
                      <a:pt x="3264" y="942"/>
                    </a:lnTo>
                    <a:lnTo>
                      <a:pt x="3264" y="942"/>
                    </a:lnTo>
                    <a:lnTo>
                      <a:pt x="3264" y="948"/>
                    </a:lnTo>
                    <a:lnTo>
                      <a:pt x="3264" y="948"/>
                    </a:lnTo>
                    <a:lnTo>
                      <a:pt x="3264" y="948"/>
                    </a:lnTo>
                    <a:lnTo>
                      <a:pt x="3264" y="954"/>
                    </a:lnTo>
                    <a:lnTo>
                      <a:pt x="3270" y="954"/>
                    </a:lnTo>
                    <a:lnTo>
                      <a:pt x="3270" y="954"/>
                    </a:lnTo>
                    <a:lnTo>
                      <a:pt x="3270" y="954"/>
                    </a:lnTo>
                    <a:lnTo>
                      <a:pt x="3270" y="960"/>
                    </a:lnTo>
                    <a:lnTo>
                      <a:pt x="3270" y="960"/>
                    </a:lnTo>
                    <a:lnTo>
                      <a:pt x="3276" y="966"/>
                    </a:lnTo>
                    <a:lnTo>
                      <a:pt x="3276" y="966"/>
                    </a:lnTo>
                    <a:lnTo>
                      <a:pt x="3276" y="966"/>
                    </a:lnTo>
                    <a:lnTo>
                      <a:pt x="3276" y="966"/>
                    </a:lnTo>
                    <a:lnTo>
                      <a:pt x="3276" y="972"/>
                    </a:lnTo>
                    <a:lnTo>
                      <a:pt x="3276" y="972"/>
                    </a:lnTo>
                    <a:lnTo>
                      <a:pt x="3276" y="972"/>
                    </a:lnTo>
                    <a:lnTo>
                      <a:pt x="3282" y="978"/>
                    </a:lnTo>
                    <a:lnTo>
                      <a:pt x="3282" y="978"/>
                    </a:lnTo>
                    <a:lnTo>
                      <a:pt x="3282" y="978"/>
                    </a:lnTo>
                    <a:lnTo>
                      <a:pt x="3282" y="978"/>
                    </a:lnTo>
                    <a:lnTo>
                      <a:pt x="3282" y="984"/>
                    </a:lnTo>
                    <a:lnTo>
                      <a:pt x="3282" y="984"/>
                    </a:lnTo>
                    <a:lnTo>
                      <a:pt x="3288" y="984"/>
                    </a:lnTo>
                    <a:lnTo>
                      <a:pt x="3288" y="984"/>
                    </a:lnTo>
                    <a:lnTo>
                      <a:pt x="3288" y="990"/>
                    </a:lnTo>
                    <a:lnTo>
                      <a:pt x="3288" y="990"/>
                    </a:lnTo>
                    <a:lnTo>
                      <a:pt x="3288" y="990"/>
                    </a:lnTo>
                    <a:lnTo>
                      <a:pt x="3288" y="990"/>
                    </a:lnTo>
                    <a:lnTo>
                      <a:pt x="3288" y="996"/>
                    </a:lnTo>
                    <a:lnTo>
                      <a:pt x="3294" y="996"/>
                    </a:lnTo>
                    <a:lnTo>
                      <a:pt x="3294" y="996"/>
                    </a:lnTo>
                    <a:lnTo>
                      <a:pt x="3294" y="996"/>
                    </a:lnTo>
                    <a:lnTo>
                      <a:pt x="3294" y="1002"/>
                    </a:lnTo>
                    <a:lnTo>
                      <a:pt x="3294" y="1002"/>
                    </a:lnTo>
                    <a:lnTo>
                      <a:pt x="3294" y="1002"/>
                    </a:lnTo>
                    <a:lnTo>
                      <a:pt x="3300" y="1002"/>
                    </a:lnTo>
                    <a:lnTo>
                      <a:pt x="3300" y="1008"/>
                    </a:lnTo>
                    <a:lnTo>
                      <a:pt x="3300" y="1008"/>
                    </a:lnTo>
                    <a:lnTo>
                      <a:pt x="3300" y="1008"/>
                    </a:lnTo>
                    <a:lnTo>
                      <a:pt x="3300" y="1008"/>
                    </a:lnTo>
                    <a:lnTo>
                      <a:pt x="3300" y="1014"/>
                    </a:lnTo>
                    <a:lnTo>
                      <a:pt x="3300" y="1014"/>
                    </a:lnTo>
                    <a:lnTo>
                      <a:pt x="3306" y="1014"/>
                    </a:lnTo>
                    <a:lnTo>
                      <a:pt x="3306" y="1014"/>
                    </a:lnTo>
                    <a:lnTo>
                      <a:pt x="3306" y="1014"/>
                    </a:lnTo>
                    <a:lnTo>
                      <a:pt x="3306" y="1020"/>
                    </a:lnTo>
                    <a:lnTo>
                      <a:pt x="3306" y="1020"/>
                    </a:lnTo>
                    <a:lnTo>
                      <a:pt x="3306" y="1020"/>
                    </a:lnTo>
                    <a:lnTo>
                      <a:pt x="3306" y="1020"/>
                    </a:lnTo>
                    <a:lnTo>
                      <a:pt x="3312" y="1026"/>
                    </a:lnTo>
                    <a:lnTo>
                      <a:pt x="3312" y="1026"/>
                    </a:lnTo>
                    <a:lnTo>
                      <a:pt x="3312" y="1026"/>
                    </a:lnTo>
                    <a:lnTo>
                      <a:pt x="3312" y="1026"/>
                    </a:lnTo>
                    <a:lnTo>
                      <a:pt x="3312" y="1026"/>
                    </a:lnTo>
                    <a:lnTo>
                      <a:pt x="3312" y="1032"/>
                    </a:lnTo>
                    <a:lnTo>
                      <a:pt x="3318" y="1032"/>
                    </a:lnTo>
                    <a:lnTo>
                      <a:pt x="3318" y="1032"/>
                    </a:lnTo>
                    <a:lnTo>
                      <a:pt x="3318" y="1032"/>
                    </a:lnTo>
                    <a:lnTo>
                      <a:pt x="3318" y="1032"/>
                    </a:lnTo>
                    <a:lnTo>
                      <a:pt x="3318" y="1038"/>
                    </a:lnTo>
                    <a:lnTo>
                      <a:pt x="3318" y="1038"/>
                    </a:lnTo>
                    <a:lnTo>
                      <a:pt x="3318" y="1038"/>
                    </a:lnTo>
                    <a:lnTo>
                      <a:pt x="3324" y="1038"/>
                    </a:lnTo>
                    <a:lnTo>
                      <a:pt x="3324" y="1038"/>
                    </a:lnTo>
                    <a:lnTo>
                      <a:pt x="3324" y="1044"/>
                    </a:lnTo>
                    <a:lnTo>
                      <a:pt x="3324" y="1044"/>
                    </a:lnTo>
                    <a:lnTo>
                      <a:pt x="3324" y="1044"/>
                    </a:lnTo>
                    <a:lnTo>
                      <a:pt x="3324" y="1050"/>
                    </a:lnTo>
                    <a:lnTo>
                      <a:pt x="3324" y="1050"/>
                    </a:lnTo>
                    <a:lnTo>
                      <a:pt x="3330" y="1050"/>
                    </a:lnTo>
                    <a:lnTo>
                      <a:pt x="3330" y="1050"/>
                    </a:lnTo>
                    <a:lnTo>
                      <a:pt x="3330" y="1056"/>
                    </a:lnTo>
                    <a:lnTo>
                      <a:pt x="3330" y="1056"/>
                    </a:lnTo>
                    <a:lnTo>
                      <a:pt x="3330" y="1056"/>
                    </a:lnTo>
                    <a:lnTo>
                      <a:pt x="3336" y="1056"/>
                    </a:lnTo>
                    <a:lnTo>
                      <a:pt x="3336" y="1062"/>
                    </a:lnTo>
                    <a:lnTo>
                      <a:pt x="3336" y="1062"/>
                    </a:lnTo>
                    <a:lnTo>
                      <a:pt x="3336" y="1062"/>
                    </a:lnTo>
                    <a:lnTo>
                      <a:pt x="3336" y="1068"/>
                    </a:lnTo>
                    <a:lnTo>
                      <a:pt x="3336" y="1068"/>
                    </a:lnTo>
                    <a:lnTo>
                      <a:pt x="3336" y="1068"/>
                    </a:lnTo>
                    <a:lnTo>
                      <a:pt x="3342" y="1074"/>
                    </a:lnTo>
                    <a:lnTo>
                      <a:pt x="3342" y="1074"/>
                    </a:lnTo>
                    <a:lnTo>
                      <a:pt x="3342" y="1074"/>
                    </a:lnTo>
                    <a:lnTo>
                      <a:pt x="3342" y="1080"/>
                    </a:lnTo>
                    <a:lnTo>
                      <a:pt x="3342" y="1080"/>
                    </a:lnTo>
                    <a:lnTo>
                      <a:pt x="3342" y="1080"/>
                    </a:lnTo>
                    <a:lnTo>
                      <a:pt x="3348" y="1086"/>
                    </a:lnTo>
                    <a:lnTo>
                      <a:pt x="3348" y="1086"/>
                    </a:lnTo>
                    <a:lnTo>
                      <a:pt x="3348" y="1086"/>
                    </a:lnTo>
                    <a:lnTo>
                      <a:pt x="3348" y="1086"/>
                    </a:lnTo>
                    <a:lnTo>
                      <a:pt x="3348" y="1092"/>
                    </a:lnTo>
                    <a:lnTo>
                      <a:pt x="3348" y="1092"/>
                    </a:lnTo>
                    <a:lnTo>
                      <a:pt x="3348" y="1092"/>
                    </a:lnTo>
                    <a:lnTo>
                      <a:pt x="3354" y="1092"/>
                    </a:lnTo>
                    <a:lnTo>
                      <a:pt x="3354" y="1098"/>
                    </a:lnTo>
                    <a:lnTo>
                      <a:pt x="3354" y="1098"/>
                    </a:lnTo>
                    <a:lnTo>
                      <a:pt x="3354" y="1098"/>
                    </a:lnTo>
                    <a:lnTo>
                      <a:pt x="3354" y="1104"/>
                    </a:lnTo>
                    <a:lnTo>
                      <a:pt x="3354" y="1104"/>
                    </a:lnTo>
                    <a:lnTo>
                      <a:pt x="3354" y="1104"/>
                    </a:lnTo>
                    <a:lnTo>
                      <a:pt x="3360" y="1104"/>
                    </a:lnTo>
                    <a:lnTo>
                      <a:pt x="3360" y="1110"/>
                    </a:lnTo>
                    <a:lnTo>
                      <a:pt x="3360" y="1110"/>
                    </a:lnTo>
                    <a:lnTo>
                      <a:pt x="3360" y="1110"/>
                    </a:lnTo>
                    <a:lnTo>
                      <a:pt x="3360" y="1110"/>
                    </a:lnTo>
                    <a:lnTo>
                      <a:pt x="3360" y="1116"/>
                    </a:lnTo>
                    <a:lnTo>
                      <a:pt x="3366" y="1116"/>
                    </a:lnTo>
                    <a:lnTo>
                      <a:pt x="3366" y="1116"/>
                    </a:lnTo>
                    <a:lnTo>
                      <a:pt x="3366" y="1116"/>
                    </a:lnTo>
                    <a:lnTo>
                      <a:pt x="3366" y="1116"/>
                    </a:lnTo>
                    <a:lnTo>
                      <a:pt x="3366" y="1122"/>
                    </a:lnTo>
                    <a:lnTo>
                      <a:pt x="3366" y="1122"/>
                    </a:lnTo>
                    <a:lnTo>
                      <a:pt x="3366" y="1122"/>
                    </a:lnTo>
                    <a:lnTo>
                      <a:pt x="3372" y="1122"/>
                    </a:lnTo>
                    <a:lnTo>
                      <a:pt x="3372" y="1122"/>
                    </a:lnTo>
                    <a:lnTo>
                      <a:pt x="3372" y="1128"/>
                    </a:lnTo>
                    <a:lnTo>
                      <a:pt x="3372" y="1128"/>
                    </a:lnTo>
                    <a:lnTo>
                      <a:pt x="3372" y="1128"/>
                    </a:lnTo>
                    <a:lnTo>
                      <a:pt x="3372" y="1128"/>
                    </a:lnTo>
                    <a:lnTo>
                      <a:pt x="3378" y="1134"/>
                    </a:lnTo>
                    <a:lnTo>
                      <a:pt x="3378" y="1134"/>
                    </a:lnTo>
                    <a:lnTo>
                      <a:pt x="3378" y="1134"/>
                    </a:lnTo>
                    <a:lnTo>
                      <a:pt x="3378" y="1134"/>
                    </a:lnTo>
                    <a:lnTo>
                      <a:pt x="3378" y="1134"/>
                    </a:lnTo>
                    <a:lnTo>
                      <a:pt x="3378" y="1134"/>
                    </a:lnTo>
                    <a:lnTo>
                      <a:pt x="3384" y="1140"/>
                    </a:lnTo>
                    <a:lnTo>
                      <a:pt x="3384" y="1140"/>
                    </a:lnTo>
                    <a:lnTo>
                      <a:pt x="3384" y="1140"/>
                    </a:lnTo>
                    <a:lnTo>
                      <a:pt x="3384" y="1140"/>
                    </a:lnTo>
                    <a:lnTo>
                      <a:pt x="3384" y="1140"/>
                    </a:lnTo>
                    <a:lnTo>
                      <a:pt x="3384" y="1140"/>
                    </a:lnTo>
                    <a:lnTo>
                      <a:pt x="3384" y="1146"/>
                    </a:lnTo>
                    <a:lnTo>
                      <a:pt x="3390" y="1146"/>
                    </a:lnTo>
                    <a:lnTo>
                      <a:pt x="3390" y="1146"/>
                    </a:lnTo>
                    <a:lnTo>
                      <a:pt x="3390" y="1146"/>
                    </a:lnTo>
                    <a:lnTo>
                      <a:pt x="3390" y="1146"/>
                    </a:lnTo>
                    <a:lnTo>
                      <a:pt x="3390" y="1146"/>
                    </a:lnTo>
                    <a:lnTo>
                      <a:pt x="3390" y="1146"/>
                    </a:lnTo>
                    <a:lnTo>
                      <a:pt x="3390" y="1152"/>
                    </a:lnTo>
                    <a:lnTo>
                      <a:pt x="3396" y="1152"/>
                    </a:lnTo>
                    <a:lnTo>
                      <a:pt x="3396" y="1152"/>
                    </a:lnTo>
                    <a:lnTo>
                      <a:pt x="3396" y="1152"/>
                    </a:lnTo>
                    <a:lnTo>
                      <a:pt x="3396" y="1152"/>
                    </a:lnTo>
                    <a:lnTo>
                      <a:pt x="3396" y="1152"/>
                    </a:lnTo>
                    <a:lnTo>
                      <a:pt x="3396" y="1146"/>
                    </a:lnTo>
                    <a:lnTo>
                      <a:pt x="3402" y="1146"/>
                    </a:lnTo>
                    <a:lnTo>
                      <a:pt x="3402" y="1146"/>
                    </a:lnTo>
                    <a:lnTo>
                      <a:pt x="3402" y="1140"/>
                    </a:lnTo>
                    <a:lnTo>
                      <a:pt x="3402" y="1140"/>
                    </a:lnTo>
                    <a:lnTo>
                      <a:pt x="3402" y="1140"/>
                    </a:lnTo>
                    <a:lnTo>
                      <a:pt x="3402" y="1134"/>
                    </a:lnTo>
                    <a:lnTo>
                      <a:pt x="3402" y="1134"/>
                    </a:lnTo>
                    <a:lnTo>
                      <a:pt x="3408" y="1128"/>
                    </a:lnTo>
                    <a:lnTo>
                      <a:pt x="3408" y="1128"/>
                    </a:lnTo>
                    <a:lnTo>
                      <a:pt x="3408" y="1128"/>
                    </a:lnTo>
                    <a:lnTo>
                      <a:pt x="3408" y="1122"/>
                    </a:lnTo>
                    <a:lnTo>
                      <a:pt x="3408" y="1122"/>
                    </a:lnTo>
                    <a:lnTo>
                      <a:pt x="3408" y="1122"/>
                    </a:lnTo>
                    <a:lnTo>
                      <a:pt x="3414" y="1116"/>
                    </a:lnTo>
                    <a:lnTo>
                      <a:pt x="3414" y="1116"/>
                    </a:lnTo>
                    <a:lnTo>
                      <a:pt x="3414" y="1110"/>
                    </a:lnTo>
                    <a:lnTo>
                      <a:pt x="3414" y="1110"/>
                    </a:lnTo>
                    <a:lnTo>
                      <a:pt x="3414" y="1110"/>
                    </a:lnTo>
                    <a:lnTo>
                      <a:pt x="3414" y="1104"/>
                    </a:lnTo>
                    <a:lnTo>
                      <a:pt x="3420" y="1104"/>
                    </a:lnTo>
                    <a:lnTo>
                      <a:pt x="3420" y="1098"/>
                    </a:lnTo>
                    <a:lnTo>
                      <a:pt x="3420" y="1098"/>
                    </a:lnTo>
                    <a:lnTo>
                      <a:pt x="3420" y="1092"/>
                    </a:lnTo>
                    <a:lnTo>
                      <a:pt x="3420" y="1092"/>
                    </a:lnTo>
                    <a:lnTo>
                      <a:pt x="3420" y="1086"/>
                    </a:lnTo>
                    <a:lnTo>
                      <a:pt x="3420" y="1086"/>
                    </a:lnTo>
                    <a:lnTo>
                      <a:pt x="3426" y="1086"/>
                    </a:lnTo>
                    <a:lnTo>
                      <a:pt x="3426" y="1080"/>
                    </a:lnTo>
                    <a:lnTo>
                      <a:pt x="3426" y="1080"/>
                    </a:lnTo>
                    <a:lnTo>
                      <a:pt x="3426" y="1074"/>
                    </a:lnTo>
                    <a:lnTo>
                      <a:pt x="3426" y="1074"/>
                    </a:lnTo>
                    <a:lnTo>
                      <a:pt x="3426" y="1068"/>
                    </a:lnTo>
                    <a:lnTo>
                      <a:pt x="3432" y="1068"/>
                    </a:lnTo>
                    <a:lnTo>
                      <a:pt x="3432" y="1062"/>
                    </a:lnTo>
                    <a:lnTo>
                      <a:pt x="3432" y="1062"/>
                    </a:lnTo>
                    <a:lnTo>
                      <a:pt x="3432" y="1056"/>
                    </a:lnTo>
                    <a:lnTo>
                      <a:pt x="3432" y="1056"/>
                    </a:lnTo>
                    <a:lnTo>
                      <a:pt x="3432" y="1050"/>
                    </a:lnTo>
                    <a:lnTo>
                      <a:pt x="3432" y="1050"/>
                    </a:lnTo>
                    <a:lnTo>
                      <a:pt x="3438" y="1044"/>
                    </a:lnTo>
                    <a:lnTo>
                      <a:pt x="3438" y="1038"/>
                    </a:lnTo>
                    <a:lnTo>
                      <a:pt x="3438" y="1038"/>
                    </a:lnTo>
                    <a:lnTo>
                      <a:pt x="3438" y="1032"/>
                    </a:lnTo>
                    <a:lnTo>
                      <a:pt x="3438" y="1032"/>
                    </a:lnTo>
                    <a:lnTo>
                      <a:pt x="3438" y="1026"/>
                    </a:lnTo>
                    <a:lnTo>
                      <a:pt x="3438" y="1026"/>
                    </a:lnTo>
                    <a:lnTo>
                      <a:pt x="3444" y="1020"/>
                    </a:lnTo>
                    <a:lnTo>
                      <a:pt x="3444" y="1014"/>
                    </a:lnTo>
                    <a:lnTo>
                      <a:pt x="3444" y="1014"/>
                    </a:lnTo>
                    <a:lnTo>
                      <a:pt x="3444" y="1008"/>
                    </a:lnTo>
                    <a:lnTo>
                      <a:pt x="3444" y="1008"/>
                    </a:lnTo>
                    <a:lnTo>
                      <a:pt x="3444" y="1002"/>
                    </a:lnTo>
                    <a:lnTo>
                      <a:pt x="3450" y="996"/>
                    </a:lnTo>
                    <a:lnTo>
                      <a:pt x="3450" y="996"/>
                    </a:lnTo>
                    <a:lnTo>
                      <a:pt x="3450" y="990"/>
                    </a:lnTo>
                    <a:lnTo>
                      <a:pt x="3450" y="990"/>
                    </a:lnTo>
                    <a:lnTo>
                      <a:pt x="3450" y="984"/>
                    </a:lnTo>
                    <a:lnTo>
                      <a:pt x="3450" y="978"/>
                    </a:lnTo>
                    <a:lnTo>
                      <a:pt x="3450" y="978"/>
                    </a:lnTo>
                    <a:lnTo>
                      <a:pt x="3456" y="972"/>
                    </a:lnTo>
                    <a:lnTo>
                      <a:pt x="3456" y="966"/>
                    </a:lnTo>
                    <a:lnTo>
                      <a:pt x="3456" y="966"/>
                    </a:lnTo>
                    <a:lnTo>
                      <a:pt x="3456" y="960"/>
                    </a:lnTo>
                    <a:lnTo>
                      <a:pt x="3456" y="954"/>
                    </a:lnTo>
                    <a:lnTo>
                      <a:pt x="3456" y="954"/>
                    </a:lnTo>
                    <a:lnTo>
                      <a:pt x="3462" y="948"/>
                    </a:lnTo>
                    <a:lnTo>
                      <a:pt x="3462" y="948"/>
                    </a:lnTo>
                    <a:lnTo>
                      <a:pt x="3462" y="942"/>
                    </a:lnTo>
                    <a:lnTo>
                      <a:pt x="3462" y="936"/>
                    </a:lnTo>
                    <a:lnTo>
                      <a:pt x="3462" y="936"/>
                    </a:lnTo>
                    <a:lnTo>
                      <a:pt x="3462" y="930"/>
                    </a:lnTo>
                    <a:lnTo>
                      <a:pt x="3468" y="924"/>
                    </a:lnTo>
                    <a:lnTo>
                      <a:pt x="3468" y="924"/>
                    </a:lnTo>
                    <a:lnTo>
                      <a:pt x="3468" y="918"/>
                    </a:lnTo>
                    <a:lnTo>
                      <a:pt x="3468" y="918"/>
                    </a:lnTo>
                    <a:lnTo>
                      <a:pt x="3468" y="912"/>
                    </a:lnTo>
                    <a:lnTo>
                      <a:pt x="3468" y="906"/>
                    </a:lnTo>
                    <a:lnTo>
                      <a:pt x="3468" y="906"/>
                    </a:lnTo>
                    <a:lnTo>
                      <a:pt x="3474" y="900"/>
                    </a:lnTo>
                    <a:lnTo>
                      <a:pt x="3474" y="900"/>
                    </a:lnTo>
                    <a:lnTo>
                      <a:pt x="3474" y="894"/>
                    </a:lnTo>
                    <a:lnTo>
                      <a:pt x="3474" y="894"/>
                    </a:lnTo>
                    <a:lnTo>
                      <a:pt x="3474" y="888"/>
                    </a:lnTo>
                    <a:lnTo>
                      <a:pt x="3474" y="888"/>
                    </a:lnTo>
                    <a:lnTo>
                      <a:pt x="3480" y="888"/>
                    </a:lnTo>
                    <a:lnTo>
                      <a:pt x="3480" y="882"/>
                    </a:lnTo>
                    <a:lnTo>
                      <a:pt x="3480" y="882"/>
                    </a:lnTo>
                    <a:lnTo>
                      <a:pt x="3480" y="876"/>
                    </a:lnTo>
                    <a:lnTo>
                      <a:pt x="3480" y="876"/>
                    </a:lnTo>
                    <a:lnTo>
                      <a:pt x="3480" y="870"/>
                    </a:lnTo>
                    <a:lnTo>
                      <a:pt x="3480" y="870"/>
                    </a:lnTo>
                    <a:lnTo>
                      <a:pt x="3486" y="864"/>
                    </a:lnTo>
                    <a:lnTo>
                      <a:pt x="3486" y="864"/>
                    </a:lnTo>
                    <a:lnTo>
                      <a:pt x="3486" y="858"/>
                    </a:lnTo>
                    <a:lnTo>
                      <a:pt x="3486" y="858"/>
                    </a:lnTo>
                    <a:lnTo>
                      <a:pt x="3486" y="852"/>
                    </a:lnTo>
                    <a:lnTo>
                      <a:pt x="3486" y="852"/>
                    </a:lnTo>
                    <a:lnTo>
                      <a:pt x="3492" y="846"/>
                    </a:lnTo>
                    <a:lnTo>
                      <a:pt x="3492" y="840"/>
                    </a:lnTo>
                    <a:lnTo>
                      <a:pt x="3492" y="840"/>
                    </a:lnTo>
                    <a:lnTo>
                      <a:pt x="3492" y="834"/>
                    </a:lnTo>
                    <a:lnTo>
                      <a:pt x="3492" y="834"/>
                    </a:lnTo>
                    <a:lnTo>
                      <a:pt x="3492" y="828"/>
                    </a:lnTo>
                    <a:lnTo>
                      <a:pt x="3492" y="828"/>
                    </a:lnTo>
                    <a:lnTo>
                      <a:pt x="3498" y="822"/>
                    </a:lnTo>
                    <a:lnTo>
                      <a:pt x="3498" y="822"/>
                    </a:lnTo>
                    <a:lnTo>
                      <a:pt x="3498" y="816"/>
                    </a:lnTo>
                    <a:lnTo>
                      <a:pt x="3498" y="816"/>
                    </a:lnTo>
                    <a:lnTo>
                      <a:pt x="3498" y="810"/>
                    </a:lnTo>
                    <a:lnTo>
                      <a:pt x="3498" y="810"/>
                    </a:lnTo>
                    <a:lnTo>
                      <a:pt x="3498" y="804"/>
                    </a:lnTo>
                    <a:lnTo>
                      <a:pt x="3504" y="798"/>
                    </a:lnTo>
                    <a:lnTo>
                      <a:pt x="3504" y="798"/>
                    </a:lnTo>
                    <a:lnTo>
                      <a:pt x="3504" y="792"/>
                    </a:lnTo>
                    <a:lnTo>
                      <a:pt x="3504" y="792"/>
                    </a:lnTo>
                    <a:lnTo>
                      <a:pt x="3504" y="786"/>
                    </a:lnTo>
                    <a:lnTo>
                      <a:pt x="3504" y="786"/>
                    </a:lnTo>
                    <a:lnTo>
                      <a:pt x="3510" y="780"/>
                    </a:lnTo>
                    <a:lnTo>
                      <a:pt x="3510" y="780"/>
                    </a:lnTo>
                    <a:lnTo>
                      <a:pt x="3510" y="774"/>
                    </a:lnTo>
                    <a:lnTo>
                      <a:pt x="3510" y="768"/>
                    </a:lnTo>
                    <a:lnTo>
                      <a:pt x="3510" y="768"/>
                    </a:lnTo>
                    <a:lnTo>
                      <a:pt x="3510" y="762"/>
                    </a:lnTo>
                    <a:lnTo>
                      <a:pt x="3510" y="762"/>
                    </a:lnTo>
                    <a:lnTo>
                      <a:pt x="3516" y="756"/>
                    </a:lnTo>
                    <a:lnTo>
                      <a:pt x="3516" y="750"/>
                    </a:lnTo>
                    <a:lnTo>
                      <a:pt x="3516" y="750"/>
                    </a:lnTo>
                    <a:lnTo>
                      <a:pt x="3516" y="744"/>
                    </a:lnTo>
                    <a:lnTo>
                      <a:pt x="3516" y="744"/>
                    </a:lnTo>
                    <a:lnTo>
                      <a:pt x="3516" y="738"/>
                    </a:lnTo>
                    <a:lnTo>
                      <a:pt x="3522" y="732"/>
                    </a:lnTo>
                    <a:lnTo>
                      <a:pt x="3522" y="732"/>
                    </a:lnTo>
                    <a:lnTo>
                      <a:pt x="3522" y="726"/>
                    </a:lnTo>
                    <a:lnTo>
                      <a:pt x="3522" y="726"/>
                    </a:lnTo>
                    <a:lnTo>
                      <a:pt x="3522" y="720"/>
                    </a:lnTo>
                    <a:lnTo>
                      <a:pt x="3522" y="714"/>
                    </a:lnTo>
                    <a:lnTo>
                      <a:pt x="3522" y="714"/>
                    </a:lnTo>
                    <a:lnTo>
                      <a:pt x="3528" y="708"/>
                    </a:lnTo>
                    <a:lnTo>
                      <a:pt x="3528" y="708"/>
                    </a:lnTo>
                    <a:lnTo>
                      <a:pt x="3528" y="702"/>
                    </a:lnTo>
                    <a:lnTo>
                      <a:pt x="3528" y="696"/>
                    </a:lnTo>
                    <a:lnTo>
                      <a:pt x="3528" y="696"/>
                    </a:lnTo>
                    <a:lnTo>
                      <a:pt x="3528" y="690"/>
                    </a:lnTo>
                    <a:lnTo>
                      <a:pt x="3534" y="690"/>
                    </a:lnTo>
                    <a:lnTo>
                      <a:pt x="3534" y="684"/>
                    </a:lnTo>
                    <a:lnTo>
                      <a:pt x="3534" y="678"/>
                    </a:lnTo>
                    <a:lnTo>
                      <a:pt x="3534" y="684"/>
                    </a:lnTo>
                    <a:lnTo>
                      <a:pt x="3534" y="690"/>
                    </a:lnTo>
                    <a:lnTo>
                      <a:pt x="3534" y="696"/>
                    </a:lnTo>
                    <a:lnTo>
                      <a:pt x="3540" y="708"/>
                    </a:lnTo>
                    <a:lnTo>
                      <a:pt x="3540" y="714"/>
                    </a:lnTo>
                    <a:lnTo>
                      <a:pt x="3540" y="720"/>
                    </a:lnTo>
                    <a:lnTo>
                      <a:pt x="3540" y="726"/>
                    </a:lnTo>
                    <a:lnTo>
                      <a:pt x="3540" y="738"/>
                    </a:lnTo>
                    <a:lnTo>
                      <a:pt x="3540" y="744"/>
                    </a:lnTo>
                    <a:lnTo>
                      <a:pt x="3540" y="750"/>
                    </a:lnTo>
                    <a:lnTo>
                      <a:pt x="3546" y="756"/>
                    </a:lnTo>
                    <a:lnTo>
                      <a:pt x="3546" y="762"/>
                    </a:lnTo>
                    <a:lnTo>
                      <a:pt x="3546" y="774"/>
                    </a:lnTo>
                    <a:lnTo>
                      <a:pt x="3546" y="780"/>
                    </a:lnTo>
                    <a:lnTo>
                      <a:pt x="3546" y="786"/>
                    </a:lnTo>
                    <a:lnTo>
                      <a:pt x="3546" y="792"/>
                    </a:lnTo>
                    <a:lnTo>
                      <a:pt x="3546" y="798"/>
                    </a:lnTo>
                    <a:lnTo>
                      <a:pt x="3552" y="804"/>
                    </a:lnTo>
                    <a:lnTo>
                      <a:pt x="3552" y="810"/>
                    </a:lnTo>
                    <a:lnTo>
                      <a:pt x="3552" y="822"/>
                    </a:lnTo>
                    <a:lnTo>
                      <a:pt x="3552" y="828"/>
                    </a:lnTo>
                    <a:lnTo>
                      <a:pt x="3552" y="834"/>
                    </a:lnTo>
                    <a:lnTo>
                      <a:pt x="3558" y="846"/>
                    </a:lnTo>
                    <a:lnTo>
                      <a:pt x="3558" y="852"/>
                    </a:lnTo>
                    <a:lnTo>
                      <a:pt x="3558" y="858"/>
                    </a:lnTo>
                    <a:lnTo>
                      <a:pt x="3558" y="864"/>
                    </a:lnTo>
                    <a:lnTo>
                      <a:pt x="3558" y="870"/>
                    </a:lnTo>
                    <a:lnTo>
                      <a:pt x="3558" y="876"/>
                    </a:lnTo>
                    <a:lnTo>
                      <a:pt x="3558" y="882"/>
                    </a:lnTo>
                    <a:lnTo>
                      <a:pt x="3564" y="888"/>
                    </a:lnTo>
                    <a:lnTo>
                      <a:pt x="3564" y="894"/>
                    </a:lnTo>
                    <a:lnTo>
                      <a:pt x="3564" y="900"/>
                    </a:lnTo>
                    <a:lnTo>
                      <a:pt x="3564" y="906"/>
                    </a:lnTo>
                    <a:lnTo>
                      <a:pt x="3564" y="912"/>
                    </a:lnTo>
                    <a:lnTo>
                      <a:pt x="3564" y="918"/>
                    </a:lnTo>
                    <a:lnTo>
                      <a:pt x="3564" y="924"/>
                    </a:lnTo>
                    <a:lnTo>
                      <a:pt x="3570" y="930"/>
                    </a:lnTo>
                    <a:lnTo>
                      <a:pt x="3570" y="936"/>
                    </a:lnTo>
                    <a:lnTo>
                      <a:pt x="3570" y="942"/>
                    </a:lnTo>
                    <a:lnTo>
                      <a:pt x="3570" y="948"/>
                    </a:lnTo>
                    <a:lnTo>
                      <a:pt x="3570" y="954"/>
                    </a:lnTo>
                    <a:lnTo>
                      <a:pt x="3570" y="960"/>
                    </a:lnTo>
                    <a:lnTo>
                      <a:pt x="3576" y="966"/>
                    </a:lnTo>
                    <a:lnTo>
                      <a:pt x="3576" y="972"/>
                    </a:lnTo>
                    <a:lnTo>
                      <a:pt x="3576" y="972"/>
                    </a:lnTo>
                    <a:lnTo>
                      <a:pt x="3576" y="966"/>
                    </a:lnTo>
                    <a:lnTo>
                      <a:pt x="3576" y="960"/>
                    </a:lnTo>
                    <a:lnTo>
                      <a:pt x="3576" y="954"/>
                    </a:lnTo>
                    <a:lnTo>
                      <a:pt x="3576" y="942"/>
                    </a:lnTo>
                    <a:lnTo>
                      <a:pt x="3582" y="936"/>
                    </a:lnTo>
                    <a:lnTo>
                      <a:pt x="3582" y="924"/>
                    </a:lnTo>
                    <a:lnTo>
                      <a:pt x="3582" y="918"/>
                    </a:lnTo>
                    <a:lnTo>
                      <a:pt x="3582" y="912"/>
                    </a:lnTo>
                    <a:lnTo>
                      <a:pt x="3582" y="900"/>
                    </a:lnTo>
                    <a:lnTo>
                      <a:pt x="3582" y="894"/>
                    </a:lnTo>
                    <a:lnTo>
                      <a:pt x="3588" y="882"/>
                    </a:lnTo>
                    <a:lnTo>
                      <a:pt x="3588" y="876"/>
                    </a:lnTo>
                    <a:lnTo>
                      <a:pt x="3588" y="864"/>
                    </a:lnTo>
                    <a:lnTo>
                      <a:pt x="3588" y="858"/>
                    </a:lnTo>
                    <a:lnTo>
                      <a:pt x="3588" y="846"/>
                    </a:lnTo>
                    <a:lnTo>
                      <a:pt x="3588" y="840"/>
                    </a:lnTo>
                    <a:lnTo>
                      <a:pt x="3588" y="828"/>
                    </a:lnTo>
                    <a:lnTo>
                      <a:pt x="3594" y="822"/>
                    </a:lnTo>
                    <a:lnTo>
                      <a:pt x="3594" y="810"/>
                    </a:lnTo>
                    <a:lnTo>
                      <a:pt x="3594" y="798"/>
                    </a:lnTo>
                    <a:lnTo>
                      <a:pt x="3594" y="792"/>
                    </a:lnTo>
                    <a:lnTo>
                      <a:pt x="3594" y="780"/>
                    </a:lnTo>
                    <a:lnTo>
                      <a:pt x="3594" y="768"/>
                    </a:lnTo>
                    <a:lnTo>
                      <a:pt x="3600" y="762"/>
                    </a:lnTo>
                    <a:lnTo>
                      <a:pt x="3600" y="750"/>
                    </a:lnTo>
                    <a:lnTo>
                      <a:pt x="3600" y="738"/>
                    </a:lnTo>
                    <a:lnTo>
                      <a:pt x="3600" y="732"/>
                    </a:lnTo>
                    <a:lnTo>
                      <a:pt x="3600" y="720"/>
                    </a:lnTo>
                    <a:lnTo>
                      <a:pt x="3600" y="708"/>
                    </a:lnTo>
                    <a:lnTo>
                      <a:pt x="3600" y="696"/>
                    </a:lnTo>
                    <a:lnTo>
                      <a:pt x="3606" y="684"/>
                    </a:lnTo>
                    <a:lnTo>
                      <a:pt x="3606" y="678"/>
                    </a:lnTo>
                    <a:lnTo>
                      <a:pt x="3606" y="666"/>
                    </a:lnTo>
                    <a:lnTo>
                      <a:pt x="3606" y="654"/>
                    </a:lnTo>
                    <a:lnTo>
                      <a:pt x="3606" y="642"/>
                    </a:lnTo>
                    <a:lnTo>
                      <a:pt x="3606" y="630"/>
                    </a:lnTo>
                    <a:lnTo>
                      <a:pt x="3606" y="618"/>
                    </a:lnTo>
                    <a:lnTo>
                      <a:pt x="3612" y="606"/>
                    </a:lnTo>
                    <a:lnTo>
                      <a:pt x="3612" y="588"/>
                    </a:lnTo>
                    <a:lnTo>
                      <a:pt x="3612" y="576"/>
                    </a:lnTo>
                    <a:lnTo>
                      <a:pt x="3612" y="564"/>
                    </a:lnTo>
                    <a:lnTo>
                      <a:pt x="3612" y="552"/>
                    </a:lnTo>
                    <a:lnTo>
                      <a:pt x="3612" y="540"/>
                    </a:lnTo>
                    <a:lnTo>
                      <a:pt x="3618" y="534"/>
                    </a:lnTo>
                    <a:lnTo>
                      <a:pt x="3618" y="522"/>
                    </a:lnTo>
                    <a:lnTo>
                      <a:pt x="3618" y="522"/>
                    </a:lnTo>
                    <a:lnTo>
                      <a:pt x="3618" y="528"/>
                    </a:lnTo>
                    <a:lnTo>
                      <a:pt x="3618" y="534"/>
                    </a:lnTo>
                    <a:lnTo>
                      <a:pt x="3618" y="540"/>
                    </a:lnTo>
                    <a:lnTo>
                      <a:pt x="3624" y="546"/>
                    </a:lnTo>
                    <a:lnTo>
                      <a:pt x="3624" y="546"/>
                    </a:lnTo>
                    <a:lnTo>
                      <a:pt x="3624" y="552"/>
                    </a:lnTo>
                    <a:lnTo>
                      <a:pt x="3624" y="558"/>
                    </a:lnTo>
                    <a:lnTo>
                      <a:pt x="3624" y="558"/>
                    </a:lnTo>
                    <a:lnTo>
                      <a:pt x="3624" y="564"/>
                    </a:lnTo>
                    <a:lnTo>
                      <a:pt x="3630" y="570"/>
                    </a:lnTo>
                    <a:lnTo>
                      <a:pt x="3630" y="570"/>
                    </a:lnTo>
                    <a:lnTo>
                      <a:pt x="3630" y="576"/>
                    </a:lnTo>
                    <a:lnTo>
                      <a:pt x="3630" y="576"/>
                    </a:lnTo>
                    <a:lnTo>
                      <a:pt x="3630" y="582"/>
                    </a:lnTo>
                    <a:lnTo>
                      <a:pt x="3630" y="588"/>
                    </a:lnTo>
                    <a:lnTo>
                      <a:pt x="3630" y="588"/>
                    </a:lnTo>
                    <a:lnTo>
                      <a:pt x="3636" y="594"/>
                    </a:lnTo>
                    <a:lnTo>
                      <a:pt x="3636" y="600"/>
                    </a:lnTo>
                    <a:lnTo>
                      <a:pt x="3636" y="600"/>
                    </a:lnTo>
                    <a:lnTo>
                      <a:pt x="3636" y="606"/>
                    </a:lnTo>
                    <a:lnTo>
                      <a:pt x="3636" y="612"/>
                    </a:lnTo>
                    <a:lnTo>
                      <a:pt x="3636" y="612"/>
                    </a:lnTo>
                    <a:lnTo>
                      <a:pt x="3636" y="618"/>
                    </a:lnTo>
                    <a:lnTo>
                      <a:pt x="3642" y="624"/>
                    </a:lnTo>
                    <a:lnTo>
                      <a:pt x="3642" y="624"/>
                    </a:lnTo>
                    <a:lnTo>
                      <a:pt x="3642" y="630"/>
                    </a:lnTo>
                    <a:lnTo>
                      <a:pt x="3642" y="630"/>
                    </a:lnTo>
                    <a:lnTo>
                      <a:pt x="3642" y="636"/>
                    </a:lnTo>
                    <a:lnTo>
                      <a:pt x="3642" y="642"/>
                    </a:lnTo>
                    <a:lnTo>
                      <a:pt x="3648" y="642"/>
                    </a:lnTo>
                    <a:lnTo>
                      <a:pt x="3648" y="648"/>
                    </a:lnTo>
                    <a:lnTo>
                      <a:pt x="3648" y="654"/>
                    </a:lnTo>
                    <a:lnTo>
                      <a:pt x="3648" y="654"/>
                    </a:lnTo>
                    <a:lnTo>
                      <a:pt x="3648" y="660"/>
                    </a:lnTo>
                    <a:lnTo>
                      <a:pt x="3648" y="660"/>
                    </a:lnTo>
                    <a:lnTo>
                      <a:pt x="3648" y="666"/>
                    </a:lnTo>
                    <a:lnTo>
                      <a:pt x="3654" y="672"/>
                    </a:lnTo>
                    <a:lnTo>
                      <a:pt x="3654" y="672"/>
                    </a:lnTo>
                    <a:lnTo>
                      <a:pt x="3654" y="678"/>
                    </a:lnTo>
                    <a:lnTo>
                      <a:pt x="3654" y="678"/>
                    </a:lnTo>
                    <a:lnTo>
                      <a:pt x="3654" y="684"/>
                    </a:lnTo>
                    <a:lnTo>
                      <a:pt x="3654" y="690"/>
                    </a:lnTo>
                    <a:lnTo>
                      <a:pt x="3660" y="690"/>
                    </a:lnTo>
                    <a:lnTo>
                      <a:pt x="3660" y="696"/>
                    </a:lnTo>
                    <a:lnTo>
                      <a:pt x="3660" y="696"/>
                    </a:lnTo>
                    <a:lnTo>
                      <a:pt x="3660" y="702"/>
                    </a:lnTo>
                    <a:lnTo>
                      <a:pt x="3660" y="702"/>
                    </a:lnTo>
                    <a:lnTo>
                      <a:pt x="3660" y="708"/>
                    </a:lnTo>
                    <a:lnTo>
                      <a:pt x="3660" y="714"/>
                    </a:lnTo>
                    <a:lnTo>
                      <a:pt x="3666" y="714"/>
                    </a:lnTo>
                    <a:lnTo>
                      <a:pt x="3666" y="720"/>
                    </a:lnTo>
                    <a:lnTo>
                      <a:pt x="3666" y="720"/>
                    </a:lnTo>
                    <a:lnTo>
                      <a:pt x="3666" y="726"/>
                    </a:lnTo>
                    <a:lnTo>
                      <a:pt x="3666" y="726"/>
                    </a:lnTo>
                    <a:lnTo>
                      <a:pt x="3666" y="732"/>
                    </a:lnTo>
                    <a:lnTo>
                      <a:pt x="3672" y="738"/>
                    </a:lnTo>
                    <a:lnTo>
                      <a:pt x="3672" y="738"/>
                    </a:lnTo>
                    <a:lnTo>
                      <a:pt x="3672" y="744"/>
                    </a:lnTo>
                    <a:lnTo>
                      <a:pt x="3672" y="744"/>
                    </a:lnTo>
                    <a:lnTo>
                      <a:pt x="3672" y="750"/>
                    </a:lnTo>
                    <a:lnTo>
                      <a:pt x="3672" y="750"/>
                    </a:lnTo>
                    <a:lnTo>
                      <a:pt x="3672" y="756"/>
                    </a:lnTo>
                    <a:lnTo>
                      <a:pt x="3678" y="756"/>
                    </a:lnTo>
                    <a:lnTo>
                      <a:pt x="3678" y="762"/>
                    </a:lnTo>
                    <a:lnTo>
                      <a:pt x="3678" y="762"/>
                    </a:lnTo>
                    <a:lnTo>
                      <a:pt x="3678" y="768"/>
                    </a:lnTo>
                    <a:lnTo>
                      <a:pt x="3678" y="768"/>
                    </a:lnTo>
                    <a:lnTo>
                      <a:pt x="3678" y="774"/>
                    </a:lnTo>
                    <a:lnTo>
                      <a:pt x="3684" y="780"/>
                    </a:lnTo>
                    <a:lnTo>
                      <a:pt x="3684" y="786"/>
                    </a:lnTo>
                    <a:lnTo>
                      <a:pt x="3684" y="786"/>
                    </a:lnTo>
                    <a:lnTo>
                      <a:pt x="3684" y="792"/>
                    </a:lnTo>
                    <a:lnTo>
                      <a:pt x="3684" y="798"/>
                    </a:lnTo>
                    <a:lnTo>
                      <a:pt x="3684" y="798"/>
                    </a:lnTo>
                    <a:lnTo>
                      <a:pt x="3684" y="804"/>
                    </a:lnTo>
                    <a:lnTo>
                      <a:pt x="3690" y="810"/>
                    </a:lnTo>
                    <a:lnTo>
                      <a:pt x="3690" y="816"/>
                    </a:lnTo>
                    <a:lnTo>
                      <a:pt x="3690" y="822"/>
                    </a:lnTo>
                    <a:lnTo>
                      <a:pt x="3690" y="822"/>
                    </a:lnTo>
                    <a:lnTo>
                      <a:pt x="3690" y="828"/>
                    </a:lnTo>
                    <a:lnTo>
                      <a:pt x="3690" y="834"/>
                    </a:lnTo>
                    <a:lnTo>
                      <a:pt x="3696" y="840"/>
                    </a:lnTo>
                    <a:lnTo>
                      <a:pt x="3696" y="846"/>
                    </a:lnTo>
                    <a:lnTo>
                      <a:pt x="3696" y="846"/>
                    </a:lnTo>
                    <a:lnTo>
                      <a:pt x="3696" y="852"/>
                    </a:lnTo>
                    <a:lnTo>
                      <a:pt x="3696" y="858"/>
                    </a:lnTo>
                    <a:lnTo>
                      <a:pt x="3696" y="864"/>
                    </a:lnTo>
                    <a:lnTo>
                      <a:pt x="3702" y="870"/>
                    </a:lnTo>
                    <a:lnTo>
                      <a:pt x="3702" y="876"/>
                    </a:lnTo>
                    <a:lnTo>
                      <a:pt x="3702" y="876"/>
                    </a:lnTo>
                    <a:lnTo>
                      <a:pt x="3702" y="882"/>
                    </a:lnTo>
                    <a:lnTo>
                      <a:pt x="3702" y="888"/>
                    </a:lnTo>
                    <a:lnTo>
                      <a:pt x="3702" y="894"/>
                    </a:lnTo>
                    <a:lnTo>
                      <a:pt x="3702" y="900"/>
                    </a:lnTo>
                    <a:lnTo>
                      <a:pt x="3708" y="900"/>
                    </a:lnTo>
                    <a:lnTo>
                      <a:pt x="3708" y="906"/>
                    </a:lnTo>
                    <a:lnTo>
                      <a:pt x="3708" y="912"/>
                    </a:lnTo>
                    <a:lnTo>
                      <a:pt x="3708" y="918"/>
                    </a:lnTo>
                    <a:lnTo>
                      <a:pt x="3708" y="918"/>
                    </a:lnTo>
                    <a:lnTo>
                      <a:pt x="3708" y="924"/>
                    </a:lnTo>
                    <a:lnTo>
                      <a:pt x="3714" y="930"/>
                    </a:lnTo>
                    <a:lnTo>
                      <a:pt x="3714" y="936"/>
                    </a:lnTo>
                    <a:lnTo>
                      <a:pt x="3714" y="936"/>
                    </a:lnTo>
                    <a:lnTo>
                      <a:pt x="3714" y="942"/>
                    </a:lnTo>
                    <a:lnTo>
                      <a:pt x="3714" y="948"/>
                    </a:lnTo>
                    <a:lnTo>
                      <a:pt x="3714" y="948"/>
                    </a:lnTo>
                    <a:lnTo>
                      <a:pt x="3714" y="954"/>
                    </a:lnTo>
                    <a:lnTo>
                      <a:pt x="3720" y="960"/>
                    </a:lnTo>
                    <a:lnTo>
                      <a:pt x="3720" y="960"/>
                    </a:lnTo>
                    <a:lnTo>
                      <a:pt x="3720" y="966"/>
                    </a:lnTo>
                    <a:lnTo>
                      <a:pt x="3720" y="972"/>
                    </a:lnTo>
                    <a:lnTo>
                      <a:pt x="3720" y="978"/>
                    </a:lnTo>
                    <a:lnTo>
                      <a:pt x="3720" y="978"/>
                    </a:lnTo>
                    <a:lnTo>
                      <a:pt x="3720" y="984"/>
                    </a:lnTo>
                    <a:lnTo>
                      <a:pt x="3726" y="990"/>
                    </a:lnTo>
                    <a:lnTo>
                      <a:pt x="3726" y="990"/>
                    </a:lnTo>
                    <a:lnTo>
                      <a:pt x="3726" y="996"/>
                    </a:lnTo>
                    <a:lnTo>
                      <a:pt x="3726" y="996"/>
                    </a:lnTo>
                    <a:lnTo>
                      <a:pt x="3726" y="1002"/>
                    </a:lnTo>
                    <a:lnTo>
                      <a:pt x="3726" y="1008"/>
                    </a:lnTo>
                    <a:lnTo>
                      <a:pt x="3732" y="1008"/>
                    </a:lnTo>
                    <a:lnTo>
                      <a:pt x="3732" y="1014"/>
                    </a:lnTo>
                    <a:lnTo>
                      <a:pt x="3732" y="1020"/>
                    </a:lnTo>
                    <a:lnTo>
                      <a:pt x="3732" y="1020"/>
                    </a:lnTo>
                    <a:lnTo>
                      <a:pt x="3732" y="1026"/>
                    </a:lnTo>
                    <a:lnTo>
                      <a:pt x="3732" y="1026"/>
                    </a:lnTo>
                    <a:lnTo>
                      <a:pt x="3732" y="1032"/>
                    </a:lnTo>
                    <a:lnTo>
                      <a:pt x="3738" y="1038"/>
                    </a:lnTo>
                    <a:lnTo>
                      <a:pt x="3738" y="1038"/>
                    </a:lnTo>
                    <a:lnTo>
                      <a:pt x="3738" y="1044"/>
                    </a:lnTo>
                    <a:lnTo>
                      <a:pt x="3738" y="1044"/>
                    </a:lnTo>
                    <a:lnTo>
                      <a:pt x="3738" y="1050"/>
                    </a:lnTo>
                    <a:lnTo>
                      <a:pt x="3738" y="1050"/>
                    </a:lnTo>
                    <a:lnTo>
                      <a:pt x="3744" y="1056"/>
                    </a:lnTo>
                    <a:lnTo>
                      <a:pt x="3744" y="1056"/>
                    </a:lnTo>
                    <a:lnTo>
                      <a:pt x="3744" y="1062"/>
                    </a:lnTo>
                    <a:lnTo>
                      <a:pt x="3744" y="1062"/>
                    </a:lnTo>
                    <a:lnTo>
                      <a:pt x="3744" y="1068"/>
                    </a:lnTo>
                    <a:lnTo>
                      <a:pt x="3744" y="1068"/>
                    </a:lnTo>
                    <a:lnTo>
                      <a:pt x="3744" y="1074"/>
                    </a:lnTo>
                    <a:lnTo>
                      <a:pt x="3750" y="1074"/>
                    </a:lnTo>
                    <a:lnTo>
                      <a:pt x="3750" y="1080"/>
                    </a:lnTo>
                    <a:lnTo>
                      <a:pt x="3750" y="1080"/>
                    </a:lnTo>
                    <a:lnTo>
                      <a:pt x="3750" y="1086"/>
                    </a:lnTo>
                    <a:lnTo>
                      <a:pt x="3750" y="1086"/>
                    </a:lnTo>
                    <a:lnTo>
                      <a:pt x="3750" y="1092"/>
                    </a:lnTo>
                    <a:lnTo>
                      <a:pt x="3756" y="1092"/>
                    </a:lnTo>
                    <a:lnTo>
                      <a:pt x="3756" y="1098"/>
                    </a:lnTo>
                    <a:lnTo>
                      <a:pt x="3756" y="1098"/>
                    </a:lnTo>
                    <a:lnTo>
                      <a:pt x="3756" y="1092"/>
                    </a:lnTo>
                    <a:lnTo>
                      <a:pt x="3756" y="1092"/>
                    </a:lnTo>
                    <a:lnTo>
                      <a:pt x="3756" y="1092"/>
                    </a:lnTo>
                    <a:lnTo>
                      <a:pt x="3756" y="1092"/>
                    </a:lnTo>
                    <a:lnTo>
                      <a:pt x="3762" y="1092"/>
                    </a:lnTo>
                    <a:lnTo>
                      <a:pt x="3762" y="1092"/>
                    </a:lnTo>
                    <a:lnTo>
                      <a:pt x="3762" y="1092"/>
                    </a:lnTo>
                    <a:lnTo>
                      <a:pt x="3762" y="1092"/>
                    </a:lnTo>
                    <a:lnTo>
                      <a:pt x="3762" y="1092"/>
                    </a:lnTo>
                    <a:lnTo>
                      <a:pt x="3762" y="1092"/>
                    </a:lnTo>
                    <a:lnTo>
                      <a:pt x="3768" y="1086"/>
                    </a:lnTo>
                    <a:lnTo>
                      <a:pt x="3768" y="1086"/>
                    </a:lnTo>
                    <a:lnTo>
                      <a:pt x="3768" y="1086"/>
                    </a:lnTo>
                    <a:lnTo>
                      <a:pt x="3768" y="1086"/>
                    </a:lnTo>
                    <a:lnTo>
                      <a:pt x="3768" y="1086"/>
                    </a:lnTo>
                    <a:lnTo>
                      <a:pt x="3768" y="1086"/>
                    </a:lnTo>
                    <a:lnTo>
                      <a:pt x="3768" y="1086"/>
                    </a:lnTo>
                    <a:lnTo>
                      <a:pt x="3774" y="1086"/>
                    </a:lnTo>
                    <a:lnTo>
                      <a:pt x="3774" y="1086"/>
                    </a:lnTo>
                    <a:lnTo>
                      <a:pt x="3774" y="1080"/>
                    </a:lnTo>
                    <a:lnTo>
                      <a:pt x="3774" y="1080"/>
                    </a:lnTo>
                    <a:lnTo>
                      <a:pt x="3774" y="1080"/>
                    </a:lnTo>
                    <a:lnTo>
                      <a:pt x="3774" y="1080"/>
                    </a:lnTo>
                    <a:lnTo>
                      <a:pt x="3780" y="1080"/>
                    </a:lnTo>
                    <a:lnTo>
                      <a:pt x="3780" y="1080"/>
                    </a:lnTo>
                    <a:lnTo>
                      <a:pt x="3780" y="1074"/>
                    </a:lnTo>
                    <a:lnTo>
                      <a:pt x="3780" y="1074"/>
                    </a:lnTo>
                    <a:lnTo>
                      <a:pt x="3780" y="1074"/>
                    </a:lnTo>
                    <a:lnTo>
                      <a:pt x="3780" y="1074"/>
                    </a:lnTo>
                    <a:lnTo>
                      <a:pt x="3786" y="1074"/>
                    </a:lnTo>
                    <a:lnTo>
                      <a:pt x="3786" y="1074"/>
                    </a:lnTo>
                    <a:lnTo>
                      <a:pt x="3786" y="1074"/>
                    </a:lnTo>
                    <a:lnTo>
                      <a:pt x="3786" y="1068"/>
                    </a:lnTo>
                    <a:lnTo>
                      <a:pt x="3786" y="1068"/>
                    </a:lnTo>
                    <a:lnTo>
                      <a:pt x="3786" y="1068"/>
                    </a:lnTo>
                    <a:lnTo>
                      <a:pt x="3786" y="1068"/>
                    </a:lnTo>
                    <a:lnTo>
                      <a:pt x="3792" y="1068"/>
                    </a:lnTo>
                    <a:lnTo>
                      <a:pt x="3792" y="1068"/>
                    </a:lnTo>
                    <a:lnTo>
                      <a:pt x="3792" y="1068"/>
                    </a:lnTo>
                    <a:lnTo>
                      <a:pt x="3792" y="1062"/>
                    </a:lnTo>
                    <a:lnTo>
                      <a:pt x="3792" y="1062"/>
                    </a:lnTo>
                    <a:lnTo>
                      <a:pt x="3792" y="1062"/>
                    </a:lnTo>
                    <a:lnTo>
                      <a:pt x="3798" y="1062"/>
                    </a:lnTo>
                    <a:lnTo>
                      <a:pt x="3798" y="1062"/>
                    </a:lnTo>
                    <a:lnTo>
                      <a:pt x="3798" y="1062"/>
                    </a:lnTo>
                    <a:lnTo>
                      <a:pt x="3798" y="1056"/>
                    </a:lnTo>
                    <a:lnTo>
                      <a:pt x="3798" y="1056"/>
                    </a:lnTo>
                    <a:lnTo>
                      <a:pt x="3798" y="1056"/>
                    </a:lnTo>
                    <a:lnTo>
                      <a:pt x="3798" y="1056"/>
                    </a:lnTo>
                    <a:lnTo>
                      <a:pt x="3804" y="1056"/>
                    </a:lnTo>
                    <a:lnTo>
                      <a:pt x="3804" y="1050"/>
                    </a:lnTo>
                    <a:lnTo>
                      <a:pt x="3804" y="1050"/>
                    </a:lnTo>
                    <a:lnTo>
                      <a:pt x="3804" y="1050"/>
                    </a:lnTo>
                    <a:lnTo>
                      <a:pt x="3804" y="1050"/>
                    </a:lnTo>
                    <a:lnTo>
                      <a:pt x="3804" y="1050"/>
                    </a:lnTo>
                    <a:lnTo>
                      <a:pt x="3804" y="1050"/>
                    </a:lnTo>
                    <a:lnTo>
                      <a:pt x="3810" y="1044"/>
                    </a:lnTo>
                    <a:lnTo>
                      <a:pt x="3810" y="1044"/>
                    </a:lnTo>
                    <a:lnTo>
                      <a:pt x="3810" y="1044"/>
                    </a:lnTo>
                    <a:lnTo>
                      <a:pt x="3810" y="1044"/>
                    </a:lnTo>
                    <a:lnTo>
                      <a:pt x="3810" y="1044"/>
                    </a:lnTo>
                    <a:lnTo>
                      <a:pt x="3810" y="1038"/>
                    </a:lnTo>
                    <a:lnTo>
                      <a:pt x="3816" y="1038"/>
                    </a:lnTo>
                    <a:lnTo>
                      <a:pt x="3816" y="1038"/>
                    </a:lnTo>
                    <a:lnTo>
                      <a:pt x="3816" y="1038"/>
                    </a:lnTo>
                    <a:lnTo>
                      <a:pt x="3816" y="1038"/>
                    </a:lnTo>
                    <a:lnTo>
                      <a:pt x="3816" y="1032"/>
                    </a:lnTo>
                    <a:lnTo>
                      <a:pt x="3816" y="1032"/>
                    </a:lnTo>
                    <a:lnTo>
                      <a:pt x="3816" y="1032"/>
                    </a:lnTo>
                    <a:lnTo>
                      <a:pt x="3822" y="1032"/>
                    </a:lnTo>
                    <a:lnTo>
                      <a:pt x="3822" y="1032"/>
                    </a:lnTo>
                    <a:lnTo>
                      <a:pt x="3822" y="1032"/>
                    </a:lnTo>
                    <a:lnTo>
                      <a:pt x="3822" y="1032"/>
                    </a:lnTo>
                    <a:lnTo>
                      <a:pt x="3822" y="1026"/>
                    </a:lnTo>
                    <a:lnTo>
                      <a:pt x="3822" y="1026"/>
                    </a:lnTo>
                    <a:lnTo>
                      <a:pt x="3828" y="1026"/>
                    </a:lnTo>
                    <a:lnTo>
                      <a:pt x="3828" y="1026"/>
                    </a:lnTo>
                    <a:lnTo>
                      <a:pt x="3828" y="1026"/>
                    </a:lnTo>
                    <a:lnTo>
                      <a:pt x="3828" y="1026"/>
                    </a:lnTo>
                    <a:lnTo>
                      <a:pt x="3828" y="1026"/>
                    </a:lnTo>
                    <a:lnTo>
                      <a:pt x="3828" y="1026"/>
                    </a:lnTo>
                    <a:lnTo>
                      <a:pt x="3834" y="1026"/>
                    </a:lnTo>
                    <a:lnTo>
                      <a:pt x="3834" y="1026"/>
                    </a:lnTo>
                    <a:lnTo>
                      <a:pt x="3834" y="1026"/>
                    </a:lnTo>
                    <a:lnTo>
                      <a:pt x="3834" y="1020"/>
                    </a:lnTo>
                    <a:lnTo>
                      <a:pt x="3834" y="1020"/>
                    </a:lnTo>
                    <a:lnTo>
                      <a:pt x="3834" y="1020"/>
                    </a:lnTo>
                    <a:lnTo>
                      <a:pt x="3834" y="1020"/>
                    </a:lnTo>
                    <a:lnTo>
                      <a:pt x="3840" y="1020"/>
                    </a:lnTo>
                    <a:lnTo>
                      <a:pt x="3840" y="1020"/>
                    </a:lnTo>
                    <a:lnTo>
                      <a:pt x="3840" y="1020"/>
                    </a:lnTo>
                    <a:lnTo>
                      <a:pt x="3840" y="1020"/>
                    </a:lnTo>
                    <a:lnTo>
                      <a:pt x="3840" y="1020"/>
                    </a:lnTo>
                    <a:lnTo>
                      <a:pt x="3840" y="1020"/>
                    </a:lnTo>
                    <a:lnTo>
                      <a:pt x="3840" y="1020"/>
                    </a:lnTo>
                    <a:lnTo>
                      <a:pt x="3846" y="1020"/>
                    </a:lnTo>
                    <a:lnTo>
                      <a:pt x="3846" y="1020"/>
                    </a:lnTo>
                    <a:lnTo>
                      <a:pt x="3846" y="1020"/>
                    </a:lnTo>
                    <a:lnTo>
                      <a:pt x="3846" y="1020"/>
                    </a:lnTo>
                    <a:lnTo>
                      <a:pt x="3846" y="1020"/>
                    </a:lnTo>
                    <a:lnTo>
                      <a:pt x="3846" y="1020"/>
                    </a:lnTo>
                    <a:lnTo>
                      <a:pt x="3852" y="1014"/>
                    </a:lnTo>
                    <a:lnTo>
                      <a:pt x="3852" y="1014"/>
                    </a:lnTo>
                    <a:lnTo>
                      <a:pt x="3852" y="1014"/>
                    </a:lnTo>
                    <a:lnTo>
                      <a:pt x="3852" y="1014"/>
                    </a:lnTo>
                    <a:lnTo>
                      <a:pt x="3852" y="1014"/>
                    </a:lnTo>
                    <a:lnTo>
                      <a:pt x="3852" y="1014"/>
                    </a:lnTo>
                    <a:lnTo>
                      <a:pt x="3852" y="1014"/>
                    </a:lnTo>
                    <a:lnTo>
                      <a:pt x="3858" y="1014"/>
                    </a:lnTo>
                    <a:lnTo>
                      <a:pt x="3858" y="1014"/>
                    </a:lnTo>
                    <a:lnTo>
                      <a:pt x="3858" y="1014"/>
                    </a:lnTo>
                    <a:lnTo>
                      <a:pt x="3858" y="1014"/>
                    </a:lnTo>
                    <a:lnTo>
                      <a:pt x="3858" y="1014"/>
                    </a:lnTo>
                    <a:lnTo>
                      <a:pt x="3858" y="1014"/>
                    </a:lnTo>
                    <a:lnTo>
                      <a:pt x="3864" y="1014"/>
                    </a:lnTo>
                    <a:lnTo>
                      <a:pt x="3864" y="1008"/>
                    </a:lnTo>
                    <a:lnTo>
                      <a:pt x="3864" y="1008"/>
                    </a:lnTo>
                    <a:lnTo>
                      <a:pt x="3864" y="1008"/>
                    </a:lnTo>
                    <a:lnTo>
                      <a:pt x="3864" y="1008"/>
                    </a:lnTo>
                    <a:lnTo>
                      <a:pt x="3864" y="1008"/>
                    </a:lnTo>
                    <a:lnTo>
                      <a:pt x="3864" y="1008"/>
                    </a:lnTo>
                    <a:lnTo>
                      <a:pt x="3870" y="1008"/>
                    </a:lnTo>
                    <a:lnTo>
                      <a:pt x="3870" y="1008"/>
                    </a:lnTo>
                    <a:lnTo>
                      <a:pt x="3870" y="1008"/>
                    </a:lnTo>
                    <a:lnTo>
                      <a:pt x="3870" y="1008"/>
                    </a:lnTo>
                    <a:lnTo>
                      <a:pt x="3870" y="1008"/>
                    </a:lnTo>
                    <a:lnTo>
                      <a:pt x="3870" y="1002"/>
                    </a:lnTo>
                    <a:lnTo>
                      <a:pt x="3876" y="1002"/>
                    </a:lnTo>
                    <a:lnTo>
                      <a:pt x="3876" y="1002"/>
                    </a:lnTo>
                    <a:lnTo>
                      <a:pt x="3876" y="1002"/>
                    </a:lnTo>
                    <a:lnTo>
                      <a:pt x="3876" y="1002"/>
                    </a:lnTo>
                    <a:lnTo>
                      <a:pt x="3876" y="1002"/>
                    </a:lnTo>
                    <a:lnTo>
                      <a:pt x="3876" y="1002"/>
                    </a:lnTo>
                    <a:lnTo>
                      <a:pt x="3876" y="1002"/>
                    </a:lnTo>
                    <a:lnTo>
                      <a:pt x="3882" y="1002"/>
                    </a:lnTo>
                    <a:lnTo>
                      <a:pt x="3882" y="1002"/>
                    </a:lnTo>
                    <a:lnTo>
                      <a:pt x="3882" y="996"/>
                    </a:lnTo>
                    <a:lnTo>
                      <a:pt x="3882" y="996"/>
                    </a:lnTo>
                    <a:lnTo>
                      <a:pt x="3882" y="996"/>
                    </a:lnTo>
                    <a:lnTo>
                      <a:pt x="3882" y="996"/>
                    </a:lnTo>
                    <a:lnTo>
                      <a:pt x="3888" y="996"/>
                    </a:lnTo>
                    <a:lnTo>
                      <a:pt x="3888" y="996"/>
                    </a:lnTo>
                    <a:lnTo>
                      <a:pt x="3888" y="996"/>
                    </a:lnTo>
                    <a:lnTo>
                      <a:pt x="3888" y="996"/>
                    </a:lnTo>
                    <a:lnTo>
                      <a:pt x="3888" y="996"/>
                    </a:lnTo>
                    <a:lnTo>
                      <a:pt x="3888" y="990"/>
                    </a:lnTo>
                    <a:lnTo>
                      <a:pt x="3888" y="990"/>
                    </a:lnTo>
                    <a:lnTo>
                      <a:pt x="3894" y="996"/>
                    </a:lnTo>
                    <a:lnTo>
                      <a:pt x="3894" y="1002"/>
                    </a:lnTo>
                    <a:lnTo>
                      <a:pt x="3894" y="1002"/>
                    </a:lnTo>
                    <a:lnTo>
                      <a:pt x="3894" y="1008"/>
                    </a:lnTo>
                    <a:lnTo>
                      <a:pt x="3894" y="1014"/>
                    </a:lnTo>
                    <a:lnTo>
                      <a:pt x="3894" y="1014"/>
                    </a:lnTo>
                    <a:lnTo>
                      <a:pt x="3900" y="1020"/>
                    </a:lnTo>
                    <a:lnTo>
                      <a:pt x="3900" y="1026"/>
                    </a:lnTo>
                    <a:lnTo>
                      <a:pt x="3900" y="1032"/>
                    </a:lnTo>
                    <a:lnTo>
                      <a:pt x="3900" y="1032"/>
                    </a:lnTo>
                    <a:lnTo>
                      <a:pt x="3900" y="1038"/>
                    </a:lnTo>
                    <a:lnTo>
                      <a:pt x="3900" y="1044"/>
                    </a:lnTo>
                    <a:lnTo>
                      <a:pt x="3906" y="1044"/>
                    </a:lnTo>
                    <a:lnTo>
                      <a:pt x="3906" y="1050"/>
                    </a:lnTo>
                    <a:lnTo>
                      <a:pt x="3906" y="1056"/>
                    </a:lnTo>
                    <a:lnTo>
                      <a:pt x="3906" y="1056"/>
                    </a:lnTo>
                    <a:lnTo>
                      <a:pt x="3906" y="1062"/>
                    </a:lnTo>
                    <a:lnTo>
                      <a:pt x="3906" y="1068"/>
                    </a:lnTo>
                    <a:lnTo>
                      <a:pt x="3906" y="1068"/>
                    </a:lnTo>
                    <a:lnTo>
                      <a:pt x="3912" y="1074"/>
                    </a:lnTo>
                    <a:lnTo>
                      <a:pt x="3912" y="1074"/>
                    </a:lnTo>
                    <a:lnTo>
                      <a:pt x="3912" y="1080"/>
                    </a:lnTo>
                    <a:lnTo>
                      <a:pt x="3912" y="1086"/>
                    </a:lnTo>
                    <a:lnTo>
                      <a:pt x="3912" y="1086"/>
                    </a:lnTo>
                    <a:lnTo>
                      <a:pt x="3912" y="1092"/>
                    </a:lnTo>
                    <a:lnTo>
                      <a:pt x="3912" y="1092"/>
                    </a:lnTo>
                    <a:lnTo>
                      <a:pt x="3918" y="1098"/>
                    </a:lnTo>
                    <a:lnTo>
                      <a:pt x="3918" y="1098"/>
                    </a:lnTo>
                    <a:lnTo>
                      <a:pt x="3918" y="1104"/>
                    </a:lnTo>
                    <a:lnTo>
                      <a:pt x="3918" y="1110"/>
                    </a:lnTo>
                    <a:lnTo>
                      <a:pt x="3918" y="1110"/>
                    </a:lnTo>
                    <a:lnTo>
                      <a:pt x="3918" y="1116"/>
                    </a:lnTo>
                    <a:lnTo>
                      <a:pt x="3924" y="1116"/>
                    </a:lnTo>
                    <a:lnTo>
                      <a:pt x="3924" y="1122"/>
                    </a:lnTo>
                    <a:lnTo>
                      <a:pt x="3924" y="1122"/>
                    </a:lnTo>
                    <a:lnTo>
                      <a:pt x="3924" y="1128"/>
                    </a:lnTo>
                    <a:lnTo>
                      <a:pt x="3924" y="1128"/>
                    </a:lnTo>
                    <a:lnTo>
                      <a:pt x="3924" y="1134"/>
                    </a:lnTo>
                    <a:lnTo>
                      <a:pt x="3924" y="1134"/>
                    </a:lnTo>
                    <a:lnTo>
                      <a:pt x="3930" y="1134"/>
                    </a:lnTo>
                    <a:lnTo>
                      <a:pt x="3930" y="1140"/>
                    </a:lnTo>
                    <a:lnTo>
                      <a:pt x="3930" y="1146"/>
                    </a:lnTo>
                    <a:lnTo>
                      <a:pt x="3930" y="1146"/>
                    </a:lnTo>
                    <a:lnTo>
                      <a:pt x="3930" y="1152"/>
                    </a:lnTo>
                    <a:lnTo>
                      <a:pt x="3930" y="1152"/>
                    </a:lnTo>
                    <a:lnTo>
                      <a:pt x="3936" y="1146"/>
                    </a:lnTo>
                    <a:lnTo>
                      <a:pt x="3936" y="1146"/>
                    </a:lnTo>
                    <a:lnTo>
                      <a:pt x="3936" y="1146"/>
                    </a:lnTo>
                    <a:lnTo>
                      <a:pt x="3936" y="1140"/>
                    </a:lnTo>
                    <a:lnTo>
                      <a:pt x="3936" y="1134"/>
                    </a:lnTo>
                    <a:lnTo>
                      <a:pt x="3936" y="1134"/>
                    </a:lnTo>
                    <a:lnTo>
                      <a:pt x="3942" y="1128"/>
                    </a:lnTo>
                    <a:lnTo>
                      <a:pt x="3942" y="1128"/>
                    </a:lnTo>
                    <a:lnTo>
                      <a:pt x="3942" y="1122"/>
                    </a:lnTo>
                    <a:lnTo>
                      <a:pt x="3942" y="1116"/>
                    </a:lnTo>
                    <a:lnTo>
                      <a:pt x="3942" y="1116"/>
                    </a:lnTo>
                    <a:lnTo>
                      <a:pt x="3942" y="1110"/>
                    </a:lnTo>
                    <a:lnTo>
                      <a:pt x="3942" y="1110"/>
                    </a:lnTo>
                    <a:lnTo>
                      <a:pt x="3948" y="1104"/>
                    </a:lnTo>
                    <a:lnTo>
                      <a:pt x="3948" y="1098"/>
                    </a:lnTo>
                    <a:lnTo>
                      <a:pt x="3948" y="1098"/>
                    </a:lnTo>
                    <a:lnTo>
                      <a:pt x="3948" y="1092"/>
                    </a:lnTo>
                    <a:lnTo>
                      <a:pt x="3948" y="1086"/>
                    </a:lnTo>
                    <a:lnTo>
                      <a:pt x="3948" y="1086"/>
                    </a:lnTo>
                    <a:lnTo>
                      <a:pt x="3954" y="1080"/>
                    </a:lnTo>
                    <a:lnTo>
                      <a:pt x="3954" y="1074"/>
                    </a:lnTo>
                    <a:lnTo>
                      <a:pt x="3954" y="1074"/>
                    </a:lnTo>
                    <a:lnTo>
                      <a:pt x="3954" y="1068"/>
                    </a:lnTo>
                    <a:lnTo>
                      <a:pt x="3954" y="1062"/>
                    </a:lnTo>
                    <a:lnTo>
                      <a:pt x="3954" y="1056"/>
                    </a:lnTo>
                    <a:lnTo>
                      <a:pt x="3954" y="1056"/>
                    </a:lnTo>
                    <a:lnTo>
                      <a:pt x="3960" y="1050"/>
                    </a:lnTo>
                    <a:lnTo>
                      <a:pt x="3960" y="1044"/>
                    </a:lnTo>
                    <a:lnTo>
                      <a:pt x="3960" y="1038"/>
                    </a:lnTo>
                    <a:lnTo>
                      <a:pt x="3960" y="1032"/>
                    </a:lnTo>
                    <a:lnTo>
                      <a:pt x="3960" y="1032"/>
                    </a:lnTo>
                    <a:lnTo>
                      <a:pt x="3960" y="1026"/>
                    </a:lnTo>
                    <a:lnTo>
                      <a:pt x="3966" y="1020"/>
                    </a:lnTo>
                    <a:lnTo>
                      <a:pt x="3966" y="1014"/>
                    </a:lnTo>
                    <a:lnTo>
                      <a:pt x="3966" y="1008"/>
                    </a:lnTo>
                    <a:lnTo>
                      <a:pt x="3966" y="1002"/>
                    </a:lnTo>
                    <a:lnTo>
                      <a:pt x="3966" y="1002"/>
                    </a:lnTo>
                    <a:lnTo>
                      <a:pt x="3966" y="996"/>
                    </a:lnTo>
                    <a:lnTo>
                      <a:pt x="3966" y="990"/>
                    </a:lnTo>
                    <a:lnTo>
                      <a:pt x="3972" y="984"/>
                    </a:lnTo>
                    <a:lnTo>
                      <a:pt x="3972" y="978"/>
                    </a:lnTo>
                    <a:lnTo>
                      <a:pt x="3972" y="972"/>
                    </a:lnTo>
                    <a:lnTo>
                      <a:pt x="3972" y="966"/>
                    </a:lnTo>
                    <a:lnTo>
                      <a:pt x="3972" y="966"/>
                    </a:lnTo>
                    <a:lnTo>
                      <a:pt x="3972" y="960"/>
                    </a:lnTo>
                    <a:lnTo>
                      <a:pt x="3972" y="960"/>
                    </a:lnTo>
                    <a:lnTo>
                      <a:pt x="3978" y="960"/>
                    </a:lnTo>
                    <a:lnTo>
                      <a:pt x="3978" y="960"/>
                    </a:lnTo>
                    <a:lnTo>
                      <a:pt x="3978" y="966"/>
                    </a:lnTo>
                    <a:lnTo>
                      <a:pt x="3978" y="966"/>
                    </a:lnTo>
                    <a:lnTo>
                      <a:pt x="3978" y="966"/>
                    </a:lnTo>
                    <a:lnTo>
                      <a:pt x="3978" y="972"/>
                    </a:lnTo>
                    <a:lnTo>
                      <a:pt x="3984" y="972"/>
                    </a:lnTo>
                    <a:lnTo>
                      <a:pt x="3984" y="972"/>
                    </a:lnTo>
                    <a:lnTo>
                      <a:pt x="3984" y="972"/>
                    </a:lnTo>
                    <a:lnTo>
                      <a:pt x="3984" y="978"/>
                    </a:lnTo>
                    <a:lnTo>
                      <a:pt x="3984" y="978"/>
                    </a:lnTo>
                    <a:lnTo>
                      <a:pt x="3984" y="978"/>
                    </a:lnTo>
                    <a:lnTo>
                      <a:pt x="3984" y="984"/>
                    </a:lnTo>
                    <a:lnTo>
                      <a:pt x="3990" y="984"/>
                    </a:lnTo>
                    <a:lnTo>
                      <a:pt x="3990" y="984"/>
                    </a:lnTo>
                    <a:lnTo>
                      <a:pt x="3990" y="984"/>
                    </a:lnTo>
                    <a:lnTo>
                      <a:pt x="3990" y="990"/>
                    </a:lnTo>
                    <a:lnTo>
                      <a:pt x="3990" y="990"/>
                    </a:lnTo>
                    <a:lnTo>
                      <a:pt x="3990" y="990"/>
                    </a:lnTo>
                    <a:lnTo>
                      <a:pt x="3996" y="990"/>
                    </a:lnTo>
                    <a:lnTo>
                      <a:pt x="3996" y="996"/>
                    </a:lnTo>
                    <a:lnTo>
                      <a:pt x="3996" y="996"/>
                    </a:lnTo>
                    <a:lnTo>
                      <a:pt x="3996" y="996"/>
                    </a:lnTo>
                    <a:lnTo>
                      <a:pt x="3996" y="1002"/>
                    </a:lnTo>
                    <a:lnTo>
                      <a:pt x="3996" y="1002"/>
                    </a:lnTo>
                    <a:lnTo>
                      <a:pt x="4002" y="1002"/>
                    </a:lnTo>
                    <a:lnTo>
                      <a:pt x="4002" y="1002"/>
                    </a:lnTo>
                    <a:lnTo>
                      <a:pt x="4002" y="1008"/>
                    </a:lnTo>
                    <a:lnTo>
                      <a:pt x="4002" y="1008"/>
                    </a:lnTo>
                    <a:lnTo>
                      <a:pt x="4002" y="1008"/>
                    </a:lnTo>
                    <a:lnTo>
                      <a:pt x="4002" y="1008"/>
                    </a:lnTo>
                    <a:lnTo>
                      <a:pt x="4008" y="1014"/>
                    </a:lnTo>
                    <a:lnTo>
                      <a:pt x="4008" y="1014"/>
                    </a:lnTo>
                    <a:lnTo>
                      <a:pt x="4008" y="1014"/>
                    </a:lnTo>
                    <a:lnTo>
                      <a:pt x="4008" y="1014"/>
                    </a:lnTo>
                    <a:lnTo>
                      <a:pt x="4008" y="1014"/>
                    </a:lnTo>
                    <a:lnTo>
                      <a:pt x="4008" y="1020"/>
                    </a:lnTo>
                    <a:lnTo>
                      <a:pt x="4008" y="1020"/>
                    </a:lnTo>
                    <a:lnTo>
                      <a:pt x="4014" y="1020"/>
                    </a:lnTo>
                    <a:lnTo>
                      <a:pt x="4014" y="1020"/>
                    </a:lnTo>
                    <a:lnTo>
                      <a:pt x="4014" y="1026"/>
                    </a:lnTo>
                    <a:lnTo>
                      <a:pt x="4014" y="1026"/>
                    </a:lnTo>
                    <a:lnTo>
                      <a:pt x="4014" y="1026"/>
                    </a:lnTo>
                    <a:lnTo>
                      <a:pt x="4014" y="1026"/>
                    </a:lnTo>
                    <a:lnTo>
                      <a:pt x="4020" y="1026"/>
                    </a:lnTo>
                    <a:lnTo>
                      <a:pt x="4020" y="1032"/>
                    </a:lnTo>
                    <a:lnTo>
                      <a:pt x="4020" y="1032"/>
                    </a:lnTo>
                    <a:lnTo>
                      <a:pt x="4020" y="1032"/>
                    </a:lnTo>
                    <a:lnTo>
                      <a:pt x="4020" y="1032"/>
                    </a:lnTo>
                    <a:lnTo>
                      <a:pt x="4020" y="1032"/>
                    </a:lnTo>
                    <a:lnTo>
                      <a:pt x="4020" y="1038"/>
                    </a:lnTo>
                    <a:lnTo>
                      <a:pt x="4026" y="1038"/>
                    </a:lnTo>
                    <a:lnTo>
                      <a:pt x="4026" y="1038"/>
                    </a:lnTo>
                    <a:lnTo>
                      <a:pt x="4026" y="1038"/>
                    </a:lnTo>
                    <a:lnTo>
                      <a:pt x="4026" y="1038"/>
                    </a:lnTo>
                    <a:lnTo>
                      <a:pt x="4026" y="1044"/>
                    </a:lnTo>
                    <a:lnTo>
                      <a:pt x="4026" y="1044"/>
                    </a:lnTo>
                    <a:lnTo>
                      <a:pt x="4026" y="1044"/>
                    </a:lnTo>
                    <a:lnTo>
                      <a:pt x="4032" y="1044"/>
                    </a:lnTo>
                    <a:lnTo>
                      <a:pt x="4032" y="1044"/>
                    </a:lnTo>
                    <a:lnTo>
                      <a:pt x="4032" y="1050"/>
                    </a:lnTo>
                    <a:lnTo>
                      <a:pt x="4032" y="1050"/>
                    </a:lnTo>
                    <a:lnTo>
                      <a:pt x="4032" y="1050"/>
                    </a:lnTo>
                    <a:lnTo>
                      <a:pt x="4032" y="1050"/>
                    </a:lnTo>
                    <a:lnTo>
                      <a:pt x="4038" y="1050"/>
                    </a:lnTo>
                    <a:lnTo>
                      <a:pt x="4038" y="1050"/>
                    </a:lnTo>
                    <a:lnTo>
                      <a:pt x="4038" y="1056"/>
                    </a:lnTo>
                    <a:lnTo>
                      <a:pt x="4038" y="1056"/>
                    </a:lnTo>
                    <a:lnTo>
                      <a:pt x="4038" y="1056"/>
                    </a:lnTo>
                    <a:lnTo>
                      <a:pt x="4038" y="1056"/>
                    </a:lnTo>
                    <a:lnTo>
                      <a:pt x="4038" y="1062"/>
                    </a:lnTo>
                    <a:lnTo>
                      <a:pt x="4044" y="1062"/>
                    </a:lnTo>
                    <a:lnTo>
                      <a:pt x="4044" y="1062"/>
                    </a:lnTo>
                    <a:lnTo>
                      <a:pt x="4044" y="1062"/>
                    </a:lnTo>
                    <a:lnTo>
                      <a:pt x="4044" y="1068"/>
                    </a:lnTo>
                    <a:lnTo>
                      <a:pt x="4044" y="1068"/>
                    </a:lnTo>
                    <a:lnTo>
                      <a:pt x="4044" y="1068"/>
                    </a:lnTo>
                    <a:lnTo>
                      <a:pt x="4050" y="1068"/>
                    </a:lnTo>
                    <a:lnTo>
                      <a:pt x="4050" y="1074"/>
                    </a:lnTo>
                    <a:lnTo>
                      <a:pt x="4050" y="1074"/>
                    </a:lnTo>
                    <a:lnTo>
                      <a:pt x="4050" y="1074"/>
                    </a:lnTo>
                    <a:lnTo>
                      <a:pt x="4050" y="1074"/>
                    </a:lnTo>
                    <a:lnTo>
                      <a:pt x="4050" y="1080"/>
                    </a:lnTo>
                    <a:lnTo>
                      <a:pt x="4056" y="1080"/>
                    </a:lnTo>
                    <a:lnTo>
                      <a:pt x="4056" y="1080"/>
                    </a:lnTo>
                    <a:lnTo>
                      <a:pt x="4056" y="1086"/>
                    </a:lnTo>
                    <a:lnTo>
                      <a:pt x="4056" y="1086"/>
                    </a:lnTo>
                    <a:lnTo>
                      <a:pt x="4056" y="1086"/>
                    </a:lnTo>
                    <a:lnTo>
                      <a:pt x="4056" y="1086"/>
                    </a:lnTo>
                    <a:lnTo>
                      <a:pt x="4056" y="1092"/>
                    </a:lnTo>
                    <a:lnTo>
                      <a:pt x="4062" y="1092"/>
                    </a:lnTo>
                    <a:lnTo>
                      <a:pt x="4062" y="1092"/>
                    </a:lnTo>
                    <a:lnTo>
                      <a:pt x="4062" y="1098"/>
                    </a:lnTo>
                    <a:lnTo>
                      <a:pt x="4062" y="1098"/>
                    </a:lnTo>
                    <a:lnTo>
                      <a:pt x="4062" y="1098"/>
                    </a:lnTo>
                    <a:lnTo>
                      <a:pt x="4062" y="1098"/>
                    </a:lnTo>
                    <a:lnTo>
                      <a:pt x="4062" y="1104"/>
                    </a:lnTo>
                    <a:lnTo>
                      <a:pt x="4068" y="1104"/>
                    </a:lnTo>
                    <a:lnTo>
                      <a:pt x="4068" y="1104"/>
                    </a:lnTo>
                    <a:lnTo>
                      <a:pt x="4068" y="1104"/>
                    </a:lnTo>
                    <a:lnTo>
                      <a:pt x="4068" y="1110"/>
                    </a:lnTo>
                    <a:lnTo>
                      <a:pt x="4068" y="1110"/>
                    </a:lnTo>
                    <a:lnTo>
                      <a:pt x="4068" y="1110"/>
                    </a:lnTo>
                    <a:lnTo>
                      <a:pt x="4074" y="1110"/>
                    </a:lnTo>
                    <a:lnTo>
                      <a:pt x="4074" y="1110"/>
                    </a:lnTo>
                    <a:lnTo>
                      <a:pt x="4074" y="1116"/>
                    </a:lnTo>
                    <a:lnTo>
                      <a:pt x="4074" y="1116"/>
                    </a:lnTo>
                    <a:lnTo>
                      <a:pt x="4074" y="1116"/>
                    </a:lnTo>
                    <a:lnTo>
                      <a:pt x="4074" y="1116"/>
                    </a:lnTo>
                    <a:lnTo>
                      <a:pt x="4074" y="1122"/>
                    </a:lnTo>
                    <a:lnTo>
                      <a:pt x="4080" y="1122"/>
                    </a:lnTo>
                    <a:lnTo>
                      <a:pt x="4080" y="1122"/>
                    </a:lnTo>
                    <a:lnTo>
                      <a:pt x="4080" y="1122"/>
                    </a:lnTo>
                    <a:lnTo>
                      <a:pt x="4080" y="1122"/>
                    </a:lnTo>
                    <a:lnTo>
                      <a:pt x="4080" y="1122"/>
                    </a:lnTo>
                    <a:lnTo>
                      <a:pt x="4080" y="1122"/>
                    </a:lnTo>
                    <a:lnTo>
                      <a:pt x="4086" y="1116"/>
                    </a:lnTo>
                    <a:lnTo>
                      <a:pt x="4086" y="1116"/>
                    </a:lnTo>
                    <a:lnTo>
                      <a:pt x="4086" y="1116"/>
                    </a:lnTo>
                    <a:lnTo>
                      <a:pt x="4086" y="1116"/>
                    </a:lnTo>
                    <a:lnTo>
                      <a:pt x="4086" y="1116"/>
                    </a:lnTo>
                    <a:lnTo>
                      <a:pt x="4086" y="1116"/>
                    </a:lnTo>
                    <a:lnTo>
                      <a:pt x="4086" y="1110"/>
                    </a:lnTo>
                    <a:lnTo>
                      <a:pt x="4092" y="1110"/>
                    </a:lnTo>
                    <a:lnTo>
                      <a:pt x="4092" y="1110"/>
                    </a:lnTo>
                    <a:lnTo>
                      <a:pt x="4092" y="1110"/>
                    </a:lnTo>
                    <a:lnTo>
                      <a:pt x="4092" y="1104"/>
                    </a:lnTo>
                    <a:lnTo>
                      <a:pt x="4092" y="1104"/>
                    </a:lnTo>
                    <a:lnTo>
                      <a:pt x="4092" y="1104"/>
                    </a:lnTo>
                    <a:lnTo>
                      <a:pt x="4098" y="1104"/>
                    </a:lnTo>
                    <a:lnTo>
                      <a:pt x="4098" y="1098"/>
                    </a:lnTo>
                    <a:lnTo>
                      <a:pt x="4098" y="1098"/>
                    </a:lnTo>
                    <a:lnTo>
                      <a:pt x="4098" y="1098"/>
                    </a:lnTo>
                    <a:lnTo>
                      <a:pt x="4098" y="1098"/>
                    </a:lnTo>
                    <a:lnTo>
                      <a:pt x="4098" y="1098"/>
                    </a:lnTo>
                    <a:lnTo>
                      <a:pt x="4104" y="1092"/>
                    </a:lnTo>
                    <a:lnTo>
                      <a:pt x="4104" y="1092"/>
                    </a:lnTo>
                    <a:lnTo>
                      <a:pt x="4104" y="1092"/>
                    </a:lnTo>
                    <a:lnTo>
                      <a:pt x="4104" y="1092"/>
                    </a:lnTo>
                    <a:lnTo>
                      <a:pt x="4104" y="1086"/>
                    </a:lnTo>
                    <a:lnTo>
                      <a:pt x="4104" y="1086"/>
                    </a:lnTo>
                    <a:lnTo>
                      <a:pt x="4104" y="1086"/>
                    </a:lnTo>
                    <a:lnTo>
                      <a:pt x="4110" y="1086"/>
                    </a:lnTo>
                    <a:lnTo>
                      <a:pt x="4110" y="1080"/>
                    </a:lnTo>
                    <a:lnTo>
                      <a:pt x="4110" y="1080"/>
                    </a:lnTo>
                    <a:lnTo>
                      <a:pt x="4110" y="1080"/>
                    </a:lnTo>
                    <a:lnTo>
                      <a:pt x="4110" y="1080"/>
                    </a:lnTo>
                    <a:lnTo>
                      <a:pt x="4110" y="1074"/>
                    </a:lnTo>
                    <a:lnTo>
                      <a:pt x="4110" y="1074"/>
                    </a:lnTo>
                    <a:lnTo>
                      <a:pt x="4116" y="1062"/>
                    </a:lnTo>
                    <a:lnTo>
                      <a:pt x="4116" y="1056"/>
                    </a:lnTo>
                    <a:lnTo>
                      <a:pt x="4116" y="1050"/>
                    </a:lnTo>
                    <a:lnTo>
                      <a:pt x="4116" y="1044"/>
                    </a:lnTo>
                    <a:lnTo>
                      <a:pt x="4116" y="1038"/>
                    </a:lnTo>
                    <a:lnTo>
                      <a:pt x="4116" y="1032"/>
                    </a:lnTo>
                    <a:lnTo>
                      <a:pt x="4122" y="1026"/>
                    </a:lnTo>
                    <a:lnTo>
                      <a:pt x="4122" y="1020"/>
                    </a:lnTo>
                    <a:lnTo>
                      <a:pt x="4122" y="1014"/>
                    </a:lnTo>
                    <a:lnTo>
                      <a:pt x="4122" y="1008"/>
                    </a:lnTo>
                    <a:lnTo>
                      <a:pt x="4122" y="990"/>
                    </a:lnTo>
                    <a:lnTo>
                      <a:pt x="4122" y="984"/>
                    </a:lnTo>
                    <a:lnTo>
                      <a:pt x="4128" y="978"/>
                    </a:lnTo>
                    <a:lnTo>
                      <a:pt x="4128" y="972"/>
                    </a:lnTo>
                    <a:lnTo>
                      <a:pt x="4128" y="960"/>
                    </a:lnTo>
                    <a:lnTo>
                      <a:pt x="4128" y="954"/>
                    </a:lnTo>
                    <a:lnTo>
                      <a:pt x="4128" y="948"/>
                    </a:lnTo>
                    <a:lnTo>
                      <a:pt x="4128" y="936"/>
                    </a:lnTo>
                    <a:lnTo>
                      <a:pt x="4128" y="930"/>
                    </a:lnTo>
                    <a:lnTo>
                      <a:pt x="4134" y="918"/>
                    </a:lnTo>
                    <a:lnTo>
                      <a:pt x="4134" y="912"/>
                    </a:lnTo>
                    <a:lnTo>
                      <a:pt x="4134" y="906"/>
                    </a:lnTo>
                    <a:lnTo>
                      <a:pt x="4134" y="894"/>
                    </a:lnTo>
                    <a:lnTo>
                      <a:pt x="4134" y="888"/>
                    </a:lnTo>
                    <a:lnTo>
                      <a:pt x="4134" y="876"/>
                    </a:lnTo>
                    <a:lnTo>
                      <a:pt x="4140" y="870"/>
                    </a:lnTo>
                    <a:lnTo>
                      <a:pt x="4140" y="858"/>
                    </a:lnTo>
                    <a:lnTo>
                      <a:pt x="4140" y="852"/>
                    </a:lnTo>
                    <a:lnTo>
                      <a:pt x="4140" y="840"/>
                    </a:lnTo>
                    <a:lnTo>
                      <a:pt x="4140" y="834"/>
                    </a:lnTo>
                    <a:lnTo>
                      <a:pt x="4140" y="822"/>
                    </a:lnTo>
                    <a:lnTo>
                      <a:pt x="4140" y="810"/>
                    </a:lnTo>
                    <a:lnTo>
                      <a:pt x="4146" y="804"/>
                    </a:lnTo>
                    <a:lnTo>
                      <a:pt x="4146" y="792"/>
                    </a:lnTo>
                    <a:lnTo>
                      <a:pt x="4146" y="780"/>
                    </a:lnTo>
                    <a:lnTo>
                      <a:pt x="4146" y="774"/>
                    </a:lnTo>
                    <a:lnTo>
                      <a:pt x="4146" y="762"/>
                    </a:lnTo>
                    <a:lnTo>
                      <a:pt x="4146" y="750"/>
                    </a:lnTo>
                    <a:lnTo>
                      <a:pt x="4152" y="738"/>
                    </a:lnTo>
                    <a:lnTo>
                      <a:pt x="4152" y="732"/>
                    </a:lnTo>
                    <a:lnTo>
                      <a:pt x="4152" y="720"/>
                    </a:lnTo>
                    <a:lnTo>
                      <a:pt x="4152" y="708"/>
                    </a:lnTo>
                    <a:lnTo>
                      <a:pt x="4152" y="696"/>
                    </a:lnTo>
                    <a:lnTo>
                      <a:pt x="4152" y="684"/>
                    </a:lnTo>
                    <a:lnTo>
                      <a:pt x="4152" y="678"/>
                    </a:lnTo>
                    <a:lnTo>
                      <a:pt x="4158" y="666"/>
                    </a:lnTo>
                    <a:lnTo>
                      <a:pt x="4158" y="654"/>
                    </a:lnTo>
                    <a:lnTo>
                      <a:pt x="4158" y="642"/>
                    </a:lnTo>
                    <a:lnTo>
                      <a:pt x="4158" y="630"/>
                    </a:lnTo>
                    <a:lnTo>
                      <a:pt x="4158" y="618"/>
                    </a:lnTo>
                    <a:lnTo>
                      <a:pt x="4158" y="606"/>
                    </a:lnTo>
                    <a:lnTo>
                      <a:pt x="4164" y="594"/>
                    </a:lnTo>
                    <a:lnTo>
                      <a:pt x="4164" y="582"/>
                    </a:lnTo>
                    <a:lnTo>
                      <a:pt x="4164" y="570"/>
                    </a:lnTo>
                    <a:lnTo>
                      <a:pt x="4164" y="558"/>
                    </a:lnTo>
                    <a:lnTo>
                      <a:pt x="4164" y="546"/>
                    </a:lnTo>
                    <a:lnTo>
                      <a:pt x="4164" y="534"/>
                    </a:lnTo>
                    <a:lnTo>
                      <a:pt x="4164" y="522"/>
                    </a:lnTo>
                    <a:lnTo>
                      <a:pt x="4170" y="510"/>
                    </a:lnTo>
                    <a:lnTo>
                      <a:pt x="4170" y="492"/>
                    </a:lnTo>
                    <a:lnTo>
                      <a:pt x="4170" y="480"/>
                    </a:lnTo>
                    <a:lnTo>
                      <a:pt x="4170" y="468"/>
                    </a:lnTo>
                    <a:lnTo>
                      <a:pt x="4170" y="456"/>
                    </a:lnTo>
                    <a:lnTo>
                      <a:pt x="4170" y="444"/>
                    </a:lnTo>
                    <a:lnTo>
                      <a:pt x="4176" y="426"/>
                    </a:lnTo>
                    <a:lnTo>
                      <a:pt x="4176" y="414"/>
                    </a:lnTo>
                    <a:lnTo>
                      <a:pt x="4176" y="402"/>
                    </a:lnTo>
                    <a:lnTo>
                      <a:pt x="4176" y="390"/>
                    </a:lnTo>
                    <a:lnTo>
                      <a:pt x="4176" y="378"/>
                    </a:lnTo>
                    <a:lnTo>
                      <a:pt x="4176" y="360"/>
                    </a:lnTo>
                    <a:lnTo>
                      <a:pt x="4176" y="348"/>
                    </a:lnTo>
                    <a:lnTo>
                      <a:pt x="4182" y="348"/>
                    </a:lnTo>
                    <a:lnTo>
                      <a:pt x="4182" y="360"/>
                    </a:lnTo>
                    <a:lnTo>
                      <a:pt x="4182" y="384"/>
                    </a:lnTo>
                    <a:lnTo>
                      <a:pt x="4182" y="408"/>
                    </a:lnTo>
                    <a:lnTo>
                      <a:pt x="4182" y="432"/>
                    </a:lnTo>
                    <a:lnTo>
                      <a:pt x="4182" y="450"/>
                    </a:lnTo>
                    <a:lnTo>
                      <a:pt x="4182" y="474"/>
                    </a:lnTo>
                    <a:lnTo>
                      <a:pt x="4188" y="498"/>
                    </a:lnTo>
                    <a:lnTo>
                      <a:pt x="4188" y="516"/>
                    </a:lnTo>
                    <a:lnTo>
                      <a:pt x="4188" y="540"/>
                    </a:lnTo>
                    <a:lnTo>
                      <a:pt x="4188" y="564"/>
                    </a:lnTo>
                    <a:lnTo>
                      <a:pt x="4188" y="582"/>
                    </a:lnTo>
                    <a:lnTo>
                      <a:pt x="4188" y="606"/>
                    </a:lnTo>
                    <a:lnTo>
                      <a:pt x="4188" y="624"/>
                    </a:lnTo>
                    <a:lnTo>
                      <a:pt x="4194" y="648"/>
                    </a:lnTo>
                    <a:lnTo>
                      <a:pt x="4194" y="666"/>
                    </a:lnTo>
                    <a:lnTo>
                      <a:pt x="4194" y="684"/>
                    </a:lnTo>
                    <a:lnTo>
                      <a:pt x="4194" y="708"/>
                    </a:lnTo>
                    <a:lnTo>
                      <a:pt x="4194" y="726"/>
                    </a:lnTo>
                    <a:lnTo>
                      <a:pt x="4194" y="744"/>
                    </a:lnTo>
                    <a:lnTo>
                      <a:pt x="4200" y="780"/>
                    </a:lnTo>
                    <a:lnTo>
                      <a:pt x="4200" y="798"/>
                    </a:lnTo>
                    <a:lnTo>
                      <a:pt x="4200" y="816"/>
                    </a:lnTo>
                    <a:lnTo>
                      <a:pt x="4200" y="834"/>
                    </a:lnTo>
                    <a:lnTo>
                      <a:pt x="4200" y="852"/>
                    </a:lnTo>
                    <a:lnTo>
                      <a:pt x="4200" y="864"/>
                    </a:lnTo>
                    <a:lnTo>
                      <a:pt x="4206" y="882"/>
                    </a:lnTo>
                    <a:lnTo>
                      <a:pt x="4206" y="900"/>
                    </a:lnTo>
                    <a:lnTo>
                      <a:pt x="4206" y="912"/>
                    </a:lnTo>
                    <a:lnTo>
                      <a:pt x="4206" y="930"/>
                    </a:lnTo>
                    <a:lnTo>
                      <a:pt x="4206" y="942"/>
                    </a:lnTo>
                    <a:lnTo>
                      <a:pt x="4206" y="960"/>
                    </a:lnTo>
                    <a:lnTo>
                      <a:pt x="4212" y="972"/>
                    </a:lnTo>
                    <a:lnTo>
                      <a:pt x="4212" y="984"/>
                    </a:lnTo>
                    <a:lnTo>
                      <a:pt x="4212" y="996"/>
                    </a:lnTo>
                    <a:lnTo>
                      <a:pt x="4212" y="1008"/>
                    </a:lnTo>
                    <a:lnTo>
                      <a:pt x="4212" y="1026"/>
                    </a:lnTo>
                    <a:lnTo>
                      <a:pt x="4212" y="1038"/>
                    </a:lnTo>
                    <a:lnTo>
                      <a:pt x="4212" y="1050"/>
                    </a:lnTo>
                    <a:lnTo>
                      <a:pt x="4218" y="1056"/>
                    </a:lnTo>
                    <a:lnTo>
                      <a:pt x="4218" y="1068"/>
                    </a:lnTo>
                    <a:lnTo>
                      <a:pt x="4218" y="1080"/>
                    </a:lnTo>
                    <a:lnTo>
                      <a:pt x="4218" y="1092"/>
                    </a:lnTo>
                    <a:lnTo>
                      <a:pt x="4218" y="1098"/>
                    </a:lnTo>
                    <a:lnTo>
                      <a:pt x="4218" y="1110"/>
                    </a:lnTo>
                    <a:lnTo>
                      <a:pt x="4224" y="1122"/>
                    </a:lnTo>
                    <a:lnTo>
                      <a:pt x="4224" y="1128"/>
                    </a:lnTo>
                    <a:lnTo>
                      <a:pt x="4224" y="1140"/>
                    </a:lnTo>
                    <a:lnTo>
                      <a:pt x="4224" y="1146"/>
                    </a:lnTo>
                    <a:lnTo>
                      <a:pt x="4224" y="1152"/>
                    </a:lnTo>
                    <a:lnTo>
                      <a:pt x="4224" y="1164"/>
                    </a:lnTo>
                    <a:lnTo>
                      <a:pt x="4224" y="1170"/>
                    </a:lnTo>
                    <a:lnTo>
                      <a:pt x="4230" y="1176"/>
                    </a:lnTo>
                    <a:lnTo>
                      <a:pt x="4230" y="1182"/>
                    </a:lnTo>
                    <a:lnTo>
                      <a:pt x="4230" y="1188"/>
                    </a:lnTo>
                    <a:lnTo>
                      <a:pt x="4230" y="1194"/>
                    </a:lnTo>
                    <a:lnTo>
                      <a:pt x="4230" y="1200"/>
                    </a:lnTo>
                    <a:lnTo>
                      <a:pt x="4230" y="1206"/>
                    </a:lnTo>
                    <a:lnTo>
                      <a:pt x="4236" y="1206"/>
                    </a:lnTo>
                    <a:lnTo>
                      <a:pt x="4236" y="1212"/>
                    </a:lnTo>
                    <a:lnTo>
                      <a:pt x="4236" y="1218"/>
                    </a:lnTo>
                    <a:lnTo>
                      <a:pt x="4236" y="1224"/>
                    </a:lnTo>
                    <a:lnTo>
                      <a:pt x="4236" y="1224"/>
                    </a:lnTo>
                    <a:lnTo>
                      <a:pt x="4236" y="1230"/>
                    </a:lnTo>
                    <a:lnTo>
                      <a:pt x="4236" y="1230"/>
                    </a:lnTo>
                    <a:lnTo>
                      <a:pt x="4242" y="1230"/>
                    </a:lnTo>
                    <a:lnTo>
                      <a:pt x="4242" y="1236"/>
                    </a:lnTo>
                    <a:lnTo>
                      <a:pt x="4242" y="1236"/>
                    </a:lnTo>
                    <a:lnTo>
                      <a:pt x="4242" y="1236"/>
                    </a:lnTo>
                    <a:lnTo>
                      <a:pt x="4242" y="1242"/>
                    </a:lnTo>
                    <a:lnTo>
                      <a:pt x="4242" y="1242"/>
                    </a:lnTo>
                    <a:lnTo>
                      <a:pt x="4242" y="1242"/>
                    </a:lnTo>
                    <a:lnTo>
                      <a:pt x="4248" y="1242"/>
                    </a:lnTo>
                    <a:lnTo>
                      <a:pt x="4248" y="1242"/>
                    </a:lnTo>
                    <a:lnTo>
                      <a:pt x="4248" y="1242"/>
                    </a:lnTo>
                    <a:lnTo>
                      <a:pt x="4248" y="1236"/>
                    </a:lnTo>
                    <a:lnTo>
                      <a:pt x="4248" y="1236"/>
                    </a:lnTo>
                    <a:lnTo>
                      <a:pt x="4248" y="1236"/>
                    </a:lnTo>
                    <a:lnTo>
                      <a:pt x="4254" y="1230"/>
                    </a:lnTo>
                    <a:lnTo>
                      <a:pt x="4254" y="1230"/>
                    </a:lnTo>
                    <a:lnTo>
                      <a:pt x="4254" y="1224"/>
                    </a:lnTo>
                    <a:lnTo>
                      <a:pt x="4254" y="1218"/>
                    </a:lnTo>
                    <a:lnTo>
                      <a:pt x="4254" y="1218"/>
                    </a:lnTo>
                    <a:lnTo>
                      <a:pt x="4254" y="1212"/>
                    </a:lnTo>
                    <a:lnTo>
                      <a:pt x="4260" y="1206"/>
                    </a:lnTo>
                    <a:lnTo>
                      <a:pt x="4260" y="1200"/>
                    </a:lnTo>
                    <a:lnTo>
                      <a:pt x="4260" y="1194"/>
                    </a:lnTo>
                    <a:lnTo>
                      <a:pt x="4260" y="1188"/>
                    </a:lnTo>
                    <a:lnTo>
                      <a:pt x="4260" y="1182"/>
                    </a:lnTo>
                    <a:lnTo>
                      <a:pt x="4260" y="1176"/>
                    </a:lnTo>
                    <a:lnTo>
                      <a:pt x="4260" y="1170"/>
                    </a:lnTo>
                    <a:lnTo>
                      <a:pt x="4266" y="1158"/>
                    </a:lnTo>
                    <a:lnTo>
                      <a:pt x="4266" y="1152"/>
                    </a:lnTo>
                    <a:lnTo>
                      <a:pt x="4266" y="1146"/>
                    </a:lnTo>
                    <a:lnTo>
                      <a:pt x="4266" y="1134"/>
                    </a:lnTo>
                    <a:lnTo>
                      <a:pt x="4266" y="1128"/>
                    </a:lnTo>
                    <a:lnTo>
                      <a:pt x="4266" y="1116"/>
                    </a:lnTo>
                    <a:lnTo>
                      <a:pt x="4272" y="1104"/>
                    </a:lnTo>
                    <a:lnTo>
                      <a:pt x="4272" y="1098"/>
                    </a:lnTo>
                    <a:lnTo>
                      <a:pt x="4272" y="1086"/>
                    </a:lnTo>
                    <a:lnTo>
                      <a:pt x="4272" y="1074"/>
                    </a:lnTo>
                    <a:lnTo>
                      <a:pt x="4272" y="1062"/>
                    </a:lnTo>
                    <a:lnTo>
                      <a:pt x="4272" y="1050"/>
                    </a:lnTo>
                    <a:lnTo>
                      <a:pt x="4272" y="1038"/>
                    </a:lnTo>
                    <a:lnTo>
                      <a:pt x="4278" y="1026"/>
                    </a:lnTo>
                    <a:lnTo>
                      <a:pt x="4278" y="1014"/>
                    </a:lnTo>
                    <a:lnTo>
                      <a:pt x="4278" y="996"/>
                    </a:lnTo>
                    <a:lnTo>
                      <a:pt x="4278" y="984"/>
                    </a:lnTo>
                    <a:lnTo>
                      <a:pt x="4278" y="972"/>
                    </a:lnTo>
                    <a:lnTo>
                      <a:pt x="4278" y="954"/>
                    </a:lnTo>
                    <a:lnTo>
                      <a:pt x="4284" y="942"/>
                    </a:lnTo>
                    <a:lnTo>
                      <a:pt x="4284" y="924"/>
                    </a:lnTo>
                    <a:lnTo>
                      <a:pt x="4284" y="906"/>
                    </a:lnTo>
                    <a:lnTo>
                      <a:pt x="4284" y="894"/>
                    </a:lnTo>
                    <a:lnTo>
                      <a:pt x="4284" y="876"/>
                    </a:lnTo>
                    <a:lnTo>
                      <a:pt x="4284" y="858"/>
                    </a:lnTo>
                    <a:lnTo>
                      <a:pt x="4284" y="840"/>
                    </a:lnTo>
                    <a:lnTo>
                      <a:pt x="4290" y="822"/>
                    </a:lnTo>
                    <a:lnTo>
                      <a:pt x="4290" y="804"/>
                    </a:lnTo>
                    <a:lnTo>
                      <a:pt x="4290" y="786"/>
                    </a:lnTo>
                    <a:lnTo>
                      <a:pt x="4290" y="768"/>
                    </a:lnTo>
                    <a:lnTo>
                      <a:pt x="4290" y="750"/>
                    </a:lnTo>
                    <a:lnTo>
                      <a:pt x="4290" y="726"/>
                    </a:lnTo>
                    <a:lnTo>
                      <a:pt x="4296" y="708"/>
                    </a:lnTo>
                    <a:lnTo>
                      <a:pt x="4296" y="690"/>
                    </a:lnTo>
                    <a:lnTo>
                      <a:pt x="4296" y="666"/>
                    </a:lnTo>
                    <a:lnTo>
                      <a:pt x="4296" y="642"/>
                    </a:lnTo>
                    <a:lnTo>
                      <a:pt x="4296" y="624"/>
                    </a:lnTo>
                    <a:lnTo>
                      <a:pt x="4296" y="600"/>
                    </a:lnTo>
                    <a:lnTo>
                      <a:pt x="4296" y="576"/>
                    </a:lnTo>
                    <a:lnTo>
                      <a:pt x="4302" y="558"/>
                    </a:lnTo>
                    <a:lnTo>
                      <a:pt x="4302" y="534"/>
                    </a:lnTo>
                    <a:lnTo>
                      <a:pt x="4302" y="510"/>
                    </a:lnTo>
                    <a:lnTo>
                      <a:pt x="4302" y="486"/>
                    </a:lnTo>
                    <a:lnTo>
                      <a:pt x="4302" y="462"/>
                    </a:lnTo>
                    <a:lnTo>
                      <a:pt x="4302" y="438"/>
                    </a:lnTo>
                    <a:lnTo>
                      <a:pt x="4308" y="408"/>
                    </a:lnTo>
                    <a:lnTo>
                      <a:pt x="4308" y="384"/>
                    </a:lnTo>
                    <a:lnTo>
                      <a:pt x="4308" y="360"/>
                    </a:lnTo>
                    <a:lnTo>
                      <a:pt x="4308" y="330"/>
                    </a:lnTo>
                    <a:lnTo>
                      <a:pt x="4308" y="306"/>
                    </a:lnTo>
                    <a:lnTo>
                      <a:pt x="4308" y="276"/>
                    </a:lnTo>
                    <a:lnTo>
                      <a:pt x="4308" y="252"/>
                    </a:lnTo>
                    <a:lnTo>
                      <a:pt x="4314" y="228"/>
                    </a:lnTo>
                    <a:lnTo>
                      <a:pt x="4314" y="198"/>
                    </a:lnTo>
                    <a:lnTo>
                      <a:pt x="4314" y="174"/>
                    </a:lnTo>
                    <a:lnTo>
                      <a:pt x="4314" y="144"/>
                    </a:lnTo>
                    <a:lnTo>
                      <a:pt x="4314" y="132"/>
                    </a:lnTo>
                    <a:lnTo>
                      <a:pt x="4314" y="132"/>
                    </a:lnTo>
                    <a:lnTo>
                      <a:pt x="4320" y="162"/>
                    </a:lnTo>
                    <a:lnTo>
                      <a:pt x="4320" y="180"/>
                    </a:lnTo>
                    <a:lnTo>
                      <a:pt x="4320" y="192"/>
                    </a:lnTo>
                    <a:lnTo>
                      <a:pt x="4320" y="210"/>
                    </a:lnTo>
                    <a:lnTo>
                      <a:pt x="4320" y="222"/>
                    </a:lnTo>
                    <a:lnTo>
                      <a:pt x="4320" y="234"/>
                    </a:lnTo>
                    <a:lnTo>
                      <a:pt x="4320" y="252"/>
                    </a:lnTo>
                    <a:lnTo>
                      <a:pt x="4326" y="264"/>
                    </a:lnTo>
                    <a:lnTo>
                      <a:pt x="4326" y="276"/>
                    </a:lnTo>
                    <a:lnTo>
                      <a:pt x="4326" y="288"/>
                    </a:lnTo>
                    <a:lnTo>
                      <a:pt x="4326" y="318"/>
                    </a:lnTo>
                    <a:lnTo>
                      <a:pt x="4326" y="330"/>
                    </a:lnTo>
                    <a:lnTo>
                      <a:pt x="4326" y="342"/>
                    </a:lnTo>
                    <a:lnTo>
                      <a:pt x="4332" y="360"/>
                    </a:lnTo>
                    <a:lnTo>
                      <a:pt x="4332" y="372"/>
                    </a:lnTo>
                    <a:lnTo>
                      <a:pt x="4332" y="384"/>
                    </a:lnTo>
                    <a:lnTo>
                      <a:pt x="4332" y="402"/>
                    </a:lnTo>
                    <a:lnTo>
                      <a:pt x="4332" y="414"/>
                    </a:lnTo>
                    <a:lnTo>
                      <a:pt x="4332" y="426"/>
                    </a:lnTo>
                    <a:lnTo>
                      <a:pt x="4332" y="444"/>
                    </a:lnTo>
                    <a:lnTo>
                      <a:pt x="4338" y="456"/>
                    </a:lnTo>
                    <a:lnTo>
                      <a:pt x="4338" y="468"/>
                    </a:lnTo>
                    <a:lnTo>
                      <a:pt x="4338" y="480"/>
                    </a:lnTo>
                    <a:lnTo>
                      <a:pt x="4338" y="492"/>
                    </a:lnTo>
                    <a:lnTo>
                      <a:pt x="4338" y="510"/>
                    </a:lnTo>
                    <a:lnTo>
                      <a:pt x="4338" y="522"/>
                    </a:lnTo>
                    <a:lnTo>
                      <a:pt x="4344" y="534"/>
                    </a:lnTo>
                    <a:lnTo>
                      <a:pt x="4344" y="546"/>
                    </a:lnTo>
                    <a:lnTo>
                      <a:pt x="4344" y="558"/>
                    </a:lnTo>
                    <a:lnTo>
                      <a:pt x="4344" y="570"/>
                    </a:lnTo>
                    <a:lnTo>
                      <a:pt x="4344" y="582"/>
                    </a:lnTo>
                    <a:lnTo>
                      <a:pt x="4344" y="594"/>
                    </a:lnTo>
                    <a:lnTo>
                      <a:pt x="4344" y="606"/>
                    </a:lnTo>
                    <a:lnTo>
                      <a:pt x="4350" y="618"/>
                    </a:lnTo>
                    <a:lnTo>
                      <a:pt x="4350" y="630"/>
                    </a:lnTo>
                    <a:lnTo>
                      <a:pt x="4350" y="642"/>
                    </a:lnTo>
                    <a:lnTo>
                      <a:pt x="4350" y="654"/>
                    </a:lnTo>
                    <a:lnTo>
                      <a:pt x="4350" y="666"/>
                    </a:lnTo>
                    <a:lnTo>
                      <a:pt x="4350" y="678"/>
                    </a:lnTo>
                    <a:lnTo>
                      <a:pt x="4356" y="690"/>
                    </a:lnTo>
                    <a:lnTo>
                      <a:pt x="4356" y="702"/>
                    </a:lnTo>
                    <a:lnTo>
                      <a:pt x="4356" y="714"/>
                    </a:lnTo>
                    <a:lnTo>
                      <a:pt x="4356" y="720"/>
                    </a:lnTo>
                    <a:lnTo>
                      <a:pt x="4356" y="732"/>
                    </a:lnTo>
                    <a:lnTo>
                      <a:pt x="4356" y="744"/>
                    </a:lnTo>
                    <a:lnTo>
                      <a:pt x="4356" y="762"/>
                    </a:lnTo>
                    <a:lnTo>
                      <a:pt x="4362" y="786"/>
                    </a:lnTo>
                    <a:lnTo>
                      <a:pt x="4362" y="810"/>
                    </a:lnTo>
                    <a:lnTo>
                      <a:pt x="4362" y="828"/>
                    </a:lnTo>
                    <a:lnTo>
                      <a:pt x="4362" y="852"/>
                    </a:lnTo>
                    <a:lnTo>
                      <a:pt x="4362" y="870"/>
                    </a:lnTo>
                    <a:lnTo>
                      <a:pt x="4362" y="888"/>
                    </a:lnTo>
                    <a:lnTo>
                      <a:pt x="4368" y="912"/>
                    </a:lnTo>
                    <a:lnTo>
                      <a:pt x="4368" y="930"/>
                    </a:lnTo>
                    <a:lnTo>
                      <a:pt x="4368" y="948"/>
                    </a:lnTo>
                    <a:lnTo>
                      <a:pt x="4368" y="966"/>
                    </a:lnTo>
                    <a:lnTo>
                      <a:pt x="4368" y="978"/>
                    </a:lnTo>
                    <a:lnTo>
                      <a:pt x="4368" y="996"/>
                    </a:lnTo>
                    <a:lnTo>
                      <a:pt x="4368" y="1014"/>
                    </a:lnTo>
                    <a:lnTo>
                      <a:pt x="4374" y="1026"/>
                    </a:lnTo>
                    <a:lnTo>
                      <a:pt x="4374" y="1044"/>
                    </a:lnTo>
                    <a:lnTo>
                      <a:pt x="4374" y="1056"/>
                    </a:lnTo>
                    <a:lnTo>
                      <a:pt x="4374" y="1074"/>
                    </a:lnTo>
                    <a:lnTo>
                      <a:pt x="4374" y="1086"/>
                    </a:lnTo>
                    <a:lnTo>
                      <a:pt x="4374" y="1098"/>
                    </a:lnTo>
                    <a:lnTo>
                      <a:pt x="4380" y="1110"/>
                    </a:lnTo>
                    <a:lnTo>
                      <a:pt x="4380" y="1116"/>
                    </a:lnTo>
                    <a:lnTo>
                      <a:pt x="4380" y="1128"/>
                    </a:lnTo>
                    <a:lnTo>
                      <a:pt x="4380" y="1140"/>
                    </a:lnTo>
                    <a:lnTo>
                      <a:pt x="4380" y="1146"/>
                    </a:lnTo>
                    <a:lnTo>
                      <a:pt x="4380" y="1152"/>
                    </a:lnTo>
                    <a:lnTo>
                      <a:pt x="4380" y="1158"/>
                    </a:lnTo>
                    <a:lnTo>
                      <a:pt x="4386" y="1158"/>
                    </a:lnTo>
                    <a:lnTo>
                      <a:pt x="4386" y="1164"/>
                    </a:lnTo>
                    <a:lnTo>
                      <a:pt x="4386" y="1164"/>
                    </a:lnTo>
                    <a:lnTo>
                      <a:pt x="4386" y="1170"/>
                    </a:lnTo>
                    <a:lnTo>
                      <a:pt x="4386" y="1170"/>
                    </a:lnTo>
                    <a:lnTo>
                      <a:pt x="4386" y="1176"/>
                    </a:lnTo>
                    <a:lnTo>
                      <a:pt x="4386" y="1176"/>
                    </a:lnTo>
                    <a:lnTo>
                      <a:pt x="4392" y="1176"/>
                    </a:lnTo>
                    <a:lnTo>
                      <a:pt x="4392" y="1182"/>
                    </a:lnTo>
                    <a:lnTo>
                      <a:pt x="4392" y="1182"/>
                    </a:lnTo>
                    <a:lnTo>
                      <a:pt x="4392" y="1188"/>
                    </a:lnTo>
                    <a:lnTo>
                      <a:pt x="4392" y="1188"/>
                    </a:lnTo>
                    <a:lnTo>
                      <a:pt x="4398" y="1194"/>
                    </a:lnTo>
                    <a:lnTo>
                      <a:pt x="4398" y="1194"/>
                    </a:lnTo>
                    <a:lnTo>
                      <a:pt x="4398" y="1194"/>
                    </a:lnTo>
                    <a:lnTo>
                      <a:pt x="4398" y="1200"/>
                    </a:lnTo>
                    <a:lnTo>
                      <a:pt x="4398" y="1200"/>
                    </a:lnTo>
                    <a:lnTo>
                      <a:pt x="4398" y="1200"/>
                    </a:lnTo>
                    <a:lnTo>
                      <a:pt x="4398" y="1206"/>
                    </a:lnTo>
                    <a:lnTo>
                      <a:pt x="4404" y="1206"/>
                    </a:lnTo>
                    <a:lnTo>
                      <a:pt x="4404" y="1206"/>
                    </a:lnTo>
                    <a:lnTo>
                      <a:pt x="4404" y="1206"/>
                    </a:lnTo>
                    <a:lnTo>
                      <a:pt x="4404" y="1212"/>
                    </a:lnTo>
                    <a:lnTo>
                      <a:pt x="4404" y="1212"/>
                    </a:lnTo>
                    <a:lnTo>
                      <a:pt x="4404" y="1218"/>
                    </a:lnTo>
                    <a:lnTo>
                      <a:pt x="4404" y="1218"/>
                    </a:lnTo>
                    <a:lnTo>
                      <a:pt x="4410" y="1224"/>
                    </a:lnTo>
                    <a:lnTo>
                      <a:pt x="4410" y="1224"/>
                    </a:lnTo>
                    <a:lnTo>
                      <a:pt x="4410" y="1224"/>
                    </a:lnTo>
                    <a:lnTo>
                      <a:pt x="4410" y="1224"/>
                    </a:lnTo>
                    <a:lnTo>
                      <a:pt x="4410" y="1230"/>
                    </a:lnTo>
                    <a:lnTo>
                      <a:pt x="4410" y="1230"/>
                    </a:lnTo>
                    <a:lnTo>
                      <a:pt x="4416" y="1230"/>
                    </a:lnTo>
                    <a:lnTo>
                      <a:pt x="4416" y="1236"/>
                    </a:lnTo>
                    <a:lnTo>
                      <a:pt x="4416" y="1236"/>
                    </a:lnTo>
                    <a:lnTo>
                      <a:pt x="4416" y="1236"/>
                    </a:lnTo>
                    <a:lnTo>
                      <a:pt x="4416" y="1236"/>
                    </a:lnTo>
                    <a:lnTo>
                      <a:pt x="4416" y="1236"/>
                    </a:lnTo>
                    <a:lnTo>
                      <a:pt x="4416" y="1236"/>
                    </a:lnTo>
                    <a:lnTo>
                      <a:pt x="4422" y="1236"/>
                    </a:lnTo>
                    <a:lnTo>
                      <a:pt x="4422" y="1236"/>
                    </a:lnTo>
                    <a:lnTo>
                      <a:pt x="4422" y="1236"/>
                    </a:lnTo>
                    <a:lnTo>
                      <a:pt x="4422" y="1236"/>
                    </a:lnTo>
                    <a:lnTo>
                      <a:pt x="4422" y="1236"/>
                    </a:lnTo>
                    <a:lnTo>
                      <a:pt x="4422" y="1236"/>
                    </a:lnTo>
                    <a:lnTo>
                      <a:pt x="4422" y="1236"/>
                    </a:lnTo>
                    <a:lnTo>
                      <a:pt x="4428" y="1236"/>
                    </a:lnTo>
                    <a:lnTo>
                      <a:pt x="4428" y="1230"/>
                    </a:lnTo>
                    <a:lnTo>
                      <a:pt x="4428" y="1230"/>
                    </a:lnTo>
                    <a:lnTo>
                      <a:pt x="4428" y="1230"/>
                    </a:lnTo>
                    <a:lnTo>
                      <a:pt x="4428" y="1230"/>
                    </a:lnTo>
                    <a:lnTo>
                      <a:pt x="4428" y="1224"/>
                    </a:lnTo>
                    <a:lnTo>
                      <a:pt x="4434" y="1224"/>
                    </a:lnTo>
                    <a:lnTo>
                      <a:pt x="4434" y="1218"/>
                    </a:lnTo>
                    <a:lnTo>
                      <a:pt x="4434" y="1218"/>
                    </a:lnTo>
                    <a:lnTo>
                      <a:pt x="4434" y="1218"/>
                    </a:lnTo>
                    <a:lnTo>
                      <a:pt x="4434" y="1212"/>
                    </a:lnTo>
                    <a:lnTo>
                      <a:pt x="4434" y="1212"/>
                    </a:lnTo>
                    <a:lnTo>
                      <a:pt x="4440" y="1206"/>
                    </a:lnTo>
                    <a:lnTo>
                      <a:pt x="4440" y="1206"/>
                    </a:lnTo>
                    <a:lnTo>
                      <a:pt x="4440" y="1200"/>
                    </a:lnTo>
                    <a:lnTo>
                      <a:pt x="4440" y="1200"/>
                    </a:lnTo>
                    <a:lnTo>
                      <a:pt x="4440" y="1194"/>
                    </a:lnTo>
                    <a:lnTo>
                      <a:pt x="4440" y="1194"/>
                    </a:lnTo>
                    <a:lnTo>
                      <a:pt x="4446" y="1188"/>
                    </a:lnTo>
                    <a:lnTo>
                      <a:pt x="4446" y="1182"/>
                    </a:lnTo>
                    <a:lnTo>
                      <a:pt x="4446" y="1182"/>
                    </a:lnTo>
                    <a:lnTo>
                      <a:pt x="4446" y="1176"/>
                    </a:lnTo>
                    <a:lnTo>
                      <a:pt x="4446" y="1170"/>
                    </a:lnTo>
                    <a:lnTo>
                      <a:pt x="4446" y="1170"/>
                    </a:lnTo>
                    <a:lnTo>
                      <a:pt x="4446" y="1164"/>
                    </a:lnTo>
                    <a:lnTo>
                      <a:pt x="4446" y="1158"/>
                    </a:lnTo>
                    <a:lnTo>
                      <a:pt x="4452" y="1158"/>
                    </a:lnTo>
                    <a:lnTo>
                      <a:pt x="4452" y="1158"/>
                    </a:lnTo>
                    <a:lnTo>
                      <a:pt x="4452" y="1164"/>
                    </a:lnTo>
                    <a:lnTo>
                      <a:pt x="4452" y="1164"/>
                    </a:lnTo>
                    <a:lnTo>
                      <a:pt x="4452" y="1164"/>
                    </a:lnTo>
                    <a:lnTo>
                      <a:pt x="4458" y="1170"/>
                    </a:lnTo>
                    <a:lnTo>
                      <a:pt x="4458" y="1170"/>
                    </a:lnTo>
                    <a:lnTo>
                      <a:pt x="4458" y="1176"/>
                    </a:lnTo>
                    <a:lnTo>
                      <a:pt x="4458" y="1176"/>
                    </a:lnTo>
                    <a:lnTo>
                      <a:pt x="4458" y="1182"/>
                    </a:lnTo>
                    <a:lnTo>
                      <a:pt x="4458" y="1182"/>
                    </a:lnTo>
                    <a:lnTo>
                      <a:pt x="4458" y="1182"/>
                    </a:lnTo>
                    <a:lnTo>
                      <a:pt x="4464" y="1188"/>
                    </a:lnTo>
                    <a:lnTo>
                      <a:pt x="4464" y="1188"/>
                    </a:lnTo>
                    <a:lnTo>
                      <a:pt x="4464" y="1194"/>
                    </a:lnTo>
                    <a:lnTo>
                      <a:pt x="4464" y="1194"/>
                    </a:lnTo>
                    <a:lnTo>
                      <a:pt x="4464" y="1194"/>
                    </a:lnTo>
                    <a:lnTo>
                      <a:pt x="4464" y="1200"/>
                    </a:lnTo>
                    <a:lnTo>
                      <a:pt x="4464" y="1200"/>
                    </a:lnTo>
                    <a:lnTo>
                      <a:pt x="4470" y="1200"/>
                    </a:lnTo>
                    <a:lnTo>
                      <a:pt x="4470" y="1200"/>
                    </a:lnTo>
                    <a:lnTo>
                      <a:pt x="4470" y="1206"/>
                    </a:lnTo>
                    <a:lnTo>
                      <a:pt x="4470" y="1206"/>
                    </a:lnTo>
                    <a:lnTo>
                      <a:pt x="4470" y="1206"/>
                    </a:lnTo>
                    <a:lnTo>
                      <a:pt x="4470" y="1206"/>
                    </a:lnTo>
                    <a:lnTo>
                      <a:pt x="4476" y="1200"/>
                    </a:lnTo>
                    <a:lnTo>
                      <a:pt x="4476" y="1200"/>
                    </a:lnTo>
                    <a:lnTo>
                      <a:pt x="4476" y="1200"/>
                    </a:lnTo>
                    <a:lnTo>
                      <a:pt x="4476" y="1200"/>
                    </a:lnTo>
                    <a:lnTo>
                      <a:pt x="4476" y="1200"/>
                    </a:lnTo>
                    <a:lnTo>
                      <a:pt x="4476" y="1200"/>
                    </a:lnTo>
                    <a:lnTo>
                      <a:pt x="4482" y="1200"/>
                    </a:lnTo>
                    <a:lnTo>
                      <a:pt x="4482" y="1194"/>
                    </a:lnTo>
                    <a:lnTo>
                      <a:pt x="4482" y="1194"/>
                    </a:lnTo>
                    <a:lnTo>
                      <a:pt x="4482" y="1194"/>
                    </a:lnTo>
                    <a:lnTo>
                      <a:pt x="4482" y="1194"/>
                    </a:lnTo>
                    <a:lnTo>
                      <a:pt x="4482" y="1194"/>
                    </a:lnTo>
                    <a:lnTo>
                      <a:pt x="4482" y="1188"/>
                    </a:lnTo>
                    <a:lnTo>
                      <a:pt x="4488" y="1188"/>
                    </a:lnTo>
                    <a:lnTo>
                      <a:pt x="4488" y="1188"/>
                    </a:lnTo>
                    <a:lnTo>
                      <a:pt x="4488" y="1188"/>
                    </a:lnTo>
                    <a:lnTo>
                      <a:pt x="4488" y="1188"/>
                    </a:lnTo>
                    <a:lnTo>
                      <a:pt x="4488" y="1182"/>
                    </a:lnTo>
                    <a:lnTo>
                      <a:pt x="4488" y="1182"/>
                    </a:lnTo>
                    <a:lnTo>
                      <a:pt x="4494" y="1182"/>
                    </a:lnTo>
                    <a:lnTo>
                      <a:pt x="4494" y="1182"/>
                    </a:lnTo>
                    <a:lnTo>
                      <a:pt x="4494" y="1176"/>
                    </a:lnTo>
                    <a:lnTo>
                      <a:pt x="4494" y="1176"/>
                    </a:lnTo>
                    <a:lnTo>
                      <a:pt x="4494" y="1176"/>
                    </a:lnTo>
                    <a:lnTo>
                      <a:pt x="4494" y="1176"/>
                    </a:lnTo>
                    <a:lnTo>
                      <a:pt x="4494" y="1170"/>
                    </a:lnTo>
                    <a:lnTo>
                      <a:pt x="4500" y="1170"/>
                    </a:lnTo>
                    <a:lnTo>
                      <a:pt x="4500" y="1170"/>
                    </a:lnTo>
                    <a:lnTo>
                      <a:pt x="4500" y="1164"/>
                    </a:lnTo>
                    <a:lnTo>
                      <a:pt x="4500" y="1164"/>
                    </a:lnTo>
                    <a:lnTo>
                      <a:pt x="4500" y="1164"/>
                    </a:lnTo>
                    <a:lnTo>
                      <a:pt x="4500" y="1164"/>
                    </a:lnTo>
                    <a:lnTo>
                      <a:pt x="4506" y="1158"/>
                    </a:lnTo>
                    <a:lnTo>
                      <a:pt x="4506" y="1158"/>
                    </a:lnTo>
                    <a:lnTo>
                      <a:pt x="4506" y="1158"/>
                    </a:lnTo>
                    <a:lnTo>
                      <a:pt x="4506" y="1152"/>
                    </a:lnTo>
                    <a:lnTo>
                      <a:pt x="4506" y="1152"/>
                    </a:lnTo>
                    <a:lnTo>
                      <a:pt x="4506" y="1146"/>
                    </a:lnTo>
                    <a:lnTo>
                      <a:pt x="4506" y="1146"/>
                    </a:lnTo>
                    <a:lnTo>
                      <a:pt x="4512" y="1146"/>
                    </a:lnTo>
                    <a:lnTo>
                      <a:pt x="4512" y="1140"/>
                    </a:lnTo>
                    <a:lnTo>
                      <a:pt x="4512" y="1140"/>
                    </a:lnTo>
                    <a:lnTo>
                      <a:pt x="4512" y="1140"/>
                    </a:lnTo>
                    <a:lnTo>
                      <a:pt x="4512" y="1134"/>
                    </a:lnTo>
                    <a:lnTo>
                      <a:pt x="4512" y="1134"/>
                    </a:lnTo>
                    <a:lnTo>
                      <a:pt x="4512" y="1128"/>
                    </a:lnTo>
                    <a:lnTo>
                      <a:pt x="4518" y="1128"/>
                    </a:lnTo>
                    <a:lnTo>
                      <a:pt x="4518" y="1122"/>
                    </a:lnTo>
                    <a:lnTo>
                      <a:pt x="4518" y="1122"/>
                    </a:lnTo>
                    <a:lnTo>
                      <a:pt x="4518" y="1122"/>
                    </a:lnTo>
                    <a:lnTo>
                      <a:pt x="4518" y="1116"/>
                    </a:lnTo>
                    <a:lnTo>
                      <a:pt x="4518" y="1116"/>
                    </a:lnTo>
                    <a:lnTo>
                      <a:pt x="4524" y="1110"/>
                    </a:lnTo>
                    <a:lnTo>
                      <a:pt x="4524" y="1110"/>
                    </a:lnTo>
                    <a:lnTo>
                      <a:pt x="4524" y="1104"/>
                    </a:lnTo>
                    <a:lnTo>
                      <a:pt x="4524" y="1104"/>
                    </a:lnTo>
                    <a:lnTo>
                      <a:pt x="4524" y="1098"/>
                    </a:lnTo>
                    <a:lnTo>
                      <a:pt x="4524" y="1098"/>
                    </a:lnTo>
                    <a:lnTo>
                      <a:pt x="4524" y="1092"/>
                    </a:lnTo>
                    <a:lnTo>
                      <a:pt x="4530" y="1092"/>
                    </a:lnTo>
                    <a:lnTo>
                      <a:pt x="4530" y="1086"/>
                    </a:lnTo>
                    <a:lnTo>
                      <a:pt x="4530" y="1086"/>
                    </a:lnTo>
                    <a:lnTo>
                      <a:pt x="4530" y="1080"/>
                    </a:lnTo>
                    <a:lnTo>
                      <a:pt x="4530" y="1080"/>
                    </a:lnTo>
                    <a:lnTo>
                      <a:pt x="4530" y="1074"/>
                    </a:lnTo>
                    <a:lnTo>
                      <a:pt x="4536" y="1074"/>
                    </a:lnTo>
                    <a:lnTo>
                      <a:pt x="4536" y="1068"/>
                    </a:lnTo>
                    <a:lnTo>
                      <a:pt x="4536" y="1068"/>
                    </a:lnTo>
                    <a:lnTo>
                      <a:pt x="4536" y="1062"/>
                    </a:lnTo>
                    <a:lnTo>
                      <a:pt x="4536" y="1056"/>
                    </a:lnTo>
                    <a:lnTo>
                      <a:pt x="4536" y="1056"/>
                    </a:lnTo>
                    <a:lnTo>
                      <a:pt x="4536" y="1050"/>
                    </a:lnTo>
                    <a:lnTo>
                      <a:pt x="4542" y="1050"/>
                    </a:lnTo>
                    <a:lnTo>
                      <a:pt x="4542" y="1044"/>
                    </a:lnTo>
                    <a:lnTo>
                      <a:pt x="4542" y="1050"/>
                    </a:lnTo>
                    <a:lnTo>
                      <a:pt x="4542" y="1050"/>
                    </a:lnTo>
                    <a:lnTo>
                      <a:pt x="4542" y="1050"/>
                    </a:lnTo>
                    <a:lnTo>
                      <a:pt x="4542" y="1050"/>
                    </a:lnTo>
                    <a:lnTo>
                      <a:pt x="4548" y="1050"/>
                    </a:lnTo>
                    <a:lnTo>
                      <a:pt x="4548" y="1056"/>
                    </a:lnTo>
                    <a:lnTo>
                      <a:pt x="4548" y="1056"/>
                    </a:lnTo>
                    <a:lnTo>
                      <a:pt x="4548" y="1056"/>
                    </a:lnTo>
                    <a:lnTo>
                      <a:pt x="4548" y="1056"/>
                    </a:lnTo>
                    <a:lnTo>
                      <a:pt x="4548" y="1056"/>
                    </a:lnTo>
                    <a:lnTo>
                      <a:pt x="4554" y="1056"/>
                    </a:lnTo>
                    <a:lnTo>
                      <a:pt x="4554" y="1056"/>
                    </a:lnTo>
                    <a:lnTo>
                      <a:pt x="4554" y="1056"/>
                    </a:lnTo>
                    <a:lnTo>
                      <a:pt x="4554" y="1056"/>
                    </a:lnTo>
                    <a:lnTo>
                      <a:pt x="4554" y="1056"/>
                    </a:lnTo>
                    <a:lnTo>
                      <a:pt x="4554" y="1062"/>
                    </a:lnTo>
                    <a:lnTo>
                      <a:pt x="4554" y="1062"/>
                    </a:lnTo>
                    <a:lnTo>
                      <a:pt x="4560" y="1062"/>
                    </a:lnTo>
                    <a:lnTo>
                      <a:pt x="4560" y="1062"/>
                    </a:lnTo>
                    <a:lnTo>
                      <a:pt x="4560" y="1068"/>
                    </a:lnTo>
                    <a:lnTo>
                      <a:pt x="4560" y="1068"/>
                    </a:lnTo>
                    <a:lnTo>
                      <a:pt x="4560" y="1074"/>
                    </a:lnTo>
                    <a:lnTo>
                      <a:pt x="4560" y="1074"/>
                    </a:lnTo>
                    <a:lnTo>
                      <a:pt x="4566" y="1074"/>
                    </a:lnTo>
                    <a:lnTo>
                      <a:pt x="4566" y="1074"/>
                    </a:lnTo>
                    <a:lnTo>
                      <a:pt x="4566" y="1080"/>
                    </a:lnTo>
                    <a:lnTo>
                      <a:pt x="4566" y="1080"/>
                    </a:lnTo>
                    <a:lnTo>
                      <a:pt x="4566" y="1080"/>
                    </a:lnTo>
                    <a:lnTo>
                      <a:pt x="4566" y="1080"/>
                    </a:lnTo>
                    <a:lnTo>
                      <a:pt x="4566" y="1086"/>
                    </a:lnTo>
                    <a:lnTo>
                      <a:pt x="4572" y="1086"/>
                    </a:lnTo>
                    <a:lnTo>
                      <a:pt x="4572" y="1086"/>
                    </a:lnTo>
                    <a:lnTo>
                      <a:pt x="4572" y="1086"/>
                    </a:lnTo>
                    <a:lnTo>
                      <a:pt x="4572" y="1086"/>
                    </a:lnTo>
                    <a:lnTo>
                      <a:pt x="4572" y="1092"/>
                    </a:lnTo>
                    <a:lnTo>
                      <a:pt x="4572" y="1092"/>
                    </a:lnTo>
                    <a:lnTo>
                      <a:pt x="4572" y="1092"/>
                    </a:lnTo>
                    <a:lnTo>
                      <a:pt x="4578" y="1092"/>
                    </a:lnTo>
                    <a:lnTo>
                      <a:pt x="4578" y="1092"/>
                    </a:lnTo>
                    <a:lnTo>
                      <a:pt x="4578" y="1098"/>
                    </a:lnTo>
                    <a:lnTo>
                      <a:pt x="4578" y="1098"/>
                    </a:lnTo>
                    <a:lnTo>
                      <a:pt x="4578" y="1098"/>
                    </a:lnTo>
                    <a:lnTo>
                      <a:pt x="4578" y="1098"/>
                    </a:lnTo>
                    <a:lnTo>
                      <a:pt x="4584" y="1098"/>
                    </a:lnTo>
                    <a:lnTo>
                      <a:pt x="4584" y="1104"/>
                    </a:lnTo>
                    <a:lnTo>
                      <a:pt x="4584" y="1104"/>
                    </a:lnTo>
                    <a:lnTo>
                      <a:pt x="4584" y="1104"/>
                    </a:lnTo>
                    <a:lnTo>
                      <a:pt x="4584" y="1104"/>
                    </a:lnTo>
                    <a:lnTo>
                      <a:pt x="4584" y="1104"/>
                    </a:lnTo>
                    <a:lnTo>
                      <a:pt x="4584" y="1110"/>
                    </a:lnTo>
                    <a:lnTo>
                      <a:pt x="4590" y="1110"/>
                    </a:lnTo>
                    <a:lnTo>
                      <a:pt x="4590" y="1110"/>
                    </a:lnTo>
                    <a:lnTo>
                      <a:pt x="4590" y="1110"/>
                    </a:lnTo>
                    <a:lnTo>
                      <a:pt x="4590" y="1110"/>
                    </a:lnTo>
                    <a:lnTo>
                      <a:pt x="4590" y="1110"/>
                    </a:lnTo>
                    <a:lnTo>
                      <a:pt x="4590" y="1116"/>
                    </a:lnTo>
                    <a:lnTo>
                      <a:pt x="4596" y="1116"/>
                    </a:lnTo>
                    <a:lnTo>
                      <a:pt x="4596" y="1116"/>
                    </a:lnTo>
                    <a:lnTo>
                      <a:pt x="4596" y="1116"/>
                    </a:lnTo>
                    <a:lnTo>
                      <a:pt x="4596" y="1116"/>
                    </a:lnTo>
                    <a:lnTo>
                      <a:pt x="4596" y="1116"/>
                    </a:lnTo>
                    <a:lnTo>
                      <a:pt x="4596" y="1122"/>
                    </a:lnTo>
                    <a:lnTo>
                      <a:pt x="4602" y="1122"/>
                    </a:lnTo>
                    <a:lnTo>
                      <a:pt x="4602" y="1122"/>
                    </a:lnTo>
                    <a:lnTo>
                      <a:pt x="4602" y="1122"/>
                    </a:lnTo>
                    <a:lnTo>
                      <a:pt x="4602" y="1122"/>
                    </a:lnTo>
                    <a:lnTo>
                      <a:pt x="4602" y="1122"/>
                    </a:lnTo>
                    <a:lnTo>
                      <a:pt x="4602" y="1122"/>
                    </a:lnTo>
                    <a:lnTo>
                      <a:pt x="4602" y="1128"/>
                    </a:lnTo>
                    <a:lnTo>
                      <a:pt x="4608" y="1128"/>
                    </a:lnTo>
                    <a:lnTo>
                      <a:pt x="4608" y="1128"/>
                    </a:lnTo>
                    <a:lnTo>
                      <a:pt x="4608" y="1122"/>
                    </a:lnTo>
                    <a:lnTo>
                      <a:pt x="4608" y="1122"/>
                    </a:lnTo>
                    <a:lnTo>
                      <a:pt x="4608" y="1122"/>
                    </a:lnTo>
                    <a:lnTo>
                      <a:pt x="4608" y="1122"/>
                    </a:lnTo>
                    <a:lnTo>
                      <a:pt x="4608" y="1122"/>
                    </a:lnTo>
                    <a:lnTo>
                      <a:pt x="4614" y="1122"/>
                    </a:lnTo>
                    <a:lnTo>
                      <a:pt x="4614" y="1122"/>
                    </a:lnTo>
                    <a:lnTo>
                      <a:pt x="4614" y="1122"/>
                    </a:lnTo>
                    <a:lnTo>
                      <a:pt x="4614" y="1122"/>
                    </a:lnTo>
                    <a:lnTo>
                      <a:pt x="4614" y="1122"/>
                    </a:lnTo>
                    <a:lnTo>
                      <a:pt x="4614" y="1122"/>
                    </a:lnTo>
                  </a:path>
                </a:pathLst>
              </a:custGeom>
              <a:noFill/>
              <a:ln w="1270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6" name="Rectangle 59"/>
              <p:cNvSpPr>
                <a:spLocks noChangeArrowheads="1"/>
              </p:cNvSpPr>
              <p:nvPr/>
            </p:nvSpPr>
            <p:spPr bwMode="auto">
              <a:xfrm>
                <a:off x="1218" y="2874"/>
                <a:ext cx="33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FF00"/>
                    </a:solidFill>
                    <a:effectLst/>
                    <a:latin typeface="Arial" pitchFamily="34" charset="0"/>
                    <a:cs typeface="Arial" pitchFamily="34" charset="0"/>
                  </a:rPr>
                  <a:t>BETA_Y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7" name="Freeform 60"/>
              <p:cNvSpPr>
                <a:spLocks/>
              </p:cNvSpPr>
              <p:nvPr/>
            </p:nvSpPr>
            <p:spPr bwMode="auto">
              <a:xfrm>
                <a:off x="570" y="1362"/>
                <a:ext cx="4614" cy="1098"/>
              </a:xfrm>
              <a:custGeom>
                <a:avLst/>
                <a:gdLst>
                  <a:gd name="T0" fmla="*/ 72 w 4614"/>
                  <a:gd name="T1" fmla="*/ 720 h 1098"/>
                  <a:gd name="T2" fmla="*/ 144 w 4614"/>
                  <a:gd name="T3" fmla="*/ 720 h 1098"/>
                  <a:gd name="T4" fmla="*/ 216 w 4614"/>
                  <a:gd name="T5" fmla="*/ 720 h 1098"/>
                  <a:gd name="T6" fmla="*/ 288 w 4614"/>
                  <a:gd name="T7" fmla="*/ 720 h 1098"/>
                  <a:gd name="T8" fmla="*/ 360 w 4614"/>
                  <a:gd name="T9" fmla="*/ 720 h 1098"/>
                  <a:gd name="T10" fmla="*/ 432 w 4614"/>
                  <a:gd name="T11" fmla="*/ 720 h 1098"/>
                  <a:gd name="T12" fmla="*/ 510 w 4614"/>
                  <a:gd name="T13" fmla="*/ 720 h 1098"/>
                  <a:gd name="T14" fmla="*/ 582 w 4614"/>
                  <a:gd name="T15" fmla="*/ 720 h 1098"/>
                  <a:gd name="T16" fmla="*/ 654 w 4614"/>
                  <a:gd name="T17" fmla="*/ 720 h 1098"/>
                  <a:gd name="T18" fmla="*/ 726 w 4614"/>
                  <a:gd name="T19" fmla="*/ 726 h 1098"/>
                  <a:gd name="T20" fmla="*/ 798 w 4614"/>
                  <a:gd name="T21" fmla="*/ 738 h 1098"/>
                  <a:gd name="T22" fmla="*/ 870 w 4614"/>
                  <a:gd name="T23" fmla="*/ 720 h 1098"/>
                  <a:gd name="T24" fmla="*/ 948 w 4614"/>
                  <a:gd name="T25" fmla="*/ 720 h 1098"/>
                  <a:gd name="T26" fmla="*/ 1020 w 4614"/>
                  <a:gd name="T27" fmla="*/ 720 h 1098"/>
                  <a:gd name="T28" fmla="*/ 1092 w 4614"/>
                  <a:gd name="T29" fmla="*/ 720 h 1098"/>
                  <a:gd name="T30" fmla="*/ 1164 w 4614"/>
                  <a:gd name="T31" fmla="*/ 720 h 1098"/>
                  <a:gd name="T32" fmla="*/ 1236 w 4614"/>
                  <a:gd name="T33" fmla="*/ 720 h 1098"/>
                  <a:gd name="T34" fmla="*/ 1308 w 4614"/>
                  <a:gd name="T35" fmla="*/ 720 h 1098"/>
                  <a:gd name="T36" fmla="*/ 1386 w 4614"/>
                  <a:gd name="T37" fmla="*/ 594 h 1098"/>
                  <a:gd name="T38" fmla="*/ 1458 w 4614"/>
                  <a:gd name="T39" fmla="*/ 570 h 1098"/>
                  <a:gd name="T40" fmla="*/ 1530 w 4614"/>
                  <a:gd name="T41" fmla="*/ 900 h 1098"/>
                  <a:gd name="T42" fmla="*/ 1602 w 4614"/>
                  <a:gd name="T43" fmla="*/ 1086 h 1098"/>
                  <a:gd name="T44" fmla="*/ 1674 w 4614"/>
                  <a:gd name="T45" fmla="*/ 942 h 1098"/>
                  <a:gd name="T46" fmla="*/ 1746 w 4614"/>
                  <a:gd name="T47" fmla="*/ 630 h 1098"/>
                  <a:gd name="T48" fmla="*/ 1824 w 4614"/>
                  <a:gd name="T49" fmla="*/ 510 h 1098"/>
                  <a:gd name="T50" fmla="*/ 1896 w 4614"/>
                  <a:gd name="T51" fmla="*/ 516 h 1098"/>
                  <a:gd name="T52" fmla="*/ 1968 w 4614"/>
                  <a:gd name="T53" fmla="*/ 402 h 1098"/>
                  <a:gd name="T54" fmla="*/ 2040 w 4614"/>
                  <a:gd name="T55" fmla="*/ 612 h 1098"/>
                  <a:gd name="T56" fmla="*/ 2112 w 4614"/>
                  <a:gd name="T57" fmla="*/ 690 h 1098"/>
                  <a:gd name="T58" fmla="*/ 2184 w 4614"/>
                  <a:gd name="T59" fmla="*/ 750 h 1098"/>
                  <a:gd name="T60" fmla="*/ 2262 w 4614"/>
                  <a:gd name="T61" fmla="*/ 822 h 1098"/>
                  <a:gd name="T62" fmla="*/ 2334 w 4614"/>
                  <a:gd name="T63" fmla="*/ 756 h 1098"/>
                  <a:gd name="T64" fmla="*/ 2406 w 4614"/>
                  <a:gd name="T65" fmla="*/ 648 h 1098"/>
                  <a:gd name="T66" fmla="*/ 2478 w 4614"/>
                  <a:gd name="T67" fmla="*/ 360 h 1098"/>
                  <a:gd name="T68" fmla="*/ 2550 w 4614"/>
                  <a:gd name="T69" fmla="*/ 282 h 1098"/>
                  <a:gd name="T70" fmla="*/ 2628 w 4614"/>
                  <a:gd name="T71" fmla="*/ 162 h 1098"/>
                  <a:gd name="T72" fmla="*/ 2700 w 4614"/>
                  <a:gd name="T73" fmla="*/ 48 h 1098"/>
                  <a:gd name="T74" fmla="*/ 2772 w 4614"/>
                  <a:gd name="T75" fmla="*/ 234 h 1098"/>
                  <a:gd name="T76" fmla="*/ 2844 w 4614"/>
                  <a:gd name="T77" fmla="*/ 246 h 1098"/>
                  <a:gd name="T78" fmla="*/ 2916 w 4614"/>
                  <a:gd name="T79" fmla="*/ 522 h 1098"/>
                  <a:gd name="T80" fmla="*/ 2988 w 4614"/>
                  <a:gd name="T81" fmla="*/ 714 h 1098"/>
                  <a:gd name="T82" fmla="*/ 3060 w 4614"/>
                  <a:gd name="T83" fmla="*/ 792 h 1098"/>
                  <a:gd name="T84" fmla="*/ 3138 w 4614"/>
                  <a:gd name="T85" fmla="*/ 792 h 1098"/>
                  <a:gd name="T86" fmla="*/ 3210 w 4614"/>
                  <a:gd name="T87" fmla="*/ 720 h 1098"/>
                  <a:gd name="T88" fmla="*/ 3282 w 4614"/>
                  <a:gd name="T89" fmla="*/ 654 h 1098"/>
                  <a:gd name="T90" fmla="*/ 3354 w 4614"/>
                  <a:gd name="T91" fmla="*/ 516 h 1098"/>
                  <a:gd name="T92" fmla="*/ 3426 w 4614"/>
                  <a:gd name="T93" fmla="*/ 450 h 1098"/>
                  <a:gd name="T94" fmla="*/ 3498 w 4614"/>
                  <a:gd name="T95" fmla="*/ 522 h 1098"/>
                  <a:gd name="T96" fmla="*/ 3576 w 4614"/>
                  <a:gd name="T97" fmla="*/ 432 h 1098"/>
                  <a:gd name="T98" fmla="*/ 3648 w 4614"/>
                  <a:gd name="T99" fmla="*/ 780 h 1098"/>
                  <a:gd name="T100" fmla="*/ 3720 w 4614"/>
                  <a:gd name="T101" fmla="*/ 1020 h 1098"/>
                  <a:gd name="T102" fmla="*/ 3792 w 4614"/>
                  <a:gd name="T103" fmla="*/ 1008 h 1098"/>
                  <a:gd name="T104" fmla="*/ 3864 w 4614"/>
                  <a:gd name="T105" fmla="*/ 756 h 1098"/>
                  <a:gd name="T106" fmla="*/ 3942 w 4614"/>
                  <a:gd name="T107" fmla="*/ 456 h 1098"/>
                  <a:gd name="T108" fmla="*/ 4014 w 4614"/>
                  <a:gd name="T109" fmla="*/ 660 h 1098"/>
                  <a:gd name="T110" fmla="*/ 4086 w 4614"/>
                  <a:gd name="T111" fmla="*/ 720 h 1098"/>
                  <a:gd name="T112" fmla="*/ 4158 w 4614"/>
                  <a:gd name="T113" fmla="*/ 720 h 1098"/>
                  <a:gd name="T114" fmla="*/ 4230 w 4614"/>
                  <a:gd name="T115" fmla="*/ 720 h 1098"/>
                  <a:gd name="T116" fmla="*/ 4302 w 4614"/>
                  <a:gd name="T117" fmla="*/ 720 h 1098"/>
                  <a:gd name="T118" fmla="*/ 4380 w 4614"/>
                  <a:gd name="T119" fmla="*/ 720 h 1098"/>
                  <a:gd name="T120" fmla="*/ 4452 w 4614"/>
                  <a:gd name="T121" fmla="*/ 720 h 1098"/>
                  <a:gd name="T122" fmla="*/ 4524 w 4614"/>
                  <a:gd name="T123" fmla="*/ 720 h 1098"/>
                  <a:gd name="T124" fmla="*/ 4596 w 4614"/>
                  <a:gd name="T125" fmla="*/ 720 h 10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614" h="1098">
                    <a:moveTo>
                      <a:pt x="0" y="720"/>
                    </a:moveTo>
                    <a:lnTo>
                      <a:pt x="0" y="720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6" y="720"/>
                    </a:lnTo>
                    <a:lnTo>
                      <a:pt x="6" y="720"/>
                    </a:lnTo>
                    <a:lnTo>
                      <a:pt x="6" y="720"/>
                    </a:lnTo>
                    <a:lnTo>
                      <a:pt x="6" y="720"/>
                    </a:lnTo>
                    <a:lnTo>
                      <a:pt x="6" y="720"/>
                    </a:lnTo>
                    <a:lnTo>
                      <a:pt x="6" y="720"/>
                    </a:lnTo>
                    <a:lnTo>
                      <a:pt x="6" y="720"/>
                    </a:lnTo>
                    <a:lnTo>
                      <a:pt x="12" y="720"/>
                    </a:lnTo>
                    <a:lnTo>
                      <a:pt x="12" y="720"/>
                    </a:lnTo>
                    <a:lnTo>
                      <a:pt x="12" y="720"/>
                    </a:lnTo>
                    <a:lnTo>
                      <a:pt x="12" y="720"/>
                    </a:lnTo>
                    <a:lnTo>
                      <a:pt x="12" y="720"/>
                    </a:lnTo>
                    <a:lnTo>
                      <a:pt x="12" y="720"/>
                    </a:lnTo>
                    <a:lnTo>
                      <a:pt x="12" y="720"/>
                    </a:lnTo>
                    <a:lnTo>
                      <a:pt x="18" y="720"/>
                    </a:lnTo>
                    <a:lnTo>
                      <a:pt x="18" y="720"/>
                    </a:lnTo>
                    <a:lnTo>
                      <a:pt x="18" y="720"/>
                    </a:lnTo>
                    <a:lnTo>
                      <a:pt x="18" y="720"/>
                    </a:lnTo>
                    <a:lnTo>
                      <a:pt x="18" y="720"/>
                    </a:lnTo>
                    <a:lnTo>
                      <a:pt x="18" y="720"/>
                    </a:lnTo>
                    <a:lnTo>
                      <a:pt x="24" y="720"/>
                    </a:lnTo>
                    <a:lnTo>
                      <a:pt x="24" y="720"/>
                    </a:lnTo>
                    <a:lnTo>
                      <a:pt x="24" y="720"/>
                    </a:lnTo>
                    <a:lnTo>
                      <a:pt x="24" y="720"/>
                    </a:lnTo>
                    <a:lnTo>
                      <a:pt x="24" y="720"/>
                    </a:lnTo>
                    <a:lnTo>
                      <a:pt x="24" y="720"/>
                    </a:lnTo>
                    <a:lnTo>
                      <a:pt x="24" y="720"/>
                    </a:lnTo>
                    <a:lnTo>
                      <a:pt x="30" y="720"/>
                    </a:lnTo>
                    <a:lnTo>
                      <a:pt x="30" y="720"/>
                    </a:lnTo>
                    <a:lnTo>
                      <a:pt x="30" y="720"/>
                    </a:lnTo>
                    <a:lnTo>
                      <a:pt x="30" y="720"/>
                    </a:lnTo>
                    <a:lnTo>
                      <a:pt x="30" y="720"/>
                    </a:lnTo>
                    <a:lnTo>
                      <a:pt x="30" y="720"/>
                    </a:lnTo>
                    <a:lnTo>
                      <a:pt x="36" y="720"/>
                    </a:lnTo>
                    <a:lnTo>
                      <a:pt x="36" y="720"/>
                    </a:lnTo>
                    <a:lnTo>
                      <a:pt x="36" y="720"/>
                    </a:lnTo>
                    <a:lnTo>
                      <a:pt x="36" y="720"/>
                    </a:lnTo>
                    <a:lnTo>
                      <a:pt x="36" y="720"/>
                    </a:lnTo>
                    <a:lnTo>
                      <a:pt x="36" y="720"/>
                    </a:lnTo>
                    <a:lnTo>
                      <a:pt x="42" y="720"/>
                    </a:lnTo>
                    <a:lnTo>
                      <a:pt x="42" y="720"/>
                    </a:lnTo>
                    <a:lnTo>
                      <a:pt x="42" y="720"/>
                    </a:lnTo>
                    <a:lnTo>
                      <a:pt x="42" y="720"/>
                    </a:lnTo>
                    <a:lnTo>
                      <a:pt x="42" y="720"/>
                    </a:lnTo>
                    <a:lnTo>
                      <a:pt x="42" y="720"/>
                    </a:lnTo>
                    <a:lnTo>
                      <a:pt x="42" y="720"/>
                    </a:lnTo>
                    <a:lnTo>
                      <a:pt x="48" y="720"/>
                    </a:lnTo>
                    <a:lnTo>
                      <a:pt x="48" y="720"/>
                    </a:lnTo>
                    <a:lnTo>
                      <a:pt x="48" y="720"/>
                    </a:lnTo>
                    <a:lnTo>
                      <a:pt x="48" y="720"/>
                    </a:lnTo>
                    <a:lnTo>
                      <a:pt x="48" y="720"/>
                    </a:lnTo>
                    <a:lnTo>
                      <a:pt x="48" y="720"/>
                    </a:lnTo>
                    <a:lnTo>
                      <a:pt x="48" y="720"/>
                    </a:lnTo>
                    <a:lnTo>
                      <a:pt x="54" y="720"/>
                    </a:lnTo>
                    <a:lnTo>
                      <a:pt x="54" y="720"/>
                    </a:lnTo>
                    <a:lnTo>
                      <a:pt x="54" y="720"/>
                    </a:lnTo>
                    <a:lnTo>
                      <a:pt x="54" y="720"/>
                    </a:lnTo>
                    <a:lnTo>
                      <a:pt x="54" y="720"/>
                    </a:lnTo>
                    <a:lnTo>
                      <a:pt x="54" y="720"/>
                    </a:lnTo>
                    <a:lnTo>
                      <a:pt x="60" y="720"/>
                    </a:lnTo>
                    <a:lnTo>
                      <a:pt x="60" y="720"/>
                    </a:lnTo>
                    <a:lnTo>
                      <a:pt x="60" y="720"/>
                    </a:lnTo>
                    <a:lnTo>
                      <a:pt x="60" y="720"/>
                    </a:lnTo>
                    <a:lnTo>
                      <a:pt x="60" y="720"/>
                    </a:lnTo>
                    <a:lnTo>
                      <a:pt x="60" y="720"/>
                    </a:lnTo>
                    <a:lnTo>
                      <a:pt x="66" y="720"/>
                    </a:lnTo>
                    <a:lnTo>
                      <a:pt x="66" y="720"/>
                    </a:lnTo>
                    <a:lnTo>
                      <a:pt x="66" y="720"/>
                    </a:lnTo>
                    <a:lnTo>
                      <a:pt x="66" y="720"/>
                    </a:lnTo>
                    <a:lnTo>
                      <a:pt x="66" y="720"/>
                    </a:lnTo>
                    <a:lnTo>
                      <a:pt x="66" y="720"/>
                    </a:lnTo>
                    <a:lnTo>
                      <a:pt x="66" y="720"/>
                    </a:lnTo>
                    <a:lnTo>
                      <a:pt x="72" y="720"/>
                    </a:lnTo>
                    <a:lnTo>
                      <a:pt x="72" y="720"/>
                    </a:lnTo>
                    <a:lnTo>
                      <a:pt x="72" y="720"/>
                    </a:lnTo>
                    <a:lnTo>
                      <a:pt x="72" y="720"/>
                    </a:lnTo>
                    <a:lnTo>
                      <a:pt x="72" y="720"/>
                    </a:lnTo>
                    <a:lnTo>
                      <a:pt x="72" y="720"/>
                    </a:lnTo>
                    <a:lnTo>
                      <a:pt x="78" y="720"/>
                    </a:lnTo>
                    <a:lnTo>
                      <a:pt x="78" y="720"/>
                    </a:lnTo>
                    <a:lnTo>
                      <a:pt x="78" y="720"/>
                    </a:lnTo>
                    <a:lnTo>
                      <a:pt x="78" y="720"/>
                    </a:lnTo>
                    <a:lnTo>
                      <a:pt x="78" y="720"/>
                    </a:lnTo>
                    <a:lnTo>
                      <a:pt x="78" y="720"/>
                    </a:lnTo>
                    <a:lnTo>
                      <a:pt x="78" y="720"/>
                    </a:lnTo>
                    <a:lnTo>
                      <a:pt x="84" y="720"/>
                    </a:lnTo>
                    <a:lnTo>
                      <a:pt x="84" y="720"/>
                    </a:lnTo>
                    <a:lnTo>
                      <a:pt x="84" y="720"/>
                    </a:lnTo>
                    <a:lnTo>
                      <a:pt x="84" y="720"/>
                    </a:lnTo>
                    <a:lnTo>
                      <a:pt x="84" y="720"/>
                    </a:lnTo>
                    <a:lnTo>
                      <a:pt x="84" y="720"/>
                    </a:lnTo>
                    <a:lnTo>
                      <a:pt x="90" y="720"/>
                    </a:lnTo>
                    <a:lnTo>
                      <a:pt x="90" y="720"/>
                    </a:lnTo>
                    <a:lnTo>
                      <a:pt x="90" y="720"/>
                    </a:lnTo>
                    <a:lnTo>
                      <a:pt x="90" y="720"/>
                    </a:lnTo>
                    <a:lnTo>
                      <a:pt x="90" y="720"/>
                    </a:lnTo>
                    <a:lnTo>
                      <a:pt x="90" y="720"/>
                    </a:lnTo>
                    <a:lnTo>
                      <a:pt x="90" y="720"/>
                    </a:lnTo>
                    <a:lnTo>
                      <a:pt x="96" y="720"/>
                    </a:lnTo>
                    <a:lnTo>
                      <a:pt x="96" y="720"/>
                    </a:lnTo>
                    <a:lnTo>
                      <a:pt x="96" y="720"/>
                    </a:lnTo>
                    <a:lnTo>
                      <a:pt x="96" y="720"/>
                    </a:lnTo>
                    <a:lnTo>
                      <a:pt x="96" y="720"/>
                    </a:lnTo>
                    <a:lnTo>
                      <a:pt x="96" y="720"/>
                    </a:lnTo>
                    <a:lnTo>
                      <a:pt x="102" y="720"/>
                    </a:lnTo>
                    <a:lnTo>
                      <a:pt x="102" y="720"/>
                    </a:lnTo>
                    <a:lnTo>
                      <a:pt x="102" y="720"/>
                    </a:lnTo>
                    <a:lnTo>
                      <a:pt x="102" y="720"/>
                    </a:lnTo>
                    <a:lnTo>
                      <a:pt x="102" y="720"/>
                    </a:lnTo>
                    <a:lnTo>
                      <a:pt x="102" y="720"/>
                    </a:lnTo>
                    <a:lnTo>
                      <a:pt x="102" y="720"/>
                    </a:lnTo>
                    <a:lnTo>
                      <a:pt x="108" y="720"/>
                    </a:lnTo>
                    <a:lnTo>
                      <a:pt x="108" y="720"/>
                    </a:lnTo>
                    <a:lnTo>
                      <a:pt x="108" y="720"/>
                    </a:lnTo>
                    <a:lnTo>
                      <a:pt x="108" y="720"/>
                    </a:lnTo>
                    <a:lnTo>
                      <a:pt x="108" y="720"/>
                    </a:lnTo>
                    <a:lnTo>
                      <a:pt x="108" y="720"/>
                    </a:lnTo>
                    <a:lnTo>
                      <a:pt x="114" y="720"/>
                    </a:lnTo>
                    <a:lnTo>
                      <a:pt x="114" y="720"/>
                    </a:lnTo>
                    <a:lnTo>
                      <a:pt x="114" y="720"/>
                    </a:lnTo>
                    <a:lnTo>
                      <a:pt x="114" y="720"/>
                    </a:lnTo>
                    <a:lnTo>
                      <a:pt x="114" y="720"/>
                    </a:lnTo>
                    <a:lnTo>
                      <a:pt x="114" y="720"/>
                    </a:lnTo>
                    <a:lnTo>
                      <a:pt x="114" y="720"/>
                    </a:lnTo>
                    <a:lnTo>
                      <a:pt x="120" y="720"/>
                    </a:lnTo>
                    <a:lnTo>
                      <a:pt x="120" y="720"/>
                    </a:lnTo>
                    <a:lnTo>
                      <a:pt x="120" y="720"/>
                    </a:lnTo>
                    <a:lnTo>
                      <a:pt x="120" y="720"/>
                    </a:lnTo>
                    <a:lnTo>
                      <a:pt x="120" y="720"/>
                    </a:lnTo>
                    <a:lnTo>
                      <a:pt x="120" y="720"/>
                    </a:lnTo>
                    <a:lnTo>
                      <a:pt x="126" y="720"/>
                    </a:lnTo>
                    <a:lnTo>
                      <a:pt x="126" y="720"/>
                    </a:lnTo>
                    <a:lnTo>
                      <a:pt x="126" y="720"/>
                    </a:lnTo>
                    <a:lnTo>
                      <a:pt x="126" y="720"/>
                    </a:lnTo>
                    <a:lnTo>
                      <a:pt x="126" y="720"/>
                    </a:lnTo>
                    <a:lnTo>
                      <a:pt x="126" y="720"/>
                    </a:lnTo>
                    <a:lnTo>
                      <a:pt x="126" y="720"/>
                    </a:lnTo>
                    <a:lnTo>
                      <a:pt x="132" y="720"/>
                    </a:lnTo>
                    <a:lnTo>
                      <a:pt x="132" y="720"/>
                    </a:lnTo>
                    <a:lnTo>
                      <a:pt x="132" y="720"/>
                    </a:lnTo>
                    <a:lnTo>
                      <a:pt x="132" y="720"/>
                    </a:lnTo>
                    <a:lnTo>
                      <a:pt x="132" y="720"/>
                    </a:lnTo>
                    <a:lnTo>
                      <a:pt x="132" y="720"/>
                    </a:lnTo>
                    <a:lnTo>
                      <a:pt x="132" y="720"/>
                    </a:lnTo>
                    <a:lnTo>
                      <a:pt x="138" y="720"/>
                    </a:lnTo>
                    <a:lnTo>
                      <a:pt x="138" y="720"/>
                    </a:lnTo>
                    <a:lnTo>
                      <a:pt x="138" y="720"/>
                    </a:lnTo>
                    <a:lnTo>
                      <a:pt x="138" y="720"/>
                    </a:lnTo>
                    <a:lnTo>
                      <a:pt x="138" y="720"/>
                    </a:lnTo>
                    <a:lnTo>
                      <a:pt x="138" y="720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50" y="720"/>
                    </a:lnTo>
                    <a:lnTo>
                      <a:pt x="150" y="720"/>
                    </a:lnTo>
                    <a:lnTo>
                      <a:pt x="150" y="720"/>
                    </a:lnTo>
                    <a:lnTo>
                      <a:pt x="150" y="720"/>
                    </a:lnTo>
                    <a:lnTo>
                      <a:pt x="150" y="720"/>
                    </a:lnTo>
                    <a:lnTo>
                      <a:pt x="150" y="720"/>
                    </a:lnTo>
                    <a:lnTo>
                      <a:pt x="156" y="720"/>
                    </a:lnTo>
                    <a:lnTo>
                      <a:pt x="156" y="720"/>
                    </a:lnTo>
                    <a:lnTo>
                      <a:pt x="156" y="720"/>
                    </a:lnTo>
                    <a:lnTo>
                      <a:pt x="156" y="720"/>
                    </a:lnTo>
                    <a:lnTo>
                      <a:pt x="156" y="720"/>
                    </a:lnTo>
                    <a:lnTo>
                      <a:pt x="156" y="720"/>
                    </a:lnTo>
                    <a:lnTo>
                      <a:pt x="162" y="720"/>
                    </a:lnTo>
                    <a:lnTo>
                      <a:pt x="162" y="720"/>
                    </a:lnTo>
                    <a:lnTo>
                      <a:pt x="162" y="720"/>
                    </a:lnTo>
                    <a:lnTo>
                      <a:pt x="162" y="720"/>
                    </a:lnTo>
                    <a:lnTo>
                      <a:pt x="162" y="720"/>
                    </a:lnTo>
                    <a:lnTo>
                      <a:pt x="162" y="720"/>
                    </a:lnTo>
                    <a:lnTo>
                      <a:pt x="168" y="720"/>
                    </a:lnTo>
                    <a:lnTo>
                      <a:pt x="168" y="720"/>
                    </a:lnTo>
                    <a:lnTo>
                      <a:pt x="168" y="720"/>
                    </a:lnTo>
                    <a:lnTo>
                      <a:pt x="168" y="720"/>
                    </a:lnTo>
                    <a:lnTo>
                      <a:pt x="168" y="720"/>
                    </a:lnTo>
                    <a:lnTo>
                      <a:pt x="168" y="720"/>
                    </a:lnTo>
                    <a:lnTo>
                      <a:pt x="168" y="720"/>
                    </a:lnTo>
                    <a:lnTo>
                      <a:pt x="168" y="720"/>
                    </a:lnTo>
                    <a:lnTo>
                      <a:pt x="174" y="720"/>
                    </a:lnTo>
                    <a:lnTo>
                      <a:pt x="174" y="720"/>
                    </a:lnTo>
                    <a:lnTo>
                      <a:pt x="174" y="720"/>
                    </a:lnTo>
                    <a:lnTo>
                      <a:pt x="174" y="720"/>
                    </a:lnTo>
                    <a:lnTo>
                      <a:pt x="174" y="720"/>
                    </a:lnTo>
                    <a:lnTo>
                      <a:pt x="174" y="720"/>
                    </a:lnTo>
                    <a:lnTo>
                      <a:pt x="180" y="720"/>
                    </a:lnTo>
                    <a:lnTo>
                      <a:pt x="180" y="720"/>
                    </a:lnTo>
                    <a:lnTo>
                      <a:pt x="180" y="720"/>
                    </a:lnTo>
                    <a:lnTo>
                      <a:pt x="180" y="720"/>
                    </a:lnTo>
                    <a:lnTo>
                      <a:pt x="180" y="720"/>
                    </a:lnTo>
                    <a:lnTo>
                      <a:pt x="180" y="720"/>
                    </a:lnTo>
                    <a:lnTo>
                      <a:pt x="186" y="720"/>
                    </a:lnTo>
                    <a:lnTo>
                      <a:pt x="186" y="720"/>
                    </a:lnTo>
                    <a:lnTo>
                      <a:pt x="186" y="720"/>
                    </a:lnTo>
                    <a:lnTo>
                      <a:pt x="186" y="720"/>
                    </a:lnTo>
                    <a:lnTo>
                      <a:pt x="186" y="720"/>
                    </a:lnTo>
                    <a:lnTo>
                      <a:pt x="186" y="720"/>
                    </a:lnTo>
                    <a:lnTo>
                      <a:pt x="192" y="720"/>
                    </a:lnTo>
                    <a:lnTo>
                      <a:pt x="192" y="720"/>
                    </a:lnTo>
                    <a:lnTo>
                      <a:pt x="192" y="720"/>
                    </a:lnTo>
                    <a:lnTo>
                      <a:pt x="192" y="720"/>
                    </a:lnTo>
                    <a:lnTo>
                      <a:pt x="192" y="720"/>
                    </a:lnTo>
                    <a:lnTo>
                      <a:pt x="192" y="720"/>
                    </a:lnTo>
                    <a:lnTo>
                      <a:pt x="192" y="720"/>
                    </a:lnTo>
                    <a:lnTo>
                      <a:pt x="198" y="720"/>
                    </a:lnTo>
                    <a:lnTo>
                      <a:pt x="198" y="720"/>
                    </a:lnTo>
                    <a:lnTo>
                      <a:pt x="198" y="720"/>
                    </a:lnTo>
                    <a:lnTo>
                      <a:pt x="198" y="720"/>
                    </a:lnTo>
                    <a:lnTo>
                      <a:pt x="198" y="720"/>
                    </a:lnTo>
                    <a:lnTo>
                      <a:pt x="198" y="720"/>
                    </a:lnTo>
                    <a:lnTo>
                      <a:pt x="198" y="720"/>
                    </a:lnTo>
                    <a:lnTo>
                      <a:pt x="204" y="720"/>
                    </a:lnTo>
                    <a:lnTo>
                      <a:pt x="204" y="720"/>
                    </a:lnTo>
                    <a:lnTo>
                      <a:pt x="204" y="720"/>
                    </a:lnTo>
                    <a:lnTo>
                      <a:pt x="204" y="720"/>
                    </a:lnTo>
                    <a:lnTo>
                      <a:pt x="204" y="720"/>
                    </a:lnTo>
                    <a:lnTo>
                      <a:pt x="204" y="720"/>
                    </a:lnTo>
                    <a:lnTo>
                      <a:pt x="210" y="720"/>
                    </a:lnTo>
                    <a:lnTo>
                      <a:pt x="210" y="720"/>
                    </a:lnTo>
                    <a:lnTo>
                      <a:pt x="210" y="720"/>
                    </a:lnTo>
                    <a:lnTo>
                      <a:pt x="210" y="720"/>
                    </a:lnTo>
                    <a:lnTo>
                      <a:pt x="210" y="720"/>
                    </a:lnTo>
                    <a:lnTo>
                      <a:pt x="210" y="720"/>
                    </a:lnTo>
                    <a:lnTo>
                      <a:pt x="210" y="720"/>
                    </a:lnTo>
                    <a:lnTo>
                      <a:pt x="216" y="720"/>
                    </a:lnTo>
                    <a:lnTo>
                      <a:pt x="216" y="720"/>
                    </a:lnTo>
                    <a:lnTo>
                      <a:pt x="216" y="720"/>
                    </a:lnTo>
                    <a:lnTo>
                      <a:pt x="216" y="720"/>
                    </a:lnTo>
                    <a:lnTo>
                      <a:pt x="216" y="720"/>
                    </a:lnTo>
                    <a:lnTo>
                      <a:pt x="216" y="720"/>
                    </a:lnTo>
                    <a:lnTo>
                      <a:pt x="222" y="720"/>
                    </a:lnTo>
                    <a:lnTo>
                      <a:pt x="222" y="720"/>
                    </a:lnTo>
                    <a:lnTo>
                      <a:pt x="222" y="720"/>
                    </a:lnTo>
                    <a:lnTo>
                      <a:pt x="222" y="720"/>
                    </a:lnTo>
                    <a:lnTo>
                      <a:pt x="222" y="720"/>
                    </a:lnTo>
                    <a:lnTo>
                      <a:pt x="222" y="720"/>
                    </a:lnTo>
                    <a:lnTo>
                      <a:pt x="222" y="720"/>
                    </a:lnTo>
                    <a:lnTo>
                      <a:pt x="228" y="720"/>
                    </a:lnTo>
                    <a:lnTo>
                      <a:pt x="228" y="720"/>
                    </a:lnTo>
                    <a:lnTo>
                      <a:pt x="228" y="720"/>
                    </a:lnTo>
                    <a:lnTo>
                      <a:pt x="228" y="720"/>
                    </a:lnTo>
                    <a:lnTo>
                      <a:pt x="228" y="720"/>
                    </a:lnTo>
                    <a:lnTo>
                      <a:pt x="228" y="720"/>
                    </a:lnTo>
                    <a:lnTo>
                      <a:pt x="234" y="720"/>
                    </a:lnTo>
                    <a:lnTo>
                      <a:pt x="234" y="720"/>
                    </a:lnTo>
                    <a:lnTo>
                      <a:pt x="234" y="720"/>
                    </a:lnTo>
                    <a:lnTo>
                      <a:pt x="234" y="720"/>
                    </a:lnTo>
                    <a:lnTo>
                      <a:pt x="234" y="720"/>
                    </a:lnTo>
                    <a:lnTo>
                      <a:pt x="234" y="720"/>
                    </a:lnTo>
                    <a:lnTo>
                      <a:pt x="234" y="720"/>
                    </a:lnTo>
                    <a:lnTo>
                      <a:pt x="240" y="720"/>
                    </a:lnTo>
                    <a:lnTo>
                      <a:pt x="240" y="720"/>
                    </a:lnTo>
                    <a:lnTo>
                      <a:pt x="240" y="720"/>
                    </a:lnTo>
                    <a:lnTo>
                      <a:pt x="240" y="720"/>
                    </a:lnTo>
                    <a:lnTo>
                      <a:pt x="240" y="720"/>
                    </a:lnTo>
                    <a:lnTo>
                      <a:pt x="240" y="720"/>
                    </a:lnTo>
                    <a:lnTo>
                      <a:pt x="240" y="720"/>
                    </a:lnTo>
                    <a:lnTo>
                      <a:pt x="246" y="720"/>
                    </a:lnTo>
                    <a:lnTo>
                      <a:pt x="246" y="720"/>
                    </a:lnTo>
                    <a:lnTo>
                      <a:pt x="246" y="720"/>
                    </a:lnTo>
                    <a:lnTo>
                      <a:pt x="246" y="720"/>
                    </a:lnTo>
                    <a:lnTo>
                      <a:pt x="246" y="720"/>
                    </a:lnTo>
                    <a:lnTo>
                      <a:pt x="246" y="720"/>
                    </a:lnTo>
                    <a:lnTo>
                      <a:pt x="252" y="720"/>
                    </a:lnTo>
                    <a:lnTo>
                      <a:pt x="252" y="720"/>
                    </a:lnTo>
                    <a:lnTo>
                      <a:pt x="252" y="720"/>
                    </a:lnTo>
                    <a:lnTo>
                      <a:pt x="252" y="720"/>
                    </a:lnTo>
                    <a:lnTo>
                      <a:pt x="252" y="720"/>
                    </a:lnTo>
                    <a:lnTo>
                      <a:pt x="252" y="720"/>
                    </a:lnTo>
                    <a:lnTo>
                      <a:pt x="258" y="720"/>
                    </a:lnTo>
                    <a:lnTo>
                      <a:pt x="258" y="720"/>
                    </a:lnTo>
                    <a:lnTo>
                      <a:pt x="258" y="720"/>
                    </a:lnTo>
                    <a:lnTo>
                      <a:pt x="258" y="720"/>
                    </a:lnTo>
                    <a:lnTo>
                      <a:pt x="258" y="720"/>
                    </a:lnTo>
                    <a:lnTo>
                      <a:pt x="258" y="720"/>
                    </a:lnTo>
                    <a:lnTo>
                      <a:pt x="264" y="720"/>
                    </a:lnTo>
                    <a:lnTo>
                      <a:pt x="264" y="720"/>
                    </a:lnTo>
                    <a:lnTo>
                      <a:pt x="264" y="720"/>
                    </a:lnTo>
                    <a:lnTo>
                      <a:pt x="264" y="720"/>
                    </a:lnTo>
                    <a:lnTo>
                      <a:pt x="264" y="720"/>
                    </a:lnTo>
                    <a:lnTo>
                      <a:pt x="264" y="720"/>
                    </a:lnTo>
                    <a:lnTo>
                      <a:pt x="264" y="720"/>
                    </a:lnTo>
                    <a:lnTo>
                      <a:pt x="270" y="720"/>
                    </a:lnTo>
                    <a:lnTo>
                      <a:pt x="270" y="720"/>
                    </a:lnTo>
                    <a:lnTo>
                      <a:pt x="270" y="720"/>
                    </a:lnTo>
                    <a:lnTo>
                      <a:pt x="270" y="720"/>
                    </a:lnTo>
                    <a:lnTo>
                      <a:pt x="270" y="720"/>
                    </a:lnTo>
                    <a:lnTo>
                      <a:pt x="270" y="720"/>
                    </a:lnTo>
                    <a:lnTo>
                      <a:pt x="276" y="720"/>
                    </a:lnTo>
                    <a:lnTo>
                      <a:pt x="276" y="720"/>
                    </a:lnTo>
                    <a:lnTo>
                      <a:pt x="276" y="720"/>
                    </a:lnTo>
                    <a:lnTo>
                      <a:pt x="276" y="720"/>
                    </a:lnTo>
                    <a:lnTo>
                      <a:pt x="276" y="720"/>
                    </a:lnTo>
                    <a:lnTo>
                      <a:pt x="276" y="720"/>
                    </a:lnTo>
                    <a:lnTo>
                      <a:pt x="276" y="720"/>
                    </a:lnTo>
                    <a:lnTo>
                      <a:pt x="282" y="720"/>
                    </a:lnTo>
                    <a:lnTo>
                      <a:pt x="282" y="720"/>
                    </a:lnTo>
                    <a:lnTo>
                      <a:pt x="282" y="720"/>
                    </a:lnTo>
                    <a:lnTo>
                      <a:pt x="282" y="720"/>
                    </a:lnTo>
                    <a:lnTo>
                      <a:pt x="282" y="720"/>
                    </a:lnTo>
                    <a:lnTo>
                      <a:pt x="282" y="720"/>
                    </a:lnTo>
                    <a:lnTo>
                      <a:pt x="282" y="720"/>
                    </a:lnTo>
                    <a:lnTo>
                      <a:pt x="288" y="720"/>
                    </a:lnTo>
                    <a:lnTo>
                      <a:pt x="288" y="720"/>
                    </a:lnTo>
                    <a:lnTo>
                      <a:pt x="288" y="720"/>
                    </a:lnTo>
                    <a:lnTo>
                      <a:pt x="288" y="720"/>
                    </a:lnTo>
                    <a:lnTo>
                      <a:pt x="288" y="720"/>
                    </a:lnTo>
                    <a:lnTo>
                      <a:pt x="288" y="720"/>
                    </a:lnTo>
                    <a:lnTo>
                      <a:pt x="294" y="720"/>
                    </a:lnTo>
                    <a:lnTo>
                      <a:pt x="294" y="720"/>
                    </a:lnTo>
                    <a:lnTo>
                      <a:pt x="294" y="720"/>
                    </a:lnTo>
                    <a:lnTo>
                      <a:pt x="294" y="720"/>
                    </a:lnTo>
                    <a:lnTo>
                      <a:pt x="294" y="720"/>
                    </a:lnTo>
                    <a:lnTo>
                      <a:pt x="294" y="720"/>
                    </a:lnTo>
                    <a:lnTo>
                      <a:pt x="294" y="720"/>
                    </a:lnTo>
                    <a:lnTo>
                      <a:pt x="300" y="720"/>
                    </a:lnTo>
                    <a:lnTo>
                      <a:pt x="300" y="720"/>
                    </a:lnTo>
                    <a:lnTo>
                      <a:pt x="300" y="720"/>
                    </a:lnTo>
                    <a:lnTo>
                      <a:pt x="300" y="720"/>
                    </a:lnTo>
                    <a:lnTo>
                      <a:pt x="300" y="720"/>
                    </a:lnTo>
                    <a:lnTo>
                      <a:pt x="300" y="720"/>
                    </a:lnTo>
                    <a:lnTo>
                      <a:pt x="306" y="720"/>
                    </a:lnTo>
                    <a:lnTo>
                      <a:pt x="306" y="720"/>
                    </a:lnTo>
                    <a:lnTo>
                      <a:pt x="306" y="720"/>
                    </a:lnTo>
                    <a:lnTo>
                      <a:pt x="306" y="720"/>
                    </a:lnTo>
                    <a:lnTo>
                      <a:pt x="306" y="720"/>
                    </a:lnTo>
                    <a:lnTo>
                      <a:pt x="306" y="720"/>
                    </a:lnTo>
                    <a:lnTo>
                      <a:pt x="306" y="720"/>
                    </a:lnTo>
                    <a:lnTo>
                      <a:pt x="312" y="720"/>
                    </a:lnTo>
                    <a:lnTo>
                      <a:pt x="312" y="720"/>
                    </a:lnTo>
                    <a:lnTo>
                      <a:pt x="312" y="720"/>
                    </a:lnTo>
                    <a:lnTo>
                      <a:pt x="312" y="720"/>
                    </a:lnTo>
                    <a:lnTo>
                      <a:pt x="312" y="720"/>
                    </a:lnTo>
                    <a:lnTo>
                      <a:pt x="312" y="720"/>
                    </a:lnTo>
                    <a:lnTo>
                      <a:pt x="318" y="720"/>
                    </a:lnTo>
                    <a:lnTo>
                      <a:pt x="318" y="720"/>
                    </a:lnTo>
                    <a:lnTo>
                      <a:pt x="318" y="720"/>
                    </a:lnTo>
                    <a:lnTo>
                      <a:pt x="318" y="720"/>
                    </a:lnTo>
                    <a:lnTo>
                      <a:pt x="318" y="720"/>
                    </a:lnTo>
                    <a:lnTo>
                      <a:pt x="318" y="720"/>
                    </a:lnTo>
                    <a:lnTo>
                      <a:pt x="318" y="720"/>
                    </a:lnTo>
                    <a:lnTo>
                      <a:pt x="324" y="720"/>
                    </a:lnTo>
                    <a:lnTo>
                      <a:pt x="324" y="720"/>
                    </a:lnTo>
                    <a:lnTo>
                      <a:pt x="324" y="720"/>
                    </a:lnTo>
                    <a:lnTo>
                      <a:pt x="324" y="720"/>
                    </a:lnTo>
                    <a:lnTo>
                      <a:pt x="324" y="720"/>
                    </a:lnTo>
                    <a:lnTo>
                      <a:pt x="324" y="720"/>
                    </a:lnTo>
                    <a:lnTo>
                      <a:pt x="330" y="720"/>
                    </a:lnTo>
                    <a:lnTo>
                      <a:pt x="330" y="720"/>
                    </a:lnTo>
                    <a:lnTo>
                      <a:pt x="330" y="720"/>
                    </a:lnTo>
                    <a:lnTo>
                      <a:pt x="330" y="720"/>
                    </a:lnTo>
                    <a:lnTo>
                      <a:pt x="330" y="720"/>
                    </a:lnTo>
                    <a:lnTo>
                      <a:pt x="330" y="720"/>
                    </a:lnTo>
                    <a:lnTo>
                      <a:pt x="330" y="720"/>
                    </a:lnTo>
                    <a:lnTo>
                      <a:pt x="336" y="720"/>
                    </a:lnTo>
                    <a:lnTo>
                      <a:pt x="336" y="720"/>
                    </a:lnTo>
                    <a:lnTo>
                      <a:pt x="336" y="720"/>
                    </a:lnTo>
                    <a:lnTo>
                      <a:pt x="336" y="720"/>
                    </a:lnTo>
                    <a:lnTo>
                      <a:pt x="336" y="720"/>
                    </a:lnTo>
                    <a:lnTo>
                      <a:pt x="336" y="720"/>
                    </a:lnTo>
                    <a:lnTo>
                      <a:pt x="342" y="720"/>
                    </a:lnTo>
                    <a:lnTo>
                      <a:pt x="342" y="720"/>
                    </a:lnTo>
                    <a:lnTo>
                      <a:pt x="342" y="720"/>
                    </a:lnTo>
                    <a:lnTo>
                      <a:pt x="342" y="720"/>
                    </a:lnTo>
                    <a:lnTo>
                      <a:pt x="342" y="720"/>
                    </a:lnTo>
                    <a:lnTo>
                      <a:pt x="342" y="720"/>
                    </a:lnTo>
                    <a:lnTo>
                      <a:pt x="342" y="720"/>
                    </a:lnTo>
                    <a:lnTo>
                      <a:pt x="348" y="720"/>
                    </a:lnTo>
                    <a:lnTo>
                      <a:pt x="348" y="720"/>
                    </a:lnTo>
                    <a:lnTo>
                      <a:pt x="348" y="720"/>
                    </a:lnTo>
                    <a:lnTo>
                      <a:pt x="348" y="720"/>
                    </a:lnTo>
                    <a:lnTo>
                      <a:pt x="348" y="720"/>
                    </a:lnTo>
                    <a:lnTo>
                      <a:pt x="348" y="720"/>
                    </a:lnTo>
                    <a:lnTo>
                      <a:pt x="354" y="720"/>
                    </a:lnTo>
                    <a:lnTo>
                      <a:pt x="354" y="720"/>
                    </a:lnTo>
                    <a:lnTo>
                      <a:pt x="354" y="720"/>
                    </a:lnTo>
                    <a:lnTo>
                      <a:pt x="354" y="720"/>
                    </a:lnTo>
                    <a:lnTo>
                      <a:pt x="354" y="720"/>
                    </a:lnTo>
                    <a:lnTo>
                      <a:pt x="354" y="720"/>
                    </a:lnTo>
                    <a:lnTo>
                      <a:pt x="354" y="720"/>
                    </a:lnTo>
                    <a:lnTo>
                      <a:pt x="360" y="720"/>
                    </a:lnTo>
                    <a:lnTo>
                      <a:pt x="360" y="720"/>
                    </a:lnTo>
                    <a:lnTo>
                      <a:pt x="360" y="720"/>
                    </a:lnTo>
                    <a:lnTo>
                      <a:pt x="360" y="720"/>
                    </a:lnTo>
                    <a:lnTo>
                      <a:pt x="360" y="720"/>
                    </a:lnTo>
                    <a:lnTo>
                      <a:pt x="360" y="720"/>
                    </a:lnTo>
                    <a:lnTo>
                      <a:pt x="366" y="720"/>
                    </a:lnTo>
                    <a:lnTo>
                      <a:pt x="366" y="720"/>
                    </a:lnTo>
                    <a:lnTo>
                      <a:pt x="366" y="720"/>
                    </a:lnTo>
                    <a:lnTo>
                      <a:pt x="366" y="720"/>
                    </a:lnTo>
                    <a:lnTo>
                      <a:pt x="366" y="720"/>
                    </a:lnTo>
                    <a:lnTo>
                      <a:pt x="366" y="720"/>
                    </a:lnTo>
                    <a:lnTo>
                      <a:pt x="372" y="720"/>
                    </a:lnTo>
                    <a:lnTo>
                      <a:pt x="372" y="720"/>
                    </a:lnTo>
                    <a:lnTo>
                      <a:pt x="372" y="720"/>
                    </a:lnTo>
                    <a:lnTo>
                      <a:pt x="372" y="720"/>
                    </a:lnTo>
                    <a:lnTo>
                      <a:pt x="372" y="720"/>
                    </a:lnTo>
                    <a:lnTo>
                      <a:pt x="372" y="720"/>
                    </a:lnTo>
                    <a:lnTo>
                      <a:pt x="372" y="720"/>
                    </a:lnTo>
                    <a:lnTo>
                      <a:pt x="378" y="720"/>
                    </a:lnTo>
                    <a:lnTo>
                      <a:pt x="378" y="720"/>
                    </a:lnTo>
                    <a:lnTo>
                      <a:pt x="378" y="720"/>
                    </a:lnTo>
                    <a:lnTo>
                      <a:pt x="378" y="720"/>
                    </a:lnTo>
                    <a:lnTo>
                      <a:pt x="378" y="720"/>
                    </a:lnTo>
                    <a:lnTo>
                      <a:pt x="378" y="720"/>
                    </a:lnTo>
                    <a:lnTo>
                      <a:pt x="384" y="720"/>
                    </a:lnTo>
                    <a:lnTo>
                      <a:pt x="384" y="720"/>
                    </a:lnTo>
                    <a:lnTo>
                      <a:pt x="384" y="720"/>
                    </a:lnTo>
                    <a:lnTo>
                      <a:pt x="384" y="720"/>
                    </a:lnTo>
                    <a:lnTo>
                      <a:pt x="384" y="720"/>
                    </a:lnTo>
                    <a:lnTo>
                      <a:pt x="384" y="720"/>
                    </a:lnTo>
                    <a:lnTo>
                      <a:pt x="384" y="720"/>
                    </a:lnTo>
                    <a:lnTo>
                      <a:pt x="390" y="720"/>
                    </a:lnTo>
                    <a:lnTo>
                      <a:pt x="390" y="720"/>
                    </a:lnTo>
                    <a:lnTo>
                      <a:pt x="390" y="720"/>
                    </a:lnTo>
                    <a:lnTo>
                      <a:pt x="390" y="720"/>
                    </a:lnTo>
                    <a:lnTo>
                      <a:pt x="390" y="720"/>
                    </a:lnTo>
                    <a:lnTo>
                      <a:pt x="390" y="720"/>
                    </a:lnTo>
                    <a:lnTo>
                      <a:pt x="390" y="720"/>
                    </a:lnTo>
                    <a:lnTo>
                      <a:pt x="396" y="720"/>
                    </a:lnTo>
                    <a:lnTo>
                      <a:pt x="396" y="720"/>
                    </a:lnTo>
                    <a:lnTo>
                      <a:pt x="396" y="720"/>
                    </a:lnTo>
                    <a:lnTo>
                      <a:pt x="396" y="720"/>
                    </a:lnTo>
                    <a:lnTo>
                      <a:pt x="396" y="720"/>
                    </a:lnTo>
                    <a:lnTo>
                      <a:pt x="396" y="720"/>
                    </a:lnTo>
                    <a:lnTo>
                      <a:pt x="402" y="720"/>
                    </a:lnTo>
                    <a:lnTo>
                      <a:pt x="402" y="720"/>
                    </a:lnTo>
                    <a:lnTo>
                      <a:pt x="402" y="720"/>
                    </a:lnTo>
                    <a:lnTo>
                      <a:pt x="402" y="720"/>
                    </a:lnTo>
                    <a:lnTo>
                      <a:pt x="402" y="720"/>
                    </a:lnTo>
                    <a:lnTo>
                      <a:pt x="402" y="720"/>
                    </a:lnTo>
                    <a:lnTo>
                      <a:pt x="402" y="720"/>
                    </a:lnTo>
                    <a:lnTo>
                      <a:pt x="408" y="720"/>
                    </a:lnTo>
                    <a:lnTo>
                      <a:pt x="408" y="720"/>
                    </a:lnTo>
                    <a:lnTo>
                      <a:pt x="408" y="720"/>
                    </a:lnTo>
                    <a:lnTo>
                      <a:pt x="408" y="720"/>
                    </a:lnTo>
                    <a:lnTo>
                      <a:pt x="408" y="720"/>
                    </a:lnTo>
                    <a:lnTo>
                      <a:pt x="408" y="720"/>
                    </a:lnTo>
                    <a:lnTo>
                      <a:pt x="414" y="720"/>
                    </a:lnTo>
                    <a:lnTo>
                      <a:pt x="414" y="720"/>
                    </a:lnTo>
                    <a:lnTo>
                      <a:pt x="414" y="720"/>
                    </a:lnTo>
                    <a:lnTo>
                      <a:pt x="414" y="720"/>
                    </a:lnTo>
                    <a:lnTo>
                      <a:pt x="414" y="720"/>
                    </a:lnTo>
                    <a:lnTo>
                      <a:pt x="414" y="720"/>
                    </a:lnTo>
                    <a:lnTo>
                      <a:pt x="420" y="720"/>
                    </a:lnTo>
                    <a:lnTo>
                      <a:pt x="420" y="720"/>
                    </a:lnTo>
                    <a:lnTo>
                      <a:pt x="420" y="720"/>
                    </a:lnTo>
                    <a:lnTo>
                      <a:pt x="420" y="720"/>
                    </a:lnTo>
                    <a:lnTo>
                      <a:pt x="420" y="720"/>
                    </a:lnTo>
                    <a:lnTo>
                      <a:pt x="420" y="720"/>
                    </a:lnTo>
                    <a:lnTo>
                      <a:pt x="420" y="720"/>
                    </a:lnTo>
                    <a:lnTo>
                      <a:pt x="426" y="720"/>
                    </a:lnTo>
                    <a:lnTo>
                      <a:pt x="426" y="720"/>
                    </a:lnTo>
                    <a:lnTo>
                      <a:pt x="426" y="720"/>
                    </a:lnTo>
                    <a:lnTo>
                      <a:pt x="426" y="720"/>
                    </a:lnTo>
                    <a:lnTo>
                      <a:pt x="426" y="720"/>
                    </a:lnTo>
                    <a:lnTo>
                      <a:pt x="426" y="720"/>
                    </a:lnTo>
                    <a:lnTo>
                      <a:pt x="426" y="720"/>
                    </a:lnTo>
                    <a:lnTo>
                      <a:pt x="432" y="720"/>
                    </a:lnTo>
                    <a:lnTo>
                      <a:pt x="432" y="720"/>
                    </a:lnTo>
                    <a:lnTo>
                      <a:pt x="432" y="720"/>
                    </a:lnTo>
                    <a:lnTo>
                      <a:pt x="432" y="720"/>
                    </a:lnTo>
                    <a:lnTo>
                      <a:pt x="432" y="720"/>
                    </a:lnTo>
                    <a:lnTo>
                      <a:pt x="432" y="720"/>
                    </a:lnTo>
                    <a:lnTo>
                      <a:pt x="438" y="720"/>
                    </a:lnTo>
                    <a:lnTo>
                      <a:pt x="438" y="720"/>
                    </a:lnTo>
                    <a:lnTo>
                      <a:pt x="438" y="720"/>
                    </a:lnTo>
                    <a:lnTo>
                      <a:pt x="438" y="720"/>
                    </a:lnTo>
                    <a:lnTo>
                      <a:pt x="438" y="720"/>
                    </a:lnTo>
                    <a:lnTo>
                      <a:pt x="438" y="720"/>
                    </a:lnTo>
                    <a:lnTo>
                      <a:pt x="438" y="720"/>
                    </a:lnTo>
                    <a:lnTo>
                      <a:pt x="444" y="720"/>
                    </a:lnTo>
                    <a:lnTo>
                      <a:pt x="444" y="720"/>
                    </a:lnTo>
                    <a:lnTo>
                      <a:pt x="444" y="720"/>
                    </a:lnTo>
                    <a:lnTo>
                      <a:pt x="444" y="720"/>
                    </a:lnTo>
                    <a:lnTo>
                      <a:pt x="444" y="720"/>
                    </a:lnTo>
                    <a:lnTo>
                      <a:pt x="444" y="720"/>
                    </a:lnTo>
                    <a:lnTo>
                      <a:pt x="450" y="720"/>
                    </a:lnTo>
                    <a:lnTo>
                      <a:pt x="450" y="720"/>
                    </a:lnTo>
                    <a:lnTo>
                      <a:pt x="450" y="720"/>
                    </a:lnTo>
                    <a:lnTo>
                      <a:pt x="450" y="720"/>
                    </a:lnTo>
                    <a:lnTo>
                      <a:pt x="450" y="720"/>
                    </a:lnTo>
                    <a:lnTo>
                      <a:pt x="450" y="720"/>
                    </a:lnTo>
                    <a:lnTo>
                      <a:pt x="456" y="720"/>
                    </a:lnTo>
                    <a:lnTo>
                      <a:pt x="456" y="720"/>
                    </a:lnTo>
                    <a:lnTo>
                      <a:pt x="456" y="720"/>
                    </a:lnTo>
                    <a:lnTo>
                      <a:pt x="456" y="720"/>
                    </a:lnTo>
                    <a:lnTo>
                      <a:pt x="456" y="720"/>
                    </a:lnTo>
                    <a:lnTo>
                      <a:pt x="456" y="720"/>
                    </a:lnTo>
                    <a:lnTo>
                      <a:pt x="456" y="720"/>
                    </a:lnTo>
                    <a:lnTo>
                      <a:pt x="462" y="720"/>
                    </a:lnTo>
                    <a:lnTo>
                      <a:pt x="462" y="720"/>
                    </a:lnTo>
                    <a:lnTo>
                      <a:pt x="462" y="720"/>
                    </a:lnTo>
                    <a:lnTo>
                      <a:pt x="462" y="720"/>
                    </a:lnTo>
                    <a:lnTo>
                      <a:pt x="462" y="720"/>
                    </a:lnTo>
                    <a:lnTo>
                      <a:pt x="462" y="720"/>
                    </a:lnTo>
                    <a:lnTo>
                      <a:pt x="468" y="720"/>
                    </a:lnTo>
                    <a:lnTo>
                      <a:pt x="468" y="720"/>
                    </a:lnTo>
                    <a:lnTo>
                      <a:pt x="468" y="720"/>
                    </a:lnTo>
                    <a:lnTo>
                      <a:pt x="468" y="720"/>
                    </a:lnTo>
                    <a:lnTo>
                      <a:pt x="468" y="720"/>
                    </a:lnTo>
                    <a:lnTo>
                      <a:pt x="468" y="720"/>
                    </a:lnTo>
                    <a:lnTo>
                      <a:pt x="468" y="720"/>
                    </a:lnTo>
                    <a:lnTo>
                      <a:pt x="474" y="720"/>
                    </a:lnTo>
                    <a:lnTo>
                      <a:pt x="474" y="720"/>
                    </a:lnTo>
                    <a:lnTo>
                      <a:pt x="474" y="720"/>
                    </a:lnTo>
                    <a:lnTo>
                      <a:pt x="474" y="720"/>
                    </a:lnTo>
                    <a:lnTo>
                      <a:pt x="474" y="720"/>
                    </a:lnTo>
                    <a:lnTo>
                      <a:pt x="474" y="720"/>
                    </a:lnTo>
                    <a:lnTo>
                      <a:pt x="480" y="720"/>
                    </a:lnTo>
                    <a:lnTo>
                      <a:pt x="480" y="720"/>
                    </a:lnTo>
                    <a:lnTo>
                      <a:pt x="480" y="720"/>
                    </a:lnTo>
                    <a:lnTo>
                      <a:pt x="480" y="720"/>
                    </a:lnTo>
                    <a:lnTo>
                      <a:pt x="480" y="720"/>
                    </a:lnTo>
                    <a:lnTo>
                      <a:pt x="480" y="720"/>
                    </a:lnTo>
                    <a:lnTo>
                      <a:pt x="480" y="720"/>
                    </a:lnTo>
                    <a:lnTo>
                      <a:pt x="486" y="720"/>
                    </a:lnTo>
                    <a:lnTo>
                      <a:pt x="486" y="720"/>
                    </a:lnTo>
                    <a:lnTo>
                      <a:pt x="486" y="720"/>
                    </a:lnTo>
                    <a:lnTo>
                      <a:pt x="486" y="720"/>
                    </a:lnTo>
                    <a:lnTo>
                      <a:pt x="486" y="720"/>
                    </a:lnTo>
                    <a:lnTo>
                      <a:pt x="486" y="720"/>
                    </a:lnTo>
                    <a:lnTo>
                      <a:pt x="492" y="720"/>
                    </a:lnTo>
                    <a:lnTo>
                      <a:pt x="492" y="720"/>
                    </a:lnTo>
                    <a:lnTo>
                      <a:pt x="492" y="720"/>
                    </a:lnTo>
                    <a:lnTo>
                      <a:pt x="492" y="720"/>
                    </a:lnTo>
                    <a:lnTo>
                      <a:pt x="492" y="720"/>
                    </a:lnTo>
                    <a:lnTo>
                      <a:pt x="492" y="720"/>
                    </a:lnTo>
                    <a:lnTo>
                      <a:pt x="492" y="720"/>
                    </a:lnTo>
                    <a:lnTo>
                      <a:pt x="498" y="720"/>
                    </a:lnTo>
                    <a:lnTo>
                      <a:pt x="498" y="720"/>
                    </a:lnTo>
                    <a:lnTo>
                      <a:pt x="498" y="720"/>
                    </a:lnTo>
                    <a:lnTo>
                      <a:pt x="498" y="720"/>
                    </a:lnTo>
                    <a:lnTo>
                      <a:pt x="498" y="720"/>
                    </a:lnTo>
                    <a:lnTo>
                      <a:pt x="498" y="720"/>
                    </a:lnTo>
                    <a:lnTo>
                      <a:pt x="498" y="720"/>
                    </a:lnTo>
                    <a:lnTo>
                      <a:pt x="504" y="720"/>
                    </a:lnTo>
                    <a:lnTo>
                      <a:pt x="504" y="720"/>
                    </a:lnTo>
                    <a:lnTo>
                      <a:pt x="504" y="720"/>
                    </a:lnTo>
                    <a:lnTo>
                      <a:pt x="504" y="720"/>
                    </a:lnTo>
                    <a:lnTo>
                      <a:pt x="504" y="720"/>
                    </a:lnTo>
                    <a:lnTo>
                      <a:pt x="504" y="720"/>
                    </a:lnTo>
                    <a:lnTo>
                      <a:pt x="510" y="720"/>
                    </a:lnTo>
                    <a:lnTo>
                      <a:pt x="510" y="720"/>
                    </a:lnTo>
                    <a:lnTo>
                      <a:pt x="510" y="720"/>
                    </a:lnTo>
                    <a:lnTo>
                      <a:pt x="510" y="720"/>
                    </a:lnTo>
                    <a:lnTo>
                      <a:pt x="510" y="720"/>
                    </a:lnTo>
                    <a:lnTo>
                      <a:pt x="510" y="720"/>
                    </a:lnTo>
                    <a:lnTo>
                      <a:pt x="516" y="720"/>
                    </a:lnTo>
                    <a:lnTo>
                      <a:pt x="516" y="720"/>
                    </a:lnTo>
                    <a:lnTo>
                      <a:pt x="516" y="720"/>
                    </a:lnTo>
                    <a:lnTo>
                      <a:pt x="516" y="720"/>
                    </a:lnTo>
                    <a:lnTo>
                      <a:pt x="516" y="720"/>
                    </a:lnTo>
                    <a:lnTo>
                      <a:pt x="516" y="720"/>
                    </a:lnTo>
                    <a:lnTo>
                      <a:pt x="516" y="720"/>
                    </a:lnTo>
                    <a:lnTo>
                      <a:pt x="522" y="720"/>
                    </a:lnTo>
                    <a:lnTo>
                      <a:pt x="522" y="720"/>
                    </a:lnTo>
                    <a:lnTo>
                      <a:pt x="522" y="720"/>
                    </a:lnTo>
                    <a:lnTo>
                      <a:pt x="522" y="720"/>
                    </a:lnTo>
                    <a:lnTo>
                      <a:pt x="522" y="720"/>
                    </a:lnTo>
                    <a:lnTo>
                      <a:pt x="522" y="720"/>
                    </a:lnTo>
                    <a:lnTo>
                      <a:pt x="528" y="720"/>
                    </a:lnTo>
                    <a:lnTo>
                      <a:pt x="528" y="720"/>
                    </a:lnTo>
                    <a:lnTo>
                      <a:pt x="528" y="720"/>
                    </a:lnTo>
                    <a:lnTo>
                      <a:pt x="528" y="720"/>
                    </a:lnTo>
                    <a:lnTo>
                      <a:pt x="528" y="720"/>
                    </a:lnTo>
                    <a:lnTo>
                      <a:pt x="528" y="720"/>
                    </a:lnTo>
                    <a:lnTo>
                      <a:pt x="528" y="720"/>
                    </a:lnTo>
                    <a:lnTo>
                      <a:pt x="534" y="720"/>
                    </a:lnTo>
                    <a:lnTo>
                      <a:pt x="534" y="720"/>
                    </a:lnTo>
                    <a:lnTo>
                      <a:pt x="534" y="720"/>
                    </a:lnTo>
                    <a:lnTo>
                      <a:pt x="534" y="720"/>
                    </a:lnTo>
                    <a:lnTo>
                      <a:pt x="534" y="720"/>
                    </a:lnTo>
                    <a:lnTo>
                      <a:pt x="534" y="720"/>
                    </a:lnTo>
                    <a:lnTo>
                      <a:pt x="540" y="720"/>
                    </a:lnTo>
                    <a:lnTo>
                      <a:pt x="540" y="720"/>
                    </a:lnTo>
                    <a:lnTo>
                      <a:pt x="540" y="720"/>
                    </a:lnTo>
                    <a:lnTo>
                      <a:pt x="540" y="720"/>
                    </a:lnTo>
                    <a:lnTo>
                      <a:pt x="540" y="720"/>
                    </a:lnTo>
                    <a:lnTo>
                      <a:pt x="540" y="720"/>
                    </a:lnTo>
                    <a:lnTo>
                      <a:pt x="540" y="720"/>
                    </a:lnTo>
                    <a:lnTo>
                      <a:pt x="546" y="720"/>
                    </a:lnTo>
                    <a:lnTo>
                      <a:pt x="546" y="720"/>
                    </a:lnTo>
                    <a:lnTo>
                      <a:pt x="546" y="720"/>
                    </a:lnTo>
                    <a:lnTo>
                      <a:pt x="546" y="720"/>
                    </a:lnTo>
                    <a:lnTo>
                      <a:pt x="546" y="720"/>
                    </a:lnTo>
                    <a:lnTo>
                      <a:pt x="546" y="720"/>
                    </a:lnTo>
                    <a:lnTo>
                      <a:pt x="552" y="720"/>
                    </a:lnTo>
                    <a:lnTo>
                      <a:pt x="552" y="720"/>
                    </a:lnTo>
                    <a:lnTo>
                      <a:pt x="552" y="720"/>
                    </a:lnTo>
                    <a:lnTo>
                      <a:pt x="552" y="720"/>
                    </a:lnTo>
                    <a:lnTo>
                      <a:pt x="552" y="720"/>
                    </a:lnTo>
                    <a:lnTo>
                      <a:pt x="552" y="720"/>
                    </a:lnTo>
                    <a:lnTo>
                      <a:pt x="552" y="720"/>
                    </a:lnTo>
                    <a:lnTo>
                      <a:pt x="558" y="720"/>
                    </a:lnTo>
                    <a:lnTo>
                      <a:pt x="558" y="720"/>
                    </a:lnTo>
                    <a:lnTo>
                      <a:pt x="558" y="720"/>
                    </a:lnTo>
                    <a:lnTo>
                      <a:pt x="558" y="720"/>
                    </a:lnTo>
                    <a:lnTo>
                      <a:pt x="558" y="720"/>
                    </a:lnTo>
                    <a:lnTo>
                      <a:pt x="558" y="720"/>
                    </a:lnTo>
                    <a:lnTo>
                      <a:pt x="564" y="720"/>
                    </a:lnTo>
                    <a:lnTo>
                      <a:pt x="564" y="720"/>
                    </a:lnTo>
                    <a:lnTo>
                      <a:pt x="564" y="720"/>
                    </a:lnTo>
                    <a:lnTo>
                      <a:pt x="564" y="720"/>
                    </a:lnTo>
                    <a:lnTo>
                      <a:pt x="564" y="720"/>
                    </a:lnTo>
                    <a:lnTo>
                      <a:pt x="564" y="720"/>
                    </a:lnTo>
                    <a:lnTo>
                      <a:pt x="564" y="720"/>
                    </a:lnTo>
                    <a:lnTo>
                      <a:pt x="570" y="720"/>
                    </a:lnTo>
                    <a:lnTo>
                      <a:pt x="570" y="720"/>
                    </a:lnTo>
                    <a:lnTo>
                      <a:pt x="570" y="720"/>
                    </a:lnTo>
                    <a:lnTo>
                      <a:pt x="570" y="720"/>
                    </a:lnTo>
                    <a:lnTo>
                      <a:pt x="570" y="720"/>
                    </a:lnTo>
                    <a:lnTo>
                      <a:pt x="570" y="720"/>
                    </a:lnTo>
                    <a:lnTo>
                      <a:pt x="576" y="720"/>
                    </a:lnTo>
                    <a:lnTo>
                      <a:pt x="576" y="720"/>
                    </a:lnTo>
                    <a:lnTo>
                      <a:pt x="576" y="720"/>
                    </a:lnTo>
                    <a:lnTo>
                      <a:pt x="576" y="720"/>
                    </a:lnTo>
                    <a:lnTo>
                      <a:pt x="576" y="720"/>
                    </a:lnTo>
                    <a:lnTo>
                      <a:pt x="576" y="720"/>
                    </a:lnTo>
                    <a:lnTo>
                      <a:pt x="576" y="720"/>
                    </a:lnTo>
                    <a:lnTo>
                      <a:pt x="582" y="720"/>
                    </a:lnTo>
                    <a:lnTo>
                      <a:pt x="582" y="720"/>
                    </a:lnTo>
                    <a:lnTo>
                      <a:pt x="582" y="720"/>
                    </a:lnTo>
                    <a:lnTo>
                      <a:pt x="582" y="720"/>
                    </a:lnTo>
                    <a:lnTo>
                      <a:pt x="582" y="720"/>
                    </a:lnTo>
                    <a:lnTo>
                      <a:pt x="582" y="720"/>
                    </a:lnTo>
                    <a:lnTo>
                      <a:pt x="588" y="720"/>
                    </a:lnTo>
                    <a:lnTo>
                      <a:pt x="588" y="720"/>
                    </a:lnTo>
                    <a:lnTo>
                      <a:pt x="588" y="720"/>
                    </a:lnTo>
                    <a:lnTo>
                      <a:pt x="588" y="720"/>
                    </a:lnTo>
                    <a:lnTo>
                      <a:pt x="588" y="720"/>
                    </a:lnTo>
                    <a:lnTo>
                      <a:pt x="588" y="720"/>
                    </a:lnTo>
                    <a:lnTo>
                      <a:pt x="588" y="720"/>
                    </a:lnTo>
                    <a:lnTo>
                      <a:pt x="594" y="720"/>
                    </a:lnTo>
                    <a:lnTo>
                      <a:pt x="594" y="720"/>
                    </a:lnTo>
                    <a:lnTo>
                      <a:pt x="594" y="720"/>
                    </a:lnTo>
                    <a:lnTo>
                      <a:pt x="594" y="720"/>
                    </a:lnTo>
                    <a:lnTo>
                      <a:pt x="594" y="720"/>
                    </a:lnTo>
                    <a:lnTo>
                      <a:pt x="594" y="720"/>
                    </a:lnTo>
                    <a:lnTo>
                      <a:pt x="600" y="720"/>
                    </a:lnTo>
                    <a:lnTo>
                      <a:pt x="600" y="720"/>
                    </a:lnTo>
                    <a:lnTo>
                      <a:pt x="600" y="720"/>
                    </a:lnTo>
                    <a:lnTo>
                      <a:pt x="600" y="720"/>
                    </a:lnTo>
                    <a:lnTo>
                      <a:pt x="600" y="720"/>
                    </a:lnTo>
                    <a:lnTo>
                      <a:pt x="600" y="720"/>
                    </a:lnTo>
                    <a:lnTo>
                      <a:pt x="600" y="720"/>
                    </a:lnTo>
                    <a:lnTo>
                      <a:pt x="606" y="720"/>
                    </a:lnTo>
                    <a:lnTo>
                      <a:pt x="606" y="720"/>
                    </a:lnTo>
                    <a:lnTo>
                      <a:pt x="606" y="720"/>
                    </a:lnTo>
                    <a:lnTo>
                      <a:pt x="606" y="720"/>
                    </a:lnTo>
                    <a:lnTo>
                      <a:pt x="606" y="720"/>
                    </a:lnTo>
                    <a:lnTo>
                      <a:pt x="606" y="720"/>
                    </a:lnTo>
                    <a:lnTo>
                      <a:pt x="612" y="720"/>
                    </a:lnTo>
                    <a:lnTo>
                      <a:pt x="612" y="720"/>
                    </a:lnTo>
                    <a:lnTo>
                      <a:pt x="612" y="720"/>
                    </a:lnTo>
                    <a:lnTo>
                      <a:pt x="612" y="720"/>
                    </a:lnTo>
                    <a:lnTo>
                      <a:pt x="612" y="720"/>
                    </a:lnTo>
                    <a:lnTo>
                      <a:pt x="612" y="720"/>
                    </a:lnTo>
                    <a:lnTo>
                      <a:pt x="612" y="720"/>
                    </a:lnTo>
                    <a:lnTo>
                      <a:pt x="618" y="720"/>
                    </a:lnTo>
                    <a:lnTo>
                      <a:pt x="618" y="720"/>
                    </a:lnTo>
                    <a:lnTo>
                      <a:pt x="618" y="720"/>
                    </a:lnTo>
                    <a:lnTo>
                      <a:pt x="618" y="720"/>
                    </a:lnTo>
                    <a:lnTo>
                      <a:pt x="618" y="720"/>
                    </a:lnTo>
                    <a:lnTo>
                      <a:pt x="618" y="720"/>
                    </a:lnTo>
                    <a:lnTo>
                      <a:pt x="624" y="720"/>
                    </a:lnTo>
                    <a:lnTo>
                      <a:pt x="624" y="720"/>
                    </a:lnTo>
                    <a:lnTo>
                      <a:pt x="624" y="720"/>
                    </a:lnTo>
                    <a:lnTo>
                      <a:pt x="624" y="720"/>
                    </a:lnTo>
                    <a:lnTo>
                      <a:pt x="624" y="720"/>
                    </a:lnTo>
                    <a:lnTo>
                      <a:pt x="624" y="720"/>
                    </a:lnTo>
                    <a:lnTo>
                      <a:pt x="624" y="720"/>
                    </a:lnTo>
                    <a:lnTo>
                      <a:pt x="630" y="720"/>
                    </a:lnTo>
                    <a:lnTo>
                      <a:pt x="630" y="720"/>
                    </a:lnTo>
                    <a:lnTo>
                      <a:pt x="630" y="720"/>
                    </a:lnTo>
                    <a:lnTo>
                      <a:pt x="630" y="720"/>
                    </a:lnTo>
                    <a:lnTo>
                      <a:pt x="630" y="720"/>
                    </a:lnTo>
                    <a:lnTo>
                      <a:pt x="630" y="720"/>
                    </a:lnTo>
                    <a:lnTo>
                      <a:pt x="636" y="720"/>
                    </a:lnTo>
                    <a:lnTo>
                      <a:pt x="636" y="720"/>
                    </a:lnTo>
                    <a:lnTo>
                      <a:pt x="636" y="720"/>
                    </a:lnTo>
                    <a:lnTo>
                      <a:pt x="636" y="720"/>
                    </a:lnTo>
                    <a:lnTo>
                      <a:pt x="636" y="720"/>
                    </a:lnTo>
                    <a:lnTo>
                      <a:pt x="636" y="720"/>
                    </a:lnTo>
                    <a:lnTo>
                      <a:pt x="636" y="720"/>
                    </a:lnTo>
                    <a:lnTo>
                      <a:pt x="642" y="720"/>
                    </a:lnTo>
                    <a:lnTo>
                      <a:pt x="642" y="720"/>
                    </a:lnTo>
                    <a:lnTo>
                      <a:pt x="642" y="720"/>
                    </a:lnTo>
                    <a:lnTo>
                      <a:pt x="642" y="720"/>
                    </a:lnTo>
                    <a:lnTo>
                      <a:pt x="642" y="720"/>
                    </a:lnTo>
                    <a:lnTo>
                      <a:pt x="642" y="720"/>
                    </a:lnTo>
                    <a:lnTo>
                      <a:pt x="648" y="720"/>
                    </a:lnTo>
                    <a:lnTo>
                      <a:pt x="648" y="720"/>
                    </a:lnTo>
                    <a:lnTo>
                      <a:pt x="648" y="720"/>
                    </a:lnTo>
                    <a:lnTo>
                      <a:pt x="648" y="720"/>
                    </a:lnTo>
                    <a:lnTo>
                      <a:pt x="648" y="720"/>
                    </a:lnTo>
                    <a:lnTo>
                      <a:pt x="648" y="720"/>
                    </a:lnTo>
                    <a:lnTo>
                      <a:pt x="648" y="720"/>
                    </a:lnTo>
                    <a:lnTo>
                      <a:pt x="654" y="720"/>
                    </a:lnTo>
                    <a:lnTo>
                      <a:pt x="654" y="720"/>
                    </a:lnTo>
                    <a:lnTo>
                      <a:pt x="654" y="720"/>
                    </a:lnTo>
                    <a:lnTo>
                      <a:pt x="654" y="720"/>
                    </a:lnTo>
                    <a:lnTo>
                      <a:pt x="654" y="720"/>
                    </a:lnTo>
                    <a:lnTo>
                      <a:pt x="654" y="720"/>
                    </a:lnTo>
                    <a:lnTo>
                      <a:pt x="654" y="720"/>
                    </a:lnTo>
                    <a:lnTo>
                      <a:pt x="660" y="720"/>
                    </a:lnTo>
                    <a:lnTo>
                      <a:pt x="660" y="720"/>
                    </a:lnTo>
                    <a:lnTo>
                      <a:pt x="660" y="720"/>
                    </a:lnTo>
                    <a:lnTo>
                      <a:pt x="660" y="720"/>
                    </a:lnTo>
                    <a:lnTo>
                      <a:pt x="660" y="720"/>
                    </a:lnTo>
                    <a:lnTo>
                      <a:pt x="660" y="720"/>
                    </a:lnTo>
                    <a:lnTo>
                      <a:pt x="666" y="720"/>
                    </a:lnTo>
                    <a:lnTo>
                      <a:pt x="666" y="720"/>
                    </a:lnTo>
                    <a:lnTo>
                      <a:pt x="666" y="720"/>
                    </a:lnTo>
                    <a:lnTo>
                      <a:pt x="666" y="720"/>
                    </a:lnTo>
                    <a:lnTo>
                      <a:pt x="666" y="720"/>
                    </a:lnTo>
                    <a:lnTo>
                      <a:pt x="666" y="720"/>
                    </a:lnTo>
                    <a:lnTo>
                      <a:pt x="666" y="720"/>
                    </a:lnTo>
                    <a:lnTo>
                      <a:pt x="672" y="720"/>
                    </a:lnTo>
                    <a:lnTo>
                      <a:pt x="672" y="720"/>
                    </a:lnTo>
                    <a:lnTo>
                      <a:pt x="672" y="720"/>
                    </a:lnTo>
                    <a:lnTo>
                      <a:pt x="672" y="720"/>
                    </a:lnTo>
                    <a:lnTo>
                      <a:pt x="672" y="720"/>
                    </a:lnTo>
                    <a:lnTo>
                      <a:pt x="672" y="720"/>
                    </a:lnTo>
                    <a:lnTo>
                      <a:pt x="678" y="720"/>
                    </a:lnTo>
                    <a:lnTo>
                      <a:pt x="678" y="720"/>
                    </a:lnTo>
                    <a:lnTo>
                      <a:pt x="678" y="720"/>
                    </a:lnTo>
                    <a:lnTo>
                      <a:pt x="678" y="720"/>
                    </a:lnTo>
                    <a:lnTo>
                      <a:pt x="678" y="720"/>
                    </a:lnTo>
                    <a:lnTo>
                      <a:pt x="678" y="720"/>
                    </a:lnTo>
                    <a:lnTo>
                      <a:pt x="684" y="720"/>
                    </a:lnTo>
                    <a:lnTo>
                      <a:pt x="684" y="720"/>
                    </a:lnTo>
                    <a:lnTo>
                      <a:pt x="684" y="720"/>
                    </a:lnTo>
                    <a:lnTo>
                      <a:pt x="684" y="720"/>
                    </a:lnTo>
                    <a:lnTo>
                      <a:pt x="684" y="720"/>
                    </a:lnTo>
                    <a:lnTo>
                      <a:pt x="684" y="720"/>
                    </a:lnTo>
                    <a:lnTo>
                      <a:pt x="684" y="720"/>
                    </a:lnTo>
                    <a:lnTo>
                      <a:pt x="690" y="720"/>
                    </a:lnTo>
                    <a:lnTo>
                      <a:pt x="690" y="720"/>
                    </a:lnTo>
                    <a:lnTo>
                      <a:pt x="690" y="720"/>
                    </a:lnTo>
                    <a:lnTo>
                      <a:pt x="690" y="720"/>
                    </a:lnTo>
                    <a:lnTo>
                      <a:pt x="690" y="720"/>
                    </a:lnTo>
                    <a:lnTo>
                      <a:pt x="690" y="720"/>
                    </a:lnTo>
                    <a:lnTo>
                      <a:pt x="696" y="720"/>
                    </a:lnTo>
                    <a:lnTo>
                      <a:pt x="696" y="720"/>
                    </a:lnTo>
                    <a:lnTo>
                      <a:pt x="696" y="720"/>
                    </a:lnTo>
                    <a:lnTo>
                      <a:pt x="696" y="720"/>
                    </a:lnTo>
                    <a:lnTo>
                      <a:pt x="696" y="720"/>
                    </a:lnTo>
                    <a:lnTo>
                      <a:pt x="696" y="720"/>
                    </a:lnTo>
                    <a:lnTo>
                      <a:pt x="696" y="720"/>
                    </a:lnTo>
                    <a:lnTo>
                      <a:pt x="702" y="720"/>
                    </a:lnTo>
                    <a:lnTo>
                      <a:pt x="702" y="720"/>
                    </a:lnTo>
                    <a:lnTo>
                      <a:pt x="702" y="720"/>
                    </a:lnTo>
                    <a:lnTo>
                      <a:pt x="702" y="720"/>
                    </a:lnTo>
                    <a:lnTo>
                      <a:pt x="702" y="720"/>
                    </a:lnTo>
                    <a:lnTo>
                      <a:pt x="702" y="720"/>
                    </a:lnTo>
                    <a:lnTo>
                      <a:pt x="708" y="720"/>
                    </a:lnTo>
                    <a:lnTo>
                      <a:pt x="708" y="720"/>
                    </a:lnTo>
                    <a:lnTo>
                      <a:pt x="708" y="720"/>
                    </a:lnTo>
                    <a:lnTo>
                      <a:pt x="708" y="720"/>
                    </a:lnTo>
                    <a:lnTo>
                      <a:pt x="708" y="720"/>
                    </a:lnTo>
                    <a:lnTo>
                      <a:pt x="708" y="720"/>
                    </a:lnTo>
                    <a:lnTo>
                      <a:pt x="708" y="720"/>
                    </a:lnTo>
                    <a:lnTo>
                      <a:pt x="714" y="720"/>
                    </a:lnTo>
                    <a:lnTo>
                      <a:pt x="714" y="720"/>
                    </a:lnTo>
                    <a:lnTo>
                      <a:pt x="714" y="720"/>
                    </a:lnTo>
                    <a:lnTo>
                      <a:pt x="714" y="720"/>
                    </a:lnTo>
                    <a:lnTo>
                      <a:pt x="714" y="720"/>
                    </a:lnTo>
                    <a:lnTo>
                      <a:pt x="714" y="720"/>
                    </a:lnTo>
                    <a:lnTo>
                      <a:pt x="720" y="720"/>
                    </a:lnTo>
                    <a:lnTo>
                      <a:pt x="720" y="720"/>
                    </a:lnTo>
                    <a:lnTo>
                      <a:pt x="720" y="720"/>
                    </a:lnTo>
                    <a:lnTo>
                      <a:pt x="720" y="726"/>
                    </a:lnTo>
                    <a:lnTo>
                      <a:pt x="720" y="726"/>
                    </a:lnTo>
                    <a:lnTo>
                      <a:pt x="720" y="726"/>
                    </a:lnTo>
                    <a:lnTo>
                      <a:pt x="726" y="726"/>
                    </a:lnTo>
                    <a:lnTo>
                      <a:pt x="726" y="726"/>
                    </a:lnTo>
                    <a:lnTo>
                      <a:pt x="726" y="726"/>
                    </a:lnTo>
                    <a:lnTo>
                      <a:pt x="726" y="726"/>
                    </a:lnTo>
                    <a:lnTo>
                      <a:pt x="726" y="726"/>
                    </a:lnTo>
                    <a:lnTo>
                      <a:pt x="726" y="726"/>
                    </a:lnTo>
                    <a:lnTo>
                      <a:pt x="726" y="726"/>
                    </a:lnTo>
                    <a:lnTo>
                      <a:pt x="732" y="726"/>
                    </a:lnTo>
                    <a:lnTo>
                      <a:pt x="732" y="726"/>
                    </a:lnTo>
                    <a:lnTo>
                      <a:pt x="732" y="726"/>
                    </a:lnTo>
                    <a:lnTo>
                      <a:pt x="732" y="726"/>
                    </a:lnTo>
                    <a:lnTo>
                      <a:pt x="732" y="726"/>
                    </a:lnTo>
                    <a:lnTo>
                      <a:pt x="732" y="726"/>
                    </a:lnTo>
                    <a:lnTo>
                      <a:pt x="738" y="726"/>
                    </a:lnTo>
                    <a:lnTo>
                      <a:pt x="738" y="726"/>
                    </a:lnTo>
                    <a:lnTo>
                      <a:pt x="738" y="726"/>
                    </a:lnTo>
                    <a:lnTo>
                      <a:pt x="738" y="726"/>
                    </a:lnTo>
                    <a:lnTo>
                      <a:pt x="738" y="726"/>
                    </a:lnTo>
                    <a:lnTo>
                      <a:pt x="738" y="726"/>
                    </a:lnTo>
                    <a:lnTo>
                      <a:pt x="738" y="726"/>
                    </a:lnTo>
                    <a:lnTo>
                      <a:pt x="744" y="732"/>
                    </a:lnTo>
                    <a:lnTo>
                      <a:pt x="744" y="732"/>
                    </a:lnTo>
                    <a:lnTo>
                      <a:pt x="744" y="732"/>
                    </a:lnTo>
                    <a:lnTo>
                      <a:pt x="744" y="732"/>
                    </a:lnTo>
                    <a:lnTo>
                      <a:pt x="744" y="732"/>
                    </a:lnTo>
                    <a:lnTo>
                      <a:pt x="744" y="732"/>
                    </a:lnTo>
                    <a:lnTo>
                      <a:pt x="744" y="732"/>
                    </a:lnTo>
                    <a:lnTo>
                      <a:pt x="750" y="732"/>
                    </a:lnTo>
                    <a:lnTo>
                      <a:pt x="750" y="732"/>
                    </a:lnTo>
                    <a:lnTo>
                      <a:pt x="750" y="732"/>
                    </a:lnTo>
                    <a:lnTo>
                      <a:pt x="750" y="732"/>
                    </a:lnTo>
                    <a:lnTo>
                      <a:pt x="750" y="732"/>
                    </a:lnTo>
                    <a:lnTo>
                      <a:pt x="750" y="732"/>
                    </a:lnTo>
                    <a:lnTo>
                      <a:pt x="756" y="732"/>
                    </a:lnTo>
                    <a:lnTo>
                      <a:pt x="756" y="732"/>
                    </a:lnTo>
                    <a:lnTo>
                      <a:pt x="756" y="732"/>
                    </a:lnTo>
                    <a:lnTo>
                      <a:pt x="756" y="732"/>
                    </a:lnTo>
                    <a:lnTo>
                      <a:pt x="756" y="732"/>
                    </a:lnTo>
                    <a:lnTo>
                      <a:pt x="756" y="732"/>
                    </a:lnTo>
                    <a:lnTo>
                      <a:pt x="756" y="732"/>
                    </a:lnTo>
                    <a:lnTo>
                      <a:pt x="762" y="732"/>
                    </a:lnTo>
                    <a:lnTo>
                      <a:pt x="762" y="732"/>
                    </a:lnTo>
                    <a:lnTo>
                      <a:pt x="762" y="732"/>
                    </a:lnTo>
                    <a:lnTo>
                      <a:pt x="762" y="732"/>
                    </a:lnTo>
                    <a:lnTo>
                      <a:pt x="762" y="738"/>
                    </a:lnTo>
                    <a:lnTo>
                      <a:pt x="762" y="738"/>
                    </a:lnTo>
                    <a:lnTo>
                      <a:pt x="768" y="738"/>
                    </a:lnTo>
                    <a:lnTo>
                      <a:pt x="768" y="738"/>
                    </a:lnTo>
                    <a:lnTo>
                      <a:pt x="768" y="738"/>
                    </a:lnTo>
                    <a:lnTo>
                      <a:pt x="768" y="738"/>
                    </a:lnTo>
                    <a:lnTo>
                      <a:pt x="768" y="738"/>
                    </a:lnTo>
                    <a:lnTo>
                      <a:pt x="768" y="738"/>
                    </a:lnTo>
                    <a:lnTo>
                      <a:pt x="768" y="738"/>
                    </a:lnTo>
                    <a:lnTo>
                      <a:pt x="774" y="738"/>
                    </a:lnTo>
                    <a:lnTo>
                      <a:pt x="774" y="738"/>
                    </a:lnTo>
                    <a:lnTo>
                      <a:pt x="774" y="738"/>
                    </a:lnTo>
                    <a:lnTo>
                      <a:pt x="774" y="738"/>
                    </a:lnTo>
                    <a:lnTo>
                      <a:pt x="774" y="738"/>
                    </a:lnTo>
                    <a:lnTo>
                      <a:pt x="774" y="738"/>
                    </a:lnTo>
                    <a:lnTo>
                      <a:pt x="780" y="738"/>
                    </a:lnTo>
                    <a:lnTo>
                      <a:pt x="780" y="738"/>
                    </a:lnTo>
                    <a:lnTo>
                      <a:pt x="780" y="738"/>
                    </a:lnTo>
                    <a:lnTo>
                      <a:pt x="780" y="738"/>
                    </a:lnTo>
                    <a:lnTo>
                      <a:pt x="780" y="738"/>
                    </a:lnTo>
                    <a:lnTo>
                      <a:pt x="780" y="738"/>
                    </a:lnTo>
                    <a:lnTo>
                      <a:pt x="786" y="738"/>
                    </a:lnTo>
                    <a:lnTo>
                      <a:pt x="786" y="738"/>
                    </a:lnTo>
                    <a:lnTo>
                      <a:pt x="786" y="738"/>
                    </a:lnTo>
                    <a:lnTo>
                      <a:pt x="786" y="738"/>
                    </a:lnTo>
                    <a:lnTo>
                      <a:pt x="786" y="738"/>
                    </a:lnTo>
                    <a:lnTo>
                      <a:pt x="786" y="738"/>
                    </a:lnTo>
                    <a:lnTo>
                      <a:pt x="786" y="738"/>
                    </a:lnTo>
                    <a:lnTo>
                      <a:pt x="792" y="738"/>
                    </a:lnTo>
                    <a:lnTo>
                      <a:pt x="792" y="738"/>
                    </a:lnTo>
                    <a:lnTo>
                      <a:pt x="792" y="738"/>
                    </a:lnTo>
                    <a:lnTo>
                      <a:pt x="792" y="738"/>
                    </a:lnTo>
                    <a:lnTo>
                      <a:pt x="792" y="738"/>
                    </a:lnTo>
                    <a:lnTo>
                      <a:pt x="792" y="738"/>
                    </a:lnTo>
                    <a:lnTo>
                      <a:pt x="792" y="738"/>
                    </a:lnTo>
                    <a:lnTo>
                      <a:pt x="798" y="738"/>
                    </a:lnTo>
                    <a:lnTo>
                      <a:pt x="798" y="738"/>
                    </a:lnTo>
                    <a:lnTo>
                      <a:pt x="798" y="738"/>
                    </a:lnTo>
                    <a:lnTo>
                      <a:pt x="798" y="738"/>
                    </a:lnTo>
                    <a:lnTo>
                      <a:pt x="798" y="738"/>
                    </a:lnTo>
                    <a:lnTo>
                      <a:pt x="798" y="738"/>
                    </a:lnTo>
                    <a:lnTo>
                      <a:pt x="804" y="738"/>
                    </a:lnTo>
                    <a:lnTo>
                      <a:pt x="804" y="738"/>
                    </a:lnTo>
                    <a:lnTo>
                      <a:pt x="804" y="732"/>
                    </a:lnTo>
                    <a:lnTo>
                      <a:pt x="804" y="732"/>
                    </a:lnTo>
                    <a:lnTo>
                      <a:pt x="804" y="732"/>
                    </a:lnTo>
                    <a:lnTo>
                      <a:pt x="804" y="732"/>
                    </a:lnTo>
                    <a:lnTo>
                      <a:pt x="804" y="732"/>
                    </a:lnTo>
                    <a:lnTo>
                      <a:pt x="810" y="732"/>
                    </a:lnTo>
                    <a:lnTo>
                      <a:pt x="810" y="732"/>
                    </a:lnTo>
                    <a:lnTo>
                      <a:pt x="810" y="732"/>
                    </a:lnTo>
                    <a:lnTo>
                      <a:pt x="810" y="732"/>
                    </a:lnTo>
                    <a:lnTo>
                      <a:pt x="810" y="732"/>
                    </a:lnTo>
                    <a:lnTo>
                      <a:pt x="810" y="732"/>
                    </a:lnTo>
                    <a:lnTo>
                      <a:pt x="816" y="732"/>
                    </a:lnTo>
                    <a:lnTo>
                      <a:pt x="816" y="732"/>
                    </a:lnTo>
                    <a:lnTo>
                      <a:pt x="816" y="732"/>
                    </a:lnTo>
                    <a:lnTo>
                      <a:pt x="816" y="732"/>
                    </a:lnTo>
                    <a:lnTo>
                      <a:pt x="816" y="732"/>
                    </a:lnTo>
                    <a:lnTo>
                      <a:pt x="816" y="732"/>
                    </a:lnTo>
                    <a:lnTo>
                      <a:pt x="822" y="732"/>
                    </a:lnTo>
                    <a:lnTo>
                      <a:pt x="822" y="732"/>
                    </a:lnTo>
                    <a:lnTo>
                      <a:pt x="822" y="732"/>
                    </a:lnTo>
                    <a:lnTo>
                      <a:pt x="822" y="732"/>
                    </a:lnTo>
                    <a:lnTo>
                      <a:pt x="822" y="732"/>
                    </a:lnTo>
                    <a:lnTo>
                      <a:pt x="822" y="732"/>
                    </a:lnTo>
                    <a:lnTo>
                      <a:pt x="822" y="726"/>
                    </a:lnTo>
                    <a:lnTo>
                      <a:pt x="828" y="726"/>
                    </a:lnTo>
                    <a:lnTo>
                      <a:pt x="828" y="726"/>
                    </a:lnTo>
                    <a:lnTo>
                      <a:pt x="828" y="726"/>
                    </a:lnTo>
                    <a:lnTo>
                      <a:pt x="828" y="726"/>
                    </a:lnTo>
                    <a:lnTo>
                      <a:pt x="828" y="726"/>
                    </a:lnTo>
                    <a:lnTo>
                      <a:pt x="828" y="726"/>
                    </a:lnTo>
                    <a:lnTo>
                      <a:pt x="834" y="726"/>
                    </a:lnTo>
                    <a:lnTo>
                      <a:pt x="834" y="726"/>
                    </a:lnTo>
                    <a:lnTo>
                      <a:pt x="834" y="726"/>
                    </a:lnTo>
                    <a:lnTo>
                      <a:pt x="834" y="726"/>
                    </a:lnTo>
                    <a:lnTo>
                      <a:pt x="834" y="726"/>
                    </a:lnTo>
                    <a:lnTo>
                      <a:pt x="834" y="726"/>
                    </a:lnTo>
                    <a:lnTo>
                      <a:pt x="834" y="726"/>
                    </a:lnTo>
                    <a:lnTo>
                      <a:pt x="840" y="726"/>
                    </a:lnTo>
                    <a:lnTo>
                      <a:pt x="840" y="726"/>
                    </a:lnTo>
                    <a:lnTo>
                      <a:pt x="840" y="726"/>
                    </a:lnTo>
                    <a:lnTo>
                      <a:pt x="840" y="726"/>
                    </a:lnTo>
                    <a:lnTo>
                      <a:pt x="840" y="726"/>
                    </a:lnTo>
                    <a:lnTo>
                      <a:pt x="840" y="726"/>
                    </a:lnTo>
                    <a:lnTo>
                      <a:pt x="846" y="726"/>
                    </a:lnTo>
                    <a:lnTo>
                      <a:pt x="846" y="726"/>
                    </a:lnTo>
                    <a:lnTo>
                      <a:pt x="846" y="726"/>
                    </a:lnTo>
                    <a:lnTo>
                      <a:pt x="846" y="720"/>
                    </a:lnTo>
                    <a:lnTo>
                      <a:pt x="846" y="720"/>
                    </a:lnTo>
                    <a:lnTo>
                      <a:pt x="846" y="720"/>
                    </a:lnTo>
                    <a:lnTo>
                      <a:pt x="846" y="720"/>
                    </a:lnTo>
                    <a:lnTo>
                      <a:pt x="852" y="720"/>
                    </a:lnTo>
                    <a:lnTo>
                      <a:pt x="852" y="720"/>
                    </a:lnTo>
                    <a:lnTo>
                      <a:pt x="852" y="720"/>
                    </a:lnTo>
                    <a:lnTo>
                      <a:pt x="852" y="720"/>
                    </a:lnTo>
                    <a:lnTo>
                      <a:pt x="852" y="720"/>
                    </a:lnTo>
                    <a:lnTo>
                      <a:pt x="852" y="720"/>
                    </a:lnTo>
                    <a:lnTo>
                      <a:pt x="852" y="720"/>
                    </a:lnTo>
                    <a:lnTo>
                      <a:pt x="858" y="720"/>
                    </a:lnTo>
                    <a:lnTo>
                      <a:pt x="858" y="720"/>
                    </a:lnTo>
                    <a:lnTo>
                      <a:pt x="858" y="720"/>
                    </a:lnTo>
                    <a:lnTo>
                      <a:pt x="858" y="720"/>
                    </a:lnTo>
                    <a:lnTo>
                      <a:pt x="858" y="720"/>
                    </a:lnTo>
                    <a:lnTo>
                      <a:pt x="858" y="720"/>
                    </a:lnTo>
                    <a:lnTo>
                      <a:pt x="864" y="720"/>
                    </a:lnTo>
                    <a:lnTo>
                      <a:pt x="864" y="720"/>
                    </a:lnTo>
                    <a:lnTo>
                      <a:pt x="864" y="720"/>
                    </a:lnTo>
                    <a:lnTo>
                      <a:pt x="864" y="720"/>
                    </a:lnTo>
                    <a:lnTo>
                      <a:pt x="864" y="720"/>
                    </a:lnTo>
                    <a:lnTo>
                      <a:pt x="864" y="720"/>
                    </a:lnTo>
                    <a:lnTo>
                      <a:pt x="864" y="720"/>
                    </a:lnTo>
                    <a:lnTo>
                      <a:pt x="870" y="720"/>
                    </a:lnTo>
                    <a:lnTo>
                      <a:pt x="870" y="720"/>
                    </a:lnTo>
                    <a:lnTo>
                      <a:pt x="870" y="720"/>
                    </a:lnTo>
                    <a:lnTo>
                      <a:pt x="870" y="720"/>
                    </a:lnTo>
                    <a:lnTo>
                      <a:pt x="870" y="720"/>
                    </a:lnTo>
                    <a:lnTo>
                      <a:pt x="870" y="720"/>
                    </a:lnTo>
                    <a:lnTo>
                      <a:pt x="876" y="720"/>
                    </a:lnTo>
                    <a:lnTo>
                      <a:pt x="876" y="720"/>
                    </a:lnTo>
                    <a:lnTo>
                      <a:pt x="876" y="720"/>
                    </a:lnTo>
                    <a:lnTo>
                      <a:pt x="876" y="720"/>
                    </a:lnTo>
                    <a:lnTo>
                      <a:pt x="876" y="720"/>
                    </a:lnTo>
                    <a:lnTo>
                      <a:pt x="876" y="720"/>
                    </a:lnTo>
                    <a:lnTo>
                      <a:pt x="882" y="720"/>
                    </a:lnTo>
                    <a:lnTo>
                      <a:pt x="882" y="720"/>
                    </a:lnTo>
                    <a:lnTo>
                      <a:pt x="882" y="720"/>
                    </a:lnTo>
                    <a:lnTo>
                      <a:pt x="882" y="720"/>
                    </a:lnTo>
                    <a:lnTo>
                      <a:pt x="882" y="720"/>
                    </a:lnTo>
                    <a:lnTo>
                      <a:pt x="882" y="720"/>
                    </a:lnTo>
                    <a:lnTo>
                      <a:pt x="888" y="720"/>
                    </a:lnTo>
                    <a:lnTo>
                      <a:pt x="888" y="720"/>
                    </a:lnTo>
                    <a:lnTo>
                      <a:pt x="888" y="720"/>
                    </a:lnTo>
                    <a:lnTo>
                      <a:pt x="888" y="720"/>
                    </a:lnTo>
                    <a:lnTo>
                      <a:pt x="888" y="720"/>
                    </a:lnTo>
                    <a:lnTo>
                      <a:pt x="888" y="720"/>
                    </a:lnTo>
                    <a:lnTo>
                      <a:pt x="888" y="720"/>
                    </a:lnTo>
                    <a:lnTo>
                      <a:pt x="894" y="720"/>
                    </a:lnTo>
                    <a:lnTo>
                      <a:pt x="894" y="720"/>
                    </a:lnTo>
                    <a:lnTo>
                      <a:pt x="894" y="720"/>
                    </a:lnTo>
                    <a:lnTo>
                      <a:pt x="894" y="720"/>
                    </a:lnTo>
                    <a:lnTo>
                      <a:pt x="894" y="720"/>
                    </a:lnTo>
                    <a:lnTo>
                      <a:pt x="894" y="720"/>
                    </a:lnTo>
                    <a:lnTo>
                      <a:pt x="900" y="720"/>
                    </a:lnTo>
                    <a:lnTo>
                      <a:pt x="900" y="720"/>
                    </a:lnTo>
                    <a:lnTo>
                      <a:pt x="900" y="720"/>
                    </a:lnTo>
                    <a:lnTo>
                      <a:pt x="900" y="720"/>
                    </a:lnTo>
                    <a:lnTo>
                      <a:pt x="900" y="720"/>
                    </a:lnTo>
                    <a:lnTo>
                      <a:pt x="900" y="720"/>
                    </a:lnTo>
                    <a:lnTo>
                      <a:pt x="900" y="720"/>
                    </a:lnTo>
                    <a:lnTo>
                      <a:pt x="906" y="720"/>
                    </a:lnTo>
                    <a:lnTo>
                      <a:pt x="906" y="720"/>
                    </a:lnTo>
                    <a:lnTo>
                      <a:pt x="906" y="720"/>
                    </a:lnTo>
                    <a:lnTo>
                      <a:pt x="906" y="720"/>
                    </a:lnTo>
                    <a:lnTo>
                      <a:pt x="906" y="720"/>
                    </a:lnTo>
                    <a:lnTo>
                      <a:pt x="906" y="720"/>
                    </a:lnTo>
                    <a:lnTo>
                      <a:pt x="906" y="720"/>
                    </a:lnTo>
                    <a:lnTo>
                      <a:pt x="912" y="720"/>
                    </a:lnTo>
                    <a:lnTo>
                      <a:pt x="912" y="720"/>
                    </a:lnTo>
                    <a:lnTo>
                      <a:pt x="912" y="720"/>
                    </a:lnTo>
                    <a:lnTo>
                      <a:pt x="912" y="720"/>
                    </a:lnTo>
                    <a:lnTo>
                      <a:pt x="912" y="720"/>
                    </a:lnTo>
                    <a:lnTo>
                      <a:pt x="912" y="720"/>
                    </a:lnTo>
                    <a:lnTo>
                      <a:pt x="918" y="720"/>
                    </a:lnTo>
                    <a:lnTo>
                      <a:pt x="918" y="720"/>
                    </a:lnTo>
                    <a:lnTo>
                      <a:pt x="918" y="720"/>
                    </a:lnTo>
                    <a:lnTo>
                      <a:pt x="918" y="720"/>
                    </a:lnTo>
                    <a:lnTo>
                      <a:pt x="918" y="720"/>
                    </a:lnTo>
                    <a:lnTo>
                      <a:pt x="918" y="720"/>
                    </a:lnTo>
                    <a:lnTo>
                      <a:pt x="918" y="720"/>
                    </a:lnTo>
                    <a:lnTo>
                      <a:pt x="924" y="720"/>
                    </a:lnTo>
                    <a:lnTo>
                      <a:pt x="924" y="720"/>
                    </a:lnTo>
                    <a:lnTo>
                      <a:pt x="924" y="720"/>
                    </a:lnTo>
                    <a:lnTo>
                      <a:pt x="924" y="720"/>
                    </a:lnTo>
                    <a:lnTo>
                      <a:pt x="924" y="720"/>
                    </a:lnTo>
                    <a:lnTo>
                      <a:pt x="924" y="720"/>
                    </a:lnTo>
                    <a:lnTo>
                      <a:pt x="930" y="720"/>
                    </a:lnTo>
                    <a:lnTo>
                      <a:pt x="930" y="720"/>
                    </a:lnTo>
                    <a:lnTo>
                      <a:pt x="930" y="720"/>
                    </a:lnTo>
                    <a:lnTo>
                      <a:pt x="930" y="720"/>
                    </a:lnTo>
                    <a:lnTo>
                      <a:pt x="930" y="720"/>
                    </a:lnTo>
                    <a:lnTo>
                      <a:pt x="930" y="720"/>
                    </a:lnTo>
                    <a:lnTo>
                      <a:pt x="930" y="720"/>
                    </a:lnTo>
                    <a:lnTo>
                      <a:pt x="936" y="720"/>
                    </a:lnTo>
                    <a:lnTo>
                      <a:pt x="936" y="720"/>
                    </a:lnTo>
                    <a:lnTo>
                      <a:pt x="936" y="720"/>
                    </a:lnTo>
                    <a:lnTo>
                      <a:pt x="936" y="720"/>
                    </a:lnTo>
                    <a:lnTo>
                      <a:pt x="936" y="720"/>
                    </a:lnTo>
                    <a:lnTo>
                      <a:pt x="936" y="720"/>
                    </a:lnTo>
                    <a:lnTo>
                      <a:pt x="942" y="720"/>
                    </a:lnTo>
                    <a:lnTo>
                      <a:pt x="942" y="720"/>
                    </a:lnTo>
                    <a:lnTo>
                      <a:pt x="942" y="720"/>
                    </a:lnTo>
                    <a:lnTo>
                      <a:pt x="942" y="720"/>
                    </a:lnTo>
                    <a:lnTo>
                      <a:pt x="942" y="720"/>
                    </a:lnTo>
                    <a:lnTo>
                      <a:pt x="942" y="720"/>
                    </a:lnTo>
                    <a:lnTo>
                      <a:pt x="942" y="720"/>
                    </a:lnTo>
                    <a:lnTo>
                      <a:pt x="948" y="720"/>
                    </a:lnTo>
                    <a:lnTo>
                      <a:pt x="948" y="720"/>
                    </a:lnTo>
                    <a:lnTo>
                      <a:pt x="948" y="720"/>
                    </a:lnTo>
                    <a:lnTo>
                      <a:pt x="948" y="720"/>
                    </a:lnTo>
                    <a:lnTo>
                      <a:pt x="948" y="720"/>
                    </a:lnTo>
                    <a:lnTo>
                      <a:pt x="948" y="720"/>
                    </a:lnTo>
                    <a:lnTo>
                      <a:pt x="954" y="720"/>
                    </a:lnTo>
                    <a:lnTo>
                      <a:pt x="954" y="720"/>
                    </a:lnTo>
                    <a:lnTo>
                      <a:pt x="954" y="720"/>
                    </a:lnTo>
                    <a:lnTo>
                      <a:pt x="954" y="720"/>
                    </a:lnTo>
                    <a:lnTo>
                      <a:pt x="954" y="720"/>
                    </a:lnTo>
                    <a:lnTo>
                      <a:pt x="954" y="720"/>
                    </a:lnTo>
                    <a:lnTo>
                      <a:pt x="954" y="720"/>
                    </a:lnTo>
                    <a:lnTo>
                      <a:pt x="960" y="720"/>
                    </a:lnTo>
                    <a:lnTo>
                      <a:pt x="960" y="720"/>
                    </a:lnTo>
                    <a:lnTo>
                      <a:pt x="960" y="720"/>
                    </a:lnTo>
                    <a:lnTo>
                      <a:pt x="960" y="720"/>
                    </a:lnTo>
                    <a:lnTo>
                      <a:pt x="960" y="720"/>
                    </a:lnTo>
                    <a:lnTo>
                      <a:pt x="960" y="720"/>
                    </a:lnTo>
                    <a:lnTo>
                      <a:pt x="966" y="720"/>
                    </a:lnTo>
                    <a:lnTo>
                      <a:pt x="966" y="720"/>
                    </a:lnTo>
                    <a:lnTo>
                      <a:pt x="966" y="720"/>
                    </a:lnTo>
                    <a:lnTo>
                      <a:pt x="966" y="720"/>
                    </a:lnTo>
                    <a:lnTo>
                      <a:pt x="966" y="720"/>
                    </a:lnTo>
                    <a:lnTo>
                      <a:pt x="966" y="720"/>
                    </a:lnTo>
                    <a:lnTo>
                      <a:pt x="966" y="720"/>
                    </a:lnTo>
                    <a:lnTo>
                      <a:pt x="972" y="720"/>
                    </a:lnTo>
                    <a:lnTo>
                      <a:pt x="972" y="720"/>
                    </a:lnTo>
                    <a:lnTo>
                      <a:pt x="972" y="720"/>
                    </a:lnTo>
                    <a:lnTo>
                      <a:pt x="972" y="720"/>
                    </a:lnTo>
                    <a:lnTo>
                      <a:pt x="972" y="720"/>
                    </a:lnTo>
                    <a:lnTo>
                      <a:pt x="972" y="720"/>
                    </a:lnTo>
                    <a:lnTo>
                      <a:pt x="978" y="720"/>
                    </a:lnTo>
                    <a:lnTo>
                      <a:pt x="978" y="720"/>
                    </a:lnTo>
                    <a:lnTo>
                      <a:pt x="978" y="720"/>
                    </a:lnTo>
                    <a:lnTo>
                      <a:pt x="978" y="720"/>
                    </a:lnTo>
                    <a:lnTo>
                      <a:pt x="978" y="720"/>
                    </a:lnTo>
                    <a:lnTo>
                      <a:pt x="978" y="720"/>
                    </a:lnTo>
                    <a:lnTo>
                      <a:pt x="978" y="720"/>
                    </a:lnTo>
                    <a:lnTo>
                      <a:pt x="984" y="720"/>
                    </a:lnTo>
                    <a:lnTo>
                      <a:pt x="984" y="720"/>
                    </a:lnTo>
                    <a:lnTo>
                      <a:pt x="984" y="720"/>
                    </a:lnTo>
                    <a:lnTo>
                      <a:pt x="984" y="720"/>
                    </a:lnTo>
                    <a:lnTo>
                      <a:pt x="984" y="720"/>
                    </a:lnTo>
                    <a:lnTo>
                      <a:pt x="984" y="720"/>
                    </a:lnTo>
                    <a:lnTo>
                      <a:pt x="990" y="720"/>
                    </a:lnTo>
                    <a:lnTo>
                      <a:pt x="990" y="720"/>
                    </a:lnTo>
                    <a:lnTo>
                      <a:pt x="990" y="720"/>
                    </a:lnTo>
                    <a:lnTo>
                      <a:pt x="990" y="720"/>
                    </a:lnTo>
                    <a:lnTo>
                      <a:pt x="990" y="720"/>
                    </a:lnTo>
                    <a:lnTo>
                      <a:pt x="990" y="720"/>
                    </a:lnTo>
                    <a:lnTo>
                      <a:pt x="990" y="720"/>
                    </a:lnTo>
                    <a:lnTo>
                      <a:pt x="996" y="720"/>
                    </a:lnTo>
                    <a:lnTo>
                      <a:pt x="996" y="720"/>
                    </a:lnTo>
                    <a:lnTo>
                      <a:pt x="996" y="720"/>
                    </a:lnTo>
                    <a:lnTo>
                      <a:pt x="996" y="720"/>
                    </a:lnTo>
                    <a:lnTo>
                      <a:pt x="996" y="720"/>
                    </a:lnTo>
                    <a:lnTo>
                      <a:pt x="996" y="720"/>
                    </a:lnTo>
                    <a:lnTo>
                      <a:pt x="1002" y="720"/>
                    </a:lnTo>
                    <a:lnTo>
                      <a:pt x="1002" y="720"/>
                    </a:lnTo>
                    <a:lnTo>
                      <a:pt x="1002" y="720"/>
                    </a:lnTo>
                    <a:lnTo>
                      <a:pt x="1002" y="720"/>
                    </a:lnTo>
                    <a:lnTo>
                      <a:pt x="1002" y="720"/>
                    </a:lnTo>
                    <a:lnTo>
                      <a:pt x="1002" y="720"/>
                    </a:lnTo>
                    <a:lnTo>
                      <a:pt x="1002" y="720"/>
                    </a:lnTo>
                    <a:lnTo>
                      <a:pt x="1008" y="720"/>
                    </a:lnTo>
                    <a:lnTo>
                      <a:pt x="1008" y="720"/>
                    </a:lnTo>
                    <a:lnTo>
                      <a:pt x="1008" y="720"/>
                    </a:lnTo>
                    <a:lnTo>
                      <a:pt x="1008" y="720"/>
                    </a:lnTo>
                    <a:lnTo>
                      <a:pt x="1008" y="720"/>
                    </a:lnTo>
                    <a:lnTo>
                      <a:pt x="1008" y="720"/>
                    </a:lnTo>
                    <a:lnTo>
                      <a:pt x="1014" y="720"/>
                    </a:lnTo>
                    <a:lnTo>
                      <a:pt x="1014" y="720"/>
                    </a:lnTo>
                    <a:lnTo>
                      <a:pt x="1014" y="720"/>
                    </a:lnTo>
                    <a:lnTo>
                      <a:pt x="1014" y="720"/>
                    </a:lnTo>
                    <a:lnTo>
                      <a:pt x="1014" y="720"/>
                    </a:lnTo>
                    <a:lnTo>
                      <a:pt x="1014" y="720"/>
                    </a:lnTo>
                    <a:lnTo>
                      <a:pt x="1014" y="720"/>
                    </a:lnTo>
                    <a:lnTo>
                      <a:pt x="1020" y="720"/>
                    </a:lnTo>
                    <a:lnTo>
                      <a:pt x="1020" y="720"/>
                    </a:lnTo>
                    <a:lnTo>
                      <a:pt x="1020" y="720"/>
                    </a:lnTo>
                    <a:lnTo>
                      <a:pt x="1020" y="720"/>
                    </a:lnTo>
                    <a:lnTo>
                      <a:pt x="1020" y="720"/>
                    </a:lnTo>
                    <a:lnTo>
                      <a:pt x="1020" y="720"/>
                    </a:lnTo>
                    <a:lnTo>
                      <a:pt x="1026" y="720"/>
                    </a:lnTo>
                    <a:lnTo>
                      <a:pt x="1026" y="720"/>
                    </a:lnTo>
                    <a:lnTo>
                      <a:pt x="1026" y="720"/>
                    </a:lnTo>
                    <a:lnTo>
                      <a:pt x="1026" y="720"/>
                    </a:lnTo>
                    <a:lnTo>
                      <a:pt x="1026" y="720"/>
                    </a:lnTo>
                    <a:lnTo>
                      <a:pt x="1026" y="720"/>
                    </a:lnTo>
                    <a:lnTo>
                      <a:pt x="1026" y="720"/>
                    </a:lnTo>
                    <a:lnTo>
                      <a:pt x="1032" y="720"/>
                    </a:lnTo>
                    <a:lnTo>
                      <a:pt x="1032" y="720"/>
                    </a:lnTo>
                    <a:lnTo>
                      <a:pt x="1032" y="720"/>
                    </a:lnTo>
                    <a:lnTo>
                      <a:pt x="1032" y="720"/>
                    </a:lnTo>
                    <a:lnTo>
                      <a:pt x="1032" y="720"/>
                    </a:lnTo>
                    <a:lnTo>
                      <a:pt x="1032" y="720"/>
                    </a:lnTo>
                    <a:lnTo>
                      <a:pt x="1032" y="720"/>
                    </a:lnTo>
                    <a:lnTo>
                      <a:pt x="1038" y="720"/>
                    </a:lnTo>
                    <a:lnTo>
                      <a:pt x="1038" y="720"/>
                    </a:lnTo>
                    <a:lnTo>
                      <a:pt x="1038" y="720"/>
                    </a:lnTo>
                    <a:lnTo>
                      <a:pt x="1038" y="720"/>
                    </a:lnTo>
                    <a:lnTo>
                      <a:pt x="1038" y="720"/>
                    </a:lnTo>
                    <a:lnTo>
                      <a:pt x="1038" y="720"/>
                    </a:lnTo>
                    <a:lnTo>
                      <a:pt x="1044" y="720"/>
                    </a:lnTo>
                    <a:lnTo>
                      <a:pt x="1044" y="720"/>
                    </a:lnTo>
                    <a:lnTo>
                      <a:pt x="1044" y="720"/>
                    </a:lnTo>
                    <a:lnTo>
                      <a:pt x="1044" y="720"/>
                    </a:lnTo>
                    <a:lnTo>
                      <a:pt x="1044" y="720"/>
                    </a:lnTo>
                    <a:lnTo>
                      <a:pt x="1044" y="720"/>
                    </a:lnTo>
                    <a:lnTo>
                      <a:pt x="1044" y="720"/>
                    </a:lnTo>
                    <a:lnTo>
                      <a:pt x="1050" y="720"/>
                    </a:lnTo>
                    <a:lnTo>
                      <a:pt x="1050" y="720"/>
                    </a:lnTo>
                    <a:lnTo>
                      <a:pt x="1050" y="720"/>
                    </a:lnTo>
                    <a:lnTo>
                      <a:pt x="1050" y="720"/>
                    </a:lnTo>
                    <a:lnTo>
                      <a:pt x="1050" y="720"/>
                    </a:lnTo>
                    <a:lnTo>
                      <a:pt x="1050" y="720"/>
                    </a:lnTo>
                    <a:lnTo>
                      <a:pt x="1056" y="720"/>
                    </a:lnTo>
                    <a:lnTo>
                      <a:pt x="1056" y="720"/>
                    </a:lnTo>
                    <a:lnTo>
                      <a:pt x="1056" y="720"/>
                    </a:lnTo>
                    <a:lnTo>
                      <a:pt x="1056" y="720"/>
                    </a:lnTo>
                    <a:lnTo>
                      <a:pt x="1056" y="720"/>
                    </a:lnTo>
                    <a:lnTo>
                      <a:pt x="1056" y="720"/>
                    </a:lnTo>
                    <a:lnTo>
                      <a:pt x="1062" y="720"/>
                    </a:lnTo>
                    <a:lnTo>
                      <a:pt x="1062" y="720"/>
                    </a:lnTo>
                    <a:lnTo>
                      <a:pt x="1062" y="720"/>
                    </a:lnTo>
                    <a:lnTo>
                      <a:pt x="1062" y="720"/>
                    </a:lnTo>
                    <a:lnTo>
                      <a:pt x="1062" y="720"/>
                    </a:lnTo>
                    <a:lnTo>
                      <a:pt x="1062" y="720"/>
                    </a:lnTo>
                    <a:lnTo>
                      <a:pt x="1062" y="720"/>
                    </a:lnTo>
                    <a:lnTo>
                      <a:pt x="1068" y="720"/>
                    </a:lnTo>
                    <a:lnTo>
                      <a:pt x="1068" y="720"/>
                    </a:lnTo>
                    <a:lnTo>
                      <a:pt x="1068" y="720"/>
                    </a:lnTo>
                    <a:lnTo>
                      <a:pt x="1068" y="720"/>
                    </a:lnTo>
                    <a:lnTo>
                      <a:pt x="1068" y="720"/>
                    </a:lnTo>
                    <a:lnTo>
                      <a:pt x="1068" y="720"/>
                    </a:lnTo>
                    <a:lnTo>
                      <a:pt x="1068" y="720"/>
                    </a:lnTo>
                    <a:lnTo>
                      <a:pt x="1074" y="720"/>
                    </a:lnTo>
                    <a:lnTo>
                      <a:pt x="1074" y="720"/>
                    </a:lnTo>
                    <a:lnTo>
                      <a:pt x="1074" y="720"/>
                    </a:lnTo>
                    <a:lnTo>
                      <a:pt x="1074" y="720"/>
                    </a:lnTo>
                    <a:lnTo>
                      <a:pt x="1074" y="720"/>
                    </a:lnTo>
                    <a:lnTo>
                      <a:pt x="1080" y="720"/>
                    </a:lnTo>
                    <a:lnTo>
                      <a:pt x="1080" y="720"/>
                    </a:lnTo>
                    <a:lnTo>
                      <a:pt x="1080" y="720"/>
                    </a:lnTo>
                    <a:lnTo>
                      <a:pt x="1080" y="720"/>
                    </a:lnTo>
                    <a:lnTo>
                      <a:pt x="1080" y="720"/>
                    </a:lnTo>
                    <a:lnTo>
                      <a:pt x="1080" y="720"/>
                    </a:lnTo>
                    <a:lnTo>
                      <a:pt x="1080" y="720"/>
                    </a:lnTo>
                    <a:lnTo>
                      <a:pt x="1086" y="720"/>
                    </a:lnTo>
                    <a:lnTo>
                      <a:pt x="1086" y="720"/>
                    </a:lnTo>
                    <a:lnTo>
                      <a:pt x="1086" y="720"/>
                    </a:lnTo>
                    <a:lnTo>
                      <a:pt x="1086" y="720"/>
                    </a:lnTo>
                    <a:lnTo>
                      <a:pt x="1086" y="720"/>
                    </a:lnTo>
                    <a:lnTo>
                      <a:pt x="1086" y="720"/>
                    </a:lnTo>
                    <a:lnTo>
                      <a:pt x="1092" y="720"/>
                    </a:lnTo>
                    <a:lnTo>
                      <a:pt x="1092" y="720"/>
                    </a:lnTo>
                    <a:lnTo>
                      <a:pt x="1092" y="720"/>
                    </a:lnTo>
                    <a:lnTo>
                      <a:pt x="1092" y="720"/>
                    </a:lnTo>
                    <a:lnTo>
                      <a:pt x="1092" y="720"/>
                    </a:lnTo>
                    <a:lnTo>
                      <a:pt x="1092" y="720"/>
                    </a:lnTo>
                    <a:lnTo>
                      <a:pt x="1092" y="720"/>
                    </a:lnTo>
                    <a:lnTo>
                      <a:pt x="1098" y="720"/>
                    </a:lnTo>
                    <a:lnTo>
                      <a:pt x="1098" y="720"/>
                    </a:lnTo>
                    <a:lnTo>
                      <a:pt x="1098" y="720"/>
                    </a:lnTo>
                    <a:lnTo>
                      <a:pt x="1098" y="720"/>
                    </a:lnTo>
                    <a:lnTo>
                      <a:pt x="1098" y="720"/>
                    </a:lnTo>
                    <a:lnTo>
                      <a:pt x="1098" y="720"/>
                    </a:lnTo>
                    <a:lnTo>
                      <a:pt x="1104" y="720"/>
                    </a:lnTo>
                    <a:lnTo>
                      <a:pt x="1104" y="720"/>
                    </a:lnTo>
                    <a:lnTo>
                      <a:pt x="1104" y="720"/>
                    </a:lnTo>
                    <a:lnTo>
                      <a:pt x="1104" y="720"/>
                    </a:lnTo>
                    <a:lnTo>
                      <a:pt x="1104" y="720"/>
                    </a:lnTo>
                    <a:lnTo>
                      <a:pt x="1104" y="720"/>
                    </a:lnTo>
                    <a:lnTo>
                      <a:pt x="1104" y="720"/>
                    </a:lnTo>
                    <a:lnTo>
                      <a:pt x="1110" y="720"/>
                    </a:lnTo>
                    <a:lnTo>
                      <a:pt x="1110" y="720"/>
                    </a:lnTo>
                    <a:lnTo>
                      <a:pt x="1110" y="720"/>
                    </a:lnTo>
                    <a:lnTo>
                      <a:pt x="1110" y="720"/>
                    </a:lnTo>
                    <a:lnTo>
                      <a:pt x="1110" y="720"/>
                    </a:lnTo>
                    <a:lnTo>
                      <a:pt x="1110" y="720"/>
                    </a:lnTo>
                    <a:lnTo>
                      <a:pt x="1116" y="720"/>
                    </a:lnTo>
                    <a:lnTo>
                      <a:pt x="1116" y="720"/>
                    </a:lnTo>
                    <a:lnTo>
                      <a:pt x="1116" y="720"/>
                    </a:lnTo>
                    <a:lnTo>
                      <a:pt x="1116" y="720"/>
                    </a:lnTo>
                    <a:lnTo>
                      <a:pt x="1116" y="720"/>
                    </a:lnTo>
                    <a:lnTo>
                      <a:pt x="1116" y="720"/>
                    </a:lnTo>
                    <a:lnTo>
                      <a:pt x="1116" y="720"/>
                    </a:lnTo>
                    <a:lnTo>
                      <a:pt x="1122" y="720"/>
                    </a:lnTo>
                    <a:lnTo>
                      <a:pt x="1122" y="720"/>
                    </a:lnTo>
                    <a:lnTo>
                      <a:pt x="1122" y="720"/>
                    </a:lnTo>
                    <a:lnTo>
                      <a:pt x="1122" y="720"/>
                    </a:lnTo>
                    <a:lnTo>
                      <a:pt x="1122" y="720"/>
                    </a:lnTo>
                    <a:lnTo>
                      <a:pt x="1122" y="720"/>
                    </a:lnTo>
                    <a:lnTo>
                      <a:pt x="1128" y="720"/>
                    </a:lnTo>
                    <a:lnTo>
                      <a:pt x="1128" y="720"/>
                    </a:lnTo>
                    <a:lnTo>
                      <a:pt x="1128" y="720"/>
                    </a:lnTo>
                    <a:lnTo>
                      <a:pt x="1128" y="720"/>
                    </a:lnTo>
                    <a:lnTo>
                      <a:pt x="1128" y="720"/>
                    </a:lnTo>
                    <a:lnTo>
                      <a:pt x="1128" y="720"/>
                    </a:lnTo>
                    <a:lnTo>
                      <a:pt x="1128" y="720"/>
                    </a:lnTo>
                    <a:lnTo>
                      <a:pt x="1134" y="720"/>
                    </a:lnTo>
                    <a:lnTo>
                      <a:pt x="1134" y="720"/>
                    </a:lnTo>
                    <a:lnTo>
                      <a:pt x="1134" y="720"/>
                    </a:lnTo>
                    <a:lnTo>
                      <a:pt x="1134" y="720"/>
                    </a:lnTo>
                    <a:lnTo>
                      <a:pt x="1134" y="720"/>
                    </a:lnTo>
                    <a:lnTo>
                      <a:pt x="1134" y="720"/>
                    </a:lnTo>
                    <a:lnTo>
                      <a:pt x="1140" y="720"/>
                    </a:lnTo>
                    <a:lnTo>
                      <a:pt x="1140" y="720"/>
                    </a:lnTo>
                    <a:lnTo>
                      <a:pt x="1140" y="720"/>
                    </a:lnTo>
                    <a:lnTo>
                      <a:pt x="1140" y="720"/>
                    </a:lnTo>
                    <a:lnTo>
                      <a:pt x="1140" y="720"/>
                    </a:lnTo>
                    <a:lnTo>
                      <a:pt x="1140" y="720"/>
                    </a:lnTo>
                    <a:lnTo>
                      <a:pt x="1140" y="720"/>
                    </a:lnTo>
                    <a:lnTo>
                      <a:pt x="1146" y="720"/>
                    </a:lnTo>
                    <a:lnTo>
                      <a:pt x="1146" y="720"/>
                    </a:lnTo>
                    <a:lnTo>
                      <a:pt x="1146" y="720"/>
                    </a:lnTo>
                    <a:lnTo>
                      <a:pt x="1146" y="720"/>
                    </a:lnTo>
                    <a:lnTo>
                      <a:pt x="1146" y="720"/>
                    </a:lnTo>
                    <a:lnTo>
                      <a:pt x="1146" y="720"/>
                    </a:lnTo>
                    <a:lnTo>
                      <a:pt x="1146" y="720"/>
                    </a:lnTo>
                    <a:lnTo>
                      <a:pt x="1152" y="720"/>
                    </a:lnTo>
                    <a:lnTo>
                      <a:pt x="1152" y="720"/>
                    </a:lnTo>
                    <a:lnTo>
                      <a:pt x="1152" y="720"/>
                    </a:lnTo>
                    <a:lnTo>
                      <a:pt x="1152" y="720"/>
                    </a:lnTo>
                    <a:lnTo>
                      <a:pt x="1152" y="720"/>
                    </a:lnTo>
                    <a:lnTo>
                      <a:pt x="1152" y="720"/>
                    </a:lnTo>
                    <a:lnTo>
                      <a:pt x="1158" y="720"/>
                    </a:lnTo>
                    <a:lnTo>
                      <a:pt x="1158" y="720"/>
                    </a:lnTo>
                    <a:lnTo>
                      <a:pt x="1158" y="720"/>
                    </a:lnTo>
                    <a:lnTo>
                      <a:pt x="1158" y="720"/>
                    </a:lnTo>
                    <a:lnTo>
                      <a:pt x="1158" y="720"/>
                    </a:lnTo>
                    <a:lnTo>
                      <a:pt x="1158" y="720"/>
                    </a:lnTo>
                    <a:lnTo>
                      <a:pt x="1158" y="720"/>
                    </a:lnTo>
                    <a:lnTo>
                      <a:pt x="1164" y="720"/>
                    </a:lnTo>
                    <a:lnTo>
                      <a:pt x="1164" y="720"/>
                    </a:lnTo>
                    <a:lnTo>
                      <a:pt x="1164" y="720"/>
                    </a:lnTo>
                    <a:lnTo>
                      <a:pt x="1164" y="720"/>
                    </a:lnTo>
                    <a:lnTo>
                      <a:pt x="1164" y="720"/>
                    </a:lnTo>
                    <a:lnTo>
                      <a:pt x="1164" y="720"/>
                    </a:lnTo>
                    <a:lnTo>
                      <a:pt x="1170" y="720"/>
                    </a:lnTo>
                    <a:lnTo>
                      <a:pt x="1170" y="720"/>
                    </a:lnTo>
                    <a:lnTo>
                      <a:pt x="1170" y="720"/>
                    </a:lnTo>
                    <a:lnTo>
                      <a:pt x="1170" y="720"/>
                    </a:lnTo>
                    <a:lnTo>
                      <a:pt x="1170" y="720"/>
                    </a:lnTo>
                    <a:lnTo>
                      <a:pt x="1170" y="720"/>
                    </a:lnTo>
                    <a:lnTo>
                      <a:pt x="1170" y="720"/>
                    </a:lnTo>
                    <a:lnTo>
                      <a:pt x="1176" y="720"/>
                    </a:lnTo>
                    <a:lnTo>
                      <a:pt x="1176" y="720"/>
                    </a:lnTo>
                    <a:lnTo>
                      <a:pt x="1176" y="720"/>
                    </a:lnTo>
                    <a:lnTo>
                      <a:pt x="1176" y="720"/>
                    </a:lnTo>
                    <a:lnTo>
                      <a:pt x="1176" y="720"/>
                    </a:lnTo>
                    <a:lnTo>
                      <a:pt x="1176" y="720"/>
                    </a:lnTo>
                    <a:lnTo>
                      <a:pt x="1182" y="720"/>
                    </a:lnTo>
                    <a:lnTo>
                      <a:pt x="1182" y="720"/>
                    </a:lnTo>
                    <a:lnTo>
                      <a:pt x="1182" y="720"/>
                    </a:lnTo>
                    <a:lnTo>
                      <a:pt x="1182" y="720"/>
                    </a:lnTo>
                    <a:lnTo>
                      <a:pt x="1182" y="720"/>
                    </a:lnTo>
                    <a:lnTo>
                      <a:pt x="1182" y="720"/>
                    </a:lnTo>
                    <a:lnTo>
                      <a:pt x="1182" y="720"/>
                    </a:lnTo>
                    <a:lnTo>
                      <a:pt x="1188" y="720"/>
                    </a:lnTo>
                    <a:lnTo>
                      <a:pt x="1188" y="720"/>
                    </a:lnTo>
                    <a:lnTo>
                      <a:pt x="1188" y="720"/>
                    </a:lnTo>
                    <a:lnTo>
                      <a:pt x="1188" y="720"/>
                    </a:lnTo>
                    <a:lnTo>
                      <a:pt x="1188" y="720"/>
                    </a:lnTo>
                    <a:lnTo>
                      <a:pt x="1188" y="720"/>
                    </a:lnTo>
                    <a:lnTo>
                      <a:pt x="1194" y="720"/>
                    </a:lnTo>
                    <a:lnTo>
                      <a:pt x="1194" y="720"/>
                    </a:lnTo>
                    <a:lnTo>
                      <a:pt x="1194" y="720"/>
                    </a:lnTo>
                    <a:lnTo>
                      <a:pt x="1194" y="720"/>
                    </a:lnTo>
                    <a:lnTo>
                      <a:pt x="1194" y="720"/>
                    </a:lnTo>
                    <a:lnTo>
                      <a:pt x="1194" y="720"/>
                    </a:lnTo>
                    <a:lnTo>
                      <a:pt x="1194" y="720"/>
                    </a:lnTo>
                    <a:lnTo>
                      <a:pt x="1200" y="720"/>
                    </a:lnTo>
                    <a:lnTo>
                      <a:pt x="1200" y="720"/>
                    </a:lnTo>
                    <a:lnTo>
                      <a:pt x="1200" y="720"/>
                    </a:lnTo>
                    <a:lnTo>
                      <a:pt x="1200" y="720"/>
                    </a:lnTo>
                    <a:lnTo>
                      <a:pt x="1200" y="720"/>
                    </a:lnTo>
                    <a:lnTo>
                      <a:pt x="1200" y="720"/>
                    </a:lnTo>
                    <a:lnTo>
                      <a:pt x="1206" y="720"/>
                    </a:lnTo>
                    <a:lnTo>
                      <a:pt x="1206" y="720"/>
                    </a:lnTo>
                    <a:lnTo>
                      <a:pt x="1206" y="720"/>
                    </a:lnTo>
                    <a:lnTo>
                      <a:pt x="1206" y="720"/>
                    </a:lnTo>
                    <a:lnTo>
                      <a:pt x="1206" y="720"/>
                    </a:lnTo>
                    <a:lnTo>
                      <a:pt x="1206" y="720"/>
                    </a:lnTo>
                    <a:lnTo>
                      <a:pt x="1206" y="720"/>
                    </a:lnTo>
                    <a:lnTo>
                      <a:pt x="1212" y="720"/>
                    </a:lnTo>
                    <a:lnTo>
                      <a:pt x="1212" y="720"/>
                    </a:lnTo>
                    <a:lnTo>
                      <a:pt x="1212" y="720"/>
                    </a:lnTo>
                    <a:lnTo>
                      <a:pt x="1212" y="720"/>
                    </a:lnTo>
                    <a:lnTo>
                      <a:pt x="1212" y="720"/>
                    </a:lnTo>
                    <a:lnTo>
                      <a:pt x="1212" y="720"/>
                    </a:lnTo>
                    <a:lnTo>
                      <a:pt x="1218" y="720"/>
                    </a:lnTo>
                    <a:lnTo>
                      <a:pt x="1218" y="720"/>
                    </a:lnTo>
                    <a:lnTo>
                      <a:pt x="1218" y="720"/>
                    </a:lnTo>
                    <a:lnTo>
                      <a:pt x="1218" y="720"/>
                    </a:lnTo>
                    <a:lnTo>
                      <a:pt x="1218" y="720"/>
                    </a:lnTo>
                    <a:lnTo>
                      <a:pt x="1218" y="720"/>
                    </a:lnTo>
                    <a:lnTo>
                      <a:pt x="1218" y="720"/>
                    </a:lnTo>
                    <a:lnTo>
                      <a:pt x="1224" y="720"/>
                    </a:lnTo>
                    <a:lnTo>
                      <a:pt x="1224" y="720"/>
                    </a:lnTo>
                    <a:lnTo>
                      <a:pt x="1224" y="720"/>
                    </a:lnTo>
                    <a:lnTo>
                      <a:pt x="1224" y="720"/>
                    </a:lnTo>
                    <a:lnTo>
                      <a:pt x="1224" y="720"/>
                    </a:lnTo>
                    <a:lnTo>
                      <a:pt x="1224" y="720"/>
                    </a:lnTo>
                    <a:lnTo>
                      <a:pt x="1230" y="720"/>
                    </a:lnTo>
                    <a:lnTo>
                      <a:pt x="1230" y="720"/>
                    </a:lnTo>
                    <a:lnTo>
                      <a:pt x="1230" y="720"/>
                    </a:lnTo>
                    <a:lnTo>
                      <a:pt x="1230" y="720"/>
                    </a:lnTo>
                    <a:lnTo>
                      <a:pt x="1230" y="720"/>
                    </a:lnTo>
                    <a:lnTo>
                      <a:pt x="1230" y="720"/>
                    </a:lnTo>
                    <a:lnTo>
                      <a:pt x="1230" y="720"/>
                    </a:lnTo>
                    <a:lnTo>
                      <a:pt x="1236" y="720"/>
                    </a:lnTo>
                    <a:lnTo>
                      <a:pt x="1236" y="720"/>
                    </a:lnTo>
                    <a:lnTo>
                      <a:pt x="1236" y="720"/>
                    </a:lnTo>
                    <a:lnTo>
                      <a:pt x="1236" y="720"/>
                    </a:lnTo>
                    <a:lnTo>
                      <a:pt x="1236" y="720"/>
                    </a:lnTo>
                    <a:lnTo>
                      <a:pt x="1236" y="720"/>
                    </a:lnTo>
                    <a:lnTo>
                      <a:pt x="1242" y="720"/>
                    </a:lnTo>
                    <a:lnTo>
                      <a:pt x="1242" y="720"/>
                    </a:lnTo>
                    <a:lnTo>
                      <a:pt x="1242" y="720"/>
                    </a:lnTo>
                    <a:lnTo>
                      <a:pt x="1242" y="720"/>
                    </a:lnTo>
                    <a:lnTo>
                      <a:pt x="1242" y="720"/>
                    </a:lnTo>
                    <a:lnTo>
                      <a:pt x="1242" y="720"/>
                    </a:lnTo>
                    <a:lnTo>
                      <a:pt x="1242" y="720"/>
                    </a:lnTo>
                    <a:lnTo>
                      <a:pt x="1248" y="720"/>
                    </a:lnTo>
                    <a:lnTo>
                      <a:pt x="1248" y="720"/>
                    </a:lnTo>
                    <a:lnTo>
                      <a:pt x="1248" y="720"/>
                    </a:lnTo>
                    <a:lnTo>
                      <a:pt x="1248" y="720"/>
                    </a:lnTo>
                    <a:lnTo>
                      <a:pt x="1248" y="720"/>
                    </a:lnTo>
                    <a:lnTo>
                      <a:pt x="1248" y="720"/>
                    </a:lnTo>
                    <a:lnTo>
                      <a:pt x="1254" y="720"/>
                    </a:lnTo>
                    <a:lnTo>
                      <a:pt x="1254" y="720"/>
                    </a:lnTo>
                    <a:lnTo>
                      <a:pt x="1254" y="720"/>
                    </a:lnTo>
                    <a:lnTo>
                      <a:pt x="1254" y="720"/>
                    </a:lnTo>
                    <a:lnTo>
                      <a:pt x="1254" y="720"/>
                    </a:lnTo>
                    <a:lnTo>
                      <a:pt x="1254" y="720"/>
                    </a:lnTo>
                    <a:lnTo>
                      <a:pt x="1254" y="720"/>
                    </a:lnTo>
                    <a:lnTo>
                      <a:pt x="1260" y="720"/>
                    </a:lnTo>
                    <a:lnTo>
                      <a:pt x="1260" y="720"/>
                    </a:lnTo>
                    <a:lnTo>
                      <a:pt x="1260" y="720"/>
                    </a:lnTo>
                    <a:lnTo>
                      <a:pt x="1260" y="720"/>
                    </a:lnTo>
                    <a:lnTo>
                      <a:pt x="1260" y="720"/>
                    </a:lnTo>
                    <a:lnTo>
                      <a:pt x="1260" y="720"/>
                    </a:lnTo>
                    <a:lnTo>
                      <a:pt x="1266" y="720"/>
                    </a:lnTo>
                    <a:lnTo>
                      <a:pt x="1266" y="720"/>
                    </a:lnTo>
                    <a:lnTo>
                      <a:pt x="1266" y="720"/>
                    </a:lnTo>
                    <a:lnTo>
                      <a:pt x="1266" y="720"/>
                    </a:lnTo>
                    <a:lnTo>
                      <a:pt x="1266" y="720"/>
                    </a:lnTo>
                    <a:lnTo>
                      <a:pt x="1266" y="720"/>
                    </a:lnTo>
                    <a:lnTo>
                      <a:pt x="1272" y="720"/>
                    </a:lnTo>
                    <a:lnTo>
                      <a:pt x="1272" y="720"/>
                    </a:lnTo>
                    <a:lnTo>
                      <a:pt x="1272" y="720"/>
                    </a:lnTo>
                    <a:lnTo>
                      <a:pt x="1272" y="720"/>
                    </a:lnTo>
                    <a:lnTo>
                      <a:pt x="1272" y="720"/>
                    </a:lnTo>
                    <a:lnTo>
                      <a:pt x="1272" y="720"/>
                    </a:lnTo>
                    <a:lnTo>
                      <a:pt x="1272" y="720"/>
                    </a:lnTo>
                    <a:lnTo>
                      <a:pt x="1278" y="720"/>
                    </a:lnTo>
                    <a:lnTo>
                      <a:pt x="1278" y="720"/>
                    </a:lnTo>
                    <a:lnTo>
                      <a:pt x="1278" y="720"/>
                    </a:lnTo>
                    <a:lnTo>
                      <a:pt x="1278" y="720"/>
                    </a:lnTo>
                    <a:lnTo>
                      <a:pt x="1278" y="720"/>
                    </a:lnTo>
                    <a:lnTo>
                      <a:pt x="1278" y="720"/>
                    </a:lnTo>
                    <a:lnTo>
                      <a:pt x="1284" y="720"/>
                    </a:lnTo>
                    <a:lnTo>
                      <a:pt x="1284" y="720"/>
                    </a:lnTo>
                    <a:lnTo>
                      <a:pt x="1284" y="720"/>
                    </a:lnTo>
                    <a:lnTo>
                      <a:pt x="1284" y="720"/>
                    </a:lnTo>
                    <a:lnTo>
                      <a:pt x="1284" y="720"/>
                    </a:lnTo>
                    <a:lnTo>
                      <a:pt x="1284" y="720"/>
                    </a:lnTo>
                    <a:lnTo>
                      <a:pt x="1284" y="720"/>
                    </a:lnTo>
                    <a:lnTo>
                      <a:pt x="1290" y="720"/>
                    </a:lnTo>
                    <a:lnTo>
                      <a:pt x="1290" y="720"/>
                    </a:lnTo>
                    <a:lnTo>
                      <a:pt x="1290" y="720"/>
                    </a:lnTo>
                    <a:lnTo>
                      <a:pt x="1290" y="720"/>
                    </a:lnTo>
                    <a:lnTo>
                      <a:pt x="1290" y="720"/>
                    </a:lnTo>
                    <a:lnTo>
                      <a:pt x="1290" y="720"/>
                    </a:lnTo>
                    <a:lnTo>
                      <a:pt x="1290" y="720"/>
                    </a:lnTo>
                    <a:lnTo>
                      <a:pt x="1296" y="720"/>
                    </a:lnTo>
                    <a:lnTo>
                      <a:pt x="1296" y="720"/>
                    </a:lnTo>
                    <a:lnTo>
                      <a:pt x="1296" y="720"/>
                    </a:lnTo>
                    <a:lnTo>
                      <a:pt x="1296" y="720"/>
                    </a:lnTo>
                    <a:lnTo>
                      <a:pt x="1296" y="720"/>
                    </a:lnTo>
                    <a:lnTo>
                      <a:pt x="1296" y="720"/>
                    </a:lnTo>
                    <a:lnTo>
                      <a:pt x="1302" y="720"/>
                    </a:lnTo>
                    <a:lnTo>
                      <a:pt x="1302" y="720"/>
                    </a:lnTo>
                    <a:lnTo>
                      <a:pt x="1302" y="720"/>
                    </a:lnTo>
                    <a:lnTo>
                      <a:pt x="1302" y="720"/>
                    </a:lnTo>
                    <a:lnTo>
                      <a:pt x="1302" y="720"/>
                    </a:lnTo>
                    <a:lnTo>
                      <a:pt x="1302" y="720"/>
                    </a:lnTo>
                    <a:lnTo>
                      <a:pt x="1302" y="720"/>
                    </a:lnTo>
                    <a:lnTo>
                      <a:pt x="1308" y="720"/>
                    </a:lnTo>
                    <a:lnTo>
                      <a:pt x="1308" y="720"/>
                    </a:lnTo>
                    <a:lnTo>
                      <a:pt x="1308" y="720"/>
                    </a:lnTo>
                    <a:lnTo>
                      <a:pt x="1308" y="720"/>
                    </a:lnTo>
                    <a:lnTo>
                      <a:pt x="1308" y="720"/>
                    </a:lnTo>
                    <a:lnTo>
                      <a:pt x="1308" y="720"/>
                    </a:lnTo>
                    <a:lnTo>
                      <a:pt x="1314" y="720"/>
                    </a:lnTo>
                    <a:lnTo>
                      <a:pt x="1314" y="720"/>
                    </a:lnTo>
                    <a:lnTo>
                      <a:pt x="1314" y="720"/>
                    </a:lnTo>
                    <a:lnTo>
                      <a:pt x="1314" y="720"/>
                    </a:lnTo>
                    <a:lnTo>
                      <a:pt x="1314" y="720"/>
                    </a:lnTo>
                    <a:lnTo>
                      <a:pt x="1314" y="720"/>
                    </a:lnTo>
                    <a:lnTo>
                      <a:pt x="1320" y="720"/>
                    </a:lnTo>
                    <a:lnTo>
                      <a:pt x="1320" y="720"/>
                    </a:lnTo>
                    <a:lnTo>
                      <a:pt x="1320" y="714"/>
                    </a:lnTo>
                    <a:lnTo>
                      <a:pt x="1320" y="714"/>
                    </a:lnTo>
                    <a:lnTo>
                      <a:pt x="1320" y="714"/>
                    </a:lnTo>
                    <a:lnTo>
                      <a:pt x="1320" y="714"/>
                    </a:lnTo>
                    <a:lnTo>
                      <a:pt x="1320" y="714"/>
                    </a:lnTo>
                    <a:lnTo>
                      <a:pt x="1326" y="708"/>
                    </a:lnTo>
                    <a:lnTo>
                      <a:pt x="1326" y="708"/>
                    </a:lnTo>
                    <a:lnTo>
                      <a:pt x="1326" y="708"/>
                    </a:lnTo>
                    <a:lnTo>
                      <a:pt x="1326" y="708"/>
                    </a:lnTo>
                    <a:lnTo>
                      <a:pt x="1326" y="702"/>
                    </a:lnTo>
                    <a:lnTo>
                      <a:pt x="1326" y="702"/>
                    </a:lnTo>
                    <a:lnTo>
                      <a:pt x="1332" y="702"/>
                    </a:lnTo>
                    <a:lnTo>
                      <a:pt x="1332" y="696"/>
                    </a:lnTo>
                    <a:lnTo>
                      <a:pt x="1332" y="696"/>
                    </a:lnTo>
                    <a:lnTo>
                      <a:pt x="1332" y="696"/>
                    </a:lnTo>
                    <a:lnTo>
                      <a:pt x="1332" y="696"/>
                    </a:lnTo>
                    <a:lnTo>
                      <a:pt x="1332" y="690"/>
                    </a:lnTo>
                    <a:lnTo>
                      <a:pt x="1332" y="690"/>
                    </a:lnTo>
                    <a:lnTo>
                      <a:pt x="1338" y="690"/>
                    </a:lnTo>
                    <a:lnTo>
                      <a:pt x="1338" y="684"/>
                    </a:lnTo>
                    <a:lnTo>
                      <a:pt x="1338" y="684"/>
                    </a:lnTo>
                    <a:lnTo>
                      <a:pt x="1338" y="684"/>
                    </a:lnTo>
                    <a:lnTo>
                      <a:pt x="1338" y="678"/>
                    </a:lnTo>
                    <a:lnTo>
                      <a:pt x="1338" y="678"/>
                    </a:lnTo>
                    <a:lnTo>
                      <a:pt x="1344" y="678"/>
                    </a:lnTo>
                    <a:lnTo>
                      <a:pt x="1344" y="678"/>
                    </a:lnTo>
                    <a:lnTo>
                      <a:pt x="1344" y="672"/>
                    </a:lnTo>
                    <a:lnTo>
                      <a:pt x="1344" y="672"/>
                    </a:lnTo>
                    <a:lnTo>
                      <a:pt x="1344" y="672"/>
                    </a:lnTo>
                    <a:lnTo>
                      <a:pt x="1344" y="666"/>
                    </a:lnTo>
                    <a:lnTo>
                      <a:pt x="1344" y="666"/>
                    </a:lnTo>
                    <a:lnTo>
                      <a:pt x="1350" y="666"/>
                    </a:lnTo>
                    <a:lnTo>
                      <a:pt x="1350" y="660"/>
                    </a:lnTo>
                    <a:lnTo>
                      <a:pt x="1350" y="660"/>
                    </a:lnTo>
                    <a:lnTo>
                      <a:pt x="1350" y="660"/>
                    </a:lnTo>
                    <a:lnTo>
                      <a:pt x="1350" y="660"/>
                    </a:lnTo>
                    <a:lnTo>
                      <a:pt x="1350" y="654"/>
                    </a:lnTo>
                    <a:lnTo>
                      <a:pt x="1356" y="654"/>
                    </a:lnTo>
                    <a:lnTo>
                      <a:pt x="1356" y="654"/>
                    </a:lnTo>
                    <a:lnTo>
                      <a:pt x="1356" y="648"/>
                    </a:lnTo>
                    <a:lnTo>
                      <a:pt x="1356" y="648"/>
                    </a:lnTo>
                    <a:lnTo>
                      <a:pt x="1356" y="648"/>
                    </a:lnTo>
                    <a:lnTo>
                      <a:pt x="1356" y="642"/>
                    </a:lnTo>
                    <a:lnTo>
                      <a:pt x="1356" y="642"/>
                    </a:lnTo>
                    <a:lnTo>
                      <a:pt x="1362" y="642"/>
                    </a:lnTo>
                    <a:lnTo>
                      <a:pt x="1362" y="642"/>
                    </a:lnTo>
                    <a:lnTo>
                      <a:pt x="1362" y="636"/>
                    </a:lnTo>
                    <a:lnTo>
                      <a:pt x="1362" y="636"/>
                    </a:lnTo>
                    <a:lnTo>
                      <a:pt x="1362" y="636"/>
                    </a:lnTo>
                    <a:lnTo>
                      <a:pt x="1362" y="630"/>
                    </a:lnTo>
                    <a:lnTo>
                      <a:pt x="1362" y="630"/>
                    </a:lnTo>
                    <a:lnTo>
                      <a:pt x="1368" y="630"/>
                    </a:lnTo>
                    <a:lnTo>
                      <a:pt x="1368" y="630"/>
                    </a:lnTo>
                    <a:lnTo>
                      <a:pt x="1368" y="624"/>
                    </a:lnTo>
                    <a:lnTo>
                      <a:pt x="1368" y="624"/>
                    </a:lnTo>
                    <a:lnTo>
                      <a:pt x="1368" y="624"/>
                    </a:lnTo>
                    <a:lnTo>
                      <a:pt x="1368" y="618"/>
                    </a:lnTo>
                    <a:lnTo>
                      <a:pt x="1374" y="618"/>
                    </a:lnTo>
                    <a:lnTo>
                      <a:pt x="1374" y="618"/>
                    </a:lnTo>
                    <a:lnTo>
                      <a:pt x="1374" y="612"/>
                    </a:lnTo>
                    <a:lnTo>
                      <a:pt x="1374" y="612"/>
                    </a:lnTo>
                    <a:lnTo>
                      <a:pt x="1374" y="612"/>
                    </a:lnTo>
                    <a:lnTo>
                      <a:pt x="1374" y="612"/>
                    </a:lnTo>
                    <a:lnTo>
                      <a:pt x="1380" y="606"/>
                    </a:lnTo>
                    <a:lnTo>
                      <a:pt x="1380" y="606"/>
                    </a:lnTo>
                    <a:lnTo>
                      <a:pt x="1380" y="606"/>
                    </a:lnTo>
                    <a:lnTo>
                      <a:pt x="1380" y="600"/>
                    </a:lnTo>
                    <a:lnTo>
                      <a:pt x="1380" y="600"/>
                    </a:lnTo>
                    <a:lnTo>
                      <a:pt x="1380" y="600"/>
                    </a:lnTo>
                    <a:lnTo>
                      <a:pt x="1380" y="594"/>
                    </a:lnTo>
                    <a:lnTo>
                      <a:pt x="1386" y="594"/>
                    </a:lnTo>
                    <a:lnTo>
                      <a:pt x="1386" y="594"/>
                    </a:lnTo>
                    <a:lnTo>
                      <a:pt x="1386" y="588"/>
                    </a:lnTo>
                    <a:lnTo>
                      <a:pt x="1386" y="588"/>
                    </a:lnTo>
                    <a:lnTo>
                      <a:pt x="1386" y="588"/>
                    </a:lnTo>
                    <a:lnTo>
                      <a:pt x="1386" y="582"/>
                    </a:lnTo>
                    <a:lnTo>
                      <a:pt x="1392" y="582"/>
                    </a:lnTo>
                    <a:lnTo>
                      <a:pt x="1392" y="576"/>
                    </a:lnTo>
                    <a:lnTo>
                      <a:pt x="1392" y="576"/>
                    </a:lnTo>
                    <a:lnTo>
                      <a:pt x="1392" y="570"/>
                    </a:lnTo>
                    <a:lnTo>
                      <a:pt x="1392" y="570"/>
                    </a:lnTo>
                    <a:lnTo>
                      <a:pt x="1392" y="564"/>
                    </a:lnTo>
                    <a:lnTo>
                      <a:pt x="1392" y="558"/>
                    </a:lnTo>
                    <a:lnTo>
                      <a:pt x="1398" y="558"/>
                    </a:lnTo>
                    <a:lnTo>
                      <a:pt x="1398" y="552"/>
                    </a:lnTo>
                    <a:lnTo>
                      <a:pt x="1398" y="552"/>
                    </a:lnTo>
                    <a:lnTo>
                      <a:pt x="1398" y="546"/>
                    </a:lnTo>
                    <a:lnTo>
                      <a:pt x="1398" y="546"/>
                    </a:lnTo>
                    <a:lnTo>
                      <a:pt x="1398" y="540"/>
                    </a:lnTo>
                    <a:lnTo>
                      <a:pt x="1404" y="534"/>
                    </a:lnTo>
                    <a:lnTo>
                      <a:pt x="1404" y="528"/>
                    </a:lnTo>
                    <a:lnTo>
                      <a:pt x="1404" y="528"/>
                    </a:lnTo>
                    <a:lnTo>
                      <a:pt x="1404" y="522"/>
                    </a:lnTo>
                    <a:lnTo>
                      <a:pt x="1404" y="522"/>
                    </a:lnTo>
                    <a:lnTo>
                      <a:pt x="1404" y="516"/>
                    </a:lnTo>
                    <a:lnTo>
                      <a:pt x="1410" y="510"/>
                    </a:lnTo>
                    <a:lnTo>
                      <a:pt x="1410" y="510"/>
                    </a:lnTo>
                    <a:lnTo>
                      <a:pt x="1410" y="504"/>
                    </a:lnTo>
                    <a:lnTo>
                      <a:pt x="1410" y="504"/>
                    </a:lnTo>
                    <a:lnTo>
                      <a:pt x="1410" y="498"/>
                    </a:lnTo>
                    <a:lnTo>
                      <a:pt x="1410" y="498"/>
                    </a:lnTo>
                    <a:lnTo>
                      <a:pt x="1410" y="492"/>
                    </a:lnTo>
                    <a:lnTo>
                      <a:pt x="1416" y="486"/>
                    </a:lnTo>
                    <a:lnTo>
                      <a:pt x="1416" y="486"/>
                    </a:lnTo>
                    <a:lnTo>
                      <a:pt x="1416" y="480"/>
                    </a:lnTo>
                    <a:lnTo>
                      <a:pt x="1416" y="480"/>
                    </a:lnTo>
                    <a:lnTo>
                      <a:pt x="1416" y="474"/>
                    </a:lnTo>
                    <a:lnTo>
                      <a:pt x="1416" y="474"/>
                    </a:lnTo>
                    <a:lnTo>
                      <a:pt x="1416" y="468"/>
                    </a:lnTo>
                    <a:lnTo>
                      <a:pt x="1422" y="462"/>
                    </a:lnTo>
                    <a:lnTo>
                      <a:pt x="1422" y="462"/>
                    </a:lnTo>
                    <a:lnTo>
                      <a:pt x="1422" y="456"/>
                    </a:lnTo>
                    <a:lnTo>
                      <a:pt x="1422" y="456"/>
                    </a:lnTo>
                    <a:lnTo>
                      <a:pt x="1422" y="450"/>
                    </a:lnTo>
                    <a:lnTo>
                      <a:pt x="1422" y="444"/>
                    </a:lnTo>
                    <a:lnTo>
                      <a:pt x="1428" y="444"/>
                    </a:lnTo>
                    <a:lnTo>
                      <a:pt x="1428" y="438"/>
                    </a:lnTo>
                    <a:lnTo>
                      <a:pt x="1428" y="438"/>
                    </a:lnTo>
                    <a:lnTo>
                      <a:pt x="1428" y="432"/>
                    </a:lnTo>
                    <a:lnTo>
                      <a:pt x="1428" y="432"/>
                    </a:lnTo>
                    <a:lnTo>
                      <a:pt x="1428" y="432"/>
                    </a:lnTo>
                    <a:lnTo>
                      <a:pt x="1428" y="438"/>
                    </a:lnTo>
                    <a:lnTo>
                      <a:pt x="1434" y="444"/>
                    </a:lnTo>
                    <a:lnTo>
                      <a:pt x="1434" y="450"/>
                    </a:lnTo>
                    <a:lnTo>
                      <a:pt x="1434" y="456"/>
                    </a:lnTo>
                    <a:lnTo>
                      <a:pt x="1434" y="456"/>
                    </a:lnTo>
                    <a:lnTo>
                      <a:pt x="1434" y="462"/>
                    </a:lnTo>
                    <a:lnTo>
                      <a:pt x="1434" y="468"/>
                    </a:lnTo>
                    <a:lnTo>
                      <a:pt x="1440" y="474"/>
                    </a:lnTo>
                    <a:lnTo>
                      <a:pt x="1440" y="474"/>
                    </a:lnTo>
                    <a:lnTo>
                      <a:pt x="1440" y="480"/>
                    </a:lnTo>
                    <a:lnTo>
                      <a:pt x="1440" y="486"/>
                    </a:lnTo>
                    <a:lnTo>
                      <a:pt x="1440" y="492"/>
                    </a:lnTo>
                    <a:lnTo>
                      <a:pt x="1440" y="498"/>
                    </a:lnTo>
                    <a:lnTo>
                      <a:pt x="1440" y="498"/>
                    </a:lnTo>
                    <a:lnTo>
                      <a:pt x="1446" y="504"/>
                    </a:lnTo>
                    <a:lnTo>
                      <a:pt x="1446" y="510"/>
                    </a:lnTo>
                    <a:lnTo>
                      <a:pt x="1446" y="516"/>
                    </a:lnTo>
                    <a:lnTo>
                      <a:pt x="1446" y="522"/>
                    </a:lnTo>
                    <a:lnTo>
                      <a:pt x="1446" y="522"/>
                    </a:lnTo>
                    <a:lnTo>
                      <a:pt x="1446" y="528"/>
                    </a:lnTo>
                    <a:lnTo>
                      <a:pt x="1446" y="534"/>
                    </a:lnTo>
                    <a:lnTo>
                      <a:pt x="1452" y="540"/>
                    </a:lnTo>
                    <a:lnTo>
                      <a:pt x="1452" y="546"/>
                    </a:lnTo>
                    <a:lnTo>
                      <a:pt x="1452" y="546"/>
                    </a:lnTo>
                    <a:lnTo>
                      <a:pt x="1452" y="552"/>
                    </a:lnTo>
                    <a:lnTo>
                      <a:pt x="1452" y="558"/>
                    </a:lnTo>
                    <a:lnTo>
                      <a:pt x="1452" y="564"/>
                    </a:lnTo>
                    <a:lnTo>
                      <a:pt x="1458" y="570"/>
                    </a:lnTo>
                    <a:lnTo>
                      <a:pt x="1458" y="570"/>
                    </a:lnTo>
                    <a:lnTo>
                      <a:pt x="1458" y="576"/>
                    </a:lnTo>
                    <a:lnTo>
                      <a:pt x="1458" y="582"/>
                    </a:lnTo>
                    <a:lnTo>
                      <a:pt x="1458" y="588"/>
                    </a:lnTo>
                    <a:lnTo>
                      <a:pt x="1458" y="594"/>
                    </a:lnTo>
                    <a:lnTo>
                      <a:pt x="1458" y="594"/>
                    </a:lnTo>
                    <a:lnTo>
                      <a:pt x="1464" y="600"/>
                    </a:lnTo>
                    <a:lnTo>
                      <a:pt x="1464" y="612"/>
                    </a:lnTo>
                    <a:lnTo>
                      <a:pt x="1464" y="612"/>
                    </a:lnTo>
                    <a:lnTo>
                      <a:pt x="1464" y="618"/>
                    </a:lnTo>
                    <a:lnTo>
                      <a:pt x="1464" y="624"/>
                    </a:lnTo>
                    <a:lnTo>
                      <a:pt x="1464" y="624"/>
                    </a:lnTo>
                    <a:lnTo>
                      <a:pt x="1470" y="630"/>
                    </a:lnTo>
                    <a:lnTo>
                      <a:pt x="1470" y="636"/>
                    </a:lnTo>
                    <a:lnTo>
                      <a:pt x="1470" y="642"/>
                    </a:lnTo>
                    <a:lnTo>
                      <a:pt x="1470" y="642"/>
                    </a:lnTo>
                    <a:lnTo>
                      <a:pt x="1470" y="654"/>
                    </a:lnTo>
                    <a:lnTo>
                      <a:pt x="1470" y="654"/>
                    </a:lnTo>
                    <a:lnTo>
                      <a:pt x="1476" y="660"/>
                    </a:lnTo>
                    <a:lnTo>
                      <a:pt x="1476" y="660"/>
                    </a:lnTo>
                    <a:lnTo>
                      <a:pt x="1476" y="666"/>
                    </a:lnTo>
                    <a:lnTo>
                      <a:pt x="1476" y="672"/>
                    </a:lnTo>
                    <a:lnTo>
                      <a:pt x="1476" y="672"/>
                    </a:lnTo>
                    <a:lnTo>
                      <a:pt x="1476" y="678"/>
                    </a:lnTo>
                    <a:lnTo>
                      <a:pt x="1482" y="684"/>
                    </a:lnTo>
                    <a:lnTo>
                      <a:pt x="1482" y="684"/>
                    </a:lnTo>
                    <a:lnTo>
                      <a:pt x="1482" y="690"/>
                    </a:lnTo>
                    <a:lnTo>
                      <a:pt x="1482" y="696"/>
                    </a:lnTo>
                    <a:lnTo>
                      <a:pt x="1482" y="696"/>
                    </a:lnTo>
                    <a:lnTo>
                      <a:pt x="1482" y="702"/>
                    </a:lnTo>
                    <a:lnTo>
                      <a:pt x="1482" y="708"/>
                    </a:lnTo>
                    <a:lnTo>
                      <a:pt x="1488" y="708"/>
                    </a:lnTo>
                    <a:lnTo>
                      <a:pt x="1488" y="714"/>
                    </a:lnTo>
                    <a:lnTo>
                      <a:pt x="1488" y="720"/>
                    </a:lnTo>
                    <a:lnTo>
                      <a:pt x="1488" y="720"/>
                    </a:lnTo>
                    <a:lnTo>
                      <a:pt x="1488" y="726"/>
                    </a:lnTo>
                    <a:lnTo>
                      <a:pt x="1488" y="732"/>
                    </a:lnTo>
                    <a:lnTo>
                      <a:pt x="1488" y="732"/>
                    </a:lnTo>
                    <a:lnTo>
                      <a:pt x="1494" y="738"/>
                    </a:lnTo>
                    <a:lnTo>
                      <a:pt x="1494" y="744"/>
                    </a:lnTo>
                    <a:lnTo>
                      <a:pt x="1494" y="744"/>
                    </a:lnTo>
                    <a:lnTo>
                      <a:pt x="1494" y="750"/>
                    </a:lnTo>
                    <a:lnTo>
                      <a:pt x="1494" y="756"/>
                    </a:lnTo>
                    <a:lnTo>
                      <a:pt x="1494" y="756"/>
                    </a:lnTo>
                    <a:lnTo>
                      <a:pt x="1500" y="762"/>
                    </a:lnTo>
                    <a:lnTo>
                      <a:pt x="1500" y="768"/>
                    </a:lnTo>
                    <a:lnTo>
                      <a:pt x="1500" y="768"/>
                    </a:lnTo>
                    <a:lnTo>
                      <a:pt x="1500" y="774"/>
                    </a:lnTo>
                    <a:lnTo>
                      <a:pt x="1500" y="780"/>
                    </a:lnTo>
                    <a:lnTo>
                      <a:pt x="1500" y="780"/>
                    </a:lnTo>
                    <a:lnTo>
                      <a:pt x="1500" y="786"/>
                    </a:lnTo>
                    <a:lnTo>
                      <a:pt x="1506" y="792"/>
                    </a:lnTo>
                    <a:lnTo>
                      <a:pt x="1506" y="792"/>
                    </a:lnTo>
                    <a:lnTo>
                      <a:pt x="1506" y="798"/>
                    </a:lnTo>
                    <a:lnTo>
                      <a:pt x="1506" y="804"/>
                    </a:lnTo>
                    <a:lnTo>
                      <a:pt x="1506" y="804"/>
                    </a:lnTo>
                    <a:lnTo>
                      <a:pt x="1506" y="810"/>
                    </a:lnTo>
                    <a:lnTo>
                      <a:pt x="1512" y="816"/>
                    </a:lnTo>
                    <a:lnTo>
                      <a:pt x="1512" y="816"/>
                    </a:lnTo>
                    <a:lnTo>
                      <a:pt x="1512" y="822"/>
                    </a:lnTo>
                    <a:lnTo>
                      <a:pt x="1512" y="828"/>
                    </a:lnTo>
                    <a:lnTo>
                      <a:pt x="1512" y="828"/>
                    </a:lnTo>
                    <a:lnTo>
                      <a:pt x="1512" y="834"/>
                    </a:lnTo>
                    <a:lnTo>
                      <a:pt x="1512" y="840"/>
                    </a:lnTo>
                    <a:lnTo>
                      <a:pt x="1518" y="840"/>
                    </a:lnTo>
                    <a:lnTo>
                      <a:pt x="1518" y="846"/>
                    </a:lnTo>
                    <a:lnTo>
                      <a:pt x="1518" y="852"/>
                    </a:lnTo>
                    <a:lnTo>
                      <a:pt x="1518" y="852"/>
                    </a:lnTo>
                    <a:lnTo>
                      <a:pt x="1518" y="858"/>
                    </a:lnTo>
                    <a:lnTo>
                      <a:pt x="1518" y="864"/>
                    </a:lnTo>
                    <a:lnTo>
                      <a:pt x="1524" y="864"/>
                    </a:lnTo>
                    <a:lnTo>
                      <a:pt x="1524" y="870"/>
                    </a:lnTo>
                    <a:lnTo>
                      <a:pt x="1524" y="876"/>
                    </a:lnTo>
                    <a:lnTo>
                      <a:pt x="1524" y="876"/>
                    </a:lnTo>
                    <a:lnTo>
                      <a:pt x="1524" y="882"/>
                    </a:lnTo>
                    <a:lnTo>
                      <a:pt x="1524" y="888"/>
                    </a:lnTo>
                    <a:lnTo>
                      <a:pt x="1524" y="888"/>
                    </a:lnTo>
                    <a:lnTo>
                      <a:pt x="1530" y="894"/>
                    </a:lnTo>
                    <a:lnTo>
                      <a:pt x="1530" y="900"/>
                    </a:lnTo>
                    <a:lnTo>
                      <a:pt x="1530" y="900"/>
                    </a:lnTo>
                    <a:lnTo>
                      <a:pt x="1530" y="906"/>
                    </a:lnTo>
                    <a:lnTo>
                      <a:pt x="1530" y="912"/>
                    </a:lnTo>
                    <a:lnTo>
                      <a:pt x="1530" y="912"/>
                    </a:lnTo>
                    <a:lnTo>
                      <a:pt x="1536" y="918"/>
                    </a:lnTo>
                    <a:lnTo>
                      <a:pt x="1536" y="918"/>
                    </a:lnTo>
                    <a:lnTo>
                      <a:pt x="1536" y="924"/>
                    </a:lnTo>
                    <a:lnTo>
                      <a:pt x="1536" y="930"/>
                    </a:lnTo>
                    <a:lnTo>
                      <a:pt x="1536" y="930"/>
                    </a:lnTo>
                    <a:lnTo>
                      <a:pt x="1536" y="936"/>
                    </a:lnTo>
                    <a:lnTo>
                      <a:pt x="1542" y="942"/>
                    </a:lnTo>
                    <a:lnTo>
                      <a:pt x="1542" y="942"/>
                    </a:lnTo>
                    <a:lnTo>
                      <a:pt x="1542" y="948"/>
                    </a:lnTo>
                    <a:lnTo>
                      <a:pt x="1542" y="948"/>
                    </a:lnTo>
                    <a:lnTo>
                      <a:pt x="1542" y="948"/>
                    </a:lnTo>
                    <a:lnTo>
                      <a:pt x="1542" y="954"/>
                    </a:lnTo>
                    <a:lnTo>
                      <a:pt x="1542" y="954"/>
                    </a:lnTo>
                    <a:lnTo>
                      <a:pt x="1548" y="954"/>
                    </a:lnTo>
                    <a:lnTo>
                      <a:pt x="1548" y="960"/>
                    </a:lnTo>
                    <a:lnTo>
                      <a:pt x="1548" y="960"/>
                    </a:lnTo>
                    <a:lnTo>
                      <a:pt x="1548" y="960"/>
                    </a:lnTo>
                    <a:lnTo>
                      <a:pt x="1548" y="966"/>
                    </a:lnTo>
                    <a:lnTo>
                      <a:pt x="1548" y="966"/>
                    </a:lnTo>
                    <a:lnTo>
                      <a:pt x="1554" y="966"/>
                    </a:lnTo>
                    <a:lnTo>
                      <a:pt x="1554" y="972"/>
                    </a:lnTo>
                    <a:lnTo>
                      <a:pt x="1554" y="972"/>
                    </a:lnTo>
                    <a:lnTo>
                      <a:pt x="1554" y="972"/>
                    </a:lnTo>
                    <a:lnTo>
                      <a:pt x="1554" y="978"/>
                    </a:lnTo>
                    <a:lnTo>
                      <a:pt x="1554" y="978"/>
                    </a:lnTo>
                    <a:lnTo>
                      <a:pt x="1554" y="984"/>
                    </a:lnTo>
                    <a:lnTo>
                      <a:pt x="1560" y="984"/>
                    </a:lnTo>
                    <a:lnTo>
                      <a:pt x="1560" y="984"/>
                    </a:lnTo>
                    <a:lnTo>
                      <a:pt x="1560" y="990"/>
                    </a:lnTo>
                    <a:lnTo>
                      <a:pt x="1560" y="990"/>
                    </a:lnTo>
                    <a:lnTo>
                      <a:pt x="1560" y="990"/>
                    </a:lnTo>
                    <a:lnTo>
                      <a:pt x="1560" y="996"/>
                    </a:lnTo>
                    <a:lnTo>
                      <a:pt x="1560" y="996"/>
                    </a:lnTo>
                    <a:lnTo>
                      <a:pt x="1566" y="996"/>
                    </a:lnTo>
                    <a:lnTo>
                      <a:pt x="1566" y="1002"/>
                    </a:lnTo>
                    <a:lnTo>
                      <a:pt x="1566" y="1002"/>
                    </a:lnTo>
                    <a:lnTo>
                      <a:pt x="1566" y="1002"/>
                    </a:lnTo>
                    <a:lnTo>
                      <a:pt x="1566" y="1008"/>
                    </a:lnTo>
                    <a:lnTo>
                      <a:pt x="1566" y="1008"/>
                    </a:lnTo>
                    <a:lnTo>
                      <a:pt x="1572" y="1008"/>
                    </a:lnTo>
                    <a:lnTo>
                      <a:pt x="1572" y="1014"/>
                    </a:lnTo>
                    <a:lnTo>
                      <a:pt x="1572" y="1014"/>
                    </a:lnTo>
                    <a:lnTo>
                      <a:pt x="1572" y="1014"/>
                    </a:lnTo>
                    <a:lnTo>
                      <a:pt x="1572" y="1020"/>
                    </a:lnTo>
                    <a:lnTo>
                      <a:pt x="1572" y="1020"/>
                    </a:lnTo>
                    <a:lnTo>
                      <a:pt x="1572" y="1020"/>
                    </a:lnTo>
                    <a:lnTo>
                      <a:pt x="1578" y="1026"/>
                    </a:lnTo>
                    <a:lnTo>
                      <a:pt x="1578" y="1026"/>
                    </a:lnTo>
                    <a:lnTo>
                      <a:pt x="1578" y="1032"/>
                    </a:lnTo>
                    <a:lnTo>
                      <a:pt x="1578" y="1032"/>
                    </a:lnTo>
                    <a:lnTo>
                      <a:pt x="1578" y="1032"/>
                    </a:lnTo>
                    <a:lnTo>
                      <a:pt x="1578" y="1038"/>
                    </a:lnTo>
                    <a:lnTo>
                      <a:pt x="1584" y="1038"/>
                    </a:lnTo>
                    <a:lnTo>
                      <a:pt x="1584" y="1038"/>
                    </a:lnTo>
                    <a:lnTo>
                      <a:pt x="1584" y="1044"/>
                    </a:lnTo>
                    <a:lnTo>
                      <a:pt x="1584" y="1044"/>
                    </a:lnTo>
                    <a:lnTo>
                      <a:pt x="1584" y="1044"/>
                    </a:lnTo>
                    <a:lnTo>
                      <a:pt x="1584" y="1050"/>
                    </a:lnTo>
                    <a:lnTo>
                      <a:pt x="1584" y="1050"/>
                    </a:lnTo>
                    <a:lnTo>
                      <a:pt x="1590" y="1050"/>
                    </a:lnTo>
                    <a:lnTo>
                      <a:pt x="1590" y="1056"/>
                    </a:lnTo>
                    <a:lnTo>
                      <a:pt x="1590" y="1056"/>
                    </a:lnTo>
                    <a:lnTo>
                      <a:pt x="1590" y="1056"/>
                    </a:lnTo>
                    <a:lnTo>
                      <a:pt x="1590" y="1062"/>
                    </a:lnTo>
                    <a:lnTo>
                      <a:pt x="1590" y="1062"/>
                    </a:lnTo>
                    <a:lnTo>
                      <a:pt x="1596" y="1062"/>
                    </a:lnTo>
                    <a:lnTo>
                      <a:pt x="1596" y="1068"/>
                    </a:lnTo>
                    <a:lnTo>
                      <a:pt x="1596" y="1068"/>
                    </a:lnTo>
                    <a:lnTo>
                      <a:pt x="1596" y="1068"/>
                    </a:lnTo>
                    <a:lnTo>
                      <a:pt x="1596" y="1074"/>
                    </a:lnTo>
                    <a:lnTo>
                      <a:pt x="1596" y="1074"/>
                    </a:lnTo>
                    <a:lnTo>
                      <a:pt x="1596" y="1080"/>
                    </a:lnTo>
                    <a:lnTo>
                      <a:pt x="1602" y="1080"/>
                    </a:lnTo>
                    <a:lnTo>
                      <a:pt x="1602" y="1080"/>
                    </a:lnTo>
                    <a:lnTo>
                      <a:pt x="1602" y="1086"/>
                    </a:lnTo>
                    <a:lnTo>
                      <a:pt x="1602" y="1086"/>
                    </a:lnTo>
                    <a:lnTo>
                      <a:pt x="1602" y="1086"/>
                    </a:lnTo>
                    <a:lnTo>
                      <a:pt x="1602" y="1092"/>
                    </a:lnTo>
                    <a:lnTo>
                      <a:pt x="1608" y="1092"/>
                    </a:lnTo>
                    <a:lnTo>
                      <a:pt x="1608" y="1092"/>
                    </a:lnTo>
                    <a:lnTo>
                      <a:pt x="1608" y="1098"/>
                    </a:lnTo>
                    <a:lnTo>
                      <a:pt x="1608" y="1098"/>
                    </a:lnTo>
                    <a:lnTo>
                      <a:pt x="1608" y="1092"/>
                    </a:lnTo>
                    <a:lnTo>
                      <a:pt x="1608" y="1092"/>
                    </a:lnTo>
                    <a:lnTo>
                      <a:pt x="1608" y="1092"/>
                    </a:lnTo>
                    <a:lnTo>
                      <a:pt x="1614" y="1086"/>
                    </a:lnTo>
                    <a:lnTo>
                      <a:pt x="1614" y="1086"/>
                    </a:lnTo>
                    <a:lnTo>
                      <a:pt x="1614" y="1080"/>
                    </a:lnTo>
                    <a:lnTo>
                      <a:pt x="1614" y="1080"/>
                    </a:lnTo>
                    <a:lnTo>
                      <a:pt x="1614" y="1080"/>
                    </a:lnTo>
                    <a:lnTo>
                      <a:pt x="1614" y="1074"/>
                    </a:lnTo>
                    <a:lnTo>
                      <a:pt x="1620" y="1074"/>
                    </a:lnTo>
                    <a:lnTo>
                      <a:pt x="1620" y="1074"/>
                    </a:lnTo>
                    <a:lnTo>
                      <a:pt x="1620" y="1068"/>
                    </a:lnTo>
                    <a:lnTo>
                      <a:pt x="1620" y="1068"/>
                    </a:lnTo>
                    <a:lnTo>
                      <a:pt x="1620" y="1068"/>
                    </a:lnTo>
                    <a:lnTo>
                      <a:pt x="1620" y="1062"/>
                    </a:lnTo>
                    <a:lnTo>
                      <a:pt x="1626" y="1062"/>
                    </a:lnTo>
                    <a:lnTo>
                      <a:pt x="1626" y="1062"/>
                    </a:lnTo>
                    <a:lnTo>
                      <a:pt x="1626" y="1056"/>
                    </a:lnTo>
                    <a:lnTo>
                      <a:pt x="1626" y="1056"/>
                    </a:lnTo>
                    <a:lnTo>
                      <a:pt x="1626" y="1056"/>
                    </a:lnTo>
                    <a:lnTo>
                      <a:pt x="1626" y="1050"/>
                    </a:lnTo>
                    <a:lnTo>
                      <a:pt x="1626" y="1050"/>
                    </a:lnTo>
                    <a:lnTo>
                      <a:pt x="1632" y="1050"/>
                    </a:lnTo>
                    <a:lnTo>
                      <a:pt x="1632" y="1044"/>
                    </a:lnTo>
                    <a:lnTo>
                      <a:pt x="1632" y="1044"/>
                    </a:lnTo>
                    <a:lnTo>
                      <a:pt x="1632" y="1044"/>
                    </a:lnTo>
                    <a:lnTo>
                      <a:pt x="1632" y="1038"/>
                    </a:lnTo>
                    <a:lnTo>
                      <a:pt x="1632" y="1038"/>
                    </a:lnTo>
                    <a:lnTo>
                      <a:pt x="1638" y="1038"/>
                    </a:lnTo>
                    <a:lnTo>
                      <a:pt x="1638" y="1032"/>
                    </a:lnTo>
                    <a:lnTo>
                      <a:pt x="1638" y="1032"/>
                    </a:lnTo>
                    <a:lnTo>
                      <a:pt x="1638" y="1032"/>
                    </a:lnTo>
                    <a:lnTo>
                      <a:pt x="1638" y="1026"/>
                    </a:lnTo>
                    <a:lnTo>
                      <a:pt x="1638" y="1026"/>
                    </a:lnTo>
                    <a:lnTo>
                      <a:pt x="1638" y="1026"/>
                    </a:lnTo>
                    <a:lnTo>
                      <a:pt x="1644" y="1020"/>
                    </a:lnTo>
                    <a:lnTo>
                      <a:pt x="1644" y="1020"/>
                    </a:lnTo>
                    <a:lnTo>
                      <a:pt x="1644" y="1014"/>
                    </a:lnTo>
                    <a:lnTo>
                      <a:pt x="1644" y="1014"/>
                    </a:lnTo>
                    <a:lnTo>
                      <a:pt x="1644" y="1014"/>
                    </a:lnTo>
                    <a:lnTo>
                      <a:pt x="1644" y="1008"/>
                    </a:lnTo>
                    <a:lnTo>
                      <a:pt x="1650" y="1008"/>
                    </a:lnTo>
                    <a:lnTo>
                      <a:pt x="1650" y="1008"/>
                    </a:lnTo>
                    <a:lnTo>
                      <a:pt x="1650" y="1002"/>
                    </a:lnTo>
                    <a:lnTo>
                      <a:pt x="1650" y="1002"/>
                    </a:lnTo>
                    <a:lnTo>
                      <a:pt x="1650" y="1002"/>
                    </a:lnTo>
                    <a:lnTo>
                      <a:pt x="1650" y="996"/>
                    </a:lnTo>
                    <a:lnTo>
                      <a:pt x="1650" y="996"/>
                    </a:lnTo>
                    <a:lnTo>
                      <a:pt x="1656" y="996"/>
                    </a:lnTo>
                    <a:lnTo>
                      <a:pt x="1656" y="990"/>
                    </a:lnTo>
                    <a:lnTo>
                      <a:pt x="1656" y="990"/>
                    </a:lnTo>
                    <a:lnTo>
                      <a:pt x="1656" y="990"/>
                    </a:lnTo>
                    <a:lnTo>
                      <a:pt x="1656" y="984"/>
                    </a:lnTo>
                    <a:lnTo>
                      <a:pt x="1656" y="984"/>
                    </a:lnTo>
                    <a:lnTo>
                      <a:pt x="1656" y="984"/>
                    </a:lnTo>
                    <a:lnTo>
                      <a:pt x="1662" y="978"/>
                    </a:lnTo>
                    <a:lnTo>
                      <a:pt x="1662" y="978"/>
                    </a:lnTo>
                    <a:lnTo>
                      <a:pt x="1662" y="978"/>
                    </a:lnTo>
                    <a:lnTo>
                      <a:pt x="1662" y="972"/>
                    </a:lnTo>
                    <a:lnTo>
                      <a:pt x="1662" y="972"/>
                    </a:lnTo>
                    <a:lnTo>
                      <a:pt x="1662" y="972"/>
                    </a:lnTo>
                    <a:lnTo>
                      <a:pt x="1668" y="966"/>
                    </a:lnTo>
                    <a:lnTo>
                      <a:pt x="1668" y="966"/>
                    </a:lnTo>
                    <a:lnTo>
                      <a:pt x="1668" y="966"/>
                    </a:lnTo>
                    <a:lnTo>
                      <a:pt x="1668" y="960"/>
                    </a:lnTo>
                    <a:lnTo>
                      <a:pt x="1668" y="960"/>
                    </a:lnTo>
                    <a:lnTo>
                      <a:pt x="1668" y="960"/>
                    </a:lnTo>
                    <a:lnTo>
                      <a:pt x="1668" y="954"/>
                    </a:lnTo>
                    <a:lnTo>
                      <a:pt x="1674" y="954"/>
                    </a:lnTo>
                    <a:lnTo>
                      <a:pt x="1674" y="954"/>
                    </a:lnTo>
                    <a:lnTo>
                      <a:pt x="1674" y="948"/>
                    </a:lnTo>
                    <a:lnTo>
                      <a:pt x="1674" y="942"/>
                    </a:lnTo>
                    <a:lnTo>
                      <a:pt x="1674" y="942"/>
                    </a:lnTo>
                    <a:lnTo>
                      <a:pt x="1674" y="942"/>
                    </a:lnTo>
                    <a:lnTo>
                      <a:pt x="1680" y="936"/>
                    </a:lnTo>
                    <a:lnTo>
                      <a:pt x="1680" y="930"/>
                    </a:lnTo>
                    <a:lnTo>
                      <a:pt x="1680" y="930"/>
                    </a:lnTo>
                    <a:lnTo>
                      <a:pt x="1680" y="924"/>
                    </a:lnTo>
                    <a:lnTo>
                      <a:pt x="1680" y="924"/>
                    </a:lnTo>
                    <a:lnTo>
                      <a:pt x="1680" y="918"/>
                    </a:lnTo>
                    <a:lnTo>
                      <a:pt x="1686" y="912"/>
                    </a:lnTo>
                    <a:lnTo>
                      <a:pt x="1686" y="912"/>
                    </a:lnTo>
                    <a:lnTo>
                      <a:pt x="1686" y="906"/>
                    </a:lnTo>
                    <a:lnTo>
                      <a:pt x="1686" y="900"/>
                    </a:lnTo>
                    <a:lnTo>
                      <a:pt x="1686" y="900"/>
                    </a:lnTo>
                    <a:lnTo>
                      <a:pt x="1686" y="894"/>
                    </a:lnTo>
                    <a:lnTo>
                      <a:pt x="1686" y="888"/>
                    </a:lnTo>
                    <a:lnTo>
                      <a:pt x="1692" y="888"/>
                    </a:lnTo>
                    <a:lnTo>
                      <a:pt x="1692" y="882"/>
                    </a:lnTo>
                    <a:lnTo>
                      <a:pt x="1692" y="876"/>
                    </a:lnTo>
                    <a:lnTo>
                      <a:pt x="1692" y="876"/>
                    </a:lnTo>
                    <a:lnTo>
                      <a:pt x="1692" y="870"/>
                    </a:lnTo>
                    <a:lnTo>
                      <a:pt x="1692" y="864"/>
                    </a:lnTo>
                    <a:lnTo>
                      <a:pt x="1698" y="864"/>
                    </a:lnTo>
                    <a:lnTo>
                      <a:pt x="1698" y="858"/>
                    </a:lnTo>
                    <a:lnTo>
                      <a:pt x="1698" y="852"/>
                    </a:lnTo>
                    <a:lnTo>
                      <a:pt x="1698" y="852"/>
                    </a:lnTo>
                    <a:lnTo>
                      <a:pt x="1698" y="846"/>
                    </a:lnTo>
                    <a:lnTo>
                      <a:pt x="1698" y="840"/>
                    </a:lnTo>
                    <a:lnTo>
                      <a:pt x="1698" y="840"/>
                    </a:lnTo>
                    <a:lnTo>
                      <a:pt x="1704" y="834"/>
                    </a:lnTo>
                    <a:lnTo>
                      <a:pt x="1704" y="828"/>
                    </a:lnTo>
                    <a:lnTo>
                      <a:pt x="1704" y="828"/>
                    </a:lnTo>
                    <a:lnTo>
                      <a:pt x="1704" y="822"/>
                    </a:lnTo>
                    <a:lnTo>
                      <a:pt x="1704" y="816"/>
                    </a:lnTo>
                    <a:lnTo>
                      <a:pt x="1704" y="816"/>
                    </a:lnTo>
                    <a:lnTo>
                      <a:pt x="1704" y="810"/>
                    </a:lnTo>
                    <a:lnTo>
                      <a:pt x="1710" y="810"/>
                    </a:lnTo>
                    <a:lnTo>
                      <a:pt x="1710" y="804"/>
                    </a:lnTo>
                    <a:lnTo>
                      <a:pt x="1710" y="798"/>
                    </a:lnTo>
                    <a:lnTo>
                      <a:pt x="1710" y="798"/>
                    </a:lnTo>
                    <a:lnTo>
                      <a:pt x="1710" y="792"/>
                    </a:lnTo>
                    <a:lnTo>
                      <a:pt x="1710" y="786"/>
                    </a:lnTo>
                    <a:lnTo>
                      <a:pt x="1716" y="786"/>
                    </a:lnTo>
                    <a:lnTo>
                      <a:pt x="1716" y="780"/>
                    </a:lnTo>
                    <a:lnTo>
                      <a:pt x="1716" y="774"/>
                    </a:lnTo>
                    <a:lnTo>
                      <a:pt x="1716" y="774"/>
                    </a:lnTo>
                    <a:lnTo>
                      <a:pt x="1716" y="768"/>
                    </a:lnTo>
                    <a:lnTo>
                      <a:pt x="1716" y="762"/>
                    </a:lnTo>
                    <a:lnTo>
                      <a:pt x="1716" y="762"/>
                    </a:lnTo>
                    <a:lnTo>
                      <a:pt x="1722" y="756"/>
                    </a:lnTo>
                    <a:lnTo>
                      <a:pt x="1722" y="750"/>
                    </a:lnTo>
                    <a:lnTo>
                      <a:pt x="1722" y="750"/>
                    </a:lnTo>
                    <a:lnTo>
                      <a:pt x="1722" y="744"/>
                    </a:lnTo>
                    <a:lnTo>
                      <a:pt x="1722" y="738"/>
                    </a:lnTo>
                    <a:lnTo>
                      <a:pt x="1722" y="738"/>
                    </a:lnTo>
                    <a:lnTo>
                      <a:pt x="1728" y="732"/>
                    </a:lnTo>
                    <a:lnTo>
                      <a:pt x="1728" y="726"/>
                    </a:lnTo>
                    <a:lnTo>
                      <a:pt x="1728" y="726"/>
                    </a:lnTo>
                    <a:lnTo>
                      <a:pt x="1728" y="720"/>
                    </a:lnTo>
                    <a:lnTo>
                      <a:pt x="1728" y="714"/>
                    </a:lnTo>
                    <a:lnTo>
                      <a:pt x="1728" y="714"/>
                    </a:lnTo>
                    <a:lnTo>
                      <a:pt x="1728" y="708"/>
                    </a:lnTo>
                    <a:lnTo>
                      <a:pt x="1734" y="702"/>
                    </a:lnTo>
                    <a:lnTo>
                      <a:pt x="1734" y="702"/>
                    </a:lnTo>
                    <a:lnTo>
                      <a:pt x="1734" y="696"/>
                    </a:lnTo>
                    <a:lnTo>
                      <a:pt x="1734" y="690"/>
                    </a:lnTo>
                    <a:lnTo>
                      <a:pt x="1734" y="690"/>
                    </a:lnTo>
                    <a:lnTo>
                      <a:pt x="1734" y="684"/>
                    </a:lnTo>
                    <a:lnTo>
                      <a:pt x="1740" y="678"/>
                    </a:lnTo>
                    <a:lnTo>
                      <a:pt x="1740" y="678"/>
                    </a:lnTo>
                    <a:lnTo>
                      <a:pt x="1740" y="672"/>
                    </a:lnTo>
                    <a:lnTo>
                      <a:pt x="1740" y="666"/>
                    </a:lnTo>
                    <a:lnTo>
                      <a:pt x="1740" y="666"/>
                    </a:lnTo>
                    <a:lnTo>
                      <a:pt x="1740" y="660"/>
                    </a:lnTo>
                    <a:lnTo>
                      <a:pt x="1746" y="654"/>
                    </a:lnTo>
                    <a:lnTo>
                      <a:pt x="1746" y="648"/>
                    </a:lnTo>
                    <a:lnTo>
                      <a:pt x="1746" y="648"/>
                    </a:lnTo>
                    <a:lnTo>
                      <a:pt x="1746" y="642"/>
                    </a:lnTo>
                    <a:lnTo>
                      <a:pt x="1746" y="636"/>
                    </a:lnTo>
                    <a:lnTo>
                      <a:pt x="1746" y="630"/>
                    </a:lnTo>
                    <a:lnTo>
                      <a:pt x="1746" y="630"/>
                    </a:lnTo>
                    <a:lnTo>
                      <a:pt x="1752" y="624"/>
                    </a:lnTo>
                    <a:lnTo>
                      <a:pt x="1752" y="618"/>
                    </a:lnTo>
                    <a:lnTo>
                      <a:pt x="1752" y="612"/>
                    </a:lnTo>
                    <a:lnTo>
                      <a:pt x="1752" y="612"/>
                    </a:lnTo>
                    <a:lnTo>
                      <a:pt x="1752" y="606"/>
                    </a:lnTo>
                    <a:lnTo>
                      <a:pt x="1752" y="600"/>
                    </a:lnTo>
                    <a:lnTo>
                      <a:pt x="1758" y="594"/>
                    </a:lnTo>
                    <a:lnTo>
                      <a:pt x="1758" y="588"/>
                    </a:lnTo>
                    <a:lnTo>
                      <a:pt x="1758" y="588"/>
                    </a:lnTo>
                    <a:lnTo>
                      <a:pt x="1758" y="582"/>
                    </a:lnTo>
                    <a:lnTo>
                      <a:pt x="1758" y="576"/>
                    </a:lnTo>
                    <a:lnTo>
                      <a:pt x="1758" y="570"/>
                    </a:lnTo>
                    <a:lnTo>
                      <a:pt x="1758" y="564"/>
                    </a:lnTo>
                    <a:lnTo>
                      <a:pt x="1764" y="564"/>
                    </a:lnTo>
                    <a:lnTo>
                      <a:pt x="1764" y="558"/>
                    </a:lnTo>
                    <a:lnTo>
                      <a:pt x="1764" y="552"/>
                    </a:lnTo>
                    <a:lnTo>
                      <a:pt x="1764" y="546"/>
                    </a:lnTo>
                    <a:lnTo>
                      <a:pt x="1764" y="540"/>
                    </a:lnTo>
                    <a:lnTo>
                      <a:pt x="1764" y="540"/>
                    </a:lnTo>
                    <a:lnTo>
                      <a:pt x="1764" y="534"/>
                    </a:lnTo>
                    <a:lnTo>
                      <a:pt x="1770" y="528"/>
                    </a:lnTo>
                    <a:lnTo>
                      <a:pt x="1770" y="522"/>
                    </a:lnTo>
                    <a:lnTo>
                      <a:pt x="1770" y="516"/>
                    </a:lnTo>
                    <a:lnTo>
                      <a:pt x="1770" y="510"/>
                    </a:lnTo>
                    <a:lnTo>
                      <a:pt x="1770" y="504"/>
                    </a:lnTo>
                    <a:lnTo>
                      <a:pt x="1776" y="498"/>
                    </a:lnTo>
                    <a:lnTo>
                      <a:pt x="1776" y="492"/>
                    </a:lnTo>
                    <a:lnTo>
                      <a:pt x="1776" y="492"/>
                    </a:lnTo>
                    <a:lnTo>
                      <a:pt x="1776" y="486"/>
                    </a:lnTo>
                    <a:lnTo>
                      <a:pt x="1776" y="480"/>
                    </a:lnTo>
                    <a:lnTo>
                      <a:pt x="1776" y="474"/>
                    </a:lnTo>
                    <a:lnTo>
                      <a:pt x="1776" y="468"/>
                    </a:lnTo>
                    <a:lnTo>
                      <a:pt x="1782" y="468"/>
                    </a:lnTo>
                    <a:lnTo>
                      <a:pt x="1782" y="462"/>
                    </a:lnTo>
                    <a:lnTo>
                      <a:pt x="1782" y="456"/>
                    </a:lnTo>
                    <a:lnTo>
                      <a:pt x="1782" y="450"/>
                    </a:lnTo>
                    <a:lnTo>
                      <a:pt x="1782" y="450"/>
                    </a:lnTo>
                    <a:lnTo>
                      <a:pt x="1782" y="444"/>
                    </a:lnTo>
                    <a:lnTo>
                      <a:pt x="1782" y="438"/>
                    </a:lnTo>
                    <a:lnTo>
                      <a:pt x="1788" y="432"/>
                    </a:lnTo>
                    <a:lnTo>
                      <a:pt x="1788" y="432"/>
                    </a:lnTo>
                    <a:lnTo>
                      <a:pt x="1788" y="432"/>
                    </a:lnTo>
                    <a:lnTo>
                      <a:pt x="1788" y="432"/>
                    </a:lnTo>
                    <a:lnTo>
                      <a:pt x="1788" y="438"/>
                    </a:lnTo>
                    <a:lnTo>
                      <a:pt x="1788" y="438"/>
                    </a:lnTo>
                    <a:lnTo>
                      <a:pt x="1794" y="438"/>
                    </a:lnTo>
                    <a:lnTo>
                      <a:pt x="1794" y="444"/>
                    </a:lnTo>
                    <a:lnTo>
                      <a:pt x="1794" y="444"/>
                    </a:lnTo>
                    <a:lnTo>
                      <a:pt x="1794" y="444"/>
                    </a:lnTo>
                    <a:lnTo>
                      <a:pt x="1794" y="450"/>
                    </a:lnTo>
                    <a:lnTo>
                      <a:pt x="1794" y="450"/>
                    </a:lnTo>
                    <a:lnTo>
                      <a:pt x="1794" y="450"/>
                    </a:lnTo>
                    <a:lnTo>
                      <a:pt x="1800" y="456"/>
                    </a:lnTo>
                    <a:lnTo>
                      <a:pt x="1800" y="456"/>
                    </a:lnTo>
                    <a:lnTo>
                      <a:pt x="1800" y="456"/>
                    </a:lnTo>
                    <a:lnTo>
                      <a:pt x="1800" y="462"/>
                    </a:lnTo>
                    <a:lnTo>
                      <a:pt x="1800" y="462"/>
                    </a:lnTo>
                    <a:lnTo>
                      <a:pt x="1800" y="462"/>
                    </a:lnTo>
                    <a:lnTo>
                      <a:pt x="1806" y="468"/>
                    </a:lnTo>
                    <a:lnTo>
                      <a:pt x="1806" y="468"/>
                    </a:lnTo>
                    <a:lnTo>
                      <a:pt x="1806" y="468"/>
                    </a:lnTo>
                    <a:lnTo>
                      <a:pt x="1806" y="474"/>
                    </a:lnTo>
                    <a:lnTo>
                      <a:pt x="1806" y="474"/>
                    </a:lnTo>
                    <a:lnTo>
                      <a:pt x="1806" y="480"/>
                    </a:lnTo>
                    <a:lnTo>
                      <a:pt x="1806" y="480"/>
                    </a:lnTo>
                    <a:lnTo>
                      <a:pt x="1812" y="480"/>
                    </a:lnTo>
                    <a:lnTo>
                      <a:pt x="1812" y="486"/>
                    </a:lnTo>
                    <a:lnTo>
                      <a:pt x="1812" y="486"/>
                    </a:lnTo>
                    <a:lnTo>
                      <a:pt x="1812" y="486"/>
                    </a:lnTo>
                    <a:lnTo>
                      <a:pt x="1812" y="492"/>
                    </a:lnTo>
                    <a:lnTo>
                      <a:pt x="1812" y="492"/>
                    </a:lnTo>
                    <a:lnTo>
                      <a:pt x="1818" y="492"/>
                    </a:lnTo>
                    <a:lnTo>
                      <a:pt x="1818" y="498"/>
                    </a:lnTo>
                    <a:lnTo>
                      <a:pt x="1818" y="498"/>
                    </a:lnTo>
                    <a:lnTo>
                      <a:pt x="1818" y="498"/>
                    </a:lnTo>
                    <a:lnTo>
                      <a:pt x="1818" y="504"/>
                    </a:lnTo>
                    <a:lnTo>
                      <a:pt x="1818" y="504"/>
                    </a:lnTo>
                    <a:lnTo>
                      <a:pt x="1818" y="504"/>
                    </a:lnTo>
                    <a:lnTo>
                      <a:pt x="1824" y="510"/>
                    </a:lnTo>
                    <a:lnTo>
                      <a:pt x="1824" y="510"/>
                    </a:lnTo>
                    <a:lnTo>
                      <a:pt x="1824" y="510"/>
                    </a:lnTo>
                    <a:lnTo>
                      <a:pt x="1824" y="516"/>
                    </a:lnTo>
                    <a:lnTo>
                      <a:pt x="1824" y="516"/>
                    </a:lnTo>
                    <a:lnTo>
                      <a:pt x="1824" y="516"/>
                    </a:lnTo>
                    <a:lnTo>
                      <a:pt x="1830" y="522"/>
                    </a:lnTo>
                    <a:lnTo>
                      <a:pt x="1830" y="522"/>
                    </a:lnTo>
                    <a:lnTo>
                      <a:pt x="1830" y="522"/>
                    </a:lnTo>
                    <a:lnTo>
                      <a:pt x="1830" y="522"/>
                    </a:lnTo>
                    <a:lnTo>
                      <a:pt x="1830" y="522"/>
                    </a:lnTo>
                    <a:lnTo>
                      <a:pt x="1830" y="522"/>
                    </a:lnTo>
                    <a:lnTo>
                      <a:pt x="1836" y="522"/>
                    </a:lnTo>
                    <a:lnTo>
                      <a:pt x="1836" y="522"/>
                    </a:lnTo>
                    <a:lnTo>
                      <a:pt x="1836" y="522"/>
                    </a:lnTo>
                    <a:lnTo>
                      <a:pt x="1836" y="522"/>
                    </a:lnTo>
                    <a:lnTo>
                      <a:pt x="1836" y="522"/>
                    </a:lnTo>
                    <a:lnTo>
                      <a:pt x="1836" y="522"/>
                    </a:lnTo>
                    <a:lnTo>
                      <a:pt x="1836" y="522"/>
                    </a:lnTo>
                    <a:lnTo>
                      <a:pt x="1842" y="522"/>
                    </a:lnTo>
                    <a:lnTo>
                      <a:pt x="1842" y="522"/>
                    </a:lnTo>
                    <a:lnTo>
                      <a:pt x="1842" y="522"/>
                    </a:lnTo>
                    <a:lnTo>
                      <a:pt x="1842" y="522"/>
                    </a:lnTo>
                    <a:lnTo>
                      <a:pt x="1842" y="522"/>
                    </a:lnTo>
                    <a:lnTo>
                      <a:pt x="1842" y="522"/>
                    </a:lnTo>
                    <a:lnTo>
                      <a:pt x="1842" y="522"/>
                    </a:lnTo>
                    <a:lnTo>
                      <a:pt x="1848" y="522"/>
                    </a:lnTo>
                    <a:lnTo>
                      <a:pt x="1848" y="522"/>
                    </a:lnTo>
                    <a:lnTo>
                      <a:pt x="1848" y="522"/>
                    </a:lnTo>
                    <a:lnTo>
                      <a:pt x="1848" y="522"/>
                    </a:lnTo>
                    <a:lnTo>
                      <a:pt x="1848" y="522"/>
                    </a:lnTo>
                    <a:lnTo>
                      <a:pt x="1848" y="522"/>
                    </a:lnTo>
                    <a:lnTo>
                      <a:pt x="1854" y="522"/>
                    </a:lnTo>
                    <a:lnTo>
                      <a:pt x="1854" y="522"/>
                    </a:lnTo>
                    <a:lnTo>
                      <a:pt x="1854" y="522"/>
                    </a:lnTo>
                    <a:lnTo>
                      <a:pt x="1854" y="522"/>
                    </a:lnTo>
                    <a:lnTo>
                      <a:pt x="1854" y="522"/>
                    </a:lnTo>
                    <a:lnTo>
                      <a:pt x="1854" y="522"/>
                    </a:lnTo>
                    <a:lnTo>
                      <a:pt x="1854" y="522"/>
                    </a:lnTo>
                    <a:lnTo>
                      <a:pt x="1860" y="522"/>
                    </a:lnTo>
                    <a:lnTo>
                      <a:pt x="1860" y="522"/>
                    </a:lnTo>
                    <a:lnTo>
                      <a:pt x="1860" y="522"/>
                    </a:lnTo>
                    <a:lnTo>
                      <a:pt x="1860" y="522"/>
                    </a:lnTo>
                    <a:lnTo>
                      <a:pt x="1860" y="522"/>
                    </a:lnTo>
                    <a:lnTo>
                      <a:pt x="1860" y="522"/>
                    </a:lnTo>
                    <a:lnTo>
                      <a:pt x="1866" y="522"/>
                    </a:lnTo>
                    <a:lnTo>
                      <a:pt x="1866" y="522"/>
                    </a:lnTo>
                    <a:lnTo>
                      <a:pt x="1866" y="522"/>
                    </a:lnTo>
                    <a:lnTo>
                      <a:pt x="1866" y="522"/>
                    </a:lnTo>
                    <a:lnTo>
                      <a:pt x="1866" y="522"/>
                    </a:lnTo>
                    <a:lnTo>
                      <a:pt x="1866" y="522"/>
                    </a:lnTo>
                    <a:lnTo>
                      <a:pt x="1866" y="522"/>
                    </a:lnTo>
                    <a:lnTo>
                      <a:pt x="1872" y="522"/>
                    </a:lnTo>
                    <a:lnTo>
                      <a:pt x="1872" y="522"/>
                    </a:lnTo>
                    <a:lnTo>
                      <a:pt x="1872" y="522"/>
                    </a:lnTo>
                    <a:lnTo>
                      <a:pt x="1872" y="522"/>
                    </a:lnTo>
                    <a:lnTo>
                      <a:pt x="1872" y="522"/>
                    </a:lnTo>
                    <a:lnTo>
                      <a:pt x="1872" y="522"/>
                    </a:lnTo>
                    <a:lnTo>
                      <a:pt x="1878" y="522"/>
                    </a:lnTo>
                    <a:lnTo>
                      <a:pt x="1878" y="522"/>
                    </a:lnTo>
                    <a:lnTo>
                      <a:pt x="1878" y="522"/>
                    </a:lnTo>
                    <a:lnTo>
                      <a:pt x="1878" y="522"/>
                    </a:lnTo>
                    <a:lnTo>
                      <a:pt x="1878" y="522"/>
                    </a:lnTo>
                    <a:lnTo>
                      <a:pt x="1878" y="522"/>
                    </a:lnTo>
                    <a:lnTo>
                      <a:pt x="1878" y="522"/>
                    </a:lnTo>
                    <a:lnTo>
                      <a:pt x="1884" y="522"/>
                    </a:lnTo>
                    <a:lnTo>
                      <a:pt x="1884" y="522"/>
                    </a:lnTo>
                    <a:lnTo>
                      <a:pt x="1884" y="522"/>
                    </a:lnTo>
                    <a:lnTo>
                      <a:pt x="1884" y="522"/>
                    </a:lnTo>
                    <a:lnTo>
                      <a:pt x="1884" y="522"/>
                    </a:lnTo>
                    <a:lnTo>
                      <a:pt x="1884" y="522"/>
                    </a:lnTo>
                    <a:lnTo>
                      <a:pt x="1890" y="522"/>
                    </a:lnTo>
                    <a:lnTo>
                      <a:pt x="1890" y="522"/>
                    </a:lnTo>
                    <a:lnTo>
                      <a:pt x="1890" y="522"/>
                    </a:lnTo>
                    <a:lnTo>
                      <a:pt x="1890" y="522"/>
                    </a:lnTo>
                    <a:lnTo>
                      <a:pt x="1890" y="522"/>
                    </a:lnTo>
                    <a:lnTo>
                      <a:pt x="1890" y="522"/>
                    </a:lnTo>
                    <a:lnTo>
                      <a:pt x="1890" y="522"/>
                    </a:lnTo>
                    <a:lnTo>
                      <a:pt x="1896" y="516"/>
                    </a:lnTo>
                    <a:lnTo>
                      <a:pt x="1896" y="516"/>
                    </a:lnTo>
                    <a:lnTo>
                      <a:pt x="1896" y="516"/>
                    </a:lnTo>
                    <a:lnTo>
                      <a:pt x="1896" y="516"/>
                    </a:lnTo>
                    <a:lnTo>
                      <a:pt x="1896" y="516"/>
                    </a:lnTo>
                    <a:lnTo>
                      <a:pt x="1896" y="516"/>
                    </a:lnTo>
                    <a:lnTo>
                      <a:pt x="1902" y="516"/>
                    </a:lnTo>
                    <a:lnTo>
                      <a:pt x="1902" y="510"/>
                    </a:lnTo>
                    <a:lnTo>
                      <a:pt x="1902" y="510"/>
                    </a:lnTo>
                    <a:lnTo>
                      <a:pt x="1902" y="510"/>
                    </a:lnTo>
                    <a:lnTo>
                      <a:pt x="1902" y="510"/>
                    </a:lnTo>
                    <a:lnTo>
                      <a:pt x="1902" y="504"/>
                    </a:lnTo>
                    <a:lnTo>
                      <a:pt x="1902" y="504"/>
                    </a:lnTo>
                    <a:lnTo>
                      <a:pt x="1908" y="504"/>
                    </a:lnTo>
                    <a:lnTo>
                      <a:pt x="1908" y="504"/>
                    </a:lnTo>
                    <a:lnTo>
                      <a:pt x="1908" y="498"/>
                    </a:lnTo>
                    <a:lnTo>
                      <a:pt x="1908" y="498"/>
                    </a:lnTo>
                    <a:lnTo>
                      <a:pt x="1908" y="498"/>
                    </a:lnTo>
                    <a:lnTo>
                      <a:pt x="1908" y="492"/>
                    </a:lnTo>
                    <a:lnTo>
                      <a:pt x="1914" y="492"/>
                    </a:lnTo>
                    <a:lnTo>
                      <a:pt x="1914" y="492"/>
                    </a:lnTo>
                    <a:lnTo>
                      <a:pt x="1914" y="492"/>
                    </a:lnTo>
                    <a:lnTo>
                      <a:pt x="1914" y="486"/>
                    </a:lnTo>
                    <a:lnTo>
                      <a:pt x="1914" y="486"/>
                    </a:lnTo>
                    <a:lnTo>
                      <a:pt x="1914" y="486"/>
                    </a:lnTo>
                    <a:lnTo>
                      <a:pt x="1914" y="486"/>
                    </a:lnTo>
                    <a:lnTo>
                      <a:pt x="1920" y="480"/>
                    </a:lnTo>
                    <a:lnTo>
                      <a:pt x="1920" y="480"/>
                    </a:lnTo>
                    <a:lnTo>
                      <a:pt x="1920" y="480"/>
                    </a:lnTo>
                    <a:lnTo>
                      <a:pt x="1920" y="474"/>
                    </a:lnTo>
                    <a:lnTo>
                      <a:pt x="1920" y="474"/>
                    </a:lnTo>
                    <a:lnTo>
                      <a:pt x="1920" y="474"/>
                    </a:lnTo>
                    <a:lnTo>
                      <a:pt x="1926" y="468"/>
                    </a:lnTo>
                    <a:lnTo>
                      <a:pt x="1926" y="468"/>
                    </a:lnTo>
                    <a:lnTo>
                      <a:pt x="1926" y="468"/>
                    </a:lnTo>
                    <a:lnTo>
                      <a:pt x="1926" y="462"/>
                    </a:lnTo>
                    <a:lnTo>
                      <a:pt x="1926" y="462"/>
                    </a:lnTo>
                    <a:lnTo>
                      <a:pt x="1926" y="462"/>
                    </a:lnTo>
                    <a:lnTo>
                      <a:pt x="1932" y="462"/>
                    </a:lnTo>
                    <a:lnTo>
                      <a:pt x="1932" y="456"/>
                    </a:lnTo>
                    <a:lnTo>
                      <a:pt x="1932" y="456"/>
                    </a:lnTo>
                    <a:lnTo>
                      <a:pt x="1932" y="456"/>
                    </a:lnTo>
                    <a:lnTo>
                      <a:pt x="1932" y="456"/>
                    </a:lnTo>
                    <a:lnTo>
                      <a:pt x="1932" y="450"/>
                    </a:lnTo>
                    <a:lnTo>
                      <a:pt x="1932" y="450"/>
                    </a:lnTo>
                    <a:lnTo>
                      <a:pt x="1938" y="450"/>
                    </a:lnTo>
                    <a:lnTo>
                      <a:pt x="1938" y="450"/>
                    </a:lnTo>
                    <a:lnTo>
                      <a:pt x="1938" y="444"/>
                    </a:lnTo>
                    <a:lnTo>
                      <a:pt x="1938" y="444"/>
                    </a:lnTo>
                    <a:lnTo>
                      <a:pt x="1938" y="444"/>
                    </a:lnTo>
                    <a:lnTo>
                      <a:pt x="1938" y="438"/>
                    </a:lnTo>
                    <a:lnTo>
                      <a:pt x="1944" y="438"/>
                    </a:lnTo>
                    <a:lnTo>
                      <a:pt x="1944" y="438"/>
                    </a:lnTo>
                    <a:lnTo>
                      <a:pt x="1944" y="432"/>
                    </a:lnTo>
                    <a:lnTo>
                      <a:pt x="1944" y="432"/>
                    </a:lnTo>
                    <a:lnTo>
                      <a:pt x="1944" y="432"/>
                    </a:lnTo>
                    <a:lnTo>
                      <a:pt x="1944" y="426"/>
                    </a:lnTo>
                    <a:lnTo>
                      <a:pt x="1944" y="426"/>
                    </a:lnTo>
                    <a:lnTo>
                      <a:pt x="1950" y="426"/>
                    </a:lnTo>
                    <a:lnTo>
                      <a:pt x="1950" y="426"/>
                    </a:lnTo>
                    <a:lnTo>
                      <a:pt x="1950" y="420"/>
                    </a:lnTo>
                    <a:lnTo>
                      <a:pt x="1950" y="420"/>
                    </a:lnTo>
                    <a:lnTo>
                      <a:pt x="1950" y="420"/>
                    </a:lnTo>
                    <a:lnTo>
                      <a:pt x="1950" y="420"/>
                    </a:lnTo>
                    <a:lnTo>
                      <a:pt x="1956" y="414"/>
                    </a:lnTo>
                    <a:lnTo>
                      <a:pt x="1956" y="414"/>
                    </a:lnTo>
                    <a:lnTo>
                      <a:pt x="1956" y="414"/>
                    </a:lnTo>
                    <a:lnTo>
                      <a:pt x="1956" y="408"/>
                    </a:lnTo>
                    <a:lnTo>
                      <a:pt x="1956" y="408"/>
                    </a:lnTo>
                    <a:lnTo>
                      <a:pt x="1956" y="408"/>
                    </a:lnTo>
                    <a:lnTo>
                      <a:pt x="1956" y="408"/>
                    </a:lnTo>
                    <a:lnTo>
                      <a:pt x="1962" y="402"/>
                    </a:lnTo>
                    <a:lnTo>
                      <a:pt x="1962" y="402"/>
                    </a:lnTo>
                    <a:lnTo>
                      <a:pt x="1962" y="402"/>
                    </a:lnTo>
                    <a:lnTo>
                      <a:pt x="1962" y="402"/>
                    </a:lnTo>
                    <a:lnTo>
                      <a:pt x="1962" y="396"/>
                    </a:lnTo>
                    <a:lnTo>
                      <a:pt x="1962" y="396"/>
                    </a:lnTo>
                    <a:lnTo>
                      <a:pt x="1968" y="396"/>
                    </a:lnTo>
                    <a:lnTo>
                      <a:pt x="1968" y="396"/>
                    </a:lnTo>
                    <a:lnTo>
                      <a:pt x="1968" y="396"/>
                    </a:lnTo>
                    <a:lnTo>
                      <a:pt x="1968" y="402"/>
                    </a:lnTo>
                    <a:lnTo>
                      <a:pt x="1968" y="402"/>
                    </a:lnTo>
                    <a:lnTo>
                      <a:pt x="1968" y="402"/>
                    </a:lnTo>
                    <a:lnTo>
                      <a:pt x="1968" y="408"/>
                    </a:lnTo>
                    <a:lnTo>
                      <a:pt x="1974" y="414"/>
                    </a:lnTo>
                    <a:lnTo>
                      <a:pt x="1974" y="414"/>
                    </a:lnTo>
                    <a:lnTo>
                      <a:pt x="1974" y="420"/>
                    </a:lnTo>
                    <a:lnTo>
                      <a:pt x="1974" y="420"/>
                    </a:lnTo>
                    <a:lnTo>
                      <a:pt x="1974" y="426"/>
                    </a:lnTo>
                    <a:lnTo>
                      <a:pt x="1974" y="426"/>
                    </a:lnTo>
                    <a:lnTo>
                      <a:pt x="1980" y="426"/>
                    </a:lnTo>
                    <a:lnTo>
                      <a:pt x="1980" y="432"/>
                    </a:lnTo>
                    <a:lnTo>
                      <a:pt x="1980" y="432"/>
                    </a:lnTo>
                    <a:lnTo>
                      <a:pt x="1980" y="438"/>
                    </a:lnTo>
                    <a:lnTo>
                      <a:pt x="1980" y="438"/>
                    </a:lnTo>
                    <a:lnTo>
                      <a:pt x="1980" y="444"/>
                    </a:lnTo>
                    <a:lnTo>
                      <a:pt x="1980" y="444"/>
                    </a:lnTo>
                    <a:lnTo>
                      <a:pt x="1986" y="450"/>
                    </a:lnTo>
                    <a:lnTo>
                      <a:pt x="1986" y="450"/>
                    </a:lnTo>
                    <a:lnTo>
                      <a:pt x="1986" y="456"/>
                    </a:lnTo>
                    <a:lnTo>
                      <a:pt x="1986" y="456"/>
                    </a:lnTo>
                    <a:lnTo>
                      <a:pt x="1986" y="462"/>
                    </a:lnTo>
                    <a:lnTo>
                      <a:pt x="1986" y="462"/>
                    </a:lnTo>
                    <a:lnTo>
                      <a:pt x="1992" y="468"/>
                    </a:lnTo>
                    <a:lnTo>
                      <a:pt x="1992" y="468"/>
                    </a:lnTo>
                    <a:lnTo>
                      <a:pt x="1992" y="468"/>
                    </a:lnTo>
                    <a:lnTo>
                      <a:pt x="1992" y="474"/>
                    </a:lnTo>
                    <a:lnTo>
                      <a:pt x="1992" y="474"/>
                    </a:lnTo>
                    <a:lnTo>
                      <a:pt x="1992" y="480"/>
                    </a:lnTo>
                    <a:lnTo>
                      <a:pt x="1992" y="480"/>
                    </a:lnTo>
                    <a:lnTo>
                      <a:pt x="1998" y="486"/>
                    </a:lnTo>
                    <a:lnTo>
                      <a:pt x="1998" y="486"/>
                    </a:lnTo>
                    <a:lnTo>
                      <a:pt x="1998" y="492"/>
                    </a:lnTo>
                    <a:lnTo>
                      <a:pt x="1998" y="492"/>
                    </a:lnTo>
                    <a:lnTo>
                      <a:pt x="1998" y="498"/>
                    </a:lnTo>
                    <a:lnTo>
                      <a:pt x="1998" y="498"/>
                    </a:lnTo>
                    <a:lnTo>
                      <a:pt x="1998" y="504"/>
                    </a:lnTo>
                    <a:lnTo>
                      <a:pt x="2004" y="504"/>
                    </a:lnTo>
                    <a:lnTo>
                      <a:pt x="2004" y="504"/>
                    </a:lnTo>
                    <a:lnTo>
                      <a:pt x="2004" y="510"/>
                    </a:lnTo>
                    <a:lnTo>
                      <a:pt x="2004" y="510"/>
                    </a:lnTo>
                    <a:lnTo>
                      <a:pt x="2004" y="516"/>
                    </a:lnTo>
                    <a:lnTo>
                      <a:pt x="2004" y="516"/>
                    </a:lnTo>
                    <a:lnTo>
                      <a:pt x="2010" y="522"/>
                    </a:lnTo>
                    <a:lnTo>
                      <a:pt x="2010" y="522"/>
                    </a:lnTo>
                    <a:lnTo>
                      <a:pt x="2010" y="528"/>
                    </a:lnTo>
                    <a:lnTo>
                      <a:pt x="2010" y="528"/>
                    </a:lnTo>
                    <a:lnTo>
                      <a:pt x="2010" y="534"/>
                    </a:lnTo>
                    <a:lnTo>
                      <a:pt x="2010" y="534"/>
                    </a:lnTo>
                    <a:lnTo>
                      <a:pt x="2010" y="540"/>
                    </a:lnTo>
                    <a:lnTo>
                      <a:pt x="2016" y="540"/>
                    </a:lnTo>
                    <a:lnTo>
                      <a:pt x="2016" y="540"/>
                    </a:lnTo>
                    <a:lnTo>
                      <a:pt x="2016" y="546"/>
                    </a:lnTo>
                    <a:lnTo>
                      <a:pt x="2016" y="546"/>
                    </a:lnTo>
                    <a:lnTo>
                      <a:pt x="2016" y="552"/>
                    </a:lnTo>
                    <a:lnTo>
                      <a:pt x="2016" y="552"/>
                    </a:lnTo>
                    <a:lnTo>
                      <a:pt x="2022" y="558"/>
                    </a:lnTo>
                    <a:lnTo>
                      <a:pt x="2022" y="558"/>
                    </a:lnTo>
                    <a:lnTo>
                      <a:pt x="2022" y="564"/>
                    </a:lnTo>
                    <a:lnTo>
                      <a:pt x="2022" y="564"/>
                    </a:lnTo>
                    <a:lnTo>
                      <a:pt x="2022" y="570"/>
                    </a:lnTo>
                    <a:lnTo>
                      <a:pt x="2022" y="570"/>
                    </a:lnTo>
                    <a:lnTo>
                      <a:pt x="2022" y="576"/>
                    </a:lnTo>
                    <a:lnTo>
                      <a:pt x="2028" y="576"/>
                    </a:lnTo>
                    <a:lnTo>
                      <a:pt x="2028" y="582"/>
                    </a:lnTo>
                    <a:lnTo>
                      <a:pt x="2028" y="582"/>
                    </a:lnTo>
                    <a:lnTo>
                      <a:pt x="2028" y="582"/>
                    </a:lnTo>
                    <a:lnTo>
                      <a:pt x="2028" y="588"/>
                    </a:lnTo>
                    <a:lnTo>
                      <a:pt x="2028" y="588"/>
                    </a:lnTo>
                    <a:lnTo>
                      <a:pt x="2034" y="594"/>
                    </a:lnTo>
                    <a:lnTo>
                      <a:pt x="2034" y="594"/>
                    </a:lnTo>
                    <a:lnTo>
                      <a:pt x="2034" y="600"/>
                    </a:lnTo>
                    <a:lnTo>
                      <a:pt x="2034" y="600"/>
                    </a:lnTo>
                    <a:lnTo>
                      <a:pt x="2034" y="600"/>
                    </a:lnTo>
                    <a:lnTo>
                      <a:pt x="2034" y="600"/>
                    </a:lnTo>
                    <a:lnTo>
                      <a:pt x="2040" y="606"/>
                    </a:lnTo>
                    <a:lnTo>
                      <a:pt x="2040" y="606"/>
                    </a:lnTo>
                    <a:lnTo>
                      <a:pt x="2040" y="606"/>
                    </a:lnTo>
                    <a:lnTo>
                      <a:pt x="2040" y="606"/>
                    </a:lnTo>
                    <a:lnTo>
                      <a:pt x="2040" y="612"/>
                    </a:lnTo>
                    <a:lnTo>
                      <a:pt x="2040" y="612"/>
                    </a:lnTo>
                    <a:lnTo>
                      <a:pt x="2040" y="612"/>
                    </a:lnTo>
                    <a:lnTo>
                      <a:pt x="2046" y="612"/>
                    </a:lnTo>
                    <a:lnTo>
                      <a:pt x="2046" y="612"/>
                    </a:lnTo>
                    <a:lnTo>
                      <a:pt x="2046" y="612"/>
                    </a:lnTo>
                    <a:lnTo>
                      <a:pt x="2046" y="618"/>
                    </a:lnTo>
                    <a:lnTo>
                      <a:pt x="2046" y="618"/>
                    </a:lnTo>
                    <a:lnTo>
                      <a:pt x="2046" y="618"/>
                    </a:lnTo>
                    <a:lnTo>
                      <a:pt x="2052" y="618"/>
                    </a:lnTo>
                    <a:lnTo>
                      <a:pt x="2052" y="618"/>
                    </a:lnTo>
                    <a:lnTo>
                      <a:pt x="2052" y="624"/>
                    </a:lnTo>
                    <a:lnTo>
                      <a:pt x="2052" y="624"/>
                    </a:lnTo>
                    <a:lnTo>
                      <a:pt x="2052" y="624"/>
                    </a:lnTo>
                    <a:lnTo>
                      <a:pt x="2052" y="624"/>
                    </a:lnTo>
                    <a:lnTo>
                      <a:pt x="2052" y="624"/>
                    </a:lnTo>
                    <a:lnTo>
                      <a:pt x="2058" y="624"/>
                    </a:lnTo>
                    <a:lnTo>
                      <a:pt x="2058" y="630"/>
                    </a:lnTo>
                    <a:lnTo>
                      <a:pt x="2058" y="630"/>
                    </a:lnTo>
                    <a:lnTo>
                      <a:pt x="2058" y="630"/>
                    </a:lnTo>
                    <a:lnTo>
                      <a:pt x="2058" y="630"/>
                    </a:lnTo>
                    <a:lnTo>
                      <a:pt x="2058" y="630"/>
                    </a:lnTo>
                    <a:lnTo>
                      <a:pt x="2064" y="636"/>
                    </a:lnTo>
                    <a:lnTo>
                      <a:pt x="2064" y="636"/>
                    </a:lnTo>
                    <a:lnTo>
                      <a:pt x="2064" y="636"/>
                    </a:lnTo>
                    <a:lnTo>
                      <a:pt x="2064" y="636"/>
                    </a:lnTo>
                    <a:lnTo>
                      <a:pt x="2064" y="636"/>
                    </a:lnTo>
                    <a:lnTo>
                      <a:pt x="2064" y="636"/>
                    </a:lnTo>
                    <a:lnTo>
                      <a:pt x="2064" y="642"/>
                    </a:lnTo>
                    <a:lnTo>
                      <a:pt x="2070" y="642"/>
                    </a:lnTo>
                    <a:lnTo>
                      <a:pt x="2070" y="642"/>
                    </a:lnTo>
                    <a:lnTo>
                      <a:pt x="2070" y="642"/>
                    </a:lnTo>
                    <a:lnTo>
                      <a:pt x="2070" y="642"/>
                    </a:lnTo>
                    <a:lnTo>
                      <a:pt x="2070" y="648"/>
                    </a:lnTo>
                    <a:lnTo>
                      <a:pt x="2070" y="648"/>
                    </a:lnTo>
                    <a:lnTo>
                      <a:pt x="2070" y="648"/>
                    </a:lnTo>
                    <a:lnTo>
                      <a:pt x="2076" y="648"/>
                    </a:lnTo>
                    <a:lnTo>
                      <a:pt x="2076" y="648"/>
                    </a:lnTo>
                    <a:lnTo>
                      <a:pt x="2076" y="648"/>
                    </a:lnTo>
                    <a:lnTo>
                      <a:pt x="2076" y="654"/>
                    </a:lnTo>
                    <a:lnTo>
                      <a:pt x="2076" y="654"/>
                    </a:lnTo>
                    <a:lnTo>
                      <a:pt x="2076" y="654"/>
                    </a:lnTo>
                    <a:lnTo>
                      <a:pt x="2082" y="654"/>
                    </a:lnTo>
                    <a:lnTo>
                      <a:pt x="2082" y="654"/>
                    </a:lnTo>
                    <a:lnTo>
                      <a:pt x="2082" y="654"/>
                    </a:lnTo>
                    <a:lnTo>
                      <a:pt x="2082" y="660"/>
                    </a:lnTo>
                    <a:lnTo>
                      <a:pt x="2082" y="660"/>
                    </a:lnTo>
                    <a:lnTo>
                      <a:pt x="2082" y="660"/>
                    </a:lnTo>
                    <a:lnTo>
                      <a:pt x="2082" y="660"/>
                    </a:lnTo>
                    <a:lnTo>
                      <a:pt x="2088" y="660"/>
                    </a:lnTo>
                    <a:lnTo>
                      <a:pt x="2088" y="666"/>
                    </a:lnTo>
                    <a:lnTo>
                      <a:pt x="2088" y="666"/>
                    </a:lnTo>
                    <a:lnTo>
                      <a:pt x="2088" y="666"/>
                    </a:lnTo>
                    <a:lnTo>
                      <a:pt x="2088" y="666"/>
                    </a:lnTo>
                    <a:lnTo>
                      <a:pt x="2088" y="666"/>
                    </a:lnTo>
                    <a:lnTo>
                      <a:pt x="2094" y="666"/>
                    </a:lnTo>
                    <a:lnTo>
                      <a:pt x="2094" y="672"/>
                    </a:lnTo>
                    <a:lnTo>
                      <a:pt x="2094" y="672"/>
                    </a:lnTo>
                    <a:lnTo>
                      <a:pt x="2094" y="672"/>
                    </a:lnTo>
                    <a:lnTo>
                      <a:pt x="2094" y="672"/>
                    </a:lnTo>
                    <a:lnTo>
                      <a:pt x="2094" y="672"/>
                    </a:lnTo>
                    <a:lnTo>
                      <a:pt x="2094" y="678"/>
                    </a:lnTo>
                    <a:lnTo>
                      <a:pt x="2100" y="678"/>
                    </a:lnTo>
                    <a:lnTo>
                      <a:pt x="2100" y="678"/>
                    </a:lnTo>
                    <a:lnTo>
                      <a:pt x="2100" y="678"/>
                    </a:lnTo>
                    <a:lnTo>
                      <a:pt x="2100" y="678"/>
                    </a:lnTo>
                    <a:lnTo>
                      <a:pt x="2100" y="684"/>
                    </a:lnTo>
                    <a:lnTo>
                      <a:pt x="2100" y="684"/>
                    </a:lnTo>
                    <a:lnTo>
                      <a:pt x="2106" y="684"/>
                    </a:lnTo>
                    <a:lnTo>
                      <a:pt x="2106" y="684"/>
                    </a:lnTo>
                    <a:lnTo>
                      <a:pt x="2106" y="684"/>
                    </a:lnTo>
                    <a:lnTo>
                      <a:pt x="2106" y="684"/>
                    </a:lnTo>
                    <a:lnTo>
                      <a:pt x="2106" y="684"/>
                    </a:lnTo>
                    <a:lnTo>
                      <a:pt x="2106" y="684"/>
                    </a:lnTo>
                    <a:lnTo>
                      <a:pt x="2112" y="684"/>
                    </a:lnTo>
                    <a:lnTo>
                      <a:pt x="2112" y="690"/>
                    </a:lnTo>
                    <a:lnTo>
                      <a:pt x="2112" y="690"/>
                    </a:lnTo>
                    <a:lnTo>
                      <a:pt x="2112" y="690"/>
                    </a:lnTo>
                    <a:lnTo>
                      <a:pt x="2112" y="690"/>
                    </a:lnTo>
                    <a:lnTo>
                      <a:pt x="2112" y="690"/>
                    </a:lnTo>
                    <a:lnTo>
                      <a:pt x="2112" y="690"/>
                    </a:lnTo>
                    <a:lnTo>
                      <a:pt x="2118" y="690"/>
                    </a:lnTo>
                    <a:lnTo>
                      <a:pt x="2118" y="690"/>
                    </a:lnTo>
                    <a:lnTo>
                      <a:pt x="2118" y="690"/>
                    </a:lnTo>
                    <a:lnTo>
                      <a:pt x="2118" y="690"/>
                    </a:lnTo>
                    <a:lnTo>
                      <a:pt x="2118" y="696"/>
                    </a:lnTo>
                    <a:lnTo>
                      <a:pt x="2118" y="696"/>
                    </a:lnTo>
                    <a:lnTo>
                      <a:pt x="2124" y="696"/>
                    </a:lnTo>
                    <a:lnTo>
                      <a:pt x="2124" y="696"/>
                    </a:lnTo>
                    <a:lnTo>
                      <a:pt x="2124" y="696"/>
                    </a:lnTo>
                    <a:lnTo>
                      <a:pt x="2124" y="696"/>
                    </a:lnTo>
                    <a:lnTo>
                      <a:pt x="2124" y="696"/>
                    </a:lnTo>
                    <a:lnTo>
                      <a:pt x="2124" y="696"/>
                    </a:lnTo>
                    <a:lnTo>
                      <a:pt x="2124" y="696"/>
                    </a:lnTo>
                    <a:lnTo>
                      <a:pt x="2130" y="702"/>
                    </a:lnTo>
                    <a:lnTo>
                      <a:pt x="2130" y="702"/>
                    </a:lnTo>
                    <a:lnTo>
                      <a:pt x="2130" y="702"/>
                    </a:lnTo>
                    <a:lnTo>
                      <a:pt x="2130" y="702"/>
                    </a:lnTo>
                    <a:lnTo>
                      <a:pt x="2130" y="702"/>
                    </a:lnTo>
                    <a:lnTo>
                      <a:pt x="2130" y="702"/>
                    </a:lnTo>
                    <a:lnTo>
                      <a:pt x="2136" y="702"/>
                    </a:lnTo>
                    <a:lnTo>
                      <a:pt x="2136" y="702"/>
                    </a:lnTo>
                    <a:lnTo>
                      <a:pt x="2136" y="702"/>
                    </a:lnTo>
                    <a:lnTo>
                      <a:pt x="2136" y="708"/>
                    </a:lnTo>
                    <a:lnTo>
                      <a:pt x="2136" y="708"/>
                    </a:lnTo>
                    <a:lnTo>
                      <a:pt x="2136" y="708"/>
                    </a:lnTo>
                    <a:lnTo>
                      <a:pt x="2136" y="708"/>
                    </a:lnTo>
                    <a:lnTo>
                      <a:pt x="2142" y="708"/>
                    </a:lnTo>
                    <a:lnTo>
                      <a:pt x="2142" y="708"/>
                    </a:lnTo>
                    <a:lnTo>
                      <a:pt x="2142" y="708"/>
                    </a:lnTo>
                    <a:lnTo>
                      <a:pt x="2142" y="708"/>
                    </a:lnTo>
                    <a:lnTo>
                      <a:pt x="2142" y="708"/>
                    </a:lnTo>
                    <a:lnTo>
                      <a:pt x="2142" y="714"/>
                    </a:lnTo>
                    <a:lnTo>
                      <a:pt x="2148" y="714"/>
                    </a:lnTo>
                    <a:lnTo>
                      <a:pt x="2148" y="714"/>
                    </a:lnTo>
                    <a:lnTo>
                      <a:pt x="2148" y="714"/>
                    </a:lnTo>
                    <a:lnTo>
                      <a:pt x="2148" y="714"/>
                    </a:lnTo>
                    <a:lnTo>
                      <a:pt x="2148" y="714"/>
                    </a:lnTo>
                    <a:lnTo>
                      <a:pt x="2148" y="714"/>
                    </a:lnTo>
                    <a:lnTo>
                      <a:pt x="2148" y="714"/>
                    </a:lnTo>
                    <a:lnTo>
                      <a:pt x="2154" y="720"/>
                    </a:lnTo>
                    <a:lnTo>
                      <a:pt x="2154" y="720"/>
                    </a:lnTo>
                    <a:lnTo>
                      <a:pt x="2154" y="720"/>
                    </a:lnTo>
                    <a:lnTo>
                      <a:pt x="2154" y="720"/>
                    </a:lnTo>
                    <a:lnTo>
                      <a:pt x="2154" y="720"/>
                    </a:lnTo>
                    <a:lnTo>
                      <a:pt x="2154" y="720"/>
                    </a:lnTo>
                    <a:lnTo>
                      <a:pt x="2154" y="720"/>
                    </a:lnTo>
                    <a:lnTo>
                      <a:pt x="2160" y="720"/>
                    </a:lnTo>
                    <a:lnTo>
                      <a:pt x="2160" y="726"/>
                    </a:lnTo>
                    <a:lnTo>
                      <a:pt x="2160" y="726"/>
                    </a:lnTo>
                    <a:lnTo>
                      <a:pt x="2160" y="726"/>
                    </a:lnTo>
                    <a:lnTo>
                      <a:pt x="2160" y="726"/>
                    </a:lnTo>
                    <a:lnTo>
                      <a:pt x="2160" y="726"/>
                    </a:lnTo>
                    <a:lnTo>
                      <a:pt x="2166" y="726"/>
                    </a:lnTo>
                    <a:lnTo>
                      <a:pt x="2166" y="726"/>
                    </a:lnTo>
                    <a:lnTo>
                      <a:pt x="2166" y="732"/>
                    </a:lnTo>
                    <a:lnTo>
                      <a:pt x="2166" y="732"/>
                    </a:lnTo>
                    <a:lnTo>
                      <a:pt x="2166" y="732"/>
                    </a:lnTo>
                    <a:lnTo>
                      <a:pt x="2166" y="732"/>
                    </a:lnTo>
                    <a:lnTo>
                      <a:pt x="2166" y="732"/>
                    </a:lnTo>
                    <a:lnTo>
                      <a:pt x="2172" y="732"/>
                    </a:lnTo>
                    <a:lnTo>
                      <a:pt x="2172" y="732"/>
                    </a:lnTo>
                    <a:lnTo>
                      <a:pt x="2172" y="732"/>
                    </a:lnTo>
                    <a:lnTo>
                      <a:pt x="2172" y="738"/>
                    </a:lnTo>
                    <a:lnTo>
                      <a:pt x="2172" y="738"/>
                    </a:lnTo>
                    <a:lnTo>
                      <a:pt x="2172" y="738"/>
                    </a:lnTo>
                    <a:lnTo>
                      <a:pt x="2178" y="738"/>
                    </a:lnTo>
                    <a:lnTo>
                      <a:pt x="2178" y="738"/>
                    </a:lnTo>
                    <a:lnTo>
                      <a:pt x="2178" y="738"/>
                    </a:lnTo>
                    <a:lnTo>
                      <a:pt x="2178" y="738"/>
                    </a:lnTo>
                    <a:lnTo>
                      <a:pt x="2178" y="744"/>
                    </a:lnTo>
                    <a:lnTo>
                      <a:pt x="2178" y="744"/>
                    </a:lnTo>
                    <a:lnTo>
                      <a:pt x="2184" y="744"/>
                    </a:lnTo>
                    <a:lnTo>
                      <a:pt x="2184" y="744"/>
                    </a:lnTo>
                    <a:lnTo>
                      <a:pt x="2184" y="744"/>
                    </a:lnTo>
                    <a:lnTo>
                      <a:pt x="2184" y="744"/>
                    </a:lnTo>
                    <a:lnTo>
                      <a:pt x="2184" y="744"/>
                    </a:lnTo>
                    <a:lnTo>
                      <a:pt x="2184" y="744"/>
                    </a:lnTo>
                    <a:lnTo>
                      <a:pt x="2184" y="750"/>
                    </a:lnTo>
                    <a:lnTo>
                      <a:pt x="2190" y="750"/>
                    </a:lnTo>
                    <a:lnTo>
                      <a:pt x="2190" y="750"/>
                    </a:lnTo>
                    <a:lnTo>
                      <a:pt x="2190" y="750"/>
                    </a:lnTo>
                    <a:lnTo>
                      <a:pt x="2190" y="750"/>
                    </a:lnTo>
                    <a:lnTo>
                      <a:pt x="2190" y="756"/>
                    </a:lnTo>
                    <a:lnTo>
                      <a:pt x="2190" y="756"/>
                    </a:lnTo>
                    <a:lnTo>
                      <a:pt x="2196" y="756"/>
                    </a:lnTo>
                    <a:lnTo>
                      <a:pt x="2196" y="756"/>
                    </a:lnTo>
                    <a:lnTo>
                      <a:pt x="2196" y="756"/>
                    </a:lnTo>
                    <a:lnTo>
                      <a:pt x="2196" y="756"/>
                    </a:lnTo>
                    <a:lnTo>
                      <a:pt x="2196" y="762"/>
                    </a:lnTo>
                    <a:lnTo>
                      <a:pt x="2196" y="762"/>
                    </a:lnTo>
                    <a:lnTo>
                      <a:pt x="2196" y="762"/>
                    </a:lnTo>
                    <a:lnTo>
                      <a:pt x="2202" y="762"/>
                    </a:lnTo>
                    <a:lnTo>
                      <a:pt x="2202" y="762"/>
                    </a:lnTo>
                    <a:lnTo>
                      <a:pt x="2202" y="768"/>
                    </a:lnTo>
                    <a:lnTo>
                      <a:pt x="2202" y="768"/>
                    </a:lnTo>
                    <a:lnTo>
                      <a:pt x="2202" y="768"/>
                    </a:lnTo>
                    <a:lnTo>
                      <a:pt x="2202" y="768"/>
                    </a:lnTo>
                    <a:lnTo>
                      <a:pt x="2208" y="768"/>
                    </a:lnTo>
                    <a:lnTo>
                      <a:pt x="2208" y="768"/>
                    </a:lnTo>
                    <a:lnTo>
                      <a:pt x="2208" y="774"/>
                    </a:lnTo>
                    <a:lnTo>
                      <a:pt x="2208" y="774"/>
                    </a:lnTo>
                    <a:lnTo>
                      <a:pt x="2208" y="774"/>
                    </a:lnTo>
                    <a:lnTo>
                      <a:pt x="2208" y="774"/>
                    </a:lnTo>
                    <a:lnTo>
                      <a:pt x="2208" y="774"/>
                    </a:lnTo>
                    <a:lnTo>
                      <a:pt x="2214" y="780"/>
                    </a:lnTo>
                    <a:lnTo>
                      <a:pt x="2214" y="780"/>
                    </a:lnTo>
                    <a:lnTo>
                      <a:pt x="2214" y="780"/>
                    </a:lnTo>
                    <a:lnTo>
                      <a:pt x="2214" y="780"/>
                    </a:lnTo>
                    <a:lnTo>
                      <a:pt x="2214" y="780"/>
                    </a:lnTo>
                    <a:lnTo>
                      <a:pt x="2214" y="780"/>
                    </a:lnTo>
                    <a:lnTo>
                      <a:pt x="2220" y="786"/>
                    </a:lnTo>
                    <a:lnTo>
                      <a:pt x="2220" y="786"/>
                    </a:lnTo>
                    <a:lnTo>
                      <a:pt x="2220" y="786"/>
                    </a:lnTo>
                    <a:lnTo>
                      <a:pt x="2220" y="786"/>
                    </a:lnTo>
                    <a:lnTo>
                      <a:pt x="2220" y="786"/>
                    </a:lnTo>
                    <a:lnTo>
                      <a:pt x="2220" y="792"/>
                    </a:lnTo>
                    <a:lnTo>
                      <a:pt x="2220" y="792"/>
                    </a:lnTo>
                    <a:lnTo>
                      <a:pt x="2226" y="792"/>
                    </a:lnTo>
                    <a:lnTo>
                      <a:pt x="2226" y="792"/>
                    </a:lnTo>
                    <a:lnTo>
                      <a:pt x="2226" y="792"/>
                    </a:lnTo>
                    <a:lnTo>
                      <a:pt x="2226" y="792"/>
                    </a:lnTo>
                    <a:lnTo>
                      <a:pt x="2226" y="798"/>
                    </a:lnTo>
                    <a:lnTo>
                      <a:pt x="2226" y="798"/>
                    </a:lnTo>
                    <a:lnTo>
                      <a:pt x="2232" y="798"/>
                    </a:lnTo>
                    <a:lnTo>
                      <a:pt x="2232" y="798"/>
                    </a:lnTo>
                    <a:lnTo>
                      <a:pt x="2232" y="798"/>
                    </a:lnTo>
                    <a:lnTo>
                      <a:pt x="2232" y="804"/>
                    </a:lnTo>
                    <a:lnTo>
                      <a:pt x="2232" y="804"/>
                    </a:lnTo>
                    <a:lnTo>
                      <a:pt x="2232" y="804"/>
                    </a:lnTo>
                    <a:lnTo>
                      <a:pt x="2232" y="804"/>
                    </a:lnTo>
                    <a:lnTo>
                      <a:pt x="2238" y="804"/>
                    </a:lnTo>
                    <a:lnTo>
                      <a:pt x="2238" y="804"/>
                    </a:lnTo>
                    <a:lnTo>
                      <a:pt x="2238" y="810"/>
                    </a:lnTo>
                    <a:lnTo>
                      <a:pt x="2238" y="810"/>
                    </a:lnTo>
                    <a:lnTo>
                      <a:pt x="2238" y="810"/>
                    </a:lnTo>
                    <a:lnTo>
                      <a:pt x="2238" y="810"/>
                    </a:lnTo>
                    <a:lnTo>
                      <a:pt x="2244" y="810"/>
                    </a:lnTo>
                    <a:lnTo>
                      <a:pt x="2244" y="810"/>
                    </a:lnTo>
                    <a:lnTo>
                      <a:pt x="2244" y="816"/>
                    </a:lnTo>
                    <a:lnTo>
                      <a:pt x="2244" y="816"/>
                    </a:lnTo>
                    <a:lnTo>
                      <a:pt x="2244" y="816"/>
                    </a:lnTo>
                    <a:lnTo>
                      <a:pt x="2244" y="816"/>
                    </a:lnTo>
                    <a:lnTo>
                      <a:pt x="2244" y="816"/>
                    </a:lnTo>
                    <a:lnTo>
                      <a:pt x="2250" y="822"/>
                    </a:lnTo>
                    <a:lnTo>
                      <a:pt x="2250" y="822"/>
                    </a:lnTo>
                    <a:lnTo>
                      <a:pt x="2250" y="822"/>
                    </a:lnTo>
                    <a:lnTo>
                      <a:pt x="2250" y="822"/>
                    </a:lnTo>
                    <a:lnTo>
                      <a:pt x="2250" y="822"/>
                    </a:lnTo>
                    <a:lnTo>
                      <a:pt x="2250" y="822"/>
                    </a:lnTo>
                    <a:lnTo>
                      <a:pt x="2256" y="822"/>
                    </a:lnTo>
                    <a:lnTo>
                      <a:pt x="2256" y="822"/>
                    </a:lnTo>
                    <a:lnTo>
                      <a:pt x="2256" y="822"/>
                    </a:lnTo>
                    <a:lnTo>
                      <a:pt x="2256" y="822"/>
                    </a:lnTo>
                    <a:lnTo>
                      <a:pt x="2256" y="822"/>
                    </a:lnTo>
                    <a:lnTo>
                      <a:pt x="2256" y="822"/>
                    </a:lnTo>
                    <a:lnTo>
                      <a:pt x="2262" y="822"/>
                    </a:lnTo>
                    <a:lnTo>
                      <a:pt x="2262" y="822"/>
                    </a:lnTo>
                    <a:lnTo>
                      <a:pt x="2262" y="822"/>
                    </a:lnTo>
                    <a:lnTo>
                      <a:pt x="2262" y="822"/>
                    </a:lnTo>
                    <a:lnTo>
                      <a:pt x="2262" y="822"/>
                    </a:lnTo>
                    <a:lnTo>
                      <a:pt x="2262" y="822"/>
                    </a:lnTo>
                    <a:lnTo>
                      <a:pt x="2262" y="816"/>
                    </a:lnTo>
                    <a:lnTo>
                      <a:pt x="2268" y="816"/>
                    </a:lnTo>
                    <a:lnTo>
                      <a:pt x="2268" y="816"/>
                    </a:lnTo>
                    <a:lnTo>
                      <a:pt x="2268" y="816"/>
                    </a:lnTo>
                    <a:lnTo>
                      <a:pt x="2268" y="816"/>
                    </a:lnTo>
                    <a:lnTo>
                      <a:pt x="2268" y="816"/>
                    </a:lnTo>
                    <a:lnTo>
                      <a:pt x="2268" y="816"/>
                    </a:lnTo>
                    <a:lnTo>
                      <a:pt x="2274" y="816"/>
                    </a:lnTo>
                    <a:lnTo>
                      <a:pt x="2274" y="810"/>
                    </a:lnTo>
                    <a:lnTo>
                      <a:pt x="2274" y="810"/>
                    </a:lnTo>
                    <a:lnTo>
                      <a:pt x="2274" y="810"/>
                    </a:lnTo>
                    <a:lnTo>
                      <a:pt x="2274" y="810"/>
                    </a:lnTo>
                    <a:lnTo>
                      <a:pt x="2274" y="810"/>
                    </a:lnTo>
                    <a:lnTo>
                      <a:pt x="2274" y="810"/>
                    </a:lnTo>
                    <a:lnTo>
                      <a:pt x="2280" y="810"/>
                    </a:lnTo>
                    <a:lnTo>
                      <a:pt x="2280" y="810"/>
                    </a:lnTo>
                    <a:lnTo>
                      <a:pt x="2280" y="804"/>
                    </a:lnTo>
                    <a:lnTo>
                      <a:pt x="2280" y="804"/>
                    </a:lnTo>
                    <a:lnTo>
                      <a:pt x="2280" y="804"/>
                    </a:lnTo>
                    <a:lnTo>
                      <a:pt x="2280" y="804"/>
                    </a:lnTo>
                    <a:lnTo>
                      <a:pt x="2280" y="804"/>
                    </a:lnTo>
                    <a:lnTo>
                      <a:pt x="2286" y="804"/>
                    </a:lnTo>
                    <a:lnTo>
                      <a:pt x="2286" y="804"/>
                    </a:lnTo>
                    <a:lnTo>
                      <a:pt x="2286" y="804"/>
                    </a:lnTo>
                    <a:lnTo>
                      <a:pt x="2286" y="798"/>
                    </a:lnTo>
                    <a:lnTo>
                      <a:pt x="2286" y="798"/>
                    </a:lnTo>
                    <a:lnTo>
                      <a:pt x="2286" y="798"/>
                    </a:lnTo>
                    <a:lnTo>
                      <a:pt x="2292" y="798"/>
                    </a:lnTo>
                    <a:lnTo>
                      <a:pt x="2292" y="798"/>
                    </a:lnTo>
                    <a:lnTo>
                      <a:pt x="2292" y="798"/>
                    </a:lnTo>
                    <a:lnTo>
                      <a:pt x="2292" y="798"/>
                    </a:lnTo>
                    <a:lnTo>
                      <a:pt x="2292" y="798"/>
                    </a:lnTo>
                    <a:lnTo>
                      <a:pt x="2292" y="792"/>
                    </a:lnTo>
                    <a:lnTo>
                      <a:pt x="2292" y="792"/>
                    </a:lnTo>
                    <a:lnTo>
                      <a:pt x="2298" y="792"/>
                    </a:lnTo>
                    <a:lnTo>
                      <a:pt x="2298" y="792"/>
                    </a:lnTo>
                    <a:lnTo>
                      <a:pt x="2298" y="792"/>
                    </a:lnTo>
                    <a:lnTo>
                      <a:pt x="2298" y="792"/>
                    </a:lnTo>
                    <a:lnTo>
                      <a:pt x="2298" y="792"/>
                    </a:lnTo>
                    <a:lnTo>
                      <a:pt x="2298" y="792"/>
                    </a:lnTo>
                    <a:lnTo>
                      <a:pt x="2304" y="786"/>
                    </a:lnTo>
                    <a:lnTo>
                      <a:pt x="2304" y="786"/>
                    </a:lnTo>
                    <a:lnTo>
                      <a:pt x="2304" y="786"/>
                    </a:lnTo>
                    <a:lnTo>
                      <a:pt x="2304" y="786"/>
                    </a:lnTo>
                    <a:lnTo>
                      <a:pt x="2304" y="786"/>
                    </a:lnTo>
                    <a:lnTo>
                      <a:pt x="2304" y="786"/>
                    </a:lnTo>
                    <a:lnTo>
                      <a:pt x="2304" y="786"/>
                    </a:lnTo>
                    <a:lnTo>
                      <a:pt x="2310" y="786"/>
                    </a:lnTo>
                    <a:lnTo>
                      <a:pt x="2310" y="780"/>
                    </a:lnTo>
                    <a:lnTo>
                      <a:pt x="2310" y="780"/>
                    </a:lnTo>
                    <a:lnTo>
                      <a:pt x="2310" y="780"/>
                    </a:lnTo>
                    <a:lnTo>
                      <a:pt x="2310" y="780"/>
                    </a:lnTo>
                    <a:lnTo>
                      <a:pt x="2310" y="780"/>
                    </a:lnTo>
                    <a:lnTo>
                      <a:pt x="2316" y="780"/>
                    </a:lnTo>
                    <a:lnTo>
                      <a:pt x="2316" y="780"/>
                    </a:lnTo>
                    <a:lnTo>
                      <a:pt x="2316" y="780"/>
                    </a:lnTo>
                    <a:lnTo>
                      <a:pt x="2316" y="774"/>
                    </a:lnTo>
                    <a:lnTo>
                      <a:pt x="2316" y="774"/>
                    </a:lnTo>
                    <a:lnTo>
                      <a:pt x="2316" y="774"/>
                    </a:lnTo>
                    <a:lnTo>
                      <a:pt x="2316" y="774"/>
                    </a:lnTo>
                    <a:lnTo>
                      <a:pt x="2322" y="774"/>
                    </a:lnTo>
                    <a:lnTo>
                      <a:pt x="2322" y="774"/>
                    </a:lnTo>
                    <a:lnTo>
                      <a:pt x="2322" y="774"/>
                    </a:lnTo>
                    <a:lnTo>
                      <a:pt x="2322" y="774"/>
                    </a:lnTo>
                    <a:lnTo>
                      <a:pt x="2322" y="768"/>
                    </a:lnTo>
                    <a:lnTo>
                      <a:pt x="2322" y="768"/>
                    </a:lnTo>
                    <a:lnTo>
                      <a:pt x="2328" y="768"/>
                    </a:lnTo>
                    <a:lnTo>
                      <a:pt x="2328" y="768"/>
                    </a:lnTo>
                    <a:lnTo>
                      <a:pt x="2328" y="768"/>
                    </a:lnTo>
                    <a:lnTo>
                      <a:pt x="2328" y="762"/>
                    </a:lnTo>
                    <a:lnTo>
                      <a:pt x="2328" y="762"/>
                    </a:lnTo>
                    <a:lnTo>
                      <a:pt x="2328" y="762"/>
                    </a:lnTo>
                    <a:lnTo>
                      <a:pt x="2334" y="762"/>
                    </a:lnTo>
                    <a:lnTo>
                      <a:pt x="2334" y="762"/>
                    </a:lnTo>
                    <a:lnTo>
                      <a:pt x="2334" y="756"/>
                    </a:lnTo>
                    <a:lnTo>
                      <a:pt x="2334" y="756"/>
                    </a:lnTo>
                    <a:lnTo>
                      <a:pt x="2334" y="756"/>
                    </a:lnTo>
                    <a:lnTo>
                      <a:pt x="2334" y="756"/>
                    </a:lnTo>
                    <a:lnTo>
                      <a:pt x="2334" y="756"/>
                    </a:lnTo>
                    <a:lnTo>
                      <a:pt x="2340" y="756"/>
                    </a:lnTo>
                    <a:lnTo>
                      <a:pt x="2340" y="750"/>
                    </a:lnTo>
                    <a:lnTo>
                      <a:pt x="2340" y="750"/>
                    </a:lnTo>
                    <a:lnTo>
                      <a:pt x="2340" y="750"/>
                    </a:lnTo>
                    <a:lnTo>
                      <a:pt x="2340" y="750"/>
                    </a:lnTo>
                    <a:lnTo>
                      <a:pt x="2340" y="750"/>
                    </a:lnTo>
                    <a:lnTo>
                      <a:pt x="2340" y="744"/>
                    </a:lnTo>
                    <a:lnTo>
                      <a:pt x="2346" y="744"/>
                    </a:lnTo>
                    <a:lnTo>
                      <a:pt x="2346" y="744"/>
                    </a:lnTo>
                    <a:lnTo>
                      <a:pt x="2346" y="744"/>
                    </a:lnTo>
                    <a:lnTo>
                      <a:pt x="2346" y="744"/>
                    </a:lnTo>
                    <a:lnTo>
                      <a:pt x="2346" y="744"/>
                    </a:lnTo>
                    <a:lnTo>
                      <a:pt x="2346" y="738"/>
                    </a:lnTo>
                    <a:lnTo>
                      <a:pt x="2352" y="738"/>
                    </a:lnTo>
                    <a:lnTo>
                      <a:pt x="2352" y="738"/>
                    </a:lnTo>
                    <a:lnTo>
                      <a:pt x="2352" y="738"/>
                    </a:lnTo>
                    <a:lnTo>
                      <a:pt x="2352" y="738"/>
                    </a:lnTo>
                    <a:lnTo>
                      <a:pt x="2352" y="732"/>
                    </a:lnTo>
                    <a:lnTo>
                      <a:pt x="2352" y="732"/>
                    </a:lnTo>
                    <a:lnTo>
                      <a:pt x="2352" y="732"/>
                    </a:lnTo>
                    <a:lnTo>
                      <a:pt x="2358" y="732"/>
                    </a:lnTo>
                    <a:lnTo>
                      <a:pt x="2358" y="732"/>
                    </a:lnTo>
                    <a:lnTo>
                      <a:pt x="2358" y="732"/>
                    </a:lnTo>
                    <a:lnTo>
                      <a:pt x="2358" y="726"/>
                    </a:lnTo>
                    <a:lnTo>
                      <a:pt x="2358" y="726"/>
                    </a:lnTo>
                    <a:lnTo>
                      <a:pt x="2358" y="726"/>
                    </a:lnTo>
                    <a:lnTo>
                      <a:pt x="2364" y="726"/>
                    </a:lnTo>
                    <a:lnTo>
                      <a:pt x="2364" y="726"/>
                    </a:lnTo>
                    <a:lnTo>
                      <a:pt x="2364" y="720"/>
                    </a:lnTo>
                    <a:lnTo>
                      <a:pt x="2364" y="720"/>
                    </a:lnTo>
                    <a:lnTo>
                      <a:pt x="2364" y="720"/>
                    </a:lnTo>
                    <a:lnTo>
                      <a:pt x="2364" y="720"/>
                    </a:lnTo>
                    <a:lnTo>
                      <a:pt x="2364" y="720"/>
                    </a:lnTo>
                    <a:lnTo>
                      <a:pt x="2370" y="720"/>
                    </a:lnTo>
                    <a:lnTo>
                      <a:pt x="2370" y="714"/>
                    </a:lnTo>
                    <a:lnTo>
                      <a:pt x="2370" y="714"/>
                    </a:lnTo>
                    <a:lnTo>
                      <a:pt x="2370" y="714"/>
                    </a:lnTo>
                    <a:lnTo>
                      <a:pt x="2370" y="714"/>
                    </a:lnTo>
                    <a:lnTo>
                      <a:pt x="2370" y="714"/>
                    </a:lnTo>
                    <a:lnTo>
                      <a:pt x="2376" y="708"/>
                    </a:lnTo>
                    <a:lnTo>
                      <a:pt x="2376" y="708"/>
                    </a:lnTo>
                    <a:lnTo>
                      <a:pt x="2376" y="708"/>
                    </a:lnTo>
                    <a:lnTo>
                      <a:pt x="2376" y="708"/>
                    </a:lnTo>
                    <a:lnTo>
                      <a:pt x="2376" y="708"/>
                    </a:lnTo>
                    <a:lnTo>
                      <a:pt x="2376" y="702"/>
                    </a:lnTo>
                    <a:lnTo>
                      <a:pt x="2376" y="702"/>
                    </a:lnTo>
                    <a:lnTo>
                      <a:pt x="2382" y="702"/>
                    </a:lnTo>
                    <a:lnTo>
                      <a:pt x="2382" y="702"/>
                    </a:lnTo>
                    <a:lnTo>
                      <a:pt x="2382" y="702"/>
                    </a:lnTo>
                    <a:lnTo>
                      <a:pt x="2382" y="702"/>
                    </a:lnTo>
                    <a:lnTo>
                      <a:pt x="2382" y="696"/>
                    </a:lnTo>
                    <a:lnTo>
                      <a:pt x="2382" y="696"/>
                    </a:lnTo>
                    <a:lnTo>
                      <a:pt x="2388" y="696"/>
                    </a:lnTo>
                    <a:lnTo>
                      <a:pt x="2388" y="696"/>
                    </a:lnTo>
                    <a:lnTo>
                      <a:pt x="2388" y="696"/>
                    </a:lnTo>
                    <a:lnTo>
                      <a:pt x="2388" y="690"/>
                    </a:lnTo>
                    <a:lnTo>
                      <a:pt x="2388" y="690"/>
                    </a:lnTo>
                    <a:lnTo>
                      <a:pt x="2388" y="690"/>
                    </a:lnTo>
                    <a:lnTo>
                      <a:pt x="2394" y="684"/>
                    </a:lnTo>
                    <a:lnTo>
                      <a:pt x="2394" y="684"/>
                    </a:lnTo>
                    <a:lnTo>
                      <a:pt x="2394" y="684"/>
                    </a:lnTo>
                    <a:lnTo>
                      <a:pt x="2394" y="678"/>
                    </a:lnTo>
                    <a:lnTo>
                      <a:pt x="2394" y="678"/>
                    </a:lnTo>
                    <a:lnTo>
                      <a:pt x="2394" y="678"/>
                    </a:lnTo>
                    <a:lnTo>
                      <a:pt x="2394" y="672"/>
                    </a:lnTo>
                    <a:lnTo>
                      <a:pt x="2400" y="672"/>
                    </a:lnTo>
                    <a:lnTo>
                      <a:pt x="2400" y="666"/>
                    </a:lnTo>
                    <a:lnTo>
                      <a:pt x="2400" y="666"/>
                    </a:lnTo>
                    <a:lnTo>
                      <a:pt x="2400" y="660"/>
                    </a:lnTo>
                    <a:lnTo>
                      <a:pt x="2400" y="660"/>
                    </a:lnTo>
                    <a:lnTo>
                      <a:pt x="2400" y="654"/>
                    </a:lnTo>
                    <a:lnTo>
                      <a:pt x="2406" y="654"/>
                    </a:lnTo>
                    <a:lnTo>
                      <a:pt x="2406" y="648"/>
                    </a:lnTo>
                    <a:lnTo>
                      <a:pt x="2406" y="648"/>
                    </a:lnTo>
                    <a:lnTo>
                      <a:pt x="2406" y="648"/>
                    </a:lnTo>
                    <a:lnTo>
                      <a:pt x="2406" y="642"/>
                    </a:lnTo>
                    <a:lnTo>
                      <a:pt x="2406" y="642"/>
                    </a:lnTo>
                    <a:lnTo>
                      <a:pt x="2406" y="636"/>
                    </a:lnTo>
                    <a:lnTo>
                      <a:pt x="2412" y="636"/>
                    </a:lnTo>
                    <a:lnTo>
                      <a:pt x="2412" y="630"/>
                    </a:lnTo>
                    <a:lnTo>
                      <a:pt x="2412" y="630"/>
                    </a:lnTo>
                    <a:lnTo>
                      <a:pt x="2412" y="624"/>
                    </a:lnTo>
                    <a:lnTo>
                      <a:pt x="2412" y="624"/>
                    </a:lnTo>
                    <a:lnTo>
                      <a:pt x="2412" y="618"/>
                    </a:lnTo>
                    <a:lnTo>
                      <a:pt x="2412" y="618"/>
                    </a:lnTo>
                    <a:lnTo>
                      <a:pt x="2418" y="612"/>
                    </a:lnTo>
                    <a:lnTo>
                      <a:pt x="2418" y="612"/>
                    </a:lnTo>
                    <a:lnTo>
                      <a:pt x="2418" y="606"/>
                    </a:lnTo>
                    <a:lnTo>
                      <a:pt x="2418" y="606"/>
                    </a:lnTo>
                    <a:lnTo>
                      <a:pt x="2418" y="600"/>
                    </a:lnTo>
                    <a:lnTo>
                      <a:pt x="2418" y="600"/>
                    </a:lnTo>
                    <a:lnTo>
                      <a:pt x="2424" y="594"/>
                    </a:lnTo>
                    <a:lnTo>
                      <a:pt x="2424" y="594"/>
                    </a:lnTo>
                    <a:lnTo>
                      <a:pt x="2424" y="588"/>
                    </a:lnTo>
                    <a:lnTo>
                      <a:pt x="2424" y="588"/>
                    </a:lnTo>
                    <a:lnTo>
                      <a:pt x="2424" y="588"/>
                    </a:lnTo>
                    <a:lnTo>
                      <a:pt x="2424" y="582"/>
                    </a:lnTo>
                    <a:lnTo>
                      <a:pt x="2424" y="582"/>
                    </a:lnTo>
                    <a:lnTo>
                      <a:pt x="2430" y="576"/>
                    </a:lnTo>
                    <a:lnTo>
                      <a:pt x="2430" y="576"/>
                    </a:lnTo>
                    <a:lnTo>
                      <a:pt x="2430" y="570"/>
                    </a:lnTo>
                    <a:lnTo>
                      <a:pt x="2430" y="570"/>
                    </a:lnTo>
                    <a:lnTo>
                      <a:pt x="2430" y="564"/>
                    </a:lnTo>
                    <a:lnTo>
                      <a:pt x="2430" y="564"/>
                    </a:lnTo>
                    <a:lnTo>
                      <a:pt x="2436" y="558"/>
                    </a:lnTo>
                    <a:lnTo>
                      <a:pt x="2436" y="558"/>
                    </a:lnTo>
                    <a:lnTo>
                      <a:pt x="2436" y="552"/>
                    </a:lnTo>
                    <a:lnTo>
                      <a:pt x="2436" y="552"/>
                    </a:lnTo>
                    <a:lnTo>
                      <a:pt x="2436" y="546"/>
                    </a:lnTo>
                    <a:lnTo>
                      <a:pt x="2436" y="546"/>
                    </a:lnTo>
                    <a:lnTo>
                      <a:pt x="2436" y="540"/>
                    </a:lnTo>
                    <a:lnTo>
                      <a:pt x="2442" y="540"/>
                    </a:lnTo>
                    <a:lnTo>
                      <a:pt x="2442" y="534"/>
                    </a:lnTo>
                    <a:lnTo>
                      <a:pt x="2442" y="534"/>
                    </a:lnTo>
                    <a:lnTo>
                      <a:pt x="2442" y="528"/>
                    </a:lnTo>
                    <a:lnTo>
                      <a:pt x="2442" y="528"/>
                    </a:lnTo>
                    <a:lnTo>
                      <a:pt x="2442" y="528"/>
                    </a:lnTo>
                    <a:lnTo>
                      <a:pt x="2448" y="522"/>
                    </a:lnTo>
                    <a:lnTo>
                      <a:pt x="2448" y="516"/>
                    </a:lnTo>
                    <a:lnTo>
                      <a:pt x="2448" y="516"/>
                    </a:lnTo>
                    <a:lnTo>
                      <a:pt x="2448" y="510"/>
                    </a:lnTo>
                    <a:lnTo>
                      <a:pt x="2448" y="510"/>
                    </a:lnTo>
                    <a:lnTo>
                      <a:pt x="2448" y="504"/>
                    </a:lnTo>
                    <a:lnTo>
                      <a:pt x="2454" y="504"/>
                    </a:lnTo>
                    <a:lnTo>
                      <a:pt x="2454" y="498"/>
                    </a:lnTo>
                    <a:lnTo>
                      <a:pt x="2454" y="498"/>
                    </a:lnTo>
                    <a:lnTo>
                      <a:pt x="2454" y="492"/>
                    </a:lnTo>
                    <a:lnTo>
                      <a:pt x="2454" y="492"/>
                    </a:lnTo>
                    <a:lnTo>
                      <a:pt x="2454" y="486"/>
                    </a:lnTo>
                    <a:lnTo>
                      <a:pt x="2460" y="486"/>
                    </a:lnTo>
                    <a:lnTo>
                      <a:pt x="2460" y="480"/>
                    </a:lnTo>
                    <a:lnTo>
                      <a:pt x="2460" y="480"/>
                    </a:lnTo>
                    <a:lnTo>
                      <a:pt x="2460" y="474"/>
                    </a:lnTo>
                    <a:lnTo>
                      <a:pt x="2460" y="474"/>
                    </a:lnTo>
                    <a:lnTo>
                      <a:pt x="2460" y="468"/>
                    </a:lnTo>
                    <a:lnTo>
                      <a:pt x="2460" y="462"/>
                    </a:lnTo>
                    <a:lnTo>
                      <a:pt x="2466" y="456"/>
                    </a:lnTo>
                    <a:lnTo>
                      <a:pt x="2466" y="450"/>
                    </a:lnTo>
                    <a:lnTo>
                      <a:pt x="2466" y="444"/>
                    </a:lnTo>
                    <a:lnTo>
                      <a:pt x="2466" y="438"/>
                    </a:lnTo>
                    <a:lnTo>
                      <a:pt x="2466" y="438"/>
                    </a:lnTo>
                    <a:lnTo>
                      <a:pt x="2466" y="432"/>
                    </a:lnTo>
                    <a:lnTo>
                      <a:pt x="2466" y="426"/>
                    </a:lnTo>
                    <a:lnTo>
                      <a:pt x="2472" y="420"/>
                    </a:lnTo>
                    <a:lnTo>
                      <a:pt x="2472" y="414"/>
                    </a:lnTo>
                    <a:lnTo>
                      <a:pt x="2472" y="408"/>
                    </a:lnTo>
                    <a:lnTo>
                      <a:pt x="2472" y="402"/>
                    </a:lnTo>
                    <a:lnTo>
                      <a:pt x="2472" y="396"/>
                    </a:lnTo>
                    <a:lnTo>
                      <a:pt x="2472" y="390"/>
                    </a:lnTo>
                    <a:lnTo>
                      <a:pt x="2472" y="384"/>
                    </a:lnTo>
                    <a:lnTo>
                      <a:pt x="2478" y="378"/>
                    </a:lnTo>
                    <a:lnTo>
                      <a:pt x="2478" y="372"/>
                    </a:lnTo>
                    <a:lnTo>
                      <a:pt x="2478" y="366"/>
                    </a:lnTo>
                    <a:lnTo>
                      <a:pt x="2478" y="360"/>
                    </a:lnTo>
                    <a:lnTo>
                      <a:pt x="2478" y="354"/>
                    </a:lnTo>
                    <a:lnTo>
                      <a:pt x="2478" y="348"/>
                    </a:lnTo>
                    <a:lnTo>
                      <a:pt x="2484" y="342"/>
                    </a:lnTo>
                    <a:lnTo>
                      <a:pt x="2484" y="336"/>
                    </a:lnTo>
                    <a:lnTo>
                      <a:pt x="2484" y="330"/>
                    </a:lnTo>
                    <a:lnTo>
                      <a:pt x="2484" y="324"/>
                    </a:lnTo>
                    <a:lnTo>
                      <a:pt x="2484" y="318"/>
                    </a:lnTo>
                    <a:lnTo>
                      <a:pt x="2484" y="312"/>
                    </a:lnTo>
                    <a:lnTo>
                      <a:pt x="2484" y="306"/>
                    </a:lnTo>
                    <a:lnTo>
                      <a:pt x="2490" y="300"/>
                    </a:lnTo>
                    <a:lnTo>
                      <a:pt x="2490" y="294"/>
                    </a:lnTo>
                    <a:lnTo>
                      <a:pt x="2490" y="282"/>
                    </a:lnTo>
                    <a:lnTo>
                      <a:pt x="2490" y="276"/>
                    </a:lnTo>
                    <a:lnTo>
                      <a:pt x="2490" y="276"/>
                    </a:lnTo>
                    <a:lnTo>
                      <a:pt x="2496" y="270"/>
                    </a:lnTo>
                    <a:lnTo>
                      <a:pt x="2496" y="264"/>
                    </a:lnTo>
                    <a:lnTo>
                      <a:pt x="2496" y="258"/>
                    </a:lnTo>
                    <a:lnTo>
                      <a:pt x="2496" y="252"/>
                    </a:lnTo>
                    <a:lnTo>
                      <a:pt x="2496" y="246"/>
                    </a:lnTo>
                    <a:lnTo>
                      <a:pt x="2496" y="240"/>
                    </a:lnTo>
                    <a:lnTo>
                      <a:pt x="2496" y="234"/>
                    </a:lnTo>
                    <a:lnTo>
                      <a:pt x="2502" y="228"/>
                    </a:lnTo>
                    <a:lnTo>
                      <a:pt x="2502" y="222"/>
                    </a:lnTo>
                    <a:lnTo>
                      <a:pt x="2502" y="216"/>
                    </a:lnTo>
                    <a:lnTo>
                      <a:pt x="2502" y="216"/>
                    </a:lnTo>
                    <a:lnTo>
                      <a:pt x="2502" y="216"/>
                    </a:lnTo>
                    <a:lnTo>
                      <a:pt x="2502" y="216"/>
                    </a:lnTo>
                    <a:lnTo>
                      <a:pt x="2502" y="216"/>
                    </a:lnTo>
                    <a:lnTo>
                      <a:pt x="2508" y="222"/>
                    </a:lnTo>
                    <a:lnTo>
                      <a:pt x="2508" y="222"/>
                    </a:lnTo>
                    <a:lnTo>
                      <a:pt x="2508" y="222"/>
                    </a:lnTo>
                    <a:lnTo>
                      <a:pt x="2508" y="222"/>
                    </a:lnTo>
                    <a:lnTo>
                      <a:pt x="2508" y="228"/>
                    </a:lnTo>
                    <a:lnTo>
                      <a:pt x="2508" y="228"/>
                    </a:lnTo>
                    <a:lnTo>
                      <a:pt x="2514" y="228"/>
                    </a:lnTo>
                    <a:lnTo>
                      <a:pt x="2514" y="234"/>
                    </a:lnTo>
                    <a:lnTo>
                      <a:pt x="2514" y="234"/>
                    </a:lnTo>
                    <a:lnTo>
                      <a:pt x="2514" y="234"/>
                    </a:lnTo>
                    <a:lnTo>
                      <a:pt x="2514" y="240"/>
                    </a:lnTo>
                    <a:lnTo>
                      <a:pt x="2514" y="240"/>
                    </a:lnTo>
                    <a:lnTo>
                      <a:pt x="2514" y="240"/>
                    </a:lnTo>
                    <a:lnTo>
                      <a:pt x="2520" y="246"/>
                    </a:lnTo>
                    <a:lnTo>
                      <a:pt x="2520" y="246"/>
                    </a:lnTo>
                    <a:lnTo>
                      <a:pt x="2520" y="246"/>
                    </a:lnTo>
                    <a:lnTo>
                      <a:pt x="2520" y="252"/>
                    </a:lnTo>
                    <a:lnTo>
                      <a:pt x="2520" y="252"/>
                    </a:lnTo>
                    <a:lnTo>
                      <a:pt x="2520" y="252"/>
                    </a:lnTo>
                    <a:lnTo>
                      <a:pt x="2526" y="258"/>
                    </a:lnTo>
                    <a:lnTo>
                      <a:pt x="2526" y="258"/>
                    </a:lnTo>
                    <a:lnTo>
                      <a:pt x="2526" y="258"/>
                    </a:lnTo>
                    <a:lnTo>
                      <a:pt x="2526" y="264"/>
                    </a:lnTo>
                    <a:lnTo>
                      <a:pt x="2526" y="264"/>
                    </a:lnTo>
                    <a:lnTo>
                      <a:pt x="2526" y="264"/>
                    </a:lnTo>
                    <a:lnTo>
                      <a:pt x="2532" y="270"/>
                    </a:lnTo>
                    <a:lnTo>
                      <a:pt x="2532" y="270"/>
                    </a:lnTo>
                    <a:lnTo>
                      <a:pt x="2532" y="270"/>
                    </a:lnTo>
                    <a:lnTo>
                      <a:pt x="2532" y="276"/>
                    </a:lnTo>
                    <a:lnTo>
                      <a:pt x="2532" y="276"/>
                    </a:lnTo>
                    <a:lnTo>
                      <a:pt x="2532" y="276"/>
                    </a:lnTo>
                    <a:lnTo>
                      <a:pt x="2532" y="276"/>
                    </a:lnTo>
                    <a:lnTo>
                      <a:pt x="2538" y="282"/>
                    </a:lnTo>
                    <a:lnTo>
                      <a:pt x="2538" y="282"/>
                    </a:lnTo>
                    <a:lnTo>
                      <a:pt x="2538" y="282"/>
                    </a:lnTo>
                    <a:lnTo>
                      <a:pt x="2538" y="288"/>
                    </a:lnTo>
                    <a:lnTo>
                      <a:pt x="2538" y="288"/>
                    </a:lnTo>
                    <a:lnTo>
                      <a:pt x="2538" y="288"/>
                    </a:lnTo>
                    <a:lnTo>
                      <a:pt x="2538" y="294"/>
                    </a:lnTo>
                    <a:lnTo>
                      <a:pt x="2544" y="294"/>
                    </a:lnTo>
                    <a:lnTo>
                      <a:pt x="2544" y="294"/>
                    </a:lnTo>
                    <a:lnTo>
                      <a:pt x="2544" y="294"/>
                    </a:lnTo>
                    <a:lnTo>
                      <a:pt x="2544" y="294"/>
                    </a:lnTo>
                    <a:lnTo>
                      <a:pt x="2544" y="294"/>
                    </a:lnTo>
                    <a:lnTo>
                      <a:pt x="2544" y="294"/>
                    </a:lnTo>
                    <a:lnTo>
                      <a:pt x="2550" y="294"/>
                    </a:lnTo>
                    <a:lnTo>
                      <a:pt x="2550" y="288"/>
                    </a:lnTo>
                    <a:lnTo>
                      <a:pt x="2550" y="288"/>
                    </a:lnTo>
                    <a:lnTo>
                      <a:pt x="2550" y="288"/>
                    </a:lnTo>
                    <a:lnTo>
                      <a:pt x="2550" y="288"/>
                    </a:lnTo>
                    <a:lnTo>
                      <a:pt x="2550" y="282"/>
                    </a:lnTo>
                    <a:lnTo>
                      <a:pt x="2556" y="282"/>
                    </a:lnTo>
                    <a:lnTo>
                      <a:pt x="2556" y="282"/>
                    </a:lnTo>
                    <a:lnTo>
                      <a:pt x="2556" y="282"/>
                    </a:lnTo>
                    <a:lnTo>
                      <a:pt x="2556" y="282"/>
                    </a:lnTo>
                    <a:lnTo>
                      <a:pt x="2556" y="276"/>
                    </a:lnTo>
                    <a:lnTo>
                      <a:pt x="2556" y="276"/>
                    </a:lnTo>
                    <a:lnTo>
                      <a:pt x="2556" y="276"/>
                    </a:lnTo>
                    <a:lnTo>
                      <a:pt x="2562" y="276"/>
                    </a:lnTo>
                    <a:lnTo>
                      <a:pt x="2562" y="276"/>
                    </a:lnTo>
                    <a:lnTo>
                      <a:pt x="2562" y="270"/>
                    </a:lnTo>
                    <a:lnTo>
                      <a:pt x="2562" y="270"/>
                    </a:lnTo>
                    <a:lnTo>
                      <a:pt x="2562" y="270"/>
                    </a:lnTo>
                    <a:lnTo>
                      <a:pt x="2562" y="270"/>
                    </a:lnTo>
                    <a:lnTo>
                      <a:pt x="2562" y="270"/>
                    </a:lnTo>
                    <a:lnTo>
                      <a:pt x="2568" y="264"/>
                    </a:lnTo>
                    <a:lnTo>
                      <a:pt x="2568" y="264"/>
                    </a:lnTo>
                    <a:lnTo>
                      <a:pt x="2568" y="264"/>
                    </a:lnTo>
                    <a:lnTo>
                      <a:pt x="2568" y="264"/>
                    </a:lnTo>
                    <a:lnTo>
                      <a:pt x="2568" y="258"/>
                    </a:lnTo>
                    <a:lnTo>
                      <a:pt x="2568" y="258"/>
                    </a:lnTo>
                    <a:lnTo>
                      <a:pt x="2574" y="258"/>
                    </a:lnTo>
                    <a:lnTo>
                      <a:pt x="2574" y="258"/>
                    </a:lnTo>
                    <a:lnTo>
                      <a:pt x="2574" y="258"/>
                    </a:lnTo>
                    <a:lnTo>
                      <a:pt x="2574" y="252"/>
                    </a:lnTo>
                    <a:lnTo>
                      <a:pt x="2574" y="252"/>
                    </a:lnTo>
                    <a:lnTo>
                      <a:pt x="2574" y="252"/>
                    </a:lnTo>
                    <a:lnTo>
                      <a:pt x="2574" y="252"/>
                    </a:lnTo>
                    <a:lnTo>
                      <a:pt x="2580" y="252"/>
                    </a:lnTo>
                    <a:lnTo>
                      <a:pt x="2580" y="246"/>
                    </a:lnTo>
                    <a:lnTo>
                      <a:pt x="2580" y="246"/>
                    </a:lnTo>
                    <a:lnTo>
                      <a:pt x="2580" y="246"/>
                    </a:lnTo>
                    <a:lnTo>
                      <a:pt x="2580" y="246"/>
                    </a:lnTo>
                    <a:lnTo>
                      <a:pt x="2580" y="246"/>
                    </a:lnTo>
                    <a:lnTo>
                      <a:pt x="2586" y="240"/>
                    </a:lnTo>
                    <a:lnTo>
                      <a:pt x="2586" y="240"/>
                    </a:lnTo>
                    <a:lnTo>
                      <a:pt x="2586" y="240"/>
                    </a:lnTo>
                    <a:lnTo>
                      <a:pt x="2586" y="240"/>
                    </a:lnTo>
                    <a:lnTo>
                      <a:pt x="2586" y="234"/>
                    </a:lnTo>
                    <a:lnTo>
                      <a:pt x="2586" y="234"/>
                    </a:lnTo>
                    <a:lnTo>
                      <a:pt x="2586" y="234"/>
                    </a:lnTo>
                    <a:lnTo>
                      <a:pt x="2592" y="234"/>
                    </a:lnTo>
                    <a:lnTo>
                      <a:pt x="2592" y="234"/>
                    </a:lnTo>
                    <a:lnTo>
                      <a:pt x="2592" y="228"/>
                    </a:lnTo>
                    <a:lnTo>
                      <a:pt x="2592" y="228"/>
                    </a:lnTo>
                    <a:lnTo>
                      <a:pt x="2592" y="228"/>
                    </a:lnTo>
                    <a:lnTo>
                      <a:pt x="2592" y="228"/>
                    </a:lnTo>
                    <a:lnTo>
                      <a:pt x="2598" y="228"/>
                    </a:lnTo>
                    <a:lnTo>
                      <a:pt x="2598" y="222"/>
                    </a:lnTo>
                    <a:lnTo>
                      <a:pt x="2598" y="222"/>
                    </a:lnTo>
                    <a:lnTo>
                      <a:pt x="2598" y="222"/>
                    </a:lnTo>
                    <a:lnTo>
                      <a:pt x="2598" y="222"/>
                    </a:lnTo>
                    <a:lnTo>
                      <a:pt x="2598" y="222"/>
                    </a:lnTo>
                    <a:lnTo>
                      <a:pt x="2598" y="216"/>
                    </a:lnTo>
                    <a:lnTo>
                      <a:pt x="2604" y="216"/>
                    </a:lnTo>
                    <a:lnTo>
                      <a:pt x="2604" y="216"/>
                    </a:lnTo>
                    <a:lnTo>
                      <a:pt x="2604" y="216"/>
                    </a:lnTo>
                    <a:lnTo>
                      <a:pt x="2604" y="210"/>
                    </a:lnTo>
                    <a:lnTo>
                      <a:pt x="2604" y="210"/>
                    </a:lnTo>
                    <a:lnTo>
                      <a:pt x="2604" y="210"/>
                    </a:lnTo>
                    <a:lnTo>
                      <a:pt x="2610" y="210"/>
                    </a:lnTo>
                    <a:lnTo>
                      <a:pt x="2610" y="204"/>
                    </a:lnTo>
                    <a:lnTo>
                      <a:pt x="2610" y="204"/>
                    </a:lnTo>
                    <a:lnTo>
                      <a:pt x="2610" y="204"/>
                    </a:lnTo>
                    <a:lnTo>
                      <a:pt x="2610" y="198"/>
                    </a:lnTo>
                    <a:lnTo>
                      <a:pt x="2610" y="198"/>
                    </a:lnTo>
                    <a:lnTo>
                      <a:pt x="2610" y="198"/>
                    </a:lnTo>
                    <a:lnTo>
                      <a:pt x="2616" y="192"/>
                    </a:lnTo>
                    <a:lnTo>
                      <a:pt x="2616" y="192"/>
                    </a:lnTo>
                    <a:lnTo>
                      <a:pt x="2616" y="192"/>
                    </a:lnTo>
                    <a:lnTo>
                      <a:pt x="2616" y="186"/>
                    </a:lnTo>
                    <a:lnTo>
                      <a:pt x="2616" y="186"/>
                    </a:lnTo>
                    <a:lnTo>
                      <a:pt x="2616" y="180"/>
                    </a:lnTo>
                    <a:lnTo>
                      <a:pt x="2622" y="180"/>
                    </a:lnTo>
                    <a:lnTo>
                      <a:pt x="2622" y="180"/>
                    </a:lnTo>
                    <a:lnTo>
                      <a:pt x="2622" y="174"/>
                    </a:lnTo>
                    <a:lnTo>
                      <a:pt x="2622" y="174"/>
                    </a:lnTo>
                    <a:lnTo>
                      <a:pt x="2622" y="168"/>
                    </a:lnTo>
                    <a:lnTo>
                      <a:pt x="2622" y="168"/>
                    </a:lnTo>
                    <a:lnTo>
                      <a:pt x="2628" y="162"/>
                    </a:lnTo>
                    <a:lnTo>
                      <a:pt x="2628" y="162"/>
                    </a:lnTo>
                    <a:lnTo>
                      <a:pt x="2628" y="156"/>
                    </a:lnTo>
                    <a:lnTo>
                      <a:pt x="2628" y="156"/>
                    </a:lnTo>
                    <a:lnTo>
                      <a:pt x="2628" y="150"/>
                    </a:lnTo>
                    <a:lnTo>
                      <a:pt x="2628" y="150"/>
                    </a:lnTo>
                    <a:lnTo>
                      <a:pt x="2628" y="144"/>
                    </a:lnTo>
                    <a:lnTo>
                      <a:pt x="2634" y="144"/>
                    </a:lnTo>
                    <a:lnTo>
                      <a:pt x="2634" y="138"/>
                    </a:lnTo>
                    <a:lnTo>
                      <a:pt x="2634" y="138"/>
                    </a:lnTo>
                    <a:lnTo>
                      <a:pt x="2634" y="138"/>
                    </a:lnTo>
                    <a:lnTo>
                      <a:pt x="2634" y="132"/>
                    </a:lnTo>
                    <a:lnTo>
                      <a:pt x="2634" y="132"/>
                    </a:lnTo>
                    <a:lnTo>
                      <a:pt x="2640" y="126"/>
                    </a:lnTo>
                    <a:lnTo>
                      <a:pt x="2640" y="126"/>
                    </a:lnTo>
                    <a:lnTo>
                      <a:pt x="2640" y="120"/>
                    </a:lnTo>
                    <a:lnTo>
                      <a:pt x="2640" y="120"/>
                    </a:lnTo>
                    <a:lnTo>
                      <a:pt x="2640" y="114"/>
                    </a:lnTo>
                    <a:lnTo>
                      <a:pt x="2640" y="114"/>
                    </a:lnTo>
                    <a:lnTo>
                      <a:pt x="2640" y="108"/>
                    </a:lnTo>
                    <a:lnTo>
                      <a:pt x="2646" y="108"/>
                    </a:lnTo>
                    <a:lnTo>
                      <a:pt x="2646" y="102"/>
                    </a:lnTo>
                    <a:lnTo>
                      <a:pt x="2646" y="102"/>
                    </a:lnTo>
                    <a:lnTo>
                      <a:pt x="2646" y="102"/>
                    </a:lnTo>
                    <a:lnTo>
                      <a:pt x="2646" y="96"/>
                    </a:lnTo>
                    <a:lnTo>
                      <a:pt x="2646" y="96"/>
                    </a:lnTo>
                    <a:lnTo>
                      <a:pt x="2646" y="90"/>
                    </a:lnTo>
                    <a:lnTo>
                      <a:pt x="2652" y="90"/>
                    </a:lnTo>
                    <a:lnTo>
                      <a:pt x="2652" y="84"/>
                    </a:lnTo>
                    <a:lnTo>
                      <a:pt x="2652" y="84"/>
                    </a:lnTo>
                    <a:lnTo>
                      <a:pt x="2652" y="78"/>
                    </a:lnTo>
                    <a:lnTo>
                      <a:pt x="2652" y="78"/>
                    </a:lnTo>
                    <a:lnTo>
                      <a:pt x="2652" y="78"/>
                    </a:lnTo>
                    <a:lnTo>
                      <a:pt x="2658" y="72"/>
                    </a:lnTo>
                    <a:lnTo>
                      <a:pt x="2658" y="72"/>
                    </a:lnTo>
                    <a:lnTo>
                      <a:pt x="2658" y="66"/>
                    </a:lnTo>
                    <a:lnTo>
                      <a:pt x="2658" y="66"/>
                    </a:lnTo>
                    <a:lnTo>
                      <a:pt x="2658" y="60"/>
                    </a:lnTo>
                    <a:lnTo>
                      <a:pt x="2658" y="54"/>
                    </a:lnTo>
                    <a:lnTo>
                      <a:pt x="2664" y="54"/>
                    </a:lnTo>
                    <a:lnTo>
                      <a:pt x="2664" y="48"/>
                    </a:lnTo>
                    <a:lnTo>
                      <a:pt x="2664" y="48"/>
                    </a:lnTo>
                    <a:lnTo>
                      <a:pt x="2664" y="48"/>
                    </a:lnTo>
                    <a:lnTo>
                      <a:pt x="2664" y="42"/>
                    </a:lnTo>
                    <a:lnTo>
                      <a:pt x="2664" y="42"/>
                    </a:lnTo>
                    <a:lnTo>
                      <a:pt x="2664" y="36"/>
                    </a:lnTo>
                    <a:lnTo>
                      <a:pt x="2670" y="36"/>
                    </a:lnTo>
                    <a:lnTo>
                      <a:pt x="2670" y="30"/>
                    </a:lnTo>
                    <a:lnTo>
                      <a:pt x="2670" y="30"/>
                    </a:lnTo>
                    <a:lnTo>
                      <a:pt x="2670" y="24"/>
                    </a:lnTo>
                    <a:lnTo>
                      <a:pt x="2670" y="24"/>
                    </a:lnTo>
                    <a:lnTo>
                      <a:pt x="2670" y="24"/>
                    </a:lnTo>
                    <a:lnTo>
                      <a:pt x="2670" y="18"/>
                    </a:lnTo>
                    <a:lnTo>
                      <a:pt x="2676" y="18"/>
                    </a:lnTo>
                    <a:lnTo>
                      <a:pt x="2676" y="12"/>
                    </a:lnTo>
                    <a:lnTo>
                      <a:pt x="2676" y="12"/>
                    </a:lnTo>
                    <a:lnTo>
                      <a:pt x="2676" y="6"/>
                    </a:lnTo>
                    <a:lnTo>
                      <a:pt x="2676" y="6"/>
                    </a:lnTo>
                    <a:lnTo>
                      <a:pt x="2676" y="0"/>
                    </a:lnTo>
                    <a:lnTo>
                      <a:pt x="2682" y="0"/>
                    </a:lnTo>
                    <a:lnTo>
                      <a:pt x="2682" y="0"/>
                    </a:lnTo>
                    <a:lnTo>
                      <a:pt x="2682" y="0"/>
                    </a:lnTo>
                    <a:lnTo>
                      <a:pt x="2682" y="0"/>
                    </a:lnTo>
                    <a:lnTo>
                      <a:pt x="2682" y="0"/>
                    </a:lnTo>
                    <a:lnTo>
                      <a:pt x="2682" y="6"/>
                    </a:lnTo>
                    <a:lnTo>
                      <a:pt x="2682" y="6"/>
                    </a:lnTo>
                    <a:lnTo>
                      <a:pt x="2688" y="12"/>
                    </a:lnTo>
                    <a:lnTo>
                      <a:pt x="2688" y="12"/>
                    </a:lnTo>
                    <a:lnTo>
                      <a:pt x="2688" y="12"/>
                    </a:lnTo>
                    <a:lnTo>
                      <a:pt x="2688" y="18"/>
                    </a:lnTo>
                    <a:lnTo>
                      <a:pt x="2688" y="24"/>
                    </a:lnTo>
                    <a:lnTo>
                      <a:pt x="2688" y="24"/>
                    </a:lnTo>
                    <a:lnTo>
                      <a:pt x="2694" y="30"/>
                    </a:lnTo>
                    <a:lnTo>
                      <a:pt x="2694" y="30"/>
                    </a:lnTo>
                    <a:lnTo>
                      <a:pt x="2694" y="30"/>
                    </a:lnTo>
                    <a:lnTo>
                      <a:pt x="2694" y="36"/>
                    </a:lnTo>
                    <a:lnTo>
                      <a:pt x="2694" y="36"/>
                    </a:lnTo>
                    <a:lnTo>
                      <a:pt x="2694" y="42"/>
                    </a:lnTo>
                    <a:lnTo>
                      <a:pt x="2694" y="42"/>
                    </a:lnTo>
                    <a:lnTo>
                      <a:pt x="2700" y="48"/>
                    </a:lnTo>
                    <a:lnTo>
                      <a:pt x="2700" y="48"/>
                    </a:lnTo>
                    <a:lnTo>
                      <a:pt x="2700" y="54"/>
                    </a:lnTo>
                    <a:lnTo>
                      <a:pt x="2700" y="54"/>
                    </a:lnTo>
                    <a:lnTo>
                      <a:pt x="2700" y="54"/>
                    </a:lnTo>
                    <a:lnTo>
                      <a:pt x="2700" y="60"/>
                    </a:lnTo>
                    <a:lnTo>
                      <a:pt x="2706" y="60"/>
                    </a:lnTo>
                    <a:lnTo>
                      <a:pt x="2706" y="66"/>
                    </a:lnTo>
                    <a:lnTo>
                      <a:pt x="2706" y="72"/>
                    </a:lnTo>
                    <a:lnTo>
                      <a:pt x="2706" y="72"/>
                    </a:lnTo>
                    <a:lnTo>
                      <a:pt x="2706" y="78"/>
                    </a:lnTo>
                    <a:lnTo>
                      <a:pt x="2706" y="78"/>
                    </a:lnTo>
                    <a:lnTo>
                      <a:pt x="2712" y="78"/>
                    </a:lnTo>
                    <a:lnTo>
                      <a:pt x="2712" y="84"/>
                    </a:lnTo>
                    <a:lnTo>
                      <a:pt x="2712" y="84"/>
                    </a:lnTo>
                    <a:lnTo>
                      <a:pt x="2712" y="90"/>
                    </a:lnTo>
                    <a:lnTo>
                      <a:pt x="2712" y="90"/>
                    </a:lnTo>
                    <a:lnTo>
                      <a:pt x="2712" y="96"/>
                    </a:lnTo>
                    <a:lnTo>
                      <a:pt x="2712" y="96"/>
                    </a:lnTo>
                    <a:lnTo>
                      <a:pt x="2718" y="102"/>
                    </a:lnTo>
                    <a:lnTo>
                      <a:pt x="2718" y="102"/>
                    </a:lnTo>
                    <a:lnTo>
                      <a:pt x="2718" y="108"/>
                    </a:lnTo>
                    <a:lnTo>
                      <a:pt x="2718" y="108"/>
                    </a:lnTo>
                    <a:lnTo>
                      <a:pt x="2718" y="108"/>
                    </a:lnTo>
                    <a:lnTo>
                      <a:pt x="2718" y="114"/>
                    </a:lnTo>
                    <a:lnTo>
                      <a:pt x="2718" y="114"/>
                    </a:lnTo>
                    <a:lnTo>
                      <a:pt x="2724" y="120"/>
                    </a:lnTo>
                    <a:lnTo>
                      <a:pt x="2724" y="120"/>
                    </a:lnTo>
                    <a:lnTo>
                      <a:pt x="2724" y="126"/>
                    </a:lnTo>
                    <a:lnTo>
                      <a:pt x="2724" y="126"/>
                    </a:lnTo>
                    <a:lnTo>
                      <a:pt x="2724" y="132"/>
                    </a:lnTo>
                    <a:lnTo>
                      <a:pt x="2724" y="132"/>
                    </a:lnTo>
                    <a:lnTo>
                      <a:pt x="2730" y="138"/>
                    </a:lnTo>
                    <a:lnTo>
                      <a:pt x="2730" y="138"/>
                    </a:lnTo>
                    <a:lnTo>
                      <a:pt x="2730" y="144"/>
                    </a:lnTo>
                    <a:lnTo>
                      <a:pt x="2730" y="144"/>
                    </a:lnTo>
                    <a:lnTo>
                      <a:pt x="2730" y="144"/>
                    </a:lnTo>
                    <a:lnTo>
                      <a:pt x="2730" y="150"/>
                    </a:lnTo>
                    <a:lnTo>
                      <a:pt x="2730" y="150"/>
                    </a:lnTo>
                    <a:lnTo>
                      <a:pt x="2736" y="156"/>
                    </a:lnTo>
                    <a:lnTo>
                      <a:pt x="2736" y="156"/>
                    </a:lnTo>
                    <a:lnTo>
                      <a:pt x="2736" y="162"/>
                    </a:lnTo>
                    <a:lnTo>
                      <a:pt x="2736" y="162"/>
                    </a:lnTo>
                    <a:lnTo>
                      <a:pt x="2736" y="168"/>
                    </a:lnTo>
                    <a:lnTo>
                      <a:pt x="2736" y="168"/>
                    </a:lnTo>
                    <a:lnTo>
                      <a:pt x="2742" y="174"/>
                    </a:lnTo>
                    <a:lnTo>
                      <a:pt x="2742" y="174"/>
                    </a:lnTo>
                    <a:lnTo>
                      <a:pt x="2742" y="180"/>
                    </a:lnTo>
                    <a:lnTo>
                      <a:pt x="2742" y="180"/>
                    </a:lnTo>
                    <a:lnTo>
                      <a:pt x="2742" y="180"/>
                    </a:lnTo>
                    <a:lnTo>
                      <a:pt x="2742" y="186"/>
                    </a:lnTo>
                    <a:lnTo>
                      <a:pt x="2742" y="186"/>
                    </a:lnTo>
                    <a:lnTo>
                      <a:pt x="2748" y="192"/>
                    </a:lnTo>
                    <a:lnTo>
                      <a:pt x="2748" y="192"/>
                    </a:lnTo>
                    <a:lnTo>
                      <a:pt x="2748" y="192"/>
                    </a:lnTo>
                    <a:lnTo>
                      <a:pt x="2748" y="198"/>
                    </a:lnTo>
                    <a:lnTo>
                      <a:pt x="2748" y="198"/>
                    </a:lnTo>
                    <a:lnTo>
                      <a:pt x="2748" y="198"/>
                    </a:lnTo>
                    <a:lnTo>
                      <a:pt x="2754" y="204"/>
                    </a:lnTo>
                    <a:lnTo>
                      <a:pt x="2754" y="204"/>
                    </a:lnTo>
                    <a:lnTo>
                      <a:pt x="2754" y="204"/>
                    </a:lnTo>
                    <a:lnTo>
                      <a:pt x="2754" y="210"/>
                    </a:lnTo>
                    <a:lnTo>
                      <a:pt x="2754" y="210"/>
                    </a:lnTo>
                    <a:lnTo>
                      <a:pt x="2754" y="210"/>
                    </a:lnTo>
                    <a:lnTo>
                      <a:pt x="2760" y="210"/>
                    </a:lnTo>
                    <a:lnTo>
                      <a:pt x="2760" y="216"/>
                    </a:lnTo>
                    <a:lnTo>
                      <a:pt x="2760" y="216"/>
                    </a:lnTo>
                    <a:lnTo>
                      <a:pt x="2760" y="216"/>
                    </a:lnTo>
                    <a:lnTo>
                      <a:pt x="2760" y="216"/>
                    </a:lnTo>
                    <a:lnTo>
                      <a:pt x="2760" y="222"/>
                    </a:lnTo>
                    <a:lnTo>
                      <a:pt x="2760" y="222"/>
                    </a:lnTo>
                    <a:lnTo>
                      <a:pt x="2766" y="222"/>
                    </a:lnTo>
                    <a:lnTo>
                      <a:pt x="2766" y="222"/>
                    </a:lnTo>
                    <a:lnTo>
                      <a:pt x="2766" y="222"/>
                    </a:lnTo>
                    <a:lnTo>
                      <a:pt x="2766" y="228"/>
                    </a:lnTo>
                    <a:lnTo>
                      <a:pt x="2766" y="228"/>
                    </a:lnTo>
                    <a:lnTo>
                      <a:pt x="2766" y="228"/>
                    </a:lnTo>
                    <a:lnTo>
                      <a:pt x="2772" y="228"/>
                    </a:lnTo>
                    <a:lnTo>
                      <a:pt x="2772" y="228"/>
                    </a:lnTo>
                    <a:lnTo>
                      <a:pt x="2772" y="234"/>
                    </a:lnTo>
                    <a:lnTo>
                      <a:pt x="2772" y="234"/>
                    </a:lnTo>
                    <a:lnTo>
                      <a:pt x="2772" y="234"/>
                    </a:lnTo>
                    <a:lnTo>
                      <a:pt x="2772" y="234"/>
                    </a:lnTo>
                    <a:lnTo>
                      <a:pt x="2772" y="234"/>
                    </a:lnTo>
                    <a:lnTo>
                      <a:pt x="2778" y="240"/>
                    </a:lnTo>
                    <a:lnTo>
                      <a:pt x="2778" y="240"/>
                    </a:lnTo>
                    <a:lnTo>
                      <a:pt x="2778" y="240"/>
                    </a:lnTo>
                    <a:lnTo>
                      <a:pt x="2778" y="240"/>
                    </a:lnTo>
                    <a:lnTo>
                      <a:pt x="2778" y="246"/>
                    </a:lnTo>
                    <a:lnTo>
                      <a:pt x="2778" y="246"/>
                    </a:lnTo>
                    <a:lnTo>
                      <a:pt x="2778" y="246"/>
                    </a:lnTo>
                    <a:lnTo>
                      <a:pt x="2784" y="246"/>
                    </a:lnTo>
                    <a:lnTo>
                      <a:pt x="2784" y="246"/>
                    </a:lnTo>
                    <a:lnTo>
                      <a:pt x="2784" y="252"/>
                    </a:lnTo>
                    <a:lnTo>
                      <a:pt x="2784" y="252"/>
                    </a:lnTo>
                    <a:lnTo>
                      <a:pt x="2784" y="252"/>
                    </a:lnTo>
                    <a:lnTo>
                      <a:pt x="2784" y="252"/>
                    </a:lnTo>
                    <a:lnTo>
                      <a:pt x="2790" y="252"/>
                    </a:lnTo>
                    <a:lnTo>
                      <a:pt x="2790" y="258"/>
                    </a:lnTo>
                    <a:lnTo>
                      <a:pt x="2790" y="258"/>
                    </a:lnTo>
                    <a:lnTo>
                      <a:pt x="2790" y="258"/>
                    </a:lnTo>
                    <a:lnTo>
                      <a:pt x="2790" y="258"/>
                    </a:lnTo>
                    <a:lnTo>
                      <a:pt x="2790" y="258"/>
                    </a:lnTo>
                    <a:lnTo>
                      <a:pt x="2790" y="264"/>
                    </a:lnTo>
                    <a:lnTo>
                      <a:pt x="2796" y="264"/>
                    </a:lnTo>
                    <a:lnTo>
                      <a:pt x="2796" y="264"/>
                    </a:lnTo>
                    <a:lnTo>
                      <a:pt x="2796" y="264"/>
                    </a:lnTo>
                    <a:lnTo>
                      <a:pt x="2796" y="270"/>
                    </a:lnTo>
                    <a:lnTo>
                      <a:pt x="2796" y="270"/>
                    </a:lnTo>
                    <a:lnTo>
                      <a:pt x="2796" y="270"/>
                    </a:lnTo>
                    <a:lnTo>
                      <a:pt x="2802" y="270"/>
                    </a:lnTo>
                    <a:lnTo>
                      <a:pt x="2802" y="270"/>
                    </a:lnTo>
                    <a:lnTo>
                      <a:pt x="2802" y="276"/>
                    </a:lnTo>
                    <a:lnTo>
                      <a:pt x="2802" y="276"/>
                    </a:lnTo>
                    <a:lnTo>
                      <a:pt x="2802" y="276"/>
                    </a:lnTo>
                    <a:lnTo>
                      <a:pt x="2802" y="276"/>
                    </a:lnTo>
                    <a:lnTo>
                      <a:pt x="2802" y="276"/>
                    </a:lnTo>
                    <a:lnTo>
                      <a:pt x="2808" y="282"/>
                    </a:lnTo>
                    <a:lnTo>
                      <a:pt x="2808" y="282"/>
                    </a:lnTo>
                    <a:lnTo>
                      <a:pt x="2808" y="282"/>
                    </a:lnTo>
                    <a:lnTo>
                      <a:pt x="2808" y="282"/>
                    </a:lnTo>
                    <a:lnTo>
                      <a:pt x="2808" y="282"/>
                    </a:lnTo>
                    <a:lnTo>
                      <a:pt x="2808" y="288"/>
                    </a:lnTo>
                    <a:lnTo>
                      <a:pt x="2814" y="288"/>
                    </a:lnTo>
                    <a:lnTo>
                      <a:pt x="2814" y="288"/>
                    </a:lnTo>
                    <a:lnTo>
                      <a:pt x="2814" y="288"/>
                    </a:lnTo>
                    <a:lnTo>
                      <a:pt x="2814" y="294"/>
                    </a:lnTo>
                    <a:lnTo>
                      <a:pt x="2814" y="294"/>
                    </a:lnTo>
                    <a:lnTo>
                      <a:pt x="2814" y="294"/>
                    </a:lnTo>
                    <a:lnTo>
                      <a:pt x="2820" y="294"/>
                    </a:lnTo>
                    <a:lnTo>
                      <a:pt x="2820" y="294"/>
                    </a:lnTo>
                    <a:lnTo>
                      <a:pt x="2820" y="294"/>
                    </a:lnTo>
                    <a:lnTo>
                      <a:pt x="2820" y="294"/>
                    </a:lnTo>
                    <a:lnTo>
                      <a:pt x="2820" y="294"/>
                    </a:lnTo>
                    <a:lnTo>
                      <a:pt x="2820" y="288"/>
                    </a:lnTo>
                    <a:lnTo>
                      <a:pt x="2820" y="288"/>
                    </a:lnTo>
                    <a:lnTo>
                      <a:pt x="2826" y="288"/>
                    </a:lnTo>
                    <a:lnTo>
                      <a:pt x="2826" y="282"/>
                    </a:lnTo>
                    <a:lnTo>
                      <a:pt x="2826" y="282"/>
                    </a:lnTo>
                    <a:lnTo>
                      <a:pt x="2826" y="282"/>
                    </a:lnTo>
                    <a:lnTo>
                      <a:pt x="2826" y="276"/>
                    </a:lnTo>
                    <a:lnTo>
                      <a:pt x="2826" y="276"/>
                    </a:lnTo>
                    <a:lnTo>
                      <a:pt x="2826" y="276"/>
                    </a:lnTo>
                    <a:lnTo>
                      <a:pt x="2832" y="276"/>
                    </a:lnTo>
                    <a:lnTo>
                      <a:pt x="2832" y="270"/>
                    </a:lnTo>
                    <a:lnTo>
                      <a:pt x="2832" y="270"/>
                    </a:lnTo>
                    <a:lnTo>
                      <a:pt x="2832" y="270"/>
                    </a:lnTo>
                    <a:lnTo>
                      <a:pt x="2832" y="264"/>
                    </a:lnTo>
                    <a:lnTo>
                      <a:pt x="2832" y="264"/>
                    </a:lnTo>
                    <a:lnTo>
                      <a:pt x="2838" y="264"/>
                    </a:lnTo>
                    <a:lnTo>
                      <a:pt x="2838" y="258"/>
                    </a:lnTo>
                    <a:lnTo>
                      <a:pt x="2838" y="258"/>
                    </a:lnTo>
                    <a:lnTo>
                      <a:pt x="2838" y="252"/>
                    </a:lnTo>
                    <a:lnTo>
                      <a:pt x="2838" y="252"/>
                    </a:lnTo>
                    <a:lnTo>
                      <a:pt x="2838" y="252"/>
                    </a:lnTo>
                    <a:lnTo>
                      <a:pt x="2844" y="252"/>
                    </a:lnTo>
                    <a:lnTo>
                      <a:pt x="2844" y="246"/>
                    </a:lnTo>
                    <a:lnTo>
                      <a:pt x="2844" y="246"/>
                    </a:lnTo>
                    <a:lnTo>
                      <a:pt x="2844" y="246"/>
                    </a:lnTo>
                    <a:lnTo>
                      <a:pt x="2844" y="240"/>
                    </a:lnTo>
                    <a:lnTo>
                      <a:pt x="2844" y="240"/>
                    </a:lnTo>
                    <a:lnTo>
                      <a:pt x="2844" y="240"/>
                    </a:lnTo>
                    <a:lnTo>
                      <a:pt x="2850" y="234"/>
                    </a:lnTo>
                    <a:lnTo>
                      <a:pt x="2850" y="234"/>
                    </a:lnTo>
                    <a:lnTo>
                      <a:pt x="2850" y="234"/>
                    </a:lnTo>
                    <a:lnTo>
                      <a:pt x="2850" y="228"/>
                    </a:lnTo>
                    <a:lnTo>
                      <a:pt x="2850" y="228"/>
                    </a:lnTo>
                    <a:lnTo>
                      <a:pt x="2850" y="228"/>
                    </a:lnTo>
                    <a:lnTo>
                      <a:pt x="2856" y="228"/>
                    </a:lnTo>
                    <a:lnTo>
                      <a:pt x="2856" y="222"/>
                    </a:lnTo>
                    <a:lnTo>
                      <a:pt x="2856" y="222"/>
                    </a:lnTo>
                    <a:lnTo>
                      <a:pt x="2856" y="216"/>
                    </a:lnTo>
                    <a:lnTo>
                      <a:pt x="2856" y="216"/>
                    </a:lnTo>
                    <a:lnTo>
                      <a:pt x="2856" y="216"/>
                    </a:lnTo>
                    <a:lnTo>
                      <a:pt x="2856" y="216"/>
                    </a:lnTo>
                    <a:lnTo>
                      <a:pt x="2862" y="216"/>
                    </a:lnTo>
                    <a:lnTo>
                      <a:pt x="2862" y="216"/>
                    </a:lnTo>
                    <a:lnTo>
                      <a:pt x="2862" y="222"/>
                    </a:lnTo>
                    <a:lnTo>
                      <a:pt x="2862" y="228"/>
                    </a:lnTo>
                    <a:lnTo>
                      <a:pt x="2862" y="234"/>
                    </a:lnTo>
                    <a:lnTo>
                      <a:pt x="2862" y="240"/>
                    </a:lnTo>
                    <a:lnTo>
                      <a:pt x="2868" y="246"/>
                    </a:lnTo>
                    <a:lnTo>
                      <a:pt x="2868" y="252"/>
                    </a:lnTo>
                    <a:lnTo>
                      <a:pt x="2868" y="258"/>
                    </a:lnTo>
                    <a:lnTo>
                      <a:pt x="2868" y="264"/>
                    </a:lnTo>
                    <a:lnTo>
                      <a:pt x="2868" y="270"/>
                    </a:lnTo>
                    <a:lnTo>
                      <a:pt x="2868" y="276"/>
                    </a:lnTo>
                    <a:lnTo>
                      <a:pt x="2868" y="282"/>
                    </a:lnTo>
                    <a:lnTo>
                      <a:pt x="2874" y="288"/>
                    </a:lnTo>
                    <a:lnTo>
                      <a:pt x="2874" y="294"/>
                    </a:lnTo>
                    <a:lnTo>
                      <a:pt x="2874" y="300"/>
                    </a:lnTo>
                    <a:lnTo>
                      <a:pt x="2874" y="306"/>
                    </a:lnTo>
                    <a:lnTo>
                      <a:pt x="2874" y="312"/>
                    </a:lnTo>
                    <a:lnTo>
                      <a:pt x="2874" y="318"/>
                    </a:lnTo>
                    <a:lnTo>
                      <a:pt x="2874" y="324"/>
                    </a:lnTo>
                    <a:lnTo>
                      <a:pt x="2880" y="330"/>
                    </a:lnTo>
                    <a:lnTo>
                      <a:pt x="2880" y="336"/>
                    </a:lnTo>
                    <a:lnTo>
                      <a:pt x="2880" y="342"/>
                    </a:lnTo>
                    <a:lnTo>
                      <a:pt x="2880" y="348"/>
                    </a:lnTo>
                    <a:lnTo>
                      <a:pt x="2880" y="348"/>
                    </a:lnTo>
                    <a:lnTo>
                      <a:pt x="2880" y="354"/>
                    </a:lnTo>
                    <a:lnTo>
                      <a:pt x="2886" y="360"/>
                    </a:lnTo>
                    <a:lnTo>
                      <a:pt x="2886" y="366"/>
                    </a:lnTo>
                    <a:lnTo>
                      <a:pt x="2886" y="372"/>
                    </a:lnTo>
                    <a:lnTo>
                      <a:pt x="2886" y="378"/>
                    </a:lnTo>
                    <a:lnTo>
                      <a:pt x="2886" y="384"/>
                    </a:lnTo>
                    <a:lnTo>
                      <a:pt x="2886" y="390"/>
                    </a:lnTo>
                    <a:lnTo>
                      <a:pt x="2886" y="396"/>
                    </a:lnTo>
                    <a:lnTo>
                      <a:pt x="2892" y="402"/>
                    </a:lnTo>
                    <a:lnTo>
                      <a:pt x="2892" y="408"/>
                    </a:lnTo>
                    <a:lnTo>
                      <a:pt x="2892" y="414"/>
                    </a:lnTo>
                    <a:lnTo>
                      <a:pt x="2892" y="420"/>
                    </a:lnTo>
                    <a:lnTo>
                      <a:pt x="2892" y="426"/>
                    </a:lnTo>
                    <a:lnTo>
                      <a:pt x="2892" y="432"/>
                    </a:lnTo>
                    <a:lnTo>
                      <a:pt x="2898" y="444"/>
                    </a:lnTo>
                    <a:lnTo>
                      <a:pt x="2898" y="450"/>
                    </a:lnTo>
                    <a:lnTo>
                      <a:pt x="2898" y="450"/>
                    </a:lnTo>
                    <a:lnTo>
                      <a:pt x="2898" y="456"/>
                    </a:lnTo>
                    <a:lnTo>
                      <a:pt x="2898" y="462"/>
                    </a:lnTo>
                    <a:lnTo>
                      <a:pt x="2898" y="468"/>
                    </a:lnTo>
                    <a:lnTo>
                      <a:pt x="2898" y="474"/>
                    </a:lnTo>
                    <a:lnTo>
                      <a:pt x="2904" y="474"/>
                    </a:lnTo>
                    <a:lnTo>
                      <a:pt x="2904" y="480"/>
                    </a:lnTo>
                    <a:lnTo>
                      <a:pt x="2904" y="486"/>
                    </a:lnTo>
                    <a:lnTo>
                      <a:pt x="2904" y="486"/>
                    </a:lnTo>
                    <a:lnTo>
                      <a:pt x="2904" y="492"/>
                    </a:lnTo>
                    <a:lnTo>
                      <a:pt x="2910" y="492"/>
                    </a:lnTo>
                    <a:lnTo>
                      <a:pt x="2910" y="498"/>
                    </a:lnTo>
                    <a:lnTo>
                      <a:pt x="2910" y="498"/>
                    </a:lnTo>
                    <a:lnTo>
                      <a:pt x="2910" y="504"/>
                    </a:lnTo>
                    <a:lnTo>
                      <a:pt x="2910" y="504"/>
                    </a:lnTo>
                    <a:lnTo>
                      <a:pt x="2910" y="510"/>
                    </a:lnTo>
                    <a:lnTo>
                      <a:pt x="2910" y="510"/>
                    </a:lnTo>
                    <a:lnTo>
                      <a:pt x="2916" y="516"/>
                    </a:lnTo>
                    <a:lnTo>
                      <a:pt x="2916" y="516"/>
                    </a:lnTo>
                    <a:lnTo>
                      <a:pt x="2916" y="516"/>
                    </a:lnTo>
                    <a:lnTo>
                      <a:pt x="2916" y="522"/>
                    </a:lnTo>
                    <a:lnTo>
                      <a:pt x="2916" y="522"/>
                    </a:lnTo>
                    <a:lnTo>
                      <a:pt x="2916" y="528"/>
                    </a:lnTo>
                    <a:lnTo>
                      <a:pt x="2916" y="528"/>
                    </a:lnTo>
                    <a:lnTo>
                      <a:pt x="2922" y="534"/>
                    </a:lnTo>
                    <a:lnTo>
                      <a:pt x="2922" y="534"/>
                    </a:lnTo>
                    <a:lnTo>
                      <a:pt x="2922" y="540"/>
                    </a:lnTo>
                    <a:lnTo>
                      <a:pt x="2922" y="540"/>
                    </a:lnTo>
                    <a:lnTo>
                      <a:pt x="2922" y="546"/>
                    </a:lnTo>
                    <a:lnTo>
                      <a:pt x="2922" y="546"/>
                    </a:lnTo>
                    <a:lnTo>
                      <a:pt x="2928" y="552"/>
                    </a:lnTo>
                    <a:lnTo>
                      <a:pt x="2928" y="552"/>
                    </a:lnTo>
                    <a:lnTo>
                      <a:pt x="2928" y="558"/>
                    </a:lnTo>
                    <a:lnTo>
                      <a:pt x="2928" y="558"/>
                    </a:lnTo>
                    <a:lnTo>
                      <a:pt x="2928" y="564"/>
                    </a:lnTo>
                    <a:lnTo>
                      <a:pt x="2928" y="564"/>
                    </a:lnTo>
                    <a:lnTo>
                      <a:pt x="2928" y="570"/>
                    </a:lnTo>
                    <a:lnTo>
                      <a:pt x="2934" y="570"/>
                    </a:lnTo>
                    <a:lnTo>
                      <a:pt x="2934" y="576"/>
                    </a:lnTo>
                    <a:lnTo>
                      <a:pt x="2934" y="576"/>
                    </a:lnTo>
                    <a:lnTo>
                      <a:pt x="2934" y="576"/>
                    </a:lnTo>
                    <a:lnTo>
                      <a:pt x="2934" y="582"/>
                    </a:lnTo>
                    <a:lnTo>
                      <a:pt x="2934" y="582"/>
                    </a:lnTo>
                    <a:lnTo>
                      <a:pt x="2940" y="588"/>
                    </a:lnTo>
                    <a:lnTo>
                      <a:pt x="2940" y="588"/>
                    </a:lnTo>
                    <a:lnTo>
                      <a:pt x="2940" y="594"/>
                    </a:lnTo>
                    <a:lnTo>
                      <a:pt x="2940" y="594"/>
                    </a:lnTo>
                    <a:lnTo>
                      <a:pt x="2940" y="600"/>
                    </a:lnTo>
                    <a:lnTo>
                      <a:pt x="2940" y="600"/>
                    </a:lnTo>
                    <a:lnTo>
                      <a:pt x="2940" y="606"/>
                    </a:lnTo>
                    <a:lnTo>
                      <a:pt x="2946" y="606"/>
                    </a:lnTo>
                    <a:lnTo>
                      <a:pt x="2946" y="612"/>
                    </a:lnTo>
                    <a:lnTo>
                      <a:pt x="2946" y="612"/>
                    </a:lnTo>
                    <a:lnTo>
                      <a:pt x="2946" y="618"/>
                    </a:lnTo>
                    <a:lnTo>
                      <a:pt x="2946" y="618"/>
                    </a:lnTo>
                    <a:lnTo>
                      <a:pt x="2946" y="624"/>
                    </a:lnTo>
                    <a:lnTo>
                      <a:pt x="2952" y="624"/>
                    </a:lnTo>
                    <a:lnTo>
                      <a:pt x="2952" y="630"/>
                    </a:lnTo>
                    <a:lnTo>
                      <a:pt x="2952" y="630"/>
                    </a:lnTo>
                    <a:lnTo>
                      <a:pt x="2952" y="636"/>
                    </a:lnTo>
                    <a:lnTo>
                      <a:pt x="2952" y="636"/>
                    </a:lnTo>
                    <a:lnTo>
                      <a:pt x="2952" y="642"/>
                    </a:lnTo>
                    <a:lnTo>
                      <a:pt x="2952" y="642"/>
                    </a:lnTo>
                    <a:lnTo>
                      <a:pt x="2958" y="642"/>
                    </a:lnTo>
                    <a:lnTo>
                      <a:pt x="2958" y="648"/>
                    </a:lnTo>
                    <a:lnTo>
                      <a:pt x="2958" y="648"/>
                    </a:lnTo>
                    <a:lnTo>
                      <a:pt x="2958" y="654"/>
                    </a:lnTo>
                    <a:lnTo>
                      <a:pt x="2958" y="654"/>
                    </a:lnTo>
                    <a:lnTo>
                      <a:pt x="2958" y="660"/>
                    </a:lnTo>
                    <a:lnTo>
                      <a:pt x="2964" y="660"/>
                    </a:lnTo>
                    <a:lnTo>
                      <a:pt x="2964" y="666"/>
                    </a:lnTo>
                    <a:lnTo>
                      <a:pt x="2964" y="666"/>
                    </a:lnTo>
                    <a:lnTo>
                      <a:pt x="2964" y="672"/>
                    </a:lnTo>
                    <a:lnTo>
                      <a:pt x="2964" y="672"/>
                    </a:lnTo>
                    <a:lnTo>
                      <a:pt x="2964" y="678"/>
                    </a:lnTo>
                    <a:lnTo>
                      <a:pt x="2964" y="678"/>
                    </a:lnTo>
                    <a:lnTo>
                      <a:pt x="2970" y="678"/>
                    </a:lnTo>
                    <a:lnTo>
                      <a:pt x="2970" y="684"/>
                    </a:lnTo>
                    <a:lnTo>
                      <a:pt x="2970" y="684"/>
                    </a:lnTo>
                    <a:lnTo>
                      <a:pt x="2970" y="684"/>
                    </a:lnTo>
                    <a:lnTo>
                      <a:pt x="2970" y="690"/>
                    </a:lnTo>
                    <a:lnTo>
                      <a:pt x="2970" y="690"/>
                    </a:lnTo>
                    <a:lnTo>
                      <a:pt x="2976" y="690"/>
                    </a:lnTo>
                    <a:lnTo>
                      <a:pt x="2976" y="696"/>
                    </a:lnTo>
                    <a:lnTo>
                      <a:pt x="2976" y="696"/>
                    </a:lnTo>
                    <a:lnTo>
                      <a:pt x="2976" y="696"/>
                    </a:lnTo>
                    <a:lnTo>
                      <a:pt x="2976" y="696"/>
                    </a:lnTo>
                    <a:lnTo>
                      <a:pt x="2976" y="696"/>
                    </a:lnTo>
                    <a:lnTo>
                      <a:pt x="2982" y="702"/>
                    </a:lnTo>
                    <a:lnTo>
                      <a:pt x="2982" y="702"/>
                    </a:lnTo>
                    <a:lnTo>
                      <a:pt x="2982" y="702"/>
                    </a:lnTo>
                    <a:lnTo>
                      <a:pt x="2982" y="702"/>
                    </a:lnTo>
                    <a:lnTo>
                      <a:pt x="2982" y="702"/>
                    </a:lnTo>
                    <a:lnTo>
                      <a:pt x="2982" y="702"/>
                    </a:lnTo>
                    <a:lnTo>
                      <a:pt x="2982" y="708"/>
                    </a:lnTo>
                    <a:lnTo>
                      <a:pt x="2988" y="708"/>
                    </a:lnTo>
                    <a:lnTo>
                      <a:pt x="2988" y="708"/>
                    </a:lnTo>
                    <a:lnTo>
                      <a:pt x="2988" y="708"/>
                    </a:lnTo>
                    <a:lnTo>
                      <a:pt x="2988" y="708"/>
                    </a:lnTo>
                    <a:lnTo>
                      <a:pt x="2988" y="714"/>
                    </a:lnTo>
                    <a:lnTo>
                      <a:pt x="2988" y="714"/>
                    </a:lnTo>
                    <a:lnTo>
                      <a:pt x="2994" y="714"/>
                    </a:lnTo>
                    <a:lnTo>
                      <a:pt x="2994" y="714"/>
                    </a:lnTo>
                    <a:lnTo>
                      <a:pt x="2994" y="714"/>
                    </a:lnTo>
                    <a:lnTo>
                      <a:pt x="2994" y="720"/>
                    </a:lnTo>
                    <a:lnTo>
                      <a:pt x="2994" y="720"/>
                    </a:lnTo>
                    <a:lnTo>
                      <a:pt x="2994" y="720"/>
                    </a:lnTo>
                    <a:lnTo>
                      <a:pt x="2994" y="720"/>
                    </a:lnTo>
                    <a:lnTo>
                      <a:pt x="3000" y="720"/>
                    </a:lnTo>
                    <a:lnTo>
                      <a:pt x="3000" y="720"/>
                    </a:lnTo>
                    <a:lnTo>
                      <a:pt x="3000" y="726"/>
                    </a:lnTo>
                    <a:lnTo>
                      <a:pt x="3000" y="726"/>
                    </a:lnTo>
                    <a:lnTo>
                      <a:pt x="3000" y="726"/>
                    </a:lnTo>
                    <a:lnTo>
                      <a:pt x="3000" y="726"/>
                    </a:lnTo>
                    <a:lnTo>
                      <a:pt x="3000" y="726"/>
                    </a:lnTo>
                    <a:lnTo>
                      <a:pt x="3006" y="732"/>
                    </a:lnTo>
                    <a:lnTo>
                      <a:pt x="3006" y="732"/>
                    </a:lnTo>
                    <a:lnTo>
                      <a:pt x="3006" y="732"/>
                    </a:lnTo>
                    <a:lnTo>
                      <a:pt x="3006" y="732"/>
                    </a:lnTo>
                    <a:lnTo>
                      <a:pt x="3006" y="732"/>
                    </a:lnTo>
                    <a:lnTo>
                      <a:pt x="3006" y="732"/>
                    </a:lnTo>
                    <a:lnTo>
                      <a:pt x="3012" y="738"/>
                    </a:lnTo>
                    <a:lnTo>
                      <a:pt x="3012" y="738"/>
                    </a:lnTo>
                    <a:lnTo>
                      <a:pt x="3012" y="738"/>
                    </a:lnTo>
                    <a:lnTo>
                      <a:pt x="3012" y="738"/>
                    </a:lnTo>
                    <a:lnTo>
                      <a:pt x="3012" y="738"/>
                    </a:lnTo>
                    <a:lnTo>
                      <a:pt x="3012" y="744"/>
                    </a:lnTo>
                    <a:lnTo>
                      <a:pt x="3012" y="744"/>
                    </a:lnTo>
                    <a:lnTo>
                      <a:pt x="3018" y="744"/>
                    </a:lnTo>
                    <a:lnTo>
                      <a:pt x="3018" y="744"/>
                    </a:lnTo>
                    <a:lnTo>
                      <a:pt x="3018" y="744"/>
                    </a:lnTo>
                    <a:lnTo>
                      <a:pt x="3018" y="744"/>
                    </a:lnTo>
                    <a:lnTo>
                      <a:pt x="3018" y="750"/>
                    </a:lnTo>
                    <a:lnTo>
                      <a:pt x="3018" y="750"/>
                    </a:lnTo>
                    <a:lnTo>
                      <a:pt x="3024" y="750"/>
                    </a:lnTo>
                    <a:lnTo>
                      <a:pt x="3024" y="750"/>
                    </a:lnTo>
                    <a:lnTo>
                      <a:pt x="3024" y="750"/>
                    </a:lnTo>
                    <a:lnTo>
                      <a:pt x="3024" y="756"/>
                    </a:lnTo>
                    <a:lnTo>
                      <a:pt x="3024" y="756"/>
                    </a:lnTo>
                    <a:lnTo>
                      <a:pt x="3024" y="756"/>
                    </a:lnTo>
                    <a:lnTo>
                      <a:pt x="3024" y="756"/>
                    </a:lnTo>
                    <a:lnTo>
                      <a:pt x="3030" y="756"/>
                    </a:lnTo>
                    <a:lnTo>
                      <a:pt x="3030" y="756"/>
                    </a:lnTo>
                    <a:lnTo>
                      <a:pt x="3030" y="762"/>
                    </a:lnTo>
                    <a:lnTo>
                      <a:pt x="3030" y="762"/>
                    </a:lnTo>
                    <a:lnTo>
                      <a:pt x="3030" y="762"/>
                    </a:lnTo>
                    <a:lnTo>
                      <a:pt x="3030" y="762"/>
                    </a:lnTo>
                    <a:lnTo>
                      <a:pt x="3036" y="762"/>
                    </a:lnTo>
                    <a:lnTo>
                      <a:pt x="3036" y="768"/>
                    </a:lnTo>
                    <a:lnTo>
                      <a:pt x="3036" y="768"/>
                    </a:lnTo>
                    <a:lnTo>
                      <a:pt x="3036" y="768"/>
                    </a:lnTo>
                    <a:lnTo>
                      <a:pt x="3036" y="768"/>
                    </a:lnTo>
                    <a:lnTo>
                      <a:pt x="3036" y="768"/>
                    </a:lnTo>
                    <a:lnTo>
                      <a:pt x="3036" y="768"/>
                    </a:lnTo>
                    <a:lnTo>
                      <a:pt x="3042" y="774"/>
                    </a:lnTo>
                    <a:lnTo>
                      <a:pt x="3042" y="774"/>
                    </a:lnTo>
                    <a:lnTo>
                      <a:pt x="3042" y="774"/>
                    </a:lnTo>
                    <a:lnTo>
                      <a:pt x="3042" y="774"/>
                    </a:lnTo>
                    <a:lnTo>
                      <a:pt x="3042" y="774"/>
                    </a:lnTo>
                    <a:lnTo>
                      <a:pt x="3042" y="774"/>
                    </a:lnTo>
                    <a:lnTo>
                      <a:pt x="3048" y="774"/>
                    </a:lnTo>
                    <a:lnTo>
                      <a:pt x="3048" y="780"/>
                    </a:lnTo>
                    <a:lnTo>
                      <a:pt x="3048" y="780"/>
                    </a:lnTo>
                    <a:lnTo>
                      <a:pt x="3048" y="780"/>
                    </a:lnTo>
                    <a:lnTo>
                      <a:pt x="3048" y="780"/>
                    </a:lnTo>
                    <a:lnTo>
                      <a:pt x="3048" y="780"/>
                    </a:lnTo>
                    <a:lnTo>
                      <a:pt x="3054" y="780"/>
                    </a:lnTo>
                    <a:lnTo>
                      <a:pt x="3054" y="780"/>
                    </a:lnTo>
                    <a:lnTo>
                      <a:pt x="3054" y="780"/>
                    </a:lnTo>
                    <a:lnTo>
                      <a:pt x="3054" y="786"/>
                    </a:lnTo>
                    <a:lnTo>
                      <a:pt x="3054" y="786"/>
                    </a:lnTo>
                    <a:lnTo>
                      <a:pt x="3054" y="786"/>
                    </a:lnTo>
                    <a:lnTo>
                      <a:pt x="3054" y="786"/>
                    </a:lnTo>
                    <a:lnTo>
                      <a:pt x="3060" y="786"/>
                    </a:lnTo>
                    <a:lnTo>
                      <a:pt x="3060" y="786"/>
                    </a:lnTo>
                    <a:lnTo>
                      <a:pt x="3060" y="786"/>
                    </a:lnTo>
                    <a:lnTo>
                      <a:pt x="3060" y="786"/>
                    </a:lnTo>
                    <a:lnTo>
                      <a:pt x="3060" y="792"/>
                    </a:lnTo>
                    <a:lnTo>
                      <a:pt x="3060" y="792"/>
                    </a:lnTo>
                    <a:lnTo>
                      <a:pt x="3060" y="792"/>
                    </a:lnTo>
                    <a:lnTo>
                      <a:pt x="3066" y="792"/>
                    </a:lnTo>
                    <a:lnTo>
                      <a:pt x="3066" y="792"/>
                    </a:lnTo>
                    <a:lnTo>
                      <a:pt x="3066" y="792"/>
                    </a:lnTo>
                    <a:lnTo>
                      <a:pt x="3066" y="792"/>
                    </a:lnTo>
                    <a:lnTo>
                      <a:pt x="3066" y="792"/>
                    </a:lnTo>
                    <a:lnTo>
                      <a:pt x="3066" y="798"/>
                    </a:lnTo>
                    <a:lnTo>
                      <a:pt x="3072" y="798"/>
                    </a:lnTo>
                    <a:lnTo>
                      <a:pt x="3072" y="798"/>
                    </a:lnTo>
                    <a:lnTo>
                      <a:pt x="3072" y="798"/>
                    </a:lnTo>
                    <a:lnTo>
                      <a:pt x="3072" y="798"/>
                    </a:lnTo>
                    <a:lnTo>
                      <a:pt x="3072" y="798"/>
                    </a:lnTo>
                    <a:lnTo>
                      <a:pt x="3072" y="798"/>
                    </a:lnTo>
                    <a:lnTo>
                      <a:pt x="3072" y="798"/>
                    </a:lnTo>
                    <a:lnTo>
                      <a:pt x="3078" y="804"/>
                    </a:lnTo>
                    <a:lnTo>
                      <a:pt x="3078" y="804"/>
                    </a:lnTo>
                    <a:lnTo>
                      <a:pt x="3078" y="804"/>
                    </a:lnTo>
                    <a:lnTo>
                      <a:pt x="3078" y="804"/>
                    </a:lnTo>
                    <a:lnTo>
                      <a:pt x="3078" y="804"/>
                    </a:lnTo>
                    <a:lnTo>
                      <a:pt x="3078" y="804"/>
                    </a:lnTo>
                    <a:lnTo>
                      <a:pt x="3084" y="804"/>
                    </a:lnTo>
                    <a:lnTo>
                      <a:pt x="3084" y="804"/>
                    </a:lnTo>
                    <a:lnTo>
                      <a:pt x="3084" y="810"/>
                    </a:lnTo>
                    <a:lnTo>
                      <a:pt x="3084" y="810"/>
                    </a:lnTo>
                    <a:lnTo>
                      <a:pt x="3084" y="810"/>
                    </a:lnTo>
                    <a:lnTo>
                      <a:pt x="3084" y="810"/>
                    </a:lnTo>
                    <a:lnTo>
                      <a:pt x="3084" y="810"/>
                    </a:lnTo>
                    <a:lnTo>
                      <a:pt x="3090" y="810"/>
                    </a:lnTo>
                    <a:lnTo>
                      <a:pt x="3090" y="810"/>
                    </a:lnTo>
                    <a:lnTo>
                      <a:pt x="3090" y="810"/>
                    </a:lnTo>
                    <a:lnTo>
                      <a:pt x="3090" y="816"/>
                    </a:lnTo>
                    <a:lnTo>
                      <a:pt x="3090" y="816"/>
                    </a:lnTo>
                    <a:lnTo>
                      <a:pt x="3090" y="816"/>
                    </a:lnTo>
                    <a:lnTo>
                      <a:pt x="3096" y="816"/>
                    </a:lnTo>
                    <a:lnTo>
                      <a:pt x="3096" y="816"/>
                    </a:lnTo>
                    <a:lnTo>
                      <a:pt x="3096" y="816"/>
                    </a:lnTo>
                    <a:lnTo>
                      <a:pt x="3096" y="816"/>
                    </a:lnTo>
                    <a:lnTo>
                      <a:pt x="3096" y="816"/>
                    </a:lnTo>
                    <a:lnTo>
                      <a:pt x="3096" y="822"/>
                    </a:lnTo>
                    <a:lnTo>
                      <a:pt x="3096" y="822"/>
                    </a:lnTo>
                    <a:lnTo>
                      <a:pt x="3102" y="822"/>
                    </a:lnTo>
                    <a:lnTo>
                      <a:pt x="3102" y="822"/>
                    </a:lnTo>
                    <a:lnTo>
                      <a:pt x="3102" y="822"/>
                    </a:lnTo>
                    <a:lnTo>
                      <a:pt x="3102" y="822"/>
                    </a:lnTo>
                    <a:lnTo>
                      <a:pt x="3102" y="822"/>
                    </a:lnTo>
                    <a:lnTo>
                      <a:pt x="3102" y="822"/>
                    </a:lnTo>
                    <a:lnTo>
                      <a:pt x="3108" y="822"/>
                    </a:lnTo>
                    <a:lnTo>
                      <a:pt x="3108" y="822"/>
                    </a:lnTo>
                    <a:lnTo>
                      <a:pt x="3108" y="822"/>
                    </a:lnTo>
                    <a:lnTo>
                      <a:pt x="3108" y="822"/>
                    </a:lnTo>
                    <a:lnTo>
                      <a:pt x="3108" y="822"/>
                    </a:lnTo>
                    <a:lnTo>
                      <a:pt x="3108" y="822"/>
                    </a:lnTo>
                    <a:lnTo>
                      <a:pt x="3114" y="822"/>
                    </a:lnTo>
                    <a:lnTo>
                      <a:pt x="3114" y="822"/>
                    </a:lnTo>
                    <a:lnTo>
                      <a:pt x="3114" y="822"/>
                    </a:lnTo>
                    <a:lnTo>
                      <a:pt x="3114" y="822"/>
                    </a:lnTo>
                    <a:lnTo>
                      <a:pt x="3114" y="816"/>
                    </a:lnTo>
                    <a:lnTo>
                      <a:pt x="3114" y="816"/>
                    </a:lnTo>
                    <a:lnTo>
                      <a:pt x="3114" y="816"/>
                    </a:lnTo>
                    <a:lnTo>
                      <a:pt x="3120" y="816"/>
                    </a:lnTo>
                    <a:lnTo>
                      <a:pt x="3120" y="816"/>
                    </a:lnTo>
                    <a:lnTo>
                      <a:pt x="3120" y="810"/>
                    </a:lnTo>
                    <a:lnTo>
                      <a:pt x="3120" y="810"/>
                    </a:lnTo>
                    <a:lnTo>
                      <a:pt x="3120" y="810"/>
                    </a:lnTo>
                    <a:lnTo>
                      <a:pt x="3120" y="810"/>
                    </a:lnTo>
                    <a:lnTo>
                      <a:pt x="3126" y="810"/>
                    </a:lnTo>
                    <a:lnTo>
                      <a:pt x="3126" y="810"/>
                    </a:lnTo>
                    <a:lnTo>
                      <a:pt x="3126" y="804"/>
                    </a:lnTo>
                    <a:lnTo>
                      <a:pt x="3126" y="804"/>
                    </a:lnTo>
                    <a:lnTo>
                      <a:pt x="3126" y="804"/>
                    </a:lnTo>
                    <a:lnTo>
                      <a:pt x="3126" y="804"/>
                    </a:lnTo>
                    <a:lnTo>
                      <a:pt x="3126" y="804"/>
                    </a:lnTo>
                    <a:lnTo>
                      <a:pt x="3132" y="804"/>
                    </a:lnTo>
                    <a:lnTo>
                      <a:pt x="3132" y="798"/>
                    </a:lnTo>
                    <a:lnTo>
                      <a:pt x="3132" y="798"/>
                    </a:lnTo>
                    <a:lnTo>
                      <a:pt x="3132" y="798"/>
                    </a:lnTo>
                    <a:lnTo>
                      <a:pt x="3132" y="798"/>
                    </a:lnTo>
                    <a:lnTo>
                      <a:pt x="3132" y="798"/>
                    </a:lnTo>
                    <a:lnTo>
                      <a:pt x="3132" y="792"/>
                    </a:lnTo>
                    <a:lnTo>
                      <a:pt x="3138" y="792"/>
                    </a:lnTo>
                    <a:lnTo>
                      <a:pt x="3138" y="792"/>
                    </a:lnTo>
                    <a:lnTo>
                      <a:pt x="3138" y="792"/>
                    </a:lnTo>
                    <a:lnTo>
                      <a:pt x="3138" y="792"/>
                    </a:lnTo>
                    <a:lnTo>
                      <a:pt x="3138" y="792"/>
                    </a:lnTo>
                    <a:lnTo>
                      <a:pt x="3138" y="786"/>
                    </a:lnTo>
                    <a:lnTo>
                      <a:pt x="3144" y="786"/>
                    </a:lnTo>
                    <a:lnTo>
                      <a:pt x="3144" y="786"/>
                    </a:lnTo>
                    <a:lnTo>
                      <a:pt x="3144" y="786"/>
                    </a:lnTo>
                    <a:lnTo>
                      <a:pt x="3144" y="786"/>
                    </a:lnTo>
                    <a:lnTo>
                      <a:pt x="3144" y="780"/>
                    </a:lnTo>
                    <a:lnTo>
                      <a:pt x="3144" y="780"/>
                    </a:lnTo>
                    <a:lnTo>
                      <a:pt x="3144" y="780"/>
                    </a:lnTo>
                    <a:lnTo>
                      <a:pt x="3150" y="780"/>
                    </a:lnTo>
                    <a:lnTo>
                      <a:pt x="3150" y="780"/>
                    </a:lnTo>
                    <a:lnTo>
                      <a:pt x="3150" y="780"/>
                    </a:lnTo>
                    <a:lnTo>
                      <a:pt x="3150" y="774"/>
                    </a:lnTo>
                    <a:lnTo>
                      <a:pt x="3150" y="774"/>
                    </a:lnTo>
                    <a:lnTo>
                      <a:pt x="3150" y="774"/>
                    </a:lnTo>
                    <a:lnTo>
                      <a:pt x="3156" y="774"/>
                    </a:lnTo>
                    <a:lnTo>
                      <a:pt x="3156" y="774"/>
                    </a:lnTo>
                    <a:lnTo>
                      <a:pt x="3156" y="774"/>
                    </a:lnTo>
                    <a:lnTo>
                      <a:pt x="3156" y="768"/>
                    </a:lnTo>
                    <a:lnTo>
                      <a:pt x="3156" y="768"/>
                    </a:lnTo>
                    <a:lnTo>
                      <a:pt x="3156" y="768"/>
                    </a:lnTo>
                    <a:lnTo>
                      <a:pt x="3156" y="768"/>
                    </a:lnTo>
                    <a:lnTo>
                      <a:pt x="3162" y="768"/>
                    </a:lnTo>
                    <a:lnTo>
                      <a:pt x="3162" y="762"/>
                    </a:lnTo>
                    <a:lnTo>
                      <a:pt x="3162" y="762"/>
                    </a:lnTo>
                    <a:lnTo>
                      <a:pt x="3162" y="762"/>
                    </a:lnTo>
                    <a:lnTo>
                      <a:pt x="3162" y="762"/>
                    </a:lnTo>
                    <a:lnTo>
                      <a:pt x="3162" y="762"/>
                    </a:lnTo>
                    <a:lnTo>
                      <a:pt x="3168" y="762"/>
                    </a:lnTo>
                    <a:lnTo>
                      <a:pt x="3168" y="756"/>
                    </a:lnTo>
                    <a:lnTo>
                      <a:pt x="3168" y="756"/>
                    </a:lnTo>
                    <a:lnTo>
                      <a:pt x="3168" y="756"/>
                    </a:lnTo>
                    <a:lnTo>
                      <a:pt x="3168" y="756"/>
                    </a:lnTo>
                    <a:lnTo>
                      <a:pt x="3168" y="750"/>
                    </a:lnTo>
                    <a:lnTo>
                      <a:pt x="3174" y="750"/>
                    </a:lnTo>
                    <a:lnTo>
                      <a:pt x="3174" y="750"/>
                    </a:lnTo>
                    <a:lnTo>
                      <a:pt x="3174" y="750"/>
                    </a:lnTo>
                    <a:lnTo>
                      <a:pt x="3174" y="750"/>
                    </a:lnTo>
                    <a:lnTo>
                      <a:pt x="3174" y="750"/>
                    </a:lnTo>
                    <a:lnTo>
                      <a:pt x="3174" y="744"/>
                    </a:lnTo>
                    <a:lnTo>
                      <a:pt x="3174" y="744"/>
                    </a:lnTo>
                    <a:lnTo>
                      <a:pt x="3180" y="744"/>
                    </a:lnTo>
                    <a:lnTo>
                      <a:pt x="3180" y="744"/>
                    </a:lnTo>
                    <a:lnTo>
                      <a:pt x="3180" y="744"/>
                    </a:lnTo>
                    <a:lnTo>
                      <a:pt x="3180" y="744"/>
                    </a:lnTo>
                    <a:lnTo>
                      <a:pt x="3180" y="744"/>
                    </a:lnTo>
                    <a:lnTo>
                      <a:pt x="3180" y="744"/>
                    </a:lnTo>
                    <a:lnTo>
                      <a:pt x="3186" y="738"/>
                    </a:lnTo>
                    <a:lnTo>
                      <a:pt x="3186" y="738"/>
                    </a:lnTo>
                    <a:lnTo>
                      <a:pt x="3186" y="738"/>
                    </a:lnTo>
                    <a:lnTo>
                      <a:pt x="3186" y="738"/>
                    </a:lnTo>
                    <a:lnTo>
                      <a:pt x="3186" y="738"/>
                    </a:lnTo>
                    <a:lnTo>
                      <a:pt x="3186" y="738"/>
                    </a:lnTo>
                    <a:lnTo>
                      <a:pt x="3186" y="738"/>
                    </a:lnTo>
                    <a:lnTo>
                      <a:pt x="3192" y="732"/>
                    </a:lnTo>
                    <a:lnTo>
                      <a:pt x="3192" y="732"/>
                    </a:lnTo>
                    <a:lnTo>
                      <a:pt x="3192" y="732"/>
                    </a:lnTo>
                    <a:lnTo>
                      <a:pt x="3192" y="732"/>
                    </a:lnTo>
                    <a:lnTo>
                      <a:pt x="3192" y="732"/>
                    </a:lnTo>
                    <a:lnTo>
                      <a:pt x="3192" y="732"/>
                    </a:lnTo>
                    <a:lnTo>
                      <a:pt x="3192" y="732"/>
                    </a:lnTo>
                    <a:lnTo>
                      <a:pt x="3198" y="732"/>
                    </a:lnTo>
                    <a:lnTo>
                      <a:pt x="3198" y="726"/>
                    </a:lnTo>
                    <a:lnTo>
                      <a:pt x="3198" y="726"/>
                    </a:lnTo>
                    <a:lnTo>
                      <a:pt x="3198" y="726"/>
                    </a:lnTo>
                    <a:lnTo>
                      <a:pt x="3198" y="726"/>
                    </a:lnTo>
                    <a:lnTo>
                      <a:pt x="3198" y="726"/>
                    </a:lnTo>
                    <a:lnTo>
                      <a:pt x="3204" y="726"/>
                    </a:lnTo>
                    <a:lnTo>
                      <a:pt x="3204" y="726"/>
                    </a:lnTo>
                    <a:lnTo>
                      <a:pt x="3204" y="726"/>
                    </a:lnTo>
                    <a:lnTo>
                      <a:pt x="3204" y="720"/>
                    </a:lnTo>
                    <a:lnTo>
                      <a:pt x="3204" y="720"/>
                    </a:lnTo>
                    <a:lnTo>
                      <a:pt x="3204" y="720"/>
                    </a:lnTo>
                    <a:lnTo>
                      <a:pt x="3204" y="720"/>
                    </a:lnTo>
                    <a:lnTo>
                      <a:pt x="3210" y="720"/>
                    </a:lnTo>
                    <a:lnTo>
                      <a:pt x="3210" y="720"/>
                    </a:lnTo>
                    <a:lnTo>
                      <a:pt x="3210" y="720"/>
                    </a:lnTo>
                    <a:lnTo>
                      <a:pt x="3210" y="714"/>
                    </a:lnTo>
                    <a:lnTo>
                      <a:pt x="3210" y="714"/>
                    </a:lnTo>
                    <a:lnTo>
                      <a:pt x="3216" y="714"/>
                    </a:lnTo>
                    <a:lnTo>
                      <a:pt x="3216" y="714"/>
                    </a:lnTo>
                    <a:lnTo>
                      <a:pt x="3216" y="714"/>
                    </a:lnTo>
                    <a:lnTo>
                      <a:pt x="3216" y="714"/>
                    </a:lnTo>
                    <a:lnTo>
                      <a:pt x="3216" y="714"/>
                    </a:lnTo>
                    <a:lnTo>
                      <a:pt x="3216" y="714"/>
                    </a:lnTo>
                    <a:lnTo>
                      <a:pt x="3216" y="708"/>
                    </a:lnTo>
                    <a:lnTo>
                      <a:pt x="3216" y="708"/>
                    </a:lnTo>
                    <a:lnTo>
                      <a:pt x="3222" y="708"/>
                    </a:lnTo>
                    <a:lnTo>
                      <a:pt x="3222" y="708"/>
                    </a:lnTo>
                    <a:lnTo>
                      <a:pt x="3222" y="708"/>
                    </a:lnTo>
                    <a:lnTo>
                      <a:pt x="3222" y="708"/>
                    </a:lnTo>
                    <a:lnTo>
                      <a:pt x="3222" y="708"/>
                    </a:lnTo>
                    <a:lnTo>
                      <a:pt x="3222" y="708"/>
                    </a:lnTo>
                    <a:lnTo>
                      <a:pt x="3228" y="708"/>
                    </a:lnTo>
                    <a:lnTo>
                      <a:pt x="3228" y="702"/>
                    </a:lnTo>
                    <a:lnTo>
                      <a:pt x="3228" y="702"/>
                    </a:lnTo>
                    <a:lnTo>
                      <a:pt x="3228" y="702"/>
                    </a:lnTo>
                    <a:lnTo>
                      <a:pt x="3228" y="702"/>
                    </a:lnTo>
                    <a:lnTo>
                      <a:pt x="3228" y="702"/>
                    </a:lnTo>
                    <a:lnTo>
                      <a:pt x="3234" y="702"/>
                    </a:lnTo>
                    <a:lnTo>
                      <a:pt x="3234" y="702"/>
                    </a:lnTo>
                    <a:lnTo>
                      <a:pt x="3234" y="702"/>
                    </a:lnTo>
                    <a:lnTo>
                      <a:pt x="3234" y="702"/>
                    </a:lnTo>
                    <a:lnTo>
                      <a:pt x="3234" y="696"/>
                    </a:lnTo>
                    <a:lnTo>
                      <a:pt x="3234" y="696"/>
                    </a:lnTo>
                    <a:lnTo>
                      <a:pt x="3234" y="696"/>
                    </a:lnTo>
                    <a:lnTo>
                      <a:pt x="3240" y="696"/>
                    </a:lnTo>
                    <a:lnTo>
                      <a:pt x="3240" y="696"/>
                    </a:lnTo>
                    <a:lnTo>
                      <a:pt x="3240" y="696"/>
                    </a:lnTo>
                    <a:lnTo>
                      <a:pt x="3240" y="696"/>
                    </a:lnTo>
                    <a:lnTo>
                      <a:pt x="3240" y="696"/>
                    </a:lnTo>
                    <a:lnTo>
                      <a:pt x="3240" y="696"/>
                    </a:lnTo>
                    <a:lnTo>
                      <a:pt x="3246" y="690"/>
                    </a:lnTo>
                    <a:lnTo>
                      <a:pt x="3246" y="690"/>
                    </a:lnTo>
                    <a:lnTo>
                      <a:pt x="3246" y="690"/>
                    </a:lnTo>
                    <a:lnTo>
                      <a:pt x="3246" y="690"/>
                    </a:lnTo>
                    <a:lnTo>
                      <a:pt x="3246" y="690"/>
                    </a:lnTo>
                    <a:lnTo>
                      <a:pt x="3246" y="690"/>
                    </a:lnTo>
                    <a:lnTo>
                      <a:pt x="3246" y="690"/>
                    </a:lnTo>
                    <a:lnTo>
                      <a:pt x="3252" y="690"/>
                    </a:lnTo>
                    <a:lnTo>
                      <a:pt x="3252" y="690"/>
                    </a:lnTo>
                    <a:lnTo>
                      <a:pt x="3252" y="690"/>
                    </a:lnTo>
                    <a:lnTo>
                      <a:pt x="3252" y="684"/>
                    </a:lnTo>
                    <a:lnTo>
                      <a:pt x="3252" y="684"/>
                    </a:lnTo>
                    <a:lnTo>
                      <a:pt x="3252" y="684"/>
                    </a:lnTo>
                    <a:lnTo>
                      <a:pt x="3258" y="684"/>
                    </a:lnTo>
                    <a:lnTo>
                      <a:pt x="3258" y="684"/>
                    </a:lnTo>
                    <a:lnTo>
                      <a:pt x="3258" y="684"/>
                    </a:lnTo>
                    <a:lnTo>
                      <a:pt x="3258" y="684"/>
                    </a:lnTo>
                    <a:lnTo>
                      <a:pt x="3258" y="684"/>
                    </a:lnTo>
                    <a:lnTo>
                      <a:pt x="3258" y="684"/>
                    </a:lnTo>
                    <a:lnTo>
                      <a:pt x="3258" y="678"/>
                    </a:lnTo>
                    <a:lnTo>
                      <a:pt x="3264" y="678"/>
                    </a:lnTo>
                    <a:lnTo>
                      <a:pt x="3264" y="678"/>
                    </a:lnTo>
                    <a:lnTo>
                      <a:pt x="3264" y="678"/>
                    </a:lnTo>
                    <a:lnTo>
                      <a:pt x="3264" y="678"/>
                    </a:lnTo>
                    <a:lnTo>
                      <a:pt x="3264" y="672"/>
                    </a:lnTo>
                    <a:lnTo>
                      <a:pt x="3264" y="672"/>
                    </a:lnTo>
                    <a:lnTo>
                      <a:pt x="3264" y="672"/>
                    </a:lnTo>
                    <a:lnTo>
                      <a:pt x="3270" y="672"/>
                    </a:lnTo>
                    <a:lnTo>
                      <a:pt x="3270" y="672"/>
                    </a:lnTo>
                    <a:lnTo>
                      <a:pt x="3270" y="672"/>
                    </a:lnTo>
                    <a:lnTo>
                      <a:pt x="3270" y="666"/>
                    </a:lnTo>
                    <a:lnTo>
                      <a:pt x="3270" y="666"/>
                    </a:lnTo>
                    <a:lnTo>
                      <a:pt x="3276" y="666"/>
                    </a:lnTo>
                    <a:lnTo>
                      <a:pt x="3276" y="666"/>
                    </a:lnTo>
                    <a:lnTo>
                      <a:pt x="3276" y="666"/>
                    </a:lnTo>
                    <a:lnTo>
                      <a:pt x="3276" y="660"/>
                    </a:lnTo>
                    <a:lnTo>
                      <a:pt x="3276" y="660"/>
                    </a:lnTo>
                    <a:lnTo>
                      <a:pt x="3276" y="660"/>
                    </a:lnTo>
                    <a:lnTo>
                      <a:pt x="3276" y="660"/>
                    </a:lnTo>
                    <a:lnTo>
                      <a:pt x="3282" y="660"/>
                    </a:lnTo>
                    <a:lnTo>
                      <a:pt x="3282" y="654"/>
                    </a:lnTo>
                    <a:lnTo>
                      <a:pt x="3282" y="654"/>
                    </a:lnTo>
                    <a:lnTo>
                      <a:pt x="3282" y="654"/>
                    </a:lnTo>
                    <a:lnTo>
                      <a:pt x="3282" y="654"/>
                    </a:lnTo>
                    <a:lnTo>
                      <a:pt x="3282" y="654"/>
                    </a:lnTo>
                    <a:lnTo>
                      <a:pt x="3288" y="654"/>
                    </a:lnTo>
                    <a:lnTo>
                      <a:pt x="3288" y="648"/>
                    </a:lnTo>
                    <a:lnTo>
                      <a:pt x="3288" y="648"/>
                    </a:lnTo>
                    <a:lnTo>
                      <a:pt x="3288" y="648"/>
                    </a:lnTo>
                    <a:lnTo>
                      <a:pt x="3288" y="648"/>
                    </a:lnTo>
                    <a:lnTo>
                      <a:pt x="3288" y="648"/>
                    </a:lnTo>
                    <a:lnTo>
                      <a:pt x="3288" y="642"/>
                    </a:lnTo>
                    <a:lnTo>
                      <a:pt x="3294" y="642"/>
                    </a:lnTo>
                    <a:lnTo>
                      <a:pt x="3294" y="642"/>
                    </a:lnTo>
                    <a:lnTo>
                      <a:pt x="3294" y="642"/>
                    </a:lnTo>
                    <a:lnTo>
                      <a:pt x="3294" y="642"/>
                    </a:lnTo>
                    <a:lnTo>
                      <a:pt x="3294" y="642"/>
                    </a:lnTo>
                    <a:lnTo>
                      <a:pt x="3294" y="636"/>
                    </a:lnTo>
                    <a:lnTo>
                      <a:pt x="3300" y="636"/>
                    </a:lnTo>
                    <a:lnTo>
                      <a:pt x="3300" y="636"/>
                    </a:lnTo>
                    <a:lnTo>
                      <a:pt x="3300" y="636"/>
                    </a:lnTo>
                    <a:lnTo>
                      <a:pt x="3300" y="636"/>
                    </a:lnTo>
                    <a:lnTo>
                      <a:pt x="3300" y="636"/>
                    </a:lnTo>
                    <a:lnTo>
                      <a:pt x="3300" y="630"/>
                    </a:lnTo>
                    <a:lnTo>
                      <a:pt x="3300" y="630"/>
                    </a:lnTo>
                    <a:lnTo>
                      <a:pt x="3306" y="630"/>
                    </a:lnTo>
                    <a:lnTo>
                      <a:pt x="3306" y="630"/>
                    </a:lnTo>
                    <a:lnTo>
                      <a:pt x="3306" y="630"/>
                    </a:lnTo>
                    <a:lnTo>
                      <a:pt x="3306" y="624"/>
                    </a:lnTo>
                    <a:lnTo>
                      <a:pt x="3306" y="624"/>
                    </a:lnTo>
                    <a:lnTo>
                      <a:pt x="3306" y="624"/>
                    </a:lnTo>
                    <a:lnTo>
                      <a:pt x="3306" y="624"/>
                    </a:lnTo>
                    <a:lnTo>
                      <a:pt x="3312" y="624"/>
                    </a:lnTo>
                    <a:lnTo>
                      <a:pt x="3312" y="624"/>
                    </a:lnTo>
                    <a:lnTo>
                      <a:pt x="3312" y="618"/>
                    </a:lnTo>
                    <a:lnTo>
                      <a:pt x="3312" y="618"/>
                    </a:lnTo>
                    <a:lnTo>
                      <a:pt x="3312" y="618"/>
                    </a:lnTo>
                    <a:lnTo>
                      <a:pt x="3312" y="618"/>
                    </a:lnTo>
                    <a:lnTo>
                      <a:pt x="3318" y="618"/>
                    </a:lnTo>
                    <a:lnTo>
                      <a:pt x="3318" y="612"/>
                    </a:lnTo>
                    <a:lnTo>
                      <a:pt x="3318" y="612"/>
                    </a:lnTo>
                    <a:lnTo>
                      <a:pt x="3318" y="612"/>
                    </a:lnTo>
                    <a:lnTo>
                      <a:pt x="3318" y="612"/>
                    </a:lnTo>
                    <a:lnTo>
                      <a:pt x="3318" y="612"/>
                    </a:lnTo>
                    <a:lnTo>
                      <a:pt x="3318" y="612"/>
                    </a:lnTo>
                    <a:lnTo>
                      <a:pt x="3324" y="606"/>
                    </a:lnTo>
                    <a:lnTo>
                      <a:pt x="3324" y="606"/>
                    </a:lnTo>
                    <a:lnTo>
                      <a:pt x="3324" y="606"/>
                    </a:lnTo>
                    <a:lnTo>
                      <a:pt x="3324" y="606"/>
                    </a:lnTo>
                    <a:lnTo>
                      <a:pt x="3324" y="600"/>
                    </a:lnTo>
                    <a:lnTo>
                      <a:pt x="3324" y="600"/>
                    </a:lnTo>
                    <a:lnTo>
                      <a:pt x="3324" y="600"/>
                    </a:lnTo>
                    <a:lnTo>
                      <a:pt x="3330" y="600"/>
                    </a:lnTo>
                    <a:lnTo>
                      <a:pt x="3330" y="594"/>
                    </a:lnTo>
                    <a:lnTo>
                      <a:pt x="3330" y="594"/>
                    </a:lnTo>
                    <a:lnTo>
                      <a:pt x="3330" y="588"/>
                    </a:lnTo>
                    <a:lnTo>
                      <a:pt x="3330" y="588"/>
                    </a:lnTo>
                    <a:lnTo>
                      <a:pt x="3336" y="582"/>
                    </a:lnTo>
                    <a:lnTo>
                      <a:pt x="3336" y="582"/>
                    </a:lnTo>
                    <a:lnTo>
                      <a:pt x="3336" y="582"/>
                    </a:lnTo>
                    <a:lnTo>
                      <a:pt x="3336" y="576"/>
                    </a:lnTo>
                    <a:lnTo>
                      <a:pt x="3336" y="576"/>
                    </a:lnTo>
                    <a:lnTo>
                      <a:pt x="3336" y="570"/>
                    </a:lnTo>
                    <a:lnTo>
                      <a:pt x="3336" y="570"/>
                    </a:lnTo>
                    <a:lnTo>
                      <a:pt x="3342" y="564"/>
                    </a:lnTo>
                    <a:lnTo>
                      <a:pt x="3342" y="564"/>
                    </a:lnTo>
                    <a:lnTo>
                      <a:pt x="3342" y="558"/>
                    </a:lnTo>
                    <a:lnTo>
                      <a:pt x="3342" y="558"/>
                    </a:lnTo>
                    <a:lnTo>
                      <a:pt x="3342" y="552"/>
                    </a:lnTo>
                    <a:lnTo>
                      <a:pt x="3342" y="552"/>
                    </a:lnTo>
                    <a:lnTo>
                      <a:pt x="3348" y="546"/>
                    </a:lnTo>
                    <a:lnTo>
                      <a:pt x="3348" y="546"/>
                    </a:lnTo>
                    <a:lnTo>
                      <a:pt x="3348" y="540"/>
                    </a:lnTo>
                    <a:lnTo>
                      <a:pt x="3348" y="540"/>
                    </a:lnTo>
                    <a:lnTo>
                      <a:pt x="3348" y="540"/>
                    </a:lnTo>
                    <a:lnTo>
                      <a:pt x="3348" y="534"/>
                    </a:lnTo>
                    <a:lnTo>
                      <a:pt x="3348" y="534"/>
                    </a:lnTo>
                    <a:lnTo>
                      <a:pt x="3354" y="528"/>
                    </a:lnTo>
                    <a:lnTo>
                      <a:pt x="3354" y="528"/>
                    </a:lnTo>
                    <a:lnTo>
                      <a:pt x="3354" y="522"/>
                    </a:lnTo>
                    <a:lnTo>
                      <a:pt x="3354" y="522"/>
                    </a:lnTo>
                    <a:lnTo>
                      <a:pt x="3354" y="516"/>
                    </a:lnTo>
                    <a:lnTo>
                      <a:pt x="3354" y="516"/>
                    </a:lnTo>
                    <a:lnTo>
                      <a:pt x="3354" y="510"/>
                    </a:lnTo>
                    <a:lnTo>
                      <a:pt x="3360" y="510"/>
                    </a:lnTo>
                    <a:lnTo>
                      <a:pt x="3360" y="504"/>
                    </a:lnTo>
                    <a:lnTo>
                      <a:pt x="3360" y="504"/>
                    </a:lnTo>
                    <a:lnTo>
                      <a:pt x="3360" y="504"/>
                    </a:lnTo>
                    <a:lnTo>
                      <a:pt x="3360" y="498"/>
                    </a:lnTo>
                    <a:lnTo>
                      <a:pt x="3360" y="498"/>
                    </a:lnTo>
                    <a:lnTo>
                      <a:pt x="3366" y="492"/>
                    </a:lnTo>
                    <a:lnTo>
                      <a:pt x="3366" y="492"/>
                    </a:lnTo>
                    <a:lnTo>
                      <a:pt x="3366" y="486"/>
                    </a:lnTo>
                    <a:lnTo>
                      <a:pt x="3366" y="486"/>
                    </a:lnTo>
                    <a:lnTo>
                      <a:pt x="3366" y="480"/>
                    </a:lnTo>
                    <a:lnTo>
                      <a:pt x="3366" y="480"/>
                    </a:lnTo>
                    <a:lnTo>
                      <a:pt x="3366" y="474"/>
                    </a:lnTo>
                    <a:lnTo>
                      <a:pt x="3372" y="474"/>
                    </a:lnTo>
                    <a:lnTo>
                      <a:pt x="3372" y="474"/>
                    </a:lnTo>
                    <a:lnTo>
                      <a:pt x="3372" y="468"/>
                    </a:lnTo>
                    <a:lnTo>
                      <a:pt x="3372" y="462"/>
                    </a:lnTo>
                    <a:lnTo>
                      <a:pt x="3372" y="462"/>
                    </a:lnTo>
                    <a:lnTo>
                      <a:pt x="3372" y="456"/>
                    </a:lnTo>
                    <a:lnTo>
                      <a:pt x="3378" y="456"/>
                    </a:lnTo>
                    <a:lnTo>
                      <a:pt x="3378" y="450"/>
                    </a:lnTo>
                    <a:lnTo>
                      <a:pt x="3378" y="450"/>
                    </a:lnTo>
                    <a:lnTo>
                      <a:pt x="3378" y="450"/>
                    </a:lnTo>
                    <a:lnTo>
                      <a:pt x="3378" y="444"/>
                    </a:lnTo>
                    <a:lnTo>
                      <a:pt x="3378" y="444"/>
                    </a:lnTo>
                    <a:lnTo>
                      <a:pt x="3384" y="438"/>
                    </a:lnTo>
                    <a:lnTo>
                      <a:pt x="3384" y="438"/>
                    </a:lnTo>
                    <a:lnTo>
                      <a:pt x="3384" y="432"/>
                    </a:lnTo>
                    <a:lnTo>
                      <a:pt x="3384" y="432"/>
                    </a:lnTo>
                    <a:lnTo>
                      <a:pt x="3384" y="426"/>
                    </a:lnTo>
                    <a:lnTo>
                      <a:pt x="3384" y="426"/>
                    </a:lnTo>
                    <a:lnTo>
                      <a:pt x="3384" y="420"/>
                    </a:lnTo>
                    <a:lnTo>
                      <a:pt x="3390" y="420"/>
                    </a:lnTo>
                    <a:lnTo>
                      <a:pt x="3390" y="414"/>
                    </a:lnTo>
                    <a:lnTo>
                      <a:pt x="3390" y="414"/>
                    </a:lnTo>
                    <a:lnTo>
                      <a:pt x="3390" y="414"/>
                    </a:lnTo>
                    <a:lnTo>
                      <a:pt x="3390" y="408"/>
                    </a:lnTo>
                    <a:lnTo>
                      <a:pt x="3390" y="408"/>
                    </a:lnTo>
                    <a:lnTo>
                      <a:pt x="3390" y="402"/>
                    </a:lnTo>
                    <a:lnTo>
                      <a:pt x="3396" y="402"/>
                    </a:lnTo>
                    <a:lnTo>
                      <a:pt x="3396" y="396"/>
                    </a:lnTo>
                    <a:lnTo>
                      <a:pt x="3396" y="396"/>
                    </a:lnTo>
                    <a:lnTo>
                      <a:pt x="3396" y="396"/>
                    </a:lnTo>
                    <a:lnTo>
                      <a:pt x="3396" y="396"/>
                    </a:lnTo>
                    <a:lnTo>
                      <a:pt x="3396" y="396"/>
                    </a:lnTo>
                    <a:lnTo>
                      <a:pt x="3402" y="396"/>
                    </a:lnTo>
                    <a:lnTo>
                      <a:pt x="3402" y="402"/>
                    </a:lnTo>
                    <a:lnTo>
                      <a:pt x="3402" y="402"/>
                    </a:lnTo>
                    <a:lnTo>
                      <a:pt x="3402" y="402"/>
                    </a:lnTo>
                    <a:lnTo>
                      <a:pt x="3402" y="408"/>
                    </a:lnTo>
                    <a:lnTo>
                      <a:pt x="3402" y="408"/>
                    </a:lnTo>
                    <a:lnTo>
                      <a:pt x="3402" y="408"/>
                    </a:lnTo>
                    <a:lnTo>
                      <a:pt x="3408" y="414"/>
                    </a:lnTo>
                    <a:lnTo>
                      <a:pt x="3408" y="414"/>
                    </a:lnTo>
                    <a:lnTo>
                      <a:pt x="3408" y="414"/>
                    </a:lnTo>
                    <a:lnTo>
                      <a:pt x="3408" y="414"/>
                    </a:lnTo>
                    <a:lnTo>
                      <a:pt x="3408" y="420"/>
                    </a:lnTo>
                    <a:lnTo>
                      <a:pt x="3408" y="420"/>
                    </a:lnTo>
                    <a:lnTo>
                      <a:pt x="3414" y="420"/>
                    </a:lnTo>
                    <a:lnTo>
                      <a:pt x="3414" y="426"/>
                    </a:lnTo>
                    <a:lnTo>
                      <a:pt x="3414" y="426"/>
                    </a:lnTo>
                    <a:lnTo>
                      <a:pt x="3414" y="426"/>
                    </a:lnTo>
                    <a:lnTo>
                      <a:pt x="3414" y="426"/>
                    </a:lnTo>
                    <a:lnTo>
                      <a:pt x="3414" y="432"/>
                    </a:lnTo>
                    <a:lnTo>
                      <a:pt x="3420" y="432"/>
                    </a:lnTo>
                    <a:lnTo>
                      <a:pt x="3420" y="432"/>
                    </a:lnTo>
                    <a:lnTo>
                      <a:pt x="3420" y="438"/>
                    </a:lnTo>
                    <a:lnTo>
                      <a:pt x="3420" y="438"/>
                    </a:lnTo>
                    <a:lnTo>
                      <a:pt x="3420" y="438"/>
                    </a:lnTo>
                    <a:lnTo>
                      <a:pt x="3420" y="438"/>
                    </a:lnTo>
                    <a:lnTo>
                      <a:pt x="3420" y="444"/>
                    </a:lnTo>
                    <a:lnTo>
                      <a:pt x="3426" y="444"/>
                    </a:lnTo>
                    <a:lnTo>
                      <a:pt x="3426" y="444"/>
                    </a:lnTo>
                    <a:lnTo>
                      <a:pt x="3426" y="450"/>
                    </a:lnTo>
                    <a:lnTo>
                      <a:pt x="3426" y="450"/>
                    </a:lnTo>
                    <a:lnTo>
                      <a:pt x="3426" y="450"/>
                    </a:lnTo>
                    <a:lnTo>
                      <a:pt x="3426" y="450"/>
                    </a:lnTo>
                    <a:lnTo>
                      <a:pt x="3432" y="456"/>
                    </a:lnTo>
                    <a:lnTo>
                      <a:pt x="3432" y="456"/>
                    </a:lnTo>
                    <a:lnTo>
                      <a:pt x="3432" y="456"/>
                    </a:lnTo>
                    <a:lnTo>
                      <a:pt x="3432" y="456"/>
                    </a:lnTo>
                    <a:lnTo>
                      <a:pt x="3432" y="462"/>
                    </a:lnTo>
                    <a:lnTo>
                      <a:pt x="3432" y="462"/>
                    </a:lnTo>
                    <a:lnTo>
                      <a:pt x="3432" y="462"/>
                    </a:lnTo>
                    <a:lnTo>
                      <a:pt x="3438" y="468"/>
                    </a:lnTo>
                    <a:lnTo>
                      <a:pt x="3438" y="468"/>
                    </a:lnTo>
                    <a:lnTo>
                      <a:pt x="3438" y="468"/>
                    </a:lnTo>
                    <a:lnTo>
                      <a:pt x="3438" y="468"/>
                    </a:lnTo>
                    <a:lnTo>
                      <a:pt x="3438" y="474"/>
                    </a:lnTo>
                    <a:lnTo>
                      <a:pt x="3438" y="474"/>
                    </a:lnTo>
                    <a:lnTo>
                      <a:pt x="3438" y="474"/>
                    </a:lnTo>
                    <a:lnTo>
                      <a:pt x="3444" y="480"/>
                    </a:lnTo>
                    <a:lnTo>
                      <a:pt x="3444" y="480"/>
                    </a:lnTo>
                    <a:lnTo>
                      <a:pt x="3444" y="480"/>
                    </a:lnTo>
                    <a:lnTo>
                      <a:pt x="3444" y="480"/>
                    </a:lnTo>
                    <a:lnTo>
                      <a:pt x="3444" y="486"/>
                    </a:lnTo>
                    <a:lnTo>
                      <a:pt x="3444" y="486"/>
                    </a:lnTo>
                    <a:lnTo>
                      <a:pt x="3450" y="486"/>
                    </a:lnTo>
                    <a:lnTo>
                      <a:pt x="3450" y="492"/>
                    </a:lnTo>
                    <a:lnTo>
                      <a:pt x="3450" y="492"/>
                    </a:lnTo>
                    <a:lnTo>
                      <a:pt x="3450" y="492"/>
                    </a:lnTo>
                    <a:lnTo>
                      <a:pt x="3450" y="492"/>
                    </a:lnTo>
                    <a:lnTo>
                      <a:pt x="3450" y="498"/>
                    </a:lnTo>
                    <a:lnTo>
                      <a:pt x="3450" y="498"/>
                    </a:lnTo>
                    <a:lnTo>
                      <a:pt x="3456" y="498"/>
                    </a:lnTo>
                    <a:lnTo>
                      <a:pt x="3456" y="504"/>
                    </a:lnTo>
                    <a:lnTo>
                      <a:pt x="3456" y="504"/>
                    </a:lnTo>
                    <a:lnTo>
                      <a:pt x="3456" y="504"/>
                    </a:lnTo>
                    <a:lnTo>
                      <a:pt x="3456" y="504"/>
                    </a:lnTo>
                    <a:lnTo>
                      <a:pt x="3456" y="510"/>
                    </a:lnTo>
                    <a:lnTo>
                      <a:pt x="3462" y="510"/>
                    </a:lnTo>
                    <a:lnTo>
                      <a:pt x="3462" y="510"/>
                    </a:lnTo>
                    <a:lnTo>
                      <a:pt x="3462" y="510"/>
                    </a:lnTo>
                    <a:lnTo>
                      <a:pt x="3462" y="516"/>
                    </a:lnTo>
                    <a:lnTo>
                      <a:pt x="3462" y="516"/>
                    </a:lnTo>
                    <a:lnTo>
                      <a:pt x="3462" y="516"/>
                    </a:lnTo>
                    <a:lnTo>
                      <a:pt x="3468" y="516"/>
                    </a:lnTo>
                    <a:lnTo>
                      <a:pt x="3468" y="516"/>
                    </a:lnTo>
                    <a:lnTo>
                      <a:pt x="3468" y="516"/>
                    </a:lnTo>
                    <a:lnTo>
                      <a:pt x="3468" y="516"/>
                    </a:lnTo>
                    <a:lnTo>
                      <a:pt x="3468" y="522"/>
                    </a:lnTo>
                    <a:lnTo>
                      <a:pt x="3468" y="522"/>
                    </a:lnTo>
                    <a:lnTo>
                      <a:pt x="3468" y="522"/>
                    </a:lnTo>
                    <a:lnTo>
                      <a:pt x="3474" y="522"/>
                    </a:lnTo>
                    <a:lnTo>
                      <a:pt x="3474" y="522"/>
                    </a:lnTo>
                    <a:lnTo>
                      <a:pt x="3474" y="522"/>
                    </a:lnTo>
                    <a:lnTo>
                      <a:pt x="3474" y="522"/>
                    </a:lnTo>
                    <a:lnTo>
                      <a:pt x="3474" y="522"/>
                    </a:lnTo>
                    <a:lnTo>
                      <a:pt x="3474" y="522"/>
                    </a:lnTo>
                    <a:lnTo>
                      <a:pt x="3480" y="522"/>
                    </a:lnTo>
                    <a:lnTo>
                      <a:pt x="3480" y="522"/>
                    </a:lnTo>
                    <a:lnTo>
                      <a:pt x="3480" y="522"/>
                    </a:lnTo>
                    <a:lnTo>
                      <a:pt x="3480" y="522"/>
                    </a:lnTo>
                    <a:lnTo>
                      <a:pt x="3480" y="522"/>
                    </a:lnTo>
                    <a:lnTo>
                      <a:pt x="3480" y="522"/>
                    </a:lnTo>
                    <a:lnTo>
                      <a:pt x="3480" y="522"/>
                    </a:lnTo>
                    <a:lnTo>
                      <a:pt x="3486" y="522"/>
                    </a:lnTo>
                    <a:lnTo>
                      <a:pt x="3486" y="522"/>
                    </a:lnTo>
                    <a:lnTo>
                      <a:pt x="3486" y="522"/>
                    </a:lnTo>
                    <a:lnTo>
                      <a:pt x="3486" y="522"/>
                    </a:lnTo>
                    <a:lnTo>
                      <a:pt x="3486" y="522"/>
                    </a:lnTo>
                    <a:lnTo>
                      <a:pt x="3486" y="522"/>
                    </a:lnTo>
                    <a:lnTo>
                      <a:pt x="3492" y="522"/>
                    </a:lnTo>
                    <a:lnTo>
                      <a:pt x="3492" y="522"/>
                    </a:lnTo>
                    <a:lnTo>
                      <a:pt x="3492" y="522"/>
                    </a:lnTo>
                    <a:lnTo>
                      <a:pt x="3492" y="522"/>
                    </a:lnTo>
                    <a:lnTo>
                      <a:pt x="3492" y="522"/>
                    </a:lnTo>
                    <a:lnTo>
                      <a:pt x="3492" y="522"/>
                    </a:lnTo>
                    <a:lnTo>
                      <a:pt x="3492" y="522"/>
                    </a:lnTo>
                    <a:lnTo>
                      <a:pt x="3498" y="522"/>
                    </a:lnTo>
                    <a:lnTo>
                      <a:pt x="3498" y="522"/>
                    </a:lnTo>
                    <a:lnTo>
                      <a:pt x="3498" y="522"/>
                    </a:lnTo>
                    <a:lnTo>
                      <a:pt x="3498" y="522"/>
                    </a:lnTo>
                    <a:lnTo>
                      <a:pt x="3498" y="522"/>
                    </a:lnTo>
                    <a:lnTo>
                      <a:pt x="3498" y="522"/>
                    </a:lnTo>
                    <a:lnTo>
                      <a:pt x="3498" y="522"/>
                    </a:lnTo>
                    <a:lnTo>
                      <a:pt x="3504" y="522"/>
                    </a:lnTo>
                    <a:lnTo>
                      <a:pt x="3504" y="522"/>
                    </a:lnTo>
                    <a:lnTo>
                      <a:pt x="3504" y="522"/>
                    </a:lnTo>
                    <a:lnTo>
                      <a:pt x="3504" y="522"/>
                    </a:lnTo>
                    <a:lnTo>
                      <a:pt x="3504" y="522"/>
                    </a:lnTo>
                    <a:lnTo>
                      <a:pt x="3504" y="522"/>
                    </a:lnTo>
                    <a:lnTo>
                      <a:pt x="3510" y="522"/>
                    </a:lnTo>
                    <a:lnTo>
                      <a:pt x="3510" y="522"/>
                    </a:lnTo>
                    <a:lnTo>
                      <a:pt x="3510" y="522"/>
                    </a:lnTo>
                    <a:lnTo>
                      <a:pt x="3510" y="522"/>
                    </a:lnTo>
                    <a:lnTo>
                      <a:pt x="3510" y="522"/>
                    </a:lnTo>
                    <a:lnTo>
                      <a:pt x="3510" y="522"/>
                    </a:lnTo>
                    <a:lnTo>
                      <a:pt x="3510" y="522"/>
                    </a:lnTo>
                    <a:lnTo>
                      <a:pt x="3516" y="522"/>
                    </a:lnTo>
                    <a:lnTo>
                      <a:pt x="3516" y="522"/>
                    </a:lnTo>
                    <a:lnTo>
                      <a:pt x="3516" y="522"/>
                    </a:lnTo>
                    <a:lnTo>
                      <a:pt x="3516" y="522"/>
                    </a:lnTo>
                    <a:lnTo>
                      <a:pt x="3516" y="522"/>
                    </a:lnTo>
                    <a:lnTo>
                      <a:pt x="3516" y="522"/>
                    </a:lnTo>
                    <a:lnTo>
                      <a:pt x="3522" y="522"/>
                    </a:lnTo>
                    <a:lnTo>
                      <a:pt x="3522" y="522"/>
                    </a:lnTo>
                    <a:lnTo>
                      <a:pt x="3522" y="522"/>
                    </a:lnTo>
                    <a:lnTo>
                      <a:pt x="3522" y="522"/>
                    </a:lnTo>
                    <a:lnTo>
                      <a:pt x="3522" y="522"/>
                    </a:lnTo>
                    <a:lnTo>
                      <a:pt x="3522" y="522"/>
                    </a:lnTo>
                    <a:lnTo>
                      <a:pt x="3522" y="522"/>
                    </a:lnTo>
                    <a:lnTo>
                      <a:pt x="3528" y="522"/>
                    </a:lnTo>
                    <a:lnTo>
                      <a:pt x="3528" y="522"/>
                    </a:lnTo>
                    <a:lnTo>
                      <a:pt x="3528" y="522"/>
                    </a:lnTo>
                    <a:lnTo>
                      <a:pt x="3528" y="522"/>
                    </a:lnTo>
                    <a:lnTo>
                      <a:pt x="3528" y="522"/>
                    </a:lnTo>
                    <a:lnTo>
                      <a:pt x="3528" y="522"/>
                    </a:lnTo>
                    <a:lnTo>
                      <a:pt x="3534" y="522"/>
                    </a:lnTo>
                    <a:lnTo>
                      <a:pt x="3534" y="522"/>
                    </a:lnTo>
                    <a:lnTo>
                      <a:pt x="3534" y="522"/>
                    </a:lnTo>
                    <a:lnTo>
                      <a:pt x="3534" y="522"/>
                    </a:lnTo>
                    <a:lnTo>
                      <a:pt x="3534" y="516"/>
                    </a:lnTo>
                    <a:lnTo>
                      <a:pt x="3534" y="516"/>
                    </a:lnTo>
                    <a:lnTo>
                      <a:pt x="3540" y="516"/>
                    </a:lnTo>
                    <a:lnTo>
                      <a:pt x="3540" y="510"/>
                    </a:lnTo>
                    <a:lnTo>
                      <a:pt x="3540" y="510"/>
                    </a:lnTo>
                    <a:lnTo>
                      <a:pt x="3540" y="510"/>
                    </a:lnTo>
                    <a:lnTo>
                      <a:pt x="3540" y="504"/>
                    </a:lnTo>
                    <a:lnTo>
                      <a:pt x="3540" y="504"/>
                    </a:lnTo>
                    <a:lnTo>
                      <a:pt x="3540" y="504"/>
                    </a:lnTo>
                    <a:lnTo>
                      <a:pt x="3546" y="498"/>
                    </a:lnTo>
                    <a:lnTo>
                      <a:pt x="3546" y="498"/>
                    </a:lnTo>
                    <a:lnTo>
                      <a:pt x="3546" y="498"/>
                    </a:lnTo>
                    <a:lnTo>
                      <a:pt x="3546" y="492"/>
                    </a:lnTo>
                    <a:lnTo>
                      <a:pt x="3546" y="492"/>
                    </a:lnTo>
                    <a:lnTo>
                      <a:pt x="3546" y="492"/>
                    </a:lnTo>
                    <a:lnTo>
                      <a:pt x="3546" y="486"/>
                    </a:lnTo>
                    <a:lnTo>
                      <a:pt x="3552" y="486"/>
                    </a:lnTo>
                    <a:lnTo>
                      <a:pt x="3552" y="486"/>
                    </a:lnTo>
                    <a:lnTo>
                      <a:pt x="3552" y="480"/>
                    </a:lnTo>
                    <a:lnTo>
                      <a:pt x="3552" y="480"/>
                    </a:lnTo>
                    <a:lnTo>
                      <a:pt x="3552" y="480"/>
                    </a:lnTo>
                    <a:lnTo>
                      <a:pt x="3558" y="474"/>
                    </a:lnTo>
                    <a:lnTo>
                      <a:pt x="3558" y="474"/>
                    </a:lnTo>
                    <a:lnTo>
                      <a:pt x="3558" y="468"/>
                    </a:lnTo>
                    <a:lnTo>
                      <a:pt x="3558" y="468"/>
                    </a:lnTo>
                    <a:lnTo>
                      <a:pt x="3558" y="468"/>
                    </a:lnTo>
                    <a:lnTo>
                      <a:pt x="3558" y="462"/>
                    </a:lnTo>
                    <a:lnTo>
                      <a:pt x="3558" y="462"/>
                    </a:lnTo>
                    <a:lnTo>
                      <a:pt x="3564" y="462"/>
                    </a:lnTo>
                    <a:lnTo>
                      <a:pt x="3564" y="456"/>
                    </a:lnTo>
                    <a:lnTo>
                      <a:pt x="3564" y="456"/>
                    </a:lnTo>
                    <a:lnTo>
                      <a:pt x="3564" y="456"/>
                    </a:lnTo>
                    <a:lnTo>
                      <a:pt x="3564" y="450"/>
                    </a:lnTo>
                    <a:lnTo>
                      <a:pt x="3564" y="450"/>
                    </a:lnTo>
                    <a:lnTo>
                      <a:pt x="3564" y="450"/>
                    </a:lnTo>
                    <a:lnTo>
                      <a:pt x="3570" y="444"/>
                    </a:lnTo>
                    <a:lnTo>
                      <a:pt x="3570" y="444"/>
                    </a:lnTo>
                    <a:lnTo>
                      <a:pt x="3570" y="444"/>
                    </a:lnTo>
                    <a:lnTo>
                      <a:pt x="3570" y="438"/>
                    </a:lnTo>
                    <a:lnTo>
                      <a:pt x="3570" y="438"/>
                    </a:lnTo>
                    <a:lnTo>
                      <a:pt x="3570" y="432"/>
                    </a:lnTo>
                    <a:lnTo>
                      <a:pt x="3576" y="432"/>
                    </a:lnTo>
                    <a:lnTo>
                      <a:pt x="3576" y="432"/>
                    </a:lnTo>
                    <a:lnTo>
                      <a:pt x="3576" y="432"/>
                    </a:lnTo>
                    <a:lnTo>
                      <a:pt x="3576" y="432"/>
                    </a:lnTo>
                    <a:lnTo>
                      <a:pt x="3576" y="438"/>
                    </a:lnTo>
                    <a:lnTo>
                      <a:pt x="3576" y="444"/>
                    </a:lnTo>
                    <a:lnTo>
                      <a:pt x="3576" y="450"/>
                    </a:lnTo>
                    <a:lnTo>
                      <a:pt x="3582" y="456"/>
                    </a:lnTo>
                    <a:lnTo>
                      <a:pt x="3582" y="462"/>
                    </a:lnTo>
                    <a:lnTo>
                      <a:pt x="3582" y="462"/>
                    </a:lnTo>
                    <a:lnTo>
                      <a:pt x="3582" y="468"/>
                    </a:lnTo>
                    <a:lnTo>
                      <a:pt x="3582" y="474"/>
                    </a:lnTo>
                    <a:lnTo>
                      <a:pt x="3582" y="480"/>
                    </a:lnTo>
                    <a:lnTo>
                      <a:pt x="3588" y="486"/>
                    </a:lnTo>
                    <a:lnTo>
                      <a:pt x="3588" y="486"/>
                    </a:lnTo>
                    <a:lnTo>
                      <a:pt x="3588" y="492"/>
                    </a:lnTo>
                    <a:lnTo>
                      <a:pt x="3588" y="498"/>
                    </a:lnTo>
                    <a:lnTo>
                      <a:pt x="3588" y="504"/>
                    </a:lnTo>
                    <a:lnTo>
                      <a:pt x="3588" y="504"/>
                    </a:lnTo>
                    <a:lnTo>
                      <a:pt x="3588" y="510"/>
                    </a:lnTo>
                    <a:lnTo>
                      <a:pt x="3594" y="516"/>
                    </a:lnTo>
                    <a:lnTo>
                      <a:pt x="3594" y="522"/>
                    </a:lnTo>
                    <a:lnTo>
                      <a:pt x="3594" y="528"/>
                    </a:lnTo>
                    <a:lnTo>
                      <a:pt x="3594" y="528"/>
                    </a:lnTo>
                    <a:lnTo>
                      <a:pt x="3594" y="534"/>
                    </a:lnTo>
                    <a:lnTo>
                      <a:pt x="3594" y="540"/>
                    </a:lnTo>
                    <a:lnTo>
                      <a:pt x="3600" y="546"/>
                    </a:lnTo>
                    <a:lnTo>
                      <a:pt x="3600" y="552"/>
                    </a:lnTo>
                    <a:lnTo>
                      <a:pt x="3600" y="552"/>
                    </a:lnTo>
                    <a:lnTo>
                      <a:pt x="3600" y="558"/>
                    </a:lnTo>
                    <a:lnTo>
                      <a:pt x="3600" y="564"/>
                    </a:lnTo>
                    <a:lnTo>
                      <a:pt x="3600" y="570"/>
                    </a:lnTo>
                    <a:lnTo>
                      <a:pt x="3600" y="576"/>
                    </a:lnTo>
                    <a:lnTo>
                      <a:pt x="3606" y="576"/>
                    </a:lnTo>
                    <a:lnTo>
                      <a:pt x="3606" y="582"/>
                    </a:lnTo>
                    <a:lnTo>
                      <a:pt x="3606" y="588"/>
                    </a:lnTo>
                    <a:lnTo>
                      <a:pt x="3606" y="594"/>
                    </a:lnTo>
                    <a:lnTo>
                      <a:pt x="3606" y="600"/>
                    </a:lnTo>
                    <a:lnTo>
                      <a:pt x="3606" y="600"/>
                    </a:lnTo>
                    <a:lnTo>
                      <a:pt x="3606" y="606"/>
                    </a:lnTo>
                    <a:lnTo>
                      <a:pt x="3612" y="612"/>
                    </a:lnTo>
                    <a:lnTo>
                      <a:pt x="3612" y="618"/>
                    </a:lnTo>
                    <a:lnTo>
                      <a:pt x="3612" y="624"/>
                    </a:lnTo>
                    <a:lnTo>
                      <a:pt x="3612" y="630"/>
                    </a:lnTo>
                    <a:lnTo>
                      <a:pt x="3612" y="630"/>
                    </a:lnTo>
                    <a:lnTo>
                      <a:pt x="3612" y="636"/>
                    </a:lnTo>
                    <a:lnTo>
                      <a:pt x="3618" y="642"/>
                    </a:lnTo>
                    <a:lnTo>
                      <a:pt x="3618" y="648"/>
                    </a:lnTo>
                    <a:lnTo>
                      <a:pt x="3618" y="648"/>
                    </a:lnTo>
                    <a:lnTo>
                      <a:pt x="3618" y="654"/>
                    </a:lnTo>
                    <a:lnTo>
                      <a:pt x="3618" y="660"/>
                    </a:lnTo>
                    <a:lnTo>
                      <a:pt x="3618" y="666"/>
                    </a:lnTo>
                    <a:lnTo>
                      <a:pt x="3624" y="666"/>
                    </a:lnTo>
                    <a:lnTo>
                      <a:pt x="3624" y="672"/>
                    </a:lnTo>
                    <a:lnTo>
                      <a:pt x="3624" y="678"/>
                    </a:lnTo>
                    <a:lnTo>
                      <a:pt x="3624" y="678"/>
                    </a:lnTo>
                    <a:lnTo>
                      <a:pt x="3624" y="684"/>
                    </a:lnTo>
                    <a:lnTo>
                      <a:pt x="3624" y="690"/>
                    </a:lnTo>
                    <a:lnTo>
                      <a:pt x="3630" y="690"/>
                    </a:lnTo>
                    <a:lnTo>
                      <a:pt x="3630" y="696"/>
                    </a:lnTo>
                    <a:lnTo>
                      <a:pt x="3630" y="702"/>
                    </a:lnTo>
                    <a:lnTo>
                      <a:pt x="3630" y="702"/>
                    </a:lnTo>
                    <a:lnTo>
                      <a:pt x="3630" y="708"/>
                    </a:lnTo>
                    <a:lnTo>
                      <a:pt x="3630" y="714"/>
                    </a:lnTo>
                    <a:lnTo>
                      <a:pt x="3630" y="714"/>
                    </a:lnTo>
                    <a:lnTo>
                      <a:pt x="3636" y="720"/>
                    </a:lnTo>
                    <a:lnTo>
                      <a:pt x="3636" y="726"/>
                    </a:lnTo>
                    <a:lnTo>
                      <a:pt x="3636" y="726"/>
                    </a:lnTo>
                    <a:lnTo>
                      <a:pt x="3636" y="732"/>
                    </a:lnTo>
                    <a:lnTo>
                      <a:pt x="3636" y="738"/>
                    </a:lnTo>
                    <a:lnTo>
                      <a:pt x="3636" y="738"/>
                    </a:lnTo>
                    <a:lnTo>
                      <a:pt x="3636" y="744"/>
                    </a:lnTo>
                    <a:lnTo>
                      <a:pt x="3642" y="750"/>
                    </a:lnTo>
                    <a:lnTo>
                      <a:pt x="3642" y="750"/>
                    </a:lnTo>
                    <a:lnTo>
                      <a:pt x="3642" y="756"/>
                    </a:lnTo>
                    <a:lnTo>
                      <a:pt x="3642" y="762"/>
                    </a:lnTo>
                    <a:lnTo>
                      <a:pt x="3642" y="762"/>
                    </a:lnTo>
                    <a:lnTo>
                      <a:pt x="3642" y="768"/>
                    </a:lnTo>
                    <a:lnTo>
                      <a:pt x="3648" y="774"/>
                    </a:lnTo>
                    <a:lnTo>
                      <a:pt x="3648" y="774"/>
                    </a:lnTo>
                    <a:lnTo>
                      <a:pt x="3648" y="780"/>
                    </a:lnTo>
                    <a:lnTo>
                      <a:pt x="3648" y="786"/>
                    </a:lnTo>
                    <a:lnTo>
                      <a:pt x="3648" y="786"/>
                    </a:lnTo>
                    <a:lnTo>
                      <a:pt x="3648" y="792"/>
                    </a:lnTo>
                    <a:lnTo>
                      <a:pt x="3648" y="798"/>
                    </a:lnTo>
                    <a:lnTo>
                      <a:pt x="3654" y="798"/>
                    </a:lnTo>
                    <a:lnTo>
                      <a:pt x="3654" y="804"/>
                    </a:lnTo>
                    <a:lnTo>
                      <a:pt x="3654" y="810"/>
                    </a:lnTo>
                    <a:lnTo>
                      <a:pt x="3654" y="810"/>
                    </a:lnTo>
                    <a:lnTo>
                      <a:pt x="3654" y="816"/>
                    </a:lnTo>
                    <a:lnTo>
                      <a:pt x="3654" y="816"/>
                    </a:lnTo>
                    <a:lnTo>
                      <a:pt x="3660" y="822"/>
                    </a:lnTo>
                    <a:lnTo>
                      <a:pt x="3660" y="828"/>
                    </a:lnTo>
                    <a:lnTo>
                      <a:pt x="3660" y="828"/>
                    </a:lnTo>
                    <a:lnTo>
                      <a:pt x="3660" y="834"/>
                    </a:lnTo>
                    <a:lnTo>
                      <a:pt x="3660" y="840"/>
                    </a:lnTo>
                    <a:lnTo>
                      <a:pt x="3660" y="840"/>
                    </a:lnTo>
                    <a:lnTo>
                      <a:pt x="3660" y="846"/>
                    </a:lnTo>
                    <a:lnTo>
                      <a:pt x="3666" y="852"/>
                    </a:lnTo>
                    <a:lnTo>
                      <a:pt x="3666" y="852"/>
                    </a:lnTo>
                    <a:lnTo>
                      <a:pt x="3666" y="858"/>
                    </a:lnTo>
                    <a:lnTo>
                      <a:pt x="3666" y="864"/>
                    </a:lnTo>
                    <a:lnTo>
                      <a:pt x="3666" y="864"/>
                    </a:lnTo>
                    <a:lnTo>
                      <a:pt x="3666" y="870"/>
                    </a:lnTo>
                    <a:lnTo>
                      <a:pt x="3672" y="876"/>
                    </a:lnTo>
                    <a:lnTo>
                      <a:pt x="3672" y="876"/>
                    </a:lnTo>
                    <a:lnTo>
                      <a:pt x="3672" y="882"/>
                    </a:lnTo>
                    <a:lnTo>
                      <a:pt x="3672" y="888"/>
                    </a:lnTo>
                    <a:lnTo>
                      <a:pt x="3672" y="888"/>
                    </a:lnTo>
                    <a:lnTo>
                      <a:pt x="3672" y="894"/>
                    </a:lnTo>
                    <a:lnTo>
                      <a:pt x="3672" y="900"/>
                    </a:lnTo>
                    <a:lnTo>
                      <a:pt x="3678" y="900"/>
                    </a:lnTo>
                    <a:lnTo>
                      <a:pt x="3678" y="906"/>
                    </a:lnTo>
                    <a:lnTo>
                      <a:pt x="3678" y="912"/>
                    </a:lnTo>
                    <a:lnTo>
                      <a:pt x="3678" y="912"/>
                    </a:lnTo>
                    <a:lnTo>
                      <a:pt x="3678" y="918"/>
                    </a:lnTo>
                    <a:lnTo>
                      <a:pt x="3678" y="924"/>
                    </a:lnTo>
                    <a:lnTo>
                      <a:pt x="3684" y="924"/>
                    </a:lnTo>
                    <a:lnTo>
                      <a:pt x="3684" y="930"/>
                    </a:lnTo>
                    <a:lnTo>
                      <a:pt x="3684" y="930"/>
                    </a:lnTo>
                    <a:lnTo>
                      <a:pt x="3684" y="936"/>
                    </a:lnTo>
                    <a:lnTo>
                      <a:pt x="3684" y="942"/>
                    </a:lnTo>
                    <a:lnTo>
                      <a:pt x="3684" y="942"/>
                    </a:lnTo>
                    <a:lnTo>
                      <a:pt x="3684" y="942"/>
                    </a:lnTo>
                    <a:lnTo>
                      <a:pt x="3690" y="948"/>
                    </a:lnTo>
                    <a:lnTo>
                      <a:pt x="3690" y="954"/>
                    </a:lnTo>
                    <a:lnTo>
                      <a:pt x="3690" y="954"/>
                    </a:lnTo>
                    <a:lnTo>
                      <a:pt x="3690" y="954"/>
                    </a:lnTo>
                    <a:lnTo>
                      <a:pt x="3690" y="960"/>
                    </a:lnTo>
                    <a:lnTo>
                      <a:pt x="3690" y="960"/>
                    </a:lnTo>
                    <a:lnTo>
                      <a:pt x="3696" y="960"/>
                    </a:lnTo>
                    <a:lnTo>
                      <a:pt x="3696" y="966"/>
                    </a:lnTo>
                    <a:lnTo>
                      <a:pt x="3696" y="966"/>
                    </a:lnTo>
                    <a:lnTo>
                      <a:pt x="3696" y="966"/>
                    </a:lnTo>
                    <a:lnTo>
                      <a:pt x="3696" y="972"/>
                    </a:lnTo>
                    <a:lnTo>
                      <a:pt x="3696" y="972"/>
                    </a:lnTo>
                    <a:lnTo>
                      <a:pt x="3702" y="972"/>
                    </a:lnTo>
                    <a:lnTo>
                      <a:pt x="3702" y="978"/>
                    </a:lnTo>
                    <a:lnTo>
                      <a:pt x="3702" y="978"/>
                    </a:lnTo>
                    <a:lnTo>
                      <a:pt x="3702" y="978"/>
                    </a:lnTo>
                    <a:lnTo>
                      <a:pt x="3702" y="984"/>
                    </a:lnTo>
                    <a:lnTo>
                      <a:pt x="3702" y="984"/>
                    </a:lnTo>
                    <a:lnTo>
                      <a:pt x="3702" y="984"/>
                    </a:lnTo>
                    <a:lnTo>
                      <a:pt x="3708" y="990"/>
                    </a:lnTo>
                    <a:lnTo>
                      <a:pt x="3708" y="990"/>
                    </a:lnTo>
                    <a:lnTo>
                      <a:pt x="3708" y="990"/>
                    </a:lnTo>
                    <a:lnTo>
                      <a:pt x="3708" y="996"/>
                    </a:lnTo>
                    <a:lnTo>
                      <a:pt x="3708" y="996"/>
                    </a:lnTo>
                    <a:lnTo>
                      <a:pt x="3708" y="996"/>
                    </a:lnTo>
                    <a:lnTo>
                      <a:pt x="3714" y="1002"/>
                    </a:lnTo>
                    <a:lnTo>
                      <a:pt x="3714" y="1002"/>
                    </a:lnTo>
                    <a:lnTo>
                      <a:pt x="3714" y="1002"/>
                    </a:lnTo>
                    <a:lnTo>
                      <a:pt x="3714" y="1008"/>
                    </a:lnTo>
                    <a:lnTo>
                      <a:pt x="3714" y="1008"/>
                    </a:lnTo>
                    <a:lnTo>
                      <a:pt x="3714" y="1008"/>
                    </a:lnTo>
                    <a:lnTo>
                      <a:pt x="3714" y="1014"/>
                    </a:lnTo>
                    <a:lnTo>
                      <a:pt x="3720" y="1014"/>
                    </a:lnTo>
                    <a:lnTo>
                      <a:pt x="3720" y="1020"/>
                    </a:lnTo>
                    <a:lnTo>
                      <a:pt x="3720" y="1020"/>
                    </a:lnTo>
                    <a:lnTo>
                      <a:pt x="3720" y="1020"/>
                    </a:lnTo>
                    <a:lnTo>
                      <a:pt x="3720" y="1026"/>
                    </a:lnTo>
                    <a:lnTo>
                      <a:pt x="3720" y="1026"/>
                    </a:lnTo>
                    <a:lnTo>
                      <a:pt x="3720" y="1026"/>
                    </a:lnTo>
                    <a:lnTo>
                      <a:pt x="3726" y="1032"/>
                    </a:lnTo>
                    <a:lnTo>
                      <a:pt x="3726" y="1032"/>
                    </a:lnTo>
                    <a:lnTo>
                      <a:pt x="3726" y="1032"/>
                    </a:lnTo>
                    <a:lnTo>
                      <a:pt x="3726" y="1038"/>
                    </a:lnTo>
                    <a:lnTo>
                      <a:pt x="3726" y="1038"/>
                    </a:lnTo>
                    <a:lnTo>
                      <a:pt x="3726" y="1038"/>
                    </a:lnTo>
                    <a:lnTo>
                      <a:pt x="3732" y="1044"/>
                    </a:lnTo>
                    <a:lnTo>
                      <a:pt x="3732" y="1044"/>
                    </a:lnTo>
                    <a:lnTo>
                      <a:pt x="3732" y="1044"/>
                    </a:lnTo>
                    <a:lnTo>
                      <a:pt x="3732" y="1050"/>
                    </a:lnTo>
                    <a:lnTo>
                      <a:pt x="3732" y="1050"/>
                    </a:lnTo>
                    <a:lnTo>
                      <a:pt x="3732" y="1050"/>
                    </a:lnTo>
                    <a:lnTo>
                      <a:pt x="3732" y="1056"/>
                    </a:lnTo>
                    <a:lnTo>
                      <a:pt x="3738" y="1056"/>
                    </a:lnTo>
                    <a:lnTo>
                      <a:pt x="3738" y="1056"/>
                    </a:lnTo>
                    <a:lnTo>
                      <a:pt x="3738" y="1062"/>
                    </a:lnTo>
                    <a:lnTo>
                      <a:pt x="3738" y="1062"/>
                    </a:lnTo>
                    <a:lnTo>
                      <a:pt x="3738" y="1062"/>
                    </a:lnTo>
                    <a:lnTo>
                      <a:pt x="3738" y="1068"/>
                    </a:lnTo>
                    <a:lnTo>
                      <a:pt x="3744" y="1068"/>
                    </a:lnTo>
                    <a:lnTo>
                      <a:pt x="3744" y="1068"/>
                    </a:lnTo>
                    <a:lnTo>
                      <a:pt x="3744" y="1074"/>
                    </a:lnTo>
                    <a:lnTo>
                      <a:pt x="3744" y="1074"/>
                    </a:lnTo>
                    <a:lnTo>
                      <a:pt x="3744" y="1080"/>
                    </a:lnTo>
                    <a:lnTo>
                      <a:pt x="3744" y="1080"/>
                    </a:lnTo>
                    <a:lnTo>
                      <a:pt x="3744" y="1080"/>
                    </a:lnTo>
                    <a:lnTo>
                      <a:pt x="3750" y="1086"/>
                    </a:lnTo>
                    <a:lnTo>
                      <a:pt x="3750" y="1086"/>
                    </a:lnTo>
                    <a:lnTo>
                      <a:pt x="3750" y="1086"/>
                    </a:lnTo>
                    <a:lnTo>
                      <a:pt x="3750" y="1092"/>
                    </a:lnTo>
                    <a:lnTo>
                      <a:pt x="3750" y="1092"/>
                    </a:lnTo>
                    <a:lnTo>
                      <a:pt x="3750" y="1092"/>
                    </a:lnTo>
                    <a:lnTo>
                      <a:pt x="3756" y="1098"/>
                    </a:lnTo>
                    <a:lnTo>
                      <a:pt x="3756" y="1098"/>
                    </a:lnTo>
                    <a:lnTo>
                      <a:pt x="3756" y="1098"/>
                    </a:lnTo>
                    <a:lnTo>
                      <a:pt x="3756" y="1092"/>
                    </a:lnTo>
                    <a:lnTo>
                      <a:pt x="3756" y="1092"/>
                    </a:lnTo>
                    <a:lnTo>
                      <a:pt x="3756" y="1086"/>
                    </a:lnTo>
                    <a:lnTo>
                      <a:pt x="3756" y="1086"/>
                    </a:lnTo>
                    <a:lnTo>
                      <a:pt x="3762" y="1086"/>
                    </a:lnTo>
                    <a:lnTo>
                      <a:pt x="3762" y="1080"/>
                    </a:lnTo>
                    <a:lnTo>
                      <a:pt x="3762" y="1080"/>
                    </a:lnTo>
                    <a:lnTo>
                      <a:pt x="3762" y="1080"/>
                    </a:lnTo>
                    <a:lnTo>
                      <a:pt x="3762" y="1074"/>
                    </a:lnTo>
                    <a:lnTo>
                      <a:pt x="3762" y="1074"/>
                    </a:lnTo>
                    <a:lnTo>
                      <a:pt x="3768" y="1074"/>
                    </a:lnTo>
                    <a:lnTo>
                      <a:pt x="3768" y="1068"/>
                    </a:lnTo>
                    <a:lnTo>
                      <a:pt x="3768" y="1068"/>
                    </a:lnTo>
                    <a:lnTo>
                      <a:pt x="3768" y="1068"/>
                    </a:lnTo>
                    <a:lnTo>
                      <a:pt x="3768" y="1062"/>
                    </a:lnTo>
                    <a:lnTo>
                      <a:pt x="3768" y="1062"/>
                    </a:lnTo>
                    <a:lnTo>
                      <a:pt x="3768" y="1062"/>
                    </a:lnTo>
                    <a:lnTo>
                      <a:pt x="3774" y="1056"/>
                    </a:lnTo>
                    <a:lnTo>
                      <a:pt x="3774" y="1056"/>
                    </a:lnTo>
                    <a:lnTo>
                      <a:pt x="3774" y="1056"/>
                    </a:lnTo>
                    <a:lnTo>
                      <a:pt x="3774" y="1050"/>
                    </a:lnTo>
                    <a:lnTo>
                      <a:pt x="3774" y="1050"/>
                    </a:lnTo>
                    <a:lnTo>
                      <a:pt x="3774" y="1044"/>
                    </a:lnTo>
                    <a:lnTo>
                      <a:pt x="3780" y="1044"/>
                    </a:lnTo>
                    <a:lnTo>
                      <a:pt x="3780" y="1038"/>
                    </a:lnTo>
                    <a:lnTo>
                      <a:pt x="3780" y="1038"/>
                    </a:lnTo>
                    <a:lnTo>
                      <a:pt x="3780" y="1038"/>
                    </a:lnTo>
                    <a:lnTo>
                      <a:pt x="3780" y="1032"/>
                    </a:lnTo>
                    <a:lnTo>
                      <a:pt x="3780" y="1032"/>
                    </a:lnTo>
                    <a:lnTo>
                      <a:pt x="3786" y="1032"/>
                    </a:lnTo>
                    <a:lnTo>
                      <a:pt x="3786" y="1026"/>
                    </a:lnTo>
                    <a:lnTo>
                      <a:pt x="3786" y="1026"/>
                    </a:lnTo>
                    <a:lnTo>
                      <a:pt x="3786" y="1026"/>
                    </a:lnTo>
                    <a:lnTo>
                      <a:pt x="3786" y="1020"/>
                    </a:lnTo>
                    <a:lnTo>
                      <a:pt x="3786" y="1020"/>
                    </a:lnTo>
                    <a:lnTo>
                      <a:pt x="3786" y="1020"/>
                    </a:lnTo>
                    <a:lnTo>
                      <a:pt x="3792" y="1014"/>
                    </a:lnTo>
                    <a:lnTo>
                      <a:pt x="3792" y="1014"/>
                    </a:lnTo>
                    <a:lnTo>
                      <a:pt x="3792" y="1014"/>
                    </a:lnTo>
                    <a:lnTo>
                      <a:pt x="3792" y="1008"/>
                    </a:lnTo>
                    <a:lnTo>
                      <a:pt x="3792" y="1008"/>
                    </a:lnTo>
                    <a:lnTo>
                      <a:pt x="3792" y="1008"/>
                    </a:lnTo>
                    <a:lnTo>
                      <a:pt x="3798" y="1002"/>
                    </a:lnTo>
                    <a:lnTo>
                      <a:pt x="3798" y="1002"/>
                    </a:lnTo>
                    <a:lnTo>
                      <a:pt x="3798" y="1002"/>
                    </a:lnTo>
                    <a:lnTo>
                      <a:pt x="3798" y="996"/>
                    </a:lnTo>
                    <a:lnTo>
                      <a:pt x="3798" y="996"/>
                    </a:lnTo>
                    <a:lnTo>
                      <a:pt x="3798" y="996"/>
                    </a:lnTo>
                    <a:lnTo>
                      <a:pt x="3798" y="990"/>
                    </a:lnTo>
                    <a:lnTo>
                      <a:pt x="3804" y="990"/>
                    </a:lnTo>
                    <a:lnTo>
                      <a:pt x="3804" y="990"/>
                    </a:lnTo>
                    <a:lnTo>
                      <a:pt x="3804" y="984"/>
                    </a:lnTo>
                    <a:lnTo>
                      <a:pt x="3804" y="984"/>
                    </a:lnTo>
                    <a:lnTo>
                      <a:pt x="3804" y="978"/>
                    </a:lnTo>
                    <a:lnTo>
                      <a:pt x="3804" y="978"/>
                    </a:lnTo>
                    <a:lnTo>
                      <a:pt x="3804" y="978"/>
                    </a:lnTo>
                    <a:lnTo>
                      <a:pt x="3810" y="972"/>
                    </a:lnTo>
                    <a:lnTo>
                      <a:pt x="3810" y="972"/>
                    </a:lnTo>
                    <a:lnTo>
                      <a:pt x="3810" y="972"/>
                    </a:lnTo>
                    <a:lnTo>
                      <a:pt x="3810" y="966"/>
                    </a:lnTo>
                    <a:lnTo>
                      <a:pt x="3810" y="966"/>
                    </a:lnTo>
                    <a:lnTo>
                      <a:pt x="3810" y="966"/>
                    </a:lnTo>
                    <a:lnTo>
                      <a:pt x="3816" y="960"/>
                    </a:lnTo>
                    <a:lnTo>
                      <a:pt x="3816" y="960"/>
                    </a:lnTo>
                    <a:lnTo>
                      <a:pt x="3816" y="960"/>
                    </a:lnTo>
                    <a:lnTo>
                      <a:pt x="3816" y="954"/>
                    </a:lnTo>
                    <a:lnTo>
                      <a:pt x="3816" y="954"/>
                    </a:lnTo>
                    <a:lnTo>
                      <a:pt x="3816" y="954"/>
                    </a:lnTo>
                    <a:lnTo>
                      <a:pt x="3816" y="948"/>
                    </a:lnTo>
                    <a:lnTo>
                      <a:pt x="3822" y="948"/>
                    </a:lnTo>
                    <a:lnTo>
                      <a:pt x="3822" y="948"/>
                    </a:lnTo>
                    <a:lnTo>
                      <a:pt x="3822" y="942"/>
                    </a:lnTo>
                    <a:lnTo>
                      <a:pt x="3822" y="942"/>
                    </a:lnTo>
                    <a:lnTo>
                      <a:pt x="3822" y="936"/>
                    </a:lnTo>
                    <a:lnTo>
                      <a:pt x="3822" y="930"/>
                    </a:lnTo>
                    <a:lnTo>
                      <a:pt x="3828" y="930"/>
                    </a:lnTo>
                    <a:lnTo>
                      <a:pt x="3828" y="924"/>
                    </a:lnTo>
                    <a:lnTo>
                      <a:pt x="3828" y="918"/>
                    </a:lnTo>
                    <a:lnTo>
                      <a:pt x="3828" y="918"/>
                    </a:lnTo>
                    <a:lnTo>
                      <a:pt x="3828" y="912"/>
                    </a:lnTo>
                    <a:lnTo>
                      <a:pt x="3828" y="912"/>
                    </a:lnTo>
                    <a:lnTo>
                      <a:pt x="3834" y="906"/>
                    </a:lnTo>
                    <a:lnTo>
                      <a:pt x="3834" y="900"/>
                    </a:lnTo>
                    <a:lnTo>
                      <a:pt x="3834" y="900"/>
                    </a:lnTo>
                    <a:lnTo>
                      <a:pt x="3834" y="894"/>
                    </a:lnTo>
                    <a:lnTo>
                      <a:pt x="3834" y="888"/>
                    </a:lnTo>
                    <a:lnTo>
                      <a:pt x="3834" y="888"/>
                    </a:lnTo>
                    <a:lnTo>
                      <a:pt x="3834" y="882"/>
                    </a:lnTo>
                    <a:lnTo>
                      <a:pt x="3840" y="876"/>
                    </a:lnTo>
                    <a:lnTo>
                      <a:pt x="3840" y="876"/>
                    </a:lnTo>
                    <a:lnTo>
                      <a:pt x="3840" y="870"/>
                    </a:lnTo>
                    <a:lnTo>
                      <a:pt x="3840" y="864"/>
                    </a:lnTo>
                    <a:lnTo>
                      <a:pt x="3840" y="864"/>
                    </a:lnTo>
                    <a:lnTo>
                      <a:pt x="3840" y="858"/>
                    </a:lnTo>
                    <a:lnTo>
                      <a:pt x="3840" y="852"/>
                    </a:lnTo>
                    <a:lnTo>
                      <a:pt x="3846" y="852"/>
                    </a:lnTo>
                    <a:lnTo>
                      <a:pt x="3846" y="846"/>
                    </a:lnTo>
                    <a:lnTo>
                      <a:pt x="3846" y="840"/>
                    </a:lnTo>
                    <a:lnTo>
                      <a:pt x="3846" y="840"/>
                    </a:lnTo>
                    <a:lnTo>
                      <a:pt x="3846" y="834"/>
                    </a:lnTo>
                    <a:lnTo>
                      <a:pt x="3846" y="828"/>
                    </a:lnTo>
                    <a:lnTo>
                      <a:pt x="3852" y="828"/>
                    </a:lnTo>
                    <a:lnTo>
                      <a:pt x="3852" y="822"/>
                    </a:lnTo>
                    <a:lnTo>
                      <a:pt x="3852" y="816"/>
                    </a:lnTo>
                    <a:lnTo>
                      <a:pt x="3852" y="816"/>
                    </a:lnTo>
                    <a:lnTo>
                      <a:pt x="3852" y="810"/>
                    </a:lnTo>
                    <a:lnTo>
                      <a:pt x="3852" y="804"/>
                    </a:lnTo>
                    <a:lnTo>
                      <a:pt x="3852" y="804"/>
                    </a:lnTo>
                    <a:lnTo>
                      <a:pt x="3858" y="798"/>
                    </a:lnTo>
                    <a:lnTo>
                      <a:pt x="3858" y="792"/>
                    </a:lnTo>
                    <a:lnTo>
                      <a:pt x="3858" y="792"/>
                    </a:lnTo>
                    <a:lnTo>
                      <a:pt x="3858" y="786"/>
                    </a:lnTo>
                    <a:lnTo>
                      <a:pt x="3858" y="780"/>
                    </a:lnTo>
                    <a:lnTo>
                      <a:pt x="3858" y="780"/>
                    </a:lnTo>
                    <a:lnTo>
                      <a:pt x="3864" y="774"/>
                    </a:lnTo>
                    <a:lnTo>
                      <a:pt x="3864" y="768"/>
                    </a:lnTo>
                    <a:lnTo>
                      <a:pt x="3864" y="768"/>
                    </a:lnTo>
                    <a:lnTo>
                      <a:pt x="3864" y="762"/>
                    </a:lnTo>
                    <a:lnTo>
                      <a:pt x="3864" y="756"/>
                    </a:lnTo>
                    <a:lnTo>
                      <a:pt x="3864" y="756"/>
                    </a:lnTo>
                    <a:lnTo>
                      <a:pt x="3864" y="750"/>
                    </a:lnTo>
                    <a:lnTo>
                      <a:pt x="3870" y="744"/>
                    </a:lnTo>
                    <a:lnTo>
                      <a:pt x="3870" y="744"/>
                    </a:lnTo>
                    <a:lnTo>
                      <a:pt x="3870" y="738"/>
                    </a:lnTo>
                    <a:lnTo>
                      <a:pt x="3870" y="732"/>
                    </a:lnTo>
                    <a:lnTo>
                      <a:pt x="3870" y="732"/>
                    </a:lnTo>
                    <a:lnTo>
                      <a:pt x="3870" y="726"/>
                    </a:lnTo>
                    <a:lnTo>
                      <a:pt x="3876" y="720"/>
                    </a:lnTo>
                    <a:lnTo>
                      <a:pt x="3876" y="720"/>
                    </a:lnTo>
                    <a:lnTo>
                      <a:pt x="3876" y="714"/>
                    </a:lnTo>
                    <a:lnTo>
                      <a:pt x="3876" y="714"/>
                    </a:lnTo>
                    <a:lnTo>
                      <a:pt x="3876" y="708"/>
                    </a:lnTo>
                    <a:lnTo>
                      <a:pt x="3876" y="702"/>
                    </a:lnTo>
                    <a:lnTo>
                      <a:pt x="3876" y="702"/>
                    </a:lnTo>
                    <a:lnTo>
                      <a:pt x="3882" y="696"/>
                    </a:lnTo>
                    <a:lnTo>
                      <a:pt x="3882" y="690"/>
                    </a:lnTo>
                    <a:lnTo>
                      <a:pt x="3882" y="690"/>
                    </a:lnTo>
                    <a:lnTo>
                      <a:pt x="3882" y="684"/>
                    </a:lnTo>
                    <a:lnTo>
                      <a:pt x="3882" y="678"/>
                    </a:lnTo>
                    <a:lnTo>
                      <a:pt x="3882" y="678"/>
                    </a:lnTo>
                    <a:lnTo>
                      <a:pt x="3888" y="672"/>
                    </a:lnTo>
                    <a:lnTo>
                      <a:pt x="3888" y="666"/>
                    </a:lnTo>
                    <a:lnTo>
                      <a:pt x="3888" y="666"/>
                    </a:lnTo>
                    <a:lnTo>
                      <a:pt x="3888" y="660"/>
                    </a:lnTo>
                    <a:lnTo>
                      <a:pt x="3888" y="654"/>
                    </a:lnTo>
                    <a:lnTo>
                      <a:pt x="3888" y="654"/>
                    </a:lnTo>
                    <a:lnTo>
                      <a:pt x="3888" y="648"/>
                    </a:lnTo>
                    <a:lnTo>
                      <a:pt x="3894" y="642"/>
                    </a:lnTo>
                    <a:lnTo>
                      <a:pt x="3894" y="636"/>
                    </a:lnTo>
                    <a:lnTo>
                      <a:pt x="3894" y="630"/>
                    </a:lnTo>
                    <a:lnTo>
                      <a:pt x="3894" y="624"/>
                    </a:lnTo>
                    <a:lnTo>
                      <a:pt x="3894" y="624"/>
                    </a:lnTo>
                    <a:lnTo>
                      <a:pt x="3894" y="618"/>
                    </a:lnTo>
                    <a:lnTo>
                      <a:pt x="3900" y="612"/>
                    </a:lnTo>
                    <a:lnTo>
                      <a:pt x="3900" y="606"/>
                    </a:lnTo>
                    <a:lnTo>
                      <a:pt x="3900" y="600"/>
                    </a:lnTo>
                    <a:lnTo>
                      <a:pt x="3900" y="600"/>
                    </a:lnTo>
                    <a:lnTo>
                      <a:pt x="3900" y="594"/>
                    </a:lnTo>
                    <a:lnTo>
                      <a:pt x="3900" y="588"/>
                    </a:lnTo>
                    <a:lnTo>
                      <a:pt x="3906" y="582"/>
                    </a:lnTo>
                    <a:lnTo>
                      <a:pt x="3906" y="582"/>
                    </a:lnTo>
                    <a:lnTo>
                      <a:pt x="3906" y="576"/>
                    </a:lnTo>
                    <a:lnTo>
                      <a:pt x="3906" y="570"/>
                    </a:lnTo>
                    <a:lnTo>
                      <a:pt x="3906" y="564"/>
                    </a:lnTo>
                    <a:lnTo>
                      <a:pt x="3906" y="558"/>
                    </a:lnTo>
                    <a:lnTo>
                      <a:pt x="3906" y="558"/>
                    </a:lnTo>
                    <a:lnTo>
                      <a:pt x="3912" y="552"/>
                    </a:lnTo>
                    <a:lnTo>
                      <a:pt x="3912" y="546"/>
                    </a:lnTo>
                    <a:lnTo>
                      <a:pt x="3912" y="540"/>
                    </a:lnTo>
                    <a:lnTo>
                      <a:pt x="3912" y="534"/>
                    </a:lnTo>
                    <a:lnTo>
                      <a:pt x="3912" y="534"/>
                    </a:lnTo>
                    <a:lnTo>
                      <a:pt x="3912" y="528"/>
                    </a:lnTo>
                    <a:lnTo>
                      <a:pt x="3912" y="522"/>
                    </a:lnTo>
                    <a:lnTo>
                      <a:pt x="3918" y="516"/>
                    </a:lnTo>
                    <a:lnTo>
                      <a:pt x="3918" y="510"/>
                    </a:lnTo>
                    <a:lnTo>
                      <a:pt x="3918" y="510"/>
                    </a:lnTo>
                    <a:lnTo>
                      <a:pt x="3918" y="504"/>
                    </a:lnTo>
                    <a:lnTo>
                      <a:pt x="3918" y="498"/>
                    </a:lnTo>
                    <a:lnTo>
                      <a:pt x="3918" y="492"/>
                    </a:lnTo>
                    <a:lnTo>
                      <a:pt x="3924" y="492"/>
                    </a:lnTo>
                    <a:lnTo>
                      <a:pt x="3924" y="486"/>
                    </a:lnTo>
                    <a:lnTo>
                      <a:pt x="3924" y="480"/>
                    </a:lnTo>
                    <a:lnTo>
                      <a:pt x="3924" y="474"/>
                    </a:lnTo>
                    <a:lnTo>
                      <a:pt x="3924" y="468"/>
                    </a:lnTo>
                    <a:lnTo>
                      <a:pt x="3924" y="468"/>
                    </a:lnTo>
                    <a:lnTo>
                      <a:pt x="3924" y="462"/>
                    </a:lnTo>
                    <a:lnTo>
                      <a:pt x="3930" y="456"/>
                    </a:lnTo>
                    <a:lnTo>
                      <a:pt x="3930" y="450"/>
                    </a:lnTo>
                    <a:lnTo>
                      <a:pt x="3930" y="444"/>
                    </a:lnTo>
                    <a:lnTo>
                      <a:pt x="3930" y="438"/>
                    </a:lnTo>
                    <a:lnTo>
                      <a:pt x="3930" y="432"/>
                    </a:lnTo>
                    <a:lnTo>
                      <a:pt x="3930" y="432"/>
                    </a:lnTo>
                    <a:lnTo>
                      <a:pt x="3936" y="432"/>
                    </a:lnTo>
                    <a:lnTo>
                      <a:pt x="3936" y="438"/>
                    </a:lnTo>
                    <a:lnTo>
                      <a:pt x="3936" y="438"/>
                    </a:lnTo>
                    <a:lnTo>
                      <a:pt x="3936" y="444"/>
                    </a:lnTo>
                    <a:lnTo>
                      <a:pt x="3936" y="450"/>
                    </a:lnTo>
                    <a:lnTo>
                      <a:pt x="3936" y="450"/>
                    </a:lnTo>
                    <a:lnTo>
                      <a:pt x="3942" y="456"/>
                    </a:lnTo>
                    <a:lnTo>
                      <a:pt x="3942" y="456"/>
                    </a:lnTo>
                    <a:lnTo>
                      <a:pt x="3942" y="462"/>
                    </a:lnTo>
                    <a:lnTo>
                      <a:pt x="3942" y="468"/>
                    </a:lnTo>
                    <a:lnTo>
                      <a:pt x="3942" y="468"/>
                    </a:lnTo>
                    <a:lnTo>
                      <a:pt x="3942" y="474"/>
                    </a:lnTo>
                    <a:lnTo>
                      <a:pt x="3942" y="474"/>
                    </a:lnTo>
                    <a:lnTo>
                      <a:pt x="3948" y="480"/>
                    </a:lnTo>
                    <a:lnTo>
                      <a:pt x="3948" y="480"/>
                    </a:lnTo>
                    <a:lnTo>
                      <a:pt x="3948" y="486"/>
                    </a:lnTo>
                    <a:lnTo>
                      <a:pt x="3948" y="492"/>
                    </a:lnTo>
                    <a:lnTo>
                      <a:pt x="3948" y="492"/>
                    </a:lnTo>
                    <a:lnTo>
                      <a:pt x="3948" y="498"/>
                    </a:lnTo>
                    <a:lnTo>
                      <a:pt x="3954" y="498"/>
                    </a:lnTo>
                    <a:lnTo>
                      <a:pt x="3954" y="504"/>
                    </a:lnTo>
                    <a:lnTo>
                      <a:pt x="3954" y="510"/>
                    </a:lnTo>
                    <a:lnTo>
                      <a:pt x="3954" y="510"/>
                    </a:lnTo>
                    <a:lnTo>
                      <a:pt x="3954" y="516"/>
                    </a:lnTo>
                    <a:lnTo>
                      <a:pt x="3954" y="516"/>
                    </a:lnTo>
                    <a:lnTo>
                      <a:pt x="3954" y="522"/>
                    </a:lnTo>
                    <a:lnTo>
                      <a:pt x="3960" y="528"/>
                    </a:lnTo>
                    <a:lnTo>
                      <a:pt x="3960" y="528"/>
                    </a:lnTo>
                    <a:lnTo>
                      <a:pt x="3960" y="534"/>
                    </a:lnTo>
                    <a:lnTo>
                      <a:pt x="3960" y="534"/>
                    </a:lnTo>
                    <a:lnTo>
                      <a:pt x="3960" y="540"/>
                    </a:lnTo>
                    <a:lnTo>
                      <a:pt x="3960" y="540"/>
                    </a:lnTo>
                    <a:lnTo>
                      <a:pt x="3966" y="546"/>
                    </a:lnTo>
                    <a:lnTo>
                      <a:pt x="3966" y="552"/>
                    </a:lnTo>
                    <a:lnTo>
                      <a:pt x="3966" y="552"/>
                    </a:lnTo>
                    <a:lnTo>
                      <a:pt x="3966" y="558"/>
                    </a:lnTo>
                    <a:lnTo>
                      <a:pt x="3966" y="558"/>
                    </a:lnTo>
                    <a:lnTo>
                      <a:pt x="3966" y="564"/>
                    </a:lnTo>
                    <a:lnTo>
                      <a:pt x="3966" y="570"/>
                    </a:lnTo>
                    <a:lnTo>
                      <a:pt x="3972" y="570"/>
                    </a:lnTo>
                    <a:lnTo>
                      <a:pt x="3972" y="576"/>
                    </a:lnTo>
                    <a:lnTo>
                      <a:pt x="3972" y="576"/>
                    </a:lnTo>
                    <a:lnTo>
                      <a:pt x="3972" y="582"/>
                    </a:lnTo>
                    <a:lnTo>
                      <a:pt x="3972" y="582"/>
                    </a:lnTo>
                    <a:lnTo>
                      <a:pt x="3972" y="588"/>
                    </a:lnTo>
                    <a:lnTo>
                      <a:pt x="3972" y="588"/>
                    </a:lnTo>
                    <a:lnTo>
                      <a:pt x="3978" y="588"/>
                    </a:lnTo>
                    <a:lnTo>
                      <a:pt x="3978" y="594"/>
                    </a:lnTo>
                    <a:lnTo>
                      <a:pt x="3978" y="594"/>
                    </a:lnTo>
                    <a:lnTo>
                      <a:pt x="3978" y="594"/>
                    </a:lnTo>
                    <a:lnTo>
                      <a:pt x="3978" y="600"/>
                    </a:lnTo>
                    <a:lnTo>
                      <a:pt x="3978" y="600"/>
                    </a:lnTo>
                    <a:lnTo>
                      <a:pt x="3984" y="600"/>
                    </a:lnTo>
                    <a:lnTo>
                      <a:pt x="3984" y="600"/>
                    </a:lnTo>
                    <a:lnTo>
                      <a:pt x="3984" y="606"/>
                    </a:lnTo>
                    <a:lnTo>
                      <a:pt x="3984" y="606"/>
                    </a:lnTo>
                    <a:lnTo>
                      <a:pt x="3984" y="606"/>
                    </a:lnTo>
                    <a:lnTo>
                      <a:pt x="3984" y="612"/>
                    </a:lnTo>
                    <a:lnTo>
                      <a:pt x="3984" y="612"/>
                    </a:lnTo>
                    <a:lnTo>
                      <a:pt x="3990" y="612"/>
                    </a:lnTo>
                    <a:lnTo>
                      <a:pt x="3990" y="618"/>
                    </a:lnTo>
                    <a:lnTo>
                      <a:pt x="3990" y="618"/>
                    </a:lnTo>
                    <a:lnTo>
                      <a:pt x="3990" y="618"/>
                    </a:lnTo>
                    <a:lnTo>
                      <a:pt x="3990" y="618"/>
                    </a:lnTo>
                    <a:lnTo>
                      <a:pt x="3990" y="624"/>
                    </a:lnTo>
                    <a:lnTo>
                      <a:pt x="3996" y="624"/>
                    </a:lnTo>
                    <a:lnTo>
                      <a:pt x="3996" y="624"/>
                    </a:lnTo>
                    <a:lnTo>
                      <a:pt x="3996" y="630"/>
                    </a:lnTo>
                    <a:lnTo>
                      <a:pt x="3996" y="630"/>
                    </a:lnTo>
                    <a:lnTo>
                      <a:pt x="3996" y="630"/>
                    </a:lnTo>
                    <a:lnTo>
                      <a:pt x="3996" y="636"/>
                    </a:lnTo>
                    <a:lnTo>
                      <a:pt x="4002" y="636"/>
                    </a:lnTo>
                    <a:lnTo>
                      <a:pt x="4002" y="636"/>
                    </a:lnTo>
                    <a:lnTo>
                      <a:pt x="4002" y="642"/>
                    </a:lnTo>
                    <a:lnTo>
                      <a:pt x="4002" y="642"/>
                    </a:lnTo>
                    <a:lnTo>
                      <a:pt x="4002" y="642"/>
                    </a:lnTo>
                    <a:lnTo>
                      <a:pt x="4002" y="648"/>
                    </a:lnTo>
                    <a:lnTo>
                      <a:pt x="4008" y="648"/>
                    </a:lnTo>
                    <a:lnTo>
                      <a:pt x="4008" y="648"/>
                    </a:lnTo>
                    <a:lnTo>
                      <a:pt x="4008" y="648"/>
                    </a:lnTo>
                    <a:lnTo>
                      <a:pt x="4008" y="654"/>
                    </a:lnTo>
                    <a:lnTo>
                      <a:pt x="4008" y="654"/>
                    </a:lnTo>
                    <a:lnTo>
                      <a:pt x="4008" y="654"/>
                    </a:lnTo>
                    <a:lnTo>
                      <a:pt x="4008" y="660"/>
                    </a:lnTo>
                    <a:lnTo>
                      <a:pt x="4014" y="660"/>
                    </a:lnTo>
                    <a:lnTo>
                      <a:pt x="4014" y="660"/>
                    </a:lnTo>
                    <a:lnTo>
                      <a:pt x="4014" y="666"/>
                    </a:lnTo>
                    <a:lnTo>
                      <a:pt x="4014" y="666"/>
                    </a:lnTo>
                    <a:lnTo>
                      <a:pt x="4014" y="666"/>
                    </a:lnTo>
                    <a:lnTo>
                      <a:pt x="4014" y="666"/>
                    </a:lnTo>
                    <a:lnTo>
                      <a:pt x="4020" y="672"/>
                    </a:lnTo>
                    <a:lnTo>
                      <a:pt x="4020" y="672"/>
                    </a:lnTo>
                    <a:lnTo>
                      <a:pt x="4020" y="672"/>
                    </a:lnTo>
                    <a:lnTo>
                      <a:pt x="4020" y="678"/>
                    </a:lnTo>
                    <a:lnTo>
                      <a:pt x="4020" y="678"/>
                    </a:lnTo>
                    <a:lnTo>
                      <a:pt x="4020" y="678"/>
                    </a:lnTo>
                    <a:lnTo>
                      <a:pt x="4020" y="678"/>
                    </a:lnTo>
                    <a:lnTo>
                      <a:pt x="4026" y="684"/>
                    </a:lnTo>
                    <a:lnTo>
                      <a:pt x="4026" y="684"/>
                    </a:lnTo>
                    <a:lnTo>
                      <a:pt x="4026" y="684"/>
                    </a:lnTo>
                    <a:lnTo>
                      <a:pt x="4026" y="690"/>
                    </a:lnTo>
                    <a:lnTo>
                      <a:pt x="4026" y="690"/>
                    </a:lnTo>
                    <a:lnTo>
                      <a:pt x="4026" y="690"/>
                    </a:lnTo>
                    <a:lnTo>
                      <a:pt x="4026" y="696"/>
                    </a:lnTo>
                    <a:lnTo>
                      <a:pt x="4032" y="696"/>
                    </a:lnTo>
                    <a:lnTo>
                      <a:pt x="4032" y="696"/>
                    </a:lnTo>
                    <a:lnTo>
                      <a:pt x="4032" y="696"/>
                    </a:lnTo>
                    <a:lnTo>
                      <a:pt x="4032" y="702"/>
                    </a:lnTo>
                    <a:lnTo>
                      <a:pt x="4032" y="702"/>
                    </a:lnTo>
                    <a:lnTo>
                      <a:pt x="4032" y="702"/>
                    </a:lnTo>
                    <a:lnTo>
                      <a:pt x="4038" y="708"/>
                    </a:lnTo>
                    <a:lnTo>
                      <a:pt x="4038" y="708"/>
                    </a:lnTo>
                    <a:lnTo>
                      <a:pt x="4038" y="708"/>
                    </a:lnTo>
                    <a:lnTo>
                      <a:pt x="4038" y="708"/>
                    </a:lnTo>
                    <a:lnTo>
                      <a:pt x="4038" y="714"/>
                    </a:lnTo>
                    <a:lnTo>
                      <a:pt x="4038" y="714"/>
                    </a:lnTo>
                    <a:lnTo>
                      <a:pt x="4038" y="714"/>
                    </a:lnTo>
                    <a:lnTo>
                      <a:pt x="4044" y="714"/>
                    </a:lnTo>
                    <a:lnTo>
                      <a:pt x="4044" y="714"/>
                    </a:lnTo>
                    <a:lnTo>
                      <a:pt x="4044" y="720"/>
                    </a:lnTo>
                    <a:lnTo>
                      <a:pt x="4044" y="720"/>
                    </a:lnTo>
                    <a:lnTo>
                      <a:pt x="4044" y="720"/>
                    </a:lnTo>
                    <a:lnTo>
                      <a:pt x="4044" y="720"/>
                    </a:lnTo>
                    <a:lnTo>
                      <a:pt x="4050" y="720"/>
                    </a:lnTo>
                    <a:lnTo>
                      <a:pt x="4050" y="720"/>
                    </a:lnTo>
                    <a:lnTo>
                      <a:pt x="4050" y="720"/>
                    </a:lnTo>
                    <a:lnTo>
                      <a:pt x="4050" y="720"/>
                    </a:lnTo>
                    <a:lnTo>
                      <a:pt x="4050" y="720"/>
                    </a:lnTo>
                    <a:lnTo>
                      <a:pt x="4050" y="720"/>
                    </a:lnTo>
                    <a:lnTo>
                      <a:pt x="4056" y="720"/>
                    </a:lnTo>
                    <a:lnTo>
                      <a:pt x="4056" y="720"/>
                    </a:lnTo>
                    <a:lnTo>
                      <a:pt x="4056" y="720"/>
                    </a:lnTo>
                    <a:lnTo>
                      <a:pt x="4056" y="720"/>
                    </a:lnTo>
                    <a:lnTo>
                      <a:pt x="4056" y="720"/>
                    </a:lnTo>
                    <a:lnTo>
                      <a:pt x="4056" y="720"/>
                    </a:lnTo>
                    <a:lnTo>
                      <a:pt x="4056" y="720"/>
                    </a:lnTo>
                    <a:lnTo>
                      <a:pt x="4062" y="720"/>
                    </a:lnTo>
                    <a:lnTo>
                      <a:pt x="4062" y="720"/>
                    </a:lnTo>
                    <a:lnTo>
                      <a:pt x="4062" y="720"/>
                    </a:lnTo>
                    <a:lnTo>
                      <a:pt x="4062" y="720"/>
                    </a:lnTo>
                    <a:lnTo>
                      <a:pt x="4062" y="720"/>
                    </a:lnTo>
                    <a:lnTo>
                      <a:pt x="4062" y="720"/>
                    </a:lnTo>
                    <a:lnTo>
                      <a:pt x="4062" y="720"/>
                    </a:lnTo>
                    <a:lnTo>
                      <a:pt x="4068" y="720"/>
                    </a:lnTo>
                    <a:lnTo>
                      <a:pt x="4068" y="720"/>
                    </a:lnTo>
                    <a:lnTo>
                      <a:pt x="4068" y="720"/>
                    </a:lnTo>
                    <a:lnTo>
                      <a:pt x="4068" y="720"/>
                    </a:lnTo>
                    <a:lnTo>
                      <a:pt x="4068" y="720"/>
                    </a:lnTo>
                    <a:lnTo>
                      <a:pt x="4068" y="720"/>
                    </a:lnTo>
                    <a:lnTo>
                      <a:pt x="4074" y="720"/>
                    </a:lnTo>
                    <a:lnTo>
                      <a:pt x="4074" y="720"/>
                    </a:lnTo>
                    <a:lnTo>
                      <a:pt x="4074" y="720"/>
                    </a:lnTo>
                    <a:lnTo>
                      <a:pt x="4074" y="720"/>
                    </a:lnTo>
                    <a:lnTo>
                      <a:pt x="4074" y="720"/>
                    </a:lnTo>
                    <a:lnTo>
                      <a:pt x="4074" y="720"/>
                    </a:lnTo>
                    <a:lnTo>
                      <a:pt x="4074" y="720"/>
                    </a:lnTo>
                    <a:lnTo>
                      <a:pt x="4080" y="720"/>
                    </a:lnTo>
                    <a:lnTo>
                      <a:pt x="4080" y="720"/>
                    </a:lnTo>
                    <a:lnTo>
                      <a:pt x="4080" y="720"/>
                    </a:lnTo>
                    <a:lnTo>
                      <a:pt x="4080" y="720"/>
                    </a:lnTo>
                    <a:lnTo>
                      <a:pt x="4080" y="720"/>
                    </a:lnTo>
                    <a:lnTo>
                      <a:pt x="4080" y="720"/>
                    </a:lnTo>
                    <a:lnTo>
                      <a:pt x="4086" y="720"/>
                    </a:lnTo>
                    <a:lnTo>
                      <a:pt x="4086" y="720"/>
                    </a:lnTo>
                    <a:lnTo>
                      <a:pt x="4086" y="720"/>
                    </a:lnTo>
                    <a:lnTo>
                      <a:pt x="4086" y="720"/>
                    </a:lnTo>
                    <a:lnTo>
                      <a:pt x="4086" y="720"/>
                    </a:lnTo>
                    <a:lnTo>
                      <a:pt x="4086" y="720"/>
                    </a:lnTo>
                    <a:lnTo>
                      <a:pt x="4086" y="720"/>
                    </a:lnTo>
                    <a:lnTo>
                      <a:pt x="4092" y="720"/>
                    </a:lnTo>
                    <a:lnTo>
                      <a:pt x="4092" y="720"/>
                    </a:lnTo>
                    <a:lnTo>
                      <a:pt x="4092" y="720"/>
                    </a:lnTo>
                    <a:lnTo>
                      <a:pt x="4092" y="720"/>
                    </a:lnTo>
                    <a:lnTo>
                      <a:pt x="4092" y="720"/>
                    </a:lnTo>
                    <a:lnTo>
                      <a:pt x="4092" y="720"/>
                    </a:lnTo>
                    <a:lnTo>
                      <a:pt x="4098" y="720"/>
                    </a:lnTo>
                    <a:lnTo>
                      <a:pt x="4098" y="720"/>
                    </a:lnTo>
                    <a:lnTo>
                      <a:pt x="4098" y="720"/>
                    </a:lnTo>
                    <a:lnTo>
                      <a:pt x="4098" y="720"/>
                    </a:lnTo>
                    <a:lnTo>
                      <a:pt x="4098" y="720"/>
                    </a:lnTo>
                    <a:lnTo>
                      <a:pt x="4098" y="720"/>
                    </a:lnTo>
                    <a:lnTo>
                      <a:pt x="4104" y="720"/>
                    </a:lnTo>
                    <a:lnTo>
                      <a:pt x="4104" y="720"/>
                    </a:lnTo>
                    <a:lnTo>
                      <a:pt x="4104" y="720"/>
                    </a:lnTo>
                    <a:lnTo>
                      <a:pt x="4104" y="720"/>
                    </a:lnTo>
                    <a:lnTo>
                      <a:pt x="4104" y="720"/>
                    </a:lnTo>
                    <a:lnTo>
                      <a:pt x="4104" y="720"/>
                    </a:lnTo>
                    <a:lnTo>
                      <a:pt x="4104" y="720"/>
                    </a:lnTo>
                    <a:lnTo>
                      <a:pt x="4110" y="720"/>
                    </a:lnTo>
                    <a:lnTo>
                      <a:pt x="4110" y="720"/>
                    </a:lnTo>
                    <a:lnTo>
                      <a:pt x="4110" y="720"/>
                    </a:lnTo>
                    <a:lnTo>
                      <a:pt x="4110" y="720"/>
                    </a:lnTo>
                    <a:lnTo>
                      <a:pt x="4110" y="720"/>
                    </a:lnTo>
                    <a:lnTo>
                      <a:pt x="4110" y="720"/>
                    </a:lnTo>
                    <a:lnTo>
                      <a:pt x="4110" y="720"/>
                    </a:lnTo>
                    <a:lnTo>
                      <a:pt x="4116" y="720"/>
                    </a:lnTo>
                    <a:lnTo>
                      <a:pt x="4116" y="720"/>
                    </a:lnTo>
                    <a:lnTo>
                      <a:pt x="4116" y="720"/>
                    </a:lnTo>
                    <a:lnTo>
                      <a:pt x="4116" y="720"/>
                    </a:lnTo>
                    <a:lnTo>
                      <a:pt x="4116" y="720"/>
                    </a:lnTo>
                    <a:lnTo>
                      <a:pt x="4116" y="720"/>
                    </a:lnTo>
                    <a:lnTo>
                      <a:pt x="4122" y="720"/>
                    </a:lnTo>
                    <a:lnTo>
                      <a:pt x="4122" y="720"/>
                    </a:lnTo>
                    <a:lnTo>
                      <a:pt x="4122" y="720"/>
                    </a:lnTo>
                    <a:lnTo>
                      <a:pt x="4122" y="720"/>
                    </a:lnTo>
                    <a:lnTo>
                      <a:pt x="4122" y="720"/>
                    </a:lnTo>
                    <a:lnTo>
                      <a:pt x="4122" y="720"/>
                    </a:lnTo>
                    <a:lnTo>
                      <a:pt x="4128" y="720"/>
                    </a:lnTo>
                    <a:lnTo>
                      <a:pt x="4128" y="720"/>
                    </a:lnTo>
                    <a:lnTo>
                      <a:pt x="4128" y="720"/>
                    </a:lnTo>
                    <a:lnTo>
                      <a:pt x="4128" y="720"/>
                    </a:lnTo>
                    <a:lnTo>
                      <a:pt x="4128" y="720"/>
                    </a:lnTo>
                    <a:lnTo>
                      <a:pt x="4128" y="720"/>
                    </a:lnTo>
                    <a:lnTo>
                      <a:pt x="4128" y="720"/>
                    </a:lnTo>
                    <a:lnTo>
                      <a:pt x="4134" y="720"/>
                    </a:lnTo>
                    <a:lnTo>
                      <a:pt x="4134" y="720"/>
                    </a:lnTo>
                    <a:lnTo>
                      <a:pt x="4134" y="720"/>
                    </a:lnTo>
                    <a:lnTo>
                      <a:pt x="4134" y="720"/>
                    </a:lnTo>
                    <a:lnTo>
                      <a:pt x="4134" y="720"/>
                    </a:lnTo>
                    <a:lnTo>
                      <a:pt x="4134" y="720"/>
                    </a:lnTo>
                    <a:lnTo>
                      <a:pt x="4140" y="720"/>
                    </a:lnTo>
                    <a:lnTo>
                      <a:pt x="4140" y="720"/>
                    </a:lnTo>
                    <a:lnTo>
                      <a:pt x="4140" y="720"/>
                    </a:lnTo>
                    <a:lnTo>
                      <a:pt x="4140" y="720"/>
                    </a:lnTo>
                    <a:lnTo>
                      <a:pt x="4140" y="720"/>
                    </a:lnTo>
                    <a:lnTo>
                      <a:pt x="4140" y="720"/>
                    </a:lnTo>
                    <a:lnTo>
                      <a:pt x="4140" y="720"/>
                    </a:lnTo>
                    <a:lnTo>
                      <a:pt x="4146" y="720"/>
                    </a:lnTo>
                    <a:lnTo>
                      <a:pt x="4146" y="720"/>
                    </a:lnTo>
                    <a:lnTo>
                      <a:pt x="4146" y="720"/>
                    </a:lnTo>
                    <a:lnTo>
                      <a:pt x="4146" y="720"/>
                    </a:lnTo>
                    <a:lnTo>
                      <a:pt x="4146" y="720"/>
                    </a:lnTo>
                    <a:lnTo>
                      <a:pt x="4146" y="720"/>
                    </a:lnTo>
                    <a:lnTo>
                      <a:pt x="4152" y="720"/>
                    </a:lnTo>
                    <a:lnTo>
                      <a:pt x="4152" y="720"/>
                    </a:lnTo>
                    <a:lnTo>
                      <a:pt x="4152" y="720"/>
                    </a:lnTo>
                    <a:lnTo>
                      <a:pt x="4152" y="720"/>
                    </a:lnTo>
                    <a:lnTo>
                      <a:pt x="4152" y="720"/>
                    </a:lnTo>
                    <a:lnTo>
                      <a:pt x="4152" y="720"/>
                    </a:lnTo>
                    <a:lnTo>
                      <a:pt x="4152" y="720"/>
                    </a:lnTo>
                    <a:lnTo>
                      <a:pt x="4158" y="720"/>
                    </a:lnTo>
                    <a:lnTo>
                      <a:pt x="4158" y="720"/>
                    </a:lnTo>
                    <a:lnTo>
                      <a:pt x="4158" y="720"/>
                    </a:lnTo>
                    <a:lnTo>
                      <a:pt x="4158" y="720"/>
                    </a:lnTo>
                    <a:lnTo>
                      <a:pt x="4158" y="720"/>
                    </a:lnTo>
                    <a:lnTo>
                      <a:pt x="4158" y="720"/>
                    </a:lnTo>
                    <a:lnTo>
                      <a:pt x="4164" y="720"/>
                    </a:lnTo>
                    <a:lnTo>
                      <a:pt x="4164" y="720"/>
                    </a:lnTo>
                    <a:lnTo>
                      <a:pt x="4164" y="720"/>
                    </a:lnTo>
                    <a:lnTo>
                      <a:pt x="4164" y="720"/>
                    </a:lnTo>
                    <a:lnTo>
                      <a:pt x="4164" y="720"/>
                    </a:lnTo>
                    <a:lnTo>
                      <a:pt x="4164" y="720"/>
                    </a:lnTo>
                    <a:lnTo>
                      <a:pt x="4164" y="720"/>
                    </a:lnTo>
                    <a:lnTo>
                      <a:pt x="4170" y="720"/>
                    </a:lnTo>
                    <a:lnTo>
                      <a:pt x="4170" y="720"/>
                    </a:lnTo>
                    <a:lnTo>
                      <a:pt x="4170" y="720"/>
                    </a:lnTo>
                    <a:lnTo>
                      <a:pt x="4170" y="720"/>
                    </a:lnTo>
                    <a:lnTo>
                      <a:pt x="4170" y="720"/>
                    </a:lnTo>
                    <a:lnTo>
                      <a:pt x="4170" y="720"/>
                    </a:lnTo>
                    <a:lnTo>
                      <a:pt x="4176" y="720"/>
                    </a:lnTo>
                    <a:lnTo>
                      <a:pt x="4176" y="720"/>
                    </a:lnTo>
                    <a:lnTo>
                      <a:pt x="4176" y="720"/>
                    </a:lnTo>
                    <a:lnTo>
                      <a:pt x="4176" y="720"/>
                    </a:lnTo>
                    <a:lnTo>
                      <a:pt x="4176" y="720"/>
                    </a:lnTo>
                    <a:lnTo>
                      <a:pt x="4176" y="720"/>
                    </a:lnTo>
                    <a:lnTo>
                      <a:pt x="4176" y="720"/>
                    </a:lnTo>
                    <a:lnTo>
                      <a:pt x="4182" y="720"/>
                    </a:lnTo>
                    <a:lnTo>
                      <a:pt x="4182" y="720"/>
                    </a:lnTo>
                    <a:lnTo>
                      <a:pt x="4182" y="720"/>
                    </a:lnTo>
                    <a:lnTo>
                      <a:pt x="4182" y="720"/>
                    </a:lnTo>
                    <a:lnTo>
                      <a:pt x="4182" y="720"/>
                    </a:lnTo>
                    <a:lnTo>
                      <a:pt x="4182" y="720"/>
                    </a:lnTo>
                    <a:lnTo>
                      <a:pt x="4182" y="720"/>
                    </a:lnTo>
                    <a:lnTo>
                      <a:pt x="4188" y="720"/>
                    </a:lnTo>
                    <a:lnTo>
                      <a:pt x="4188" y="720"/>
                    </a:lnTo>
                    <a:lnTo>
                      <a:pt x="4188" y="720"/>
                    </a:lnTo>
                    <a:lnTo>
                      <a:pt x="4188" y="720"/>
                    </a:lnTo>
                    <a:lnTo>
                      <a:pt x="4188" y="720"/>
                    </a:lnTo>
                    <a:lnTo>
                      <a:pt x="4188" y="720"/>
                    </a:lnTo>
                    <a:lnTo>
                      <a:pt x="4188" y="720"/>
                    </a:lnTo>
                    <a:lnTo>
                      <a:pt x="4194" y="720"/>
                    </a:lnTo>
                    <a:lnTo>
                      <a:pt x="4194" y="720"/>
                    </a:lnTo>
                    <a:lnTo>
                      <a:pt x="4194" y="720"/>
                    </a:lnTo>
                    <a:lnTo>
                      <a:pt x="4194" y="720"/>
                    </a:lnTo>
                    <a:lnTo>
                      <a:pt x="4194" y="720"/>
                    </a:lnTo>
                    <a:lnTo>
                      <a:pt x="4194" y="720"/>
                    </a:lnTo>
                    <a:lnTo>
                      <a:pt x="4200" y="720"/>
                    </a:lnTo>
                    <a:lnTo>
                      <a:pt x="4200" y="720"/>
                    </a:lnTo>
                    <a:lnTo>
                      <a:pt x="4200" y="720"/>
                    </a:lnTo>
                    <a:lnTo>
                      <a:pt x="4200" y="720"/>
                    </a:lnTo>
                    <a:lnTo>
                      <a:pt x="4200" y="720"/>
                    </a:lnTo>
                    <a:lnTo>
                      <a:pt x="4200" y="720"/>
                    </a:lnTo>
                    <a:lnTo>
                      <a:pt x="4206" y="720"/>
                    </a:lnTo>
                    <a:lnTo>
                      <a:pt x="4206" y="720"/>
                    </a:lnTo>
                    <a:lnTo>
                      <a:pt x="4206" y="720"/>
                    </a:lnTo>
                    <a:lnTo>
                      <a:pt x="4206" y="720"/>
                    </a:lnTo>
                    <a:lnTo>
                      <a:pt x="4206" y="720"/>
                    </a:lnTo>
                    <a:lnTo>
                      <a:pt x="4206" y="720"/>
                    </a:lnTo>
                    <a:lnTo>
                      <a:pt x="4212" y="720"/>
                    </a:lnTo>
                    <a:lnTo>
                      <a:pt x="4212" y="720"/>
                    </a:lnTo>
                    <a:lnTo>
                      <a:pt x="4212" y="720"/>
                    </a:lnTo>
                    <a:lnTo>
                      <a:pt x="4212" y="720"/>
                    </a:lnTo>
                    <a:lnTo>
                      <a:pt x="4212" y="720"/>
                    </a:lnTo>
                    <a:lnTo>
                      <a:pt x="4212" y="720"/>
                    </a:lnTo>
                    <a:lnTo>
                      <a:pt x="4212" y="720"/>
                    </a:lnTo>
                    <a:lnTo>
                      <a:pt x="4218" y="720"/>
                    </a:lnTo>
                    <a:lnTo>
                      <a:pt x="4218" y="720"/>
                    </a:lnTo>
                    <a:lnTo>
                      <a:pt x="4218" y="720"/>
                    </a:lnTo>
                    <a:lnTo>
                      <a:pt x="4218" y="720"/>
                    </a:lnTo>
                    <a:lnTo>
                      <a:pt x="4218" y="720"/>
                    </a:lnTo>
                    <a:lnTo>
                      <a:pt x="4218" y="720"/>
                    </a:lnTo>
                    <a:lnTo>
                      <a:pt x="4224" y="720"/>
                    </a:lnTo>
                    <a:lnTo>
                      <a:pt x="4224" y="720"/>
                    </a:lnTo>
                    <a:lnTo>
                      <a:pt x="4224" y="720"/>
                    </a:lnTo>
                    <a:lnTo>
                      <a:pt x="4224" y="720"/>
                    </a:lnTo>
                    <a:lnTo>
                      <a:pt x="4224" y="720"/>
                    </a:lnTo>
                    <a:lnTo>
                      <a:pt x="4224" y="720"/>
                    </a:lnTo>
                    <a:lnTo>
                      <a:pt x="4224" y="720"/>
                    </a:lnTo>
                    <a:lnTo>
                      <a:pt x="4230" y="720"/>
                    </a:lnTo>
                    <a:lnTo>
                      <a:pt x="4230" y="720"/>
                    </a:lnTo>
                    <a:lnTo>
                      <a:pt x="4230" y="720"/>
                    </a:lnTo>
                    <a:lnTo>
                      <a:pt x="4230" y="720"/>
                    </a:lnTo>
                    <a:lnTo>
                      <a:pt x="4230" y="720"/>
                    </a:lnTo>
                    <a:lnTo>
                      <a:pt x="4230" y="720"/>
                    </a:lnTo>
                    <a:lnTo>
                      <a:pt x="4236" y="720"/>
                    </a:lnTo>
                    <a:lnTo>
                      <a:pt x="4236" y="720"/>
                    </a:lnTo>
                    <a:lnTo>
                      <a:pt x="4236" y="720"/>
                    </a:lnTo>
                    <a:lnTo>
                      <a:pt x="4236" y="720"/>
                    </a:lnTo>
                    <a:lnTo>
                      <a:pt x="4236" y="720"/>
                    </a:lnTo>
                    <a:lnTo>
                      <a:pt x="4236" y="720"/>
                    </a:lnTo>
                    <a:lnTo>
                      <a:pt x="4236" y="720"/>
                    </a:lnTo>
                    <a:lnTo>
                      <a:pt x="4242" y="720"/>
                    </a:lnTo>
                    <a:lnTo>
                      <a:pt x="4242" y="720"/>
                    </a:lnTo>
                    <a:lnTo>
                      <a:pt x="4242" y="720"/>
                    </a:lnTo>
                    <a:lnTo>
                      <a:pt x="4242" y="720"/>
                    </a:lnTo>
                    <a:lnTo>
                      <a:pt x="4242" y="720"/>
                    </a:lnTo>
                    <a:lnTo>
                      <a:pt x="4242" y="720"/>
                    </a:lnTo>
                    <a:lnTo>
                      <a:pt x="4242" y="720"/>
                    </a:lnTo>
                    <a:lnTo>
                      <a:pt x="4248" y="720"/>
                    </a:lnTo>
                    <a:lnTo>
                      <a:pt x="4248" y="720"/>
                    </a:lnTo>
                    <a:lnTo>
                      <a:pt x="4248" y="720"/>
                    </a:lnTo>
                    <a:lnTo>
                      <a:pt x="4248" y="720"/>
                    </a:lnTo>
                    <a:lnTo>
                      <a:pt x="4248" y="720"/>
                    </a:lnTo>
                    <a:lnTo>
                      <a:pt x="4248" y="720"/>
                    </a:lnTo>
                    <a:lnTo>
                      <a:pt x="4254" y="720"/>
                    </a:lnTo>
                    <a:lnTo>
                      <a:pt x="4254" y="720"/>
                    </a:lnTo>
                    <a:lnTo>
                      <a:pt x="4254" y="720"/>
                    </a:lnTo>
                    <a:lnTo>
                      <a:pt x="4254" y="720"/>
                    </a:lnTo>
                    <a:lnTo>
                      <a:pt x="4254" y="720"/>
                    </a:lnTo>
                    <a:lnTo>
                      <a:pt x="4254" y="720"/>
                    </a:lnTo>
                    <a:lnTo>
                      <a:pt x="4260" y="720"/>
                    </a:lnTo>
                    <a:lnTo>
                      <a:pt x="4260" y="720"/>
                    </a:lnTo>
                    <a:lnTo>
                      <a:pt x="4260" y="720"/>
                    </a:lnTo>
                    <a:lnTo>
                      <a:pt x="4260" y="720"/>
                    </a:lnTo>
                    <a:lnTo>
                      <a:pt x="4260" y="720"/>
                    </a:lnTo>
                    <a:lnTo>
                      <a:pt x="4260" y="720"/>
                    </a:lnTo>
                    <a:lnTo>
                      <a:pt x="4260" y="720"/>
                    </a:lnTo>
                    <a:lnTo>
                      <a:pt x="4266" y="720"/>
                    </a:lnTo>
                    <a:lnTo>
                      <a:pt x="4266" y="720"/>
                    </a:lnTo>
                    <a:lnTo>
                      <a:pt x="4266" y="720"/>
                    </a:lnTo>
                    <a:lnTo>
                      <a:pt x="4266" y="720"/>
                    </a:lnTo>
                    <a:lnTo>
                      <a:pt x="4266" y="720"/>
                    </a:lnTo>
                    <a:lnTo>
                      <a:pt x="4266" y="720"/>
                    </a:lnTo>
                    <a:lnTo>
                      <a:pt x="4272" y="720"/>
                    </a:lnTo>
                    <a:lnTo>
                      <a:pt x="4272" y="720"/>
                    </a:lnTo>
                    <a:lnTo>
                      <a:pt x="4272" y="720"/>
                    </a:lnTo>
                    <a:lnTo>
                      <a:pt x="4272" y="720"/>
                    </a:lnTo>
                    <a:lnTo>
                      <a:pt x="4272" y="720"/>
                    </a:lnTo>
                    <a:lnTo>
                      <a:pt x="4272" y="720"/>
                    </a:lnTo>
                    <a:lnTo>
                      <a:pt x="4272" y="720"/>
                    </a:lnTo>
                    <a:lnTo>
                      <a:pt x="4278" y="720"/>
                    </a:lnTo>
                    <a:lnTo>
                      <a:pt x="4278" y="720"/>
                    </a:lnTo>
                    <a:lnTo>
                      <a:pt x="4278" y="720"/>
                    </a:lnTo>
                    <a:lnTo>
                      <a:pt x="4278" y="720"/>
                    </a:lnTo>
                    <a:lnTo>
                      <a:pt x="4278" y="720"/>
                    </a:lnTo>
                    <a:lnTo>
                      <a:pt x="4278" y="720"/>
                    </a:lnTo>
                    <a:lnTo>
                      <a:pt x="4284" y="720"/>
                    </a:lnTo>
                    <a:lnTo>
                      <a:pt x="4284" y="720"/>
                    </a:lnTo>
                    <a:lnTo>
                      <a:pt x="4284" y="720"/>
                    </a:lnTo>
                    <a:lnTo>
                      <a:pt x="4284" y="720"/>
                    </a:lnTo>
                    <a:lnTo>
                      <a:pt x="4284" y="720"/>
                    </a:lnTo>
                    <a:lnTo>
                      <a:pt x="4284" y="720"/>
                    </a:lnTo>
                    <a:lnTo>
                      <a:pt x="4284" y="720"/>
                    </a:lnTo>
                    <a:lnTo>
                      <a:pt x="4290" y="720"/>
                    </a:lnTo>
                    <a:lnTo>
                      <a:pt x="4290" y="720"/>
                    </a:lnTo>
                    <a:lnTo>
                      <a:pt x="4290" y="720"/>
                    </a:lnTo>
                    <a:lnTo>
                      <a:pt x="4290" y="720"/>
                    </a:lnTo>
                    <a:lnTo>
                      <a:pt x="4290" y="720"/>
                    </a:lnTo>
                    <a:lnTo>
                      <a:pt x="4290" y="720"/>
                    </a:lnTo>
                    <a:lnTo>
                      <a:pt x="4296" y="720"/>
                    </a:lnTo>
                    <a:lnTo>
                      <a:pt x="4296" y="720"/>
                    </a:lnTo>
                    <a:lnTo>
                      <a:pt x="4296" y="720"/>
                    </a:lnTo>
                    <a:lnTo>
                      <a:pt x="4296" y="720"/>
                    </a:lnTo>
                    <a:lnTo>
                      <a:pt x="4296" y="720"/>
                    </a:lnTo>
                    <a:lnTo>
                      <a:pt x="4296" y="720"/>
                    </a:lnTo>
                    <a:lnTo>
                      <a:pt x="4296" y="720"/>
                    </a:lnTo>
                    <a:lnTo>
                      <a:pt x="4302" y="720"/>
                    </a:lnTo>
                    <a:lnTo>
                      <a:pt x="4302" y="720"/>
                    </a:lnTo>
                    <a:lnTo>
                      <a:pt x="4302" y="720"/>
                    </a:lnTo>
                    <a:lnTo>
                      <a:pt x="4302" y="720"/>
                    </a:lnTo>
                    <a:lnTo>
                      <a:pt x="4302" y="720"/>
                    </a:lnTo>
                    <a:lnTo>
                      <a:pt x="4302" y="720"/>
                    </a:lnTo>
                    <a:lnTo>
                      <a:pt x="4308" y="720"/>
                    </a:lnTo>
                    <a:lnTo>
                      <a:pt x="4308" y="720"/>
                    </a:lnTo>
                    <a:lnTo>
                      <a:pt x="4308" y="720"/>
                    </a:lnTo>
                    <a:lnTo>
                      <a:pt x="4308" y="720"/>
                    </a:lnTo>
                    <a:lnTo>
                      <a:pt x="4308" y="720"/>
                    </a:lnTo>
                    <a:lnTo>
                      <a:pt x="4308" y="720"/>
                    </a:lnTo>
                    <a:lnTo>
                      <a:pt x="4308" y="720"/>
                    </a:lnTo>
                    <a:lnTo>
                      <a:pt x="4314" y="720"/>
                    </a:lnTo>
                    <a:lnTo>
                      <a:pt x="4314" y="720"/>
                    </a:lnTo>
                    <a:lnTo>
                      <a:pt x="4314" y="720"/>
                    </a:lnTo>
                    <a:lnTo>
                      <a:pt x="4314" y="720"/>
                    </a:lnTo>
                    <a:lnTo>
                      <a:pt x="4314" y="720"/>
                    </a:lnTo>
                    <a:lnTo>
                      <a:pt x="4314" y="720"/>
                    </a:lnTo>
                    <a:lnTo>
                      <a:pt x="4320" y="720"/>
                    </a:lnTo>
                    <a:lnTo>
                      <a:pt x="4320" y="720"/>
                    </a:lnTo>
                    <a:lnTo>
                      <a:pt x="4320" y="720"/>
                    </a:lnTo>
                    <a:lnTo>
                      <a:pt x="4320" y="720"/>
                    </a:lnTo>
                    <a:lnTo>
                      <a:pt x="4320" y="720"/>
                    </a:lnTo>
                    <a:lnTo>
                      <a:pt x="4320" y="720"/>
                    </a:lnTo>
                    <a:lnTo>
                      <a:pt x="4320" y="720"/>
                    </a:lnTo>
                    <a:lnTo>
                      <a:pt x="4326" y="720"/>
                    </a:lnTo>
                    <a:lnTo>
                      <a:pt x="4326" y="720"/>
                    </a:lnTo>
                    <a:lnTo>
                      <a:pt x="4326" y="720"/>
                    </a:lnTo>
                    <a:lnTo>
                      <a:pt x="4326" y="720"/>
                    </a:lnTo>
                    <a:lnTo>
                      <a:pt x="4326" y="720"/>
                    </a:lnTo>
                    <a:lnTo>
                      <a:pt x="4326" y="720"/>
                    </a:lnTo>
                    <a:lnTo>
                      <a:pt x="4332" y="720"/>
                    </a:lnTo>
                    <a:lnTo>
                      <a:pt x="4332" y="720"/>
                    </a:lnTo>
                    <a:lnTo>
                      <a:pt x="4332" y="720"/>
                    </a:lnTo>
                    <a:lnTo>
                      <a:pt x="4332" y="720"/>
                    </a:lnTo>
                    <a:lnTo>
                      <a:pt x="4332" y="720"/>
                    </a:lnTo>
                    <a:lnTo>
                      <a:pt x="4332" y="720"/>
                    </a:lnTo>
                    <a:lnTo>
                      <a:pt x="4332" y="720"/>
                    </a:lnTo>
                    <a:lnTo>
                      <a:pt x="4338" y="720"/>
                    </a:lnTo>
                    <a:lnTo>
                      <a:pt x="4338" y="720"/>
                    </a:lnTo>
                    <a:lnTo>
                      <a:pt x="4338" y="720"/>
                    </a:lnTo>
                    <a:lnTo>
                      <a:pt x="4338" y="720"/>
                    </a:lnTo>
                    <a:lnTo>
                      <a:pt x="4338" y="720"/>
                    </a:lnTo>
                    <a:lnTo>
                      <a:pt x="4338" y="720"/>
                    </a:lnTo>
                    <a:lnTo>
                      <a:pt x="4344" y="720"/>
                    </a:lnTo>
                    <a:lnTo>
                      <a:pt x="4344" y="720"/>
                    </a:lnTo>
                    <a:lnTo>
                      <a:pt x="4344" y="720"/>
                    </a:lnTo>
                    <a:lnTo>
                      <a:pt x="4344" y="720"/>
                    </a:lnTo>
                    <a:lnTo>
                      <a:pt x="4344" y="720"/>
                    </a:lnTo>
                    <a:lnTo>
                      <a:pt x="4344" y="720"/>
                    </a:lnTo>
                    <a:lnTo>
                      <a:pt x="4344" y="720"/>
                    </a:lnTo>
                    <a:lnTo>
                      <a:pt x="4350" y="720"/>
                    </a:lnTo>
                    <a:lnTo>
                      <a:pt x="4350" y="720"/>
                    </a:lnTo>
                    <a:lnTo>
                      <a:pt x="4350" y="720"/>
                    </a:lnTo>
                    <a:lnTo>
                      <a:pt x="4350" y="720"/>
                    </a:lnTo>
                    <a:lnTo>
                      <a:pt x="4350" y="720"/>
                    </a:lnTo>
                    <a:lnTo>
                      <a:pt x="4350" y="720"/>
                    </a:lnTo>
                    <a:lnTo>
                      <a:pt x="4356" y="720"/>
                    </a:lnTo>
                    <a:lnTo>
                      <a:pt x="4356" y="720"/>
                    </a:lnTo>
                    <a:lnTo>
                      <a:pt x="4356" y="720"/>
                    </a:lnTo>
                    <a:lnTo>
                      <a:pt x="4356" y="720"/>
                    </a:lnTo>
                    <a:lnTo>
                      <a:pt x="4356" y="720"/>
                    </a:lnTo>
                    <a:lnTo>
                      <a:pt x="4356" y="720"/>
                    </a:lnTo>
                    <a:lnTo>
                      <a:pt x="4356" y="720"/>
                    </a:lnTo>
                    <a:lnTo>
                      <a:pt x="4362" y="720"/>
                    </a:lnTo>
                    <a:lnTo>
                      <a:pt x="4362" y="720"/>
                    </a:lnTo>
                    <a:lnTo>
                      <a:pt x="4362" y="720"/>
                    </a:lnTo>
                    <a:lnTo>
                      <a:pt x="4362" y="720"/>
                    </a:lnTo>
                    <a:lnTo>
                      <a:pt x="4362" y="720"/>
                    </a:lnTo>
                    <a:lnTo>
                      <a:pt x="4362" y="720"/>
                    </a:lnTo>
                    <a:lnTo>
                      <a:pt x="4368" y="720"/>
                    </a:lnTo>
                    <a:lnTo>
                      <a:pt x="4368" y="720"/>
                    </a:lnTo>
                    <a:lnTo>
                      <a:pt x="4368" y="720"/>
                    </a:lnTo>
                    <a:lnTo>
                      <a:pt x="4368" y="720"/>
                    </a:lnTo>
                    <a:lnTo>
                      <a:pt x="4368" y="720"/>
                    </a:lnTo>
                    <a:lnTo>
                      <a:pt x="4368" y="720"/>
                    </a:lnTo>
                    <a:lnTo>
                      <a:pt x="4368" y="720"/>
                    </a:lnTo>
                    <a:lnTo>
                      <a:pt x="4374" y="720"/>
                    </a:lnTo>
                    <a:lnTo>
                      <a:pt x="4374" y="720"/>
                    </a:lnTo>
                    <a:lnTo>
                      <a:pt x="4374" y="720"/>
                    </a:lnTo>
                    <a:lnTo>
                      <a:pt x="4374" y="720"/>
                    </a:lnTo>
                    <a:lnTo>
                      <a:pt x="4374" y="720"/>
                    </a:lnTo>
                    <a:lnTo>
                      <a:pt x="4374" y="720"/>
                    </a:lnTo>
                    <a:lnTo>
                      <a:pt x="4380" y="720"/>
                    </a:lnTo>
                    <a:lnTo>
                      <a:pt x="4380" y="720"/>
                    </a:lnTo>
                    <a:lnTo>
                      <a:pt x="4380" y="720"/>
                    </a:lnTo>
                    <a:lnTo>
                      <a:pt x="4380" y="720"/>
                    </a:lnTo>
                    <a:lnTo>
                      <a:pt x="4380" y="720"/>
                    </a:lnTo>
                    <a:lnTo>
                      <a:pt x="4380" y="720"/>
                    </a:lnTo>
                    <a:lnTo>
                      <a:pt x="4380" y="720"/>
                    </a:lnTo>
                    <a:lnTo>
                      <a:pt x="4386" y="720"/>
                    </a:lnTo>
                    <a:lnTo>
                      <a:pt x="4386" y="720"/>
                    </a:lnTo>
                    <a:lnTo>
                      <a:pt x="4386" y="720"/>
                    </a:lnTo>
                    <a:lnTo>
                      <a:pt x="4386" y="720"/>
                    </a:lnTo>
                    <a:lnTo>
                      <a:pt x="4386" y="720"/>
                    </a:lnTo>
                    <a:lnTo>
                      <a:pt x="4386" y="720"/>
                    </a:lnTo>
                    <a:lnTo>
                      <a:pt x="4386" y="720"/>
                    </a:lnTo>
                    <a:lnTo>
                      <a:pt x="4392" y="720"/>
                    </a:lnTo>
                    <a:lnTo>
                      <a:pt x="4392" y="720"/>
                    </a:lnTo>
                    <a:lnTo>
                      <a:pt x="4392" y="720"/>
                    </a:lnTo>
                    <a:lnTo>
                      <a:pt x="4392" y="720"/>
                    </a:lnTo>
                    <a:lnTo>
                      <a:pt x="4392" y="720"/>
                    </a:lnTo>
                    <a:lnTo>
                      <a:pt x="4398" y="720"/>
                    </a:lnTo>
                    <a:lnTo>
                      <a:pt x="4398" y="720"/>
                    </a:lnTo>
                    <a:lnTo>
                      <a:pt x="4398" y="720"/>
                    </a:lnTo>
                    <a:lnTo>
                      <a:pt x="4398" y="720"/>
                    </a:lnTo>
                    <a:lnTo>
                      <a:pt x="4398" y="720"/>
                    </a:lnTo>
                    <a:lnTo>
                      <a:pt x="4398" y="720"/>
                    </a:lnTo>
                    <a:lnTo>
                      <a:pt x="4398" y="720"/>
                    </a:lnTo>
                    <a:lnTo>
                      <a:pt x="4404" y="720"/>
                    </a:lnTo>
                    <a:lnTo>
                      <a:pt x="4404" y="720"/>
                    </a:lnTo>
                    <a:lnTo>
                      <a:pt x="4404" y="720"/>
                    </a:lnTo>
                    <a:lnTo>
                      <a:pt x="4404" y="720"/>
                    </a:lnTo>
                    <a:lnTo>
                      <a:pt x="4404" y="720"/>
                    </a:lnTo>
                    <a:lnTo>
                      <a:pt x="4404" y="720"/>
                    </a:lnTo>
                    <a:lnTo>
                      <a:pt x="4404" y="720"/>
                    </a:lnTo>
                    <a:lnTo>
                      <a:pt x="4410" y="720"/>
                    </a:lnTo>
                    <a:lnTo>
                      <a:pt x="4410" y="720"/>
                    </a:lnTo>
                    <a:lnTo>
                      <a:pt x="4410" y="720"/>
                    </a:lnTo>
                    <a:lnTo>
                      <a:pt x="4410" y="720"/>
                    </a:lnTo>
                    <a:lnTo>
                      <a:pt x="4410" y="720"/>
                    </a:lnTo>
                    <a:lnTo>
                      <a:pt x="4410" y="720"/>
                    </a:lnTo>
                    <a:lnTo>
                      <a:pt x="4416" y="720"/>
                    </a:lnTo>
                    <a:lnTo>
                      <a:pt x="4416" y="720"/>
                    </a:lnTo>
                    <a:lnTo>
                      <a:pt x="4416" y="720"/>
                    </a:lnTo>
                    <a:lnTo>
                      <a:pt x="4416" y="720"/>
                    </a:lnTo>
                    <a:lnTo>
                      <a:pt x="4416" y="720"/>
                    </a:lnTo>
                    <a:lnTo>
                      <a:pt x="4416" y="720"/>
                    </a:lnTo>
                    <a:lnTo>
                      <a:pt x="4416" y="720"/>
                    </a:lnTo>
                    <a:lnTo>
                      <a:pt x="4422" y="720"/>
                    </a:lnTo>
                    <a:lnTo>
                      <a:pt x="4422" y="720"/>
                    </a:lnTo>
                    <a:lnTo>
                      <a:pt x="4422" y="720"/>
                    </a:lnTo>
                    <a:lnTo>
                      <a:pt x="4422" y="720"/>
                    </a:lnTo>
                    <a:lnTo>
                      <a:pt x="4422" y="720"/>
                    </a:lnTo>
                    <a:lnTo>
                      <a:pt x="4422" y="720"/>
                    </a:lnTo>
                    <a:lnTo>
                      <a:pt x="4422" y="720"/>
                    </a:lnTo>
                    <a:lnTo>
                      <a:pt x="4428" y="720"/>
                    </a:lnTo>
                    <a:lnTo>
                      <a:pt x="4428" y="720"/>
                    </a:lnTo>
                    <a:lnTo>
                      <a:pt x="4428" y="720"/>
                    </a:lnTo>
                    <a:lnTo>
                      <a:pt x="4428" y="720"/>
                    </a:lnTo>
                    <a:lnTo>
                      <a:pt x="4428" y="720"/>
                    </a:lnTo>
                    <a:lnTo>
                      <a:pt x="4428" y="720"/>
                    </a:lnTo>
                    <a:lnTo>
                      <a:pt x="4434" y="720"/>
                    </a:lnTo>
                    <a:lnTo>
                      <a:pt x="4434" y="720"/>
                    </a:lnTo>
                    <a:lnTo>
                      <a:pt x="4434" y="720"/>
                    </a:lnTo>
                    <a:lnTo>
                      <a:pt x="4434" y="720"/>
                    </a:lnTo>
                    <a:lnTo>
                      <a:pt x="4434" y="720"/>
                    </a:lnTo>
                    <a:lnTo>
                      <a:pt x="4434" y="720"/>
                    </a:lnTo>
                    <a:lnTo>
                      <a:pt x="4440" y="720"/>
                    </a:lnTo>
                    <a:lnTo>
                      <a:pt x="4440" y="720"/>
                    </a:lnTo>
                    <a:lnTo>
                      <a:pt x="4440" y="720"/>
                    </a:lnTo>
                    <a:lnTo>
                      <a:pt x="4440" y="720"/>
                    </a:lnTo>
                    <a:lnTo>
                      <a:pt x="4440" y="720"/>
                    </a:lnTo>
                    <a:lnTo>
                      <a:pt x="4440" y="720"/>
                    </a:lnTo>
                    <a:lnTo>
                      <a:pt x="4446" y="720"/>
                    </a:lnTo>
                    <a:lnTo>
                      <a:pt x="4446" y="720"/>
                    </a:lnTo>
                    <a:lnTo>
                      <a:pt x="4446" y="720"/>
                    </a:lnTo>
                    <a:lnTo>
                      <a:pt x="4446" y="720"/>
                    </a:lnTo>
                    <a:lnTo>
                      <a:pt x="4446" y="720"/>
                    </a:lnTo>
                    <a:lnTo>
                      <a:pt x="4446" y="720"/>
                    </a:lnTo>
                    <a:lnTo>
                      <a:pt x="4446" y="720"/>
                    </a:lnTo>
                    <a:lnTo>
                      <a:pt x="4446" y="720"/>
                    </a:lnTo>
                    <a:lnTo>
                      <a:pt x="4452" y="720"/>
                    </a:lnTo>
                    <a:lnTo>
                      <a:pt x="4452" y="720"/>
                    </a:lnTo>
                    <a:lnTo>
                      <a:pt x="4452" y="720"/>
                    </a:lnTo>
                    <a:lnTo>
                      <a:pt x="4452" y="720"/>
                    </a:lnTo>
                    <a:lnTo>
                      <a:pt x="4452" y="720"/>
                    </a:lnTo>
                    <a:lnTo>
                      <a:pt x="4458" y="720"/>
                    </a:lnTo>
                    <a:lnTo>
                      <a:pt x="4458" y="720"/>
                    </a:lnTo>
                    <a:lnTo>
                      <a:pt x="4458" y="720"/>
                    </a:lnTo>
                    <a:lnTo>
                      <a:pt x="4458" y="720"/>
                    </a:lnTo>
                    <a:lnTo>
                      <a:pt x="4458" y="720"/>
                    </a:lnTo>
                    <a:lnTo>
                      <a:pt x="4458" y="720"/>
                    </a:lnTo>
                    <a:lnTo>
                      <a:pt x="4458" y="720"/>
                    </a:lnTo>
                    <a:lnTo>
                      <a:pt x="4464" y="720"/>
                    </a:lnTo>
                    <a:lnTo>
                      <a:pt x="4464" y="720"/>
                    </a:lnTo>
                    <a:lnTo>
                      <a:pt x="4464" y="720"/>
                    </a:lnTo>
                    <a:lnTo>
                      <a:pt x="4464" y="720"/>
                    </a:lnTo>
                    <a:lnTo>
                      <a:pt x="4464" y="720"/>
                    </a:lnTo>
                    <a:lnTo>
                      <a:pt x="4464" y="720"/>
                    </a:lnTo>
                    <a:lnTo>
                      <a:pt x="4464" y="720"/>
                    </a:lnTo>
                    <a:lnTo>
                      <a:pt x="4470" y="720"/>
                    </a:lnTo>
                    <a:lnTo>
                      <a:pt x="4470" y="720"/>
                    </a:lnTo>
                    <a:lnTo>
                      <a:pt x="4470" y="720"/>
                    </a:lnTo>
                    <a:lnTo>
                      <a:pt x="4470" y="720"/>
                    </a:lnTo>
                    <a:lnTo>
                      <a:pt x="4470" y="720"/>
                    </a:lnTo>
                    <a:lnTo>
                      <a:pt x="4470" y="720"/>
                    </a:lnTo>
                    <a:lnTo>
                      <a:pt x="4476" y="720"/>
                    </a:lnTo>
                    <a:lnTo>
                      <a:pt x="4476" y="720"/>
                    </a:lnTo>
                    <a:lnTo>
                      <a:pt x="4476" y="720"/>
                    </a:lnTo>
                    <a:lnTo>
                      <a:pt x="4476" y="720"/>
                    </a:lnTo>
                    <a:lnTo>
                      <a:pt x="4476" y="720"/>
                    </a:lnTo>
                    <a:lnTo>
                      <a:pt x="4476" y="720"/>
                    </a:lnTo>
                    <a:lnTo>
                      <a:pt x="4482" y="720"/>
                    </a:lnTo>
                    <a:lnTo>
                      <a:pt x="4482" y="720"/>
                    </a:lnTo>
                    <a:lnTo>
                      <a:pt x="4482" y="720"/>
                    </a:lnTo>
                    <a:lnTo>
                      <a:pt x="4482" y="720"/>
                    </a:lnTo>
                    <a:lnTo>
                      <a:pt x="4482" y="720"/>
                    </a:lnTo>
                    <a:lnTo>
                      <a:pt x="4482" y="720"/>
                    </a:lnTo>
                    <a:lnTo>
                      <a:pt x="4482" y="720"/>
                    </a:lnTo>
                    <a:lnTo>
                      <a:pt x="4488" y="720"/>
                    </a:lnTo>
                    <a:lnTo>
                      <a:pt x="4488" y="720"/>
                    </a:lnTo>
                    <a:lnTo>
                      <a:pt x="4488" y="720"/>
                    </a:lnTo>
                    <a:lnTo>
                      <a:pt x="4488" y="720"/>
                    </a:lnTo>
                    <a:lnTo>
                      <a:pt x="4488" y="720"/>
                    </a:lnTo>
                    <a:lnTo>
                      <a:pt x="4488" y="720"/>
                    </a:lnTo>
                    <a:lnTo>
                      <a:pt x="4494" y="720"/>
                    </a:lnTo>
                    <a:lnTo>
                      <a:pt x="4494" y="720"/>
                    </a:lnTo>
                    <a:lnTo>
                      <a:pt x="4494" y="720"/>
                    </a:lnTo>
                    <a:lnTo>
                      <a:pt x="4494" y="720"/>
                    </a:lnTo>
                    <a:lnTo>
                      <a:pt x="4494" y="720"/>
                    </a:lnTo>
                    <a:lnTo>
                      <a:pt x="4494" y="720"/>
                    </a:lnTo>
                    <a:lnTo>
                      <a:pt x="4494" y="720"/>
                    </a:lnTo>
                    <a:lnTo>
                      <a:pt x="4500" y="720"/>
                    </a:lnTo>
                    <a:lnTo>
                      <a:pt x="4500" y="720"/>
                    </a:lnTo>
                    <a:lnTo>
                      <a:pt x="4500" y="720"/>
                    </a:lnTo>
                    <a:lnTo>
                      <a:pt x="4500" y="720"/>
                    </a:lnTo>
                    <a:lnTo>
                      <a:pt x="4500" y="720"/>
                    </a:lnTo>
                    <a:lnTo>
                      <a:pt x="4500" y="720"/>
                    </a:lnTo>
                    <a:lnTo>
                      <a:pt x="4506" y="720"/>
                    </a:lnTo>
                    <a:lnTo>
                      <a:pt x="4506" y="720"/>
                    </a:lnTo>
                    <a:lnTo>
                      <a:pt x="4506" y="720"/>
                    </a:lnTo>
                    <a:lnTo>
                      <a:pt x="4506" y="720"/>
                    </a:lnTo>
                    <a:lnTo>
                      <a:pt x="4506" y="720"/>
                    </a:lnTo>
                    <a:lnTo>
                      <a:pt x="4506" y="720"/>
                    </a:lnTo>
                    <a:lnTo>
                      <a:pt x="4506" y="720"/>
                    </a:lnTo>
                    <a:lnTo>
                      <a:pt x="4512" y="720"/>
                    </a:lnTo>
                    <a:lnTo>
                      <a:pt x="4512" y="720"/>
                    </a:lnTo>
                    <a:lnTo>
                      <a:pt x="4512" y="720"/>
                    </a:lnTo>
                    <a:lnTo>
                      <a:pt x="4512" y="720"/>
                    </a:lnTo>
                    <a:lnTo>
                      <a:pt x="4512" y="720"/>
                    </a:lnTo>
                    <a:lnTo>
                      <a:pt x="4512" y="720"/>
                    </a:lnTo>
                    <a:lnTo>
                      <a:pt x="4512" y="720"/>
                    </a:lnTo>
                    <a:lnTo>
                      <a:pt x="4518" y="720"/>
                    </a:lnTo>
                    <a:lnTo>
                      <a:pt x="4518" y="720"/>
                    </a:lnTo>
                    <a:lnTo>
                      <a:pt x="4518" y="720"/>
                    </a:lnTo>
                    <a:lnTo>
                      <a:pt x="4518" y="720"/>
                    </a:lnTo>
                    <a:lnTo>
                      <a:pt x="4518" y="720"/>
                    </a:lnTo>
                    <a:lnTo>
                      <a:pt x="4518" y="720"/>
                    </a:lnTo>
                    <a:lnTo>
                      <a:pt x="4524" y="720"/>
                    </a:lnTo>
                    <a:lnTo>
                      <a:pt x="4524" y="720"/>
                    </a:lnTo>
                    <a:lnTo>
                      <a:pt x="4524" y="720"/>
                    </a:lnTo>
                    <a:lnTo>
                      <a:pt x="4524" y="720"/>
                    </a:lnTo>
                    <a:lnTo>
                      <a:pt x="4524" y="720"/>
                    </a:lnTo>
                    <a:lnTo>
                      <a:pt x="4524" y="720"/>
                    </a:lnTo>
                    <a:lnTo>
                      <a:pt x="4524" y="720"/>
                    </a:lnTo>
                    <a:lnTo>
                      <a:pt x="4530" y="720"/>
                    </a:lnTo>
                    <a:lnTo>
                      <a:pt x="4530" y="720"/>
                    </a:lnTo>
                    <a:lnTo>
                      <a:pt x="4530" y="720"/>
                    </a:lnTo>
                    <a:lnTo>
                      <a:pt x="4530" y="720"/>
                    </a:lnTo>
                    <a:lnTo>
                      <a:pt x="4530" y="720"/>
                    </a:lnTo>
                    <a:lnTo>
                      <a:pt x="4530" y="720"/>
                    </a:lnTo>
                    <a:lnTo>
                      <a:pt x="4536" y="720"/>
                    </a:lnTo>
                    <a:lnTo>
                      <a:pt x="4536" y="720"/>
                    </a:lnTo>
                    <a:lnTo>
                      <a:pt x="4536" y="720"/>
                    </a:lnTo>
                    <a:lnTo>
                      <a:pt x="4536" y="720"/>
                    </a:lnTo>
                    <a:lnTo>
                      <a:pt x="4536" y="720"/>
                    </a:lnTo>
                    <a:lnTo>
                      <a:pt x="4536" y="720"/>
                    </a:lnTo>
                    <a:lnTo>
                      <a:pt x="4536" y="720"/>
                    </a:lnTo>
                    <a:lnTo>
                      <a:pt x="4542" y="720"/>
                    </a:lnTo>
                    <a:lnTo>
                      <a:pt x="4542" y="720"/>
                    </a:lnTo>
                    <a:lnTo>
                      <a:pt x="4542" y="720"/>
                    </a:lnTo>
                    <a:lnTo>
                      <a:pt x="4542" y="720"/>
                    </a:lnTo>
                    <a:lnTo>
                      <a:pt x="4542" y="720"/>
                    </a:lnTo>
                    <a:lnTo>
                      <a:pt x="4542" y="720"/>
                    </a:lnTo>
                    <a:lnTo>
                      <a:pt x="4548" y="720"/>
                    </a:lnTo>
                    <a:lnTo>
                      <a:pt x="4548" y="720"/>
                    </a:lnTo>
                    <a:lnTo>
                      <a:pt x="4548" y="720"/>
                    </a:lnTo>
                    <a:lnTo>
                      <a:pt x="4548" y="720"/>
                    </a:lnTo>
                    <a:lnTo>
                      <a:pt x="4548" y="720"/>
                    </a:lnTo>
                    <a:lnTo>
                      <a:pt x="4548" y="720"/>
                    </a:lnTo>
                    <a:lnTo>
                      <a:pt x="4554" y="720"/>
                    </a:lnTo>
                    <a:lnTo>
                      <a:pt x="4554" y="720"/>
                    </a:lnTo>
                    <a:lnTo>
                      <a:pt x="4554" y="720"/>
                    </a:lnTo>
                    <a:lnTo>
                      <a:pt x="4554" y="720"/>
                    </a:lnTo>
                    <a:lnTo>
                      <a:pt x="4554" y="720"/>
                    </a:lnTo>
                    <a:lnTo>
                      <a:pt x="4554" y="720"/>
                    </a:lnTo>
                    <a:lnTo>
                      <a:pt x="4554" y="720"/>
                    </a:lnTo>
                    <a:lnTo>
                      <a:pt x="4560" y="720"/>
                    </a:lnTo>
                    <a:lnTo>
                      <a:pt x="4560" y="720"/>
                    </a:lnTo>
                    <a:lnTo>
                      <a:pt x="4560" y="720"/>
                    </a:lnTo>
                    <a:lnTo>
                      <a:pt x="4560" y="720"/>
                    </a:lnTo>
                    <a:lnTo>
                      <a:pt x="4560" y="720"/>
                    </a:lnTo>
                    <a:lnTo>
                      <a:pt x="4560" y="720"/>
                    </a:lnTo>
                    <a:lnTo>
                      <a:pt x="4566" y="720"/>
                    </a:lnTo>
                    <a:lnTo>
                      <a:pt x="4566" y="720"/>
                    </a:lnTo>
                    <a:lnTo>
                      <a:pt x="4566" y="720"/>
                    </a:lnTo>
                    <a:lnTo>
                      <a:pt x="4566" y="720"/>
                    </a:lnTo>
                    <a:lnTo>
                      <a:pt x="4566" y="720"/>
                    </a:lnTo>
                    <a:lnTo>
                      <a:pt x="4566" y="720"/>
                    </a:lnTo>
                    <a:lnTo>
                      <a:pt x="4566" y="720"/>
                    </a:lnTo>
                    <a:lnTo>
                      <a:pt x="4572" y="720"/>
                    </a:lnTo>
                    <a:lnTo>
                      <a:pt x="4572" y="720"/>
                    </a:lnTo>
                    <a:lnTo>
                      <a:pt x="4572" y="720"/>
                    </a:lnTo>
                    <a:lnTo>
                      <a:pt x="4572" y="720"/>
                    </a:lnTo>
                    <a:lnTo>
                      <a:pt x="4572" y="720"/>
                    </a:lnTo>
                    <a:lnTo>
                      <a:pt x="4572" y="720"/>
                    </a:lnTo>
                    <a:lnTo>
                      <a:pt x="4572" y="720"/>
                    </a:lnTo>
                    <a:lnTo>
                      <a:pt x="4578" y="720"/>
                    </a:lnTo>
                    <a:lnTo>
                      <a:pt x="4578" y="720"/>
                    </a:lnTo>
                    <a:lnTo>
                      <a:pt x="4578" y="720"/>
                    </a:lnTo>
                    <a:lnTo>
                      <a:pt x="4578" y="720"/>
                    </a:lnTo>
                    <a:lnTo>
                      <a:pt x="4578" y="720"/>
                    </a:lnTo>
                    <a:lnTo>
                      <a:pt x="4578" y="720"/>
                    </a:lnTo>
                    <a:lnTo>
                      <a:pt x="4584" y="720"/>
                    </a:lnTo>
                    <a:lnTo>
                      <a:pt x="4584" y="720"/>
                    </a:lnTo>
                    <a:lnTo>
                      <a:pt x="4584" y="720"/>
                    </a:lnTo>
                    <a:lnTo>
                      <a:pt x="4584" y="720"/>
                    </a:lnTo>
                    <a:lnTo>
                      <a:pt x="4584" y="720"/>
                    </a:lnTo>
                    <a:lnTo>
                      <a:pt x="4584" y="720"/>
                    </a:lnTo>
                    <a:lnTo>
                      <a:pt x="4584" y="720"/>
                    </a:lnTo>
                    <a:lnTo>
                      <a:pt x="4590" y="720"/>
                    </a:lnTo>
                    <a:lnTo>
                      <a:pt x="4590" y="720"/>
                    </a:lnTo>
                    <a:lnTo>
                      <a:pt x="4590" y="720"/>
                    </a:lnTo>
                    <a:lnTo>
                      <a:pt x="4590" y="720"/>
                    </a:lnTo>
                    <a:lnTo>
                      <a:pt x="4590" y="720"/>
                    </a:lnTo>
                    <a:lnTo>
                      <a:pt x="4590" y="720"/>
                    </a:lnTo>
                    <a:lnTo>
                      <a:pt x="4596" y="720"/>
                    </a:lnTo>
                    <a:lnTo>
                      <a:pt x="4596" y="720"/>
                    </a:lnTo>
                    <a:lnTo>
                      <a:pt x="4596" y="720"/>
                    </a:lnTo>
                    <a:lnTo>
                      <a:pt x="4596" y="720"/>
                    </a:lnTo>
                    <a:lnTo>
                      <a:pt x="4596" y="720"/>
                    </a:lnTo>
                    <a:lnTo>
                      <a:pt x="4596" y="720"/>
                    </a:lnTo>
                    <a:lnTo>
                      <a:pt x="4602" y="720"/>
                    </a:lnTo>
                    <a:lnTo>
                      <a:pt x="4602" y="720"/>
                    </a:lnTo>
                    <a:lnTo>
                      <a:pt x="4602" y="720"/>
                    </a:lnTo>
                    <a:lnTo>
                      <a:pt x="4602" y="720"/>
                    </a:lnTo>
                    <a:lnTo>
                      <a:pt x="4602" y="720"/>
                    </a:lnTo>
                    <a:lnTo>
                      <a:pt x="4602" y="720"/>
                    </a:lnTo>
                    <a:lnTo>
                      <a:pt x="4602" y="720"/>
                    </a:lnTo>
                    <a:lnTo>
                      <a:pt x="4608" y="720"/>
                    </a:lnTo>
                    <a:lnTo>
                      <a:pt x="4608" y="720"/>
                    </a:lnTo>
                    <a:lnTo>
                      <a:pt x="4608" y="720"/>
                    </a:lnTo>
                    <a:lnTo>
                      <a:pt x="4608" y="720"/>
                    </a:lnTo>
                    <a:lnTo>
                      <a:pt x="4608" y="720"/>
                    </a:lnTo>
                    <a:lnTo>
                      <a:pt x="4608" y="720"/>
                    </a:lnTo>
                    <a:lnTo>
                      <a:pt x="4608" y="720"/>
                    </a:lnTo>
                    <a:lnTo>
                      <a:pt x="4614" y="720"/>
                    </a:lnTo>
                    <a:lnTo>
                      <a:pt x="4614" y="720"/>
                    </a:lnTo>
                    <a:lnTo>
                      <a:pt x="4614" y="720"/>
                    </a:lnTo>
                    <a:lnTo>
                      <a:pt x="4614" y="720"/>
                    </a:lnTo>
                    <a:lnTo>
                      <a:pt x="4614" y="720"/>
                    </a:lnTo>
                    <a:lnTo>
                      <a:pt x="4614" y="720"/>
                    </a:lnTo>
                  </a:path>
                </a:pathLst>
              </a:custGeom>
              <a:noFill/>
              <a:ln w="127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" name="Rectangle 61"/>
              <p:cNvSpPr>
                <a:spLocks noChangeArrowheads="1"/>
              </p:cNvSpPr>
              <p:nvPr/>
            </p:nvSpPr>
            <p:spPr bwMode="auto">
              <a:xfrm>
                <a:off x="1638" y="2874"/>
                <a:ext cx="29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Arial" pitchFamily="34" charset="0"/>
                    <a:cs typeface="Arial" pitchFamily="34" charset="0"/>
                  </a:rPr>
                  <a:t>DISP_X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9" name="Freeform 62"/>
              <p:cNvSpPr>
                <a:spLocks/>
              </p:cNvSpPr>
              <p:nvPr/>
            </p:nvSpPr>
            <p:spPr bwMode="auto">
              <a:xfrm>
                <a:off x="570" y="2034"/>
                <a:ext cx="4614" cy="228"/>
              </a:xfrm>
              <a:custGeom>
                <a:avLst/>
                <a:gdLst>
                  <a:gd name="T0" fmla="*/ 72 w 4614"/>
                  <a:gd name="T1" fmla="*/ 228 h 228"/>
                  <a:gd name="T2" fmla="*/ 144 w 4614"/>
                  <a:gd name="T3" fmla="*/ 54 h 228"/>
                  <a:gd name="T4" fmla="*/ 216 w 4614"/>
                  <a:gd name="T5" fmla="*/ 48 h 228"/>
                  <a:gd name="T6" fmla="*/ 288 w 4614"/>
                  <a:gd name="T7" fmla="*/ 48 h 228"/>
                  <a:gd name="T8" fmla="*/ 360 w 4614"/>
                  <a:gd name="T9" fmla="*/ 48 h 228"/>
                  <a:gd name="T10" fmla="*/ 432 w 4614"/>
                  <a:gd name="T11" fmla="*/ 48 h 228"/>
                  <a:gd name="T12" fmla="*/ 510 w 4614"/>
                  <a:gd name="T13" fmla="*/ 48 h 228"/>
                  <a:gd name="T14" fmla="*/ 582 w 4614"/>
                  <a:gd name="T15" fmla="*/ 48 h 228"/>
                  <a:gd name="T16" fmla="*/ 654 w 4614"/>
                  <a:gd name="T17" fmla="*/ 48 h 228"/>
                  <a:gd name="T18" fmla="*/ 726 w 4614"/>
                  <a:gd name="T19" fmla="*/ 48 h 228"/>
                  <a:gd name="T20" fmla="*/ 798 w 4614"/>
                  <a:gd name="T21" fmla="*/ 48 h 228"/>
                  <a:gd name="T22" fmla="*/ 870 w 4614"/>
                  <a:gd name="T23" fmla="*/ 48 h 228"/>
                  <a:gd name="T24" fmla="*/ 948 w 4614"/>
                  <a:gd name="T25" fmla="*/ 48 h 228"/>
                  <a:gd name="T26" fmla="*/ 1020 w 4614"/>
                  <a:gd name="T27" fmla="*/ 48 h 228"/>
                  <a:gd name="T28" fmla="*/ 1092 w 4614"/>
                  <a:gd name="T29" fmla="*/ 48 h 228"/>
                  <a:gd name="T30" fmla="*/ 1164 w 4614"/>
                  <a:gd name="T31" fmla="*/ 48 h 228"/>
                  <a:gd name="T32" fmla="*/ 1236 w 4614"/>
                  <a:gd name="T33" fmla="*/ 48 h 228"/>
                  <a:gd name="T34" fmla="*/ 1308 w 4614"/>
                  <a:gd name="T35" fmla="*/ 48 h 228"/>
                  <a:gd name="T36" fmla="*/ 1386 w 4614"/>
                  <a:gd name="T37" fmla="*/ 48 h 228"/>
                  <a:gd name="T38" fmla="*/ 1458 w 4614"/>
                  <a:gd name="T39" fmla="*/ 48 h 228"/>
                  <a:gd name="T40" fmla="*/ 1530 w 4614"/>
                  <a:gd name="T41" fmla="*/ 48 h 228"/>
                  <a:gd name="T42" fmla="*/ 1602 w 4614"/>
                  <a:gd name="T43" fmla="*/ 48 h 228"/>
                  <a:gd name="T44" fmla="*/ 1674 w 4614"/>
                  <a:gd name="T45" fmla="*/ 48 h 228"/>
                  <a:gd name="T46" fmla="*/ 1746 w 4614"/>
                  <a:gd name="T47" fmla="*/ 48 h 228"/>
                  <a:gd name="T48" fmla="*/ 1824 w 4614"/>
                  <a:gd name="T49" fmla="*/ 48 h 228"/>
                  <a:gd name="T50" fmla="*/ 1896 w 4614"/>
                  <a:gd name="T51" fmla="*/ 48 h 228"/>
                  <a:gd name="T52" fmla="*/ 1968 w 4614"/>
                  <a:gd name="T53" fmla="*/ 48 h 228"/>
                  <a:gd name="T54" fmla="*/ 2040 w 4614"/>
                  <a:gd name="T55" fmla="*/ 48 h 228"/>
                  <a:gd name="T56" fmla="*/ 2112 w 4614"/>
                  <a:gd name="T57" fmla="*/ 48 h 228"/>
                  <a:gd name="T58" fmla="*/ 2184 w 4614"/>
                  <a:gd name="T59" fmla="*/ 48 h 228"/>
                  <a:gd name="T60" fmla="*/ 2262 w 4614"/>
                  <a:gd name="T61" fmla="*/ 48 h 228"/>
                  <a:gd name="T62" fmla="*/ 2334 w 4614"/>
                  <a:gd name="T63" fmla="*/ 48 h 228"/>
                  <a:gd name="T64" fmla="*/ 2406 w 4614"/>
                  <a:gd name="T65" fmla="*/ 48 h 228"/>
                  <a:gd name="T66" fmla="*/ 2478 w 4614"/>
                  <a:gd name="T67" fmla="*/ 48 h 228"/>
                  <a:gd name="T68" fmla="*/ 2550 w 4614"/>
                  <a:gd name="T69" fmla="*/ 48 h 228"/>
                  <a:gd name="T70" fmla="*/ 2628 w 4614"/>
                  <a:gd name="T71" fmla="*/ 48 h 228"/>
                  <a:gd name="T72" fmla="*/ 2700 w 4614"/>
                  <a:gd name="T73" fmla="*/ 48 h 228"/>
                  <a:gd name="T74" fmla="*/ 2772 w 4614"/>
                  <a:gd name="T75" fmla="*/ 48 h 228"/>
                  <a:gd name="T76" fmla="*/ 2844 w 4614"/>
                  <a:gd name="T77" fmla="*/ 48 h 228"/>
                  <a:gd name="T78" fmla="*/ 2916 w 4614"/>
                  <a:gd name="T79" fmla="*/ 48 h 228"/>
                  <a:gd name="T80" fmla="*/ 2988 w 4614"/>
                  <a:gd name="T81" fmla="*/ 48 h 228"/>
                  <a:gd name="T82" fmla="*/ 3060 w 4614"/>
                  <a:gd name="T83" fmla="*/ 48 h 228"/>
                  <a:gd name="T84" fmla="*/ 3138 w 4614"/>
                  <a:gd name="T85" fmla="*/ 48 h 228"/>
                  <a:gd name="T86" fmla="*/ 3210 w 4614"/>
                  <a:gd name="T87" fmla="*/ 48 h 228"/>
                  <a:gd name="T88" fmla="*/ 3282 w 4614"/>
                  <a:gd name="T89" fmla="*/ 48 h 228"/>
                  <a:gd name="T90" fmla="*/ 3354 w 4614"/>
                  <a:gd name="T91" fmla="*/ 48 h 228"/>
                  <a:gd name="T92" fmla="*/ 3426 w 4614"/>
                  <a:gd name="T93" fmla="*/ 48 h 228"/>
                  <a:gd name="T94" fmla="*/ 3498 w 4614"/>
                  <a:gd name="T95" fmla="*/ 48 h 228"/>
                  <a:gd name="T96" fmla="*/ 3576 w 4614"/>
                  <a:gd name="T97" fmla="*/ 48 h 228"/>
                  <a:gd name="T98" fmla="*/ 3648 w 4614"/>
                  <a:gd name="T99" fmla="*/ 48 h 228"/>
                  <a:gd name="T100" fmla="*/ 3720 w 4614"/>
                  <a:gd name="T101" fmla="*/ 48 h 228"/>
                  <a:gd name="T102" fmla="*/ 3792 w 4614"/>
                  <a:gd name="T103" fmla="*/ 48 h 228"/>
                  <a:gd name="T104" fmla="*/ 3864 w 4614"/>
                  <a:gd name="T105" fmla="*/ 48 h 228"/>
                  <a:gd name="T106" fmla="*/ 3942 w 4614"/>
                  <a:gd name="T107" fmla="*/ 48 h 228"/>
                  <a:gd name="T108" fmla="*/ 4014 w 4614"/>
                  <a:gd name="T109" fmla="*/ 48 h 228"/>
                  <a:gd name="T110" fmla="*/ 4086 w 4614"/>
                  <a:gd name="T111" fmla="*/ 48 h 228"/>
                  <a:gd name="T112" fmla="*/ 4158 w 4614"/>
                  <a:gd name="T113" fmla="*/ 48 h 228"/>
                  <a:gd name="T114" fmla="*/ 4230 w 4614"/>
                  <a:gd name="T115" fmla="*/ 48 h 228"/>
                  <a:gd name="T116" fmla="*/ 4302 w 4614"/>
                  <a:gd name="T117" fmla="*/ 48 h 228"/>
                  <a:gd name="T118" fmla="*/ 4380 w 4614"/>
                  <a:gd name="T119" fmla="*/ 48 h 228"/>
                  <a:gd name="T120" fmla="*/ 4452 w 4614"/>
                  <a:gd name="T121" fmla="*/ 0 h 228"/>
                  <a:gd name="T122" fmla="*/ 4524 w 4614"/>
                  <a:gd name="T123" fmla="*/ 180 h 228"/>
                  <a:gd name="T124" fmla="*/ 4596 w 4614"/>
                  <a:gd name="T125" fmla="*/ 96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614" h="228">
                    <a:moveTo>
                      <a:pt x="0" y="48"/>
                    </a:moveTo>
                    <a:lnTo>
                      <a:pt x="0" y="48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54"/>
                    </a:lnTo>
                    <a:lnTo>
                      <a:pt x="6" y="54"/>
                    </a:lnTo>
                    <a:lnTo>
                      <a:pt x="6" y="54"/>
                    </a:lnTo>
                    <a:lnTo>
                      <a:pt x="6" y="54"/>
                    </a:lnTo>
                    <a:lnTo>
                      <a:pt x="6" y="60"/>
                    </a:lnTo>
                    <a:lnTo>
                      <a:pt x="6" y="60"/>
                    </a:lnTo>
                    <a:lnTo>
                      <a:pt x="6" y="66"/>
                    </a:lnTo>
                    <a:lnTo>
                      <a:pt x="6" y="66"/>
                    </a:lnTo>
                    <a:lnTo>
                      <a:pt x="12" y="72"/>
                    </a:lnTo>
                    <a:lnTo>
                      <a:pt x="12" y="72"/>
                    </a:lnTo>
                    <a:lnTo>
                      <a:pt x="12" y="78"/>
                    </a:lnTo>
                    <a:lnTo>
                      <a:pt x="12" y="78"/>
                    </a:lnTo>
                    <a:lnTo>
                      <a:pt x="12" y="84"/>
                    </a:lnTo>
                    <a:lnTo>
                      <a:pt x="12" y="84"/>
                    </a:lnTo>
                    <a:lnTo>
                      <a:pt x="12" y="90"/>
                    </a:lnTo>
                    <a:lnTo>
                      <a:pt x="18" y="90"/>
                    </a:lnTo>
                    <a:lnTo>
                      <a:pt x="18" y="96"/>
                    </a:lnTo>
                    <a:lnTo>
                      <a:pt x="18" y="96"/>
                    </a:lnTo>
                    <a:lnTo>
                      <a:pt x="18" y="102"/>
                    </a:lnTo>
                    <a:lnTo>
                      <a:pt x="18" y="102"/>
                    </a:lnTo>
                    <a:lnTo>
                      <a:pt x="18" y="108"/>
                    </a:lnTo>
                    <a:lnTo>
                      <a:pt x="24" y="108"/>
                    </a:lnTo>
                    <a:lnTo>
                      <a:pt x="24" y="114"/>
                    </a:lnTo>
                    <a:lnTo>
                      <a:pt x="24" y="114"/>
                    </a:lnTo>
                    <a:lnTo>
                      <a:pt x="24" y="120"/>
                    </a:lnTo>
                    <a:lnTo>
                      <a:pt x="24" y="120"/>
                    </a:lnTo>
                    <a:lnTo>
                      <a:pt x="24" y="126"/>
                    </a:lnTo>
                    <a:lnTo>
                      <a:pt x="24" y="126"/>
                    </a:lnTo>
                    <a:lnTo>
                      <a:pt x="30" y="132"/>
                    </a:lnTo>
                    <a:lnTo>
                      <a:pt x="30" y="132"/>
                    </a:lnTo>
                    <a:lnTo>
                      <a:pt x="30" y="138"/>
                    </a:lnTo>
                    <a:lnTo>
                      <a:pt x="30" y="144"/>
                    </a:lnTo>
                    <a:lnTo>
                      <a:pt x="30" y="144"/>
                    </a:lnTo>
                    <a:lnTo>
                      <a:pt x="30" y="150"/>
                    </a:lnTo>
                    <a:lnTo>
                      <a:pt x="36" y="150"/>
                    </a:lnTo>
                    <a:lnTo>
                      <a:pt x="36" y="156"/>
                    </a:lnTo>
                    <a:lnTo>
                      <a:pt x="36" y="156"/>
                    </a:lnTo>
                    <a:lnTo>
                      <a:pt x="36" y="162"/>
                    </a:lnTo>
                    <a:lnTo>
                      <a:pt x="36" y="162"/>
                    </a:lnTo>
                    <a:lnTo>
                      <a:pt x="36" y="168"/>
                    </a:lnTo>
                    <a:lnTo>
                      <a:pt x="42" y="168"/>
                    </a:lnTo>
                    <a:lnTo>
                      <a:pt x="42" y="174"/>
                    </a:lnTo>
                    <a:lnTo>
                      <a:pt x="42" y="174"/>
                    </a:lnTo>
                    <a:lnTo>
                      <a:pt x="42" y="180"/>
                    </a:lnTo>
                    <a:lnTo>
                      <a:pt x="42" y="180"/>
                    </a:lnTo>
                    <a:lnTo>
                      <a:pt x="42" y="186"/>
                    </a:lnTo>
                    <a:lnTo>
                      <a:pt x="42" y="186"/>
                    </a:lnTo>
                    <a:lnTo>
                      <a:pt x="48" y="192"/>
                    </a:lnTo>
                    <a:lnTo>
                      <a:pt x="48" y="192"/>
                    </a:lnTo>
                    <a:lnTo>
                      <a:pt x="48" y="192"/>
                    </a:lnTo>
                    <a:lnTo>
                      <a:pt x="48" y="198"/>
                    </a:lnTo>
                    <a:lnTo>
                      <a:pt x="48" y="198"/>
                    </a:lnTo>
                    <a:lnTo>
                      <a:pt x="48" y="204"/>
                    </a:lnTo>
                    <a:lnTo>
                      <a:pt x="48" y="204"/>
                    </a:lnTo>
                    <a:lnTo>
                      <a:pt x="54" y="210"/>
                    </a:lnTo>
                    <a:lnTo>
                      <a:pt x="54" y="210"/>
                    </a:lnTo>
                    <a:lnTo>
                      <a:pt x="54" y="216"/>
                    </a:lnTo>
                    <a:lnTo>
                      <a:pt x="54" y="216"/>
                    </a:lnTo>
                    <a:lnTo>
                      <a:pt x="54" y="222"/>
                    </a:lnTo>
                    <a:lnTo>
                      <a:pt x="54" y="222"/>
                    </a:lnTo>
                    <a:lnTo>
                      <a:pt x="60" y="228"/>
                    </a:lnTo>
                    <a:lnTo>
                      <a:pt x="60" y="228"/>
                    </a:lnTo>
                    <a:lnTo>
                      <a:pt x="60" y="228"/>
                    </a:lnTo>
                    <a:lnTo>
                      <a:pt x="60" y="228"/>
                    </a:lnTo>
                    <a:lnTo>
                      <a:pt x="60" y="228"/>
                    </a:lnTo>
                    <a:lnTo>
                      <a:pt x="60" y="228"/>
                    </a:lnTo>
                    <a:lnTo>
                      <a:pt x="66" y="228"/>
                    </a:lnTo>
                    <a:lnTo>
                      <a:pt x="66" y="228"/>
                    </a:lnTo>
                    <a:lnTo>
                      <a:pt x="66" y="228"/>
                    </a:lnTo>
                    <a:lnTo>
                      <a:pt x="66" y="228"/>
                    </a:lnTo>
                    <a:lnTo>
                      <a:pt x="66" y="228"/>
                    </a:lnTo>
                    <a:lnTo>
                      <a:pt x="66" y="228"/>
                    </a:lnTo>
                    <a:lnTo>
                      <a:pt x="66" y="228"/>
                    </a:lnTo>
                    <a:lnTo>
                      <a:pt x="72" y="228"/>
                    </a:lnTo>
                    <a:lnTo>
                      <a:pt x="72" y="228"/>
                    </a:lnTo>
                    <a:lnTo>
                      <a:pt x="72" y="228"/>
                    </a:lnTo>
                    <a:lnTo>
                      <a:pt x="72" y="222"/>
                    </a:lnTo>
                    <a:lnTo>
                      <a:pt x="72" y="222"/>
                    </a:lnTo>
                    <a:lnTo>
                      <a:pt x="72" y="222"/>
                    </a:lnTo>
                    <a:lnTo>
                      <a:pt x="78" y="222"/>
                    </a:lnTo>
                    <a:lnTo>
                      <a:pt x="78" y="216"/>
                    </a:lnTo>
                    <a:lnTo>
                      <a:pt x="78" y="216"/>
                    </a:lnTo>
                    <a:lnTo>
                      <a:pt x="78" y="216"/>
                    </a:lnTo>
                    <a:lnTo>
                      <a:pt x="78" y="210"/>
                    </a:lnTo>
                    <a:lnTo>
                      <a:pt x="78" y="210"/>
                    </a:lnTo>
                    <a:lnTo>
                      <a:pt x="78" y="210"/>
                    </a:lnTo>
                    <a:lnTo>
                      <a:pt x="84" y="204"/>
                    </a:lnTo>
                    <a:lnTo>
                      <a:pt x="84" y="204"/>
                    </a:lnTo>
                    <a:lnTo>
                      <a:pt x="84" y="198"/>
                    </a:lnTo>
                    <a:lnTo>
                      <a:pt x="84" y="198"/>
                    </a:lnTo>
                    <a:lnTo>
                      <a:pt x="84" y="198"/>
                    </a:lnTo>
                    <a:lnTo>
                      <a:pt x="84" y="192"/>
                    </a:lnTo>
                    <a:lnTo>
                      <a:pt x="90" y="192"/>
                    </a:lnTo>
                    <a:lnTo>
                      <a:pt x="90" y="186"/>
                    </a:lnTo>
                    <a:lnTo>
                      <a:pt x="90" y="186"/>
                    </a:lnTo>
                    <a:lnTo>
                      <a:pt x="90" y="186"/>
                    </a:lnTo>
                    <a:lnTo>
                      <a:pt x="90" y="180"/>
                    </a:lnTo>
                    <a:lnTo>
                      <a:pt x="90" y="180"/>
                    </a:lnTo>
                    <a:lnTo>
                      <a:pt x="90" y="174"/>
                    </a:lnTo>
                    <a:lnTo>
                      <a:pt x="96" y="174"/>
                    </a:lnTo>
                    <a:lnTo>
                      <a:pt x="96" y="174"/>
                    </a:lnTo>
                    <a:lnTo>
                      <a:pt x="96" y="168"/>
                    </a:lnTo>
                    <a:lnTo>
                      <a:pt x="96" y="168"/>
                    </a:lnTo>
                    <a:lnTo>
                      <a:pt x="96" y="168"/>
                    </a:lnTo>
                    <a:lnTo>
                      <a:pt x="96" y="162"/>
                    </a:lnTo>
                    <a:lnTo>
                      <a:pt x="102" y="162"/>
                    </a:lnTo>
                    <a:lnTo>
                      <a:pt x="102" y="156"/>
                    </a:lnTo>
                    <a:lnTo>
                      <a:pt x="102" y="156"/>
                    </a:lnTo>
                    <a:lnTo>
                      <a:pt x="102" y="156"/>
                    </a:lnTo>
                    <a:lnTo>
                      <a:pt x="102" y="150"/>
                    </a:lnTo>
                    <a:lnTo>
                      <a:pt x="102" y="150"/>
                    </a:lnTo>
                    <a:lnTo>
                      <a:pt x="102" y="150"/>
                    </a:lnTo>
                    <a:lnTo>
                      <a:pt x="108" y="144"/>
                    </a:lnTo>
                    <a:lnTo>
                      <a:pt x="108" y="144"/>
                    </a:lnTo>
                    <a:lnTo>
                      <a:pt x="108" y="138"/>
                    </a:lnTo>
                    <a:lnTo>
                      <a:pt x="108" y="138"/>
                    </a:lnTo>
                    <a:lnTo>
                      <a:pt x="108" y="138"/>
                    </a:lnTo>
                    <a:lnTo>
                      <a:pt x="108" y="132"/>
                    </a:lnTo>
                    <a:lnTo>
                      <a:pt x="114" y="132"/>
                    </a:lnTo>
                    <a:lnTo>
                      <a:pt x="114" y="126"/>
                    </a:lnTo>
                    <a:lnTo>
                      <a:pt x="114" y="126"/>
                    </a:lnTo>
                    <a:lnTo>
                      <a:pt x="114" y="126"/>
                    </a:lnTo>
                    <a:lnTo>
                      <a:pt x="114" y="120"/>
                    </a:lnTo>
                    <a:lnTo>
                      <a:pt x="114" y="120"/>
                    </a:lnTo>
                    <a:lnTo>
                      <a:pt x="114" y="120"/>
                    </a:lnTo>
                    <a:lnTo>
                      <a:pt x="120" y="114"/>
                    </a:lnTo>
                    <a:lnTo>
                      <a:pt x="120" y="114"/>
                    </a:lnTo>
                    <a:lnTo>
                      <a:pt x="120" y="108"/>
                    </a:lnTo>
                    <a:lnTo>
                      <a:pt x="120" y="108"/>
                    </a:lnTo>
                    <a:lnTo>
                      <a:pt x="120" y="108"/>
                    </a:lnTo>
                    <a:lnTo>
                      <a:pt x="120" y="102"/>
                    </a:lnTo>
                    <a:lnTo>
                      <a:pt x="126" y="102"/>
                    </a:lnTo>
                    <a:lnTo>
                      <a:pt x="126" y="96"/>
                    </a:lnTo>
                    <a:lnTo>
                      <a:pt x="126" y="96"/>
                    </a:lnTo>
                    <a:lnTo>
                      <a:pt x="126" y="96"/>
                    </a:lnTo>
                    <a:lnTo>
                      <a:pt x="126" y="90"/>
                    </a:lnTo>
                    <a:lnTo>
                      <a:pt x="126" y="90"/>
                    </a:lnTo>
                    <a:lnTo>
                      <a:pt x="126" y="90"/>
                    </a:lnTo>
                    <a:lnTo>
                      <a:pt x="132" y="84"/>
                    </a:lnTo>
                    <a:lnTo>
                      <a:pt x="132" y="84"/>
                    </a:lnTo>
                    <a:lnTo>
                      <a:pt x="132" y="78"/>
                    </a:lnTo>
                    <a:lnTo>
                      <a:pt x="132" y="78"/>
                    </a:lnTo>
                    <a:lnTo>
                      <a:pt x="132" y="78"/>
                    </a:lnTo>
                    <a:lnTo>
                      <a:pt x="132" y="72"/>
                    </a:lnTo>
                    <a:lnTo>
                      <a:pt x="132" y="72"/>
                    </a:lnTo>
                    <a:lnTo>
                      <a:pt x="138" y="72"/>
                    </a:lnTo>
                    <a:lnTo>
                      <a:pt x="138" y="66"/>
                    </a:lnTo>
                    <a:lnTo>
                      <a:pt x="138" y="66"/>
                    </a:lnTo>
                    <a:lnTo>
                      <a:pt x="138" y="60"/>
                    </a:lnTo>
                    <a:lnTo>
                      <a:pt x="138" y="60"/>
                    </a:lnTo>
                    <a:lnTo>
                      <a:pt x="138" y="60"/>
                    </a:lnTo>
                    <a:lnTo>
                      <a:pt x="144" y="54"/>
                    </a:lnTo>
                    <a:lnTo>
                      <a:pt x="144" y="54"/>
                    </a:lnTo>
                    <a:lnTo>
                      <a:pt x="144" y="48"/>
                    </a:lnTo>
                    <a:lnTo>
                      <a:pt x="144" y="48"/>
                    </a:lnTo>
                    <a:lnTo>
                      <a:pt x="144" y="48"/>
                    </a:lnTo>
                    <a:lnTo>
                      <a:pt x="144" y="42"/>
                    </a:lnTo>
                    <a:lnTo>
                      <a:pt x="144" y="42"/>
                    </a:lnTo>
                    <a:lnTo>
                      <a:pt x="150" y="36"/>
                    </a:lnTo>
                    <a:lnTo>
                      <a:pt x="150" y="36"/>
                    </a:lnTo>
                    <a:lnTo>
                      <a:pt x="150" y="36"/>
                    </a:lnTo>
                    <a:lnTo>
                      <a:pt x="150" y="30"/>
                    </a:lnTo>
                    <a:lnTo>
                      <a:pt x="150" y="30"/>
                    </a:lnTo>
                    <a:lnTo>
                      <a:pt x="150" y="30"/>
                    </a:lnTo>
                    <a:lnTo>
                      <a:pt x="156" y="24"/>
                    </a:lnTo>
                    <a:lnTo>
                      <a:pt x="156" y="24"/>
                    </a:lnTo>
                    <a:lnTo>
                      <a:pt x="156" y="18"/>
                    </a:lnTo>
                    <a:lnTo>
                      <a:pt x="156" y="18"/>
                    </a:lnTo>
                    <a:lnTo>
                      <a:pt x="156" y="18"/>
                    </a:lnTo>
                    <a:lnTo>
                      <a:pt x="156" y="12"/>
                    </a:lnTo>
                    <a:lnTo>
                      <a:pt x="162" y="12"/>
                    </a:lnTo>
                    <a:lnTo>
                      <a:pt x="162" y="12"/>
                    </a:lnTo>
                    <a:lnTo>
                      <a:pt x="162" y="6"/>
                    </a:lnTo>
                    <a:lnTo>
                      <a:pt x="162" y="6"/>
                    </a:lnTo>
                    <a:lnTo>
                      <a:pt x="162" y="6"/>
                    </a:lnTo>
                    <a:lnTo>
                      <a:pt x="162" y="0"/>
                    </a:lnTo>
                    <a:lnTo>
                      <a:pt x="168" y="0"/>
                    </a:lnTo>
                    <a:lnTo>
                      <a:pt x="168" y="0"/>
                    </a:lnTo>
                    <a:lnTo>
                      <a:pt x="168" y="0"/>
                    </a:lnTo>
                    <a:lnTo>
                      <a:pt x="168" y="0"/>
                    </a:lnTo>
                    <a:lnTo>
                      <a:pt x="168" y="0"/>
                    </a:lnTo>
                    <a:lnTo>
                      <a:pt x="168" y="0"/>
                    </a:lnTo>
                    <a:lnTo>
                      <a:pt x="168" y="0"/>
                    </a:lnTo>
                    <a:lnTo>
                      <a:pt x="168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80" y="0"/>
                    </a:lnTo>
                    <a:lnTo>
                      <a:pt x="180" y="0"/>
                    </a:lnTo>
                    <a:lnTo>
                      <a:pt x="180" y="6"/>
                    </a:lnTo>
                    <a:lnTo>
                      <a:pt x="180" y="6"/>
                    </a:lnTo>
                    <a:lnTo>
                      <a:pt x="180" y="6"/>
                    </a:lnTo>
                    <a:lnTo>
                      <a:pt x="180" y="12"/>
                    </a:lnTo>
                    <a:lnTo>
                      <a:pt x="186" y="12"/>
                    </a:lnTo>
                    <a:lnTo>
                      <a:pt x="186" y="18"/>
                    </a:lnTo>
                    <a:lnTo>
                      <a:pt x="186" y="18"/>
                    </a:lnTo>
                    <a:lnTo>
                      <a:pt x="186" y="24"/>
                    </a:lnTo>
                    <a:lnTo>
                      <a:pt x="186" y="24"/>
                    </a:lnTo>
                    <a:lnTo>
                      <a:pt x="186" y="30"/>
                    </a:lnTo>
                    <a:lnTo>
                      <a:pt x="192" y="30"/>
                    </a:lnTo>
                    <a:lnTo>
                      <a:pt x="192" y="36"/>
                    </a:lnTo>
                    <a:lnTo>
                      <a:pt x="192" y="36"/>
                    </a:lnTo>
                    <a:lnTo>
                      <a:pt x="192" y="42"/>
                    </a:lnTo>
                    <a:lnTo>
                      <a:pt x="192" y="42"/>
                    </a:lnTo>
                    <a:lnTo>
                      <a:pt x="192" y="42"/>
                    </a:lnTo>
                    <a:lnTo>
                      <a:pt x="192" y="42"/>
                    </a:lnTo>
                    <a:lnTo>
                      <a:pt x="198" y="48"/>
                    </a:lnTo>
                    <a:lnTo>
                      <a:pt x="198" y="48"/>
                    </a:lnTo>
                    <a:lnTo>
                      <a:pt x="198" y="48"/>
                    </a:lnTo>
                    <a:lnTo>
                      <a:pt x="198" y="48"/>
                    </a:lnTo>
                    <a:lnTo>
                      <a:pt x="198" y="48"/>
                    </a:lnTo>
                    <a:lnTo>
                      <a:pt x="198" y="48"/>
                    </a:lnTo>
                    <a:lnTo>
                      <a:pt x="198" y="48"/>
                    </a:lnTo>
                    <a:lnTo>
                      <a:pt x="204" y="48"/>
                    </a:lnTo>
                    <a:lnTo>
                      <a:pt x="204" y="48"/>
                    </a:lnTo>
                    <a:lnTo>
                      <a:pt x="204" y="48"/>
                    </a:lnTo>
                    <a:lnTo>
                      <a:pt x="204" y="48"/>
                    </a:lnTo>
                    <a:lnTo>
                      <a:pt x="204" y="48"/>
                    </a:lnTo>
                    <a:lnTo>
                      <a:pt x="204" y="48"/>
                    </a:lnTo>
                    <a:lnTo>
                      <a:pt x="210" y="48"/>
                    </a:lnTo>
                    <a:lnTo>
                      <a:pt x="210" y="48"/>
                    </a:lnTo>
                    <a:lnTo>
                      <a:pt x="210" y="48"/>
                    </a:lnTo>
                    <a:lnTo>
                      <a:pt x="210" y="48"/>
                    </a:lnTo>
                    <a:lnTo>
                      <a:pt x="210" y="48"/>
                    </a:lnTo>
                    <a:lnTo>
                      <a:pt x="210" y="48"/>
                    </a:lnTo>
                    <a:lnTo>
                      <a:pt x="210" y="48"/>
                    </a:lnTo>
                    <a:lnTo>
                      <a:pt x="216" y="48"/>
                    </a:lnTo>
                    <a:lnTo>
                      <a:pt x="216" y="48"/>
                    </a:lnTo>
                    <a:lnTo>
                      <a:pt x="216" y="48"/>
                    </a:lnTo>
                    <a:lnTo>
                      <a:pt x="216" y="48"/>
                    </a:lnTo>
                    <a:lnTo>
                      <a:pt x="216" y="48"/>
                    </a:lnTo>
                    <a:lnTo>
                      <a:pt x="216" y="48"/>
                    </a:lnTo>
                    <a:lnTo>
                      <a:pt x="222" y="48"/>
                    </a:lnTo>
                    <a:lnTo>
                      <a:pt x="222" y="48"/>
                    </a:lnTo>
                    <a:lnTo>
                      <a:pt x="222" y="48"/>
                    </a:lnTo>
                    <a:lnTo>
                      <a:pt x="222" y="48"/>
                    </a:lnTo>
                    <a:lnTo>
                      <a:pt x="222" y="48"/>
                    </a:lnTo>
                    <a:lnTo>
                      <a:pt x="222" y="48"/>
                    </a:lnTo>
                    <a:lnTo>
                      <a:pt x="222" y="48"/>
                    </a:lnTo>
                    <a:lnTo>
                      <a:pt x="228" y="48"/>
                    </a:lnTo>
                    <a:lnTo>
                      <a:pt x="228" y="48"/>
                    </a:lnTo>
                    <a:lnTo>
                      <a:pt x="228" y="48"/>
                    </a:lnTo>
                    <a:lnTo>
                      <a:pt x="228" y="48"/>
                    </a:lnTo>
                    <a:lnTo>
                      <a:pt x="228" y="48"/>
                    </a:lnTo>
                    <a:lnTo>
                      <a:pt x="228" y="48"/>
                    </a:lnTo>
                    <a:lnTo>
                      <a:pt x="234" y="48"/>
                    </a:lnTo>
                    <a:lnTo>
                      <a:pt x="234" y="48"/>
                    </a:lnTo>
                    <a:lnTo>
                      <a:pt x="234" y="48"/>
                    </a:lnTo>
                    <a:lnTo>
                      <a:pt x="234" y="48"/>
                    </a:lnTo>
                    <a:lnTo>
                      <a:pt x="234" y="48"/>
                    </a:lnTo>
                    <a:lnTo>
                      <a:pt x="234" y="48"/>
                    </a:lnTo>
                    <a:lnTo>
                      <a:pt x="234" y="48"/>
                    </a:lnTo>
                    <a:lnTo>
                      <a:pt x="240" y="48"/>
                    </a:lnTo>
                    <a:lnTo>
                      <a:pt x="240" y="48"/>
                    </a:lnTo>
                    <a:lnTo>
                      <a:pt x="240" y="48"/>
                    </a:lnTo>
                    <a:lnTo>
                      <a:pt x="240" y="48"/>
                    </a:lnTo>
                    <a:lnTo>
                      <a:pt x="240" y="48"/>
                    </a:lnTo>
                    <a:lnTo>
                      <a:pt x="240" y="48"/>
                    </a:lnTo>
                    <a:lnTo>
                      <a:pt x="240" y="48"/>
                    </a:lnTo>
                    <a:lnTo>
                      <a:pt x="246" y="48"/>
                    </a:lnTo>
                    <a:lnTo>
                      <a:pt x="246" y="48"/>
                    </a:lnTo>
                    <a:lnTo>
                      <a:pt x="246" y="48"/>
                    </a:lnTo>
                    <a:lnTo>
                      <a:pt x="246" y="48"/>
                    </a:lnTo>
                    <a:lnTo>
                      <a:pt x="246" y="48"/>
                    </a:lnTo>
                    <a:lnTo>
                      <a:pt x="246" y="48"/>
                    </a:lnTo>
                    <a:lnTo>
                      <a:pt x="252" y="48"/>
                    </a:lnTo>
                    <a:lnTo>
                      <a:pt x="252" y="48"/>
                    </a:lnTo>
                    <a:lnTo>
                      <a:pt x="252" y="48"/>
                    </a:lnTo>
                    <a:lnTo>
                      <a:pt x="252" y="48"/>
                    </a:lnTo>
                    <a:lnTo>
                      <a:pt x="252" y="48"/>
                    </a:lnTo>
                    <a:lnTo>
                      <a:pt x="252" y="48"/>
                    </a:lnTo>
                    <a:lnTo>
                      <a:pt x="258" y="48"/>
                    </a:lnTo>
                    <a:lnTo>
                      <a:pt x="258" y="48"/>
                    </a:lnTo>
                    <a:lnTo>
                      <a:pt x="258" y="48"/>
                    </a:lnTo>
                    <a:lnTo>
                      <a:pt x="258" y="48"/>
                    </a:lnTo>
                    <a:lnTo>
                      <a:pt x="258" y="48"/>
                    </a:lnTo>
                    <a:lnTo>
                      <a:pt x="258" y="48"/>
                    </a:lnTo>
                    <a:lnTo>
                      <a:pt x="264" y="48"/>
                    </a:lnTo>
                    <a:lnTo>
                      <a:pt x="264" y="48"/>
                    </a:lnTo>
                    <a:lnTo>
                      <a:pt x="264" y="48"/>
                    </a:lnTo>
                    <a:lnTo>
                      <a:pt x="264" y="48"/>
                    </a:lnTo>
                    <a:lnTo>
                      <a:pt x="264" y="48"/>
                    </a:lnTo>
                    <a:lnTo>
                      <a:pt x="264" y="48"/>
                    </a:lnTo>
                    <a:lnTo>
                      <a:pt x="264" y="48"/>
                    </a:lnTo>
                    <a:lnTo>
                      <a:pt x="270" y="48"/>
                    </a:lnTo>
                    <a:lnTo>
                      <a:pt x="270" y="48"/>
                    </a:lnTo>
                    <a:lnTo>
                      <a:pt x="270" y="48"/>
                    </a:lnTo>
                    <a:lnTo>
                      <a:pt x="270" y="48"/>
                    </a:lnTo>
                    <a:lnTo>
                      <a:pt x="270" y="48"/>
                    </a:lnTo>
                    <a:lnTo>
                      <a:pt x="270" y="48"/>
                    </a:lnTo>
                    <a:lnTo>
                      <a:pt x="276" y="48"/>
                    </a:lnTo>
                    <a:lnTo>
                      <a:pt x="276" y="48"/>
                    </a:lnTo>
                    <a:lnTo>
                      <a:pt x="276" y="48"/>
                    </a:lnTo>
                    <a:lnTo>
                      <a:pt x="276" y="48"/>
                    </a:lnTo>
                    <a:lnTo>
                      <a:pt x="276" y="48"/>
                    </a:lnTo>
                    <a:lnTo>
                      <a:pt x="276" y="48"/>
                    </a:lnTo>
                    <a:lnTo>
                      <a:pt x="276" y="48"/>
                    </a:lnTo>
                    <a:lnTo>
                      <a:pt x="282" y="48"/>
                    </a:lnTo>
                    <a:lnTo>
                      <a:pt x="282" y="48"/>
                    </a:lnTo>
                    <a:lnTo>
                      <a:pt x="282" y="48"/>
                    </a:lnTo>
                    <a:lnTo>
                      <a:pt x="282" y="48"/>
                    </a:lnTo>
                    <a:lnTo>
                      <a:pt x="282" y="48"/>
                    </a:lnTo>
                    <a:lnTo>
                      <a:pt x="282" y="48"/>
                    </a:lnTo>
                    <a:lnTo>
                      <a:pt x="282" y="48"/>
                    </a:lnTo>
                    <a:lnTo>
                      <a:pt x="288" y="48"/>
                    </a:lnTo>
                    <a:lnTo>
                      <a:pt x="288" y="48"/>
                    </a:lnTo>
                    <a:lnTo>
                      <a:pt x="288" y="48"/>
                    </a:lnTo>
                    <a:lnTo>
                      <a:pt x="288" y="48"/>
                    </a:lnTo>
                    <a:lnTo>
                      <a:pt x="288" y="48"/>
                    </a:lnTo>
                    <a:lnTo>
                      <a:pt x="288" y="48"/>
                    </a:lnTo>
                    <a:lnTo>
                      <a:pt x="294" y="48"/>
                    </a:lnTo>
                    <a:lnTo>
                      <a:pt x="294" y="48"/>
                    </a:lnTo>
                    <a:lnTo>
                      <a:pt x="294" y="48"/>
                    </a:lnTo>
                    <a:lnTo>
                      <a:pt x="294" y="48"/>
                    </a:lnTo>
                    <a:lnTo>
                      <a:pt x="294" y="48"/>
                    </a:lnTo>
                    <a:lnTo>
                      <a:pt x="294" y="48"/>
                    </a:lnTo>
                    <a:lnTo>
                      <a:pt x="294" y="48"/>
                    </a:lnTo>
                    <a:lnTo>
                      <a:pt x="300" y="48"/>
                    </a:lnTo>
                    <a:lnTo>
                      <a:pt x="300" y="48"/>
                    </a:lnTo>
                    <a:lnTo>
                      <a:pt x="300" y="48"/>
                    </a:lnTo>
                    <a:lnTo>
                      <a:pt x="300" y="48"/>
                    </a:lnTo>
                    <a:lnTo>
                      <a:pt x="300" y="48"/>
                    </a:lnTo>
                    <a:lnTo>
                      <a:pt x="300" y="48"/>
                    </a:lnTo>
                    <a:lnTo>
                      <a:pt x="306" y="48"/>
                    </a:lnTo>
                    <a:lnTo>
                      <a:pt x="306" y="48"/>
                    </a:lnTo>
                    <a:lnTo>
                      <a:pt x="306" y="48"/>
                    </a:lnTo>
                    <a:lnTo>
                      <a:pt x="306" y="48"/>
                    </a:lnTo>
                    <a:lnTo>
                      <a:pt x="306" y="48"/>
                    </a:lnTo>
                    <a:lnTo>
                      <a:pt x="306" y="48"/>
                    </a:lnTo>
                    <a:lnTo>
                      <a:pt x="306" y="48"/>
                    </a:lnTo>
                    <a:lnTo>
                      <a:pt x="312" y="48"/>
                    </a:lnTo>
                    <a:lnTo>
                      <a:pt x="312" y="48"/>
                    </a:lnTo>
                    <a:lnTo>
                      <a:pt x="312" y="48"/>
                    </a:lnTo>
                    <a:lnTo>
                      <a:pt x="312" y="48"/>
                    </a:lnTo>
                    <a:lnTo>
                      <a:pt x="312" y="48"/>
                    </a:lnTo>
                    <a:lnTo>
                      <a:pt x="312" y="48"/>
                    </a:lnTo>
                    <a:lnTo>
                      <a:pt x="318" y="48"/>
                    </a:lnTo>
                    <a:lnTo>
                      <a:pt x="318" y="48"/>
                    </a:lnTo>
                    <a:lnTo>
                      <a:pt x="318" y="48"/>
                    </a:lnTo>
                    <a:lnTo>
                      <a:pt x="318" y="48"/>
                    </a:lnTo>
                    <a:lnTo>
                      <a:pt x="318" y="48"/>
                    </a:lnTo>
                    <a:lnTo>
                      <a:pt x="318" y="48"/>
                    </a:lnTo>
                    <a:lnTo>
                      <a:pt x="318" y="48"/>
                    </a:lnTo>
                    <a:lnTo>
                      <a:pt x="324" y="48"/>
                    </a:lnTo>
                    <a:lnTo>
                      <a:pt x="324" y="48"/>
                    </a:lnTo>
                    <a:lnTo>
                      <a:pt x="324" y="48"/>
                    </a:lnTo>
                    <a:lnTo>
                      <a:pt x="324" y="48"/>
                    </a:lnTo>
                    <a:lnTo>
                      <a:pt x="324" y="48"/>
                    </a:lnTo>
                    <a:lnTo>
                      <a:pt x="324" y="48"/>
                    </a:lnTo>
                    <a:lnTo>
                      <a:pt x="330" y="48"/>
                    </a:lnTo>
                    <a:lnTo>
                      <a:pt x="330" y="48"/>
                    </a:lnTo>
                    <a:lnTo>
                      <a:pt x="330" y="48"/>
                    </a:lnTo>
                    <a:lnTo>
                      <a:pt x="330" y="48"/>
                    </a:lnTo>
                    <a:lnTo>
                      <a:pt x="330" y="48"/>
                    </a:lnTo>
                    <a:lnTo>
                      <a:pt x="330" y="48"/>
                    </a:lnTo>
                    <a:lnTo>
                      <a:pt x="330" y="48"/>
                    </a:lnTo>
                    <a:lnTo>
                      <a:pt x="336" y="48"/>
                    </a:lnTo>
                    <a:lnTo>
                      <a:pt x="336" y="48"/>
                    </a:lnTo>
                    <a:lnTo>
                      <a:pt x="336" y="48"/>
                    </a:lnTo>
                    <a:lnTo>
                      <a:pt x="336" y="48"/>
                    </a:lnTo>
                    <a:lnTo>
                      <a:pt x="336" y="48"/>
                    </a:lnTo>
                    <a:lnTo>
                      <a:pt x="336" y="48"/>
                    </a:lnTo>
                    <a:lnTo>
                      <a:pt x="342" y="48"/>
                    </a:lnTo>
                    <a:lnTo>
                      <a:pt x="342" y="48"/>
                    </a:lnTo>
                    <a:lnTo>
                      <a:pt x="342" y="48"/>
                    </a:lnTo>
                    <a:lnTo>
                      <a:pt x="342" y="48"/>
                    </a:lnTo>
                    <a:lnTo>
                      <a:pt x="342" y="48"/>
                    </a:lnTo>
                    <a:lnTo>
                      <a:pt x="342" y="48"/>
                    </a:lnTo>
                    <a:lnTo>
                      <a:pt x="342" y="48"/>
                    </a:lnTo>
                    <a:lnTo>
                      <a:pt x="348" y="48"/>
                    </a:lnTo>
                    <a:lnTo>
                      <a:pt x="348" y="48"/>
                    </a:lnTo>
                    <a:lnTo>
                      <a:pt x="348" y="48"/>
                    </a:lnTo>
                    <a:lnTo>
                      <a:pt x="348" y="48"/>
                    </a:lnTo>
                    <a:lnTo>
                      <a:pt x="348" y="48"/>
                    </a:lnTo>
                    <a:lnTo>
                      <a:pt x="348" y="48"/>
                    </a:lnTo>
                    <a:lnTo>
                      <a:pt x="354" y="48"/>
                    </a:lnTo>
                    <a:lnTo>
                      <a:pt x="354" y="48"/>
                    </a:lnTo>
                    <a:lnTo>
                      <a:pt x="354" y="48"/>
                    </a:lnTo>
                    <a:lnTo>
                      <a:pt x="354" y="48"/>
                    </a:lnTo>
                    <a:lnTo>
                      <a:pt x="354" y="48"/>
                    </a:lnTo>
                    <a:lnTo>
                      <a:pt x="354" y="48"/>
                    </a:lnTo>
                    <a:lnTo>
                      <a:pt x="354" y="48"/>
                    </a:lnTo>
                    <a:lnTo>
                      <a:pt x="360" y="48"/>
                    </a:lnTo>
                    <a:lnTo>
                      <a:pt x="360" y="48"/>
                    </a:lnTo>
                    <a:lnTo>
                      <a:pt x="360" y="48"/>
                    </a:lnTo>
                    <a:lnTo>
                      <a:pt x="360" y="48"/>
                    </a:lnTo>
                    <a:lnTo>
                      <a:pt x="360" y="48"/>
                    </a:lnTo>
                    <a:lnTo>
                      <a:pt x="360" y="48"/>
                    </a:lnTo>
                    <a:lnTo>
                      <a:pt x="366" y="48"/>
                    </a:lnTo>
                    <a:lnTo>
                      <a:pt x="366" y="48"/>
                    </a:lnTo>
                    <a:lnTo>
                      <a:pt x="366" y="48"/>
                    </a:lnTo>
                    <a:lnTo>
                      <a:pt x="366" y="48"/>
                    </a:lnTo>
                    <a:lnTo>
                      <a:pt x="366" y="48"/>
                    </a:lnTo>
                    <a:lnTo>
                      <a:pt x="366" y="48"/>
                    </a:lnTo>
                    <a:lnTo>
                      <a:pt x="372" y="48"/>
                    </a:lnTo>
                    <a:lnTo>
                      <a:pt x="372" y="48"/>
                    </a:lnTo>
                    <a:lnTo>
                      <a:pt x="372" y="48"/>
                    </a:lnTo>
                    <a:lnTo>
                      <a:pt x="372" y="48"/>
                    </a:lnTo>
                    <a:lnTo>
                      <a:pt x="372" y="48"/>
                    </a:lnTo>
                    <a:lnTo>
                      <a:pt x="372" y="48"/>
                    </a:lnTo>
                    <a:lnTo>
                      <a:pt x="372" y="48"/>
                    </a:lnTo>
                    <a:lnTo>
                      <a:pt x="378" y="48"/>
                    </a:lnTo>
                    <a:lnTo>
                      <a:pt x="378" y="48"/>
                    </a:lnTo>
                    <a:lnTo>
                      <a:pt x="378" y="48"/>
                    </a:lnTo>
                    <a:lnTo>
                      <a:pt x="378" y="48"/>
                    </a:lnTo>
                    <a:lnTo>
                      <a:pt x="378" y="48"/>
                    </a:lnTo>
                    <a:lnTo>
                      <a:pt x="378" y="48"/>
                    </a:lnTo>
                    <a:lnTo>
                      <a:pt x="384" y="48"/>
                    </a:lnTo>
                    <a:lnTo>
                      <a:pt x="384" y="48"/>
                    </a:lnTo>
                    <a:lnTo>
                      <a:pt x="384" y="48"/>
                    </a:lnTo>
                    <a:lnTo>
                      <a:pt x="384" y="48"/>
                    </a:lnTo>
                    <a:lnTo>
                      <a:pt x="384" y="48"/>
                    </a:lnTo>
                    <a:lnTo>
                      <a:pt x="384" y="48"/>
                    </a:lnTo>
                    <a:lnTo>
                      <a:pt x="384" y="48"/>
                    </a:lnTo>
                    <a:lnTo>
                      <a:pt x="390" y="48"/>
                    </a:lnTo>
                    <a:lnTo>
                      <a:pt x="390" y="48"/>
                    </a:lnTo>
                    <a:lnTo>
                      <a:pt x="390" y="48"/>
                    </a:lnTo>
                    <a:lnTo>
                      <a:pt x="390" y="48"/>
                    </a:lnTo>
                    <a:lnTo>
                      <a:pt x="390" y="48"/>
                    </a:lnTo>
                    <a:lnTo>
                      <a:pt x="390" y="48"/>
                    </a:lnTo>
                    <a:lnTo>
                      <a:pt x="390" y="48"/>
                    </a:lnTo>
                    <a:lnTo>
                      <a:pt x="396" y="48"/>
                    </a:lnTo>
                    <a:lnTo>
                      <a:pt x="396" y="48"/>
                    </a:lnTo>
                    <a:lnTo>
                      <a:pt x="396" y="48"/>
                    </a:lnTo>
                    <a:lnTo>
                      <a:pt x="396" y="48"/>
                    </a:lnTo>
                    <a:lnTo>
                      <a:pt x="396" y="48"/>
                    </a:lnTo>
                    <a:lnTo>
                      <a:pt x="396" y="48"/>
                    </a:lnTo>
                    <a:lnTo>
                      <a:pt x="402" y="48"/>
                    </a:lnTo>
                    <a:lnTo>
                      <a:pt x="402" y="48"/>
                    </a:lnTo>
                    <a:lnTo>
                      <a:pt x="402" y="48"/>
                    </a:lnTo>
                    <a:lnTo>
                      <a:pt x="402" y="48"/>
                    </a:lnTo>
                    <a:lnTo>
                      <a:pt x="402" y="48"/>
                    </a:lnTo>
                    <a:lnTo>
                      <a:pt x="402" y="48"/>
                    </a:lnTo>
                    <a:lnTo>
                      <a:pt x="402" y="48"/>
                    </a:lnTo>
                    <a:lnTo>
                      <a:pt x="408" y="48"/>
                    </a:lnTo>
                    <a:lnTo>
                      <a:pt x="408" y="48"/>
                    </a:lnTo>
                    <a:lnTo>
                      <a:pt x="408" y="48"/>
                    </a:lnTo>
                    <a:lnTo>
                      <a:pt x="408" y="48"/>
                    </a:lnTo>
                    <a:lnTo>
                      <a:pt x="408" y="48"/>
                    </a:lnTo>
                    <a:lnTo>
                      <a:pt x="408" y="48"/>
                    </a:lnTo>
                    <a:lnTo>
                      <a:pt x="414" y="48"/>
                    </a:lnTo>
                    <a:lnTo>
                      <a:pt x="414" y="48"/>
                    </a:lnTo>
                    <a:lnTo>
                      <a:pt x="414" y="48"/>
                    </a:lnTo>
                    <a:lnTo>
                      <a:pt x="414" y="48"/>
                    </a:lnTo>
                    <a:lnTo>
                      <a:pt x="414" y="48"/>
                    </a:lnTo>
                    <a:lnTo>
                      <a:pt x="414" y="48"/>
                    </a:lnTo>
                    <a:lnTo>
                      <a:pt x="420" y="48"/>
                    </a:lnTo>
                    <a:lnTo>
                      <a:pt x="420" y="48"/>
                    </a:lnTo>
                    <a:lnTo>
                      <a:pt x="420" y="48"/>
                    </a:lnTo>
                    <a:lnTo>
                      <a:pt x="420" y="48"/>
                    </a:lnTo>
                    <a:lnTo>
                      <a:pt x="420" y="48"/>
                    </a:lnTo>
                    <a:lnTo>
                      <a:pt x="420" y="48"/>
                    </a:lnTo>
                    <a:lnTo>
                      <a:pt x="420" y="48"/>
                    </a:lnTo>
                    <a:lnTo>
                      <a:pt x="426" y="48"/>
                    </a:lnTo>
                    <a:lnTo>
                      <a:pt x="426" y="48"/>
                    </a:lnTo>
                    <a:lnTo>
                      <a:pt x="426" y="48"/>
                    </a:lnTo>
                    <a:lnTo>
                      <a:pt x="426" y="48"/>
                    </a:lnTo>
                    <a:lnTo>
                      <a:pt x="426" y="48"/>
                    </a:lnTo>
                    <a:lnTo>
                      <a:pt x="426" y="48"/>
                    </a:lnTo>
                    <a:lnTo>
                      <a:pt x="426" y="48"/>
                    </a:lnTo>
                    <a:lnTo>
                      <a:pt x="432" y="48"/>
                    </a:lnTo>
                    <a:lnTo>
                      <a:pt x="432" y="48"/>
                    </a:lnTo>
                    <a:lnTo>
                      <a:pt x="432" y="48"/>
                    </a:lnTo>
                    <a:lnTo>
                      <a:pt x="432" y="48"/>
                    </a:lnTo>
                    <a:lnTo>
                      <a:pt x="432" y="48"/>
                    </a:lnTo>
                    <a:lnTo>
                      <a:pt x="432" y="48"/>
                    </a:lnTo>
                    <a:lnTo>
                      <a:pt x="438" y="48"/>
                    </a:lnTo>
                    <a:lnTo>
                      <a:pt x="438" y="48"/>
                    </a:lnTo>
                    <a:lnTo>
                      <a:pt x="438" y="48"/>
                    </a:lnTo>
                    <a:lnTo>
                      <a:pt x="438" y="48"/>
                    </a:lnTo>
                    <a:lnTo>
                      <a:pt x="438" y="48"/>
                    </a:lnTo>
                    <a:lnTo>
                      <a:pt x="438" y="48"/>
                    </a:lnTo>
                    <a:lnTo>
                      <a:pt x="438" y="48"/>
                    </a:lnTo>
                    <a:lnTo>
                      <a:pt x="444" y="48"/>
                    </a:lnTo>
                    <a:lnTo>
                      <a:pt x="444" y="48"/>
                    </a:lnTo>
                    <a:lnTo>
                      <a:pt x="444" y="48"/>
                    </a:lnTo>
                    <a:lnTo>
                      <a:pt x="444" y="48"/>
                    </a:lnTo>
                    <a:lnTo>
                      <a:pt x="444" y="48"/>
                    </a:lnTo>
                    <a:lnTo>
                      <a:pt x="444" y="48"/>
                    </a:lnTo>
                    <a:lnTo>
                      <a:pt x="450" y="48"/>
                    </a:lnTo>
                    <a:lnTo>
                      <a:pt x="450" y="48"/>
                    </a:lnTo>
                    <a:lnTo>
                      <a:pt x="450" y="48"/>
                    </a:lnTo>
                    <a:lnTo>
                      <a:pt x="450" y="48"/>
                    </a:lnTo>
                    <a:lnTo>
                      <a:pt x="450" y="48"/>
                    </a:lnTo>
                    <a:lnTo>
                      <a:pt x="450" y="48"/>
                    </a:lnTo>
                    <a:lnTo>
                      <a:pt x="456" y="48"/>
                    </a:lnTo>
                    <a:lnTo>
                      <a:pt x="456" y="48"/>
                    </a:lnTo>
                    <a:lnTo>
                      <a:pt x="456" y="48"/>
                    </a:lnTo>
                    <a:lnTo>
                      <a:pt x="456" y="48"/>
                    </a:lnTo>
                    <a:lnTo>
                      <a:pt x="456" y="48"/>
                    </a:lnTo>
                    <a:lnTo>
                      <a:pt x="456" y="48"/>
                    </a:lnTo>
                    <a:lnTo>
                      <a:pt x="456" y="48"/>
                    </a:lnTo>
                    <a:lnTo>
                      <a:pt x="462" y="48"/>
                    </a:lnTo>
                    <a:lnTo>
                      <a:pt x="462" y="48"/>
                    </a:lnTo>
                    <a:lnTo>
                      <a:pt x="462" y="48"/>
                    </a:lnTo>
                    <a:lnTo>
                      <a:pt x="462" y="48"/>
                    </a:lnTo>
                    <a:lnTo>
                      <a:pt x="462" y="48"/>
                    </a:lnTo>
                    <a:lnTo>
                      <a:pt x="462" y="48"/>
                    </a:lnTo>
                    <a:lnTo>
                      <a:pt x="468" y="48"/>
                    </a:lnTo>
                    <a:lnTo>
                      <a:pt x="468" y="48"/>
                    </a:lnTo>
                    <a:lnTo>
                      <a:pt x="468" y="48"/>
                    </a:lnTo>
                    <a:lnTo>
                      <a:pt x="468" y="48"/>
                    </a:lnTo>
                    <a:lnTo>
                      <a:pt x="468" y="48"/>
                    </a:lnTo>
                    <a:lnTo>
                      <a:pt x="468" y="48"/>
                    </a:lnTo>
                    <a:lnTo>
                      <a:pt x="468" y="48"/>
                    </a:lnTo>
                    <a:lnTo>
                      <a:pt x="474" y="48"/>
                    </a:lnTo>
                    <a:lnTo>
                      <a:pt x="474" y="48"/>
                    </a:lnTo>
                    <a:lnTo>
                      <a:pt x="474" y="48"/>
                    </a:lnTo>
                    <a:lnTo>
                      <a:pt x="474" y="48"/>
                    </a:lnTo>
                    <a:lnTo>
                      <a:pt x="474" y="48"/>
                    </a:lnTo>
                    <a:lnTo>
                      <a:pt x="474" y="48"/>
                    </a:lnTo>
                    <a:lnTo>
                      <a:pt x="480" y="48"/>
                    </a:lnTo>
                    <a:lnTo>
                      <a:pt x="480" y="48"/>
                    </a:lnTo>
                    <a:lnTo>
                      <a:pt x="480" y="48"/>
                    </a:lnTo>
                    <a:lnTo>
                      <a:pt x="480" y="48"/>
                    </a:lnTo>
                    <a:lnTo>
                      <a:pt x="480" y="48"/>
                    </a:lnTo>
                    <a:lnTo>
                      <a:pt x="480" y="48"/>
                    </a:lnTo>
                    <a:lnTo>
                      <a:pt x="480" y="48"/>
                    </a:lnTo>
                    <a:lnTo>
                      <a:pt x="486" y="48"/>
                    </a:lnTo>
                    <a:lnTo>
                      <a:pt x="486" y="48"/>
                    </a:lnTo>
                    <a:lnTo>
                      <a:pt x="486" y="48"/>
                    </a:lnTo>
                    <a:lnTo>
                      <a:pt x="486" y="48"/>
                    </a:lnTo>
                    <a:lnTo>
                      <a:pt x="486" y="48"/>
                    </a:lnTo>
                    <a:lnTo>
                      <a:pt x="486" y="48"/>
                    </a:lnTo>
                    <a:lnTo>
                      <a:pt x="492" y="48"/>
                    </a:lnTo>
                    <a:lnTo>
                      <a:pt x="492" y="48"/>
                    </a:lnTo>
                    <a:lnTo>
                      <a:pt x="492" y="48"/>
                    </a:lnTo>
                    <a:lnTo>
                      <a:pt x="492" y="48"/>
                    </a:lnTo>
                    <a:lnTo>
                      <a:pt x="492" y="48"/>
                    </a:lnTo>
                    <a:lnTo>
                      <a:pt x="492" y="48"/>
                    </a:lnTo>
                    <a:lnTo>
                      <a:pt x="492" y="48"/>
                    </a:lnTo>
                    <a:lnTo>
                      <a:pt x="498" y="48"/>
                    </a:lnTo>
                    <a:lnTo>
                      <a:pt x="498" y="48"/>
                    </a:lnTo>
                    <a:lnTo>
                      <a:pt x="498" y="48"/>
                    </a:lnTo>
                    <a:lnTo>
                      <a:pt x="498" y="48"/>
                    </a:lnTo>
                    <a:lnTo>
                      <a:pt x="498" y="48"/>
                    </a:lnTo>
                    <a:lnTo>
                      <a:pt x="498" y="48"/>
                    </a:lnTo>
                    <a:lnTo>
                      <a:pt x="498" y="48"/>
                    </a:lnTo>
                    <a:lnTo>
                      <a:pt x="504" y="48"/>
                    </a:lnTo>
                    <a:lnTo>
                      <a:pt x="504" y="48"/>
                    </a:lnTo>
                    <a:lnTo>
                      <a:pt x="504" y="48"/>
                    </a:lnTo>
                    <a:lnTo>
                      <a:pt x="504" y="48"/>
                    </a:lnTo>
                    <a:lnTo>
                      <a:pt x="504" y="48"/>
                    </a:lnTo>
                    <a:lnTo>
                      <a:pt x="504" y="48"/>
                    </a:lnTo>
                    <a:lnTo>
                      <a:pt x="510" y="48"/>
                    </a:lnTo>
                    <a:lnTo>
                      <a:pt x="510" y="48"/>
                    </a:lnTo>
                    <a:lnTo>
                      <a:pt x="510" y="48"/>
                    </a:lnTo>
                    <a:lnTo>
                      <a:pt x="510" y="48"/>
                    </a:lnTo>
                    <a:lnTo>
                      <a:pt x="510" y="48"/>
                    </a:lnTo>
                    <a:lnTo>
                      <a:pt x="510" y="48"/>
                    </a:lnTo>
                    <a:lnTo>
                      <a:pt x="516" y="48"/>
                    </a:lnTo>
                    <a:lnTo>
                      <a:pt x="516" y="48"/>
                    </a:lnTo>
                    <a:lnTo>
                      <a:pt x="516" y="48"/>
                    </a:lnTo>
                    <a:lnTo>
                      <a:pt x="516" y="48"/>
                    </a:lnTo>
                    <a:lnTo>
                      <a:pt x="516" y="48"/>
                    </a:lnTo>
                    <a:lnTo>
                      <a:pt x="516" y="48"/>
                    </a:lnTo>
                    <a:lnTo>
                      <a:pt x="516" y="48"/>
                    </a:lnTo>
                    <a:lnTo>
                      <a:pt x="522" y="48"/>
                    </a:lnTo>
                    <a:lnTo>
                      <a:pt x="522" y="48"/>
                    </a:lnTo>
                    <a:lnTo>
                      <a:pt x="522" y="48"/>
                    </a:lnTo>
                    <a:lnTo>
                      <a:pt x="522" y="48"/>
                    </a:lnTo>
                    <a:lnTo>
                      <a:pt x="522" y="48"/>
                    </a:lnTo>
                    <a:lnTo>
                      <a:pt x="522" y="48"/>
                    </a:lnTo>
                    <a:lnTo>
                      <a:pt x="528" y="48"/>
                    </a:lnTo>
                    <a:lnTo>
                      <a:pt x="528" y="48"/>
                    </a:lnTo>
                    <a:lnTo>
                      <a:pt x="528" y="48"/>
                    </a:lnTo>
                    <a:lnTo>
                      <a:pt x="528" y="48"/>
                    </a:lnTo>
                    <a:lnTo>
                      <a:pt x="528" y="48"/>
                    </a:lnTo>
                    <a:lnTo>
                      <a:pt x="528" y="48"/>
                    </a:lnTo>
                    <a:lnTo>
                      <a:pt x="528" y="48"/>
                    </a:lnTo>
                    <a:lnTo>
                      <a:pt x="534" y="48"/>
                    </a:lnTo>
                    <a:lnTo>
                      <a:pt x="534" y="48"/>
                    </a:lnTo>
                    <a:lnTo>
                      <a:pt x="534" y="48"/>
                    </a:lnTo>
                    <a:lnTo>
                      <a:pt x="534" y="48"/>
                    </a:lnTo>
                    <a:lnTo>
                      <a:pt x="534" y="48"/>
                    </a:lnTo>
                    <a:lnTo>
                      <a:pt x="534" y="48"/>
                    </a:lnTo>
                    <a:lnTo>
                      <a:pt x="540" y="48"/>
                    </a:lnTo>
                    <a:lnTo>
                      <a:pt x="540" y="48"/>
                    </a:lnTo>
                    <a:lnTo>
                      <a:pt x="540" y="48"/>
                    </a:lnTo>
                    <a:lnTo>
                      <a:pt x="540" y="48"/>
                    </a:lnTo>
                    <a:lnTo>
                      <a:pt x="540" y="48"/>
                    </a:lnTo>
                    <a:lnTo>
                      <a:pt x="540" y="48"/>
                    </a:lnTo>
                    <a:lnTo>
                      <a:pt x="540" y="48"/>
                    </a:lnTo>
                    <a:lnTo>
                      <a:pt x="546" y="48"/>
                    </a:lnTo>
                    <a:lnTo>
                      <a:pt x="546" y="48"/>
                    </a:lnTo>
                    <a:lnTo>
                      <a:pt x="546" y="48"/>
                    </a:lnTo>
                    <a:lnTo>
                      <a:pt x="546" y="48"/>
                    </a:lnTo>
                    <a:lnTo>
                      <a:pt x="546" y="48"/>
                    </a:lnTo>
                    <a:lnTo>
                      <a:pt x="546" y="48"/>
                    </a:lnTo>
                    <a:lnTo>
                      <a:pt x="552" y="48"/>
                    </a:lnTo>
                    <a:lnTo>
                      <a:pt x="552" y="48"/>
                    </a:lnTo>
                    <a:lnTo>
                      <a:pt x="552" y="48"/>
                    </a:lnTo>
                    <a:lnTo>
                      <a:pt x="552" y="48"/>
                    </a:lnTo>
                    <a:lnTo>
                      <a:pt x="552" y="48"/>
                    </a:lnTo>
                    <a:lnTo>
                      <a:pt x="552" y="48"/>
                    </a:lnTo>
                    <a:lnTo>
                      <a:pt x="552" y="48"/>
                    </a:lnTo>
                    <a:lnTo>
                      <a:pt x="558" y="48"/>
                    </a:lnTo>
                    <a:lnTo>
                      <a:pt x="558" y="48"/>
                    </a:lnTo>
                    <a:lnTo>
                      <a:pt x="558" y="48"/>
                    </a:lnTo>
                    <a:lnTo>
                      <a:pt x="558" y="48"/>
                    </a:lnTo>
                    <a:lnTo>
                      <a:pt x="558" y="48"/>
                    </a:lnTo>
                    <a:lnTo>
                      <a:pt x="558" y="48"/>
                    </a:lnTo>
                    <a:lnTo>
                      <a:pt x="564" y="48"/>
                    </a:lnTo>
                    <a:lnTo>
                      <a:pt x="564" y="48"/>
                    </a:lnTo>
                    <a:lnTo>
                      <a:pt x="564" y="48"/>
                    </a:lnTo>
                    <a:lnTo>
                      <a:pt x="564" y="48"/>
                    </a:lnTo>
                    <a:lnTo>
                      <a:pt x="564" y="48"/>
                    </a:lnTo>
                    <a:lnTo>
                      <a:pt x="564" y="48"/>
                    </a:lnTo>
                    <a:lnTo>
                      <a:pt x="564" y="48"/>
                    </a:lnTo>
                    <a:lnTo>
                      <a:pt x="570" y="48"/>
                    </a:lnTo>
                    <a:lnTo>
                      <a:pt x="570" y="48"/>
                    </a:lnTo>
                    <a:lnTo>
                      <a:pt x="570" y="48"/>
                    </a:lnTo>
                    <a:lnTo>
                      <a:pt x="570" y="48"/>
                    </a:lnTo>
                    <a:lnTo>
                      <a:pt x="570" y="48"/>
                    </a:lnTo>
                    <a:lnTo>
                      <a:pt x="570" y="48"/>
                    </a:lnTo>
                    <a:lnTo>
                      <a:pt x="576" y="48"/>
                    </a:lnTo>
                    <a:lnTo>
                      <a:pt x="576" y="48"/>
                    </a:lnTo>
                    <a:lnTo>
                      <a:pt x="576" y="48"/>
                    </a:lnTo>
                    <a:lnTo>
                      <a:pt x="576" y="48"/>
                    </a:lnTo>
                    <a:lnTo>
                      <a:pt x="576" y="48"/>
                    </a:lnTo>
                    <a:lnTo>
                      <a:pt x="576" y="48"/>
                    </a:lnTo>
                    <a:lnTo>
                      <a:pt x="576" y="48"/>
                    </a:lnTo>
                    <a:lnTo>
                      <a:pt x="582" y="48"/>
                    </a:lnTo>
                    <a:lnTo>
                      <a:pt x="582" y="48"/>
                    </a:lnTo>
                    <a:lnTo>
                      <a:pt x="582" y="48"/>
                    </a:lnTo>
                    <a:lnTo>
                      <a:pt x="582" y="48"/>
                    </a:lnTo>
                    <a:lnTo>
                      <a:pt x="582" y="48"/>
                    </a:lnTo>
                    <a:lnTo>
                      <a:pt x="582" y="48"/>
                    </a:lnTo>
                    <a:lnTo>
                      <a:pt x="588" y="48"/>
                    </a:lnTo>
                    <a:lnTo>
                      <a:pt x="588" y="48"/>
                    </a:lnTo>
                    <a:lnTo>
                      <a:pt x="588" y="48"/>
                    </a:lnTo>
                    <a:lnTo>
                      <a:pt x="588" y="48"/>
                    </a:lnTo>
                    <a:lnTo>
                      <a:pt x="588" y="48"/>
                    </a:lnTo>
                    <a:lnTo>
                      <a:pt x="588" y="48"/>
                    </a:lnTo>
                    <a:lnTo>
                      <a:pt x="588" y="48"/>
                    </a:lnTo>
                    <a:lnTo>
                      <a:pt x="594" y="48"/>
                    </a:lnTo>
                    <a:lnTo>
                      <a:pt x="594" y="48"/>
                    </a:lnTo>
                    <a:lnTo>
                      <a:pt x="594" y="48"/>
                    </a:lnTo>
                    <a:lnTo>
                      <a:pt x="594" y="48"/>
                    </a:lnTo>
                    <a:lnTo>
                      <a:pt x="594" y="48"/>
                    </a:lnTo>
                    <a:lnTo>
                      <a:pt x="594" y="48"/>
                    </a:lnTo>
                    <a:lnTo>
                      <a:pt x="600" y="48"/>
                    </a:lnTo>
                    <a:lnTo>
                      <a:pt x="600" y="48"/>
                    </a:lnTo>
                    <a:lnTo>
                      <a:pt x="600" y="48"/>
                    </a:lnTo>
                    <a:lnTo>
                      <a:pt x="600" y="48"/>
                    </a:lnTo>
                    <a:lnTo>
                      <a:pt x="600" y="48"/>
                    </a:lnTo>
                    <a:lnTo>
                      <a:pt x="600" y="48"/>
                    </a:lnTo>
                    <a:lnTo>
                      <a:pt x="600" y="48"/>
                    </a:lnTo>
                    <a:lnTo>
                      <a:pt x="606" y="48"/>
                    </a:lnTo>
                    <a:lnTo>
                      <a:pt x="606" y="48"/>
                    </a:lnTo>
                    <a:lnTo>
                      <a:pt x="606" y="48"/>
                    </a:lnTo>
                    <a:lnTo>
                      <a:pt x="606" y="48"/>
                    </a:lnTo>
                    <a:lnTo>
                      <a:pt x="606" y="48"/>
                    </a:lnTo>
                    <a:lnTo>
                      <a:pt x="606" y="48"/>
                    </a:lnTo>
                    <a:lnTo>
                      <a:pt x="612" y="48"/>
                    </a:lnTo>
                    <a:lnTo>
                      <a:pt x="612" y="48"/>
                    </a:lnTo>
                    <a:lnTo>
                      <a:pt x="612" y="48"/>
                    </a:lnTo>
                    <a:lnTo>
                      <a:pt x="612" y="48"/>
                    </a:lnTo>
                    <a:lnTo>
                      <a:pt x="612" y="48"/>
                    </a:lnTo>
                    <a:lnTo>
                      <a:pt x="612" y="48"/>
                    </a:lnTo>
                    <a:lnTo>
                      <a:pt x="612" y="48"/>
                    </a:lnTo>
                    <a:lnTo>
                      <a:pt x="618" y="48"/>
                    </a:lnTo>
                    <a:lnTo>
                      <a:pt x="618" y="48"/>
                    </a:lnTo>
                    <a:lnTo>
                      <a:pt x="618" y="48"/>
                    </a:lnTo>
                    <a:lnTo>
                      <a:pt x="618" y="48"/>
                    </a:lnTo>
                    <a:lnTo>
                      <a:pt x="618" y="48"/>
                    </a:lnTo>
                    <a:lnTo>
                      <a:pt x="618" y="48"/>
                    </a:lnTo>
                    <a:lnTo>
                      <a:pt x="624" y="48"/>
                    </a:lnTo>
                    <a:lnTo>
                      <a:pt x="624" y="48"/>
                    </a:lnTo>
                    <a:lnTo>
                      <a:pt x="624" y="48"/>
                    </a:lnTo>
                    <a:lnTo>
                      <a:pt x="624" y="48"/>
                    </a:lnTo>
                    <a:lnTo>
                      <a:pt x="624" y="48"/>
                    </a:lnTo>
                    <a:lnTo>
                      <a:pt x="624" y="48"/>
                    </a:lnTo>
                    <a:lnTo>
                      <a:pt x="624" y="48"/>
                    </a:lnTo>
                    <a:lnTo>
                      <a:pt x="630" y="48"/>
                    </a:lnTo>
                    <a:lnTo>
                      <a:pt x="630" y="48"/>
                    </a:lnTo>
                    <a:lnTo>
                      <a:pt x="630" y="48"/>
                    </a:lnTo>
                    <a:lnTo>
                      <a:pt x="630" y="48"/>
                    </a:lnTo>
                    <a:lnTo>
                      <a:pt x="630" y="48"/>
                    </a:lnTo>
                    <a:lnTo>
                      <a:pt x="630" y="48"/>
                    </a:lnTo>
                    <a:lnTo>
                      <a:pt x="636" y="48"/>
                    </a:lnTo>
                    <a:lnTo>
                      <a:pt x="636" y="48"/>
                    </a:lnTo>
                    <a:lnTo>
                      <a:pt x="636" y="48"/>
                    </a:lnTo>
                    <a:lnTo>
                      <a:pt x="636" y="48"/>
                    </a:lnTo>
                    <a:lnTo>
                      <a:pt x="636" y="48"/>
                    </a:lnTo>
                    <a:lnTo>
                      <a:pt x="636" y="48"/>
                    </a:lnTo>
                    <a:lnTo>
                      <a:pt x="636" y="48"/>
                    </a:lnTo>
                    <a:lnTo>
                      <a:pt x="642" y="48"/>
                    </a:lnTo>
                    <a:lnTo>
                      <a:pt x="642" y="48"/>
                    </a:lnTo>
                    <a:lnTo>
                      <a:pt x="642" y="48"/>
                    </a:lnTo>
                    <a:lnTo>
                      <a:pt x="642" y="48"/>
                    </a:lnTo>
                    <a:lnTo>
                      <a:pt x="642" y="48"/>
                    </a:lnTo>
                    <a:lnTo>
                      <a:pt x="642" y="48"/>
                    </a:lnTo>
                    <a:lnTo>
                      <a:pt x="648" y="48"/>
                    </a:lnTo>
                    <a:lnTo>
                      <a:pt x="648" y="48"/>
                    </a:lnTo>
                    <a:lnTo>
                      <a:pt x="648" y="48"/>
                    </a:lnTo>
                    <a:lnTo>
                      <a:pt x="648" y="48"/>
                    </a:lnTo>
                    <a:lnTo>
                      <a:pt x="648" y="48"/>
                    </a:lnTo>
                    <a:lnTo>
                      <a:pt x="648" y="48"/>
                    </a:lnTo>
                    <a:lnTo>
                      <a:pt x="648" y="48"/>
                    </a:lnTo>
                    <a:lnTo>
                      <a:pt x="654" y="48"/>
                    </a:lnTo>
                    <a:lnTo>
                      <a:pt x="654" y="48"/>
                    </a:lnTo>
                    <a:lnTo>
                      <a:pt x="654" y="48"/>
                    </a:lnTo>
                    <a:lnTo>
                      <a:pt x="654" y="48"/>
                    </a:lnTo>
                    <a:lnTo>
                      <a:pt x="654" y="48"/>
                    </a:lnTo>
                    <a:lnTo>
                      <a:pt x="654" y="48"/>
                    </a:lnTo>
                    <a:lnTo>
                      <a:pt x="654" y="48"/>
                    </a:lnTo>
                    <a:lnTo>
                      <a:pt x="660" y="48"/>
                    </a:lnTo>
                    <a:lnTo>
                      <a:pt x="660" y="48"/>
                    </a:lnTo>
                    <a:lnTo>
                      <a:pt x="660" y="48"/>
                    </a:lnTo>
                    <a:lnTo>
                      <a:pt x="660" y="48"/>
                    </a:lnTo>
                    <a:lnTo>
                      <a:pt x="660" y="48"/>
                    </a:lnTo>
                    <a:lnTo>
                      <a:pt x="660" y="48"/>
                    </a:lnTo>
                    <a:lnTo>
                      <a:pt x="666" y="48"/>
                    </a:lnTo>
                    <a:lnTo>
                      <a:pt x="666" y="48"/>
                    </a:lnTo>
                    <a:lnTo>
                      <a:pt x="666" y="48"/>
                    </a:lnTo>
                    <a:lnTo>
                      <a:pt x="666" y="48"/>
                    </a:lnTo>
                    <a:lnTo>
                      <a:pt x="666" y="48"/>
                    </a:lnTo>
                    <a:lnTo>
                      <a:pt x="666" y="48"/>
                    </a:lnTo>
                    <a:lnTo>
                      <a:pt x="666" y="48"/>
                    </a:lnTo>
                    <a:lnTo>
                      <a:pt x="672" y="48"/>
                    </a:lnTo>
                    <a:lnTo>
                      <a:pt x="672" y="48"/>
                    </a:lnTo>
                    <a:lnTo>
                      <a:pt x="672" y="48"/>
                    </a:lnTo>
                    <a:lnTo>
                      <a:pt x="672" y="48"/>
                    </a:lnTo>
                    <a:lnTo>
                      <a:pt x="672" y="48"/>
                    </a:lnTo>
                    <a:lnTo>
                      <a:pt x="672" y="48"/>
                    </a:lnTo>
                    <a:lnTo>
                      <a:pt x="678" y="48"/>
                    </a:lnTo>
                    <a:lnTo>
                      <a:pt x="678" y="48"/>
                    </a:lnTo>
                    <a:lnTo>
                      <a:pt x="678" y="48"/>
                    </a:lnTo>
                    <a:lnTo>
                      <a:pt x="678" y="48"/>
                    </a:lnTo>
                    <a:lnTo>
                      <a:pt x="678" y="48"/>
                    </a:lnTo>
                    <a:lnTo>
                      <a:pt x="678" y="48"/>
                    </a:lnTo>
                    <a:lnTo>
                      <a:pt x="684" y="48"/>
                    </a:lnTo>
                    <a:lnTo>
                      <a:pt x="684" y="48"/>
                    </a:lnTo>
                    <a:lnTo>
                      <a:pt x="684" y="48"/>
                    </a:lnTo>
                    <a:lnTo>
                      <a:pt x="684" y="48"/>
                    </a:lnTo>
                    <a:lnTo>
                      <a:pt x="684" y="48"/>
                    </a:lnTo>
                    <a:lnTo>
                      <a:pt x="684" y="48"/>
                    </a:lnTo>
                    <a:lnTo>
                      <a:pt x="684" y="48"/>
                    </a:lnTo>
                    <a:lnTo>
                      <a:pt x="690" y="48"/>
                    </a:lnTo>
                    <a:lnTo>
                      <a:pt x="690" y="48"/>
                    </a:lnTo>
                    <a:lnTo>
                      <a:pt x="690" y="48"/>
                    </a:lnTo>
                    <a:lnTo>
                      <a:pt x="690" y="48"/>
                    </a:lnTo>
                    <a:lnTo>
                      <a:pt x="690" y="48"/>
                    </a:lnTo>
                    <a:lnTo>
                      <a:pt x="690" y="48"/>
                    </a:lnTo>
                    <a:lnTo>
                      <a:pt x="696" y="48"/>
                    </a:lnTo>
                    <a:lnTo>
                      <a:pt x="696" y="48"/>
                    </a:lnTo>
                    <a:lnTo>
                      <a:pt x="696" y="48"/>
                    </a:lnTo>
                    <a:lnTo>
                      <a:pt x="696" y="48"/>
                    </a:lnTo>
                    <a:lnTo>
                      <a:pt x="696" y="48"/>
                    </a:lnTo>
                    <a:lnTo>
                      <a:pt x="696" y="48"/>
                    </a:lnTo>
                    <a:lnTo>
                      <a:pt x="696" y="48"/>
                    </a:lnTo>
                    <a:lnTo>
                      <a:pt x="702" y="48"/>
                    </a:lnTo>
                    <a:lnTo>
                      <a:pt x="702" y="48"/>
                    </a:lnTo>
                    <a:lnTo>
                      <a:pt x="702" y="48"/>
                    </a:lnTo>
                    <a:lnTo>
                      <a:pt x="702" y="48"/>
                    </a:lnTo>
                    <a:lnTo>
                      <a:pt x="702" y="48"/>
                    </a:lnTo>
                    <a:lnTo>
                      <a:pt x="702" y="48"/>
                    </a:lnTo>
                    <a:lnTo>
                      <a:pt x="708" y="48"/>
                    </a:lnTo>
                    <a:lnTo>
                      <a:pt x="708" y="48"/>
                    </a:lnTo>
                    <a:lnTo>
                      <a:pt x="708" y="48"/>
                    </a:lnTo>
                    <a:lnTo>
                      <a:pt x="708" y="48"/>
                    </a:lnTo>
                    <a:lnTo>
                      <a:pt x="708" y="48"/>
                    </a:lnTo>
                    <a:lnTo>
                      <a:pt x="708" y="48"/>
                    </a:lnTo>
                    <a:lnTo>
                      <a:pt x="708" y="48"/>
                    </a:lnTo>
                    <a:lnTo>
                      <a:pt x="714" y="48"/>
                    </a:lnTo>
                    <a:lnTo>
                      <a:pt x="714" y="48"/>
                    </a:lnTo>
                    <a:lnTo>
                      <a:pt x="714" y="48"/>
                    </a:lnTo>
                    <a:lnTo>
                      <a:pt x="714" y="48"/>
                    </a:lnTo>
                    <a:lnTo>
                      <a:pt x="714" y="48"/>
                    </a:lnTo>
                    <a:lnTo>
                      <a:pt x="714" y="48"/>
                    </a:lnTo>
                    <a:lnTo>
                      <a:pt x="720" y="48"/>
                    </a:lnTo>
                    <a:lnTo>
                      <a:pt x="720" y="48"/>
                    </a:lnTo>
                    <a:lnTo>
                      <a:pt x="720" y="48"/>
                    </a:lnTo>
                    <a:lnTo>
                      <a:pt x="720" y="48"/>
                    </a:lnTo>
                    <a:lnTo>
                      <a:pt x="720" y="48"/>
                    </a:lnTo>
                    <a:lnTo>
                      <a:pt x="720" y="48"/>
                    </a:lnTo>
                    <a:lnTo>
                      <a:pt x="726" y="48"/>
                    </a:lnTo>
                    <a:lnTo>
                      <a:pt x="726" y="48"/>
                    </a:lnTo>
                    <a:lnTo>
                      <a:pt x="726" y="48"/>
                    </a:lnTo>
                    <a:lnTo>
                      <a:pt x="726" y="48"/>
                    </a:lnTo>
                    <a:lnTo>
                      <a:pt x="726" y="48"/>
                    </a:lnTo>
                    <a:lnTo>
                      <a:pt x="726" y="48"/>
                    </a:lnTo>
                    <a:lnTo>
                      <a:pt x="726" y="48"/>
                    </a:lnTo>
                    <a:lnTo>
                      <a:pt x="732" y="48"/>
                    </a:lnTo>
                    <a:lnTo>
                      <a:pt x="732" y="48"/>
                    </a:lnTo>
                    <a:lnTo>
                      <a:pt x="732" y="48"/>
                    </a:lnTo>
                    <a:lnTo>
                      <a:pt x="732" y="48"/>
                    </a:lnTo>
                    <a:lnTo>
                      <a:pt x="732" y="48"/>
                    </a:lnTo>
                    <a:lnTo>
                      <a:pt x="732" y="48"/>
                    </a:lnTo>
                    <a:lnTo>
                      <a:pt x="738" y="48"/>
                    </a:lnTo>
                    <a:lnTo>
                      <a:pt x="738" y="48"/>
                    </a:lnTo>
                    <a:lnTo>
                      <a:pt x="738" y="48"/>
                    </a:lnTo>
                    <a:lnTo>
                      <a:pt x="738" y="48"/>
                    </a:lnTo>
                    <a:lnTo>
                      <a:pt x="738" y="48"/>
                    </a:lnTo>
                    <a:lnTo>
                      <a:pt x="738" y="48"/>
                    </a:lnTo>
                    <a:lnTo>
                      <a:pt x="738" y="48"/>
                    </a:lnTo>
                    <a:lnTo>
                      <a:pt x="744" y="48"/>
                    </a:lnTo>
                    <a:lnTo>
                      <a:pt x="744" y="48"/>
                    </a:lnTo>
                    <a:lnTo>
                      <a:pt x="744" y="48"/>
                    </a:lnTo>
                    <a:lnTo>
                      <a:pt x="744" y="48"/>
                    </a:lnTo>
                    <a:lnTo>
                      <a:pt x="744" y="48"/>
                    </a:lnTo>
                    <a:lnTo>
                      <a:pt x="744" y="48"/>
                    </a:lnTo>
                    <a:lnTo>
                      <a:pt x="744" y="48"/>
                    </a:lnTo>
                    <a:lnTo>
                      <a:pt x="750" y="48"/>
                    </a:lnTo>
                    <a:lnTo>
                      <a:pt x="750" y="48"/>
                    </a:lnTo>
                    <a:lnTo>
                      <a:pt x="750" y="48"/>
                    </a:lnTo>
                    <a:lnTo>
                      <a:pt x="750" y="48"/>
                    </a:lnTo>
                    <a:lnTo>
                      <a:pt x="750" y="48"/>
                    </a:lnTo>
                    <a:lnTo>
                      <a:pt x="750" y="48"/>
                    </a:lnTo>
                    <a:lnTo>
                      <a:pt x="756" y="48"/>
                    </a:lnTo>
                    <a:lnTo>
                      <a:pt x="756" y="48"/>
                    </a:lnTo>
                    <a:lnTo>
                      <a:pt x="756" y="48"/>
                    </a:lnTo>
                    <a:lnTo>
                      <a:pt x="756" y="48"/>
                    </a:lnTo>
                    <a:lnTo>
                      <a:pt x="756" y="48"/>
                    </a:lnTo>
                    <a:lnTo>
                      <a:pt x="756" y="48"/>
                    </a:lnTo>
                    <a:lnTo>
                      <a:pt x="756" y="48"/>
                    </a:lnTo>
                    <a:lnTo>
                      <a:pt x="762" y="48"/>
                    </a:lnTo>
                    <a:lnTo>
                      <a:pt x="762" y="48"/>
                    </a:lnTo>
                    <a:lnTo>
                      <a:pt x="762" y="48"/>
                    </a:lnTo>
                    <a:lnTo>
                      <a:pt x="762" y="48"/>
                    </a:lnTo>
                    <a:lnTo>
                      <a:pt x="762" y="48"/>
                    </a:lnTo>
                    <a:lnTo>
                      <a:pt x="762" y="48"/>
                    </a:lnTo>
                    <a:lnTo>
                      <a:pt x="768" y="48"/>
                    </a:lnTo>
                    <a:lnTo>
                      <a:pt x="768" y="48"/>
                    </a:lnTo>
                    <a:lnTo>
                      <a:pt x="768" y="48"/>
                    </a:lnTo>
                    <a:lnTo>
                      <a:pt x="768" y="48"/>
                    </a:lnTo>
                    <a:lnTo>
                      <a:pt x="768" y="48"/>
                    </a:lnTo>
                    <a:lnTo>
                      <a:pt x="768" y="48"/>
                    </a:lnTo>
                    <a:lnTo>
                      <a:pt x="768" y="48"/>
                    </a:lnTo>
                    <a:lnTo>
                      <a:pt x="774" y="48"/>
                    </a:lnTo>
                    <a:lnTo>
                      <a:pt x="774" y="48"/>
                    </a:lnTo>
                    <a:lnTo>
                      <a:pt x="774" y="48"/>
                    </a:lnTo>
                    <a:lnTo>
                      <a:pt x="774" y="48"/>
                    </a:lnTo>
                    <a:lnTo>
                      <a:pt x="774" y="48"/>
                    </a:lnTo>
                    <a:lnTo>
                      <a:pt x="774" y="48"/>
                    </a:lnTo>
                    <a:lnTo>
                      <a:pt x="780" y="48"/>
                    </a:lnTo>
                    <a:lnTo>
                      <a:pt x="780" y="48"/>
                    </a:lnTo>
                    <a:lnTo>
                      <a:pt x="780" y="48"/>
                    </a:lnTo>
                    <a:lnTo>
                      <a:pt x="780" y="48"/>
                    </a:lnTo>
                    <a:lnTo>
                      <a:pt x="780" y="48"/>
                    </a:lnTo>
                    <a:lnTo>
                      <a:pt x="780" y="48"/>
                    </a:lnTo>
                    <a:lnTo>
                      <a:pt x="786" y="48"/>
                    </a:lnTo>
                    <a:lnTo>
                      <a:pt x="786" y="48"/>
                    </a:lnTo>
                    <a:lnTo>
                      <a:pt x="786" y="48"/>
                    </a:lnTo>
                    <a:lnTo>
                      <a:pt x="786" y="48"/>
                    </a:lnTo>
                    <a:lnTo>
                      <a:pt x="786" y="48"/>
                    </a:lnTo>
                    <a:lnTo>
                      <a:pt x="786" y="48"/>
                    </a:lnTo>
                    <a:lnTo>
                      <a:pt x="786" y="48"/>
                    </a:lnTo>
                    <a:lnTo>
                      <a:pt x="792" y="48"/>
                    </a:lnTo>
                    <a:lnTo>
                      <a:pt x="792" y="48"/>
                    </a:lnTo>
                    <a:lnTo>
                      <a:pt x="792" y="48"/>
                    </a:lnTo>
                    <a:lnTo>
                      <a:pt x="792" y="48"/>
                    </a:lnTo>
                    <a:lnTo>
                      <a:pt x="792" y="48"/>
                    </a:lnTo>
                    <a:lnTo>
                      <a:pt x="792" y="48"/>
                    </a:lnTo>
                    <a:lnTo>
                      <a:pt x="792" y="48"/>
                    </a:lnTo>
                    <a:lnTo>
                      <a:pt x="798" y="48"/>
                    </a:lnTo>
                    <a:lnTo>
                      <a:pt x="798" y="48"/>
                    </a:lnTo>
                    <a:lnTo>
                      <a:pt x="798" y="48"/>
                    </a:lnTo>
                    <a:lnTo>
                      <a:pt x="798" y="48"/>
                    </a:lnTo>
                    <a:lnTo>
                      <a:pt x="798" y="48"/>
                    </a:lnTo>
                    <a:lnTo>
                      <a:pt x="798" y="48"/>
                    </a:lnTo>
                    <a:lnTo>
                      <a:pt x="804" y="48"/>
                    </a:lnTo>
                    <a:lnTo>
                      <a:pt x="804" y="48"/>
                    </a:lnTo>
                    <a:lnTo>
                      <a:pt x="804" y="48"/>
                    </a:lnTo>
                    <a:lnTo>
                      <a:pt x="804" y="48"/>
                    </a:lnTo>
                    <a:lnTo>
                      <a:pt x="804" y="48"/>
                    </a:lnTo>
                    <a:lnTo>
                      <a:pt x="804" y="48"/>
                    </a:lnTo>
                    <a:lnTo>
                      <a:pt x="804" y="48"/>
                    </a:lnTo>
                    <a:lnTo>
                      <a:pt x="810" y="48"/>
                    </a:lnTo>
                    <a:lnTo>
                      <a:pt x="810" y="48"/>
                    </a:lnTo>
                    <a:lnTo>
                      <a:pt x="810" y="48"/>
                    </a:lnTo>
                    <a:lnTo>
                      <a:pt x="810" y="48"/>
                    </a:lnTo>
                    <a:lnTo>
                      <a:pt x="810" y="48"/>
                    </a:lnTo>
                    <a:lnTo>
                      <a:pt x="810" y="48"/>
                    </a:lnTo>
                    <a:lnTo>
                      <a:pt x="816" y="48"/>
                    </a:lnTo>
                    <a:lnTo>
                      <a:pt x="816" y="48"/>
                    </a:lnTo>
                    <a:lnTo>
                      <a:pt x="816" y="48"/>
                    </a:lnTo>
                    <a:lnTo>
                      <a:pt x="816" y="48"/>
                    </a:lnTo>
                    <a:lnTo>
                      <a:pt x="816" y="48"/>
                    </a:lnTo>
                    <a:lnTo>
                      <a:pt x="816" y="48"/>
                    </a:lnTo>
                    <a:lnTo>
                      <a:pt x="822" y="48"/>
                    </a:lnTo>
                    <a:lnTo>
                      <a:pt x="822" y="48"/>
                    </a:lnTo>
                    <a:lnTo>
                      <a:pt x="822" y="48"/>
                    </a:lnTo>
                    <a:lnTo>
                      <a:pt x="822" y="48"/>
                    </a:lnTo>
                    <a:lnTo>
                      <a:pt x="822" y="48"/>
                    </a:lnTo>
                    <a:lnTo>
                      <a:pt x="822" y="48"/>
                    </a:lnTo>
                    <a:lnTo>
                      <a:pt x="822" y="48"/>
                    </a:lnTo>
                    <a:lnTo>
                      <a:pt x="828" y="48"/>
                    </a:lnTo>
                    <a:lnTo>
                      <a:pt x="828" y="48"/>
                    </a:lnTo>
                    <a:lnTo>
                      <a:pt x="828" y="48"/>
                    </a:lnTo>
                    <a:lnTo>
                      <a:pt x="828" y="48"/>
                    </a:lnTo>
                    <a:lnTo>
                      <a:pt x="828" y="48"/>
                    </a:lnTo>
                    <a:lnTo>
                      <a:pt x="828" y="48"/>
                    </a:lnTo>
                    <a:lnTo>
                      <a:pt x="834" y="48"/>
                    </a:lnTo>
                    <a:lnTo>
                      <a:pt x="834" y="48"/>
                    </a:lnTo>
                    <a:lnTo>
                      <a:pt x="834" y="48"/>
                    </a:lnTo>
                    <a:lnTo>
                      <a:pt x="834" y="48"/>
                    </a:lnTo>
                    <a:lnTo>
                      <a:pt x="834" y="48"/>
                    </a:lnTo>
                    <a:lnTo>
                      <a:pt x="834" y="48"/>
                    </a:lnTo>
                    <a:lnTo>
                      <a:pt x="834" y="48"/>
                    </a:lnTo>
                    <a:lnTo>
                      <a:pt x="840" y="48"/>
                    </a:lnTo>
                    <a:lnTo>
                      <a:pt x="840" y="48"/>
                    </a:lnTo>
                    <a:lnTo>
                      <a:pt x="840" y="48"/>
                    </a:lnTo>
                    <a:lnTo>
                      <a:pt x="840" y="48"/>
                    </a:lnTo>
                    <a:lnTo>
                      <a:pt x="840" y="48"/>
                    </a:lnTo>
                    <a:lnTo>
                      <a:pt x="840" y="48"/>
                    </a:lnTo>
                    <a:lnTo>
                      <a:pt x="846" y="48"/>
                    </a:lnTo>
                    <a:lnTo>
                      <a:pt x="846" y="48"/>
                    </a:lnTo>
                    <a:lnTo>
                      <a:pt x="846" y="48"/>
                    </a:lnTo>
                    <a:lnTo>
                      <a:pt x="846" y="48"/>
                    </a:lnTo>
                    <a:lnTo>
                      <a:pt x="846" y="48"/>
                    </a:lnTo>
                    <a:lnTo>
                      <a:pt x="846" y="48"/>
                    </a:lnTo>
                    <a:lnTo>
                      <a:pt x="846" y="48"/>
                    </a:lnTo>
                    <a:lnTo>
                      <a:pt x="852" y="48"/>
                    </a:lnTo>
                    <a:lnTo>
                      <a:pt x="852" y="48"/>
                    </a:lnTo>
                    <a:lnTo>
                      <a:pt x="852" y="48"/>
                    </a:lnTo>
                    <a:lnTo>
                      <a:pt x="852" y="48"/>
                    </a:lnTo>
                    <a:lnTo>
                      <a:pt x="852" y="48"/>
                    </a:lnTo>
                    <a:lnTo>
                      <a:pt x="852" y="48"/>
                    </a:lnTo>
                    <a:lnTo>
                      <a:pt x="852" y="48"/>
                    </a:lnTo>
                    <a:lnTo>
                      <a:pt x="858" y="48"/>
                    </a:lnTo>
                    <a:lnTo>
                      <a:pt x="858" y="48"/>
                    </a:lnTo>
                    <a:lnTo>
                      <a:pt x="858" y="48"/>
                    </a:lnTo>
                    <a:lnTo>
                      <a:pt x="858" y="48"/>
                    </a:lnTo>
                    <a:lnTo>
                      <a:pt x="858" y="48"/>
                    </a:lnTo>
                    <a:lnTo>
                      <a:pt x="858" y="48"/>
                    </a:lnTo>
                    <a:lnTo>
                      <a:pt x="864" y="48"/>
                    </a:lnTo>
                    <a:lnTo>
                      <a:pt x="864" y="48"/>
                    </a:lnTo>
                    <a:lnTo>
                      <a:pt x="864" y="48"/>
                    </a:lnTo>
                    <a:lnTo>
                      <a:pt x="864" y="48"/>
                    </a:lnTo>
                    <a:lnTo>
                      <a:pt x="864" y="48"/>
                    </a:lnTo>
                    <a:lnTo>
                      <a:pt x="864" y="48"/>
                    </a:lnTo>
                    <a:lnTo>
                      <a:pt x="864" y="48"/>
                    </a:lnTo>
                    <a:lnTo>
                      <a:pt x="870" y="48"/>
                    </a:lnTo>
                    <a:lnTo>
                      <a:pt x="870" y="48"/>
                    </a:lnTo>
                    <a:lnTo>
                      <a:pt x="870" y="48"/>
                    </a:lnTo>
                    <a:lnTo>
                      <a:pt x="870" y="48"/>
                    </a:lnTo>
                    <a:lnTo>
                      <a:pt x="870" y="48"/>
                    </a:lnTo>
                    <a:lnTo>
                      <a:pt x="870" y="48"/>
                    </a:lnTo>
                    <a:lnTo>
                      <a:pt x="876" y="48"/>
                    </a:lnTo>
                    <a:lnTo>
                      <a:pt x="876" y="48"/>
                    </a:lnTo>
                    <a:lnTo>
                      <a:pt x="876" y="48"/>
                    </a:lnTo>
                    <a:lnTo>
                      <a:pt x="876" y="48"/>
                    </a:lnTo>
                    <a:lnTo>
                      <a:pt x="876" y="48"/>
                    </a:lnTo>
                    <a:lnTo>
                      <a:pt x="876" y="48"/>
                    </a:lnTo>
                    <a:lnTo>
                      <a:pt x="882" y="48"/>
                    </a:lnTo>
                    <a:lnTo>
                      <a:pt x="882" y="48"/>
                    </a:lnTo>
                    <a:lnTo>
                      <a:pt x="882" y="48"/>
                    </a:lnTo>
                    <a:lnTo>
                      <a:pt x="882" y="48"/>
                    </a:lnTo>
                    <a:lnTo>
                      <a:pt x="882" y="48"/>
                    </a:lnTo>
                    <a:lnTo>
                      <a:pt x="882" y="48"/>
                    </a:lnTo>
                    <a:lnTo>
                      <a:pt x="888" y="48"/>
                    </a:lnTo>
                    <a:lnTo>
                      <a:pt x="888" y="48"/>
                    </a:lnTo>
                    <a:lnTo>
                      <a:pt x="888" y="48"/>
                    </a:lnTo>
                    <a:lnTo>
                      <a:pt x="888" y="48"/>
                    </a:lnTo>
                    <a:lnTo>
                      <a:pt x="888" y="48"/>
                    </a:lnTo>
                    <a:lnTo>
                      <a:pt x="888" y="48"/>
                    </a:lnTo>
                    <a:lnTo>
                      <a:pt x="888" y="48"/>
                    </a:lnTo>
                    <a:lnTo>
                      <a:pt x="894" y="48"/>
                    </a:lnTo>
                    <a:lnTo>
                      <a:pt x="894" y="48"/>
                    </a:lnTo>
                    <a:lnTo>
                      <a:pt x="894" y="48"/>
                    </a:lnTo>
                    <a:lnTo>
                      <a:pt x="894" y="48"/>
                    </a:lnTo>
                    <a:lnTo>
                      <a:pt x="894" y="48"/>
                    </a:lnTo>
                    <a:lnTo>
                      <a:pt x="894" y="48"/>
                    </a:lnTo>
                    <a:lnTo>
                      <a:pt x="900" y="48"/>
                    </a:lnTo>
                    <a:lnTo>
                      <a:pt x="900" y="48"/>
                    </a:lnTo>
                    <a:lnTo>
                      <a:pt x="900" y="48"/>
                    </a:lnTo>
                    <a:lnTo>
                      <a:pt x="900" y="48"/>
                    </a:lnTo>
                    <a:lnTo>
                      <a:pt x="900" y="48"/>
                    </a:lnTo>
                    <a:lnTo>
                      <a:pt x="900" y="48"/>
                    </a:lnTo>
                    <a:lnTo>
                      <a:pt x="900" y="48"/>
                    </a:lnTo>
                    <a:lnTo>
                      <a:pt x="906" y="48"/>
                    </a:lnTo>
                    <a:lnTo>
                      <a:pt x="906" y="48"/>
                    </a:lnTo>
                    <a:lnTo>
                      <a:pt x="906" y="48"/>
                    </a:lnTo>
                    <a:lnTo>
                      <a:pt x="906" y="48"/>
                    </a:lnTo>
                    <a:lnTo>
                      <a:pt x="906" y="48"/>
                    </a:lnTo>
                    <a:lnTo>
                      <a:pt x="906" y="48"/>
                    </a:lnTo>
                    <a:lnTo>
                      <a:pt x="906" y="48"/>
                    </a:lnTo>
                    <a:lnTo>
                      <a:pt x="912" y="48"/>
                    </a:lnTo>
                    <a:lnTo>
                      <a:pt x="912" y="48"/>
                    </a:lnTo>
                    <a:lnTo>
                      <a:pt x="912" y="48"/>
                    </a:lnTo>
                    <a:lnTo>
                      <a:pt x="912" y="48"/>
                    </a:lnTo>
                    <a:lnTo>
                      <a:pt x="912" y="48"/>
                    </a:lnTo>
                    <a:lnTo>
                      <a:pt x="912" y="48"/>
                    </a:lnTo>
                    <a:lnTo>
                      <a:pt x="918" y="48"/>
                    </a:lnTo>
                    <a:lnTo>
                      <a:pt x="918" y="48"/>
                    </a:lnTo>
                    <a:lnTo>
                      <a:pt x="918" y="48"/>
                    </a:lnTo>
                    <a:lnTo>
                      <a:pt x="918" y="48"/>
                    </a:lnTo>
                    <a:lnTo>
                      <a:pt x="918" y="48"/>
                    </a:lnTo>
                    <a:lnTo>
                      <a:pt x="918" y="48"/>
                    </a:lnTo>
                    <a:lnTo>
                      <a:pt x="918" y="48"/>
                    </a:lnTo>
                    <a:lnTo>
                      <a:pt x="924" y="48"/>
                    </a:lnTo>
                    <a:lnTo>
                      <a:pt x="924" y="48"/>
                    </a:lnTo>
                    <a:lnTo>
                      <a:pt x="924" y="48"/>
                    </a:lnTo>
                    <a:lnTo>
                      <a:pt x="924" y="48"/>
                    </a:lnTo>
                    <a:lnTo>
                      <a:pt x="924" y="48"/>
                    </a:lnTo>
                    <a:lnTo>
                      <a:pt x="924" y="48"/>
                    </a:lnTo>
                    <a:lnTo>
                      <a:pt x="930" y="48"/>
                    </a:lnTo>
                    <a:lnTo>
                      <a:pt x="930" y="48"/>
                    </a:lnTo>
                    <a:lnTo>
                      <a:pt x="930" y="48"/>
                    </a:lnTo>
                    <a:lnTo>
                      <a:pt x="930" y="48"/>
                    </a:lnTo>
                    <a:lnTo>
                      <a:pt x="930" y="48"/>
                    </a:lnTo>
                    <a:lnTo>
                      <a:pt x="930" y="48"/>
                    </a:lnTo>
                    <a:lnTo>
                      <a:pt x="930" y="48"/>
                    </a:lnTo>
                    <a:lnTo>
                      <a:pt x="936" y="48"/>
                    </a:lnTo>
                    <a:lnTo>
                      <a:pt x="936" y="48"/>
                    </a:lnTo>
                    <a:lnTo>
                      <a:pt x="936" y="48"/>
                    </a:lnTo>
                    <a:lnTo>
                      <a:pt x="936" y="48"/>
                    </a:lnTo>
                    <a:lnTo>
                      <a:pt x="936" y="48"/>
                    </a:lnTo>
                    <a:lnTo>
                      <a:pt x="936" y="48"/>
                    </a:lnTo>
                    <a:lnTo>
                      <a:pt x="942" y="48"/>
                    </a:lnTo>
                    <a:lnTo>
                      <a:pt x="942" y="48"/>
                    </a:lnTo>
                    <a:lnTo>
                      <a:pt x="942" y="48"/>
                    </a:lnTo>
                    <a:lnTo>
                      <a:pt x="942" y="48"/>
                    </a:lnTo>
                    <a:lnTo>
                      <a:pt x="942" y="48"/>
                    </a:lnTo>
                    <a:lnTo>
                      <a:pt x="942" y="48"/>
                    </a:lnTo>
                    <a:lnTo>
                      <a:pt x="942" y="48"/>
                    </a:lnTo>
                    <a:lnTo>
                      <a:pt x="948" y="48"/>
                    </a:lnTo>
                    <a:lnTo>
                      <a:pt x="948" y="48"/>
                    </a:lnTo>
                    <a:lnTo>
                      <a:pt x="948" y="48"/>
                    </a:lnTo>
                    <a:lnTo>
                      <a:pt x="948" y="48"/>
                    </a:lnTo>
                    <a:lnTo>
                      <a:pt x="948" y="48"/>
                    </a:lnTo>
                    <a:lnTo>
                      <a:pt x="948" y="48"/>
                    </a:lnTo>
                    <a:lnTo>
                      <a:pt x="954" y="48"/>
                    </a:lnTo>
                    <a:lnTo>
                      <a:pt x="954" y="48"/>
                    </a:lnTo>
                    <a:lnTo>
                      <a:pt x="954" y="48"/>
                    </a:lnTo>
                    <a:lnTo>
                      <a:pt x="954" y="48"/>
                    </a:lnTo>
                    <a:lnTo>
                      <a:pt x="954" y="48"/>
                    </a:lnTo>
                    <a:lnTo>
                      <a:pt x="954" y="48"/>
                    </a:lnTo>
                    <a:lnTo>
                      <a:pt x="954" y="48"/>
                    </a:lnTo>
                    <a:lnTo>
                      <a:pt x="960" y="48"/>
                    </a:lnTo>
                    <a:lnTo>
                      <a:pt x="960" y="48"/>
                    </a:lnTo>
                    <a:lnTo>
                      <a:pt x="960" y="48"/>
                    </a:lnTo>
                    <a:lnTo>
                      <a:pt x="960" y="48"/>
                    </a:lnTo>
                    <a:lnTo>
                      <a:pt x="960" y="48"/>
                    </a:lnTo>
                    <a:lnTo>
                      <a:pt x="960" y="48"/>
                    </a:lnTo>
                    <a:lnTo>
                      <a:pt x="966" y="48"/>
                    </a:lnTo>
                    <a:lnTo>
                      <a:pt x="966" y="48"/>
                    </a:lnTo>
                    <a:lnTo>
                      <a:pt x="966" y="48"/>
                    </a:lnTo>
                    <a:lnTo>
                      <a:pt x="966" y="48"/>
                    </a:lnTo>
                    <a:lnTo>
                      <a:pt x="966" y="48"/>
                    </a:lnTo>
                    <a:lnTo>
                      <a:pt x="966" y="48"/>
                    </a:lnTo>
                    <a:lnTo>
                      <a:pt x="966" y="48"/>
                    </a:lnTo>
                    <a:lnTo>
                      <a:pt x="972" y="48"/>
                    </a:lnTo>
                    <a:lnTo>
                      <a:pt x="972" y="48"/>
                    </a:lnTo>
                    <a:lnTo>
                      <a:pt x="972" y="48"/>
                    </a:lnTo>
                    <a:lnTo>
                      <a:pt x="972" y="48"/>
                    </a:lnTo>
                    <a:lnTo>
                      <a:pt x="972" y="48"/>
                    </a:lnTo>
                    <a:lnTo>
                      <a:pt x="972" y="48"/>
                    </a:lnTo>
                    <a:lnTo>
                      <a:pt x="978" y="48"/>
                    </a:lnTo>
                    <a:lnTo>
                      <a:pt x="978" y="48"/>
                    </a:lnTo>
                    <a:lnTo>
                      <a:pt x="978" y="48"/>
                    </a:lnTo>
                    <a:lnTo>
                      <a:pt x="978" y="48"/>
                    </a:lnTo>
                    <a:lnTo>
                      <a:pt x="978" y="48"/>
                    </a:lnTo>
                    <a:lnTo>
                      <a:pt x="978" y="48"/>
                    </a:lnTo>
                    <a:lnTo>
                      <a:pt x="978" y="48"/>
                    </a:lnTo>
                    <a:lnTo>
                      <a:pt x="984" y="48"/>
                    </a:lnTo>
                    <a:lnTo>
                      <a:pt x="984" y="48"/>
                    </a:lnTo>
                    <a:lnTo>
                      <a:pt x="984" y="48"/>
                    </a:lnTo>
                    <a:lnTo>
                      <a:pt x="984" y="48"/>
                    </a:lnTo>
                    <a:lnTo>
                      <a:pt x="984" y="48"/>
                    </a:lnTo>
                    <a:lnTo>
                      <a:pt x="984" y="48"/>
                    </a:lnTo>
                    <a:lnTo>
                      <a:pt x="990" y="48"/>
                    </a:lnTo>
                    <a:lnTo>
                      <a:pt x="990" y="48"/>
                    </a:lnTo>
                    <a:lnTo>
                      <a:pt x="990" y="48"/>
                    </a:lnTo>
                    <a:lnTo>
                      <a:pt x="990" y="48"/>
                    </a:lnTo>
                    <a:lnTo>
                      <a:pt x="990" y="48"/>
                    </a:lnTo>
                    <a:lnTo>
                      <a:pt x="990" y="48"/>
                    </a:lnTo>
                    <a:lnTo>
                      <a:pt x="990" y="48"/>
                    </a:lnTo>
                    <a:lnTo>
                      <a:pt x="996" y="48"/>
                    </a:lnTo>
                    <a:lnTo>
                      <a:pt x="996" y="48"/>
                    </a:lnTo>
                    <a:lnTo>
                      <a:pt x="996" y="48"/>
                    </a:lnTo>
                    <a:lnTo>
                      <a:pt x="996" y="48"/>
                    </a:lnTo>
                    <a:lnTo>
                      <a:pt x="996" y="48"/>
                    </a:lnTo>
                    <a:lnTo>
                      <a:pt x="996" y="48"/>
                    </a:lnTo>
                    <a:lnTo>
                      <a:pt x="1002" y="48"/>
                    </a:lnTo>
                    <a:lnTo>
                      <a:pt x="1002" y="48"/>
                    </a:lnTo>
                    <a:lnTo>
                      <a:pt x="1002" y="48"/>
                    </a:lnTo>
                    <a:lnTo>
                      <a:pt x="1002" y="48"/>
                    </a:lnTo>
                    <a:lnTo>
                      <a:pt x="1002" y="48"/>
                    </a:lnTo>
                    <a:lnTo>
                      <a:pt x="1002" y="48"/>
                    </a:lnTo>
                    <a:lnTo>
                      <a:pt x="1002" y="48"/>
                    </a:lnTo>
                    <a:lnTo>
                      <a:pt x="1008" y="48"/>
                    </a:lnTo>
                    <a:lnTo>
                      <a:pt x="1008" y="48"/>
                    </a:lnTo>
                    <a:lnTo>
                      <a:pt x="1008" y="48"/>
                    </a:lnTo>
                    <a:lnTo>
                      <a:pt x="1008" y="48"/>
                    </a:lnTo>
                    <a:lnTo>
                      <a:pt x="1008" y="48"/>
                    </a:lnTo>
                    <a:lnTo>
                      <a:pt x="1008" y="48"/>
                    </a:lnTo>
                    <a:lnTo>
                      <a:pt x="1014" y="48"/>
                    </a:lnTo>
                    <a:lnTo>
                      <a:pt x="1014" y="48"/>
                    </a:lnTo>
                    <a:lnTo>
                      <a:pt x="1014" y="48"/>
                    </a:lnTo>
                    <a:lnTo>
                      <a:pt x="1014" y="48"/>
                    </a:lnTo>
                    <a:lnTo>
                      <a:pt x="1014" y="48"/>
                    </a:lnTo>
                    <a:lnTo>
                      <a:pt x="1014" y="48"/>
                    </a:lnTo>
                    <a:lnTo>
                      <a:pt x="1014" y="48"/>
                    </a:lnTo>
                    <a:lnTo>
                      <a:pt x="1020" y="48"/>
                    </a:lnTo>
                    <a:lnTo>
                      <a:pt x="1020" y="48"/>
                    </a:lnTo>
                    <a:lnTo>
                      <a:pt x="1020" y="48"/>
                    </a:lnTo>
                    <a:lnTo>
                      <a:pt x="1020" y="48"/>
                    </a:lnTo>
                    <a:lnTo>
                      <a:pt x="1020" y="48"/>
                    </a:lnTo>
                    <a:lnTo>
                      <a:pt x="1020" y="48"/>
                    </a:lnTo>
                    <a:lnTo>
                      <a:pt x="1026" y="48"/>
                    </a:lnTo>
                    <a:lnTo>
                      <a:pt x="1026" y="48"/>
                    </a:lnTo>
                    <a:lnTo>
                      <a:pt x="1026" y="48"/>
                    </a:lnTo>
                    <a:lnTo>
                      <a:pt x="1026" y="48"/>
                    </a:lnTo>
                    <a:lnTo>
                      <a:pt x="1026" y="48"/>
                    </a:lnTo>
                    <a:lnTo>
                      <a:pt x="1026" y="48"/>
                    </a:lnTo>
                    <a:lnTo>
                      <a:pt x="1026" y="48"/>
                    </a:lnTo>
                    <a:lnTo>
                      <a:pt x="1032" y="48"/>
                    </a:lnTo>
                    <a:lnTo>
                      <a:pt x="1032" y="48"/>
                    </a:lnTo>
                    <a:lnTo>
                      <a:pt x="1032" y="48"/>
                    </a:lnTo>
                    <a:lnTo>
                      <a:pt x="1032" y="48"/>
                    </a:lnTo>
                    <a:lnTo>
                      <a:pt x="1032" y="48"/>
                    </a:lnTo>
                    <a:lnTo>
                      <a:pt x="1032" y="48"/>
                    </a:lnTo>
                    <a:lnTo>
                      <a:pt x="1032" y="48"/>
                    </a:lnTo>
                    <a:lnTo>
                      <a:pt x="1038" y="48"/>
                    </a:lnTo>
                    <a:lnTo>
                      <a:pt x="1038" y="48"/>
                    </a:lnTo>
                    <a:lnTo>
                      <a:pt x="1038" y="48"/>
                    </a:lnTo>
                    <a:lnTo>
                      <a:pt x="1038" y="48"/>
                    </a:lnTo>
                    <a:lnTo>
                      <a:pt x="1038" y="48"/>
                    </a:lnTo>
                    <a:lnTo>
                      <a:pt x="1038" y="48"/>
                    </a:lnTo>
                    <a:lnTo>
                      <a:pt x="1044" y="48"/>
                    </a:lnTo>
                    <a:lnTo>
                      <a:pt x="1044" y="48"/>
                    </a:lnTo>
                    <a:lnTo>
                      <a:pt x="1044" y="48"/>
                    </a:lnTo>
                    <a:lnTo>
                      <a:pt x="1044" y="48"/>
                    </a:lnTo>
                    <a:lnTo>
                      <a:pt x="1044" y="48"/>
                    </a:lnTo>
                    <a:lnTo>
                      <a:pt x="1044" y="48"/>
                    </a:lnTo>
                    <a:lnTo>
                      <a:pt x="1044" y="48"/>
                    </a:lnTo>
                    <a:lnTo>
                      <a:pt x="1050" y="48"/>
                    </a:lnTo>
                    <a:lnTo>
                      <a:pt x="1050" y="48"/>
                    </a:lnTo>
                    <a:lnTo>
                      <a:pt x="1050" y="48"/>
                    </a:lnTo>
                    <a:lnTo>
                      <a:pt x="1050" y="48"/>
                    </a:lnTo>
                    <a:lnTo>
                      <a:pt x="1050" y="48"/>
                    </a:lnTo>
                    <a:lnTo>
                      <a:pt x="1050" y="48"/>
                    </a:lnTo>
                    <a:lnTo>
                      <a:pt x="1056" y="48"/>
                    </a:lnTo>
                    <a:lnTo>
                      <a:pt x="1056" y="48"/>
                    </a:lnTo>
                    <a:lnTo>
                      <a:pt x="1056" y="48"/>
                    </a:lnTo>
                    <a:lnTo>
                      <a:pt x="1056" y="48"/>
                    </a:lnTo>
                    <a:lnTo>
                      <a:pt x="1056" y="48"/>
                    </a:lnTo>
                    <a:lnTo>
                      <a:pt x="1056" y="48"/>
                    </a:lnTo>
                    <a:lnTo>
                      <a:pt x="1062" y="48"/>
                    </a:lnTo>
                    <a:lnTo>
                      <a:pt x="1062" y="48"/>
                    </a:lnTo>
                    <a:lnTo>
                      <a:pt x="1062" y="48"/>
                    </a:lnTo>
                    <a:lnTo>
                      <a:pt x="1062" y="48"/>
                    </a:lnTo>
                    <a:lnTo>
                      <a:pt x="1062" y="48"/>
                    </a:lnTo>
                    <a:lnTo>
                      <a:pt x="1062" y="48"/>
                    </a:lnTo>
                    <a:lnTo>
                      <a:pt x="1062" y="48"/>
                    </a:lnTo>
                    <a:lnTo>
                      <a:pt x="1068" y="48"/>
                    </a:lnTo>
                    <a:lnTo>
                      <a:pt x="1068" y="48"/>
                    </a:lnTo>
                    <a:lnTo>
                      <a:pt x="1068" y="48"/>
                    </a:lnTo>
                    <a:lnTo>
                      <a:pt x="1068" y="48"/>
                    </a:lnTo>
                    <a:lnTo>
                      <a:pt x="1068" y="48"/>
                    </a:lnTo>
                    <a:lnTo>
                      <a:pt x="1068" y="48"/>
                    </a:lnTo>
                    <a:lnTo>
                      <a:pt x="1068" y="48"/>
                    </a:lnTo>
                    <a:lnTo>
                      <a:pt x="1074" y="48"/>
                    </a:lnTo>
                    <a:lnTo>
                      <a:pt x="1074" y="48"/>
                    </a:lnTo>
                    <a:lnTo>
                      <a:pt x="1074" y="48"/>
                    </a:lnTo>
                    <a:lnTo>
                      <a:pt x="1074" y="48"/>
                    </a:lnTo>
                    <a:lnTo>
                      <a:pt x="1074" y="48"/>
                    </a:lnTo>
                    <a:lnTo>
                      <a:pt x="1080" y="48"/>
                    </a:lnTo>
                    <a:lnTo>
                      <a:pt x="1080" y="48"/>
                    </a:lnTo>
                    <a:lnTo>
                      <a:pt x="1080" y="48"/>
                    </a:lnTo>
                    <a:lnTo>
                      <a:pt x="1080" y="48"/>
                    </a:lnTo>
                    <a:lnTo>
                      <a:pt x="1080" y="48"/>
                    </a:lnTo>
                    <a:lnTo>
                      <a:pt x="1080" y="48"/>
                    </a:lnTo>
                    <a:lnTo>
                      <a:pt x="1080" y="48"/>
                    </a:lnTo>
                    <a:lnTo>
                      <a:pt x="1086" y="48"/>
                    </a:lnTo>
                    <a:lnTo>
                      <a:pt x="1086" y="48"/>
                    </a:lnTo>
                    <a:lnTo>
                      <a:pt x="1086" y="48"/>
                    </a:lnTo>
                    <a:lnTo>
                      <a:pt x="1086" y="48"/>
                    </a:lnTo>
                    <a:lnTo>
                      <a:pt x="1086" y="48"/>
                    </a:lnTo>
                    <a:lnTo>
                      <a:pt x="1086" y="48"/>
                    </a:lnTo>
                    <a:lnTo>
                      <a:pt x="1092" y="48"/>
                    </a:lnTo>
                    <a:lnTo>
                      <a:pt x="1092" y="48"/>
                    </a:lnTo>
                    <a:lnTo>
                      <a:pt x="1092" y="48"/>
                    </a:lnTo>
                    <a:lnTo>
                      <a:pt x="1092" y="48"/>
                    </a:lnTo>
                    <a:lnTo>
                      <a:pt x="1092" y="48"/>
                    </a:lnTo>
                    <a:lnTo>
                      <a:pt x="1092" y="48"/>
                    </a:lnTo>
                    <a:lnTo>
                      <a:pt x="1092" y="48"/>
                    </a:lnTo>
                    <a:lnTo>
                      <a:pt x="1098" y="48"/>
                    </a:lnTo>
                    <a:lnTo>
                      <a:pt x="1098" y="48"/>
                    </a:lnTo>
                    <a:lnTo>
                      <a:pt x="1098" y="48"/>
                    </a:lnTo>
                    <a:lnTo>
                      <a:pt x="1098" y="48"/>
                    </a:lnTo>
                    <a:lnTo>
                      <a:pt x="1098" y="48"/>
                    </a:lnTo>
                    <a:lnTo>
                      <a:pt x="1098" y="48"/>
                    </a:lnTo>
                    <a:lnTo>
                      <a:pt x="1104" y="48"/>
                    </a:lnTo>
                    <a:lnTo>
                      <a:pt x="1104" y="48"/>
                    </a:lnTo>
                    <a:lnTo>
                      <a:pt x="1104" y="48"/>
                    </a:lnTo>
                    <a:lnTo>
                      <a:pt x="1104" y="48"/>
                    </a:lnTo>
                    <a:lnTo>
                      <a:pt x="1104" y="48"/>
                    </a:lnTo>
                    <a:lnTo>
                      <a:pt x="1104" y="48"/>
                    </a:lnTo>
                    <a:lnTo>
                      <a:pt x="1104" y="48"/>
                    </a:lnTo>
                    <a:lnTo>
                      <a:pt x="1110" y="48"/>
                    </a:lnTo>
                    <a:lnTo>
                      <a:pt x="1110" y="48"/>
                    </a:lnTo>
                    <a:lnTo>
                      <a:pt x="1110" y="48"/>
                    </a:lnTo>
                    <a:lnTo>
                      <a:pt x="1110" y="48"/>
                    </a:lnTo>
                    <a:lnTo>
                      <a:pt x="1110" y="48"/>
                    </a:lnTo>
                    <a:lnTo>
                      <a:pt x="1110" y="48"/>
                    </a:lnTo>
                    <a:lnTo>
                      <a:pt x="1116" y="48"/>
                    </a:lnTo>
                    <a:lnTo>
                      <a:pt x="1116" y="48"/>
                    </a:lnTo>
                    <a:lnTo>
                      <a:pt x="1116" y="48"/>
                    </a:lnTo>
                    <a:lnTo>
                      <a:pt x="1116" y="48"/>
                    </a:lnTo>
                    <a:lnTo>
                      <a:pt x="1116" y="48"/>
                    </a:lnTo>
                    <a:lnTo>
                      <a:pt x="1116" y="48"/>
                    </a:lnTo>
                    <a:lnTo>
                      <a:pt x="1116" y="48"/>
                    </a:lnTo>
                    <a:lnTo>
                      <a:pt x="1122" y="48"/>
                    </a:lnTo>
                    <a:lnTo>
                      <a:pt x="1122" y="48"/>
                    </a:lnTo>
                    <a:lnTo>
                      <a:pt x="1122" y="48"/>
                    </a:lnTo>
                    <a:lnTo>
                      <a:pt x="1122" y="48"/>
                    </a:lnTo>
                    <a:lnTo>
                      <a:pt x="1122" y="48"/>
                    </a:lnTo>
                    <a:lnTo>
                      <a:pt x="1122" y="48"/>
                    </a:lnTo>
                    <a:lnTo>
                      <a:pt x="1128" y="48"/>
                    </a:lnTo>
                    <a:lnTo>
                      <a:pt x="1128" y="48"/>
                    </a:lnTo>
                    <a:lnTo>
                      <a:pt x="1128" y="48"/>
                    </a:lnTo>
                    <a:lnTo>
                      <a:pt x="1128" y="48"/>
                    </a:lnTo>
                    <a:lnTo>
                      <a:pt x="1128" y="48"/>
                    </a:lnTo>
                    <a:lnTo>
                      <a:pt x="1128" y="48"/>
                    </a:lnTo>
                    <a:lnTo>
                      <a:pt x="1128" y="48"/>
                    </a:lnTo>
                    <a:lnTo>
                      <a:pt x="1134" y="48"/>
                    </a:lnTo>
                    <a:lnTo>
                      <a:pt x="1134" y="48"/>
                    </a:lnTo>
                    <a:lnTo>
                      <a:pt x="1134" y="48"/>
                    </a:lnTo>
                    <a:lnTo>
                      <a:pt x="1134" y="48"/>
                    </a:lnTo>
                    <a:lnTo>
                      <a:pt x="1134" y="48"/>
                    </a:lnTo>
                    <a:lnTo>
                      <a:pt x="1134" y="48"/>
                    </a:lnTo>
                    <a:lnTo>
                      <a:pt x="1140" y="48"/>
                    </a:lnTo>
                    <a:lnTo>
                      <a:pt x="1140" y="48"/>
                    </a:lnTo>
                    <a:lnTo>
                      <a:pt x="1140" y="48"/>
                    </a:lnTo>
                    <a:lnTo>
                      <a:pt x="1140" y="48"/>
                    </a:lnTo>
                    <a:lnTo>
                      <a:pt x="1140" y="48"/>
                    </a:lnTo>
                    <a:lnTo>
                      <a:pt x="1140" y="48"/>
                    </a:lnTo>
                    <a:lnTo>
                      <a:pt x="1140" y="48"/>
                    </a:lnTo>
                    <a:lnTo>
                      <a:pt x="1146" y="48"/>
                    </a:lnTo>
                    <a:lnTo>
                      <a:pt x="1146" y="48"/>
                    </a:lnTo>
                    <a:lnTo>
                      <a:pt x="1146" y="48"/>
                    </a:lnTo>
                    <a:lnTo>
                      <a:pt x="1146" y="48"/>
                    </a:lnTo>
                    <a:lnTo>
                      <a:pt x="1146" y="48"/>
                    </a:lnTo>
                    <a:lnTo>
                      <a:pt x="1146" y="48"/>
                    </a:lnTo>
                    <a:lnTo>
                      <a:pt x="1146" y="48"/>
                    </a:lnTo>
                    <a:lnTo>
                      <a:pt x="1152" y="48"/>
                    </a:lnTo>
                    <a:lnTo>
                      <a:pt x="1152" y="48"/>
                    </a:lnTo>
                    <a:lnTo>
                      <a:pt x="1152" y="48"/>
                    </a:lnTo>
                    <a:lnTo>
                      <a:pt x="1152" y="48"/>
                    </a:lnTo>
                    <a:lnTo>
                      <a:pt x="1152" y="48"/>
                    </a:lnTo>
                    <a:lnTo>
                      <a:pt x="1152" y="48"/>
                    </a:lnTo>
                    <a:lnTo>
                      <a:pt x="1158" y="48"/>
                    </a:lnTo>
                    <a:lnTo>
                      <a:pt x="1158" y="48"/>
                    </a:lnTo>
                    <a:lnTo>
                      <a:pt x="1158" y="48"/>
                    </a:lnTo>
                    <a:lnTo>
                      <a:pt x="1158" y="48"/>
                    </a:lnTo>
                    <a:lnTo>
                      <a:pt x="1158" y="48"/>
                    </a:lnTo>
                    <a:lnTo>
                      <a:pt x="1158" y="48"/>
                    </a:lnTo>
                    <a:lnTo>
                      <a:pt x="1158" y="48"/>
                    </a:lnTo>
                    <a:lnTo>
                      <a:pt x="1164" y="48"/>
                    </a:lnTo>
                    <a:lnTo>
                      <a:pt x="1164" y="48"/>
                    </a:lnTo>
                    <a:lnTo>
                      <a:pt x="1164" y="48"/>
                    </a:lnTo>
                    <a:lnTo>
                      <a:pt x="1164" y="48"/>
                    </a:lnTo>
                    <a:lnTo>
                      <a:pt x="1164" y="48"/>
                    </a:lnTo>
                    <a:lnTo>
                      <a:pt x="1164" y="48"/>
                    </a:lnTo>
                    <a:lnTo>
                      <a:pt x="1170" y="48"/>
                    </a:lnTo>
                    <a:lnTo>
                      <a:pt x="1170" y="48"/>
                    </a:lnTo>
                    <a:lnTo>
                      <a:pt x="1170" y="48"/>
                    </a:lnTo>
                    <a:lnTo>
                      <a:pt x="1170" y="48"/>
                    </a:lnTo>
                    <a:lnTo>
                      <a:pt x="1170" y="48"/>
                    </a:lnTo>
                    <a:lnTo>
                      <a:pt x="1170" y="48"/>
                    </a:lnTo>
                    <a:lnTo>
                      <a:pt x="1170" y="48"/>
                    </a:lnTo>
                    <a:lnTo>
                      <a:pt x="1176" y="48"/>
                    </a:lnTo>
                    <a:lnTo>
                      <a:pt x="1176" y="48"/>
                    </a:lnTo>
                    <a:lnTo>
                      <a:pt x="1176" y="48"/>
                    </a:lnTo>
                    <a:lnTo>
                      <a:pt x="1176" y="48"/>
                    </a:lnTo>
                    <a:lnTo>
                      <a:pt x="1176" y="48"/>
                    </a:lnTo>
                    <a:lnTo>
                      <a:pt x="1176" y="48"/>
                    </a:lnTo>
                    <a:lnTo>
                      <a:pt x="1182" y="48"/>
                    </a:lnTo>
                    <a:lnTo>
                      <a:pt x="1182" y="48"/>
                    </a:lnTo>
                    <a:lnTo>
                      <a:pt x="1182" y="48"/>
                    </a:lnTo>
                    <a:lnTo>
                      <a:pt x="1182" y="48"/>
                    </a:lnTo>
                    <a:lnTo>
                      <a:pt x="1182" y="48"/>
                    </a:lnTo>
                    <a:lnTo>
                      <a:pt x="1182" y="48"/>
                    </a:lnTo>
                    <a:lnTo>
                      <a:pt x="1182" y="48"/>
                    </a:lnTo>
                    <a:lnTo>
                      <a:pt x="1188" y="48"/>
                    </a:lnTo>
                    <a:lnTo>
                      <a:pt x="1188" y="48"/>
                    </a:lnTo>
                    <a:lnTo>
                      <a:pt x="1188" y="48"/>
                    </a:lnTo>
                    <a:lnTo>
                      <a:pt x="1188" y="48"/>
                    </a:lnTo>
                    <a:lnTo>
                      <a:pt x="1188" y="48"/>
                    </a:lnTo>
                    <a:lnTo>
                      <a:pt x="1188" y="48"/>
                    </a:lnTo>
                    <a:lnTo>
                      <a:pt x="1194" y="48"/>
                    </a:lnTo>
                    <a:lnTo>
                      <a:pt x="1194" y="48"/>
                    </a:lnTo>
                    <a:lnTo>
                      <a:pt x="1194" y="48"/>
                    </a:lnTo>
                    <a:lnTo>
                      <a:pt x="1194" y="48"/>
                    </a:lnTo>
                    <a:lnTo>
                      <a:pt x="1194" y="48"/>
                    </a:lnTo>
                    <a:lnTo>
                      <a:pt x="1194" y="48"/>
                    </a:lnTo>
                    <a:lnTo>
                      <a:pt x="1194" y="48"/>
                    </a:lnTo>
                    <a:lnTo>
                      <a:pt x="1200" y="48"/>
                    </a:lnTo>
                    <a:lnTo>
                      <a:pt x="1200" y="48"/>
                    </a:lnTo>
                    <a:lnTo>
                      <a:pt x="1200" y="48"/>
                    </a:lnTo>
                    <a:lnTo>
                      <a:pt x="1200" y="48"/>
                    </a:lnTo>
                    <a:lnTo>
                      <a:pt x="1200" y="48"/>
                    </a:lnTo>
                    <a:lnTo>
                      <a:pt x="1200" y="48"/>
                    </a:lnTo>
                    <a:lnTo>
                      <a:pt x="1206" y="48"/>
                    </a:lnTo>
                    <a:lnTo>
                      <a:pt x="1206" y="48"/>
                    </a:lnTo>
                    <a:lnTo>
                      <a:pt x="1206" y="48"/>
                    </a:lnTo>
                    <a:lnTo>
                      <a:pt x="1206" y="48"/>
                    </a:lnTo>
                    <a:lnTo>
                      <a:pt x="1206" y="48"/>
                    </a:lnTo>
                    <a:lnTo>
                      <a:pt x="1206" y="48"/>
                    </a:lnTo>
                    <a:lnTo>
                      <a:pt x="1206" y="48"/>
                    </a:lnTo>
                    <a:lnTo>
                      <a:pt x="1212" y="48"/>
                    </a:lnTo>
                    <a:lnTo>
                      <a:pt x="1212" y="48"/>
                    </a:lnTo>
                    <a:lnTo>
                      <a:pt x="1212" y="48"/>
                    </a:lnTo>
                    <a:lnTo>
                      <a:pt x="1212" y="48"/>
                    </a:lnTo>
                    <a:lnTo>
                      <a:pt x="1212" y="48"/>
                    </a:lnTo>
                    <a:lnTo>
                      <a:pt x="1212" y="48"/>
                    </a:lnTo>
                    <a:lnTo>
                      <a:pt x="1218" y="48"/>
                    </a:lnTo>
                    <a:lnTo>
                      <a:pt x="1218" y="48"/>
                    </a:lnTo>
                    <a:lnTo>
                      <a:pt x="1218" y="48"/>
                    </a:lnTo>
                    <a:lnTo>
                      <a:pt x="1218" y="48"/>
                    </a:lnTo>
                    <a:lnTo>
                      <a:pt x="1218" y="48"/>
                    </a:lnTo>
                    <a:lnTo>
                      <a:pt x="1218" y="48"/>
                    </a:lnTo>
                    <a:lnTo>
                      <a:pt x="1218" y="48"/>
                    </a:lnTo>
                    <a:lnTo>
                      <a:pt x="1224" y="48"/>
                    </a:lnTo>
                    <a:lnTo>
                      <a:pt x="1224" y="48"/>
                    </a:lnTo>
                    <a:lnTo>
                      <a:pt x="1224" y="48"/>
                    </a:lnTo>
                    <a:lnTo>
                      <a:pt x="1224" y="48"/>
                    </a:lnTo>
                    <a:lnTo>
                      <a:pt x="1224" y="48"/>
                    </a:lnTo>
                    <a:lnTo>
                      <a:pt x="1224" y="48"/>
                    </a:lnTo>
                    <a:lnTo>
                      <a:pt x="1230" y="48"/>
                    </a:lnTo>
                    <a:lnTo>
                      <a:pt x="1230" y="48"/>
                    </a:lnTo>
                    <a:lnTo>
                      <a:pt x="1230" y="48"/>
                    </a:lnTo>
                    <a:lnTo>
                      <a:pt x="1230" y="48"/>
                    </a:lnTo>
                    <a:lnTo>
                      <a:pt x="1230" y="48"/>
                    </a:lnTo>
                    <a:lnTo>
                      <a:pt x="1230" y="48"/>
                    </a:lnTo>
                    <a:lnTo>
                      <a:pt x="1230" y="48"/>
                    </a:lnTo>
                    <a:lnTo>
                      <a:pt x="1236" y="48"/>
                    </a:lnTo>
                    <a:lnTo>
                      <a:pt x="1236" y="48"/>
                    </a:lnTo>
                    <a:lnTo>
                      <a:pt x="1236" y="48"/>
                    </a:lnTo>
                    <a:lnTo>
                      <a:pt x="1236" y="48"/>
                    </a:lnTo>
                    <a:lnTo>
                      <a:pt x="1236" y="48"/>
                    </a:lnTo>
                    <a:lnTo>
                      <a:pt x="1236" y="48"/>
                    </a:lnTo>
                    <a:lnTo>
                      <a:pt x="1242" y="48"/>
                    </a:lnTo>
                    <a:lnTo>
                      <a:pt x="1242" y="48"/>
                    </a:lnTo>
                    <a:lnTo>
                      <a:pt x="1242" y="48"/>
                    </a:lnTo>
                    <a:lnTo>
                      <a:pt x="1242" y="48"/>
                    </a:lnTo>
                    <a:lnTo>
                      <a:pt x="1242" y="48"/>
                    </a:lnTo>
                    <a:lnTo>
                      <a:pt x="1242" y="48"/>
                    </a:lnTo>
                    <a:lnTo>
                      <a:pt x="1242" y="48"/>
                    </a:lnTo>
                    <a:lnTo>
                      <a:pt x="1248" y="48"/>
                    </a:lnTo>
                    <a:lnTo>
                      <a:pt x="1248" y="48"/>
                    </a:lnTo>
                    <a:lnTo>
                      <a:pt x="1248" y="48"/>
                    </a:lnTo>
                    <a:lnTo>
                      <a:pt x="1248" y="48"/>
                    </a:lnTo>
                    <a:lnTo>
                      <a:pt x="1248" y="48"/>
                    </a:lnTo>
                    <a:lnTo>
                      <a:pt x="1248" y="48"/>
                    </a:lnTo>
                    <a:lnTo>
                      <a:pt x="1254" y="48"/>
                    </a:lnTo>
                    <a:lnTo>
                      <a:pt x="1254" y="48"/>
                    </a:lnTo>
                    <a:lnTo>
                      <a:pt x="1254" y="48"/>
                    </a:lnTo>
                    <a:lnTo>
                      <a:pt x="1254" y="48"/>
                    </a:lnTo>
                    <a:lnTo>
                      <a:pt x="1254" y="48"/>
                    </a:lnTo>
                    <a:lnTo>
                      <a:pt x="1254" y="48"/>
                    </a:lnTo>
                    <a:lnTo>
                      <a:pt x="1254" y="48"/>
                    </a:lnTo>
                    <a:lnTo>
                      <a:pt x="1260" y="48"/>
                    </a:lnTo>
                    <a:lnTo>
                      <a:pt x="1260" y="48"/>
                    </a:lnTo>
                    <a:lnTo>
                      <a:pt x="1260" y="48"/>
                    </a:lnTo>
                    <a:lnTo>
                      <a:pt x="1260" y="48"/>
                    </a:lnTo>
                    <a:lnTo>
                      <a:pt x="1260" y="48"/>
                    </a:lnTo>
                    <a:lnTo>
                      <a:pt x="1260" y="48"/>
                    </a:lnTo>
                    <a:lnTo>
                      <a:pt x="1266" y="48"/>
                    </a:lnTo>
                    <a:lnTo>
                      <a:pt x="1266" y="48"/>
                    </a:lnTo>
                    <a:lnTo>
                      <a:pt x="1266" y="48"/>
                    </a:lnTo>
                    <a:lnTo>
                      <a:pt x="1266" y="48"/>
                    </a:lnTo>
                    <a:lnTo>
                      <a:pt x="1266" y="48"/>
                    </a:lnTo>
                    <a:lnTo>
                      <a:pt x="1266" y="48"/>
                    </a:lnTo>
                    <a:lnTo>
                      <a:pt x="1272" y="48"/>
                    </a:lnTo>
                    <a:lnTo>
                      <a:pt x="1272" y="48"/>
                    </a:lnTo>
                    <a:lnTo>
                      <a:pt x="1272" y="48"/>
                    </a:lnTo>
                    <a:lnTo>
                      <a:pt x="1272" y="48"/>
                    </a:lnTo>
                    <a:lnTo>
                      <a:pt x="1272" y="48"/>
                    </a:lnTo>
                    <a:lnTo>
                      <a:pt x="1272" y="48"/>
                    </a:lnTo>
                    <a:lnTo>
                      <a:pt x="1272" y="48"/>
                    </a:lnTo>
                    <a:lnTo>
                      <a:pt x="1278" y="48"/>
                    </a:lnTo>
                    <a:lnTo>
                      <a:pt x="1278" y="48"/>
                    </a:lnTo>
                    <a:lnTo>
                      <a:pt x="1278" y="48"/>
                    </a:lnTo>
                    <a:lnTo>
                      <a:pt x="1278" y="48"/>
                    </a:lnTo>
                    <a:lnTo>
                      <a:pt x="1278" y="48"/>
                    </a:lnTo>
                    <a:lnTo>
                      <a:pt x="1278" y="48"/>
                    </a:lnTo>
                    <a:lnTo>
                      <a:pt x="1284" y="48"/>
                    </a:lnTo>
                    <a:lnTo>
                      <a:pt x="1284" y="48"/>
                    </a:lnTo>
                    <a:lnTo>
                      <a:pt x="1284" y="48"/>
                    </a:lnTo>
                    <a:lnTo>
                      <a:pt x="1284" y="48"/>
                    </a:lnTo>
                    <a:lnTo>
                      <a:pt x="1284" y="48"/>
                    </a:lnTo>
                    <a:lnTo>
                      <a:pt x="1284" y="48"/>
                    </a:lnTo>
                    <a:lnTo>
                      <a:pt x="1284" y="48"/>
                    </a:lnTo>
                    <a:lnTo>
                      <a:pt x="1290" y="48"/>
                    </a:lnTo>
                    <a:lnTo>
                      <a:pt x="1290" y="48"/>
                    </a:lnTo>
                    <a:lnTo>
                      <a:pt x="1290" y="48"/>
                    </a:lnTo>
                    <a:lnTo>
                      <a:pt x="1290" y="48"/>
                    </a:lnTo>
                    <a:lnTo>
                      <a:pt x="1290" y="48"/>
                    </a:lnTo>
                    <a:lnTo>
                      <a:pt x="1290" y="48"/>
                    </a:lnTo>
                    <a:lnTo>
                      <a:pt x="1290" y="48"/>
                    </a:lnTo>
                    <a:lnTo>
                      <a:pt x="1296" y="48"/>
                    </a:lnTo>
                    <a:lnTo>
                      <a:pt x="1296" y="48"/>
                    </a:lnTo>
                    <a:lnTo>
                      <a:pt x="1296" y="48"/>
                    </a:lnTo>
                    <a:lnTo>
                      <a:pt x="1296" y="48"/>
                    </a:lnTo>
                    <a:lnTo>
                      <a:pt x="1296" y="48"/>
                    </a:lnTo>
                    <a:lnTo>
                      <a:pt x="1296" y="48"/>
                    </a:lnTo>
                    <a:lnTo>
                      <a:pt x="1302" y="48"/>
                    </a:lnTo>
                    <a:lnTo>
                      <a:pt x="1302" y="48"/>
                    </a:lnTo>
                    <a:lnTo>
                      <a:pt x="1302" y="48"/>
                    </a:lnTo>
                    <a:lnTo>
                      <a:pt x="1302" y="48"/>
                    </a:lnTo>
                    <a:lnTo>
                      <a:pt x="1302" y="48"/>
                    </a:lnTo>
                    <a:lnTo>
                      <a:pt x="1302" y="48"/>
                    </a:lnTo>
                    <a:lnTo>
                      <a:pt x="1302" y="48"/>
                    </a:lnTo>
                    <a:lnTo>
                      <a:pt x="1308" y="48"/>
                    </a:lnTo>
                    <a:lnTo>
                      <a:pt x="1308" y="48"/>
                    </a:lnTo>
                    <a:lnTo>
                      <a:pt x="1308" y="48"/>
                    </a:lnTo>
                    <a:lnTo>
                      <a:pt x="1308" y="48"/>
                    </a:lnTo>
                    <a:lnTo>
                      <a:pt x="1308" y="48"/>
                    </a:lnTo>
                    <a:lnTo>
                      <a:pt x="1308" y="48"/>
                    </a:lnTo>
                    <a:lnTo>
                      <a:pt x="1314" y="48"/>
                    </a:lnTo>
                    <a:lnTo>
                      <a:pt x="1314" y="48"/>
                    </a:lnTo>
                    <a:lnTo>
                      <a:pt x="1314" y="48"/>
                    </a:lnTo>
                    <a:lnTo>
                      <a:pt x="1314" y="48"/>
                    </a:lnTo>
                    <a:lnTo>
                      <a:pt x="1314" y="48"/>
                    </a:lnTo>
                    <a:lnTo>
                      <a:pt x="1314" y="48"/>
                    </a:lnTo>
                    <a:lnTo>
                      <a:pt x="1320" y="48"/>
                    </a:lnTo>
                    <a:lnTo>
                      <a:pt x="1320" y="48"/>
                    </a:lnTo>
                    <a:lnTo>
                      <a:pt x="1320" y="48"/>
                    </a:lnTo>
                    <a:lnTo>
                      <a:pt x="1320" y="48"/>
                    </a:lnTo>
                    <a:lnTo>
                      <a:pt x="1320" y="48"/>
                    </a:lnTo>
                    <a:lnTo>
                      <a:pt x="1320" y="48"/>
                    </a:lnTo>
                    <a:lnTo>
                      <a:pt x="1320" y="48"/>
                    </a:lnTo>
                    <a:lnTo>
                      <a:pt x="1326" y="48"/>
                    </a:lnTo>
                    <a:lnTo>
                      <a:pt x="1326" y="48"/>
                    </a:lnTo>
                    <a:lnTo>
                      <a:pt x="1326" y="48"/>
                    </a:lnTo>
                    <a:lnTo>
                      <a:pt x="1326" y="48"/>
                    </a:lnTo>
                    <a:lnTo>
                      <a:pt x="1326" y="48"/>
                    </a:lnTo>
                    <a:lnTo>
                      <a:pt x="1326" y="48"/>
                    </a:lnTo>
                    <a:lnTo>
                      <a:pt x="1332" y="48"/>
                    </a:lnTo>
                    <a:lnTo>
                      <a:pt x="1332" y="48"/>
                    </a:lnTo>
                    <a:lnTo>
                      <a:pt x="1332" y="48"/>
                    </a:lnTo>
                    <a:lnTo>
                      <a:pt x="1332" y="48"/>
                    </a:lnTo>
                    <a:lnTo>
                      <a:pt x="1332" y="48"/>
                    </a:lnTo>
                    <a:lnTo>
                      <a:pt x="1332" y="48"/>
                    </a:lnTo>
                    <a:lnTo>
                      <a:pt x="1332" y="48"/>
                    </a:lnTo>
                    <a:lnTo>
                      <a:pt x="1338" y="48"/>
                    </a:lnTo>
                    <a:lnTo>
                      <a:pt x="1338" y="48"/>
                    </a:lnTo>
                    <a:lnTo>
                      <a:pt x="1338" y="48"/>
                    </a:lnTo>
                    <a:lnTo>
                      <a:pt x="1338" y="48"/>
                    </a:lnTo>
                    <a:lnTo>
                      <a:pt x="1338" y="48"/>
                    </a:lnTo>
                    <a:lnTo>
                      <a:pt x="1338" y="48"/>
                    </a:lnTo>
                    <a:lnTo>
                      <a:pt x="1344" y="48"/>
                    </a:lnTo>
                    <a:lnTo>
                      <a:pt x="1344" y="48"/>
                    </a:lnTo>
                    <a:lnTo>
                      <a:pt x="1344" y="48"/>
                    </a:lnTo>
                    <a:lnTo>
                      <a:pt x="1344" y="48"/>
                    </a:lnTo>
                    <a:lnTo>
                      <a:pt x="1344" y="48"/>
                    </a:lnTo>
                    <a:lnTo>
                      <a:pt x="1344" y="48"/>
                    </a:lnTo>
                    <a:lnTo>
                      <a:pt x="1344" y="48"/>
                    </a:lnTo>
                    <a:lnTo>
                      <a:pt x="1350" y="48"/>
                    </a:lnTo>
                    <a:lnTo>
                      <a:pt x="1350" y="48"/>
                    </a:lnTo>
                    <a:lnTo>
                      <a:pt x="1350" y="48"/>
                    </a:lnTo>
                    <a:lnTo>
                      <a:pt x="1350" y="48"/>
                    </a:lnTo>
                    <a:lnTo>
                      <a:pt x="1350" y="48"/>
                    </a:lnTo>
                    <a:lnTo>
                      <a:pt x="1350" y="48"/>
                    </a:lnTo>
                    <a:lnTo>
                      <a:pt x="1356" y="48"/>
                    </a:lnTo>
                    <a:lnTo>
                      <a:pt x="1356" y="48"/>
                    </a:lnTo>
                    <a:lnTo>
                      <a:pt x="1356" y="48"/>
                    </a:lnTo>
                    <a:lnTo>
                      <a:pt x="1356" y="48"/>
                    </a:lnTo>
                    <a:lnTo>
                      <a:pt x="1356" y="48"/>
                    </a:lnTo>
                    <a:lnTo>
                      <a:pt x="1356" y="48"/>
                    </a:lnTo>
                    <a:lnTo>
                      <a:pt x="1356" y="48"/>
                    </a:lnTo>
                    <a:lnTo>
                      <a:pt x="1362" y="48"/>
                    </a:lnTo>
                    <a:lnTo>
                      <a:pt x="1362" y="48"/>
                    </a:lnTo>
                    <a:lnTo>
                      <a:pt x="1362" y="48"/>
                    </a:lnTo>
                    <a:lnTo>
                      <a:pt x="1362" y="48"/>
                    </a:lnTo>
                    <a:lnTo>
                      <a:pt x="1362" y="48"/>
                    </a:lnTo>
                    <a:lnTo>
                      <a:pt x="1362" y="48"/>
                    </a:lnTo>
                    <a:lnTo>
                      <a:pt x="1362" y="48"/>
                    </a:lnTo>
                    <a:lnTo>
                      <a:pt x="1368" y="48"/>
                    </a:lnTo>
                    <a:lnTo>
                      <a:pt x="1368" y="48"/>
                    </a:lnTo>
                    <a:lnTo>
                      <a:pt x="1368" y="48"/>
                    </a:lnTo>
                    <a:lnTo>
                      <a:pt x="1368" y="48"/>
                    </a:lnTo>
                    <a:lnTo>
                      <a:pt x="1368" y="48"/>
                    </a:lnTo>
                    <a:lnTo>
                      <a:pt x="1368" y="48"/>
                    </a:lnTo>
                    <a:lnTo>
                      <a:pt x="1374" y="48"/>
                    </a:lnTo>
                    <a:lnTo>
                      <a:pt x="1374" y="48"/>
                    </a:lnTo>
                    <a:lnTo>
                      <a:pt x="1374" y="48"/>
                    </a:lnTo>
                    <a:lnTo>
                      <a:pt x="1374" y="48"/>
                    </a:lnTo>
                    <a:lnTo>
                      <a:pt x="1374" y="48"/>
                    </a:lnTo>
                    <a:lnTo>
                      <a:pt x="1374" y="48"/>
                    </a:lnTo>
                    <a:lnTo>
                      <a:pt x="1380" y="48"/>
                    </a:lnTo>
                    <a:lnTo>
                      <a:pt x="1380" y="48"/>
                    </a:lnTo>
                    <a:lnTo>
                      <a:pt x="1380" y="48"/>
                    </a:lnTo>
                    <a:lnTo>
                      <a:pt x="1380" y="48"/>
                    </a:lnTo>
                    <a:lnTo>
                      <a:pt x="1380" y="48"/>
                    </a:lnTo>
                    <a:lnTo>
                      <a:pt x="1380" y="48"/>
                    </a:lnTo>
                    <a:lnTo>
                      <a:pt x="1380" y="48"/>
                    </a:lnTo>
                    <a:lnTo>
                      <a:pt x="1386" y="48"/>
                    </a:lnTo>
                    <a:lnTo>
                      <a:pt x="1386" y="48"/>
                    </a:lnTo>
                    <a:lnTo>
                      <a:pt x="1386" y="48"/>
                    </a:lnTo>
                    <a:lnTo>
                      <a:pt x="1386" y="48"/>
                    </a:lnTo>
                    <a:lnTo>
                      <a:pt x="1386" y="48"/>
                    </a:lnTo>
                    <a:lnTo>
                      <a:pt x="1386" y="48"/>
                    </a:lnTo>
                    <a:lnTo>
                      <a:pt x="1392" y="48"/>
                    </a:lnTo>
                    <a:lnTo>
                      <a:pt x="1392" y="48"/>
                    </a:lnTo>
                    <a:lnTo>
                      <a:pt x="1392" y="48"/>
                    </a:lnTo>
                    <a:lnTo>
                      <a:pt x="1392" y="48"/>
                    </a:lnTo>
                    <a:lnTo>
                      <a:pt x="1392" y="48"/>
                    </a:lnTo>
                    <a:lnTo>
                      <a:pt x="1392" y="48"/>
                    </a:lnTo>
                    <a:lnTo>
                      <a:pt x="1392" y="48"/>
                    </a:lnTo>
                    <a:lnTo>
                      <a:pt x="1398" y="48"/>
                    </a:lnTo>
                    <a:lnTo>
                      <a:pt x="1398" y="48"/>
                    </a:lnTo>
                    <a:lnTo>
                      <a:pt x="1398" y="48"/>
                    </a:lnTo>
                    <a:lnTo>
                      <a:pt x="1398" y="48"/>
                    </a:lnTo>
                    <a:lnTo>
                      <a:pt x="1398" y="48"/>
                    </a:lnTo>
                    <a:lnTo>
                      <a:pt x="1398" y="48"/>
                    </a:lnTo>
                    <a:lnTo>
                      <a:pt x="1404" y="48"/>
                    </a:lnTo>
                    <a:lnTo>
                      <a:pt x="1404" y="48"/>
                    </a:lnTo>
                    <a:lnTo>
                      <a:pt x="1404" y="48"/>
                    </a:lnTo>
                    <a:lnTo>
                      <a:pt x="1404" y="48"/>
                    </a:lnTo>
                    <a:lnTo>
                      <a:pt x="1404" y="48"/>
                    </a:lnTo>
                    <a:lnTo>
                      <a:pt x="1404" y="48"/>
                    </a:lnTo>
                    <a:lnTo>
                      <a:pt x="1410" y="48"/>
                    </a:lnTo>
                    <a:lnTo>
                      <a:pt x="1410" y="48"/>
                    </a:lnTo>
                    <a:lnTo>
                      <a:pt x="1410" y="48"/>
                    </a:lnTo>
                    <a:lnTo>
                      <a:pt x="1410" y="48"/>
                    </a:lnTo>
                    <a:lnTo>
                      <a:pt x="1410" y="48"/>
                    </a:lnTo>
                    <a:lnTo>
                      <a:pt x="1410" y="48"/>
                    </a:lnTo>
                    <a:lnTo>
                      <a:pt x="1410" y="48"/>
                    </a:lnTo>
                    <a:lnTo>
                      <a:pt x="1416" y="48"/>
                    </a:lnTo>
                    <a:lnTo>
                      <a:pt x="1416" y="48"/>
                    </a:lnTo>
                    <a:lnTo>
                      <a:pt x="1416" y="48"/>
                    </a:lnTo>
                    <a:lnTo>
                      <a:pt x="1416" y="48"/>
                    </a:lnTo>
                    <a:lnTo>
                      <a:pt x="1416" y="48"/>
                    </a:lnTo>
                    <a:lnTo>
                      <a:pt x="1416" y="48"/>
                    </a:lnTo>
                    <a:lnTo>
                      <a:pt x="1416" y="48"/>
                    </a:lnTo>
                    <a:lnTo>
                      <a:pt x="1422" y="48"/>
                    </a:lnTo>
                    <a:lnTo>
                      <a:pt x="1422" y="48"/>
                    </a:lnTo>
                    <a:lnTo>
                      <a:pt x="1422" y="48"/>
                    </a:lnTo>
                    <a:lnTo>
                      <a:pt x="1422" y="48"/>
                    </a:lnTo>
                    <a:lnTo>
                      <a:pt x="1422" y="48"/>
                    </a:lnTo>
                    <a:lnTo>
                      <a:pt x="1422" y="48"/>
                    </a:lnTo>
                    <a:lnTo>
                      <a:pt x="1428" y="48"/>
                    </a:lnTo>
                    <a:lnTo>
                      <a:pt x="1428" y="48"/>
                    </a:lnTo>
                    <a:lnTo>
                      <a:pt x="1428" y="48"/>
                    </a:lnTo>
                    <a:lnTo>
                      <a:pt x="1428" y="48"/>
                    </a:lnTo>
                    <a:lnTo>
                      <a:pt x="1428" y="48"/>
                    </a:lnTo>
                    <a:lnTo>
                      <a:pt x="1428" y="48"/>
                    </a:lnTo>
                    <a:lnTo>
                      <a:pt x="1428" y="48"/>
                    </a:lnTo>
                    <a:lnTo>
                      <a:pt x="1434" y="48"/>
                    </a:lnTo>
                    <a:lnTo>
                      <a:pt x="1434" y="48"/>
                    </a:lnTo>
                    <a:lnTo>
                      <a:pt x="1434" y="48"/>
                    </a:lnTo>
                    <a:lnTo>
                      <a:pt x="1434" y="48"/>
                    </a:lnTo>
                    <a:lnTo>
                      <a:pt x="1434" y="48"/>
                    </a:lnTo>
                    <a:lnTo>
                      <a:pt x="1434" y="48"/>
                    </a:lnTo>
                    <a:lnTo>
                      <a:pt x="1440" y="48"/>
                    </a:lnTo>
                    <a:lnTo>
                      <a:pt x="1440" y="48"/>
                    </a:lnTo>
                    <a:lnTo>
                      <a:pt x="1440" y="48"/>
                    </a:lnTo>
                    <a:lnTo>
                      <a:pt x="1440" y="48"/>
                    </a:lnTo>
                    <a:lnTo>
                      <a:pt x="1440" y="48"/>
                    </a:lnTo>
                    <a:lnTo>
                      <a:pt x="1440" y="48"/>
                    </a:lnTo>
                    <a:lnTo>
                      <a:pt x="1440" y="48"/>
                    </a:lnTo>
                    <a:lnTo>
                      <a:pt x="1446" y="48"/>
                    </a:lnTo>
                    <a:lnTo>
                      <a:pt x="1446" y="48"/>
                    </a:lnTo>
                    <a:lnTo>
                      <a:pt x="1446" y="48"/>
                    </a:lnTo>
                    <a:lnTo>
                      <a:pt x="1446" y="48"/>
                    </a:lnTo>
                    <a:lnTo>
                      <a:pt x="1446" y="48"/>
                    </a:lnTo>
                    <a:lnTo>
                      <a:pt x="1446" y="48"/>
                    </a:lnTo>
                    <a:lnTo>
                      <a:pt x="1446" y="48"/>
                    </a:lnTo>
                    <a:lnTo>
                      <a:pt x="1452" y="48"/>
                    </a:lnTo>
                    <a:lnTo>
                      <a:pt x="1452" y="48"/>
                    </a:lnTo>
                    <a:lnTo>
                      <a:pt x="1452" y="48"/>
                    </a:lnTo>
                    <a:lnTo>
                      <a:pt x="1452" y="48"/>
                    </a:lnTo>
                    <a:lnTo>
                      <a:pt x="1452" y="48"/>
                    </a:lnTo>
                    <a:lnTo>
                      <a:pt x="1452" y="48"/>
                    </a:lnTo>
                    <a:lnTo>
                      <a:pt x="1458" y="48"/>
                    </a:lnTo>
                    <a:lnTo>
                      <a:pt x="1458" y="48"/>
                    </a:lnTo>
                    <a:lnTo>
                      <a:pt x="1458" y="48"/>
                    </a:lnTo>
                    <a:lnTo>
                      <a:pt x="1458" y="48"/>
                    </a:lnTo>
                    <a:lnTo>
                      <a:pt x="1458" y="48"/>
                    </a:lnTo>
                    <a:lnTo>
                      <a:pt x="1458" y="48"/>
                    </a:lnTo>
                    <a:lnTo>
                      <a:pt x="1458" y="48"/>
                    </a:lnTo>
                    <a:lnTo>
                      <a:pt x="1464" y="48"/>
                    </a:lnTo>
                    <a:lnTo>
                      <a:pt x="1464" y="48"/>
                    </a:lnTo>
                    <a:lnTo>
                      <a:pt x="1464" y="48"/>
                    </a:lnTo>
                    <a:lnTo>
                      <a:pt x="1464" y="48"/>
                    </a:lnTo>
                    <a:lnTo>
                      <a:pt x="1464" y="48"/>
                    </a:lnTo>
                    <a:lnTo>
                      <a:pt x="1464" y="48"/>
                    </a:lnTo>
                    <a:lnTo>
                      <a:pt x="1470" y="48"/>
                    </a:lnTo>
                    <a:lnTo>
                      <a:pt x="1470" y="48"/>
                    </a:lnTo>
                    <a:lnTo>
                      <a:pt x="1470" y="48"/>
                    </a:lnTo>
                    <a:lnTo>
                      <a:pt x="1470" y="48"/>
                    </a:lnTo>
                    <a:lnTo>
                      <a:pt x="1470" y="48"/>
                    </a:lnTo>
                    <a:lnTo>
                      <a:pt x="1470" y="48"/>
                    </a:lnTo>
                    <a:lnTo>
                      <a:pt x="1476" y="48"/>
                    </a:lnTo>
                    <a:lnTo>
                      <a:pt x="1476" y="48"/>
                    </a:lnTo>
                    <a:lnTo>
                      <a:pt x="1476" y="48"/>
                    </a:lnTo>
                    <a:lnTo>
                      <a:pt x="1476" y="48"/>
                    </a:lnTo>
                    <a:lnTo>
                      <a:pt x="1476" y="48"/>
                    </a:lnTo>
                    <a:lnTo>
                      <a:pt x="1476" y="48"/>
                    </a:lnTo>
                    <a:lnTo>
                      <a:pt x="1482" y="48"/>
                    </a:lnTo>
                    <a:lnTo>
                      <a:pt x="1482" y="48"/>
                    </a:lnTo>
                    <a:lnTo>
                      <a:pt x="1482" y="48"/>
                    </a:lnTo>
                    <a:lnTo>
                      <a:pt x="1482" y="48"/>
                    </a:lnTo>
                    <a:lnTo>
                      <a:pt x="1482" y="48"/>
                    </a:lnTo>
                    <a:lnTo>
                      <a:pt x="1482" y="48"/>
                    </a:lnTo>
                    <a:lnTo>
                      <a:pt x="1482" y="48"/>
                    </a:lnTo>
                    <a:lnTo>
                      <a:pt x="1488" y="48"/>
                    </a:lnTo>
                    <a:lnTo>
                      <a:pt x="1488" y="48"/>
                    </a:lnTo>
                    <a:lnTo>
                      <a:pt x="1488" y="48"/>
                    </a:lnTo>
                    <a:lnTo>
                      <a:pt x="1488" y="48"/>
                    </a:lnTo>
                    <a:lnTo>
                      <a:pt x="1488" y="48"/>
                    </a:lnTo>
                    <a:lnTo>
                      <a:pt x="1488" y="48"/>
                    </a:lnTo>
                    <a:lnTo>
                      <a:pt x="1488" y="48"/>
                    </a:lnTo>
                    <a:lnTo>
                      <a:pt x="1494" y="48"/>
                    </a:lnTo>
                    <a:lnTo>
                      <a:pt x="1494" y="48"/>
                    </a:lnTo>
                    <a:lnTo>
                      <a:pt x="1494" y="48"/>
                    </a:lnTo>
                    <a:lnTo>
                      <a:pt x="1494" y="48"/>
                    </a:lnTo>
                    <a:lnTo>
                      <a:pt x="1494" y="48"/>
                    </a:lnTo>
                    <a:lnTo>
                      <a:pt x="1494" y="48"/>
                    </a:lnTo>
                    <a:lnTo>
                      <a:pt x="1500" y="48"/>
                    </a:lnTo>
                    <a:lnTo>
                      <a:pt x="1500" y="48"/>
                    </a:lnTo>
                    <a:lnTo>
                      <a:pt x="1500" y="48"/>
                    </a:lnTo>
                    <a:lnTo>
                      <a:pt x="1500" y="48"/>
                    </a:lnTo>
                    <a:lnTo>
                      <a:pt x="1500" y="48"/>
                    </a:lnTo>
                    <a:lnTo>
                      <a:pt x="1500" y="48"/>
                    </a:lnTo>
                    <a:lnTo>
                      <a:pt x="1500" y="48"/>
                    </a:lnTo>
                    <a:lnTo>
                      <a:pt x="1506" y="48"/>
                    </a:lnTo>
                    <a:lnTo>
                      <a:pt x="1506" y="48"/>
                    </a:lnTo>
                    <a:lnTo>
                      <a:pt x="1506" y="48"/>
                    </a:lnTo>
                    <a:lnTo>
                      <a:pt x="1506" y="48"/>
                    </a:lnTo>
                    <a:lnTo>
                      <a:pt x="1506" y="48"/>
                    </a:lnTo>
                    <a:lnTo>
                      <a:pt x="1506" y="48"/>
                    </a:lnTo>
                    <a:lnTo>
                      <a:pt x="1512" y="48"/>
                    </a:lnTo>
                    <a:lnTo>
                      <a:pt x="1512" y="48"/>
                    </a:lnTo>
                    <a:lnTo>
                      <a:pt x="1512" y="48"/>
                    </a:lnTo>
                    <a:lnTo>
                      <a:pt x="1512" y="48"/>
                    </a:lnTo>
                    <a:lnTo>
                      <a:pt x="1512" y="48"/>
                    </a:lnTo>
                    <a:lnTo>
                      <a:pt x="1512" y="48"/>
                    </a:lnTo>
                    <a:lnTo>
                      <a:pt x="1512" y="48"/>
                    </a:lnTo>
                    <a:lnTo>
                      <a:pt x="1518" y="48"/>
                    </a:lnTo>
                    <a:lnTo>
                      <a:pt x="1518" y="48"/>
                    </a:lnTo>
                    <a:lnTo>
                      <a:pt x="1518" y="48"/>
                    </a:lnTo>
                    <a:lnTo>
                      <a:pt x="1518" y="48"/>
                    </a:lnTo>
                    <a:lnTo>
                      <a:pt x="1518" y="48"/>
                    </a:lnTo>
                    <a:lnTo>
                      <a:pt x="1518" y="48"/>
                    </a:lnTo>
                    <a:lnTo>
                      <a:pt x="1524" y="48"/>
                    </a:lnTo>
                    <a:lnTo>
                      <a:pt x="1524" y="48"/>
                    </a:lnTo>
                    <a:lnTo>
                      <a:pt x="1524" y="48"/>
                    </a:lnTo>
                    <a:lnTo>
                      <a:pt x="1524" y="48"/>
                    </a:lnTo>
                    <a:lnTo>
                      <a:pt x="1524" y="48"/>
                    </a:lnTo>
                    <a:lnTo>
                      <a:pt x="1524" y="48"/>
                    </a:lnTo>
                    <a:lnTo>
                      <a:pt x="1524" y="48"/>
                    </a:lnTo>
                    <a:lnTo>
                      <a:pt x="1530" y="48"/>
                    </a:lnTo>
                    <a:lnTo>
                      <a:pt x="1530" y="48"/>
                    </a:lnTo>
                    <a:lnTo>
                      <a:pt x="1530" y="48"/>
                    </a:lnTo>
                    <a:lnTo>
                      <a:pt x="1530" y="48"/>
                    </a:lnTo>
                    <a:lnTo>
                      <a:pt x="1530" y="48"/>
                    </a:lnTo>
                    <a:lnTo>
                      <a:pt x="1530" y="48"/>
                    </a:lnTo>
                    <a:lnTo>
                      <a:pt x="1536" y="48"/>
                    </a:lnTo>
                    <a:lnTo>
                      <a:pt x="1536" y="48"/>
                    </a:lnTo>
                    <a:lnTo>
                      <a:pt x="1536" y="48"/>
                    </a:lnTo>
                    <a:lnTo>
                      <a:pt x="1536" y="48"/>
                    </a:lnTo>
                    <a:lnTo>
                      <a:pt x="1536" y="48"/>
                    </a:lnTo>
                    <a:lnTo>
                      <a:pt x="1536" y="48"/>
                    </a:lnTo>
                    <a:lnTo>
                      <a:pt x="1542" y="48"/>
                    </a:lnTo>
                    <a:lnTo>
                      <a:pt x="1542" y="48"/>
                    </a:lnTo>
                    <a:lnTo>
                      <a:pt x="1542" y="48"/>
                    </a:lnTo>
                    <a:lnTo>
                      <a:pt x="1542" y="48"/>
                    </a:lnTo>
                    <a:lnTo>
                      <a:pt x="1542" y="48"/>
                    </a:lnTo>
                    <a:lnTo>
                      <a:pt x="1542" y="48"/>
                    </a:lnTo>
                    <a:lnTo>
                      <a:pt x="1542" y="48"/>
                    </a:lnTo>
                    <a:lnTo>
                      <a:pt x="1548" y="48"/>
                    </a:lnTo>
                    <a:lnTo>
                      <a:pt x="1548" y="48"/>
                    </a:lnTo>
                    <a:lnTo>
                      <a:pt x="1548" y="48"/>
                    </a:lnTo>
                    <a:lnTo>
                      <a:pt x="1548" y="48"/>
                    </a:lnTo>
                    <a:lnTo>
                      <a:pt x="1548" y="48"/>
                    </a:lnTo>
                    <a:lnTo>
                      <a:pt x="1548" y="48"/>
                    </a:lnTo>
                    <a:lnTo>
                      <a:pt x="1554" y="48"/>
                    </a:lnTo>
                    <a:lnTo>
                      <a:pt x="1554" y="48"/>
                    </a:lnTo>
                    <a:lnTo>
                      <a:pt x="1554" y="48"/>
                    </a:lnTo>
                    <a:lnTo>
                      <a:pt x="1554" y="48"/>
                    </a:lnTo>
                    <a:lnTo>
                      <a:pt x="1554" y="48"/>
                    </a:lnTo>
                    <a:lnTo>
                      <a:pt x="1554" y="48"/>
                    </a:lnTo>
                    <a:lnTo>
                      <a:pt x="1554" y="48"/>
                    </a:lnTo>
                    <a:lnTo>
                      <a:pt x="1560" y="48"/>
                    </a:lnTo>
                    <a:lnTo>
                      <a:pt x="1560" y="48"/>
                    </a:lnTo>
                    <a:lnTo>
                      <a:pt x="1560" y="48"/>
                    </a:lnTo>
                    <a:lnTo>
                      <a:pt x="1560" y="48"/>
                    </a:lnTo>
                    <a:lnTo>
                      <a:pt x="1560" y="48"/>
                    </a:lnTo>
                    <a:lnTo>
                      <a:pt x="1560" y="48"/>
                    </a:lnTo>
                    <a:lnTo>
                      <a:pt x="1560" y="48"/>
                    </a:lnTo>
                    <a:lnTo>
                      <a:pt x="1566" y="48"/>
                    </a:lnTo>
                    <a:lnTo>
                      <a:pt x="1566" y="48"/>
                    </a:lnTo>
                    <a:lnTo>
                      <a:pt x="1566" y="48"/>
                    </a:lnTo>
                    <a:lnTo>
                      <a:pt x="1566" y="48"/>
                    </a:lnTo>
                    <a:lnTo>
                      <a:pt x="1566" y="48"/>
                    </a:lnTo>
                    <a:lnTo>
                      <a:pt x="1566" y="48"/>
                    </a:lnTo>
                    <a:lnTo>
                      <a:pt x="1572" y="48"/>
                    </a:lnTo>
                    <a:lnTo>
                      <a:pt x="1572" y="48"/>
                    </a:lnTo>
                    <a:lnTo>
                      <a:pt x="1572" y="48"/>
                    </a:lnTo>
                    <a:lnTo>
                      <a:pt x="1572" y="48"/>
                    </a:lnTo>
                    <a:lnTo>
                      <a:pt x="1572" y="48"/>
                    </a:lnTo>
                    <a:lnTo>
                      <a:pt x="1572" y="48"/>
                    </a:lnTo>
                    <a:lnTo>
                      <a:pt x="1572" y="48"/>
                    </a:lnTo>
                    <a:lnTo>
                      <a:pt x="1578" y="48"/>
                    </a:lnTo>
                    <a:lnTo>
                      <a:pt x="1578" y="48"/>
                    </a:lnTo>
                    <a:lnTo>
                      <a:pt x="1578" y="48"/>
                    </a:lnTo>
                    <a:lnTo>
                      <a:pt x="1578" y="48"/>
                    </a:lnTo>
                    <a:lnTo>
                      <a:pt x="1578" y="48"/>
                    </a:lnTo>
                    <a:lnTo>
                      <a:pt x="1578" y="48"/>
                    </a:lnTo>
                    <a:lnTo>
                      <a:pt x="1584" y="48"/>
                    </a:lnTo>
                    <a:lnTo>
                      <a:pt x="1584" y="48"/>
                    </a:lnTo>
                    <a:lnTo>
                      <a:pt x="1584" y="48"/>
                    </a:lnTo>
                    <a:lnTo>
                      <a:pt x="1584" y="48"/>
                    </a:lnTo>
                    <a:lnTo>
                      <a:pt x="1584" y="48"/>
                    </a:lnTo>
                    <a:lnTo>
                      <a:pt x="1584" y="48"/>
                    </a:lnTo>
                    <a:lnTo>
                      <a:pt x="1584" y="48"/>
                    </a:lnTo>
                    <a:lnTo>
                      <a:pt x="1590" y="48"/>
                    </a:lnTo>
                    <a:lnTo>
                      <a:pt x="1590" y="48"/>
                    </a:lnTo>
                    <a:lnTo>
                      <a:pt x="1590" y="48"/>
                    </a:lnTo>
                    <a:lnTo>
                      <a:pt x="1590" y="48"/>
                    </a:lnTo>
                    <a:lnTo>
                      <a:pt x="1590" y="48"/>
                    </a:lnTo>
                    <a:lnTo>
                      <a:pt x="1590" y="48"/>
                    </a:lnTo>
                    <a:lnTo>
                      <a:pt x="1596" y="48"/>
                    </a:lnTo>
                    <a:lnTo>
                      <a:pt x="1596" y="48"/>
                    </a:lnTo>
                    <a:lnTo>
                      <a:pt x="1596" y="48"/>
                    </a:lnTo>
                    <a:lnTo>
                      <a:pt x="1596" y="48"/>
                    </a:lnTo>
                    <a:lnTo>
                      <a:pt x="1596" y="48"/>
                    </a:lnTo>
                    <a:lnTo>
                      <a:pt x="1596" y="48"/>
                    </a:lnTo>
                    <a:lnTo>
                      <a:pt x="1596" y="48"/>
                    </a:lnTo>
                    <a:lnTo>
                      <a:pt x="1602" y="48"/>
                    </a:lnTo>
                    <a:lnTo>
                      <a:pt x="1602" y="48"/>
                    </a:lnTo>
                    <a:lnTo>
                      <a:pt x="1602" y="48"/>
                    </a:lnTo>
                    <a:lnTo>
                      <a:pt x="1602" y="48"/>
                    </a:lnTo>
                    <a:lnTo>
                      <a:pt x="1602" y="48"/>
                    </a:lnTo>
                    <a:lnTo>
                      <a:pt x="1602" y="48"/>
                    </a:lnTo>
                    <a:lnTo>
                      <a:pt x="1608" y="48"/>
                    </a:lnTo>
                    <a:lnTo>
                      <a:pt x="1608" y="48"/>
                    </a:lnTo>
                    <a:lnTo>
                      <a:pt x="1608" y="48"/>
                    </a:lnTo>
                    <a:lnTo>
                      <a:pt x="1608" y="48"/>
                    </a:lnTo>
                    <a:lnTo>
                      <a:pt x="1608" y="48"/>
                    </a:lnTo>
                    <a:lnTo>
                      <a:pt x="1608" y="48"/>
                    </a:lnTo>
                    <a:lnTo>
                      <a:pt x="1608" y="48"/>
                    </a:lnTo>
                    <a:lnTo>
                      <a:pt x="1614" y="48"/>
                    </a:lnTo>
                    <a:lnTo>
                      <a:pt x="1614" y="48"/>
                    </a:lnTo>
                    <a:lnTo>
                      <a:pt x="1614" y="48"/>
                    </a:lnTo>
                    <a:lnTo>
                      <a:pt x="1614" y="48"/>
                    </a:lnTo>
                    <a:lnTo>
                      <a:pt x="1614" y="48"/>
                    </a:lnTo>
                    <a:lnTo>
                      <a:pt x="1614" y="48"/>
                    </a:lnTo>
                    <a:lnTo>
                      <a:pt x="1620" y="48"/>
                    </a:lnTo>
                    <a:lnTo>
                      <a:pt x="1620" y="48"/>
                    </a:lnTo>
                    <a:lnTo>
                      <a:pt x="1620" y="48"/>
                    </a:lnTo>
                    <a:lnTo>
                      <a:pt x="1620" y="48"/>
                    </a:lnTo>
                    <a:lnTo>
                      <a:pt x="1620" y="48"/>
                    </a:lnTo>
                    <a:lnTo>
                      <a:pt x="1620" y="48"/>
                    </a:lnTo>
                    <a:lnTo>
                      <a:pt x="1626" y="48"/>
                    </a:lnTo>
                    <a:lnTo>
                      <a:pt x="1626" y="48"/>
                    </a:lnTo>
                    <a:lnTo>
                      <a:pt x="1626" y="48"/>
                    </a:lnTo>
                    <a:lnTo>
                      <a:pt x="1626" y="48"/>
                    </a:lnTo>
                    <a:lnTo>
                      <a:pt x="1626" y="48"/>
                    </a:lnTo>
                    <a:lnTo>
                      <a:pt x="1626" y="48"/>
                    </a:lnTo>
                    <a:lnTo>
                      <a:pt x="1626" y="48"/>
                    </a:lnTo>
                    <a:lnTo>
                      <a:pt x="1632" y="48"/>
                    </a:lnTo>
                    <a:lnTo>
                      <a:pt x="1632" y="48"/>
                    </a:lnTo>
                    <a:lnTo>
                      <a:pt x="1632" y="48"/>
                    </a:lnTo>
                    <a:lnTo>
                      <a:pt x="1632" y="48"/>
                    </a:lnTo>
                    <a:lnTo>
                      <a:pt x="1632" y="48"/>
                    </a:lnTo>
                    <a:lnTo>
                      <a:pt x="1632" y="48"/>
                    </a:lnTo>
                    <a:lnTo>
                      <a:pt x="1638" y="48"/>
                    </a:lnTo>
                    <a:lnTo>
                      <a:pt x="1638" y="48"/>
                    </a:lnTo>
                    <a:lnTo>
                      <a:pt x="1638" y="48"/>
                    </a:lnTo>
                    <a:lnTo>
                      <a:pt x="1638" y="48"/>
                    </a:lnTo>
                    <a:lnTo>
                      <a:pt x="1638" y="48"/>
                    </a:lnTo>
                    <a:lnTo>
                      <a:pt x="1638" y="48"/>
                    </a:lnTo>
                    <a:lnTo>
                      <a:pt x="1638" y="48"/>
                    </a:lnTo>
                    <a:lnTo>
                      <a:pt x="1644" y="48"/>
                    </a:lnTo>
                    <a:lnTo>
                      <a:pt x="1644" y="48"/>
                    </a:lnTo>
                    <a:lnTo>
                      <a:pt x="1644" y="48"/>
                    </a:lnTo>
                    <a:lnTo>
                      <a:pt x="1644" y="48"/>
                    </a:lnTo>
                    <a:lnTo>
                      <a:pt x="1644" y="48"/>
                    </a:lnTo>
                    <a:lnTo>
                      <a:pt x="1644" y="48"/>
                    </a:lnTo>
                    <a:lnTo>
                      <a:pt x="1650" y="48"/>
                    </a:lnTo>
                    <a:lnTo>
                      <a:pt x="1650" y="48"/>
                    </a:lnTo>
                    <a:lnTo>
                      <a:pt x="1650" y="48"/>
                    </a:lnTo>
                    <a:lnTo>
                      <a:pt x="1650" y="48"/>
                    </a:lnTo>
                    <a:lnTo>
                      <a:pt x="1650" y="48"/>
                    </a:lnTo>
                    <a:lnTo>
                      <a:pt x="1650" y="48"/>
                    </a:lnTo>
                    <a:lnTo>
                      <a:pt x="1650" y="48"/>
                    </a:lnTo>
                    <a:lnTo>
                      <a:pt x="1656" y="48"/>
                    </a:lnTo>
                    <a:lnTo>
                      <a:pt x="1656" y="48"/>
                    </a:lnTo>
                    <a:lnTo>
                      <a:pt x="1656" y="48"/>
                    </a:lnTo>
                    <a:lnTo>
                      <a:pt x="1656" y="48"/>
                    </a:lnTo>
                    <a:lnTo>
                      <a:pt x="1656" y="48"/>
                    </a:lnTo>
                    <a:lnTo>
                      <a:pt x="1656" y="48"/>
                    </a:lnTo>
                    <a:lnTo>
                      <a:pt x="1656" y="48"/>
                    </a:lnTo>
                    <a:lnTo>
                      <a:pt x="1662" y="48"/>
                    </a:lnTo>
                    <a:lnTo>
                      <a:pt x="1662" y="48"/>
                    </a:lnTo>
                    <a:lnTo>
                      <a:pt x="1662" y="48"/>
                    </a:lnTo>
                    <a:lnTo>
                      <a:pt x="1662" y="48"/>
                    </a:lnTo>
                    <a:lnTo>
                      <a:pt x="1662" y="48"/>
                    </a:lnTo>
                    <a:lnTo>
                      <a:pt x="1662" y="48"/>
                    </a:lnTo>
                    <a:lnTo>
                      <a:pt x="1668" y="48"/>
                    </a:lnTo>
                    <a:lnTo>
                      <a:pt x="1668" y="48"/>
                    </a:lnTo>
                    <a:lnTo>
                      <a:pt x="1668" y="48"/>
                    </a:lnTo>
                    <a:lnTo>
                      <a:pt x="1668" y="48"/>
                    </a:lnTo>
                    <a:lnTo>
                      <a:pt x="1668" y="48"/>
                    </a:lnTo>
                    <a:lnTo>
                      <a:pt x="1668" y="48"/>
                    </a:lnTo>
                    <a:lnTo>
                      <a:pt x="1668" y="48"/>
                    </a:lnTo>
                    <a:lnTo>
                      <a:pt x="1674" y="48"/>
                    </a:lnTo>
                    <a:lnTo>
                      <a:pt x="1674" y="48"/>
                    </a:lnTo>
                    <a:lnTo>
                      <a:pt x="1674" y="48"/>
                    </a:lnTo>
                    <a:lnTo>
                      <a:pt x="1674" y="48"/>
                    </a:lnTo>
                    <a:lnTo>
                      <a:pt x="1674" y="48"/>
                    </a:lnTo>
                    <a:lnTo>
                      <a:pt x="1674" y="48"/>
                    </a:lnTo>
                    <a:lnTo>
                      <a:pt x="1680" y="48"/>
                    </a:lnTo>
                    <a:lnTo>
                      <a:pt x="1680" y="48"/>
                    </a:lnTo>
                    <a:lnTo>
                      <a:pt x="1680" y="48"/>
                    </a:lnTo>
                    <a:lnTo>
                      <a:pt x="1680" y="48"/>
                    </a:lnTo>
                    <a:lnTo>
                      <a:pt x="1680" y="48"/>
                    </a:lnTo>
                    <a:lnTo>
                      <a:pt x="1680" y="48"/>
                    </a:lnTo>
                    <a:lnTo>
                      <a:pt x="1686" y="48"/>
                    </a:lnTo>
                    <a:lnTo>
                      <a:pt x="1686" y="48"/>
                    </a:lnTo>
                    <a:lnTo>
                      <a:pt x="1686" y="48"/>
                    </a:lnTo>
                    <a:lnTo>
                      <a:pt x="1686" y="48"/>
                    </a:lnTo>
                    <a:lnTo>
                      <a:pt x="1686" y="48"/>
                    </a:lnTo>
                    <a:lnTo>
                      <a:pt x="1686" y="48"/>
                    </a:lnTo>
                    <a:lnTo>
                      <a:pt x="1686" y="48"/>
                    </a:lnTo>
                    <a:lnTo>
                      <a:pt x="1692" y="48"/>
                    </a:lnTo>
                    <a:lnTo>
                      <a:pt x="1692" y="48"/>
                    </a:lnTo>
                    <a:lnTo>
                      <a:pt x="1692" y="48"/>
                    </a:lnTo>
                    <a:lnTo>
                      <a:pt x="1692" y="48"/>
                    </a:lnTo>
                    <a:lnTo>
                      <a:pt x="1692" y="48"/>
                    </a:lnTo>
                    <a:lnTo>
                      <a:pt x="1692" y="48"/>
                    </a:lnTo>
                    <a:lnTo>
                      <a:pt x="1698" y="48"/>
                    </a:lnTo>
                    <a:lnTo>
                      <a:pt x="1698" y="48"/>
                    </a:lnTo>
                    <a:lnTo>
                      <a:pt x="1698" y="48"/>
                    </a:lnTo>
                    <a:lnTo>
                      <a:pt x="1698" y="48"/>
                    </a:lnTo>
                    <a:lnTo>
                      <a:pt x="1698" y="48"/>
                    </a:lnTo>
                    <a:lnTo>
                      <a:pt x="1698" y="48"/>
                    </a:lnTo>
                    <a:lnTo>
                      <a:pt x="1698" y="48"/>
                    </a:lnTo>
                    <a:lnTo>
                      <a:pt x="1704" y="48"/>
                    </a:lnTo>
                    <a:lnTo>
                      <a:pt x="1704" y="48"/>
                    </a:lnTo>
                    <a:lnTo>
                      <a:pt x="1704" y="48"/>
                    </a:lnTo>
                    <a:lnTo>
                      <a:pt x="1704" y="48"/>
                    </a:lnTo>
                    <a:lnTo>
                      <a:pt x="1704" y="48"/>
                    </a:lnTo>
                    <a:lnTo>
                      <a:pt x="1704" y="48"/>
                    </a:lnTo>
                    <a:lnTo>
                      <a:pt x="1704" y="48"/>
                    </a:lnTo>
                    <a:lnTo>
                      <a:pt x="1710" y="48"/>
                    </a:lnTo>
                    <a:lnTo>
                      <a:pt x="1710" y="48"/>
                    </a:lnTo>
                    <a:lnTo>
                      <a:pt x="1710" y="48"/>
                    </a:lnTo>
                    <a:lnTo>
                      <a:pt x="1710" y="48"/>
                    </a:lnTo>
                    <a:lnTo>
                      <a:pt x="1710" y="48"/>
                    </a:lnTo>
                    <a:lnTo>
                      <a:pt x="1710" y="48"/>
                    </a:lnTo>
                    <a:lnTo>
                      <a:pt x="1716" y="48"/>
                    </a:lnTo>
                    <a:lnTo>
                      <a:pt x="1716" y="48"/>
                    </a:lnTo>
                    <a:lnTo>
                      <a:pt x="1716" y="48"/>
                    </a:lnTo>
                    <a:lnTo>
                      <a:pt x="1716" y="48"/>
                    </a:lnTo>
                    <a:lnTo>
                      <a:pt x="1716" y="48"/>
                    </a:lnTo>
                    <a:lnTo>
                      <a:pt x="1716" y="48"/>
                    </a:lnTo>
                    <a:lnTo>
                      <a:pt x="1716" y="48"/>
                    </a:lnTo>
                    <a:lnTo>
                      <a:pt x="1722" y="48"/>
                    </a:lnTo>
                    <a:lnTo>
                      <a:pt x="1722" y="48"/>
                    </a:lnTo>
                    <a:lnTo>
                      <a:pt x="1722" y="48"/>
                    </a:lnTo>
                    <a:lnTo>
                      <a:pt x="1722" y="48"/>
                    </a:lnTo>
                    <a:lnTo>
                      <a:pt x="1722" y="48"/>
                    </a:lnTo>
                    <a:lnTo>
                      <a:pt x="1722" y="48"/>
                    </a:lnTo>
                    <a:lnTo>
                      <a:pt x="1728" y="48"/>
                    </a:lnTo>
                    <a:lnTo>
                      <a:pt x="1728" y="48"/>
                    </a:lnTo>
                    <a:lnTo>
                      <a:pt x="1728" y="48"/>
                    </a:lnTo>
                    <a:lnTo>
                      <a:pt x="1728" y="48"/>
                    </a:lnTo>
                    <a:lnTo>
                      <a:pt x="1728" y="48"/>
                    </a:lnTo>
                    <a:lnTo>
                      <a:pt x="1728" y="48"/>
                    </a:lnTo>
                    <a:lnTo>
                      <a:pt x="1728" y="48"/>
                    </a:lnTo>
                    <a:lnTo>
                      <a:pt x="1734" y="48"/>
                    </a:lnTo>
                    <a:lnTo>
                      <a:pt x="1734" y="48"/>
                    </a:lnTo>
                    <a:lnTo>
                      <a:pt x="1734" y="48"/>
                    </a:lnTo>
                    <a:lnTo>
                      <a:pt x="1734" y="48"/>
                    </a:lnTo>
                    <a:lnTo>
                      <a:pt x="1734" y="48"/>
                    </a:lnTo>
                    <a:lnTo>
                      <a:pt x="1734" y="48"/>
                    </a:lnTo>
                    <a:lnTo>
                      <a:pt x="1740" y="48"/>
                    </a:lnTo>
                    <a:lnTo>
                      <a:pt x="1740" y="48"/>
                    </a:lnTo>
                    <a:lnTo>
                      <a:pt x="1740" y="48"/>
                    </a:lnTo>
                    <a:lnTo>
                      <a:pt x="1740" y="48"/>
                    </a:lnTo>
                    <a:lnTo>
                      <a:pt x="1740" y="48"/>
                    </a:lnTo>
                    <a:lnTo>
                      <a:pt x="1740" y="48"/>
                    </a:lnTo>
                    <a:lnTo>
                      <a:pt x="1746" y="48"/>
                    </a:lnTo>
                    <a:lnTo>
                      <a:pt x="1746" y="48"/>
                    </a:lnTo>
                    <a:lnTo>
                      <a:pt x="1746" y="48"/>
                    </a:lnTo>
                    <a:lnTo>
                      <a:pt x="1746" y="48"/>
                    </a:lnTo>
                    <a:lnTo>
                      <a:pt x="1746" y="48"/>
                    </a:lnTo>
                    <a:lnTo>
                      <a:pt x="1746" y="48"/>
                    </a:lnTo>
                    <a:lnTo>
                      <a:pt x="1746" y="48"/>
                    </a:lnTo>
                    <a:lnTo>
                      <a:pt x="1752" y="48"/>
                    </a:lnTo>
                    <a:lnTo>
                      <a:pt x="1752" y="48"/>
                    </a:lnTo>
                    <a:lnTo>
                      <a:pt x="1752" y="48"/>
                    </a:lnTo>
                    <a:lnTo>
                      <a:pt x="1752" y="48"/>
                    </a:lnTo>
                    <a:lnTo>
                      <a:pt x="1752" y="48"/>
                    </a:lnTo>
                    <a:lnTo>
                      <a:pt x="1752" y="48"/>
                    </a:lnTo>
                    <a:lnTo>
                      <a:pt x="1758" y="48"/>
                    </a:lnTo>
                    <a:lnTo>
                      <a:pt x="1758" y="48"/>
                    </a:lnTo>
                    <a:lnTo>
                      <a:pt x="1758" y="48"/>
                    </a:lnTo>
                    <a:lnTo>
                      <a:pt x="1758" y="48"/>
                    </a:lnTo>
                    <a:lnTo>
                      <a:pt x="1758" y="48"/>
                    </a:lnTo>
                    <a:lnTo>
                      <a:pt x="1758" y="48"/>
                    </a:lnTo>
                    <a:lnTo>
                      <a:pt x="1758" y="48"/>
                    </a:lnTo>
                    <a:lnTo>
                      <a:pt x="1764" y="48"/>
                    </a:lnTo>
                    <a:lnTo>
                      <a:pt x="1764" y="48"/>
                    </a:lnTo>
                    <a:lnTo>
                      <a:pt x="1764" y="48"/>
                    </a:lnTo>
                    <a:lnTo>
                      <a:pt x="1764" y="48"/>
                    </a:lnTo>
                    <a:lnTo>
                      <a:pt x="1764" y="48"/>
                    </a:lnTo>
                    <a:lnTo>
                      <a:pt x="1764" y="48"/>
                    </a:lnTo>
                    <a:lnTo>
                      <a:pt x="1764" y="48"/>
                    </a:lnTo>
                    <a:lnTo>
                      <a:pt x="1770" y="48"/>
                    </a:lnTo>
                    <a:lnTo>
                      <a:pt x="1770" y="48"/>
                    </a:lnTo>
                    <a:lnTo>
                      <a:pt x="1770" y="48"/>
                    </a:lnTo>
                    <a:lnTo>
                      <a:pt x="1770" y="48"/>
                    </a:lnTo>
                    <a:lnTo>
                      <a:pt x="1770" y="48"/>
                    </a:lnTo>
                    <a:lnTo>
                      <a:pt x="1776" y="48"/>
                    </a:lnTo>
                    <a:lnTo>
                      <a:pt x="1776" y="48"/>
                    </a:lnTo>
                    <a:lnTo>
                      <a:pt x="1776" y="48"/>
                    </a:lnTo>
                    <a:lnTo>
                      <a:pt x="1776" y="48"/>
                    </a:lnTo>
                    <a:lnTo>
                      <a:pt x="1776" y="48"/>
                    </a:lnTo>
                    <a:lnTo>
                      <a:pt x="1776" y="48"/>
                    </a:lnTo>
                    <a:lnTo>
                      <a:pt x="1776" y="48"/>
                    </a:lnTo>
                    <a:lnTo>
                      <a:pt x="1782" y="48"/>
                    </a:lnTo>
                    <a:lnTo>
                      <a:pt x="1782" y="48"/>
                    </a:lnTo>
                    <a:lnTo>
                      <a:pt x="1782" y="48"/>
                    </a:lnTo>
                    <a:lnTo>
                      <a:pt x="1782" y="48"/>
                    </a:lnTo>
                    <a:lnTo>
                      <a:pt x="1782" y="48"/>
                    </a:lnTo>
                    <a:lnTo>
                      <a:pt x="1782" y="48"/>
                    </a:lnTo>
                    <a:lnTo>
                      <a:pt x="1782" y="48"/>
                    </a:lnTo>
                    <a:lnTo>
                      <a:pt x="1788" y="48"/>
                    </a:lnTo>
                    <a:lnTo>
                      <a:pt x="1788" y="48"/>
                    </a:lnTo>
                    <a:lnTo>
                      <a:pt x="1788" y="48"/>
                    </a:lnTo>
                    <a:lnTo>
                      <a:pt x="1788" y="48"/>
                    </a:lnTo>
                    <a:lnTo>
                      <a:pt x="1788" y="48"/>
                    </a:lnTo>
                    <a:lnTo>
                      <a:pt x="1788" y="48"/>
                    </a:lnTo>
                    <a:lnTo>
                      <a:pt x="1794" y="48"/>
                    </a:lnTo>
                    <a:lnTo>
                      <a:pt x="1794" y="48"/>
                    </a:lnTo>
                    <a:lnTo>
                      <a:pt x="1794" y="48"/>
                    </a:lnTo>
                    <a:lnTo>
                      <a:pt x="1794" y="48"/>
                    </a:lnTo>
                    <a:lnTo>
                      <a:pt x="1794" y="48"/>
                    </a:lnTo>
                    <a:lnTo>
                      <a:pt x="1794" y="48"/>
                    </a:lnTo>
                    <a:lnTo>
                      <a:pt x="1794" y="48"/>
                    </a:lnTo>
                    <a:lnTo>
                      <a:pt x="1800" y="48"/>
                    </a:lnTo>
                    <a:lnTo>
                      <a:pt x="1800" y="48"/>
                    </a:lnTo>
                    <a:lnTo>
                      <a:pt x="1800" y="48"/>
                    </a:lnTo>
                    <a:lnTo>
                      <a:pt x="1800" y="48"/>
                    </a:lnTo>
                    <a:lnTo>
                      <a:pt x="1800" y="48"/>
                    </a:lnTo>
                    <a:lnTo>
                      <a:pt x="1800" y="48"/>
                    </a:lnTo>
                    <a:lnTo>
                      <a:pt x="1806" y="48"/>
                    </a:lnTo>
                    <a:lnTo>
                      <a:pt x="1806" y="48"/>
                    </a:lnTo>
                    <a:lnTo>
                      <a:pt x="1806" y="48"/>
                    </a:lnTo>
                    <a:lnTo>
                      <a:pt x="1806" y="48"/>
                    </a:lnTo>
                    <a:lnTo>
                      <a:pt x="1806" y="48"/>
                    </a:lnTo>
                    <a:lnTo>
                      <a:pt x="1806" y="48"/>
                    </a:lnTo>
                    <a:lnTo>
                      <a:pt x="1806" y="48"/>
                    </a:lnTo>
                    <a:lnTo>
                      <a:pt x="1812" y="48"/>
                    </a:lnTo>
                    <a:lnTo>
                      <a:pt x="1812" y="48"/>
                    </a:lnTo>
                    <a:lnTo>
                      <a:pt x="1812" y="48"/>
                    </a:lnTo>
                    <a:lnTo>
                      <a:pt x="1812" y="48"/>
                    </a:lnTo>
                    <a:lnTo>
                      <a:pt x="1812" y="48"/>
                    </a:lnTo>
                    <a:lnTo>
                      <a:pt x="1812" y="48"/>
                    </a:lnTo>
                    <a:lnTo>
                      <a:pt x="1818" y="48"/>
                    </a:lnTo>
                    <a:lnTo>
                      <a:pt x="1818" y="48"/>
                    </a:lnTo>
                    <a:lnTo>
                      <a:pt x="1818" y="48"/>
                    </a:lnTo>
                    <a:lnTo>
                      <a:pt x="1818" y="48"/>
                    </a:lnTo>
                    <a:lnTo>
                      <a:pt x="1818" y="48"/>
                    </a:lnTo>
                    <a:lnTo>
                      <a:pt x="1818" y="48"/>
                    </a:lnTo>
                    <a:lnTo>
                      <a:pt x="1818" y="48"/>
                    </a:lnTo>
                    <a:lnTo>
                      <a:pt x="1824" y="48"/>
                    </a:lnTo>
                    <a:lnTo>
                      <a:pt x="1824" y="48"/>
                    </a:lnTo>
                    <a:lnTo>
                      <a:pt x="1824" y="48"/>
                    </a:lnTo>
                    <a:lnTo>
                      <a:pt x="1824" y="48"/>
                    </a:lnTo>
                    <a:lnTo>
                      <a:pt x="1824" y="48"/>
                    </a:lnTo>
                    <a:lnTo>
                      <a:pt x="1824" y="48"/>
                    </a:lnTo>
                    <a:lnTo>
                      <a:pt x="1830" y="48"/>
                    </a:lnTo>
                    <a:lnTo>
                      <a:pt x="1830" y="48"/>
                    </a:lnTo>
                    <a:lnTo>
                      <a:pt x="1830" y="48"/>
                    </a:lnTo>
                    <a:lnTo>
                      <a:pt x="1830" y="48"/>
                    </a:lnTo>
                    <a:lnTo>
                      <a:pt x="1830" y="48"/>
                    </a:lnTo>
                    <a:lnTo>
                      <a:pt x="1830" y="48"/>
                    </a:lnTo>
                    <a:lnTo>
                      <a:pt x="1836" y="48"/>
                    </a:lnTo>
                    <a:lnTo>
                      <a:pt x="1836" y="48"/>
                    </a:lnTo>
                    <a:lnTo>
                      <a:pt x="1836" y="48"/>
                    </a:lnTo>
                    <a:lnTo>
                      <a:pt x="1836" y="48"/>
                    </a:lnTo>
                    <a:lnTo>
                      <a:pt x="1836" y="48"/>
                    </a:lnTo>
                    <a:lnTo>
                      <a:pt x="1836" y="48"/>
                    </a:lnTo>
                    <a:lnTo>
                      <a:pt x="1836" y="48"/>
                    </a:lnTo>
                    <a:lnTo>
                      <a:pt x="1842" y="48"/>
                    </a:lnTo>
                    <a:lnTo>
                      <a:pt x="1842" y="48"/>
                    </a:lnTo>
                    <a:lnTo>
                      <a:pt x="1842" y="48"/>
                    </a:lnTo>
                    <a:lnTo>
                      <a:pt x="1842" y="48"/>
                    </a:lnTo>
                    <a:lnTo>
                      <a:pt x="1842" y="48"/>
                    </a:lnTo>
                    <a:lnTo>
                      <a:pt x="1842" y="48"/>
                    </a:lnTo>
                    <a:lnTo>
                      <a:pt x="1842" y="48"/>
                    </a:lnTo>
                    <a:lnTo>
                      <a:pt x="1848" y="48"/>
                    </a:lnTo>
                    <a:lnTo>
                      <a:pt x="1848" y="48"/>
                    </a:lnTo>
                    <a:lnTo>
                      <a:pt x="1848" y="48"/>
                    </a:lnTo>
                    <a:lnTo>
                      <a:pt x="1848" y="48"/>
                    </a:lnTo>
                    <a:lnTo>
                      <a:pt x="1848" y="48"/>
                    </a:lnTo>
                    <a:lnTo>
                      <a:pt x="1848" y="48"/>
                    </a:lnTo>
                    <a:lnTo>
                      <a:pt x="1854" y="48"/>
                    </a:lnTo>
                    <a:lnTo>
                      <a:pt x="1854" y="48"/>
                    </a:lnTo>
                    <a:lnTo>
                      <a:pt x="1854" y="48"/>
                    </a:lnTo>
                    <a:lnTo>
                      <a:pt x="1854" y="48"/>
                    </a:lnTo>
                    <a:lnTo>
                      <a:pt x="1854" y="48"/>
                    </a:lnTo>
                    <a:lnTo>
                      <a:pt x="1854" y="48"/>
                    </a:lnTo>
                    <a:lnTo>
                      <a:pt x="1854" y="48"/>
                    </a:lnTo>
                    <a:lnTo>
                      <a:pt x="1860" y="48"/>
                    </a:lnTo>
                    <a:lnTo>
                      <a:pt x="1860" y="48"/>
                    </a:lnTo>
                    <a:lnTo>
                      <a:pt x="1860" y="48"/>
                    </a:lnTo>
                    <a:lnTo>
                      <a:pt x="1860" y="48"/>
                    </a:lnTo>
                    <a:lnTo>
                      <a:pt x="1860" y="48"/>
                    </a:lnTo>
                    <a:lnTo>
                      <a:pt x="1860" y="48"/>
                    </a:lnTo>
                    <a:lnTo>
                      <a:pt x="1866" y="48"/>
                    </a:lnTo>
                    <a:lnTo>
                      <a:pt x="1866" y="48"/>
                    </a:lnTo>
                    <a:lnTo>
                      <a:pt x="1866" y="48"/>
                    </a:lnTo>
                    <a:lnTo>
                      <a:pt x="1866" y="48"/>
                    </a:lnTo>
                    <a:lnTo>
                      <a:pt x="1866" y="48"/>
                    </a:lnTo>
                    <a:lnTo>
                      <a:pt x="1866" y="48"/>
                    </a:lnTo>
                    <a:lnTo>
                      <a:pt x="1866" y="48"/>
                    </a:lnTo>
                    <a:lnTo>
                      <a:pt x="1872" y="48"/>
                    </a:lnTo>
                    <a:lnTo>
                      <a:pt x="1872" y="48"/>
                    </a:lnTo>
                    <a:lnTo>
                      <a:pt x="1872" y="48"/>
                    </a:lnTo>
                    <a:lnTo>
                      <a:pt x="1872" y="48"/>
                    </a:lnTo>
                    <a:lnTo>
                      <a:pt x="1872" y="48"/>
                    </a:lnTo>
                    <a:lnTo>
                      <a:pt x="1872" y="48"/>
                    </a:lnTo>
                    <a:lnTo>
                      <a:pt x="1878" y="48"/>
                    </a:lnTo>
                    <a:lnTo>
                      <a:pt x="1878" y="48"/>
                    </a:lnTo>
                    <a:lnTo>
                      <a:pt x="1878" y="48"/>
                    </a:lnTo>
                    <a:lnTo>
                      <a:pt x="1878" y="48"/>
                    </a:lnTo>
                    <a:lnTo>
                      <a:pt x="1878" y="48"/>
                    </a:lnTo>
                    <a:lnTo>
                      <a:pt x="1878" y="48"/>
                    </a:lnTo>
                    <a:lnTo>
                      <a:pt x="1878" y="48"/>
                    </a:lnTo>
                    <a:lnTo>
                      <a:pt x="1884" y="48"/>
                    </a:lnTo>
                    <a:lnTo>
                      <a:pt x="1884" y="48"/>
                    </a:lnTo>
                    <a:lnTo>
                      <a:pt x="1884" y="48"/>
                    </a:lnTo>
                    <a:lnTo>
                      <a:pt x="1884" y="48"/>
                    </a:lnTo>
                    <a:lnTo>
                      <a:pt x="1884" y="48"/>
                    </a:lnTo>
                    <a:lnTo>
                      <a:pt x="1884" y="48"/>
                    </a:lnTo>
                    <a:lnTo>
                      <a:pt x="1890" y="48"/>
                    </a:lnTo>
                    <a:lnTo>
                      <a:pt x="1890" y="48"/>
                    </a:lnTo>
                    <a:lnTo>
                      <a:pt x="1890" y="48"/>
                    </a:lnTo>
                    <a:lnTo>
                      <a:pt x="1890" y="48"/>
                    </a:lnTo>
                    <a:lnTo>
                      <a:pt x="1890" y="48"/>
                    </a:lnTo>
                    <a:lnTo>
                      <a:pt x="1890" y="48"/>
                    </a:lnTo>
                    <a:lnTo>
                      <a:pt x="1890" y="48"/>
                    </a:lnTo>
                    <a:lnTo>
                      <a:pt x="1896" y="48"/>
                    </a:lnTo>
                    <a:lnTo>
                      <a:pt x="1896" y="48"/>
                    </a:lnTo>
                    <a:lnTo>
                      <a:pt x="1896" y="48"/>
                    </a:lnTo>
                    <a:lnTo>
                      <a:pt x="1896" y="48"/>
                    </a:lnTo>
                    <a:lnTo>
                      <a:pt x="1896" y="48"/>
                    </a:lnTo>
                    <a:lnTo>
                      <a:pt x="1896" y="48"/>
                    </a:lnTo>
                    <a:lnTo>
                      <a:pt x="1902" y="48"/>
                    </a:lnTo>
                    <a:lnTo>
                      <a:pt x="1902" y="48"/>
                    </a:lnTo>
                    <a:lnTo>
                      <a:pt x="1902" y="48"/>
                    </a:lnTo>
                    <a:lnTo>
                      <a:pt x="1902" y="48"/>
                    </a:lnTo>
                    <a:lnTo>
                      <a:pt x="1902" y="48"/>
                    </a:lnTo>
                    <a:lnTo>
                      <a:pt x="1902" y="48"/>
                    </a:lnTo>
                    <a:lnTo>
                      <a:pt x="1902" y="48"/>
                    </a:lnTo>
                    <a:lnTo>
                      <a:pt x="1908" y="48"/>
                    </a:lnTo>
                    <a:lnTo>
                      <a:pt x="1908" y="48"/>
                    </a:lnTo>
                    <a:lnTo>
                      <a:pt x="1908" y="48"/>
                    </a:lnTo>
                    <a:lnTo>
                      <a:pt x="1908" y="48"/>
                    </a:lnTo>
                    <a:lnTo>
                      <a:pt x="1908" y="48"/>
                    </a:lnTo>
                    <a:lnTo>
                      <a:pt x="1908" y="48"/>
                    </a:lnTo>
                    <a:lnTo>
                      <a:pt x="1914" y="48"/>
                    </a:lnTo>
                    <a:lnTo>
                      <a:pt x="1914" y="48"/>
                    </a:lnTo>
                    <a:lnTo>
                      <a:pt x="1914" y="48"/>
                    </a:lnTo>
                    <a:lnTo>
                      <a:pt x="1914" y="48"/>
                    </a:lnTo>
                    <a:lnTo>
                      <a:pt x="1914" y="48"/>
                    </a:lnTo>
                    <a:lnTo>
                      <a:pt x="1914" y="48"/>
                    </a:lnTo>
                    <a:lnTo>
                      <a:pt x="1914" y="48"/>
                    </a:lnTo>
                    <a:lnTo>
                      <a:pt x="1920" y="48"/>
                    </a:lnTo>
                    <a:lnTo>
                      <a:pt x="1920" y="48"/>
                    </a:lnTo>
                    <a:lnTo>
                      <a:pt x="1920" y="48"/>
                    </a:lnTo>
                    <a:lnTo>
                      <a:pt x="1920" y="48"/>
                    </a:lnTo>
                    <a:lnTo>
                      <a:pt x="1920" y="48"/>
                    </a:lnTo>
                    <a:lnTo>
                      <a:pt x="1920" y="48"/>
                    </a:lnTo>
                    <a:lnTo>
                      <a:pt x="1926" y="48"/>
                    </a:lnTo>
                    <a:lnTo>
                      <a:pt x="1926" y="48"/>
                    </a:lnTo>
                    <a:lnTo>
                      <a:pt x="1926" y="48"/>
                    </a:lnTo>
                    <a:lnTo>
                      <a:pt x="1926" y="48"/>
                    </a:lnTo>
                    <a:lnTo>
                      <a:pt x="1926" y="48"/>
                    </a:lnTo>
                    <a:lnTo>
                      <a:pt x="1926" y="48"/>
                    </a:lnTo>
                    <a:lnTo>
                      <a:pt x="1932" y="48"/>
                    </a:lnTo>
                    <a:lnTo>
                      <a:pt x="1932" y="48"/>
                    </a:lnTo>
                    <a:lnTo>
                      <a:pt x="1932" y="48"/>
                    </a:lnTo>
                    <a:lnTo>
                      <a:pt x="1932" y="48"/>
                    </a:lnTo>
                    <a:lnTo>
                      <a:pt x="1932" y="48"/>
                    </a:lnTo>
                    <a:lnTo>
                      <a:pt x="1932" y="48"/>
                    </a:lnTo>
                    <a:lnTo>
                      <a:pt x="1932" y="48"/>
                    </a:lnTo>
                    <a:lnTo>
                      <a:pt x="1938" y="48"/>
                    </a:lnTo>
                    <a:lnTo>
                      <a:pt x="1938" y="48"/>
                    </a:lnTo>
                    <a:lnTo>
                      <a:pt x="1938" y="48"/>
                    </a:lnTo>
                    <a:lnTo>
                      <a:pt x="1938" y="48"/>
                    </a:lnTo>
                    <a:lnTo>
                      <a:pt x="1938" y="48"/>
                    </a:lnTo>
                    <a:lnTo>
                      <a:pt x="1938" y="48"/>
                    </a:lnTo>
                    <a:lnTo>
                      <a:pt x="1944" y="48"/>
                    </a:lnTo>
                    <a:lnTo>
                      <a:pt x="1944" y="48"/>
                    </a:lnTo>
                    <a:lnTo>
                      <a:pt x="1944" y="48"/>
                    </a:lnTo>
                    <a:lnTo>
                      <a:pt x="1944" y="48"/>
                    </a:lnTo>
                    <a:lnTo>
                      <a:pt x="1944" y="48"/>
                    </a:lnTo>
                    <a:lnTo>
                      <a:pt x="1944" y="48"/>
                    </a:lnTo>
                    <a:lnTo>
                      <a:pt x="1944" y="48"/>
                    </a:lnTo>
                    <a:lnTo>
                      <a:pt x="1950" y="48"/>
                    </a:lnTo>
                    <a:lnTo>
                      <a:pt x="1950" y="48"/>
                    </a:lnTo>
                    <a:lnTo>
                      <a:pt x="1950" y="48"/>
                    </a:lnTo>
                    <a:lnTo>
                      <a:pt x="1950" y="48"/>
                    </a:lnTo>
                    <a:lnTo>
                      <a:pt x="1950" y="48"/>
                    </a:lnTo>
                    <a:lnTo>
                      <a:pt x="1950" y="48"/>
                    </a:lnTo>
                    <a:lnTo>
                      <a:pt x="1956" y="48"/>
                    </a:lnTo>
                    <a:lnTo>
                      <a:pt x="1956" y="48"/>
                    </a:lnTo>
                    <a:lnTo>
                      <a:pt x="1956" y="48"/>
                    </a:lnTo>
                    <a:lnTo>
                      <a:pt x="1956" y="48"/>
                    </a:lnTo>
                    <a:lnTo>
                      <a:pt x="1956" y="48"/>
                    </a:lnTo>
                    <a:lnTo>
                      <a:pt x="1956" y="48"/>
                    </a:lnTo>
                    <a:lnTo>
                      <a:pt x="1956" y="48"/>
                    </a:lnTo>
                    <a:lnTo>
                      <a:pt x="1962" y="48"/>
                    </a:lnTo>
                    <a:lnTo>
                      <a:pt x="1962" y="48"/>
                    </a:lnTo>
                    <a:lnTo>
                      <a:pt x="1962" y="48"/>
                    </a:lnTo>
                    <a:lnTo>
                      <a:pt x="1962" y="48"/>
                    </a:lnTo>
                    <a:lnTo>
                      <a:pt x="1962" y="48"/>
                    </a:lnTo>
                    <a:lnTo>
                      <a:pt x="1962" y="48"/>
                    </a:lnTo>
                    <a:lnTo>
                      <a:pt x="1968" y="48"/>
                    </a:lnTo>
                    <a:lnTo>
                      <a:pt x="1968" y="48"/>
                    </a:lnTo>
                    <a:lnTo>
                      <a:pt x="1968" y="48"/>
                    </a:lnTo>
                    <a:lnTo>
                      <a:pt x="1968" y="48"/>
                    </a:lnTo>
                    <a:lnTo>
                      <a:pt x="1968" y="48"/>
                    </a:lnTo>
                    <a:lnTo>
                      <a:pt x="1968" y="48"/>
                    </a:lnTo>
                    <a:lnTo>
                      <a:pt x="1968" y="48"/>
                    </a:lnTo>
                    <a:lnTo>
                      <a:pt x="1974" y="48"/>
                    </a:lnTo>
                    <a:lnTo>
                      <a:pt x="1974" y="48"/>
                    </a:lnTo>
                    <a:lnTo>
                      <a:pt x="1974" y="48"/>
                    </a:lnTo>
                    <a:lnTo>
                      <a:pt x="1974" y="48"/>
                    </a:lnTo>
                    <a:lnTo>
                      <a:pt x="1974" y="48"/>
                    </a:lnTo>
                    <a:lnTo>
                      <a:pt x="1974" y="48"/>
                    </a:lnTo>
                    <a:lnTo>
                      <a:pt x="1980" y="48"/>
                    </a:lnTo>
                    <a:lnTo>
                      <a:pt x="1980" y="48"/>
                    </a:lnTo>
                    <a:lnTo>
                      <a:pt x="1980" y="48"/>
                    </a:lnTo>
                    <a:lnTo>
                      <a:pt x="1980" y="48"/>
                    </a:lnTo>
                    <a:lnTo>
                      <a:pt x="1980" y="48"/>
                    </a:lnTo>
                    <a:lnTo>
                      <a:pt x="1980" y="48"/>
                    </a:lnTo>
                    <a:lnTo>
                      <a:pt x="1980" y="48"/>
                    </a:lnTo>
                    <a:lnTo>
                      <a:pt x="1986" y="48"/>
                    </a:lnTo>
                    <a:lnTo>
                      <a:pt x="1986" y="48"/>
                    </a:lnTo>
                    <a:lnTo>
                      <a:pt x="1986" y="48"/>
                    </a:lnTo>
                    <a:lnTo>
                      <a:pt x="1986" y="48"/>
                    </a:lnTo>
                    <a:lnTo>
                      <a:pt x="1986" y="48"/>
                    </a:lnTo>
                    <a:lnTo>
                      <a:pt x="1986" y="48"/>
                    </a:lnTo>
                    <a:lnTo>
                      <a:pt x="1992" y="48"/>
                    </a:lnTo>
                    <a:lnTo>
                      <a:pt x="1992" y="48"/>
                    </a:lnTo>
                    <a:lnTo>
                      <a:pt x="1992" y="48"/>
                    </a:lnTo>
                    <a:lnTo>
                      <a:pt x="1992" y="48"/>
                    </a:lnTo>
                    <a:lnTo>
                      <a:pt x="1992" y="48"/>
                    </a:lnTo>
                    <a:lnTo>
                      <a:pt x="1992" y="48"/>
                    </a:lnTo>
                    <a:lnTo>
                      <a:pt x="1992" y="48"/>
                    </a:lnTo>
                    <a:lnTo>
                      <a:pt x="1998" y="48"/>
                    </a:lnTo>
                    <a:lnTo>
                      <a:pt x="1998" y="48"/>
                    </a:lnTo>
                    <a:lnTo>
                      <a:pt x="1998" y="48"/>
                    </a:lnTo>
                    <a:lnTo>
                      <a:pt x="1998" y="48"/>
                    </a:lnTo>
                    <a:lnTo>
                      <a:pt x="1998" y="48"/>
                    </a:lnTo>
                    <a:lnTo>
                      <a:pt x="1998" y="48"/>
                    </a:lnTo>
                    <a:lnTo>
                      <a:pt x="1998" y="48"/>
                    </a:lnTo>
                    <a:lnTo>
                      <a:pt x="2004" y="48"/>
                    </a:lnTo>
                    <a:lnTo>
                      <a:pt x="2004" y="48"/>
                    </a:lnTo>
                    <a:lnTo>
                      <a:pt x="2004" y="48"/>
                    </a:lnTo>
                    <a:lnTo>
                      <a:pt x="2004" y="48"/>
                    </a:lnTo>
                    <a:lnTo>
                      <a:pt x="2004" y="48"/>
                    </a:lnTo>
                    <a:lnTo>
                      <a:pt x="2004" y="48"/>
                    </a:lnTo>
                    <a:lnTo>
                      <a:pt x="2010" y="48"/>
                    </a:lnTo>
                    <a:lnTo>
                      <a:pt x="2010" y="48"/>
                    </a:lnTo>
                    <a:lnTo>
                      <a:pt x="2010" y="48"/>
                    </a:lnTo>
                    <a:lnTo>
                      <a:pt x="2010" y="48"/>
                    </a:lnTo>
                    <a:lnTo>
                      <a:pt x="2010" y="48"/>
                    </a:lnTo>
                    <a:lnTo>
                      <a:pt x="2010" y="48"/>
                    </a:lnTo>
                    <a:lnTo>
                      <a:pt x="2010" y="48"/>
                    </a:lnTo>
                    <a:lnTo>
                      <a:pt x="2016" y="48"/>
                    </a:lnTo>
                    <a:lnTo>
                      <a:pt x="2016" y="48"/>
                    </a:lnTo>
                    <a:lnTo>
                      <a:pt x="2016" y="48"/>
                    </a:lnTo>
                    <a:lnTo>
                      <a:pt x="2016" y="48"/>
                    </a:lnTo>
                    <a:lnTo>
                      <a:pt x="2016" y="48"/>
                    </a:lnTo>
                    <a:lnTo>
                      <a:pt x="2016" y="48"/>
                    </a:lnTo>
                    <a:lnTo>
                      <a:pt x="2022" y="48"/>
                    </a:lnTo>
                    <a:lnTo>
                      <a:pt x="2022" y="48"/>
                    </a:lnTo>
                    <a:lnTo>
                      <a:pt x="2022" y="48"/>
                    </a:lnTo>
                    <a:lnTo>
                      <a:pt x="2022" y="48"/>
                    </a:lnTo>
                    <a:lnTo>
                      <a:pt x="2022" y="48"/>
                    </a:lnTo>
                    <a:lnTo>
                      <a:pt x="2022" y="48"/>
                    </a:lnTo>
                    <a:lnTo>
                      <a:pt x="2022" y="48"/>
                    </a:lnTo>
                    <a:lnTo>
                      <a:pt x="2028" y="48"/>
                    </a:lnTo>
                    <a:lnTo>
                      <a:pt x="2028" y="48"/>
                    </a:lnTo>
                    <a:lnTo>
                      <a:pt x="2028" y="48"/>
                    </a:lnTo>
                    <a:lnTo>
                      <a:pt x="2028" y="48"/>
                    </a:lnTo>
                    <a:lnTo>
                      <a:pt x="2028" y="48"/>
                    </a:lnTo>
                    <a:lnTo>
                      <a:pt x="2028" y="48"/>
                    </a:lnTo>
                    <a:lnTo>
                      <a:pt x="2034" y="48"/>
                    </a:lnTo>
                    <a:lnTo>
                      <a:pt x="2034" y="48"/>
                    </a:lnTo>
                    <a:lnTo>
                      <a:pt x="2034" y="48"/>
                    </a:lnTo>
                    <a:lnTo>
                      <a:pt x="2034" y="48"/>
                    </a:lnTo>
                    <a:lnTo>
                      <a:pt x="2034" y="48"/>
                    </a:lnTo>
                    <a:lnTo>
                      <a:pt x="2034" y="48"/>
                    </a:lnTo>
                    <a:lnTo>
                      <a:pt x="2040" y="48"/>
                    </a:lnTo>
                    <a:lnTo>
                      <a:pt x="2040" y="48"/>
                    </a:lnTo>
                    <a:lnTo>
                      <a:pt x="2040" y="48"/>
                    </a:lnTo>
                    <a:lnTo>
                      <a:pt x="2040" y="48"/>
                    </a:lnTo>
                    <a:lnTo>
                      <a:pt x="2040" y="48"/>
                    </a:lnTo>
                    <a:lnTo>
                      <a:pt x="2040" y="48"/>
                    </a:lnTo>
                    <a:lnTo>
                      <a:pt x="2040" y="48"/>
                    </a:lnTo>
                    <a:lnTo>
                      <a:pt x="2046" y="48"/>
                    </a:lnTo>
                    <a:lnTo>
                      <a:pt x="2046" y="48"/>
                    </a:lnTo>
                    <a:lnTo>
                      <a:pt x="2046" y="48"/>
                    </a:lnTo>
                    <a:lnTo>
                      <a:pt x="2046" y="48"/>
                    </a:lnTo>
                    <a:lnTo>
                      <a:pt x="2046" y="48"/>
                    </a:lnTo>
                    <a:lnTo>
                      <a:pt x="2046" y="48"/>
                    </a:lnTo>
                    <a:lnTo>
                      <a:pt x="2052" y="48"/>
                    </a:lnTo>
                    <a:lnTo>
                      <a:pt x="2052" y="48"/>
                    </a:lnTo>
                    <a:lnTo>
                      <a:pt x="2052" y="48"/>
                    </a:lnTo>
                    <a:lnTo>
                      <a:pt x="2052" y="48"/>
                    </a:lnTo>
                    <a:lnTo>
                      <a:pt x="2052" y="48"/>
                    </a:lnTo>
                    <a:lnTo>
                      <a:pt x="2052" y="48"/>
                    </a:lnTo>
                    <a:lnTo>
                      <a:pt x="2052" y="48"/>
                    </a:lnTo>
                    <a:lnTo>
                      <a:pt x="2058" y="48"/>
                    </a:lnTo>
                    <a:lnTo>
                      <a:pt x="2058" y="48"/>
                    </a:lnTo>
                    <a:lnTo>
                      <a:pt x="2058" y="48"/>
                    </a:lnTo>
                    <a:lnTo>
                      <a:pt x="2058" y="48"/>
                    </a:lnTo>
                    <a:lnTo>
                      <a:pt x="2058" y="48"/>
                    </a:lnTo>
                    <a:lnTo>
                      <a:pt x="2058" y="48"/>
                    </a:lnTo>
                    <a:lnTo>
                      <a:pt x="2064" y="48"/>
                    </a:lnTo>
                    <a:lnTo>
                      <a:pt x="2064" y="48"/>
                    </a:lnTo>
                    <a:lnTo>
                      <a:pt x="2064" y="48"/>
                    </a:lnTo>
                    <a:lnTo>
                      <a:pt x="2064" y="48"/>
                    </a:lnTo>
                    <a:lnTo>
                      <a:pt x="2064" y="48"/>
                    </a:lnTo>
                    <a:lnTo>
                      <a:pt x="2064" y="48"/>
                    </a:lnTo>
                    <a:lnTo>
                      <a:pt x="2064" y="48"/>
                    </a:lnTo>
                    <a:lnTo>
                      <a:pt x="2070" y="48"/>
                    </a:lnTo>
                    <a:lnTo>
                      <a:pt x="2070" y="48"/>
                    </a:lnTo>
                    <a:lnTo>
                      <a:pt x="2070" y="48"/>
                    </a:lnTo>
                    <a:lnTo>
                      <a:pt x="2070" y="48"/>
                    </a:lnTo>
                    <a:lnTo>
                      <a:pt x="2070" y="48"/>
                    </a:lnTo>
                    <a:lnTo>
                      <a:pt x="2070" y="48"/>
                    </a:lnTo>
                    <a:lnTo>
                      <a:pt x="2070" y="48"/>
                    </a:lnTo>
                    <a:lnTo>
                      <a:pt x="2076" y="48"/>
                    </a:lnTo>
                    <a:lnTo>
                      <a:pt x="2076" y="48"/>
                    </a:lnTo>
                    <a:lnTo>
                      <a:pt x="2076" y="48"/>
                    </a:lnTo>
                    <a:lnTo>
                      <a:pt x="2076" y="48"/>
                    </a:lnTo>
                    <a:lnTo>
                      <a:pt x="2076" y="48"/>
                    </a:lnTo>
                    <a:lnTo>
                      <a:pt x="2076" y="48"/>
                    </a:lnTo>
                    <a:lnTo>
                      <a:pt x="2082" y="48"/>
                    </a:lnTo>
                    <a:lnTo>
                      <a:pt x="2082" y="48"/>
                    </a:lnTo>
                    <a:lnTo>
                      <a:pt x="2082" y="48"/>
                    </a:lnTo>
                    <a:lnTo>
                      <a:pt x="2082" y="48"/>
                    </a:lnTo>
                    <a:lnTo>
                      <a:pt x="2082" y="48"/>
                    </a:lnTo>
                    <a:lnTo>
                      <a:pt x="2082" y="48"/>
                    </a:lnTo>
                    <a:lnTo>
                      <a:pt x="2082" y="48"/>
                    </a:lnTo>
                    <a:lnTo>
                      <a:pt x="2088" y="48"/>
                    </a:lnTo>
                    <a:lnTo>
                      <a:pt x="2088" y="48"/>
                    </a:lnTo>
                    <a:lnTo>
                      <a:pt x="2088" y="48"/>
                    </a:lnTo>
                    <a:lnTo>
                      <a:pt x="2088" y="48"/>
                    </a:lnTo>
                    <a:lnTo>
                      <a:pt x="2088" y="48"/>
                    </a:lnTo>
                    <a:lnTo>
                      <a:pt x="2088" y="48"/>
                    </a:lnTo>
                    <a:lnTo>
                      <a:pt x="2094" y="48"/>
                    </a:lnTo>
                    <a:lnTo>
                      <a:pt x="2094" y="48"/>
                    </a:lnTo>
                    <a:lnTo>
                      <a:pt x="2094" y="48"/>
                    </a:lnTo>
                    <a:lnTo>
                      <a:pt x="2094" y="48"/>
                    </a:lnTo>
                    <a:lnTo>
                      <a:pt x="2094" y="48"/>
                    </a:lnTo>
                    <a:lnTo>
                      <a:pt x="2094" y="48"/>
                    </a:lnTo>
                    <a:lnTo>
                      <a:pt x="2094" y="48"/>
                    </a:lnTo>
                    <a:lnTo>
                      <a:pt x="2100" y="48"/>
                    </a:lnTo>
                    <a:lnTo>
                      <a:pt x="2100" y="48"/>
                    </a:lnTo>
                    <a:lnTo>
                      <a:pt x="2100" y="48"/>
                    </a:lnTo>
                    <a:lnTo>
                      <a:pt x="2100" y="48"/>
                    </a:lnTo>
                    <a:lnTo>
                      <a:pt x="2100" y="48"/>
                    </a:lnTo>
                    <a:lnTo>
                      <a:pt x="2100" y="48"/>
                    </a:lnTo>
                    <a:lnTo>
                      <a:pt x="2106" y="48"/>
                    </a:lnTo>
                    <a:lnTo>
                      <a:pt x="2106" y="48"/>
                    </a:lnTo>
                    <a:lnTo>
                      <a:pt x="2106" y="48"/>
                    </a:lnTo>
                    <a:lnTo>
                      <a:pt x="2106" y="48"/>
                    </a:lnTo>
                    <a:lnTo>
                      <a:pt x="2106" y="48"/>
                    </a:lnTo>
                    <a:lnTo>
                      <a:pt x="2106" y="48"/>
                    </a:lnTo>
                    <a:lnTo>
                      <a:pt x="2112" y="48"/>
                    </a:lnTo>
                    <a:lnTo>
                      <a:pt x="2112" y="48"/>
                    </a:lnTo>
                    <a:lnTo>
                      <a:pt x="2112" y="48"/>
                    </a:lnTo>
                    <a:lnTo>
                      <a:pt x="2112" y="48"/>
                    </a:lnTo>
                    <a:lnTo>
                      <a:pt x="2112" y="48"/>
                    </a:lnTo>
                    <a:lnTo>
                      <a:pt x="2112" y="48"/>
                    </a:lnTo>
                    <a:lnTo>
                      <a:pt x="2112" y="48"/>
                    </a:lnTo>
                    <a:lnTo>
                      <a:pt x="2118" y="48"/>
                    </a:lnTo>
                    <a:lnTo>
                      <a:pt x="2118" y="48"/>
                    </a:lnTo>
                    <a:lnTo>
                      <a:pt x="2118" y="48"/>
                    </a:lnTo>
                    <a:lnTo>
                      <a:pt x="2118" y="48"/>
                    </a:lnTo>
                    <a:lnTo>
                      <a:pt x="2118" y="48"/>
                    </a:lnTo>
                    <a:lnTo>
                      <a:pt x="2118" y="48"/>
                    </a:lnTo>
                    <a:lnTo>
                      <a:pt x="2124" y="48"/>
                    </a:lnTo>
                    <a:lnTo>
                      <a:pt x="2124" y="48"/>
                    </a:lnTo>
                    <a:lnTo>
                      <a:pt x="2124" y="48"/>
                    </a:lnTo>
                    <a:lnTo>
                      <a:pt x="2124" y="48"/>
                    </a:lnTo>
                    <a:lnTo>
                      <a:pt x="2124" y="48"/>
                    </a:lnTo>
                    <a:lnTo>
                      <a:pt x="2124" y="48"/>
                    </a:lnTo>
                    <a:lnTo>
                      <a:pt x="2124" y="48"/>
                    </a:lnTo>
                    <a:lnTo>
                      <a:pt x="2130" y="48"/>
                    </a:lnTo>
                    <a:lnTo>
                      <a:pt x="2130" y="48"/>
                    </a:lnTo>
                    <a:lnTo>
                      <a:pt x="2130" y="48"/>
                    </a:lnTo>
                    <a:lnTo>
                      <a:pt x="2130" y="48"/>
                    </a:lnTo>
                    <a:lnTo>
                      <a:pt x="2130" y="48"/>
                    </a:lnTo>
                    <a:lnTo>
                      <a:pt x="2130" y="48"/>
                    </a:lnTo>
                    <a:lnTo>
                      <a:pt x="2136" y="48"/>
                    </a:lnTo>
                    <a:lnTo>
                      <a:pt x="2136" y="48"/>
                    </a:lnTo>
                    <a:lnTo>
                      <a:pt x="2136" y="48"/>
                    </a:lnTo>
                    <a:lnTo>
                      <a:pt x="2136" y="48"/>
                    </a:lnTo>
                    <a:lnTo>
                      <a:pt x="2136" y="48"/>
                    </a:lnTo>
                    <a:lnTo>
                      <a:pt x="2136" y="48"/>
                    </a:lnTo>
                    <a:lnTo>
                      <a:pt x="2136" y="48"/>
                    </a:lnTo>
                    <a:lnTo>
                      <a:pt x="2142" y="48"/>
                    </a:lnTo>
                    <a:lnTo>
                      <a:pt x="2142" y="48"/>
                    </a:lnTo>
                    <a:lnTo>
                      <a:pt x="2142" y="48"/>
                    </a:lnTo>
                    <a:lnTo>
                      <a:pt x="2142" y="48"/>
                    </a:lnTo>
                    <a:lnTo>
                      <a:pt x="2142" y="48"/>
                    </a:lnTo>
                    <a:lnTo>
                      <a:pt x="2142" y="48"/>
                    </a:lnTo>
                    <a:lnTo>
                      <a:pt x="2148" y="48"/>
                    </a:lnTo>
                    <a:lnTo>
                      <a:pt x="2148" y="48"/>
                    </a:lnTo>
                    <a:lnTo>
                      <a:pt x="2148" y="48"/>
                    </a:lnTo>
                    <a:lnTo>
                      <a:pt x="2148" y="48"/>
                    </a:lnTo>
                    <a:lnTo>
                      <a:pt x="2148" y="48"/>
                    </a:lnTo>
                    <a:lnTo>
                      <a:pt x="2148" y="48"/>
                    </a:lnTo>
                    <a:lnTo>
                      <a:pt x="2148" y="48"/>
                    </a:lnTo>
                    <a:lnTo>
                      <a:pt x="2154" y="48"/>
                    </a:lnTo>
                    <a:lnTo>
                      <a:pt x="2154" y="48"/>
                    </a:lnTo>
                    <a:lnTo>
                      <a:pt x="2154" y="48"/>
                    </a:lnTo>
                    <a:lnTo>
                      <a:pt x="2154" y="48"/>
                    </a:lnTo>
                    <a:lnTo>
                      <a:pt x="2154" y="48"/>
                    </a:lnTo>
                    <a:lnTo>
                      <a:pt x="2154" y="48"/>
                    </a:lnTo>
                    <a:lnTo>
                      <a:pt x="2154" y="48"/>
                    </a:lnTo>
                    <a:lnTo>
                      <a:pt x="2160" y="48"/>
                    </a:lnTo>
                    <a:lnTo>
                      <a:pt x="2160" y="48"/>
                    </a:lnTo>
                    <a:lnTo>
                      <a:pt x="2160" y="48"/>
                    </a:lnTo>
                    <a:lnTo>
                      <a:pt x="2160" y="48"/>
                    </a:lnTo>
                    <a:lnTo>
                      <a:pt x="2160" y="48"/>
                    </a:lnTo>
                    <a:lnTo>
                      <a:pt x="2160" y="48"/>
                    </a:lnTo>
                    <a:lnTo>
                      <a:pt x="2166" y="48"/>
                    </a:lnTo>
                    <a:lnTo>
                      <a:pt x="2166" y="48"/>
                    </a:lnTo>
                    <a:lnTo>
                      <a:pt x="2166" y="48"/>
                    </a:lnTo>
                    <a:lnTo>
                      <a:pt x="2166" y="48"/>
                    </a:lnTo>
                    <a:lnTo>
                      <a:pt x="2166" y="48"/>
                    </a:lnTo>
                    <a:lnTo>
                      <a:pt x="2166" y="48"/>
                    </a:lnTo>
                    <a:lnTo>
                      <a:pt x="2166" y="48"/>
                    </a:lnTo>
                    <a:lnTo>
                      <a:pt x="2172" y="48"/>
                    </a:lnTo>
                    <a:lnTo>
                      <a:pt x="2172" y="48"/>
                    </a:lnTo>
                    <a:lnTo>
                      <a:pt x="2172" y="48"/>
                    </a:lnTo>
                    <a:lnTo>
                      <a:pt x="2172" y="48"/>
                    </a:lnTo>
                    <a:lnTo>
                      <a:pt x="2172" y="48"/>
                    </a:lnTo>
                    <a:lnTo>
                      <a:pt x="2172" y="48"/>
                    </a:lnTo>
                    <a:lnTo>
                      <a:pt x="2178" y="48"/>
                    </a:lnTo>
                    <a:lnTo>
                      <a:pt x="2178" y="48"/>
                    </a:lnTo>
                    <a:lnTo>
                      <a:pt x="2178" y="48"/>
                    </a:lnTo>
                    <a:lnTo>
                      <a:pt x="2178" y="48"/>
                    </a:lnTo>
                    <a:lnTo>
                      <a:pt x="2178" y="48"/>
                    </a:lnTo>
                    <a:lnTo>
                      <a:pt x="2178" y="48"/>
                    </a:lnTo>
                    <a:lnTo>
                      <a:pt x="2184" y="48"/>
                    </a:lnTo>
                    <a:lnTo>
                      <a:pt x="2184" y="48"/>
                    </a:lnTo>
                    <a:lnTo>
                      <a:pt x="2184" y="48"/>
                    </a:lnTo>
                    <a:lnTo>
                      <a:pt x="2184" y="48"/>
                    </a:lnTo>
                    <a:lnTo>
                      <a:pt x="2184" y="48"/>
                    </a:lnTo>
                    <a:lnTo>
                      <a:pt x="2184" y="48"/>
                    </a:lnTo>
                    <a:lnTo>
                      <a:pt x="2184" y="48"/>
                    </a:lnTo>
                    <a:lnTo>
                      <a:pt x="2190" y="48"/>
                    </a:lnTo>
                    <a:lnTo>
                      <a:pt x="2190" y="48"/>
                    </a:lnTo>
                    <a:lnTo>
                      <a:pt x="2190" y="48"/>
                    </a:lnTo>
                    <a:lnTo>
                      <a:pt x="2190" y="48"/>
                    </a:lnTo>
                    <a:lnTo>
                      <a:pt x="2190" y="48"/>
                    </a:lnTo>
                    <a:lnTo>
                      <a:pt x="2190" y="48"/>
                    </a:lnTo>
                    <a:lnTo>
                      <a:pt x="2196" y="48"/>
                    </a:lnTo>
                    <a:lnTo>
                      <a:pt x="2196" y="48"/>
                    </a:lnTo>
                    <a:lnTo>
                      <a:pt x="2196" y="48"/>
                    </a:lnTo>
                    <a:lnTo>
                      <a:pt x="2196" y="48"/>
                    </a:lnTo>
                    <a:lnTo>
                      <a:pt x="2196" y="48"/>
                    </a:lnTo>
                    <a:lnTo>
                      <a:pt x="2196" y="48"/>
                    </a:lnTo>
                    <a:lnTo>
                      <a:pt x="2196" y="48"/>
                    </a:lnTo>
                    <a:lnTo>
                      <a:pt x="2202" y="48"/>
                    </a:lnTo>
                    <a:lnTo>
                      <a:pt x="2202" y="48"/>
                    </a:lnTo>
                    <a:lnTo>
                      <a:pt x="2202" y="48"/>
                    </a:lnTo>
                    <a:lnTo>
                      <a:pt x="2202" y="48"/>
                    </a:lnTo>
                    <a:lnTo>
                      <a:pt x="2202" y="48"/>
                    </a:lnTo>
                    <a:lnTo>
                      <a:pt x="2202" y="48"/>
                    </a:lnTo>
                    <a:lnTo>
                      <a:pt x="2208" y="48"/>
                    </a:lnTo>
                    <a:lnTo>
                      <a:pt x="2208" y="48"/>
                    </a:lnTo>
                    <a:lnTo>
                      <a:pt x="2208" y="48"/>
                    </a:lnTo>
                    <a:lnTo>
                      <a:pt x="2208" y="48"/>
                    </a:lnTo>
                    <a:lnTo>
                      <a:pt x="2208" y="48"/>
                    </a:lnTo>
                    <a:lnTo>
                      <a:pt x="2208" y="48"/>
                    </a:lnTo>
                    <a:lnTo>
                      <a:pt x="2208" y="48"/>
                    </a:lnTo>
                    <a:lnTo>
                      <a:pt x="2214" y="48"/>
                    </a:lnTo>
                    <a:lnTo>
                      <a:pt x="2214" y="48"/>
                    </a:lnTo>
                    <a:lnTo>
                      <a:pt x="2214" y="48"/>
                    </a:lnTo>
                    <a:lnTo>
                      <a:pt x="2214" y="48"/>
                    </a:lnTo>
                    <a:lnTo>
                      <a:pt x="2214" y="48"/>
                    </a:lnTo>
                    <a:lnTo>
                      <a:pt x="2214" y="48"/>
                    </a:lnTo>
                    <a:lnTo>
                      <a:pt x="2220" y="48"/>
                    </a:lnTo>
                    <a:lnTo>
                      <a:pt x="2220" y="48"/>
                    </a:lnTo>
                    <a:lnTo>
                      <a:pt x="2220" y="48"/>
                    </a:lnTo>
                    <a:lnTo>
                      <a:pt x="2220" y="48"/>
                    </a:lnTo>
                    <a:lnTo>
                      <a:pt x="2220" y="48"/>
                    </a:lnTo>
                    <a:lnTo>
                      <a:pt x="2220" y="48"/>
                    </a:lnTo>
                    <a:lnTo>
                      <a:pt x="2220" y="48"/>
                    </a:lnTo>
                    <a:lnTo>
                      <a:pt x="2226" y="48"/>
                    </a:lnTo>
                    <a:lnTo>
                      <a:pt x="2226" y="48"/>
                    </a:lnTo>
                    <a:lnTo>
                      <a:pt x="2226" y="48"/>
                    </a:lnTo>
                    <a:lnTo>
                      <a:pt x="2226" y="48"/>
                    </a:lnTo>
                    <a:lnTo>
                      <a:pt x="2226" y="48"/>
                    </a:lnTo>
                    <a:lnTo>
                      <a:pt x="2226" y="48"/>
                    </a:lnTo>
                    <a:lnTo>
                      <a:pt x="2232" y="48"/>
                    </a:lnTo>
                    <a:lnTo>
                      <a:pt x="2232" y="48"/>
                    </a:lnTo>
                    <a:lnTo>
                      <a:pt x="2232" y="48"/>
                    </a:lnTo>
                    <a:lnTo>
                      <a:pt x="2232" y="48"/>
                    </a:lnTo>
                    <a:lnTo>
                      <a:pt x="2232" y="48"/>
                    </a:lnTo>
                    <a:lnTo>
                      <a:pt x="2232" y="48"/>
                    </a:lnTo>
                    <a:lnTo>
                      <a:pt x="2232" y="48"/>
                    </a:lnTo>
                    <a:lnTo>
                      <a:pt x="2238" y="48"/>
                    </a:lnTo>
                    <a:lnTo>
                      <a:pt x="2238" y="48"/>
                    </a:lnTo>
                    <a:lnTo>
                      <a:pt x="2238" y="48"/>
                    </a:lnTo>
                    <a:lnTo>
                      <a:pt x="2238" y="48"/>
                    </a:lnTo>
                    <a:lnTo>
                      <a:pt x="2238" y="48"/>
                    </a:lnTo>
                    <a:lnTo>
                      <a:pt x="2238" y="48"/>
                    </a:lnTo>
                    <a:lnTo>
                      <a:pt x="2244" y="48"/>
                    </a:lnTo>
                    <a:lnTo>
                      <a:pt x="2244" y="48"/>
                    </a:lnTo>
                    <a:lnTo>
                      <a:pt x="2244" y="48"/>
                    </a:lnTo>
                    <a:lnTo>
                      <a:pt x="2244" y="48"/>
                    </a:lnTo>
                    <a:lnTo>
                      <a:pt x="2244" y="48"/>
                    </a:lnTo>
                    <a:lnTo>
                      <a:pt x="2244" y="48"/>
                    </a:lnTo>
                    <a:lnTo>
                      <a:pt x="2244" y="48"/>
                    </a:lnTo>
                    <a:lnTo>
                      <a:pt x="2250" y="48"/>
                    </a:lnTo>
                    <a:lnTo>
                      <a:pt x="2250" y="48"/>
                    </a:lnTo>
                    <a:lnTo>
                      <a:pt x="2250" y="48"/>
                    </a:lnTo>
                    <a:lnTo>
                      <a:pt x="2250" y="48"/>
                    </a:lnTo>
                    <a:lnTo>
                      <a:pt x="2250" y="48"/>
                    </a:lnTo>
                    <a:lnTo>
                      <a:pt x="2250" y="48"/>
                    </a:lnTo>
                    <a:lnTo>
                      <a:pt x="2256" y="48"/>
                    </a:lnTo>
                    <a:lnTo>
                      <a:pt x="2256" y="48"/>
                    </a:lnTo>
                    <a:lnTo>
                      <a:pt x="2256" y="48"/>
                    </a:lnTo>
                    <a:lnTo>
                      <a:pt x="2256" y="48"/>
                    </a:lnTo>
                    <a:lnTo>
                      <a:pt x="2256" y="48"/>
                    </a:lnTo>
                    <a:lnTo>
                      <a:pt x="2256" y="48"/>
                    </a:lnTo>
                    <a:lnTo>
                      <a:pt x="2262" y="48"/>
                    </a:lnTo>
                    <a:lnTo>
                      <a:pt x="2262" y="48"/>
                    </a:lnTo>
                    <a:lnTo>
                      <a:pt x="2262" y="48"/>
                    </a:lnTo>
                    <a:lnTo>
                      <a:pt x="2262" y="48"/>
                    </a:lnTo>
                    <a:lnTo>
                      <a:pt x="2262" y="48"/>
                    </a:lnTo>
                    <a:lnTo>
                      <a:pt x="2262" y="48"/>
                    </a:lnTo>
                    <a:lnTo>
                      <a:pt x="2262" y="48"/>
                    </a:lnTo>
                    <a:lnTo>
                      <a:pt x="2268" y="48"/>
                    </a:lnTo>
                    <a:lnTo>
                      <a:pt x="2268" y="48"/>
                    </a:lnTo>
                    <a:lnTo>
                      <a:pt x="2268" y="48"/>
                    </a:lnTo>
                    <a:lnTo>
                      <a:pt x="2268" y="48"/>
                    </a:lnTo>
                    <a:lnTo>
                      <a:pt x="2268" y="48"/>
                    </a:lnTo>
                    <a:lnTo>
                      <a:pt x="2268" y="48"/>
                    </a:lnTo>
                    <a:lnTo>
                      <a:pt x="2274" y="48"/>
                    </a:lnTo>
                    <a:lnTo>
                      <a:pt x="2274" y="48"/>
                    </a:lnTo>
                    <a:lnTo>
                      <a:pt x="2274" y="48"/>
                    </a:lnTo>
                    <a:lnTo>
                      <a:pt x="2274" y="48"/>
                    </a:lnTo>
                    <a:lnTo>
                      <a:pt x="2274" y="48"/>
                    </a:lnTo>
                    <a:lnTo>
                      <a:pt x="2274" y="48"/>
                    </a:lnTo>
                    <a:lnTo>
                      <a:pt x="2274" y="48"/>
                    </a:lnTo>
                    <a:lnTo>
                      <a:pt x="2280" y="48"/>
                    </a:lnTo>
                    <a:lnTo>
                      <a:pt x="2280" y="48"/>
                    </a:lnTo>
                    <a:lnTo>
                      <a:pt x="2280" y="48"/>
                    </a:lnTo>
                    <a:lnTo>
                      <a:pt x="2280" y="48"/>
                    </a:lnTo>
                    <a:lnTo>
                      <a:pt x="2280" y="48"/>
                    </a:lnTo>
                    <a:lnTo>
                      <a:pt x="2280" y="48"/>
                    </a:lnTo>
                    <a:lnTo>
                      <a:pt x="2280" y="48"/>
                    </a:lnTo>
                    <a:lnTo>
                      <a:pt x="2286" y="48"/>
                    </a:lnTo>
                    <a:lnTo>
                      <a:pt x="2286" y="48"/>
                    </a:lnTo>
                    <a:lnTo>
                      <a:pt x="2286" y="48"/>
                    </a:lnTo>
                    <a:lnTo>
                      <a:pt x="2286" y="48"/>
                    </a:lnTo>
                    <a:lnTo>
                      <a:pt x="2286" y="48"/>
                    </a:lnTo>
                    <a:lnTo>
                      <a:pt x="2286" y="48"/>
                    </a:lnTo>
                    <a:lnTo>
                      <a:pt x="2292" y="48"/>
                    </a:lnTo>
                    <a:lnTo>
                      <a:pt x="2292" y="48"/>
                    </a:lnTo>
                    <a:lnTo>
                      <a:pt x="2292" y="48"/>
                    </a:lnTo>
                    <a:lnTo>
                      <a:pt x="2292" y="48"/>
                    </a:lnTo>
                    <a:lnTo>
                      <a:pt x="2292" y="48"/>
                    </a:lnTo>
                    <a:lnTo>
                      <a:pt x="2292" y="48"/>
                    </a:lnTo>
                    <a:lnTo>
                      <a:pt x="2292" y="48"/>
                    </a:lnTo>
                    <a:lnTo>
                      <a:pt x="2298" y="48"/>
                    </a:lnTo>
                    <a:lnTo>
                      <a:pt x="2298" y="48"/>
                    </a:lnTo>
                    <a:lnTo>
                      <a:pt x="2298" y="48"/>
                    </a:lnTo>
                    <a:lnTo>
                      <a:pt x="2298" y="48"/>
                    </a:lnTo>
                    <a:lnTo>
                      <a:pt x="2298" y="48"/>
                    </a:lnTo>
                    <a:lnTo>
                      <a:pt x="2298" y="48"/>
                    </a:lnTo>
                    <a:lnTo>
                      <a:pt x="2304" y="48"/>
                    </a:lnTo>
                    <a:lnTo>
                      <a:pt x="2304" y="48"/>
                    </a:lnTo>
                    <a:lnTo>
                      <a:pt x="2304" y="48"/>
                    </a:lnTo>
                    <a:lnTo>
                      <a:pt x="2304" y="48"/>
                    </a:lnTo>
                    <a:lnTo>
                      <a:pt x="2304" y="48"/>
                    </a:lnTo>
                    <a:lnTo>
                      <a:pt x="2304" y="48"/>
                    </a:lnTo>
                    <a:lnTo>
                      <a:pt x="2304" y="48"/>
                    </a:lnTo>
                    <a:lnTo>
                      <a:pt x="2310" y="48"/>
                    </a:lnTo>
                    <a:lnTo>
                      <a:pt x="2310" y="48"/>
                    </a:lnTo>
                    <a:lnTo>
                      <a:pt x="2310" y="48"/>
                    </a:lnTo>
                    <a:lnTo>
                      <a:pt x="2310" y="48"/>
                    </a:lnTo>
                    <a:lnTo>
                      <a:pt x="2310" y="48"/>
                    </a:lnTo>
                    <a:lnTo>
                      <a:pt x="2310" y="48"/>
                    </a:lnTo>
                    <a:lnTo>
                      <a:pt x="2316" y="48"/>
                    </a:lnTo>
                    <a:lnTo>
                      <a:pt x="2316" y="48"/>
                    </a:lnTo>
                    <a:lnTo>
                      <a:pt x="2316" y="48"/>
                    </a:lnTo>
                    <a:lnTo>
                      <a:pt x="2316" y="48"/>
                    </a:lnTo>
                    <a:lnTo>
                      <a:pt x="2316" y="48"/>
                    </a:lnTo>
                    <a:lnTo>
                      <a:pt x="2316" y="48"/>
                    </a:lnTo>
                    <a:lnTo>
                      <a:pt x="2316" y="48"/>
                    </a:lnTo>
                    <a:lnTo>
                      <a:pt x="2322" y="48"/>
                    </a:lnTo>
                    <a:lnTo>
                      <a:pt x="2322" y="48"/>
                    </a:lnTo>
                    <a:lnTo>
                      <a:pt x="2322" y="48"/>
                    </a:lnTo>
                    <a:lnTo>
                      <a:pt x="2322" y="48"/>
                    </a:lnTo>
                    <a:lnTo>
                      <a:pt x="2322" y="48"/>
                    </a:lnTo>
                    <a:lnTo>
                      <a:pt x="2322" y="48"/>
                    </a:lnTo>
                    <a:lnTo>
                      <a:pt x="2328" y="48"/>
                    </a:lnTo>
                    <a:lnTo>
                      <a:pt x="2328" y="48"/>
                    </a:lnTo>
                    <a:lnTo>
                      <a:pt x="2328" y="48"/>
                    </a:lnTo>
                    <a:lnTo>
                      <a:pt x="2328" y="48"/>
                    </a:lnTo>
                    <a:lnTo>
                      <a:pt x="2328" y="48"/>
                    </a:lnTo>
                    <a:lnTo>
                      <a:pt x="2328" y="48"/>
                    </a:lnTo>
                    <a:lnTo>
                      <a:pt x="2334" y="48"/>
                    </a:lnTo>
                    <a:lnTo>
                      <a:pt x="2334" y="48"/>
                    </a:lnTo>
                    <a:lnTo>
                      <a:pt x="2334" y="48"/>
                    </a:lnTo>
                    <a:lnTo>
                      <a:pt x="2334" y="48"/>
                    </a:lnTo>
                    <a:lnTo>
                      <a:pt x="2334" y="48"/>
                    </a:lnTo>
                    <a:lnTo>
                      <a:pt x="2334" y="48"/>
                    </a:lnTo>
                    <a:lnTo>
                      <a:pt x="2334" y="48"/>
                    </a:lnTo>
                    <a:lnTo>
                      <a:pt x="2340" y="48"/>
                    </a:lnTo>
                    <a:lnTo>
                      <a:pt x="2340" y="48"/>
                    </a:lnTo>
                    <a:lnTo>
                      <a:pt x="2340" y="48"/>
                    </a:lnTo>
                    <a:lnTo>
                      <a:pt x="2340" y="48"/>
                    </a:lnTo>
                    <a:lnTo>
                      <a:pt x="2340" y="48"/>
                    </a:lnTo>
                    <a:lnTo>
                      <a:pt x="2340" y="48"/>
                    </a:lnTo>
                    <a:lnTo>
                      <a:pt x="2340" y="48"/>
                    </a:lnTo>
                    <a:lnTo>
                      <a:pt x="2346" y="48"/>
                    </a:lnTo>
                    <a:lnTo>
                      <a:pt x="2346" y="48"/>
                    </a:lnTo>
                    <a:lnTo>
                      <a:pt x="2346" y="48"/>
                    </a:lnTo>
                    <a:lnTo>
                      <a:pt x="2346" y="48"/>
                    </a:lnTo>
                    <a:lnTo>
                      <a:pt x="2346" y="48"/>
                    </a:lnTo>
                    <a:lnTo>
                      <a:pt x="2346" y="48"/>
                    </a:lnTo>
                    <a:lnTo>
                      <a:pt x="2352" y="48"/>
                    </a:lnTo>
                    <a:lnTo>
                      <a:pt x="2352" y="48"/>
                    </a:lnTo>
                    <a:lnTo>
                      <a:pt x="2352" y="48"/>
                    </a:lnTo>
                    <a:lnTo>
                      <a:pt x="2352" y="48"/>
                    </a:lnTo>
                    <a:lnTo>
                      <a:pt x="2352" y="48"/>
                    </a:lnTo>
                    <a:lnTo>
                      <a:pt x="2352" y="48"/>
                    </a:lnTo>
                    <a:lnTo>
                      <a:pt x="2352" y="48"/>
                    </a:lnTo>
                    <a:lnTo>
                      <a:pt x="2358" y="48"/>
                    </a:lnTo>
                    <a:lnTo>
                      <a:pt x="2358" y="48"/>
                    </a:lnTo>
                    <a:lnTo>
                      <a:pt x="2358" y="48"/>
                    </a:lnTo>
                    <a:lnTo>
                      <a:pt x="2358" y="48"/>
                    </a:lnTo>
                    <a:lnTo>
                      <a:pt x="2358" y="48"/>
                    </a:lnTo>
                    <a:lnTo>
                      <a:pt x="2358" y="48"/>
                    </a:lnTo>
                    <a:lnTo>
                      <a:pt x="2364" y="48"/>
                    </a:lnTo>
                    <a:lnTo>
                      <a:pt x="2364" y="48"/>
                    </a:lnTo>
                    <a:lnTo>
                      <a:pt x="2364" y="48"/>
                    </a:lnTo>
                    <a:lnTo>
                      <a:pt x="2364" y="48"/>
                    </a:lnTo>
                    <a:lnTo>
                      <a:pt x="2364" y="48"/>
                    </a:lnTo>
                    <a:lnTo>
                      <a:pt x="2364" y="48"/>
                    </a:lnTo>
                    <a:lnTo>
                      <a:pt x="2364" y="48"/>
                    </a:lnTo>
                    <a:lnTo>
                      <a:pt x="2370" y="48"/>
                    </a:lnTo>
                    <a:lnTo>
                      <a:pt x="2370" y="48"/>
                    </a:lnTo>
                    <a:lnTo>
                      <a:pt x="2370" y="48"/>
                    </a:lnTo>
                    <a:lnTo>
                      <a:pt x="2370" y="48"/>
                    </a:lnTo>
                    <a:lnTo>
                      <a:pt x="2370" y="48"/>
                    </a:lnTo>
                    <a:lnTo>
                      <a:pt x="2370" y="48"/>
                    </a:lnTo>
                    <a:lnTo>
                      <a:pt x="2376" y="48"/>
                    </a:lnTo>
                    <a:lnTo>
                      <a:pt x="2376" y="48"/>
                    </a:lnTo>
                    <a:lnTo>
                      <a:pt x="2376" y="48"/>
                    </a:lnTo>
                    <a:lnTo>
                      <a:pt x="2376" y="48"/>
                    </a:lnTo>
                    <a:lnTo>
                      <a:pt x="2376" y="48"/>
                    </a:lnTo>
                    <a:lnTo>
                      <a:pt x="2376" y="48"/>
                    </a:lnTo>
                    <a:lnTo>
                      <a:pt x="2376" y="48"/>
                    </a:lnTo>
                    <a:lnTo>
                      <a:pt x="2382" y="48"/>
                    </a:lnTo>
                    <a:lnTo>
                      <a:pt x="2382" y="48"/>
                    </a:lnTo>
                    <a:lnTo>
                      <a:pt x="2382" y="48"/>
                    </a:lnTo>
                    <a:lnTo>
                      <a:pt x="2382" y="48"/>
                    </a:lnTo>
                    <a:lnTo>
                      <a:pt x="2382" y="48"/>
                    </a:lnTo>
                    <a:lnTo>
                      <a:pt x="2382" y="48"/>
                    </a:lnTo>
                    <a:lnTo>
                      <a:pt x="2388" y="48"/>
                    </a:lnTo>
                    <a:lnTo>
                      <a:pt x="2388" y="48"/>
                    </a:lnTo>
                    <a:lnTo>
                      <a:pt x="2388" y="48"/>
                    </a:lnTo>
                    <a:lnTo>
                      <a:pt x="2388" y="48"/>
                    </a:lnTo>
                    <a:lnTo>
                      <a:pt x="2388" y="48"/>
                    </a:lnTo>
                    <a:lnTo>
                      <a:pt x="2388" y="48"/>
                    </a:lnTo>
                    <a:lnTo>
                      <a:pt x="2394" y="48"/>
                    </a:lnTo>
                    <a:lnTo>
                      <a:pt x="2394" y="48"/>
                    </a:lnTo>
                    <a:lnTo>
                      <a:pt x="2394" y="48"/>
                    </a:lnTo>
                    <a:lnTo>
                      <a:pt x="2394" y="48"/>
                    </a:lnTo>
                    <a:lnTo>
                      <a:pt x="2394" y="48"/>
                    </a:lnTo>
                    <a:lnTo>
                      <a:pt x="2394" y="48"/>
                    </a:lnTo>
                    <a:lnTo>
                      <a:pt x="2394" y="48"/>
                    </a:lnTo>
                    <a:lnTo>
                      <a:pt x="2400" y="48"/>
                    </a:lnTo>
                    <a:lnTo>
                      <a:pt x="2400" y="48"/>
                    </a:lnTo>
                    <a:lnTo>
                      <a:pt x="2400" y="48"/>
                    </a:lnTo>
                    <a:lnTo>
                      <a:pt x="2400" y="48"/>
                    </a:lnTo>
                    <a:lnTo>
                      <a:pt x="2400" y="48"/>
                    </a:lnTo>
                    <a:lnTo>
                      <a:pt x="2400" y="48"/>
                    </a:lnTo>
                    <a:lnTo>
                      <a:pt x="2406" y="48"/>
                    </a:lnTo>
                    <a:lnTo>
                      <a:pt x="2406" y="48"/>
                    </a:lnTo>
                    <a:lnTo>
                      <a:pt x="2406" y="48"/>
                    </a:lnTo>
                    <a:lnTo>
                      <a:pt x="2406" y="48"/>
                    </a:lnTo>
                    <a:lnTo>
                      <a:pt x="2406" y="48"/>
                    </a:lnTo>
                    <a:lnTo>
                      <a:pt x="2406" y="48"/>
                    </a:lnTo>
                    <a:lnTo>
                      <a:pt x="2406" y="48"/>
                    </a:lnTo>
                    <a:lnTo>
                      <a:pt x="2412" y="48"/>
                    </a:lnTo>
                    <a:lnTo>
                      <a:pt x="2412" y="48"/>
                    </a:lnTo>
                    <a:lnTo>
                      <a:pt x="2412" y="48"/>
                    </a:lnTo>
                    <a:lnTo>
                      <a:pt x="2412" y="48"/>
                    </a:lnTo>
                    <a:lnTo>
                      <a:pt x="2412" y="48"/>
                    </a:lnTo>
                    <a:lnTo>
                      <a:pt x="2412" y="48"/>
                    </a:lnTo>
                    <a:lnTo>
                      <a:pt x="2412" y="48"/>
                    </a:lnTo>
                    <a:lnTo>
                      <a:pt x="2418" y="48"/>
                    </a:lnTo>
                    <a:lnTo>
                      <a:pt x="2418" y="48"/>
                    </a:lnTo>
                    <a:lnTo>
                      <a:pt x="2418" y="48"/>
                    </a:lnTo>
                    <a:lnTo>
                      <a:pt x="2418" y="48"/>
                    </a:lnTo>
                    <a:lnTo>
                      <a:pt x="2418" y="48"/>
                    </a:lnTo>
                    <a:lnTo>
                      <a:pt x="2418" y="48"/>
                    </a:lnTo>
                    <a:lnTo>
                      <a:pt x="2424" y="48"/>
                    </a:lnTo>
                    <a:lnTo>
                      <a:pt x="2424" y="48"/>
                    </a:lnTo>
                    <a:lnTo>
                      <a:pt x="2424" y="48"/>
                    </a:lnTo>
                    <a:lnTo>
                      <a:pt x="2424" y="48"/>
                    </a:lnTo>
                    <a:lnTo>
                      <a:pt x="2424" y="48"/>
                    </a:lnTo>
                    <a:lnTo>
                      <a:pt x="2424" y="48"/>
                    </a:lnTo>
                    <a:lnTo>
                      <a:pt x="2424" y="48"/>
                    </a:lnTo>
                    <a:lnTo>
                      <a:pt x="2430" y="48"/>
                    </a:lnTo>
                    <a:lnTo>
                      <a:pt x="2430" y="48"/>
                    </a:lnTo>
                    <a:lnTo>
                      <a:pt x="2430" y="48"/>
                    </a:lnTo>
                    <a:lnTo>
                      <a:pt x="2430" y="48"/>
                    </a:lnTo>
                    <a:lnTo>
                      <a:pt x="2430" y="48"/>
                    </a:lnTo>
                    <a:lnTo>
                      <a:pt x="2430" y="48"/>
                    </a:lnTo>
                    <a:lnTo>
                      <a:pt x="2436" y="48"/>
                    </a:lnTo>
                    <a:lnTo>
                      <a:pt x="2436" y="48"/>
                    </a:lnTo>
                    <a:lnTo>
                      <a:pt x="2436" y="48"/>
                    </a:lnTo>
                    <a:lnTo>
                      <a:pt x="2436" y="48"/>
                    </a:lnTo>
                    <a:lnTo>
                      <a:pt x="2436" y="48"/>
                    </a:lnTo>
                    <a:lnTo>
                      <a:pt x="2436" y="48"/>
                    </a:lnTo>
                    <a:lnTo>
                      <a:pt x="2436" y="48"/>
                    </a:lnTo>
                    <a:lnTo>
                      <a:pt x="2442" y="48"/>
                    </a:lnTo>
                    <a:lnTo>
                      <a:pt x="2442" y="48"/>
                    </a:lnTo>
                    <a:lnTo>
                      <a:pt x="2442" y="48"/>
                    </a:lnTo>
                    <a:lnTo>
                      <a:pt x="2442" y="48"/>
                    </a:lnTo>
                    <a:lnTo>
                      <a:pt x="2442" y="48"/>
                    </a:lnTo>
                    <a:lnTo>
                      <a:pt x="2442" y="48"/>
                    </a:lnTo>
                    <a:lnTo>
                      <a:pt x="2448" y="48"/>
                    </a:lnTo>
                    <a:lnTo>
                      <a:pt x="2448" y="48"/>
                    </a:lnTo>
                    <a:lnTo>
                      <a:pt x="2448" y="48"/>
                    </a:lnTo>
                    <a:lnTo>
                      <a:pt x="2448" y="48"/>
                    </a:lnTo>
                    <a:lnTo>
                      <a:pt x="2448" y="48"/>
                    </a:lnTo>
                    <a:lnTo>
                      <a:pt x="2448" y="48"/>
                    </a:lnTo>
                    <a:lnTo>
                      <a:pt x="2454" y="48"/>
                    </a:lnTo>
                    <a:lnTo>
                      <a:pt x="2454" y="48"/>
                    </a:lnTo>
                    <a:lnTo>
                      <a:pt x="2454" y="48"/>
                    </a:lnTo>
                    <a:lnTo>
                      <a:pt x="2454" y="48"/>
                    </a:lnTo>
                    <a:lnTo>
                      <a:pt x="2454" y="48"/>
                    </a:lnTo>
                    <a:lnTo>
                      <a:pt x="2454" y="48"/>
                    </a:lnTo>
                    <a:lnTo>
                      <a:pt x="2460" y="48"/>
                    </a:lnTo>
                    <a:lnTo>
                      <a:pt x="2460" y="48"/>
                    </a:lnTo>
                    <a:lnTo>
                      <a:pt x="2460" y="48"/>
                    </a:lnTo>
                    <a:lnTo>
                      <a:pt x="2460" y="48"/>
                    </a:lnTo>
                    <a:lnTo>
                      <a:pt x="2460" y="48"/>
                    </a:lnTo>
                    <a:lnTo>
                      <a:pt x="2460" y="48"/>
                    </a:lnTo>
                    <a:lnTo>
                      <a:pt x="2460" y="48"/>
                    </a:lnTo>
                    <a:lnTo>
                      <a:pt x="2466" y="48"/>
                    </a:lnTo>
                    <a:lnTo>
                      <a:pt x="2466" y="48"/>
                    </a:lnTo>
                    <a:lnTo>
                      <a:pt x="2466" y="48"/>
                    </a:lnTo>
                    <a:lnTo>
                      <a:pt x="2466" y="48"/>
                    </a:lnTo>
                    <a:lnTo>
                      <a:pt x="2466" y="48"/>
                    </a:lnTo>
                    <a:lnTo>
                      <a:pt x="2466" y="48"/>
                    </a:lnTo>
                    <a:lnTo>
                      <a:pt x="2466" y="48"/>
                    </a:lnTo>
                    <a:lnTo>
                      <a:pt x="2472" y="48"/>
                    </a:lnTo>
                    <a:lnTo>
                      <a:pt x="2472" y="48"/>
                    </a:lnTo>
                    <a:lnTo>
                      <a:pt x="2472" y="48"/>
                    </a:lnTo>
                    <a:lnTo>
                      <a:pt x="2472" y="48"/>
                    </a:lnTo>
                    <a:lnTo>
                      <a:pt x="2472" y="48"/>
                    </a:lnTo>
                    <a:lnTo>
                      <a:pt x="2472" y="48"/>
                    </a:lnTo>
                    <a:lnTo>
                      <a:pt x="2472" y="48"/>
                    </a:lnTo>
                    <a:lnTo>
                      <a:pt x="2478" y="48"/>
                    </a:lnTo>
                    <a:lnTo>
                      <a:pt x="2478" y="48"/>
                    </a:lnTo>
                    <a:lnTo>
                      <a:pt x="2478" y="48"/>
                    </a:lnTo>
                    <a:lnTo>
                      <a:pt x="2478" y="48"/>
                    </a:lnTo>
                    <a:lnTo>
                      <a:pt x="2478" y="48"/>
                    </a:lnTo>
                    <a:lnTo>
                      <a:pt x="2478" y="48"/>
                    </a:lnTo>
                    <a:lnTo>
                      <a:pt x="2484" y="48"/>
                    </a:lnTo>
                    <a:lnTo>
                      <a:pt x="2484" y="48"/>
                    </a:lnTo>
                    <a:lnTo>
                      <a:pt x="2484" y="48"/>
                    </a:lnTo>
                    <a:lnTo>
                      <a:pt x="2484" y="48"/>
                    </a:lnTo>
                    <a:lnTo>
                      <a:pt x="2484" y="48"/>
                    </a:lnTo>
                    <a:lnTo>
                      <a:pt x="2484" y="48"/>
                    </a:lnTo>
                    <a:lnTo>
                      <a:pt x="2484" y="48"/>
                    </a:lnTo>
                    <a:lnTo>
                      <a:pt x="2490" y="48"/>
                    </a:lnTo>
                    <a:lnTo>
                      <a:pt x="2490" y="48"/>
                    </a:lnTo>
                    <a:lnTo>
                      <a:pt x="2490" y="48"/>
                    </a:lnTo>
                    <a:lnTo>
                      <a:pt x="2490" y="48"/>
                    </a:lnTo>
                    <a:lnTo>
                      <a:pt x="2490" y="48"/>
                    </a:lnTo>
                    <a:lnTo>
                      <a:pt x="2496" y="48"/>
                    </a:lnTo>
                    <a:lnTo>
                      <a:pt x="2496" y="48"/>
                    </a:lnTo>
                    <a:lnTo>
                      <a:pt x="2496" y="48"/>
                    </a:lnTo>
                    <a:lnTo>
                      <a:pt x="2496" y="48"/>
                    </a:lnTo>
                    <a:lnTo>
                      <a:pt x="2496" y="48"/>
                    </a:lnTo>
                    <a:lnTo>
                      <a:pt x="2496" y="48"/>
                    </a:lnTo>
                    <a:lnTo>
                      <a:pt x="2496" y="48"/>
                    </a:lnTo>
                    <a:lnTo>
                      <a:pt x="2502" y="48"/>
                    </a:lnTo>
                    <a:lnTo>
                      <a:pt x="2502" y="48"/>
                    </a:lnTo>
                    <a:lnTo>
                      <a:pt x="2502" y="48"/>
                    </a:lnTo>
                    <a:lnTo>
                      <a:pt x="2502" y="48"/>
                    </a:lnTo>
                    <a:lnTo>
                      <a:pt x="2502" y="48"/>
                    </a:lnTo>
                    <a:lnTo>
                      <a:pt x="2502" y="48"/>
                    </a:lnTo>
                    <a:lnTo>
                      <a:pt x="2502" y="48"/>
                    </a:lnTo>
                    <a:lnTo>
                      <a:pt x="2508" y="48"/>
                    </a:lnTo>
                    <a:lnTo>
                      <a:pt x="2508" y="48"/>
                    </a:lnTo>
                    <a:lnTo>
                      <a:pt x="2508" y="48"/>
                    </a:lnTo>
                    <a:lnTo>
                      <a:pt x="2508" y="48"/>
                    </a:lnTo>
                    <a:lnTo>
                      <a:pt x="2508" y="48"/>
                    </a:lnTo>
                    <a:lnTo>
                      <a:pt x="2508" y="48"/>
                    </a:lnTo>
                    <a:lnTo>
                      <a:pt x="2514" y="48"/>
                    </a:lnTo>
                    <a:lnTo>
                      <a:pt x="2514" y="48"/>
                    </a:lnTo>
                    <a:lnTo>
                      <a:pt x="2514" y="48"/>
                    </a:lnTo>
                    <a:lnTo>
                      <a:pt x="2514" y="48"/>
                    </a:lnTo>
                    <a:lnTo>
                      <a:pt x="2514" y="48"/>
                    </a:lnTo>
                    <a:lnTo>
                      <a:pt x="2514" y="48"/>
                    </a:lnTo>
                    <a:lnTo>
                      <a:pt x="2514" y="48"/>
                    </a:lnTo>
                    <a:lnTo>
                      <a:pt x="2520" y="48"/>
                    </a:lnTo>
                    <a:lnTo>
                      <a:pt x="2520" y="48"/>
                    </a:lnTo>
                    <a:lnTo>
                      <a:pt x="2520" y="48"/>
                    </a:lnTo>
                    <a:lnTo>
                      <a:pt x="2520" y="48"/>
                    </a:lnTo>
                    <a:lnTo>
                      <a:pt x="2520" y="48"/>
                    </a:lnTo>
                    <a:lnTo>
                      <a:pt x="2520" y="48"/>
                    </a:lnTo>
                    <a:lnTo>
                      <a:pt x="2526" y="48"/>
                    </a:lnTo>
                    <a:lnTo>
                      <a:pt x="2526" y="48"/>
                    </a:lnTo>
                    <a:lnTo>
                      <a:pt x="2526" y="48"/>
                    </a:lnTo>
                    <a:lnTo>
                      <a:pt x="2526" y="48"/>
                    </a:lnTo>
                    <a:lnTo>
                      <a:pt x="2526" y="48"/>
                    </a:lnTo>
                    <a:lnTo>
                      <a:pt x="2526" y="48"/>
                    </a:lnTo>
                    <a:lnTo>
                      <a:pt x="2532" y="48"/>
                    </a:lnTo>
                    <a:lnTo>
                      <a:pt x="2532" y="48"/>
                    </a:lnTo>
                    <a:lnTo>
                      <a:pt x="2532" y="48"/>
                    </a:lnTo>
                    <a:lnTo>
                      <a:pt x="2532" y="48"/>
                    </a:lnTo>
                    <a:lnTo>
                      <a:pt x="2532" y="48"/>
                    </a:lnTo>
                    <a:lnTo>
                      <a:pt x="2532" y="48"/>
                    </a:lnTo>
                    <a:lnTo>
                      <a:pt x="2532" y="48"/>
                    </a:lnTo>
                    <a:lnTo>
                      <a:pt x="2538" y="48"/>
                    </a:lnTo>
                    <a:lnTo>
                      <a:pt x="2538" y="48"/>
                    </a:lnTo>
                    <a:lnTo>
                      <a:pt x="2538" y="48"/>
                    </a:lnTo>
                    <a:lnTo>
                      <a:pt x="2538" y="48"/>
                    </a:lnTo>
                    <a:lnTo>
                      <a:pt x="2538" y="48"/>
                    </a:lnTo>
                    <a:lnTo>
                      <a:pt x="2538" y="48"/>
                    </a:lnTo>
                    <a:lnTo>
                      <a:pt x="2538" y="48"/>
                    </a:lnTo>
                    <a:lnTo>
                      <a:pt x="2544" y="48"/>
                    </a:lnTo>
                    <a:lnTo>
                      <a:pt x="2544" y="48"/>
                    </a:lnTo>
                    <a:lnTo>
                      <a:pt x="2544" y="48"/>
                    </a:lnTo>
                    <a:lnTo>
                      <a:pt x="2544" y="48"/>
                    </a:lnTo>
                    <a:lnTo>
                      <a:pt x="2544" y="48"/>
                    </a:lnTo>
                    <a:lnTo>
                      <a:pt x="2544" y="48"/>
                    </a:lnTo>
                    <a:lnTo>
                      <a:pt x="2550" y="48"/>
                    </a:lnTo>
                    <a:lnTo>
                      <a:pt x="2550" y="48"/>
                    </a:lnTo>
                    <a:lnTo>
                      <a:pt x="2550" y="48"/>
                    </a:lnTo>
                    <a:lnTo>
                      <a:pt x="2550" y="48"/>
                    </a:lnTo>
                    <a:lnTo>
                      <a:pt x="2550" y="48"/>
                    </a:lnTo>
                    <a:lnTo>
                      <a:pt x="2550" y="48"/>
                    </a:lnTo>
                    <a:lnTo>
                      <a:pt x="2556" y="48"/>
                    </a:lnTo>
                    <a:lnTo>
                      <a:pt x="2556" y="48"/>
                    </a:lnTo>
                    <a:lnTo>
                      <a:pt x="2556" y="48"/>
                    </a:lnTo>
                    <a:lnTo>
                      <a:pt x="2556" y="48"/>
                    </a:lnTo>
                    <a:lnTo>
                      <a:pt x="2556" y="48"/>
                    </a:lnTo>
                    <a:lnTo>
                      <a:pt x="2556" y="48"/>
                    </a:lnTo>
                    <a:lnTo>
                      <a:pt x="2556" y="48"/>
                    </a:lnTo>
                    <a:lnTo>
                      <a:pt x="2562" y="48"/>
                    </a:lnTo>
                    <a:lnTo>
                      <a:pt x="2562" y="48"/>
                    </a:lnTo>
                    <a:lnTo>
                      <a:pt x="2562" y="48"/>
                    </a:lnTo>
                    <a:lnTo>
                      <a:pt x="2562" y="48"/>
                    </a:lnTo>
                    <a:lnTo>
                      <a:pt x="2562" y="48"/>
                    </a:lnTo>
                    <a:lnTo>
                      <a:pt x="2562" y="48"/>
                    </a:lnTo>
                    <a:lnTo>
                      <a:pt x="2562" y="48"/>
                    </a:lnTo>
                    <a:lnTo>
                      <a:pt x="2568" y="48"/>
                    </a:lnTo>
                    <a:lnTo>
                      <a:pt x="2568" y="48"/>
                    </a:lnTo>
                    <a:lnTo>
                      <a:pt x="2568" y="48"/>
                    </a:lnTo>
                    <a:lnTo>
                      <a:pt x="2568" y="48"/>
                    </a:lnTo>
                    <a:lnTo>
                      <a:pt x="2568" y="48"/>
                    </a:lnTo>
                    <a:lnTo>
                      <a:pt x="2568" y="48"/>
                    </a:lnTo>
                    <a:lnTo>
                      <a:pt x="2574" y="48"/>
                    </a:lnTo>
                    <a:lnTo>
                      <a:pt x="2574" y="48"/>
                    </a:lnTo>
                    <a:lnTo>
                      <a:pt x="2574" y="48"/>
                    </a:lnTo>
                    <a:lnTo>
                      <a:pt x="2574" y="48"/>
                    </a:lnTo>
                    <a:lnTo>
                      <a:pt x="2574" y="48"/>
                    </a:lnTo>
                    <a:lnTo>
                      <a:pt x="2574" y="48"/>
                    </a:lnTo>
                    <a:lnTo>
                      <a:pt x="2574" y="48"/>
                    </a:lnTo>
                    <a:lnTo>
                      <a:pt x="2580" y="48"/>
                    </a:lnTo>
                    <a:lnTo>
                      <a:pt x="2580" y="48"/>
                    </a:lnTo>
                    <a:lnTo>
                      <a:pt x="2580" y="48"/>
                    </a:lnTo>
                    <a:lnTo>
                      <a:pt x="2580" y="48"/>
                    </a:lnTo>
                    <a:lnTo>
                      <a:pt x="2580" y="48"/>
                    </a:lnTo>
                    <a:lnTo>
                      <a:pt x="2580" y="48"/>
                    </a:lnTo>
                    <a:lnTo>
                      <a:pt x="2586" y="48"/>
                    </a:lnTo>
                    <a:lnTo>
                      <a:pt x="2586" y="48"/>
                    </a:lnTo>
                    <a:lnTo>
                      <a:pt x="2586" y="48"/>
                    </a:lnTo>
                    <a:lnTo>
                      <a:pt x="2586" y="48"/>
                    </a:lnTo>
                    <a:lnTo>
                      <a:pt x="2586" y="48"/>
                    </a:lnTo>
                    <a:lnTo>
                      <a:pt x="2586" y="48"/>
                    </a:lnTo>
                    <a:lnTo>
                      <a:pt x="2586" y="48"/>
                    </a:lnTo>
                    <a:lnTo>
                      <a:pt x="2592" y="48"/>
                    </a:lnTo>
                    <a:lnTo>
                      <a:pt x="2592" y="48"/>
                    </a:lnTo>
                    <a:lnTo>
                      <a:pt x="2592" y="48"/>
                    </a:lnTo>
                    <a:lnTo>
                      <a:pt x="2592" y="48"/>
                    </a:lnTo>
                    <a:lnTo>
                      <a:pt x="2592" y="48"/>
                    </a:lnTo>
                    <a:lnTo>
                      <a:pt x="2592" y="48"/>
                    </a:lnTo>
                    <a:lnTo>
                      <a:pt x="2598" y="48"/>
                    </a:lnTo>
                    <a:lnTo>
                      <a:pt x="2598" y="48"/>
                    </a:lnTo>
                    <a:lnTo>
                      <a:pt x="2598" y="48"/>
                    </a:lnTo>
                    <a:lnTo>
                      <a:pt x="2598" y="48"/>
                    </a:lnTo>
                    <a:lnTo>
                      <a:pt x="2598" y="48"/>
                    </a:lnTo>
                    <a:lnTo>
                      <a:pt x="2598" y="48"/>
                    </a:lnTo>
                    <a:lnTo>
                      <a:pt x="2598" y="48"/>
                    </a:lnTo>
                    <a:lnTo>
                      <a:pt x="2604" y="48"/>
                    </a:lnTo>
                    <a:lnTo>
                      <a:pt x="2604" y="48"/>
                    </a:lnTo>
                    <a:lnTo>
                      <a:pt x="2604" y="48"/>
                    </a:lnTo>
                    <a:lnTo>
                      <a:pt x="2604" y="48"/>
                    </a:lnTo>
                    <a:lnTo>
                      <a:pt x="2604" y="48"/>
                    </a:lnTo>
                    <a:lnTo>
                      <a:pt x="2604" y="48"/>
                    </a:lnTo>
                    <a:lnTo>
                      <a:pt x="2610" y="48"/>
                    </a:lnTo>
                    <a:lnTo>
                      <a:pt x="2610" y="48"/>
                    </a:lnTo>
                    <a:lnTo>
                      <a:pt x="2610" y="48"/>
                    </a:lnTo>
                    <a:lnTo>
                      <a:pt x="2610" y="48"/>
                    </a:lnTo>
                    <a:lnTo>
                      <a:pt x="2610" y="48"/>
                    </a:lnTo>
                    <a:lnTo>
                      <a:pt x="2610" y="48"/>
                    </a:lnTo>
                    <a:lnTo>
                      <a:pt x="2610" y="48"/>
                    </a:lnTo>
                    <a:lnTo>
                      <a:pt x="2616" y="48"/>
                    </a:lnTo>
                    <a:lnTo>
                      <a:pt x="2616" y="48"/>
                    </a:lnTo>
                    <a:lnTo>
                      <a:pt x="2616" y="48"/>
                    </a:lnTo>
                    <a:lnTo>
                      <a:pt x="2616" y="48"/>
                    </a:lnTo>
                    <a:lnTo>
                      <a:pt x="2616" y="48"/>
                    </a:lnTo>
                    <a:lnTo>
                      <a:pt x="2616" y="48"/>
                    </a:lnTo>
                    <a:lnTo>
                      <a:pt x="2622" y="48"/>
                    </a:lnTo>
                    <a:lnTo>
                      <a:pt x="2622" y="48"/>
                    </a:lnTo>
                    <a:lnTo>
                      <a:pt x="2622" y="48"/>
                    </a:lnTo>
                    <a:lnTo>
                      <a:pt x="2622" y="48"/>
                    </a:lnTo>
                    <a:lnTo>
                      <a:pt x="2622" y="48"/>
                    </a:lnTo>
                    <a:lnTo>
                      <a:pt x="2622" y="48"/>
                    </a:lnTo>
                    <a:lnTo>
                      <a:pt x="2628" y="48"/>
                    </a:lnTo>
                    <a:lnTo>
                      <a:pt x="2628" y="48"/>
                    </a:lnTo>
                    <a:lnTo>
                      <a:pt x="2628" y="48"/>
                    </a:lnTo>
                    <a:lnTo>
                      <a:pt x="2628" y="48"/>
                    </a:lnTo>
                    <a:lnTo>
                      <a:pt x="2628" y="48"/>
                    </a:lnTo>
                    <a:lnTo>
                      <a:pt x="2628" y="48"/>
                    </a:lnTo>
                    <a:lnTo>
                      <a:pt x="2628" y="48"/>
                    </a:lnTo>
                    <a:lnTo>
                      <a:pt x="2634" y="48"/>
                    </a:lnTo>
                    <a:lnTo>
                      <a:pt x="2634" y="48"/>
                    </a:lnTo>
                    <a:lnTo>
                      <a:pt x="2634" y="48"/>
                    </a:lnTo>
                    <a:lnTo>
                      <a:pt x="2634" y="48"/>
                    </a:lnTo>
                    <a:lnTo>
                      <a:pt x="2634" y="48"/>
                    </a:lnTo>
                    <a:lnTo>
                      <a:pt x="2634" y="48"/>
                    </a:lnTo>
                    <a:lnTo>
                      <a:pt x="2640" y="48"/>
                    </a:lnTo>
                    <a:lnTo>
                      <a:pt x="2640" y="48"/>
                    </a:lnTo>
                    <a:lnTo>
                      <a:pt x="2640" y="48"/>
                    </a:lnTo>
                    <a:lnTo>
                      <a:pt x="2640" y="48"/>
                    </a:lnTo>
                    <a:lnTo>
                      <a:pt x="2640" y="48"/>
                    </a:lnTo>
                    <a:lnTo>
                      <a:pt x="2640" y="48"/>
                    </a:lnTo>
                    <a:lnTo>
                      <a:pt x="2640" y="48"/>
                    </a:lnTo>
                    <a:lnTo>
                      <a:pt x="2646" y="48"/>
                    </a:lnTo>
                    <a:lnTo>
                      <a:pt x="2646" y="48"/>
                    </a:lnTo>
                    <a:lnTo>
                      <a:pt x="2646" y="48"/>
                    </a:lnTo>
                    <a:lnTo>
                      <a:pt x="2646" y="48"/>
                    </a:lnTo>
                    <a:lnTo>
                      <a:pt x="2646" y="48"/>
                    </a:lnTo>
                    <a:lnTo>
                      <a:pt x="2646" y="48"/>
                    </a:lnTo>
                    <a:lnTo>
                      <a:pt x="2646" y="48"/>
                    </a:lnTo>
                    <a:lnTo>
                      <a:pt x="2652" y="48"/>
                    </a:lnTo>
                    <a:lnTo>
                      <a:pt x="2652" y="48"/>
                    </a:lnTo>
                    <a:lnTo>
                      <a:pt x="2652" y="48"/>
                    </a:lnTo>
                    <a:lnTo>
                      <a:pt x="2652" y="48"/>
                    </a:lnTo>
                    <a:lnTo>
                      <a:pt x="2652" y="48"/>
                    </a:lnTo>
                    <a:lnTo>
                      <a:pt x="2652" y="48"/>
                    </a:lnTo>
                    <a:lnTo>
                      <a:pt x="2658" y="48"/>
                    </a:lnTo>
                    <a:lnTo>
                      <a:pt x="2658" y="48"/>
                    </a:lnTo>
                    <a:lnTo>
                      <a:pt x="2658" y="48"/>
                    </a:lnTo>
                    <a:lnTo>
                      <a:pt x="2658" y="48"/>
                    </a:lnTo>
                    <a:lnTo>
                      <a:pt x="2658" y="48"/>
                    </a:lnTo>
                    <a:lnTo>
                      <a:pt x="2658" y="48"/>
                    </a:lnTo>
                    <a:lnTo>
                      <a:pt x="2664" y="48"/>
                    </a:lnTo>
                    <a:lnTo>
                      <a:pt x="2664" y="48"/>
                    </a:lnTo>
                    <a:lnTo>
                      <a:pt x="2664" y="48"/>
                    </a:lnTo>
                    <a:lnTo>
                      <a:pt x="2664" y="48"/>
                    </a:lnTo>
                    <a:lnTo>
                      <a:pt x="2664" y="48"/>
                    </a:lnTo>
                    <a:lnTo>
                      <a:pt x="2664" y="48"/>
                    </a:lnTo>
                    <a:lnTo>
                      <a:pt x="2664" y="48"/>
                    </a:lnTo>
                    <a:lnTo>
                      <a:pt x="2670" y="48"/>
                    </a:lnTo>
                    <a:lnTo>
                      <a:pt x="2670" y="48"/>
                    </a:lnTo>
                    <a:lnTo>
                      <a:pt x="2670" y="48"/>
                    </a:lnTo>
                    <a:lnTo>
                      <a:pt x="2670" y="48"/>
                    </a:lnTo>
                    <a:lnTo>
                      <a:pt x="2670" y="48"/>
                    </a:lnTo>
                    <a:lnTo>
                      <a:pt x="2670" y="48"/>
                    </a:lnTo>
                    <a:lnTo>
                      <a:pt x="2670" y="48"/>
                    </a:lnTo>
                    <a:lnTo>
                      <a:pt x="2676" y="48"/>
                    </a:lnTo>
                    <a:lnTo>
                      <a:pt x="2676" y="48"/>
                    </a:lnTo>
                    <a:lnTo>
                      <a:pt x="2676" y="48"/>
                    </a:lnTo>
                    <a:lnTo>
                      <a:pt x="2676" y="48"/>
                    </a:lnTo>
                    <a:lnTo>
                      <a:pt x="2676" y="48"/>
                    </a:lnTo>
                    <a:lnTo>
                      <a:pt x="2676" y="48"/>
                    </a:lnTo>
                    <a:lnTo>
                      <a:pt x="2682" y="48"/>
                    </a:lnTo>
                    <a:lnTo>
                      <a:pt x="2682" y="48"/>
                    </a:lnTo>
                    <a:lnTo>
                      <a:pt x="2682" y="48"/>
                    </a:lnTo>
                    <a:lnTo>
                      <a:pt x="2682" y="48"/>
                    </a:lnTo>
                    <a:lnTo>
                      <a:pt x="2682" y="48"/>
                    </a:lnTo>
                    <a:lnTo>
                      <a:pt x="2682" y="48"/>
                    </a:lnTo>
                    <a:lnTo>
                      <a:pt x="2682" y="48"/>
                    </a:lnTo>
                    <a:lnTo>
                      <a:pt x="2688" y="48"/>
                    </a:lnTo>
                    <a:lnTo>
                      <a:pt x="2688" y="48"/>
                    </a:lnTo>
                    <a:lnTo>
                      <a:pt x="2688" y="48"/>
                    </a:lnTo>
                    <a:lnTo>
                      <a:pt x="2688" y="48"/>
                    </a:lnTo>
                    <a:lnTo>
                      <a:pt x="2688" y="48"/>
                    </a:lnTo>
                    <a:lnTo>
                      <a:pt x="2688" y="48"/>
                    </a:lnTo>
                    <a:lnTo>
                      <a:pt x="2694" y="48"/>
                    </a:lnTo>
                    <a:lnTo>
                      <a:pt x="2694" y="48"/>
                    </a:lnTo>
                    <a:lnTo>
                      <a:pt x="2694" y="48"/>
                    </a:lnTo>
                    <a:lnTo>
                      <a:pt x="2694" y="48"/>
                    </a:lnTo>
                    <a:lnTo>
                      <a:pt x="2694" y="48"/>
                    </a:lnTo>
                    <a:lnTo>
                      <a:pt x="2694" y="48"/>
                    </a:lnTo>
                    <a:lnTo>
                      <a:pt x="2694" y="48"/>
                    </a:lnTo>
                    <a:lnTo>
                      <a:pt x="2700" y="48"/>
                    </a:lnTo>
                    <a:lnTo>
                      <a:pt x="2700" y="48"/>
                    </a:lnTo>
                    <a:lnTo>
                      <a:pt x="2700" y="48"/>
                    </a:lnTo>
                    <a:lnTo>
                      <a:pt x="2700" y="48"/>
                    </a:lnTo>
                    <a:lnTo>
                      <a:pt x="2700" y="48"/>
                    </a:lnTo>
                    <a:lnTo>
                      <a:pt x="2700" y="48"/>
                    </a:lnTo>
                    <a:lnTo>
                      <a:pt x="2706" y="48"/>
                    </a:lnTo>
                    <a:lnTo>
                      <a:pt x="2706" y="48"/>
                    </a:lnTo>
                    <a:lnTo>
                      <a:pt x="2706" y="48"/>
                    </a:lnTo>
                    <a:lnTo>
                      <a:pt x="2706" y="48"/>
                    </a:lnTo>
                    <a:lnTo>
                      <a:pt x="2706" y="48"/>
                    </a:lnTo>
                    <a:lnTo>
                      <a:pt x="2706" y="48"/>
                    </a:lnTo>
                    <a:lnTo>
                      <a:pt x="2712" y="48"/>
                    </a:lnTo>
                    <a:lnTo>
                      <a:pt x="2712" y="48"/>
                    </a:lnTo>
                    <a:lnTo>
                      <a:pt x="2712" y="48"/>
                    </a:lnTo>
                    <a:lnTo>
                      <a:pt x="2712" y="48"/>
                    </a:lnTo>
                    <a:lnTo>
                      <a:pt x="2712" y="48"/>
                    </a:lnTo>
                    <a:lnTo>
                      <a:pt x="2712" y="48"/>
                    </a:lnTo>
                    <a:lnTo>
                      <a:pt x="2712" y="48"/>
                    </a:lnTo>
                    <a:lnTo>
                      <a:pt x="2718" y="48"/>
                    </a:lnTo>
                    <a:lnTo>
                      <a:pt x="2718" y="48"/>
                    </a:lnTo>
                    <a:lnTo>
                      <a:pt x="2718" y="48"/>
                    </a:lnTo>
                    <a:lnTo>
                      <a:pt x="2718" y="48"/>
                    </a:lnTo>
                    <a:lnTo>
                      <a:pt x="2718" y="48"/>
                    </a:lnTo>
                    <a:lnTo>
                      <a:pt x="2718" y="48"/>
                    </a:lnTo>
                    <a:lnTo>
                      <a:pt x="2718" y="48"/>
                    </a:lnTo>
                    <a:lnTo>
                      <a:pt x="2724" y="48"/>
                    </a:lnTo>
                    <a:lnTo>
                      <a:pt x="2724" y="48"/>
                    </a:lnTo>
                    <a:lnTo>
                      <a:pt x="2724" y="48"/>
                    </a:lnTo>
                    <a:lnTo>
                      <a:pt x="2724" y="48"/>
                    </a:lnTo>
                    <a:lnTo>
                      <a:pt x="2724" y="48"/>
                    </a:lnTo>
                    <a:lnTo>
                      <a:pt x="2724" y="48"/>
                    </a:lnTo>
                    <a:lnTo>
                      <a:pt x="2730" y="48"/>
                    </a:lnTo>
                    <a:lnTo>
                      <a:pt x="2730" y="48"/>
                    </a:lnTo>
                    <a:lnTo>
                      <a:pt x="2730" y="48"/>
                    </a:lnTo>
                    <a:lnTo>
                      <a:pt x="2730" y="48"/>
                    </a:lnTo>
                    <a:lnTo>
                      <a:pt x="2730" y="48"/>
                    </a:lnTo>
                    <a:lnTo>
                      <a:pt x="2730" y="48"/>
                    </a:lnTo>
                    <a:lnTo>
                      <a:pt x="2730" y="48"/>
                    </a:lnTo>
                    <a:lnTo>
                      <a:pt x="2736" y="48"/>
                    </a:lnTo>
                    <a:lnTo>
                      <a:pt x="2736" y="48"/>
                    </a:lnTo>
                    <a:lnTo>
                      <a:pt x="2736" y="48"/>
                    </a:lnTo>
                    <a:lnTo>
                      <a:pt x="2736" y="48"/>
                    </a:lnTo>
                    <a:lnTo>
                      <a:pt x="2736" y="48"/>
                    </a:lnTo>
                    <a:lnTo>
                      <a:pt x="2736" y="48"/>
                    </a:lnTo>
                    <a:lnTo>
                      <a:pt x="2742" y="48"/>
                    </a:lnTo>
                    <a:lnTo>
                      <a:pt x="2742" y="48"/>
                    </a:lnTo>
                    <a:lnTo>
                      <a:pt x="2742" y="48"/>
                    </a:lnTo>
                    <a:lnTo>
                      <a:pt x="2742" y="48"/>
                    </a:lnTo>
                    <a:lnTo>
                      <a:pt x="2742" y="48"/>
                    </a:lnTo>
                    <a:lnTo>
                      <a:pt x="2742" y="48"/>
                    </a:lnTo>
                    <a:lnTo>
                      <a:pt x="2742" y="48"/>
                    </a:lnTo>
                    <a:lnTo>
                      <a:pt x="2748" y="48"/>
                    </a:lnTo>
                    <a:lnTo>
                      <a:pt x="2748" y="48"/>
                    </a:lnTo>
                    <a:lnTo>
                      <a:pt x="2748" y="48"/>
                    </a:lnTo>
                    <a:lnTo>
                      <a:pt x="2748" y="48"/>
                    </a:lnTo>
                    <a:lnTo>
                      <a:pt x="2748" y="48"/>
                    </a:lnTo>
                    <a:lnTo>
                      <a:pt x="2748" y="48"/>
                    </a:lnTo>
                    <a:lnTo>
                      <a:pt x="2754" y="48"/>
                    </a:lnTo>
                    <a:lnTo>
                      <a:pt x="2754" y="48"/>
                    </a:lnTo>
                    <a:lnTo>
                      <a:pt x="2754" y="48"/>
                    </a:lnTo>
                    <a:lnTo>
                      <a:pt x="2754" y="48"/>
                    </a:lnTo>
                    <a:lnTo>
                      <a:pt x="2754" y="48"/>
                    </a:lnTo>
                    <a:lnTo>
                      <a:pt x="2754" y="48"/>
                    </a:lnTo>
                    <a:lnTo>
                      <a:pt x="2760" y="48"/>
                    </a:lnTo>
                    <a:lnTo>
                      <a:pt x="2760" y="48"/>
                    </a:lnTo>
                    <a:lnTo>
                      <a:pt x="2760" y="48"/>
                    </a:lnTo>
                    <a:lnTo>
                      <a:pt x="2760" y="48"/>
                    </a:lnTo>
                    <a:lnTo>
                      <a:pt x="2760" y="48"/>
                    </a:lnTo>
                    <a:lnTo>
                      <a:pt x="2760" y="48"/>
                    </a:lnTo>
                    <a:lnTo>
                      <a:pt x="2760" y="48"/>
                    </a:lnTo>
                    <a:lnTo>
                      <a:pt x="2766" y="48"/>
                    </a:lnTo>
                    <a:lnTo>
                      <a:pt x="2766" y="48"/>
                    </a:lnTo>
                    <a:lnTo>
                      <a:pt x="2766" y="48"/>
                    </a:lnTo>
                    <a:lnTo>
                      <a:pt x="2766" y="48"/>
                    </a:lnTo>
                    <a:lnTo>
                      <a:pt x="2766" y="48"/>
                    </a:lnTo>
                    <a:lnTo>
                      <a:pt x="2766" y="48"/>
                    </a:lnTo>
                    <a:lnTo>
                      <a:pt x="2772" y="48"/>
                    </a:lnTo>
                    <a:lnTo>
                      <a:pt x="2772" y="48"/>
                    </a:lnTo>
                    <a:lnTo>
                      <a:pt x="2772" y="48"/>
                    </a:lnTo>
                    <a:lnTo>
                      <a:pt x="2772" y="48"/>
                    </a:lnTo>
                    <a:lnTo>
                      <a:pt x="2772" y="48"/>
                    </a:lnTo>
                    <a:lnTo>
                      <a:pt x="2772" y="48"/>
                    </a:lnTo>
                    <a:lnTo>
                      <a:pt x="2772" y="48"/>
                    </a:lnTo>
                    <a:lnTo>
                      <a:pt x="2778" y="48"/>
                    </a:lnTo>
                    <a:lnTo>
                      <a:pt x="2778" y="48"/>
                    </a:lnTo>
                    <a:lnTo>
                      <a:pt x="2778" y="48"/>
                    </a:lnTo>
                    <a:lnTo>
                      <a:pt x="2778" y="48"/>
                    </a:lnTo>
                    <a:lnTo>
                      <a:pt x="2778" y="48"/>
                    </a:lnTo>
                    <a:lnTo>
                      <a:pt x="2778" y="48"/>
                    </a:lnTo>
                    <a:lnTo>
                      <a:pt x="2778" y="48"/>
                    </a:lnTo>
                    <a:lnTo>
                      <a:pt x="2784" y="48"/>
                    </a:lnTo>
                    <a:lnTo>
                      <a:pt x="2784" y="48"/>
                    </a:lnTo>
                    <a:lnTo>
                      <a:pt x="2784" y="48"/>
                    </a:lnTo>
                    <a:lnTo>
                      <a:pt x="2784" y="48"/>
                    </a:lnTo>
                    <a:lnTo>
                      <a:pt x="2784" y="48"/>
                    </a:lnTo>
                    <a:lnTo>
                      <a:pt x="2784" y="48"/>
                    </a:lnTo>
                    <a:lnTo>
                      <a:pt x="2790" y="48"/>
                    </a:lnTo>
                    <a:lnTo>
                      <a:pt x="2790" y="48"/>
                    </a:lnTo>
                    <a:lnTo>
                      <a:pt x="2790" y="48"/>
                    </a:lnTo>
                    <a:lnTo>
                      <a:pt x="2790" y="48"/>
                    </a:lnTo>
                    <a:lnTo>
                      <a:pt x="2790" y="48"/>
                    </a:lnTo>
                    <a:lnTo>
                      <a:pt x="2790" y="48"/>
                    </a:lnTo>
                    <a:lnTo>
                      <a:pt x="2790" y="48"/>
                    </a:lnTo>
                    <a:lnTo>
                      <a:pt x="2796" y="48"/>
                    </a:lnTo>
                    <a:lnTo>
                      <a:pt x="2796" y="48"/>
                    </a:lnTo>
                    <a:lnTo>
                      <a:pt x="2796" y="48"/>
                    </a:lnTo>
                    <a:lnTo>
                      <a:pt x="2796" y="48"/>
                    </a:lnTo>
                    <a:lnTo>
                      <a:pt x="2796" y="48"/>
                    </a:lnTo>
                    <a:lnTo>
                      <a:pt x="2796" y="48"/>
                    </a:lnTo>
                    <a:lnTo>
                      <a:pt x="2802" y="48"/>
                    </a:lnTo>
                    <a:lnTo>
                      <a:pt x="2802" y="48"/>
                    </a:lnTo>
                    <a:lnTo>
                      <a:pt x="2802" y="48"/>
                    </a:lnTo>
                    <a:lnTo>
                      <a:pt x="2802" y="48"/>
                    </a:lnTo>
                    <a:lnTo>
                      <a:pt x="2802" y="48"/>
                    </a:lnTo>
                    <a:lnTo>
                      <a:pt x="2802" y="48"/>
                    </a:lnTo>
                    <a:lnTo>
                      <a:pt x="2802" y="48"/>
                    </a:lnTo>
                    <a:lnTo>
                      <a:pt x="2808" y="48"/>
                    </a:lnTo>
                    <a:lnTo>
                      <a:pt x="2808" y="48"/>
                    </a:lnTo>
                    <a:lnTo>
                      <a:pt x="2808" y="48"/>
                    </a:lnTo>
                    <a:lnTo>
                      <a:pt x="2808" y="48"/>
                    </a:lnTo>
                    <a:lnTo>
                      <a:pt x="2808" y="48"/>
                    </a:lnTo>
                    <a:lnTo>
                      <a:pt x="2808" y="48"/>
                    </a:lnTo>
                    <a:lnTo>
                      <a:pt x="2814" y="48"/>
                    </a:lnTo>
                    <a:lnTo>
                      <a:pt x="2814" y="48"/>
                    </a:lnTo>
                    <a:lnTo>
                      <a:pt x="2814" y="48"/>
                    </a:lnTo>
                    <a:lnTo>
                      <a:pt x="2814" y="48"/>
                    </a:lnTo>
                    <a:lnTo>
                      <a:pt x="2814" y="48"/>
                    </a:lnTo>
                    <a:lnTo>
                      <a:pt x="2814" y="48"/>
                    </a:lnTo>
                    <a:lnTo>
                      <a:pt x="2820" y="48"/>
                    </a:lnTo>
                    <a:lnTo>
                      <a:pt x="2820" y="48"/>
                    </a:lnTo>
                    <a:lnTo>
                      <a:pt x="2820" y="48"/>
                    </a:lnTo>
                    <a:lnTo>
                      <a:pt x="2820" y="48"/>
                    </a:lnTo>
                    <a:lnTo>
                      <a:pt x="2820" y="48"/>
                    </a:lnTo>
                    <a:lnTo>
                      <a:pt x="2820" y="48"/>
                    </a:lnTo>
                    <a:lnTo>
                      <a:pt x="2820" y="48"/>
                    </a:lnTo>
                    <a:lnTo>
                      <a:pt x="2826" y="48"/>
                    </a:lnTo>
                    <a:lnTo>
                      <a:pt x="2826" y="48"/>
                    </a:lnTo>
                    <a:lnTo>
                      <a:pt x="2826" y="48"/>
                    </a:lnTo>
                    <a:lnTo>
                      <a:pt x="2826" y="48"/>
                    </a:lnTo>
                    <a:lnTo>
                      <a:pt x="2826" y="48"/>
                    </a:lnTo>
                    <a:lnTo>
                      <a:pt x="2826" y="48"/>
                    </a:lnTo>
                    <a:lnTo>
                      <a:pt x="2826" y="48"/>
                    </a:lnTo>
                    <a:lnTo>
                      <a:pt x="2832" y="48"/>
                    </a:lnTo>
                    <a:lnTo>
                      <a:pt x="2832" y="48"/>
                    </a:lnTo>
                    <a:lnTo>
                      <a:pt x="2832" y="48"/>
                    </a:lnTo>
                    <a:lnTo>
                      <a:pt x="2832" y="48"/>
                    </a:lnTo>
                    <a:lnTo>
                      <a:pt x="2832" y="48"/>
                    </a:lnTo>
                    <a:lnTo>
                      <a:pt x="2832" y="48"/>
                    </a:lnTo>
                    <a:lnTo>
                      <a:pt x="2838" y="48"/>
                    </a:lnTo>
                    <a:lnTo>
                      <a:pt x="2838" y="48"/>
                    </a:lnTo>
                    <a:lnTo>
                      <a:pt x="2838" y="48"/>
                    </a:lnTo>
                    <a:lnTo>
                      <a:pt x="2838" y="48"/>
                    </a:lnTo>
                    <a:lnTo>
                      <a:pt x="2838" y="48"/>
                    </a:lnTo>
                    <a:lnTo>
                      <a:pt x="2838" y="48"/>
                    </a:lnTo>
                    <a:lnTo>
                      <a:pt x="2844" y="48"/>
                    </a:lnTo>
                    <a:lnTo>
                      <a:pt x="2844" y="48"/>
                    </a:lnTo>
                    <a:lnTo>
                      <a:pt x="2844" y="48"/>
                    </a:lnTo>
                    <a:lnTo>
                      <a:pt x="2844" y="48"/>
                    </a:lnTo>
                    <a:lnTo>
                      <a:pt x="2844" y="48"/>
                    </a:lnTo>
                    <a:lnTo>
                      <a:pt x="2844" y="48"/>
                    </a:lnTo>
                    <a:lnTo>
                      <a:pt x="2844" y="48"/>
                    </a:lnTo>
                    <a:lnTo>
                      <a:pt x="2850" y="48"/>
                    </a:lnTo>
                    <a:lnTo>
                      <a:pt x="2850" y="48"/>
                    </a:lnTo>
                    <a:lnTo>
                      <a:pt x="2850" y="48"/>
                    </a:lnTo>
                    <a:lnTo>
                      <a:pt x="2850" y="48"/>
                    </a:lnTo>
                    <a:lnTo>
                      <a:pt x="2850" y="48"/>
                    </a:lnTo>
                    <a:lnTo>
                      <a:pt x="2850" y="48"/>
                    </a:lnTo>
                    <a:lnTo>
                      <a:pt x="2856" y="48"/>
                    </a:lnTo>
                    <a:lnTo>
                      <a:pt x="2856" y="48"/>
                    </a:lnTo>
                    <a:lnTo>
                      <a:pt x="2856" y="48"/>
                    </a:lnTo>
                    <a:lnTo>
                      <a:pt x="2856" y="48"/>
                    </a:lnTo>
                    <a:lnTo>
                      <a:pt x="2856" y="48"/>
                    </a:lnTo>
                    <a:lnTo>
                      <a:pt x="2856" y="48"/>
                    </a:lnTo>
                    <a:lnTo>
                      <a:pt x="2856" y="48"/>
                    </a:lnTo>
                    <a:lnTo>
                      <a:pt x="2862" y="48"/>
                    </a:lnTo>
                    <a:lnTo>
                      <a:pt x="2862" y="48"/>
                    </a:lnTo>
                    <a:lnTo>
                      <a:pt x="2862" y="48"/>
                    </a:lnTo>
                    <a:lnTo>
                      <a:pt x="2862" y="48"/>
                    </a:lnTo>
                    <a:lnTo>
                      <a:pt x="2862" y="48"/>
                    </a:lnTo>
                    <a:lnTo>
                      <a:pt x="2862" y="48"/>
                    </a:lnTo>
                    <a:lnTo>
                      <a:pt x="2868" y="48"/>
                    </a:lnTo>
                    <a:lnTo>
                      <a:pt x="2868" y="48"/>
                    </a:lnTo>
                    <a:lnTo>
                      <a:pt x="2868" y="48"/>
                    </a:lnTo>
                    <a:lnTo>
                      <a:pt x="2868" y="48"/>
                    </a:lnTo>
                    <a:lnTo>
                      <a:pt x="2868" y="48"/>
                    </a:lnTo>
                    <a:lnTo>
                      <a:pt x="2868" y="48"/>
                    </a:lnTo>
                    <a:lnTo>
                      <a:pt x="2868" y="48"/>
                    </a:lnTo>
                    <a:lnTo>
                      <a:pt x="2874" y="48"/>
                    </a:lnTo>
                    <a:lnTo>
                      <a:pt x="2874" y="48"/>
                    </a:lnTo>
                    <a:lnTo>
                      <a:pt x="2874" y="48"/>
                    </a:lnTo>
                    <a:lnTo>
                      <a:pt x="2874" y="48"/>
                    </a:lnTo>
                    <a:lnTo>
                      <a:pt x="2874" y="48"/>
                    </a:lnTo>
                    <a:lnTo>
                      <a:pt x="2874" y="48"/>
                    </a:lnTo>
                    <a:lnTo>
                      <a:pt x="2874" y="48"/>
                    </a:lnTo>
                    <a:lnTo>
                      <a:pt x="2880" y="48"/>
                    </a:lnTo>
                    <a:lnTo>
                      <a:pt x="2880" y="48"/>
                    </a:lnTo>
                    <a:lnTo>
                      <a:pt x="2880" y="48"/>
                    </a:lnTo>
                    <a:lnTo>
                      <a:pt x="2880" y="48"/>
                    </a:lnTo>
                    <a:lnTo>
                      <a:pt x="2880" y="48"/>
                    </a:lnTo>
                    <a:lnTo>
                      <a:pt x="2880" y="48"/>
                    </a:lnTo>
                    <a:lnTo>
                      <a:pt x="2886" y="48"/>
                    </a:lnTo>
                    <a:lnTo>
                      <a:pt x="2886" y="48"/>
                    </a:lnTo>
                    <a:lnTo>
                      <a:pt x="2886" y="48"/>
                    </a:lnTo>
                    <a:lnTo>
                      <a:pt x="2886" y="48"/>
                    </a:lnTo>
                    <a:lnTo>
                      <a:pt x="2886" y="48"/>
                    </a:lnTo>
                    <a:lnTo>
                      <a:pt x="2886" y="48"/>
                    </a:lnTo>
                    <a:lnTo>
                      <a:pt x="2886" y="48"/>
                    </a:lnTo>
                    <a:lnTo>
                      <a:pt x="2892" y="48"/>
                    </a:lnTo>
                    <a:lnTo>
                      <a:pt x="2892" y="48"/>
                    </a:lnTo>
                    <a:lnTo>
                      <a:pt x="2892" y="48"/>
                    </a:lnTo>
                    <a:lnTo>
                      <a:pt x="2892" y="48"/>
                    </a:lnTo>
                    <a:lnTo>
                      <a:pt x="2892" y="48"/>
                    </a:lnTo>
                    <a:lnTo>
                      <a:pt x="2892" y="48"/>
                    </a:lnTo>
                    <a:lnTo>
                      <a:pt x="2898" y="48"/>
                    </a:lnTo>
                    <a:lnTo>
                      <a:pt x="2898" y="48"/>
                    </a:lnTo>
                    <a:lnTo>
                      <a:pt x="2898" y="48"/>
                    </a:lnTo>
                    <a:lnTo>
                      <a:pt x="2898" y="48"/>
                    </a:lnTo>
                    <a:lnTo>
                      <a:pt x="2898" y="48"/>
                    </a:lnTo>
                    <a:lnTo>
                      <a:pt x="2898" y="48"/>
                    </a:lnTo>
                    <a:lnTo>
                      <a:pt x="2898" y="48"/>
                    </a:lnTo>
                    <a:lnTo>
                      <a:pt x="2904" y="48"/>
                    </a:lnTo>
                    <a:lnTo>
                      <a:pt x="2904" y="48"/>
                    </a:lnTo>
                    <a:lnTo>
                      <a:pt x="2904" y="48"/>
                    </a:lnTo>
                    <a:lnTo>
                      <a:pt x="2904" y="48"/>
                    </a:lnTo>
                    <a:lnTo>
                      <a:pt x="2904" y="48"/>
                    </a:lnTo>
                    <a:lnTo>
                      <a:pt x="2910" y="48"/>
                    </a:lnTo>
                    <a:lnTo>
                      <a:pt x="2910" y="48"/>
                    </a:lnTo>
                    <a:lnTo>
                      <a:pt x="2910" y="48"/>
                    </a:lnTo>
                    <a:lnTo>
                      <a:pt x="2910" y="48"/>
                    </a:lnTo>
                    <a:lnTo>
                      <a:pt x="2910" y="48"/>
                    </a:lnTo>
                    <a:lnTo>
                      <a:pt x="2910" y="48"/>
                    </a:lnTo>
                    <a:lnTo>
                      <a:pt x="2910" y="48"/>
                    </a:lnTo>
                    <a:lnTo>
                      <a:pt x="2916" y="48"/>
                    </a:lnTo>
                    <a:lnTo>
                      <a:pt x="2916" y="48"/>
                    </a:lnTo>
                    <a:lnTo>
                      <a:pt x="2916" y="48"/>
                    </a:lnTo>
                    <a:lnTo>
                      <a:pt x="2916" y="48"/>
                    </a:lnTo>
                    <a:lnTo>
                      <a:pt x="2916" y="48"/>
                    </a:lnTo>
                    <a:lnTo>
                      <a:pt x="2916" y="48"/>
                    </a:lnTo>
                    <a:lnTo>
                      <a:pt x="2916" y="48"/>
                    </a:lnTo>
                    <a:lnTo>
                      <a:pt x="2922" y="48"/>
                    </a:lnTo>
                    <a:lnTo>
                      <a:pt x="2922" y="48"/>
                    </a:lnTo>
                    <a:lnTo>
                      <a:pt x="2922" y="48"/>
                    </a:lnTo>
                    <a:lnTo>
                      <a:pt x="2922" y="48"/>
                    </a:lnTo>
                    <a:lnTo>
                      <a:pt x="2922" y="48"/>
                    </a:lnTo>
                    <a:lnTo>
                      <a:pt x="2922" y="48"/>
                    </a:lnTo>
                    <a:lnTo>
                      <a:pt x="2928" y="48"/>
                    </a:lnTo>
                    <a:lnTo>
                      <a:pt x="2928" y="48"/>
                    </a:lnTo>
                    <a:lnTo>
                      <a:pt x="2928" y="48"/>
                    </a:lnTo>
                    <a:lnTo>
                      <a:pt x="2928" y="48"/>
                    </a:lnTo>
                    <a:lnTo>
                      <a:pt x="2928" y="48"/>
                    </a:lnTo>
                    <a:lnTo>
                      <a:pt x="2928" y="48"/>
                    </a:lnTo>
                    <a:lnTo>
                      <a:pt x="2928" y="48"/>
                    </a:lnTo>
                    <a:lnTo>
                      <a:pt x="2934" y="48"/>
                    </a:lnTo>
                    <a:lnTo>
                      <a:pt x="2934" y="48"/>
                    </a:lnTo>
                    <a:lnTo>
                      <a:pt x="2934" y="48"/>
                    </a:lnTo>
                    <a:lnTo>
                      <a:pt x="2934" y="48"/>
                    </a:lnTo>
                    <a:lnTo>
                      <a:pt x="2934" y="48"/>
                    </a:lnTo>
                    <a:lnTo>
                      <a:pt x="2934" y="48"/>
                    </a:lnTo>
                    <a:lnTo>
                      <a:pt x="2940" y="48"/>
                    </a:lnTo>
                    <a:lnTo>
                      <a:pt x="2940" y="48"/>
                    </a:lnTo>
                    <a:lnTo>
                      <a:pt x="2940" y="48"/>
                    </a:lnTo>
                    <a:lnTo>
                      <a:pt x="2940" y="48"/>
                    </a:lnTo>
                    <a:lnTo>
                      <a:pt x="2940" y="48"/>
                    </a:lnTo>
                    <a:lnTo>
                      <a:pt x="2940" y="48"/>
                    </a:lnTo>
                    <a:lnTo>
                      <a:pt x="2940" y="48"/>
                    </a:lnTo>
                    <a:lnTo>
                      <a:pt x="2946" y="48"/>
                    </a:lnTo>
                    <a:lnTo>
                      <a:pt x="2946" y="48"/>
                    </a:lnTo>
                    <a:lnTo>
                      <a:pt x="2946" y="48"/>
                    </a:lnTo>
                    <a:lnTo>
                      <a:pt x="2946" y="48"/>
                    </a:lnTo>
                    <a:lnTo>
                      <a:pt x="2946" y="48"/>
                    </a:lnTo>
                    <a:lnTo>
                      <a:pt x="2946" y="48"/>
                    </a:lnTo>
                    <a:lnTo>
                      <a:pt x="2952" y="48"/>
                    </a:lnTo>
                    <a:lnTo>
                      <a:pt x="2952" y="48"/>
                    </a:lnTo>
                    <a:lnTo>
                      <a:pt x="2952" y="48"/>
                    </a:lnTo>
                    <a:lnTo>
                      <a:pt x="2952" y="48"/>
                    </a:lnTo>
                    <a:lnTo>
                      <a:pt x="2952" y="48"/>
                    </a:lnTo>
                    <a:lnTo>
                      <a:pt x="2952" y="48"/>
                    </a:lnTo>
                    <a:lnTo>
                      <a:pt x="2952" y="48"/>
                    </a:lnTo>
                    <a:lnTo>
                      <a:pt x="2958" y="48"/>
                    </a:lnTo>
                    <a:lnTo>
                      <a:pt x="2958" y="48"/>
                    </a:lnTo>
                    <a:lnTo>
                      <a:pt x="2958" y="48"/>
                    </a:lnTo>
                    <a:lnTo>
                      <a:pt x="2958" y="48"/>
                    </a:lnTo>
                    <a:lnTo>
                      <a:pt x="2958" y="48"/>
                    </a:lnTo>
                    <a:lnTo>
                      <a:pt x="2958" y="48"/>
                    </a:lnTo>
                    <a:lnTo>
                      <a:pt x="2964" y="48"/>
                    </a:lnTo>
                    <a:lnTo>
                      <a:pt x="2964" y="48"/>
                    </a:lnTo>
                    <a:lnTo>
                      <a:pt x="2964" y="48"/>
                    </a:lnTo>
                    <a:lnTo>
                      <a:pt x="2964" y="48"/>
                    </a:lnTo>
                    <a:lnTo>
                      <a:pt x="2964" y="48"/>
                    </a:lnTo>
                    <a:lnTo>
                      <a:pt x="2964" y="48"/>
                    </a:lnTo>
                    <a:lnTo>
                      <a:pt x="2964" y="48"/>
                    </a:lnTo>
                    <a:lnTo>
                      <a:pt x="2970" y="48"/>
                    </a:lnTo>
                    <a:lnTo>
                      <a:pt x="2970" y="48"/>
                    </a:lnTo>
                    <a:lnTo>
                      <a:pt x="2970" y="48"/>
                    </a:lnTo>
                    <a:lnTo>
                      <a:pt x="2970" y="48"/>
                    </a:lnTo>
                    <a:lnTo>
                      <a:pt x="2970" y="48"/>
                    </a:lnTo>
                    <a:lnTo>
                      <a:pt x="2970" y="48"/>
                    </a:lnTo>
                    <a:lnTo>
                      <a:pt x="2976" y="48"/>
                    </a:lnTo>
                    <a:lnTo>
                      <a:pt x="2976" y="48"/>
                    </a:lnTo>
                    <a:lnTo>
                      <a:pt x="2976" y="48"/>
                    </a:lnTo>
                    <a:lnTo>
                      <a:pt x="2976" y="48"/>
                    </a:lnTo>
                    <a:lnTo>
                      <a:pt x="2976" y="48"/>
                    </a:lnTo>
                    <a:lnTo>
                      <a:pt x="2976" y="48"/>
                    </a:lnTo>
                    <a:lnTo>
                      <a:pt x="2982" y="48"/>
                    </a:lnTo>
                    <a:lnTo>
                      <a:pt x="2982" y="48"/>
                    </a:lnTo>
                    <a:lnTo>
                      <a:pt x="2982" y="48"/>
                    </a:lnTo>
                    <a:lnTo>
                      <a:pt x="2982" y="48"/>
                    </a:lnTo>
                    <a:lnTo>
                      <a:pt x="2982" y="48"/>
                    </a:lnTo>
                    <a:lnTo>
                      <a:pt x="2982" y="48"/>
                    </a:lnTo>
                    <a:lnTo>
                      <a:pt x="2982" y="48"/>
                    </a:lnTo>
                    <a:lnTo>
                      <a:pt x="2988" y="48"/>
                    </a:lnTo>
                    <a:lnTo>
                      <a:pt x="2988" y="48"/>
                    </a:lnTo>
                    <a:lnTo>
                      <a:pt x="2988" y="48"/>
                    </a:lnTo>
                    <a:lnTo>
                      <a:pt x="2988" y="48"/>
                    </a:lnTo>
                    <a:lnTo>
                      <a:pt x="2988" y="48"/>
                    </a:lnTo>
                    <a:lnTo>
                      <a:pt x="2988" y="48"/>
                    </a:lnTo>
                    <a:lnTo>
                      <a:pt x="2994" y="48"/>
                    </a:lnTo>
                    <a:lnTo>
                      <a:pt x="2994" y="48"/>
                    </a:lnTo>
                    <a:lnTo>
                      <a:pt x="2994" y="48"/>
                    </a:lnTo>
                    <a:lnTo>
                      <a:pt x="2994" y="48"/>
                    </a:lnTo>
                    <a:lnTo>
                      <a:pt x="2994" y="48"/>
                    </a:lnTo>
                    <a:lnTo>
                      <a:pt x="2994" y="48"/>
                    </a:lnTo>
                    <a:lnTo>
                      <a:pt x="2994" y="48"/>
                    </a:lnTo>
                    <a:lnTo>
                      <a:pt x="3000" y="48"/>
                    </a:lnTo>
                    <a:lnTo>
                      <a:pt x="3000" y="48"/>
                    </a:lnTo>
                    <a:lnTo>
                      <a:pt x="3000" y="48"/>
                    </a:lnTo>
                    <a:lnTo>
                      <a:pt x="3000" y="48"/>
                    </a:lnTo>
                    <a:lnTo>
                      <a:pt x="3000" y="48"/>
                    </a:lnTo>
                    <a:lnTo>
                      <a:pt x="3000" y="48"/>
                    </a:lnTo>
                    <a:lnTo>
                      <a:pt x="3000" y="48"/>
                    </a:lnTo>
                    <a:lnTo>
                      <a:pt x="3006" y="48"/>
                    </a:lnTo>
                    <a:lnTo>
                      <a:pt x="3006" y="48"/>
                    </a:lnTo>
                    <a:lnTo>
                      <a:pt x="3006" y="48"/>
                    </a:lnTo>
                    <a:lnTo>
                      <a:pt x="3006" y="48"/>
                    </a:lnTo>
                    <a:lnTo>
                      <a:pt x="3006" y="48"/>
                    </a:lnTo>
                    <a:lnTo>
                      <a:pt x="3006" y="48"/>
                    </a:lnTo>
                    <a:lnTo>
                      <a:pt x="3012" y="48"/>
                    </a:lnTo>
                    <a:lnTo>
                      <a:pt x="3012" y="48"/>
                    </a:lnTo>
                    <a:lnTo>
                      <a:pt x="3012" y="48"/>
                    </a:lnTo>
                    <a:lnTo>
                      <a:pt x="3012" y="48"/>
                    </a:lnTo>
                    <a:lnTo>
                      <a:pt x="3012" y="48"/>
                    </a:lnTo>
                    <a:lnTo>
                      <a:pt x="3012" y="48"/>
                    </a:lnTo>
                    <a:lnTo>
                      <a:pt x="3012" y="48"/>
                    </a:lnTo>
                    <a:lnTo>
                      <a:pt x="3018" y="48"/>
                    </a:lnTo>
                    <a:lnTo>
                      <a:pt x="3018" y="48"/>
                    </a:lnTo>
                    <a:lnTo>
                      <a:pt x="3018" y="48"/>
                    </a:lnTo>
                    <a:lnTo>
                      <a:pt x="3018" y="48"/>
                    </a:lnTo>
                    <a:lnTo>
                      <a:pt x="3018" y="48"/>
                    </a:lnTo>
                    <a:lnTo>
                      <a:pt x="3018" y="48"/>
                    </a:lnTo>
                    <a:lnTo>
                      <a:pt x="3024" y="48"/>
                    </a:lnTo>
                    <a:lnTo>
                      <a:pt x="3024" y="48"/>
                    </a:lnTo>
                    <a:lnTo>
                      <a:pt x="3024" y="48"/>
                    </a:lnTo>
                    <a:lnTo>
                      <a:pt x="3024" y="48"/>
                    </a:lnTo>
                    <a:lnTo>
                      <a:pt x="3024" y="48"/>
                    </a:lnTo>
                    <a:lnTo>
                      <a:pt x="3024" y="48"/>
                    </a:lnTo>
                    <a:lnTo>
                      <a:pt x="3024" y="48"/>
                    </a:lnTo>
                    <a:lnTo>
                      <a:pt x="3030" y="48"/>
                    </a:lnTo>
                    <a:lnTo>
                      <a:pt x="3030" y="48"/>
                    </a:lnTo>
                    <a:lnTo>
                      <a:pt x="3030" y="48"/>
                    </a:lnTo>
                    <a:lnTo>
                      <a:pt x="3030" y="48"/>
                    </a:lnTo>
                    <a:lnTo>
                      <a:pt x="3030" y="48"/>
                    </a:lnTo>
                    <a:lnTo>
                      <a:pt x="3030" y="48"/>
                    </a:lnTo>
                    <a:lnTo>
                      <a:pt x="3036" y="48"/>
                    </a:lnTo>
                    <a:lnTo>
                      <a:pt x="3036" y="48"/>
                    </a:lnTo>
                    <a:lnTo>
                      <a:pt x="3036" y="48"/>
                    </a:lnTo>
                    <a:lnTo>
                      <a:pt x="3036" y="48"/>
                    </a:lnTo>
                    <a:lnTo>
                      <a:pt x="3036" y="48"/>
                    </a:lnTo>
                    <a:lnTo>
                      <a:pt x="3036" y="48"/>
                    </a:lnTo>
                    <a:lnTo>
                      <a:pt x="3036" y="48"/>
                    </a:lnTo>
                    <a:lnTo>
                      <a:pt x="3042" y="48"/>
                    </a:lnTo>
                    <a:lnTo>
                      <a:pt x="3042" y="48"/>
                    </a:lnTo>
                    <a:lnTo>
                      <a:pt x="3042" y="48"/>
                    </a:lnTo>
                    <a:lnTo>
                      <a:pt x="3042" y="48"/>
                    </a:lnTo>
                    <a:lnTo>
                      <a:pt x="3042" y="48"/>
                    </a:lnTo>
                    <a:lnTo>
                      <a:pt x="3042" y="48"/>
                    </a:lnTo>
                    <a:lnTo>
                      <a:pt x="3048" y="48"/>
                    </a:lnTo>
                    <a:lnTo>
                      <a:pt x="3048" y="48"/>
                    </a:lnTo>
                    <a:lnTo>
                      <a:pt x="3048" y="48"/>
                    </a:lnTo>
                    <a:lnTo>
                      <a:pt x="3048" y="48"/>
                    </a:lnTo>
                    <a:lnTo>
                      <a:pt x="3048" y="48"/>
                    </a:lnTo>
                    <a:lnTo>
                      <a:pt x="3048" y="48"/>
                    </a:lnTo>
                    <a:lnTo>
                      <a:pt x="3054" y="48"/>
                    </a:lnTo>
                    <a:lnTo>
                      <a:pt x="3054" y="48"/>
                    </a:lnTo>
                    <a:lnTo>
                      <a:pt x="3054" y="48"/>
                    </a:lnTo>
                    <a:lnTo>
                      <a:pt x="3054" y="48"/>
                    </a:lnTo>
                    <a:lnTo>
                      <a:pt x="3054" y="48"/>
                    </a:lnTo>
                    <a:lnTo>
                      <a:pt x="3054" y="48"/>
                    </a:lnTo>
                    <a:lnTo>
                      <a:pt x="3054" y="48"/>
                    </a:lnTo>
                    <a:lnTo>
                      <a:pt x="3060" y="48"/>
                    </a:lnTo>
                    <a:lnTo>
                      <a:pt x="3060" y="48"/>
                    </a:lnTo>
                    <a:lnTo>
                      <a:pt x="3060" y="48"/>
                    </a:lnTo>
                    <a:lnTo>
                      <a:pt x="3060" y="48"/>
                    </a:lnTo>
                    <a:lnTo>
                      <a:pt x="3060" y="48"/>
                    </a:lnTo>
                    <a:lnTo>
                      <a:pt x="3060" y="48"/>
                    </a:lnTo>
                    <a:lnTo>
                      <a:pt x="3060" y="48"/>
                    </a:lnTo>
                    <a:lnTo>
                      <a:pt x="3066" y="48"/>
                    </a:lnTo>
                    <a:lnTo>
                      <a:pt x="3066" y="48"/>
                    </a:lnTo>
                    <a:lnTo>
                      <a:pt x="3066" y="48"/>
                    </a:lnTo>
                    <a:lnTo>
                      <a:pt x="3066" y="48"/>
                    </a:lnTo>
                    <a:lnTo>
                      <a:pt x="3066" y="48"/>
                    </a:lnTo>
                    <a:lnTo>
                      <a:pt x="3066" y="48"/>
                    </a:lnTo>
                    <a:lnTo>
                      <a:pt x="3072" y="48"/>
                    </a:lnTo>
                    <a:lnTo>
                      <a:pt x="3072" y="48"/>
                    </a:lnTo>
                    <a:lnTo>
                      <a:pt x="3072" y="48"/>
                    </a:lnTo>
                    <a:lnTo>
                      <a:pt x="3072" y="48"/>
                    </a:lnTo>
                    <a:lnTo>
                      <a:pt x="3072" y="48"/>
                    </a:lnTo>
                    <a:lnTo>
                      <a:pt x="3072" y="48"/>
                    </a:lnTo>
                    <a:lnTo>
                      <a:pt x="3072" y="48"/>
                    </a:lnTo>
                    <a:lnTo>
                      <a:pt x="3078" y="48"/>
                    </a:lnTo>
                    <a:lnTo>
                      <a:pt x="3078" y="48"/>
                    </a:lnTo>
                    <a:lnTo>
                      <a:pt x="3078" y="48"/>
                    </a:lnTo>
                    <a:lnTo>
                      <a:pt x="3078" y="48"/>
                    </a:lnTo>
                    <a:lnTo>
                      <a:pt x="3078" y="48"/>
                    </a:lnTo>
                    <a:lnTo>
                      <a:pt x="3078" y="48"/>
                    </a:lnTo>
                    <a:lnTo>
                      <a:pt x="3084" y="48"/>
                    </a:lnTo>
                    <a:lnTo>
                      <a:pt x="3084" y="48"/>
                    </a:lnTo>
                    <a:lnTo>
                      <a:pt x="3084" y="48"/>
                    </a:lnTo>
                    <a:lnTo>
                      <a:pt x="3084" y="48"/>
                    </a:lnTo>
                    <a:lnTo>
                      <a:pt x="3084" y="48"/>
                    </a:lnTo>
                    <a:lnTo>
                      <a:pt x="3084" y="48"/>
                    </a:lnTo>
                    <a:lnTo>
                      <a:pt x="3084" y="48"/>
                    </a:lnTo>
                    <a:lnTo>
                      <a:pt x="3090" y="48"/>
                    </a:lnTo>
                    <a:lnTo>
                      <a:pt x="3090" y="48"/>
                    </a:lnTo>
                    <a:lnTo>
                      <a:pt x="3090" y="48"/>
                    </a:lnTo>
                    <a:lnTo>
                      <a:pt x="3090" y="48"/>
                    </a:lnTo>
                    <a:lnTo>
                      <a:pt x="3090" y="48"/>
                    </a:lnTo>
                    <a:lnTo>
                      <a:pt x="3090" y="48"/>
                    </a:lnTo>
                    <a:lnTo>
                      <a:pt x="3096" y="48"/>
                    </a:lnTo>
                    <a:lnTo>
                      <a:pt x="3096" y="48"/>
                    </a:lnTo>
                    <a:lnTo>
                      <a:pt x="3096" y="48"/>
                    </a:lnTo>
                    <a:lnTo>
                      <a:pt x="3096" y="48"/>
                    </a:lnTo>
                    <a:lnTo>
                      <a:pt x="3096" y="48"/>
                    </a:lnTo>
                    <a:lnTo>
                      <a:pt x="3096" y="48"/>
                    </a:lnTo>
                    <a:lnTo>
                      <a:pt x="3096" y="48"/>
                    </a:lnTo>
                    <a:lnTo>
                      <a:pt x="3102" y="48"/>
                    </a:lnTo>
                    <a:lnTo>
                      <a:pt x="3102" y="48"/>
                    </a:lnTo>
                    <a:lnTo>
                      <a:pt x="3102" y="48"/>
                    </a:lnTo>
                    <a:lnTo>
                      <a:pt x="3102" y="48"/>
                    </a:lnTo>
                    <a:lnTo>
                      <a:pt x="3102" y="48"/>
                    </a:lnTo>
                    <a:lnTo>
                      <a:pt x="3102" y="48"/>
                    </a:lnTo>
                    <a:lnTo>
                      <a:pt x="3108" y="48"/>
                    </a:lnTo>
                    <a:lnTo>
                      <a:pt x="3108" y="48"/>
                    </a:lnTo>
                    <a:lnTo>
                      <a:pt x="3108" y="48"/>
                    </a:lnTo>
                    <a:lnTo>
                      <a:pt x="3108" y="48"/>
                    </a:lnTo>
                    <a:lnTo>
                      <a:pt x="3108" y="48"/>
                    </a:lnTo>
                    <a:lnTo>
                      <a:pt x="3108" y="48"/>
                    </a:lnTo>
                    <a:lnTo>
                      <a:pt x="3114" y="48"/>
                    </a:lnTo>
                    <a:lnTo>
                      <a:pt x="3114" y="48"/>
                    </a:lnTo>
                    <a:lnTo>
                      <a:pt x="3114" y="48"/>
                    </a:lnTo>
                    <a:lnTo>
                      <a:pt x="3114" y="48"/>
                    </a:lnTo>
                    <a:lnTo>
                      <a:pt x="3114" y="48"/>
                    </a:lnTo>
                    <a:lnTo>
                      <a:pt x="3114" y="48"/>
                    </a:lnTo>
                    <a:lnTo>
                      <a:pt x="3114" y="48"/>
                    </a:lnTo>
                    <a:lnTo>
                      <a:pt x="3120" y="48"/>
                    </a:lnTo>
                    <a:lnTo>
                      <a:pt x="3120" y="48"/>
                    </a:lnTo>
                    <a:lnTo>
                      <a:pt x="3120" y="48"/>
                    </a:lnTo>
                    <a:lnTo>
                      <a:pt x="3120" y="48"/>
                    </a:lnTo>
                    <a:lnTo>
                      <a:pt x="3120" y="48"/>
                    </a:lnTo>
                    <a:lnTo>
                      <a:pt x="3120" y="48"/>
                    </a:lnTo>
                    <a:lnTo>
                      <a:pt x="3126" y="48"/>
                    </a:lnTo>
                    <a:lnTo>
                      <a:pt x="3126" y="48"/>
                    </a:lnTo>
                    <a:lnTo>
                      <a:pt x="3126" y="48"/>
                    </a:lnTo>
                    <a:lnTo>
                      <a:pt x="3126" y="48"/>
                    </a:lnTo>
                    <a:lnTo>
                      <a:pt x="3126" y="48"/>
                    </a:lnTo>
                    <a:lnTo>
                      <a:pt x="3126" y="48"/>
                    </a:lnTo>
                    <a:lnTo>
                      <a:pt x="3126" y="48"/>
                    </a:lnTo>
                    <a:lnTo>
                      <a:pt x="3132" y="48"/>
                    </a:lnTo>
                    <a:lnTo>
                      <a:pt x="3132" y="48"/>
                    </a:lnTo>
                    <a:lnTo>
                      <a:pt x="3132" y="48"/>
                    </a:lnTo>
                    <a:lnTo>
                      <a:pt x="3132" y="48"/>
                    </a:lnTo>
                    <a:lnTo>
                      <a:pt x="3132" y="48"/>
                    </a:lnTo>
                    <a:lnTo>
                      <a:pt x="3132" y="48"/>
                    </a:lnTo>
                    <a:lnTo>
                      <a:pt x="3132" y="48"/>
                    </a:lnTo>
                    <a:lnTo>
                      <a:pt x="3138" y="48"/>
                    </a:lnTo>
                    <a:lnTo>
                      <a:pt x="3138" y="48"/>
                    </a:lnTo>
                    <a:lnTo>
                      <a:pt x="3138" y="48"/>
                    </a:lnTo>
                    <a:lnTo>
                      <a:pt x="3138" y="48"/>
                    </a:lnTo>
                    <a:lnTo>
                      <a:pt x="3138" y="48"/>
                    </a:lnTo>
                    <a:lnTo>
                      <a:pt x="3138" y="48"/>
                    </a:lnTo>
                    <a:lnTo>
                      <a:pt x="3144" y="48"/>
                    </a:lnTo>
                    <a:lnTo>
                      <a:pt x="3144" y="48"/>
                    </a:lnTo>
                    <a:lnTo>
                      <a:pt x="3144" y="48"/>
                    </a:lnTo>
                    <a:lnTo>
                      <a:pt x="3144" y="48"/>
                    </a:lnTo>
                    <a:lnTo>
                      <a:pt x="3144" y="48"/>
                    </a:lnTo>
                    <a:lnTo>
                      <a:pt x="3144" y="48"/>
                    </a:lnTo>
                    <a:lnTo>
                      <a:pt x="3144" y="48"/>
                    </a:lnTo>
                    <a:lnTo>
                      <a:pt x="3150" y="48"/>
                    </a:lnTo>
                    <a:lnTo>
                      <a:pt x="3150" y="48"/>
                    </a:lnTo>
                    <a:lnTo>
                      <a:pt x="3150" y="48"/>
                    </a:lnTo>
                    <a:lnTo>
                      <a:pt x="3150" y="48"/>
                    </a:lnTo>
                    <a:lnTo>
                      <a:pt x="3150" y="48"/>
                    </a:lnTo>
                    <a:lnTo>
                      <a:pt x="3150" y="48"/>
                    </a:lnTo>
                    <a:lnTo>
                      <a:pt x="3156" y="48"/>
                    </a:lnTo>
                    <a:lnTo>
                      <a:pt x="3156" y="48"/>
                    </a:lnTo>
                    <a:lnTo>
                      <a:pt x="3156" y="48"/>
                    </a:lnTo>
                    <a:lnTo>
                      <a:pt x="3156" y="48"/>
                    </a:lnTo>
                    <a:lnTo>
                      <a:pt x="3156" y="48"/>
                    </a:lnTo>
                    <a:lnTo>
                      <a:pt x="3156" y="48"/>
                    </a:lnTo>
                    <a:lnTo>
                      <a:pt x="3156" y="48"/>
                    </a:lnTo>
                    <a:lnTo>
                      <a:pt x="3162" y="48"/>
                    </a:lnTo>
                    <a:lnTo>
                      <a:pt x="3162" y="48"/>
                    </a:lnTo>
                    <a:lnTo>
                      <a:pt x="3162" y="48"/>
                    </a:lnTo>
                    <a:lnTo>
                      <a:pt x="3162" y="48"/>
                    </a:lnTo>
                    <a:lnTo>
                      <a:pt x="3162" y="48"/>
                    </a:lnTo>
                    <a:lnTo>
                      <a:pt x="3162" y="48"/>
                    </a:lnTo>
                    <a:lnTo>
                      <a:pt x="3168" y="48"/>
                    </a:lnTo>
                    <a:lnTo>
                      <a:pt x="3168" y="48"/>
                    </a:lnTo>
                    <a:lnTo>
                      <a:pt x="3168" y="48"/>
                    </a:lnTo>
                    <a:lnTo>
                      <a:pt x="3168" y="48"/>
                    </a:lnTo>
                    <a:lnTo>
                      <a:pt x="3168" y="48"/>
                    </a:lnTo>
                    <a:lnTo>
                      <a:pt x="3168" y="48"/>
                    </a:lnTo>
                    <a:lnTo>
                      <a:pt x="3174" y="48"/>
                    </a:lnTo>
                    <a:lnTo>
                      <a:pt x="3174" y="48"/>
                    </a:lnTo>
                    <a:lnTo>
                      <a:pt x="3174" y="48"/>
                    </a:lnTo>
                    <a:lnTo>
                      <a:pt x="3174" y="48"/>
                    </a:lnTo>
                    <a:lnTo>
                      <a:pt x="3174" y="48"/>
                    </a:lnTo>
                    <a:lnTo>
                      <a:pt x="3174" y="48"/>
                    </a:lnTo>
                    <a:lnTo>
                      <a:pt x="3174" y="48"/>
                    </a:lnTo>
                    <a:lnTo>
                      <a:pt x="3180" y="48"/>
                    </a:lnTo>
                    <a:lnTo>
                      <a:pt x="3180" y="48"/>
                    </a:lnTo>
                    <a:lnTo>
                      <a:pt x="3180" y="48"/>
                    </a:lnTo>
                    <a:lnTo>
                      <a:pt x="3180" y="48"/>
                    </a:lnTo>
                    <a:lnTo>
                      <a:pt x="3180" y="48"/>
                    </a:lnTo>
                    <a:lnTo>
                      <a:pt x="3180" y="48"/>
                    </a:lnTo>
                    <a:lnTo>
                      <a:pt x="3186" y="48"/>
                    </a:lnTo>
                    <a:lnTo>
                      <a:pt x="3186" y="48"/>
                    </a:lnTo>
                    <a:lnTo>
                      <a:pt x="3186" y="48"/>
                    </a:lnTo>
                    <a:lnTo>
                      <a:pt x="3186" y="48"/>
                    </a:lnTo>
                    <a:lnTo>
                      <a:pt x="3186" y="48"/>
                    </a:lnTo>
                    <a:lnTo>
                      <a:pt x="3186" y="48"/>
                    </a:lnTo>
                    <a:lnTo>
                      <a:pt x="3186" y="48"/>
                    </a:lnTo>
                    <a:lnTo>
                      <a:pt x="3192" y="48"/>
                    </a:lnTo>
                    <a:lnTo>
                      <a:pt x="3192" y="48"/>
                    </a:lnTo>
                    <a:lnTo>
                      <a:pt x="3192" y="48"/>
                    </a:lnTo>
                    <a:lnTo>
                      <a:pt x="3192" y="48"/>
                    </a:lnTo>
                    <a:lnTo>
                      <a:pt x="3192" y="48"/>
                    </a:lnTo>
                    <a:lnTo>
                      <a:pt x="3192" y="48"/>
                    </a:lnTo>
                    <a:lnTo>
                      <a:pt x="3192" y="48"/>
                    </a:lnTo>
                    <a:lnTo>
                      <a:pt x="3198" y="48"/>
                    </a:lnTo>
                    <a:lnTo>
                      <a:pt x="3198" y="48"/>
                    </a:lnTo>
                    <a:lnTo>
                      <a:pt x="3198" y="48"/>
                    </a:lnTo>
                    <a:lnTo>
                      <a:pt x="3198" y="48"/>
                    </a:lnTo>
                    <a:lnTo>
                      <a:pt x="3198" y="48"/>
                    </a:lnTo>
                    <a:lnTo>
                      <a:pt x="3198" y="48"/>
                    </a:lnTo>
                    <a:lnTo>
                      <a:pt x="3204" y="48"/>
                    </a:lnTo>
                    <a:lnTo>
                      <a:pt x="3204" y="48"/>
                    </a:lnTo>
                    <a:lnTo>
                      <a:pt x="3204" y="48"/>
                    </a:lnTo>
                    <a:lnTo>
                      <a:pt x="3204" y="48"/>
                    </a:lnTo>
                    <a:lnTo>
                      <a:pt x="3204" y="48"/>
                    </a:lnTo>
                    <a:lnTo>
                      <a:pt x="3204" y="48"/>
                    </a:lnTo>
                    <a:lnTo>
                      <a:pt x="3204" y="48"/>
                    </a:lnTo>
                    <a:lnTo>
                      <a:pt x="3210" y="48"/>
                    </a:lnTo>
                    <a:lnTo>
                      <a:pt x="3210" y="48"/>
                    </a:lnTo>
                    <a:lnTo>
                      <a:pt x="3210" y="48"/>
                    </a:lnTo>
                    <a:lnTo>
                      <a:pt x="3210" y="48"/>
                    </a:lnTo>
                    <a:lnTo>
                      <a:pt x="3210" y="48"/>
                    </a:lnTo>
                    <a:lnTo>
                      <a:pt x="3216" y="48"/>
                    </a:lnTo>
                    <a:lnTo>
                      <a:pt x="3216" y="48"/>
                    </a:lnTo>
                    <a:lnTo>
                      <a:pt x="3216" y="48"/>
                    </a:lnTo>
                    <a:lnTo>
                      <a:pt x="3216" y="48"/>
                    </a:lnTo>
                    <a:lnTo>
                      <a:pt x="3216" y="48"/>
                    </a:lnTo>
                    <a:lnTo>
                      <a:pt x="3216" y="48"/>
                    </a:lnTo>
                    <a:lnTo>
                      <a:pt x="3216" y="48"/>
                    </a:lnTo>
                    <a:lnTo>
                      <a:pt x="3216" y="48"/>
                    </a:lnTo>
                    <a:lnTo>
                      <a:pt x="3222" y="48"/>
                    </a:lnTo>
                    <a:lnTo>
                      <a:pt x="3222" y="48"/>
                    </a:lnTo>
                    <a:lnTo>
                      <a:pt x="3222" y="48"/>
                    </a:lnTo>
                    <a:lnTo>
                      <a:pt x="3222" y="48"/>
                    </a:lnTo>
                    <a:lnTo>
                      <a:pt x="3222" y="48"/>
                    </a:lnTo>
                    <a:lnTo>
                      <a:pt x="3222" y="48"/>
                    </a:lnTo>
                    <a:lnTo>
                      <a:pt x="3228" y="48"/>
                    </a:lnTo>
                    <a:lnTo>
                      <a:pt x="3228" y="48"/>
                    </a:lnTo>
                    <a:lnTo>
                      <a:pt x="3228" y="48"/>
                    </a:lnTo>
                    <a:lnTo>
                      <a:pt x="3228" y="48"/>
                    </a:lnTo>
                    <a:lnTo>
                      <a:pt x="3228" y="48"/>
                    </a:lnTo>
                    <a:lnTo>
                      <a:pt x="3228" y="48"/>
                    </a:lnTo>
                    <a:lnTo>
                      <a:pt x="3234" y="48"/>
                    </a:lnTo>
                    <a:lnTo>
                      <a:pt x="3234" y="48"/>
                    </a:lnTo>
                    <a:lnTo>
                      <a:pt x="3234" y="48"/>
                    </a:lnTo>
                    <a:lnTo>
                      <a:pt x="3234" y="48"/>
                    </a:lnTo>
                    <a:lnTo>
                      <a:pt x="3234" y="48"/>
                    </a:lnTo>
                    <a:lnTo>
                      <a:pt x="3234" y="48"/>
                    </a:lnTo>
                    <a:lnTo>
                      <a:pt x="3234" y="48"/>
                    </a:lnTo>
                    <a:lnTo>
                      <a:pt x="3240" y="48"/>
                    </a:lnTo>
                    <a:lnTo>
                      <a:pt x="3240" y="48"/>
                    </a:lnTo>
                    <a:lnTo>
                      <a:pt x="3240" y="48"/>
                    </a:lnTo>
                    <a:lnTo>
                      <a:pt x="3240" y="48"/>
                    </a:lnTo>
                    <a:lnTo>
                      <a:pt x="3240" y="48"/>
                    </a:lnTo>
                    <a:lnTo>
                      <a:pt x="3240" y="48"/>
                    </a:lnTo>
                    <a:lnTo>
                      <a:pt x="3246" y="48"/>
                    </a:lnTo>
                    <a:lnTo>
                      <a:pt x="3246" y="48"/>
                    </a:lnTo>
                    <a:lnTo>
                      <a:pt x="3246" y="48"/>
                    </a:lnTo>
                    <a:lnTo>
                      <a:pt x="3246" y="48"/>
                    </a:lnTo>
                    <a:lnTo>
                      <a:pt x="3246" y="48"/>
                    </a:lnTo>
                    <a:lnTo>
                      <a:pt x="3246" y="48"/>
                    </a:lnTo>
                    <a:lnTo>
                      <a:pt x="3246" y="48"/>
                    </a:lnTo>
                    <a:lnTo>
                      <a:pt x="3252" y="48"/>
                    </a:lnTo>
                    <a:lnTo>
                      <a:pt x="3252" y="48"/>
                    </a:lnTo>
                    <a:lnTo>
                      <a:pt x="3252" y="48"/>
                    </a:lnTo>
                    <a:lnTo>
                      <a:pt x="3252" y="48"/>
                    </a:lnTo>
                    <a:lnTo>
                      <a:pt x="3252" y="48"/>
                    </a:lnTo>
                    <a:lnTo>
                      <a:pt x="3252" y="48"/>
                    </a:lnTo>
                    <a:lnTo>
                      <a:pt x="3258" y="48"/>
                    </a:lnTo>
                    <a:lnTo>
                      <a:pt x="3258" y="48"/>
                    </a:lnTo>
                    <a:lnTo>
                      <a:pt x="3258" y="48"/>
                    </a:lnTo>
                    <a:lnTo>
                      <a:pt x="3258" y="48"/>
                    </a:lnTo>
                    <a:lnTo>
                      <a:pt x="3258" y="48"/>
                    </a:lnTo>
                    <a:lnTo>
                      <a:pt x="3258" y="48"/>
                    </a:lnTo>
                    <a:lnTo>
                      <a:pt x="3258" y="48"/>
                    </a:lnTo>
                    <a:lnTo>
                      <a:pt x="3264" y="48"/>
                    </a:lnTo>
                    <a:lnTo>
                      <a:pt x="3264" y="48"/>
                    </a:lnTo>
                    <a:lnTo>
                      <a:pt x="3264" y="48"/>
                    </a:lnTo>
                    <a:lnTo>
                      <a:pt x="3264" y="48"/>
                    </a:lnTo>
                    <a:lnTo>
                      <a:pt x="3264" y="48"/>
                    </a:lnTo>
                    <a:lnTo>
                      <a:pt x="3264" y="48"/>
                    </a:lnTo>
                    <a:lnTo>
                      <a:pt x="3264" y="48"/>
                    </a:lnTo>
                    <a:lnTo>
                      <a:pt x="3270" y="48"/>
                    </a:lnTo>
                    <a:lnTo>
                      <a:pt x="3270" y="48"/>
                    </a:lnTo>
                    <a:lnTo>
                      <a:pt x="3270" y="48"/>
                    </a:lnTo>
                    <a:lnTo>
                      <a:pt x="3270" y="48"/>
                    </a:lnTo>
                    <a:lnTo>
                      <a:pt x="3270" y="48"/>
                    </a:lnTo>
                    <a:lnTo>
                      <a:pt x="3276" y="48"/>
                    </a:lnTo>
                    <a:lnTo>
                      <a:pt x="3276" y="48"/>
                    </a:lnTo>
                    <a:lnTo>
                      <a:pt x="3276" y="48"/>
                    </a:lnTo>
                    <a:lnTo>
                      <a:pt x="3276" y="48"/>
                    </a:lnTo>
                    <a:lnTo>
                      <a:pt x="3276" y="48"/>
                    </a:lnTo>
                    <a:lnTo>
                      <a:pt x="3276" y="48"/>
                    </a:lnTo>
                    <a:lnTo>
                      <a:pt x="3276" y="48"/>
                    </a:lnTo>
                    <a:lnTo>
                      <a:pt x="3282" y="48"/>
                    </a:lnTo>
                    <a:lnTo>
                      <a:pt x="3282" y="48"/>
                    </a:lnTo>
                    <a:lnTo>
                      <a:pt x="3282" y="48"/>
                    </a:lnTo>
                    <a:lnTo>
                      <a:pt x="3282" y="48"/>
                    </a:lnTo>
                    <a:lnTo>
                      <a:pt x="3282" y="48"/>
                    </a:lnTo>
                    <a:lnTo>
                      <a:pt x="3282" y="48"/>
                    </a:lnTo>
                    <a:lnTo>
                      <a:pt x="3288" y="48"/>
                    </a:lnTo>
                    <a:lnTo>
                      <a:pt x="3288" y="48"/>
                    </a:lnTo>
                    <a:lnTo>
                      <a:pt x="3288" y="48"/>
                    </a:lnTo>
                    <a:lnTo>
                      <a:pt x="3288" y="48"/>
                    </a:lnTo>
                    <a:lnTo>
                      <a:pt x="3288" y="48"/>
                    </a:lnTo>
                    <a:lnTo>
                      <a:pt x="3288" y="48"/>
                    </a:lnTo>
                    <a:lnTo>
                      <a:pt x="3288" y="48"/>
                    </a:lnTo>
                    <a:lnTo>
                      <a:pt x="3294" y="48"/>
                    </a:lnTo>
                    <a:lnTo>
                      <a:pt x="3294" y="48"/>
                    </a:lnTo>
                    <a:lnTo>
                      <a:pt x="3294" y="48"/>
                    </a:lnTo>
                    <a:lnTo>
                      <a:pt x="3294" y="48"/>
                    </a:lnTo>
                    <a:lnTo>
                      <a:pt x="3294" y="48"/>
                    </a:lnTo>
                    <a:lnTo>
                      <a:pt x="3294" y="48"/>
                    </a:lnTo>
                    <a:lnTo>
                      <a:pt x="3300" y="48"/>
                    </a:lnTo>
                    <a:lnTo>
                      <a:pt x="3300" y="48"/>
                    </a:lnTo>
                    <a:lnTo>
                      <a:pt x="3300" y="48"/>
                    </a:lnTo>
                    <a:lnTo>
                      <a:pt x="3300" y="48"/>
                    </a:lnTo>
                    <a:lnTo>
                      <a:pt x="3300" y="48"/>
                    </a:lnTo>
                    <a:lnTo>
                      <a:pt x="3300" y="48"/>
                    </a:lnTo>
                    <a:lnTo>
                      <a:pt x="3300" y="48"/>
                    </a:lnTo>
                    <a:lnTo>
                      <a:pt x="3306" y="48"/>
                    </a:lnTo>
                    <a:lnTo>
                      <a:pt x="3306" y="48"/>
                    </a:lnTo>
                    <a:lnTo>
                      <a:pt x="3306" y="48"/>
                    </a:lnTo>
                    <a:lnTo>
                      <a:pt x="3306" y="48"/>
                    </a:lnTo>
                    <a:lnTo>
                      <a:pt x="3306" y="48"/>
                    </a:lnTo>
                    <a:lnTo>
                      <a:pt x="3306" y="48"/>
                    </a:lnTo>
                    <a:lnTo>
                      <a:pt x="3306" y="48"/>
                    </a:lnTo>
                    <a:lnTo>
                      <a:pt x="3312" y="48"/>
                    </a:lnTo>
                    <a:lnTo>
                      <a:pt x="3312" y="48"/>
                    </a:lnTo>
                    <a:lnTo>
                      <a:pt x="3312" y="48"/>
                    </a:lnTo>
                    <a:lnTo>
                      <a:pt x="3312" y="48"/>
                    </a:lnTo>
                    <a:lnTo>
                      <a:pt x="3312" y="48"/>
                    </a:lnTo>
                    <a:lnTo>
                      <a:pt x="3312" y="48"/>
                    </a:lnTo>
                    <a:lnTo>
                      <a:pt x="3318" y="48"/>
                    </a:lnTo>
                    <a:lnTo>
                      <a:pt x="3318" y="48"/>
                    </a:lnTo>
                    <a:lnTo>
                      <a:pt x="3318" y="48"/>
                    </a:lnTo>
                    <a:lnTo>
                      <a:pt x="3318" y="48"/>
                    </a:lnTo>
                    <a:lnTo>
                      <a:pt x="3318" y="48"/>
                    </a:lnTo>
                    <a:lnTo>
                      <a:pt x="3318" y="48"/>
                    </a:lnTo>
                    <a:lnTo>
                      <a:pt x="3318" y="48"/>
                    </a:lnTo>
                    <a:lnTo>
                      <a:pt x="3324" y="48"/>
                    </a:lnTo>
                    <a:lnTo>
                      <a:pt x="3324" y="48"/>
                    </a:lnTo>
                    <a:lnTo>
                      <a:pt x="3324" y="48"/>
                    </a:lnTo>
                    <a:lnTo>
                      <a:pt x="3324" y="48"/>
                    </a:lnTo>
                    <a:lnTo>
                      <a:pt x="3324" y="48"/>
                    </a:lnTo>
                    <a:lnTo>
                      <a:pt x="3324" y="48"/>
                    </a:lnTo>
                    <a:lnTo>
                      <a:pt x="3324" y="48"/>
                    </a:lnTo>
                    <a:lnTo>
                      <a:pt x="3330" y="48"/>
                    </a:lnTo>
                    <a:lnTo>
                      <a:pt x="3330" y="48"/>
                    </a:lnTo>
                    <a:lnTo>
                      <a:pt x="3330" y="48"/>
                    </a:lnTo>
                    <a:lnTo>
                      <a:pt x="3330" y="48"/>
                    </a:lnTo>
                    <a:lnTo>
                      <a:pt x="3330" y="48"/>
                    </a:lnTo>
                    <a:lnTo>
                      <a:pt x="3336" y="48"/>
                    </a:lnTo>
                    <a:lnTo>
                      <a:pt x="3336" y="48"/>
                    </a:lnTo>
                    <a:lnTo>
                      <a:pt x="3336" y="48"/>
                    </a:lnTo>
                    <a:lnTo>
                      <a:pt x="3336" y="48"/>
                    </a:lnTo>
                    <a:lnTo>
                      <a:pt x="3336" y="48"/>
                    </a:lnTo>
                    <a:lnTo>
                      <a:pt x="3336" y="48"/>
                    </a:lnTo>
                    <a:lnTo>
                      <a:pt x="3336" y="48"/>
                    </a:lnTo>
                    <a:lnTo>
                      <a:pt x="3342" y="48"/>
                    </a:lnTo>
                    <a:lnTo>
                      <a:pt x="3342" y="48"/>
                    </a:lnTo>
                    <a:lnTo>
                      <a:pt x="3342" y="48"/>
                    </a:lnTo>
                    <a:lnTo>
                      <a:pt x="3342" y="48"/>
                    </a:lnTo>
                    <a:lnTo>
                      <a:pt x="3342" y="48"/>
                    </a:lnTo>
                    <a:lnTo>
                      <a:pt x="3342" y="48"/>
                    </a:lnTo>
                    <a:lnTo>
                      <a:pt x="3348" y="48"/>
                    </a:lnTo>
                    <a:lnTo>
                      <a:pt x="3348" y="48"/>
                    </a:lnTo>
                    <a:lnTo>
                      <a:pt x="3348" y="48"/>
                    </a:lnTo>
                    <a:lnTo>
                      <a:pt x="3348" y="48"/>
                    </a:lnTo>
                    <a:lnTo>
                      <a:pt x="3348" y="48"/>
                    </a:lnTo>
                    <a:lnTo>
                      <a:pt x="3348" y="48"/>
                    </a:lnTo>
                    <a:lnTo>
                      <a:pt x="3348" y="48"/>
                    </a:lnTo>
                    <a:lnTo>
                      <a:pt x="3354" y="48"/>
                    </a:lnTo>
                    <a:lnTo>
                      <a:pt x="3354" y="48"/>
                    </a:lnTo>
                    <a:lnTo>
                      <a:pt x="3354" y="48"/>
                    </a:lnTo>
                    <a:lnTo>
                      <a:pt x="3354" y="48"/>
                    </a:lnTo>
                    <a:lnTo>
                      <a:pt x="3354" y="48"/>
                    </a:lnTo>
                    <a:lnTo>
                      <a:pt x="3354" y="48"/>
                    </a:lnTo>
                    <a:lnTo>
                      <a:pt x="3354" y="48"/>
                    </a:lnTo>
                    <a:lnTo>
                      <a:pt x="3360" y="48"/>
                    </a:lnTo>
                    <a:lnTo>
                      <a:pt x="3360" y="48"/>
                    </a:lnTo>
                    <a:lnTo>
                      <a:pt x="3360" y="48"/>
                    </a:lnTo>
                    <a:lnTo>
                      <a:pt x="3360" y="48"/>
                    </a:lnTo>
                    <a:lnTo>
                      <a:pt x="3360" y="48"/>
                    </a:lnTo>
                    <a:lnTo>
                      <a:pt x="3360" y="48"/>
                    </a:lnTo>
                    <a:lnTo>
                      <a:pt x="3366" y="48"/>
                    </a:lnTo>
                    <a:lnTo>
                      <a:pt x="3366" y="48"/>
                    </a:lnTo>
                    <a:lnTo>
                      <a:pt x="3366" y="48"/>
                    </a:lnTo>
                    <a:lnTo>
                      <a:pt x="3366" y="48"/>
                    </a:lnTo>
                    <a:lnTo>
                      <a:pt x="3366" y="48"/>
                    </a:lnTo>
                    <a:lnTo>
                      <a:pt x="3366" y="48"/>
                    </a:lnTo>
                    <a:lnTo>
                      <a:pt x="3366" y="48"/>
                    </a:lnTo>
                    <a:lnTo>
                      <a:pt x="3372" y="48"/>
                    </a:lnTo>
                    <a:lnTo>
                      <a:pt x="3372" y="48"/>
                    </a:lnTo>
                    <a:lnTo>
                      <a:pt x="3372" y="48"/>
                    </a:lnTo>
                    <a:lnTo>
                      <a:pt x="3372" y="48"/>
                    </a:lnTo>
                    <a:lnTo>
                      <a:pt x="3372" y="48"/>
                    </a:lnTo>
                    <a:lnTo>
                      <a:pt x="3372" y="48"/>
                    </a:lnTo>
                    <a:lnTo>
                      <a:pt x="3378" y="48"/>
                    </a:lnTo>
                    <a:lnTo>
                      <a:pt x="3378" y="48"/>
                    </a:lnTo>
                    <a:lnTo>
                      <a:pt x="3378" y="48"/>
                    </a:lnTo>
                    <a:lnTo>
                      <a:pt x="3378" y="48"/>
                    </a:lnTo>
                    <a:lnTo>
                      <a:pt x="3378" y="48"/>
                    </a:lnTo>
                    <a:lnTo>
                      <a:pt x="3378" y="48"/>
                    </a:lnTo>
                    <a:lnTo>
                      <a:pt x="3384" y="48"/>
                    </a:lnTo>
                    <a:lnTo>
                      <a:pt x="3384" y="48"/>
                    </a:lnTo>
                    <a:lnTo>
                      <a:pt x="3384" y="48"/>
                    </a:lnTo>
                    <a:lnTo>
                      <a:pt x="3384" y="48"/>
                    </a:lnTo>
                    <a:lnTo>
                      <a:pt x="3384" y="48"/>
                    </a:lnTo>
                    <a:lnTo>
                      <a:pt x="3384" y="48"/>
                    </a:lnTo>
                    <a:lnTo>
                      <a:pt x="3384" y="48"/>
                    </a:lnTo>
                    <a:lnTo>
                      <a:pt x="3390" y="48"/>
                    </a:lnTo>
                    <a:lnTo>
                      <a:pt x="3390" y="48"/>
                    </a:lnTo>
                    <a:lnTo>
                      <a:pt x="3390" y="48"/>
                    </a:lnTo>
                    <a:lnTo>
                      <a:pt x="3390" y="48"/>
                    </a:lnTo>
                    <a:lnTo>
                      <a:pt x="3390" y="48"/>
                    </a:lnTo>
                    <a:lnTo>
                      <a:pt x="3390" y="48"/>
                    </a:lnTo>
                    <a:lnTo>
                      <a:pt x="3390" y="48"/>
                    </a:lnTo>
                    <a:lnTo>
                      <a:pt x="3396" y="48"/>
                    </a:lnTo>
                    <a:lnTo>
                      <a:pt x="3396" y="48"/>
                    </a:lnTo>
                    <a:lnTo>
                      <a:pt x="3396" y="48"/>
                    </a:lnTo>
                    <a:lnTo>
                      <a:pt x="3396" y="48"/>
                    </a:lnTo>
                    <a:lnTo>
                      <a:pt x="3396" y="48"/>
                    </a:lnTo>
                    <a:lnTo>
                      <a:pt x="3396" y="48"/>
                    </a:lnTo>
                    <a:lnTo>
                      <a:pt x="3402" y="48"/>
                    </a:lnTo>
                    <a:lnTo>
                      <a:pt x="3402" y="48"/>
                    </a:lnTo>
                    <a:lnTo>
                      <a:pt x="3402" y="48"/>
                    </a:lnTo>
                    <a:lnTo>
                      <a:pt x="3402" y="48"/>
                    </a:lnTo>
                    <a:lnTo>
                      <a:pt x="3402" y="48"/>
                    </a:lnTo>
                    <a:lnTo>
                      <a:pt x="3402" y="48"/>
                    </a:lnTo>
                    <a:lnTo>
                      <a:pt x="3402" y="48"/>
                    </a:lnTo>
                    <a:lnTo>
                      <a:pt x="3408" y="48"/>
                    </a:lnTo>
                    <a:lnTo>
                      <a:pt x="3408" y="48"/>
                    </a:lnTo>
                    <a:lnTo>
                      <a:pt x="3408" y="48"/>
                    </a:lnTo>
                    <a:lnTo>
                      <a:pt x="3408" y="48"/>
                    </a:lnTo>
                    <a:lnTo>
                      <a:pt x="3408" y="48"/>
                    </a:lnTo>
                    <a:lnTo>
                      <a:pt x="3408" y="48"/>
                    </a:lnTo>
                    <a:lnTo>
                      <a:pt x="3414" y="48"/>
                    </a:lnTo>
                    <a:lnTo>
                      <a:pt x="3414" y="48"/>
                    </a:lnTo>
                    <a:lnTo>
                      <a:pt x="3414" y="48"/>
                    </a:lnTo>
                    <a:lnTo>
                      <a:pt x="3414" y="48"/>
                    </a:lnTo>
                    <a:lnTo>
                      <a:pt x="3414" y="48"/>
                    </a:lnTo>
                    <a:lnTo>
                      <a:pt x="3414" y="48"/>
                    </a:lnTo>
                    <a:lnTo>
                      <a:pt x="3420" y="48"/>
                    </a:lnTo>
                    <a:lnTo>
                      <a:pt x="3420" y="48"/>
                    </a:lnTo>
                    <a:lnTo>
                      <a:pt x="3420" y="48"/>
                    </a:lnTo>
                    <a:lnTo>
                      <a:pt x="3420" y="48"/>
                    </a:lnTo>
                    <a:lnTo>
                      <a:pt x="3420" y="48"/>
                    </a:lnTo>
                    <a:lnTo>
                      <a:pt x="3420" y="48"/>
                    </a:lnTo>
                    <a:lnTo>
                      <a:pt x="3420" y="48"/>
                    </a:lnTo>
                    <a:lnTo>
                      <a:pt x="3426" y="48"/>
                    </a:lnTo>
                    <a:lnTo>
                      <a:pt x="3426" y="48"/>
                    </a:lnTo>
                    <a:lnTo>
                      <a:pt x="3426" y="48"/>
                    </a:lnTo>
                    <a:lnTo>
                      <a:pt x="3426" y="48"/>
                    </a:lnTo>
                    <a:lnTo>
                      <a:pt x="3426" y="48"/>
                    </a:lnTo>
                    <a:lnTo>
                      <a:pt x="3426" y="48"/>
                    </a:lnTo>
                    <a:lnTo>
                      <a:pt x="3432" y="48"/>
                    </a:lnTo>
                    <a:lnTo>
                      <a:pt x="3432" y="48"/>
                    </a:lnTo>
                    <a:lnTo>
                      <a:pt x="3432" y="48"/>
                    </a:lnTo>
                    <a:lnTo>
                      <a:pt x="3432" y="48"/>
                    </a:lnTo>
                    <a:lnTo>
                      <a:pt x="3432" y="48"/>
                    </a:lnTo>
                    <a:lnTo>
                      <a:pt x="3432" y="48"/>
                    </a:lnTo>
                    <a:lnTo>
                      <a:pt x="3432" y="48"/>
                    </a:lnTo>
                    <a:lnTo>
                      <a:pt x="3438" y="48"/>
                    </a:lnTo>
                    <a:lnTo>
                      <a:pt x="3438" y="48"/>
                    </a:lnTo>
                    <a:lnTo>
                      <a:pt x="3438" y="48"/>
                    </a:lnTo>
                    <a:lnTo>
                      <a:pt x="3438" y="48"/>
                    </a:lnTo>
                    <a:lnTo>
                      <a:pt x="3438" y="48"/>
                    </a:lnTo>
                    <a:lnTo>
                      <a:pt x="3438" y="48"/>
                    </a:lnTo>
                    <a:lnTo>
                      <a:pt x="3438" y="48"/>
                    </a:lnTo>
                    <a:lnTo>
                      <a:pt x="3444" y="48"/>
                    </a:lnTo>
                    <a:lnTo>
                      <a:pt x="3444" y="48"/>
                    </a:lnTo>
                    <a:lnTo>
                      <a:pt x="3444" y="48"/>
                    </a:lnTo>
                    <a:lnTo>
                      <a:pt x="3444" y="48"/>
                    </a:lnTo>
                    <a:lnTo>
                      <a:pt x="3444" y="48"/>
                    </a:lnTo>
                    <a:lnTo>
                      <a:pt x="3444" y="48"/>
                    </a:lnTo>
                    <a:lnTo>
                      <a:pt x="3450" y="48"/>
                    </a:lnTo>
                    <a:lnTo>
                      <a:pt x="3450" y="48"/>
                    </a:lnTo>
                    <a:lnTo>
                      <a:pt x="3450" y="48"/>
                    </a:lnTo>
                    <a:lnTo>
                      <a:pt x="3450" y="48"/>
                    </a:lnTo>
                    <a:lnTo>
                      <a:pt x="3450" y="48"/>
                    </a:lnTo>
                    <a:lnTo>
                      <a:pt x="3450" y="48"/>
                    </a:lnTo>
                    <a:lnTo>
                      <a:pt x="3450" y="48"/>
                    </a:lnTo>
                    <a:lnTo>
                      <a:pt x="3456" y="48"/>
                    </a:lnTo>
                    <a:lnTo>
                      <a:pt x="3456" y="48"/>
                    </a:lnTo>
                    <a:lnTo>
                      <a:pt x="3456" y="48"/>
                    </a:lnTo>
                    <a:lnTo>
                      <a:pt x="3456" y="48"/>
                    </a:lnTo>
                    <a:lnTo>
                      <a:pt x="3456" y="48"/>
                    </a:lnTo>
                    <a:lnTo>
                      <a:pt x="3456" y="48"/>
                    </a:lnTo>
                    <a:lnTo>
                      <a:pt x="3462" y="48"/>
                    </a:lnTo>
                    <a:lnTo>
                      <a:pt x="3462" y="48"/>
                    </a:lnTo>
                    <a:lnTo>
                      <a:pt x="3462" y="48"/>
                    </a:lnTo>
                    <a:lnTo>
                      <a:pt x="3462" y="48"/>
                    </a:lnTo>
                    <a:lnTo>
                      <a:pt x="3462" y="48"/>
                    </a:lnTo>
                    <a:lnTo>
                      <a:pt x="3462" y="48"/>
                    </a:lnTo>
                    <a:lnTo>
                      <a:pt x="3468" y="48"/>
                    </a:lnTo>
                    <a:lnTo>
                      <a:pt x="3468" y="48"/>
                    </a:lnTo>
                    <a:lnTo>
                      <a:pt x="3468" y="48"/>
                    </a:lnTo>
                    <a:lnTo>
                      <a:pt x="3468" y="48"/>
                    </a:lnTo>
                    <a:lnTo>
                      <a:pt x="3468" y="48"/>
                    </a:lnTo>
                    <a:lnTo>
                      <a:pt x="3468" y="48"/>
                    </a:lnTo>
                    <a:lnTo>
                      <a:pt x="3468" y="48"/>
                    </a:lnTo>
                    <a:lnTo>
                      <a:pt x="3474" y="48"/>
                    </a:lnTo>
                    <a:lnTo>
                      <a:pt x="3474" y="48"/>
                    </a:lnTo>
                    <a:lnTo>
                      <a:pt x="3474" y="48"/>
                    </a:lnTo>
                    <a:lnTo>
                      <a:pt x="3474" y="48"/>
                    </a:lnTo>
                    <a:lnTo>
                      <a:pt x="3474" y="48"/>
                    </a:lnTo>
                    <a:lnTo>
                      <a:pt x="3474" y="48"/>
                    </a:lnTo>
                    <a:lnTo>
                      <a:pt x="3480" y="48"/>
                    </a:lnTo>
                    <a:lnTo>
                      <a:pt x="3480" y="48"/>
                    </a:lnTo>
                    <a:lnTo>
                      <a:pt x="3480" y="48"/>
                    </a:lnTo>
                    <a:lnTo>
                      <a:pt x="3480" y="48"/>
                    </a:lnTo>
                    <a:lnTo>
                      <a:pt x="3480" y="48"/>
                    </a:lnTo>
                    <a:lnTo>
                      <a:pt x="3480" y="48"/>
                    </a:lnTo>
                    <a:lnTo>
                      <a:pt x="3480" y="48"/>
                    </a:lnTo>
                    <a:lnTo>
                      <a:pt x="3486" y="48"/>
                    </a:lnTo>
                    <a:lnTo>
                      <a:pt x="3486" y="48"/>
                    </a:lnTo>
                    <a:lnTo>
                      <a:pt x="3486" y="48"/>
                    </a:lnTo>
                    <a:lnTo>
                      <a:pt x="3486" y="48"/>
                    </a:lnTo>
                    <a:lnTo>
                      <a:pt x="3486" y="48"/>
                    </a:lnTo>
                    <a:lnTo>
                      <a:pt x="3486" y="48"/>
                    </a:lnTo>
                    <a:lnTo>
                      <a:pt x="3492" y="48"/>
                    </a:lnTo>
                    <a:lnTo>
                      <a:pt x="3492" y="48"/>
                    </a:lnTo>
                    <a:lnTo>
                      <a:pt x="3492" y="48"/>
                    </a:lnTo>
                    <a:lnTo>
                      <a:pt x="3492" y="48"/>
                    </a:lnTo>
                    <a:lnTo>
                      <a:pt x="3492" y="48"/>
                    </a:lnTo>
                    <a:lnTo>
                      <a:pt x="3492" y="48"/>
                    </a:lnTo>
                    <a:lnTo>
                      <a:pt x="3492" y="48"/>
                    </a:lnTo>
                    <a:lnTo>
                      <a:pt x="3498" y="48"/>
                    </a:lnTo>
                    <a:lnTo>
                      <a:pt x="3498" y="48"/>
                    </a:lnTo>
                    <a:lnTo>
                      <a:pt x="3498" y="48"/>
                    </a:lnTo>
                    <a:lnTo>
                      <a:pt x="3498" y="48"/>
                    </a:lnTo>
                    <a:lnTo>
                      <a:pt x="3498" y="48"/>
                    </a:lnTo>
                    <a:lnTo>
                      <a:pt x="3498" y="48"/>
                    </a:lnTo>
                    <a:lnTo>
                      <a:pt x="3498" y="48"/>
                    </a:lnTo>
                    <a:lnTo>
                      <a:pt x="3504" y="48"/>
                    </a:lnTo>
                    <a:lnTo>
                      <a:pt x="3504" y="48"/>
                    </a:lnTo>
                    <a:lnTo>
                      <a:pt x="3504" y="48"/>
                    </a:lnTo>
                    <a:lnTo>
                      <a:pt x="3504" y="48"/>
                    </a:lnTo>
                    <a:lnTo>
                      <a:pt x="3504" y="48"/>
                    </a:lnTo>
                    <a:lnTo>
                      <a:pt x="3504" y="48"/>
                    </a:lnTo>
                    <a:lnTo>
                      <a:pt x="3510" y="48"/>
                    </a:lnTo>
                    <a:lnTo>
                      <a:pt x="3510" y="48"/>
                    </a:lnTo>
                    <a:lnTo>
                      <a:pt x="3510" y="48"/>
                    </a:lnTo>
                    <a:lnTo>
                      <a:pt x="3510" y="48"/>
                    </a:lnTo>
                    <a:lnTo>
                      <a:pt x="3510" y="48"/>
                    </a:lnTo>
                    <a:lnTo>
                      <a:pt x="3510" y="48"/>
                    </a:lnTo>
                    <a:lnTo>
                      <a:pt x="3510" y="48"/>
                    </a:lnTo>
                    <a:lnTo>
                      <a:pt x="3516" y="48"/>
                    </a:lnTo>
                    <a:lnTo>
                      <a:pt x="3516" y="48"/>
                    </a:lnTo>
                    <a:lnTo>
                      <a:pt x="3516" y="48"/>
                    </a:lnTo>
                    <a:lnTo>
                      <a:pt x="3516" y="48"/>
                    </a:lnTo>
                    <a:lnTo>
                      <a:pt x="3516" y="48"/>
                    </a:lnTo>
                    <a:lnTo>
                      <a:pt x="3516" y="48"/>
                    </a:lnTo>
                    <a:lnTo>
                      <a:pt x="3522" y="48"/>
                    </a:lnTo>
                    <a:lnTo>
                      <a:pt x="3522" y="48"/>
                    </a:lnTo>
                    <a:lnTo>
                      <a:pt x="3522" y="48"/>
                    </a:lnTo>
                    <a:lnTo>
                      <a:pt x="3522" y="48"/>
                    </a:lnTo>
                    <a:lnTo>
                      <a:pt x="3522" y="48"/>
                    </a:lnTo>
                    <a:lnTo>
                      <a:pt x="3522" y="48"/>
                    </a:lnTo>
                    <a:lnTo>
                      <a:pt x="3522" y="48"/>
                    </a:lnTo>
                    <a:lnTo>
                      <a:pt x="3528" y="48"/>
                    </a:lnTo>
                    <a:lnTo>
                      <a:pt x="3528" y="48"/>
                    </a:lnTo>
                    <a:lnTo>
                      <a:pt x="3528" y="48"/>
                    </a:lnTo>
                    <a:lnTo>
                      <a:pt x="3528" y="48"/>
                    </a:lnTo>
                    <a:lnTo>
                      <a:pt x="3528" y="48"/>
                    </a:lnTo>
                    <a:lnTo>
                      <a:pt x="3528" y="48"/>
                    </a:lnTo>
                    <a:lnTo>
                      <a:pt x="3534" y="48"/>
                    </a:lnTo>
                    <a:lnTo>
                      <a:pt x="3534" y="48"/>
                    </a:lnTo>
                    <a:lnTo>
                      <a:pt x="3534" y="48"/>
                    </a:lnTo>
                    <a:lnTo>
                      <a:pt x="3534" y="48"/>
                    </a:lnTo>
                    <a:lnTo>
                      <a:pt x="3534" y="48"/>
                    </a:lnTo>
                    <a:lnTo>
                      <a:pt x="3534" y="48"/>
                    </a:lnTo>
                    <a:lnTo>
                      <a:pt x="3540" y="48"/>
                    </a:lnTo>
                    <a:lnTo>
                      <a:pt x="3540" y="48"/>
                    </a:lnTo>
                    <a:lnTo>
                      <a:pt x="3540" y="48"/>
                    </a:lnTo>
                    <a:lnTo>
                      <a:pt x="3540" y="48"/>
                    </a:lnTo>
                    <a:lnTo>
                      <a:pt x="3540" y="48"/>
                    </a:lnTo>
                    <a:lnTo>
                      <a:pt x="3540" y="48"/>
                    </a:lnTo>
                    <a:lnTo>
                      <a:pt x="3540" y="48"/>
                    </a:lnTo>
                    <a:lnTo>
                      <a:pt x="3546" y="48"/>
                    </a:lnTo>
                    <a:lnTo>
                      <a:pt x="3546" y="48"/>
                    </a:lnTo>
                    <a:lnTo>
                      <a:pt x="3546" y="48"/>
                    </a:lnTo>
                    <a:lnTo>
                      <a:pt x="3546" y="48"/>
                    </a:lnTo>
                    <a:lnTo>
                      <a:pt x="3546" y="48"/>
                    </a:lnTo>
                    <a:lnTo>
                      <a:pt x="3546" y="48"/>
                    </a:lnTo>
                    <a:lnTo>
                      <a:pt x="3546" y="48"/>
                    </a:lnTo>
                    <a:lnTo>
                      <a:pt x="3552" y="48"/>
                    </a:lnTo>
                    <a:lnTo>
                      <a:pt x="3552" y="48"/>
                    </a:lnTo>
                    <a:lnTo>
                      <a:pt x="3552" y="48"/>
                    </a:lnTo>
                    <a:lnTo>
                      <a:pt x="3552" y="48"/>
                    </a:lnTo>
                    <a:lnTo>
                      <a:pt x="3552" y="48"/>
                    </a:lnTo>
                    <a:lnTo>
                      <a:pt x="3558" y="48"/>
                    </a:lnTo>
                    <a:lnTo>
                      <a:pt x="3558" y="48"/>
                    </a:lnTo>
                    <a:lnTo>
                      <a:pt x="3558" y="48"/>
                    </a:lnTo>
                    <a:lnTo>
                      <a:pt x="3558" y="48"/>
                    </a:lnTo>
                    <a:lnTo>
                      <a:pt x="3558" y="48"/>
                    </a:lnTo>
                    <a:lnTo>
                      <a:pt x="3558" y="48"/>
                    </a:lnTo>
                    <a:lnTo>
                      <a:pt x="3558" y="48"/>
                    </a:lnTo>
                    <a:lnTo>
                      <a:pt x="3564" y="48"/>
                    </a:lnTo>
                    <a:lnTo>
                      <a:pt x="3564" y="48"/>
                    </a:lnTo>
                    <a:lnTo>
                      <a:pt x="3564" y="48"/>
                    </a:lnTo>
                    <a:lnTo>
                      <a:pt x="3564" y="48"/>
                    </a:lnTo>
                    <a:lnTo>
                      <a:pt x="3564" y="48"/>
                    </a:lnTo>
                    <a:lnTo>
                      <a:pt x="3564" y="48"/>
                    </a:lnTo>
                    <a:lnTo>
                      <a:pt x="3564" y="48"/>
                    </a:lnTo>
                    <a:lnTo>
                      <a:pt x="3570" y="48"/>
                    </a:lnTo>
                    <a:lnTo>
                      <a:pt x="3570" y="48"/>
                    </a:lnTo>
                    <a:lnTo>
                      <a:pt x="3570" y="48"/>
                    </a:lnTo>
                    <a:lnTo>
                      <a:pt x="3570" y="48"/>
                    </a:lnTo>
                    <a:lnTo>
                      <a:pt x="3570" y="48"/>
                    </a:lnTo>
                    <a:lnTo>
                      <a:pt x="3570" y="48"/>
                    </a:lnTo>
                    <a:lnTo>
                      <a:pt x="3576" y="48"/>
                    </a:lnTo>
                    <a:lnTo>
                      <a:pt x="3576" y="48"/>
                    </a:lnTo>
                    <a:lnTo>
                      <a:pt x="3576" y="48"/>
                    </a:lnTo>
                    <a:lnTo>
                      <a:pt x="3576" y="48"/>
                    </a:lnTo>
                    <a:lnTo>
                      <a:pt x="3576" y="48"/>
                    </a:lnTo>
                    <a:lnTo>
                      <a:pt x="3576" y="48"/>
                    </a:lnTo>
                    <a:lnTo>
                      <a:pt x="3576" y="48"/>
                    </a:lnTo>
                    <a:lnTo>
                      <a:pt x="3582" y="48"/>
                    </a:lnTo>
                    <a:lnTo>
                      <a:pt x="3582" y="48"/>
                    </a:lnTo>
                    <a:lnTo>
                      <a:pt x="3582" y="48"/>
                    </a:lnTo>
                    <a:lnTo>
                      <a:pt x="3582" y="48"/>
                    </a:lnTo>
                    <a:lnTo>
                      <a:pt x="3582" y="48"/>
                    </a:lnTo>
                    <a:lnTo>
                      <a:pt x="3582" y="48"/>
                    </a:lnTo>
                    <a:lnTo>
                      <a:pt x="3588" y="48"/>
                    </a:lnTo>
                    <a:lnTo>
                      <a:pt x="3588" y="48"/>
                    </a:lnTo>
                    <a:lnTo>
                      <a:pt x="3588" y="48"/>
                    </a:lnTo>
                    <a:lnTo>
                      <a:pt x="3588" y="48"/>
                    </a:lnTo>
                    <a:lnTo>
                      <a:pt x="3588" y="48"/>
                    </a:lnTo>
                    <a:lnTo>
                      <a:pt x="3588" y="48"/>
                    </a:lnTo>
                    <a:lnTo>
                      <a:pt x="3588" y="48"/>
                    </a:lnTo>
                    <a:lnTo>
                      <a:pt x="3594" y="48"/>
                    </a:lnTo>
                    <a:lnTo>
                      <a:pt x="3594" y="48"/>
                    </a:lnTo>
                    <a:lnTo>
                      <a:pt x="3594" y="48"/>
                    </a:lnTo>
                    <a:lnTo>
                      <a:pt x="3594" y="48"/>
                    </a:lnTo>
                    <a:lnTo>
                      <a:pt x="3594" y="48"/>
                    </a:lnTo>
                    <a:lnTo>
                      <a:pt x="3594" y="48"/>
                    </a:lnTo>
                    <a:lnTo>
                      <a:pt x="3600" y="48"/>
                    </a:lnTo>
                    <a:lnTo>
                      <a:pt x="3600" y="48"/>
                    </a:lnTo>
                    <a:lnTo>
                      <a:pt x="3600" y="48"/>
                    </a:lnTo>
                    <a:lnTo>
                      <a:pt x="3600" y="48"/>
                    </a:lnTo>
                    <a:lnTo>
                      <a:pt x="3600" y="48"/>
                    </a:lnTo>
                    <a:lnTo>
                      <a:pt x="3600" y="48"/>
                    </a:lnTo>
                    <a:lnTo>
                      <a:pt x="3600" y="48"/>
                    </a:lnTo>
                    <a:lnTo>
                      <a:pt x="3606" y="48"/>
                    </a:lnTo>
                    <a:lnTo>
                      <a:pt x="3606" y="48"/>
                    </a:lnTo>
                    <a:lnTo>
                      <a:pt x="3606" y="48"/>
                    </a:lnTo>
                    <a:lnTo>
                      <a:pt x="3606" y="48"/>
                    </a:lnTo>
                    <a:lnTo>
                      <a:pt x="3606" y="48"/>
                    </a:lnTo>
                    <a:lnTo>
                      <a:pt x="3606" y="48"/>
                    </a:lnTo>
                    <a:lnTo>
                      <a:pt x="3606" y="48"/>
                    </a:lnTo>
                    <a:lnTo>
                      <a:pt x="3612" y="48"/>
                    </a:lnTo>
                    <a:lnTo>
                      <a:pt x="3612" y="48"/>
                    </a:lnTo>
                    <a:lnTo>
                      <a:pt x="3612" y="48"/>
                    </a:lnTo>
                    <a:lnTo>
                      <a:pt x="3612" y="48"/>
                    </a:lnTo>
                    <a:lnTo>
                      <a:pt x="3612" y="48"/>
                    </a:lnTo>
                    <a:lnTo>
                      <a:pt x="3612" y="48"/>
                    </a:lnTo>
                    <a:lnTo>
                      <a:pt x="3618" y="48"/>
                    </a:lnTo>
                    <a:lnTo>
                      <a:pt x="3618" y="48"/>
                    </a:lnTo>
                    <a:lnTo>
                      <a:pt x="3618" y="48"/>
                    </a:lnTo>
                    <a:lnTo>
                      <a:pt x="3618" y="48"/>
                    </a:lnTo>
                    <a:lnTo>
                      <a:pt x="3618" y="48"/>
                    </a:lnTo>
                    <a:lnTo>
                      <a:pt x="3618" y="48"/>
                    </a:lnTo>
                    <a:lnTo>
                      <a:pt x="3624" y="48"/>
                    </a:lnTo>
                    <a:lnTo>
                      <a:pt x="3624" y="48"/>
                    </a:lnTo>
                    <a:lnTo>
                      <a:pt x="3624" y="48"/>
                    </a:lnTo>
                    <a:lnTo>
                      <a:pt x="3624" y="48"/>
                    </a:lnTo>
                    <a:lnTo>
                      <a:pt x="3624" y="48"/>
                    </a:lnTo>
                    <a:lnTo>
                      <a:pt x="3624" y="48"/>
                    </a:lnTo>
                    <a:lnTo>
                      <a:pt x="3630" y="48"/>
                    </a:lnTo>
                    <a:lnTo>
                      <a:pt x="3630" y="48"/>
                    </a:lnTo>
                    <a:lnTo>
                      <a:pt x="3630" y="48"/>
                    </a:lnTo>
                    <a:lnTo>
                      <a:pt x="3630" y="48"/>
                    </a:lnTo>
                    <a:lnTo>
                      <a:pt x="3630" y="48"/>
                    </a:lnTo>
                    <a:lnTo>
                      <a:pt x="3630" y="48"/>
                    </a:lnTo>
                    <a:lnTo>
                      <a:pt x="3630" y="48"/>
                    </a:lnTo>
                    <a:lnTo>
                      <a:pt x="3636" y="48"/>
                    </a:lnTo>
                    <a:lnTo>
                      <a:pt x="3636" y="48"/>
                    </a:lnTo>
                    <a:lnTo>
                      <a:pt x="3636" y="48"/>
                    </a:lnTo>
                    <a:lnTo>
                      <a:pt x="3636" y="48"/>
                    </a:lnTo>
                    <a:lnTo>
                      <a:pt x="3636" y="48"/>
                    </a:lnTo>
                    <a:lnTo>
                      <a:pt x="3636" y="48"/>
                    </a:lnTo>
                    <a:lnTo>
                      <a:pt x="3636" y="48"/>
                    </a:lnTo>
                    <a:lnTo>
                      <a:pt x="3642" y="48"/>
                    </a:lnTo>
                    <a:lnTo>
                      <a:pt x="3642" y="48"/>
                    </a:lnTo>
                    <a:lnTo>
                      <a:pt x="3642" y="48"/>
                    </a:lnTo>
                    <a:lnTo>
                      <a:pt x="3642" y="48"/>
                    </a:lnTo>
                    <a:lnTo>
                      <a:pt x="3642" y="48"/>
                    </a:lnTo>
                    <a:lnTo>
                      <a:pt x="3642" y="48"/>
                    </a:lnTo>
                    <a:lnTo>
                      <a:pt x="3648" y="48"/>
                    </a:lnTo>
                    <a:lnTo>
                      <a:pt x="3648" y="48"/>
                    </a:lnTo>
                    <a:lnTo>
                      <a:pt x="3648" y="48"/>
                    </a:lnTo>
                    <a:lnTo>
                      <a:pt x="3648" y="48"/>
                    </a:lnTo>
                    <a:lnTo>
                      <a:pt x="3648" y="48"/>
                    </a:lnTo>
                    <a:lnTo>
                      <a:pt x="3648" y="48"/>
                    </a:lnTo>
                    <a:lnTo>
                      <a:pt x="3648" y="48"/>
                    </a:lnTo>
                    <a:lnTo>
                      <a:pt x="3654" y="48"/>
                    </a:lnTo>
                    <a:lnTo>
                      <a:pt x="3654" y="48"/>
                    </a:lnTo>
                    <a:lnTo>
                      <a:pt x="3654" y="48"/>
                    </a:lnTo>
                    <a:lnTo>
                      <a:pt x="3654" y="48"/>
                    </a:lnTo>
                    <a:lnTo>
                      <a:pt x="3654" y="48"/>
                    </a:lnTo>
                    <a:lnTo>
                      <a:pt x="3654" y="48"/>
                    </a:lnTo>
                    <a:lnTo>
                      <a:pt x="3660" y="48"/>
                    </a:lnTo>
                    <a:lnTo>
                      <a:pt x="3660" y="48"/>
                    </a:lnTo>
                    <a:lnTo>
                      <a:pt x="3660" y="48"/>
                    </a:lnTo>
                    <a:lnTo>
                      <a:pt x="3660" y="48"/>
                    </a:lnTo>
                    <a:lnTo>
                      <a:pt x="3660" y="48"/>
                    </a:lnTo>
                    <a:lnTo>
                      <a:pt x="3660" y="48"/>
                    </a:lnTo>
                    <a:lnTo>
                      <a:pt x="3660" y="48"/>
                    </a:lnTo>
                    <a:lnTo>
                      <a:pt x="3666" y="48"/>
                    </a:lnTo>
                    <a:lnTo>
                      <a:pt x="3666" y="48"/>
                    </a:lnTo>
                    <a:lnTo>
                      <a:pt x="3666" y="48"/>
                    </a:lnTo>
                    <a:lnTo>
                      <a:pt x="3666" y="48"/>
                    </a:lnTo>
                    <a:lnTo>
                      <a:pt x="3666" y="48"/>
                    </a:lnTo>
                    <a:lnTo>
                      <a:pt x="3666" y="48"/>
                    </a:lnTo>
                    <a:lnTo>
                      <a:pt x="3672" y="48"/>
                    </a:lnTo>
                    <a:lnTo>
                      <a:pt x="3672" y="48"/>
                    </a:lnTo>
                    <a:lnTo>
                      <a:pt x="3672" y="48"/>
                    </a:lnTo>
                    <a:lnTo>
                      <a:pt x="3672" y="48"/>
                    </a:lnTo>
                    <a:lnTo>
                      <a:pt x="3672" y="48"/>
                    </a:lnTo>
                    <a:lnTo>
                      <a:pt x="3672" y="48"/>
                    </a:lnTo>
                    <a:lnTo>
                      <a:pt x="3672" y="48"/>
                    </a:lnTo>
                    <a:lnTo>
                      <a:pt x="3678" y="48"/>
                    </a:lnTo>
                    <a:lnTo>
                      <a:pt x="3678" y="48"/>
                    </a:lnTo>
                    <a:lnTo>
                      <a:pt x="3678" y="48"/>
                    </a:lnTo>
                    <a:lnTo>
                      <a:pt x="3678" y="48"/>
                    </a:lnTo>
                    <a:lnTo>
                      <a:pt x="3678" y="48"/>
                    </a:lnTo>
                    <a:lnTo>
                      <a:pt x="3678" y="48"/>
                    </a:lnTo>
                    <a:lnTo>
                      <a:pt x="3684" y="48"/>
                    </a:lnTo>
                    <a:lnTo>
                      <a:pt x="3684" y="48"/>
                    </a:lnTo>
                    <a:lnTo>
                      <a:pt x="3684" y="48"/>
                    </a:lnTo>
                    <a:lnTo>
                      <a:pt x="3684" y="48"/>
                    </a:lnTo>
                    <a:lnTo>
                      <a:pt x="3684" y="48"/>
                    </a:lnTo>
                    <a:lnTo>
                      <a:pt x="3684" y="48"/>
                    </a:lnTo>
                    <a:lnTo>
                      <a:pt x="3684" y="48"/>
                    </a:lnTo>
                    <a:lnTo>
                      <a:pt x="3690" y="48"/>
                    </a:lnTo>
                    <a:lnTo>
                      <a:pt x="3690" y="48"/>
                    </a:lnTo>
                    <a:lnTo>
                      <a:pt x="3690" y="48"/>
                    </a:lnTo>
                    <a:lnTo>
                      <a:pt x="3690" y="48"/>
                    </a:lnTo>
                    <a:lnTo>
                      <a:pt x="3690" y="48"/>
                    </a:lnTo>
                    <a:lnTo>
                      <a:pt x="3690" y="48"/>
                    </a:lnTo>
                    <a:lnTo>
                      <a:pt x="3696" y="48"/>
                    </a:lnTo>
                    <a:lnTo>
                      <a:pt x="3696" y="48"/>
                    </a:lnTo>
                    <a:lnTo>
                      <a:pt x="3696" y="48"/>
                    </a:lnTo>
                    <a:lnTo>
                      <a:pt x="3696" y="48"/>
                    </a:lnTo>
                    <a:lnTo>
                      <a:pt x="3696" y="48"/>
                    </a:lnTo>
                    <a:lnTo>
                      <a:pt x="3696" y="48"/>
                    </a:lnTo>
                    <a:lnTo>
                      <a:pt x="3702" y="48"/>
                    </a:lnTo>
                    <a:lnTo>
                      <a:pt x="3702" y="48"/>
                    </a:lnTo>
                    <a:lnTo>
                      <a:pt x="3702" y="48"/>
                    </a:lnTo>
                    <a:lnTo>
                      <a:pt x="3702" y="48"/>
                    </a:lnTo>
                    <a:lnTo>
                      <a:pt x="3702" y="48"/>
                    </a:lnTo>
                    <a:lnTo>
                      <a:pt x="3702" y="48"/>
                    </a:lnTo>
                    <a:lnTo>
                      <a:pt x="3702" y="48"/>
                    </a:lnTo>
                    <a:lnTo>
                      <a:pt x="3708" y="48"/>
                    </a:lnTo>
                    <a:lnTo>
                      <a:pt x="3708" y="48"/>
                    </a:lnTo>
                    <a:lnTo>
                      <a:pt x="3708" y="48"/>
                    </a:lnTo>
                    <a:lnTo>
                      <a:pt x="3708" y="48"/>
                    </a:lnTo>
                    <a:lnTo>
                      <a:pt x="3708" y="48"/>
                    </a:lnTo>
                    <a:lnTo>
                      <a:pt x="3708" y="48"/>
                    </a:lnTo>
                    <a:lnTo>
                      <a:pt x="3714" y="48"/>
                    </a:lnTo>
                    <a:lnTo>
                      <a:pt x="3714" y="48"/>
                    </a:lnTo>
                    <a:lnTo>
                      <a:pt x="3714" y="48"/>
                    </a:lnTo>
                    <a:lnTo>
                      <a:pt x="3714" y="48"/>
                    </a:lnTo>
                    <a:lnTo>
                      <a:pt x="3714" y="48"/>
                    </a:lnTo>
                    <a:lnTo>
                      <a:pt x="3714" y="48"/>
                    </a:lnTo>
                    <a:lnTo>
                      <a:pt x="3714" y="48"/>
                    </a:lnTo>
                    <a:lnTo>
                      <a:pt x="3720" y="48"/>
                    </a:lnTo>
                    <a:lnTo>
                      <a:pt x="3720" y="48"/>
                    </a:lnTo>
                    <a:lnTo>
                      <a:pt x="3720" y="48"/>
                    </a:lnTo>
                    <a:lnTo>
                      <a:pt x="3720" y="48"/>
                    </a:lnTo>
                    <a:lnTo>
                      <a:pt x="3720" y="48"/>
                    </a:lnTo>
                    <a:lnTo>
                      <a:pt x="3720" y="48"/>
                    </a:lnTo>
                    <a:lnTo>
                      <a:pt x="3720" y="48"/>
                    </a:lnTo>
                    <a:lnTo>
                      <a:pt x="3726" y="48"/>
                    </a:lnTo>
                    <a:lnTo>
                      <a:pt x="3726" y="48"/>
                    </a:lnTo>
                    <a:lnTo>
                      <a:pt x="3726" y="48"/>
                    </a:lnTo>
                    <a:lnTo>
                      <a:pt x="3726" y="48"/>
                    </a:lnTo>
                    <a:lnTo>
                      <a:pt x="3726" y="48"/>
                    </a:lnTo>
                    <a:lnTo>
                      <a:pt x="3726" y="48"/>
                    </a:lnTo>
                    <a:lnTo>
                      <a:pt x="3732" y="48"/>
                    </a:lnTo>
                    <a:lnTo>
                      <a:pt x="3732" y="48"/>
                    </a:lnTo>
                    <a:lnTo>
                      <a:pt x="3732" y="48"/>
                    </a:lnTo>
                    <a:lnTo>
                      <a:pt x="3732" y="48"/>
                    </a:lnTo>
                    <a:lnTo>
                      <a:pt x="3732" y="48"/>
                    </a:lnTo>
                    <a:lnTo>
                      <a:pt x="3732" y="48"/>
                    </a:lnTo>
                    <a:lnTo>
                      <a:pt x="3732" y="48"/>
                    </a:lnTo>
                    <a:lnTo>
                      <a:pt x="3738" y="48"/>
                    </a:lnTo>
                    <a:lnTo>
                      <a:pt x="3738" y="48"/>
                    </a:lnTo>
                    <a:lnTo>
                      <a:pt x="3738" y="48"/>
                    </a:lnTo>
                    <a:lnTo>
                      <a:pt x="3738" y="48"/>
                    </a:lnTo>
                    <a:lnTo>
                      <a:pt x="3738" y="48"/>
                    </a:lnTo>
                    <a:lnTo>
                      <a:pt x="3738" y="48"/>
                    </a:lnTo>
                    <a:lnTo>
                      <a:pt x="3744" y="48"/>
                    </a:lnTo>
                    <a:lnTo>
                      <a:pt x="3744" y="48"/>
                    </a:lnTo>
                    <a:lnTo>
                      <a:pt x="3744" y="48"/>
                    </a:lnTo>
                    <a:lnTo>
                      <a:pt x="3744" y="48"/>
                    </a:lnTo>
                    <a:lnTo>
                      <a:pt x="3744" y="48"/>
                    </a:lnTo>
                    <a:lnTo>
                      <a:pt x="3744" y="48"/>
                    </a:lnTo>
                    <a:lnTo>
                      <a:pt x="3744" y="48"/>
                    </a:lnTo>
                    <a:lnTo>
                      <a:pt x="3750" y="48"/>
                    </a:lnTo>
                    <a:lnTo>
                      <a:pt x="3750" y="48"/>
                    </a:lnTo>
                    <a:lnTo>
                      <a:pt x="3750" y="48"/>
                    </a:lnTo>
                    <a:lnTo>
                      <a:pt x="3750" y="48"/>
                    </a:lnTo>
                    <a:lnTo>
                      <a:pt x="3750" y="48"/>
                    </a:lnTo>
                    <a:lnTo>
                      <a:pt x="3750" y="48"/>
                    </a:lnTo>
                    <a:lnTo>
                      <a:pt x="3756" y="48"/>
                    </a:lnTo>
                    <a:lnTo>
                      <a:pt x="3756" y="48"/>
                    </a:lnTo>
                    <a:lnTo>
                      <a:pt x="3756" y="48"/>
                    </a:lnTo>
                    <a:lnTo>
                      <a:pt x="3756" y="48"/>
                    </a:lnTo>
                    <a:lnTo>
                      <a:pt x="3756" y="48"/>
                    </a:lnTo>
                    <a:lnTo>
                      <a:pt x="3756" y="48"/>
                    </a:lnTo>
                    <a:lnTo>
                      <a:pt x="3756" y="48"/>
                    </a:lnTo>
                    <a:lnTo>
                      <a:pt x="3762" y="48"/>
                    </a:lnTo>
                    <a:lnTo>
                      <a:pt x="3762" y="48"/>
                    </a:lnTo>
                    <a:lnTo>
                      <a:pt x="3762" y="48"/>
                    </a:lnTo>
                    <a:lnTo>
                      <a:pt x="3762" y="48"/>
                    </a:lnTo>
                    <a:lnTo>
                      <a:pt x="3762" y="48"/>
                    </a:lnTo>
                    <a:lnTo>
                      <a:pt x="3762" y="48"/>
                    </a:lnTo>
                    <a:lnTo>
                      <a:pt x="3768" y="48"/>
                    </a:lnTo>
                    <a:lnTo>
                      <a:pt x="3768" y="48"/>
                    </a:lnTo>
                    <a:lnTo>
                      <a:pt x="3768" y="48"/>
                    </a:lnTo>
                    <a:lnTo>
                      <a:pt x="3768" y="48"/>
                    </a:lnTo>
                    <a:lnTo>
                      <a:pt x="3768" y="48"/>
                    </a:lnTo>
                    <a:lnTo>
                      <a:pt x="3768" y="48"/>
                    </a:lnTo>
                    <a:lnTo>
                      <a:pt x="3768" y="48"/>
                    </a:lnTo>
                    <a:lnTo>
                      <a:pt x="3774" y="48"/>
                    </a:lnTo>
                    <a:lnTo>
                      <a:pt x="3774" y="48"/>
                    </a:lnTo>
                    <a:lnTo>
                      <a:pt x="3774" y="48"/>
                    </a:lnTo>
                    <a:lnTo>
                      <a:pt x="3774" y="48"/>
                    </a:lnTo>
                    <a:lnTo>
                      <a:pt x="3774" y="48"/>
                    </a:lnTo>
                    <a:lnTo>
                      <a:pt x="3774" y="48"/>
                    </a:lnTo>
                    <a:lnTo>
                      <a:pt x="3780" y="48"/>
                    </a:lnTo>
                    <a:lnTo>
                      <a:pt x="3780" y="48"/>
                    </a:lnTo>
                    <a:lnTo>
                      <a:pt x="3780" y="48"/>
                    </a:lnTo>
                    <a:lnTo>
                      <a:pt x="3780" y="48"/>
                    </a:lnTo>
                    <a:lnTo>
                      <a:pt x="3780" y="48"/>
                    </a:lnTo>
                    <a:lnTo>
                      <a:pt x="3780" y="48"/>
                    </a:lnTo>
                    <a:lnTo>
                      <a:pt x="3786" y="48"/>
                    </a:lnTo>
                    <a:lnTo>
                      <a:pt x="3786" y="48"/>
                    </a:lnTo>
                    <a:lnTo>
                      <a:pt x="3786" y="48"/>
                    </a:lnTo>
                    <a:lnTo>
                      <a:pt x="3786" y="48"/>
                    </a:lnTo>
                    <a:lnTo>
                      <a:pt x="3786" y="48"/>
                    </a:lnTo>
                    <a:lnTo>
                      <a:pt x="3786" y="48"/>
                    </a:lnTo>
                    <a:lnTo>
                      <a:pt x="3786" y="48"/>
                    </a:lnTo>
                    <a:lnTo>
                      <a:pt x="3792" y="48"/>
                    </a:lnTo>
                    <a:lnTo>
                      <a:pt x="3792" y="48"/>
                    </a:lnTo>
                    <a:lnTo>
                      <a:pt x="3792" y="48"/>
                    </a:lnTo>
                    <a:lnTo>
                      <a:pt x="3792" y="48"/>
                    </a:lnTo>
                    <a:lnTo>
                      <a:pt x="3792" y="48"/>
                    </a:lnTo>
                    <a:lnTo>
                      <a:pt x="3792" y="48"/>
                    </a:lnTo>
                    <a:lnTo>
                      <a:pt x="3798" y="48"/>
                    </a:lnTo>
                    <a:lnTo>
                      <a:pt x="3798" y="48"/>
                    </a:lnTo>
                    <a:lnTo>
                      <a:pt x="3798" y="48"/>
                    </a:lnTo>
                    <a:lnTo>
                      <a:pt x="3798" y="48"/>
                    </a:lnTo>
                    <a:lnTo>
                      <a:pt x="3798" y="48"/>
                    </a:lnTo>
                    <a:lnTo>
                      <a:pt x="3798" y="48"/>
                    </a:lnTo>
                    <a:lnTo>
                      <a:pt x="3798" y="48"/>
                    </a:lnTo>
                    <a:lnTo>
                      <a:pt x="3804" y="48"/>
                    </a:lnTo>
                    <a:lnTo>
                      <a:pt x="3804" y="48"/>
                    </a:lnTo>
                    <a:lnTo>
                      <a:pt x="3804" y="48"/>
                    </a:lnTo>
                    <a:lnTo>
                      <a:pt x="3804" y="48"/>
                    </a:lnTo>
                    <a:lnTo>
                      <a:pt x="3804" y="48"/>
                    </a:lnTo>
                    <a:lnTo>
                      <a:pt x="3804" y="48"/>
                    </a:lnTo>
                    <a:lnTo>
                      <a:pt x="3804" y="48"/>
                    </a:lnTo>
                    <a:lnTo>
                      <a:pt x="3810" y="48"/>
                    </a:lnTo>
                    <a:lnTo>
                      <a:pt x="3810" y="48"/>
                    </a:lnTo>
                    <a:lnTo>
                      <a:pt x="3810" y="48"/>
                    </a:lnTo>
                    <a:lnTo>
                      <a:pt x="3810" y="48"/>
                    </a:lnTo>
                    <a:lnTo>
                      <a:pt x="3810" y="48"/>
                    </a:lnTo>
                    <a:lnTo>
                      <a:pt x="3810" y="48"/>
                    </a:lnTo>
                    <a:lnTo>
                      <a:pt x="3816" y="48"/>
                    </a:lnTo>
                    <a:lnTo>
                      <a:pt x="3816" y="48"/>
                    </a:lnTo>
                    <a:lnTo>
                      <a:pt x="3816" y="48"/>
                    </a:lnTo>
                    <a:lnTo>
                      <a:pt x="3816" y="48"/>
                    </a:lnTo>
                    <a:lnTo>
                      <a:pt x="3816" y="48"/>
                    </a:lnTo>
                    <a:lnTo>
                      <a:pt x="3816" y="48"/>
                    </a:lnTo>
                    <a:lnTo>
                      <a:pt x="3816" y="48"/>
                    </a:lnTo>
                    <a:lnTo>
                      <a:pt x="3822" y="48"/>
                    </a:lnTo>
                    <a:lnTo>
                      <a:pt x="3822" y="48"/>
                    </a:lnTo>
                    <a:lnTo>
                      <a:pt x="3822" y="48"/>
                    </a:lnTo>
                    <a:lnTo>
                      <a:pt x="3822" y="48"/>
                    </a:lnTo>
                    <a:lnTo>
                      <a:pt x="3822" y="48"/>
                    </a:lnTo>
                    <a:lnTo>
                      <a:pt x="3822" y="48"/>
                    </a:lnTo>
                    <a:lnTo>
                      <a:pt x="3828" y="48"/>
                    </a:lnTo>
                    <a:lnTo>
                      <a:pt x="3828" y="48"/>
                    </a:lnTo>
                    <a:lnTo>
                      <a:pt x="3828" y="48"/>
                    </a:lnTo>
                    <a:lnTo>
                      <a:pt x="3828" y="48"/>
                    </a:lnTo>
                    <a:lnTo>
                      <a:pt x="3828" y="48"/>
                    </a:lnTo>
                    <a:lnTo>
                      <a:pt x="3828" y="48"/>
                    </a:lnTo>
                    <a:lnTo>
                      <a:pt x="3834" y="48"/>
                    </a:lnTo>
                    <a:lnTo>
                      <a:pt x="3834" y="48"/>
                    </a:lnTo>
                    <a:lnTo>
                      <a:pt x="3834" y="48"/>
                    </a:lnTo>
                    <a:lnTo>
                      <a:pt x="3834" y="48"/>
                    </a:lnTo>
                    <a:lnTo>
                      <a:pt x="3834" y="48"/>
                    </a:lnTo>
                    <a:lnTo>
                      <a:pt x="3834" y="48"/>
                    </a:lnTo>
                    <a:lnTo>
                      <a:pt x="3834" y="48"/>
                    </a:lnTo>
                    <a:lnTo>
                      <a:pt x="3840" y="48"/>
                    </a:lnTo>
                    <a:lnTo>
                      <a:pt x="3840" y="48"/>
                    </a:lnTo>
                    <a:lnTo>
                      <a:pt x="3840" y="48"/>
                    </a:lnTo>
                    <a:lnTo>
                      <a:pt x="3840" y="48"/>
                    </a:lnTo>
                    <a:lnTo>
                      <a:pt x="3840" y="48"/>
                    </a:lnTo>
                    <a:lnTo>
                      <a:pt x="3840" y="48"/>
                    </a:lnTo>
                    <a:lnTo>
                      <a:pt x="3840" y="48"/>
                    </a:lnTo>
                    <a:lnTo>
                      <a:pt x="3846" y="48"/>
                    </a:lnTo>
                    <a:lnTo>
                      <a:pt x="3846" y="48"/>
                    </a:lnTo>
                    <a:lnTo>
                      <a:pt x="3846" y="48"/>
                    </a:lnTo>
                    <a:lnTo>
                      <a:pt x="3846" y="48"/>
                    </a:lnTo>
                    <a:lnTo>
                      <a:pt x="3846" y="48"/>
                    </a:lnTo>
                    <a:lnTo>
                      <a:pt x="3846" y="48"/>
                    </a:lnTo>
                    <a:lnTo>
                      <a:pt x="3852" y="48"/>
                    </a:lnTo>
                    <a:lnTo>
                      <a:pt x="3852" y="48"/>
                    </a:lnTo>
                    <a:lnTo>
                      <a:pt x="3852" y="48"/>
                    </a:lnTo>
                    <a:lnTo>
                      <a:pt x="3852" y="48"/>
                    </a:lnTo>
                    <a:lnTo>
                      <a:pt x="3852" y="48"/>
                    </a:lnTo>
                    <a:lnTo>
                      <a:pt x="3852" y="48"/>
                    </a:lnTo>
                    <a:lnTo>
                      <a:pt x="3852" y="48"/>
                    </a:lnTo>
                    <a:lnTo>
                      <a:pt x="3858" y="48"/>
                    </a:lnTo>
                    <a:lnTo>
                      <a:pt x="3858" y="48"/>
                    </a:lnTo>
                    <a:lnTo>
                      <a:pt x="3858" y="48"/>
                    </a:lnTo>
                    <a:lnTo>
                      <a:pt x="3858" y="48"/>
                    </a:lnTo>
                    <a:lnTo>
                      <a:pt x="3858" y="48"/>
                    </a:lnTo>
                    <a:lnTo>
                      <a:pt x="3858" y="48"/>
                    </a:lnTo>
                    <a:lnTo>
                      <a:pt x="3864" y="48"/>
                    </a:lnTo>
                    <a:lnTo>
                      <a:pt x="3864" y="48"/>
                    </a:lnTo>
                    <a:lnTo>
                      <a:pt x="3864" y="48"/>
                    </a:lnTo>
                    <a:lnTo>
                      <a:pt x="3864" y="48"/>
                    </a:lnTo>
                    <a:lnTo>
                      <a:pt x="3864" y="48"/>
                    </a:lnTo>
                    <a:lnTo>
                      <a:pt x="3864" y="48"/>
                    </a:lnTo>
                    <a:lnTo>
                      <a:pt x="3864" y="48"/>
                    </a:lnTo>
                    <a:lnTo>
                      <a:pt x="3870" y="48"/>
                    </a:lnTo>
                    <a:lnTo>
                      <a:pt x="3870" y="48"/>
                    </a:lnTo>
                    <a:lnTo>
                      <a:pt x="3870" y="48"/>
                    </a:lnTo>
                    <a:lnTo>
                      <a:pt x="3870" y="48"/>
                    </a:lnTo>
                    <a:lnTo>
                      <a:pt x="3870" y="48"/>
                    </a:lnTo>
                    <a:lnTo>
                      <a:pt x="3870" y="48"/>
                    </a:lnTo>
                    <a:lnTo>
                      <a:pt x="3876" y="48"/>
                    </a:lnTo>
                    <a:lnTo>
                      <a:pt x="3876" y="48"/>
                    </a:lnTo>
                    <a:lnTo>
                      <a:pt x="3876" y="48"/>
                    </a:lnTo>
                    <a:lnTo>
                      <a:pt x="3876" y="48"/>
                    </a:lnTo>
                    <a:lnTo>
                      <a:pt x="3876" y="48"/>
                    </a:lnTo>
                    <a:lnTo>
                      <a:pt x="3876" y="48"/>
                    </a:lnTo>
                    <a:lnTo>
                      <a:pt x="3876" y="48"/>
                    </a:lnTo>
                    <a:lnTo>
                      <a:pt x="3882" y="48"/>
                    </a:lnTo>
                    <a:lnTo>
                      <a:pt x="3882" y="48"/>
                    </a:lnTo>
                    <a:lnTo>
                      <a:pt x="3882" y="48"/>
                    </a:lnTo>
                    <a:lnTo>
                      <a:pt x="3882" y="48"/>
                    </a:lnTo>
                    <a:lnTo>
                      <a:pt x="3882" y="48"/>
                    </a:lnTo>
                    <a:lnTo>
                      <a:pt x="3882" y="48"/>
                    </a:lnTo>
                    <a:lnTo>
                      <a:pt x="3888" y="48"/>
                    </a:lnTo>
                    <a:lnTo>
                      <a:pt x="3888" y="48"/>
                    </a:lnTo>
                    <a:lnTo>
                      <a:pt x="3888" y="48"/>
                    </a:lnTo>
                    <a:lnTo>
                      <a:pt x="3888" y="48"/>
                    </a:lnTo>
                    <a:lnTo>
                      <a:pt x="3888" y="48"/>
                    </a:lnTo>
                    <a:lnTo>
                      <a:pt x="3888" y="48"/>
                    </a:lnTo>
                    <a:lnTo>
                      <a:pt x="3888" y="48"/>
                    </a:lnTo>
                    <a:lnTo>
                      <a:pt x="3894" y="48"/>
                    </a:lnTo>
                    <a:lnTo>
                      <a:pt x="3894" y="48"/>
                    </a:lnTo>
                    <a:lnTo>
                      <a:pt x="3894" y="48"/>
                    </a:lnTo>
                    <a:lnTo>
                      <a:pt x="3894" y="48"/>
                    </a:lnTo>
                    <a:lnTo>
                      <a:pt x="3894" y="48"/>
                    </a:lnTo>
                    <a:lnTo>
                      <a:pt x="3894" y="48"/>
                    </a:lnTo>
                    <a:lnTo>
                      <a:pt x="3900" y="48"/>
                    </a:lnTo>
                    <a:lnTo>
                      <a:pt x="3900" y="48"/>
                    </a:lnTo>
                    <a:lnTo>
                      <a:pt x="3900" y="48"/>
                    </a:lnTo>
                    <a:lnTo>
                      <a:pt x="3900" y="48"/>
                    </a:lnTo>
                    <a:lnTo>
                      <a:pt x="3900" y="48"/>
                    </a:lnTo>
                    <a:lnTo>
                      <a:pt x="3900" y="48"/>
                    </a:lnTo>
                    <a:lnTo>
                      <a:pt x="3906" y="48"/>
                    </a:lnTo>
                    <a:lnTo>
                      <a:pt x="3906" y="48"/>
                    </a:lnTo>
                    <a:lnTo>
                      <a:pt x="3906" y="48"/>
                    </a:lnTo>
                    <a:lnTo>
                      <a:pt x="3906" y="48"/>
                    </a:lnTo>
                    <a:lnTo>
                      <a:pt x="3906" y="48"/>
                    </a:lnTo>
                    <a:lnTo>
                      <a:pt x="3906" y="48"/>
                    </a:lnTo>
                    <a:lnTo>
                      <a:pt x="3906" y="48"/>
                    </a:lnTo>
                    <a:lnTo>
                      <a:pt x="3912" y="48"/>
                    </a:lnTo>
                    <a:lnTo>
                      <a:pt x="3912" y="48"/>
                    </a:lnTo>
                    <a:lnTo>
                      <a:pt x="3912" y="48"/>
                    </a:lnTo>
                    <a:lnTo>
                      <a:pt x="3912" y="48"/>
                    </a:lnTo>
                    <a:lnTo>
                      <a:pt x="3912" y="48"/>
                    </a:lnTo>
                    <a:lnTo>
                      <a:pt x="3912" y="48"/>
                    </a:lnTo>
                    <a:lnTo>
                      <a:pt x="3912" y="48"/>
                    </a:lnTo>
                    <a:lnTo>
                      <a:pt x="3918" y="48"/>
                    </a:lnTo>
                    <a:lnTo>
                      <a:pt x="3918" y="48"/>
                    </a:lnTo>
                    <a:lnTo>
                      <a:pt x="3918" y="48"/>
                    </a:lnTo>
                    <a:lnTo>
                      <a:pt x="3918" y="48"/>
                    </a:lnTo>
                    <a:lnTo>
                      <a:pt x="3918" y="48"/>
                    </a:lnTo>
                    <a:lnTo>
                      <a:pt x="3918" y="48"/>
                    </a:lnTo>
                    <a:lnTo>
                      <a:pt x="3924" y="48"/>
                    </a:lnTo>
                    <a:lnTo>
                      <a:pt x="3924" y="48"/>
                    </a:lnTo>
                    <a:lnTo>
                      <a:pt x="3924" y="48"/>
                    </a:lnTo>
                    <a:lnTo>
                      <a:pt x="3924" y="48"/>
                    </a:lnTo>
                    <a:lnTo>
                      <a:pt x="3924" y="48"/>
                    </a:lnTo>
                    <a:lnTo>
                      <a:pt x="3924" y="48"/>
                    </a:lnTo>
                    <a:lnTo>
                      <a:pt x="3924" y="48"/>
                    </a:lnTo>
                    <a:lnTo>
                      <a:pt x="3930" y="48"/>
                    </a:lnTo>
                    <a:lnTo>
                      <a:pt x="3930" y="48"/>
                    </a:lnTo>
                    <a:lnTo>
                      <a:pt x="3930" y="48"/>
                    </a:lnTo>
                    <a:lnTo>
                      <a:pt x="3930" y="48"/>
                    </a:lnTo>
                    <a:lnTo>
                      <a:pt x="3930" y="48"/>
                    </a:lnTo>
                    <a:lnTo>
                      <a:pt x="3930" y="48"/>
                    </a:lnTo>
                    <a:lnTo>
                      <a:pt x="3936" y="48"/>
                    </a:lnTo>
                    <a:lnTo>
                      <a:pt x="3936" y="48"/>
                    </a:lnTo>
                    <a:lnTo>
                      <a:pt x="3936" y="48"/>
                    </a:lnTo>
                    <a:lnTo>
                      <a:pt x="3936" y="48"/>
                    </a:lnTo>
                    <a:lnTo>
                      <a:pt x="3936" y="48"/>
                    </a:lnTo>
                    <a:lnTo>
                      <a:pt x="3936" y="48"/>
                    </a:lnTo>
                    <a:lnTo>
                      <a:pt x="3942" y="48"/>
                    </a:lnTo>
                    <a:lnTo>
                      <a:pt x="3942" y="48"/>
                    </a:lnTo>
                    <a:lnTo>
                      <a:pt x="3942" y="48"/>
                    </a:lnTo>
                    <a:lnTo>
                      <a:pt x="3942" y="48"/>
                    </a:lnTo>
                    <a:lnTo>
                      <a:pt x="3942" y="48"/>
                    </a:lnTo>
                    <a:lnTo>
                      <a:pt x="3942" y="48"/>
                    </a:lnTo>
                    <a:lnTo>
                      <a:pt x="3942" y="48"/>
                    </a:lnTo>
                    <a:lnTo>
                      <a:pt x="3948" y="48"/>
                    </a:lnTo>
                    <a:lnTo>
                      <a:pt x="3948" y="48"/>
                    </a:lnTo>
                    <a:lnTo>
                      <a:pt x="3948" y="48"/>
                    </a:lnTo>
                    <a:lnTo>
                      <a:pt x="3948" y="48"/>
                    </a:lnTo>
                    <a:lnTo>
                      <a:pt x="3948" y="48"/>
                    </a:lnTo>
                    <a:lnTo>
                      <a:pt x="3948" y="48"/>
                    </a:lnTo>
                    <a:lnTo>
                      <a:pt x="3954" y="48"/>
                    </a:lnTo>
                    <a:lnTo>
                      <a:pt x="3954" y="48"/>
                    </a:lnTo>
                    <a:lnTo>
                      <a:pt x="3954" y="48"/>
                    </a:lnTo>
                    <a:lnTo>
                      <a:pt x="3954" y="48"/>
                    </a:lnTo>
                    <a:lnTo>
                      <a:pt x="3954" y="48"/>
                    </a:lnTo>
                    <a:lnTo>
                      <a:pt x="3954" y="48"/>
                    </a:lnTo>
                    <a:lnTo>
                      <a:pt x="3954" y="48"/>
                    </a:lnTo>
                    <a:lnTo>
                      <a:pt x="3960" y="48"/>
                    </a:lnTo>
                    <a:lnTo>
                      <a:pt x="3960" y="48"/>
                    </a:lnTo>
                    <a:lnTo>
                      <a:pt x="3960" y="48"/>
                    </a:lnTo>
                    <a:lnTo>
                      <a:pt x="3960" y="48"/>
                    </a:lnTo>
                    <a:lnTo>
                      <a:pt x="3960" y="48"/>
                    </a:lnTo>
                    <a:lnTo>
                      <a:pt x="3960" y="48"/>
                    </a:lnTo>
                    <a:lnTo>
                      <a:pt x="3966" y="48"/>
                    </a:lnTo>
                    <a:lnTo>
                      <a:pt x="3966" y="48"/>
                    </a:lnTo>
                    <a:lnTo>
                      <a:pt x="3966" y="48"/>
                    </a:lnTo>
                    <a:lnTo>
                      <a:pt x="3966" y="48"/>
                    </a:lnTo>
                    <a:lnTo>
                      <a:pt x="3966" y="48"/>
                    </a:lnTo>
                    <a:lnTo>
                      <a:pt x="3966" y="48"/>
                    </a:lnTo>
                    <a:lnTo>
                      <a:pt x="3966" y="48"/>
                    </a:lnTo>
                    <a:lnTo>
                      <a:pt x="3972" y="48"/>
                    </a:lnTo>
                    <a:lnTo>
                      <a:pt x="3972" y="48"/>
                    </a:lnTo>
                    <a:lnTo>
                      <a:pt x="3972" y="48"/>
                    </a:lnTo>
                    <a:lnTo>
                      <a:pt x="3972" y="48"/>
                    </a:lnTo>
                    <a:lnTo>
                      <a:pt x="3972" y="48"/>
                    </a:lnTo>
                    <a:lnTo>
                      <a:pt x="3972" y="48"/>
                    </a:lnTo>
                    <a:lnTo>
                      <a:pt x="3972" y="48"/>
                    </a:lnTo>
                    <a:lnTo>
                      <a:pt x="3978" y="48"/>
                    </a:lnTo>
                    <a:lnTo>
                      <a:pt x="3978" y="48"/>
                    </a:lnTo>
                    <a:lnTo>
                      <a:pt x="3978" y="48"/>
                    </a:lnTo>
                    <a:lnTo>
                      <a:pt x="3978" y="48"/>
                    </a:lnTo>
                    <a:lnTo>
                      <a:pt x="3978" y="48"/>
                    </a:lnTo>
                    <a:lnTo>
                      <a:pt x="3978" y="48"/>
                    </a:lnTo>
                    <a:lnTo>
                      <a:pt x="3984" y="48"/>
                    </a:lnTo>
                    <a:lnTo>
                      <a:pt x="3984" y="48"/>
                    </a:lnTo>
                    <a:lnTo>
                      <a:pt x="3984" y="48"/>
                    </a:lnTo>
                    <a:lnTo>
                      <a:pt x="3984" y="48"/>
                    </a:lnTo>
                    <a:lnTo>
                      <a:pt x="3984" y="48"/>
                    </a:lnTo>
                    <a:lnTo>
                      <a:pt x="3984" y="48"/>
                    </a:lnTo>
                    <a:lnTo>
                      <a:pt x="3984" y="48"/>
                    </a:lnTo>
                    <a:lnTo>
                      <a:pt x="3990" y="48"/>
                    </a:lnTo>
                    <a:lnTo>
                      <a:pt x="3990" y="48"/>
                    </a:lnTo>
                    <a:lnTo>
                      <a:pt x="3990" y="48"/>
                    </a:lnTo>
                    <a:lnTo>
                      <a:pt x="3990" y="48"/>
                    </a:lnTo>
                    <a:lnTo>
                      <a:pt x="3990" y="48"/>
                    </a:lnTo>
                    <a:lnTo>
                      <a:pt x="3990" y="48"/>
                    </a:lnTo>
                    <a:lnTo>
                      <a:pt x="3996" y="48"/>
                    </a:lnTo>
                    <a:lnTo>
                      <a:pt x="3996" y="48"/>
                    </a:lnTo>
                    <a:lnTo>
                      <a:pt x="3996" y="48"/>
                    </a:lnTo>
                    <a:lnTo>
                      <a:pt x="3996" y="48"/>
                    </a:lnTo>
                    <a:lnTo>
                      <a:pt x="3996" y="48"/>
                    </a:lnTo>
                    <a:lnTo>
                      <a:pt x="3996" y="48"/>
                    </a:lnTo>
                    <a:lnTo>
                      <a:pt x="4002" y="48"/>
                    </a:lnTo>
                    <a:lnTo>
                      <a:pt x="4002" y="48"/>
                    </a:lnTo>
                    <a:lnTo>
                      <a:pt x="4002" y="48"/>
                    </a:lnTo>
                    <a:lnTo>
                      <a:pt x="4002" y="48"/>
                    </a:lnTo>
                    <a:lnTo>
                      <a:pt x="4002" y="48"/>
                    </a:lnTo>
                    <a:lnTo>
                      <a:pt x="4002" y="48"/>
                    </a:lnTo>
                    <a:lnTo>
                      <a:pt x="4008" y="48"/>
                    </a:lnTo>
                    <a:lnTo>
                      <a:pt x="4008" y="48"/>
                    </a:lnTo>
                    <a:lnTo>
                      <a:pt x="4008" y="48"/>
                    </a:lnTo>
                    <a:lnTo>
                      <a:pt x="4008" y="48"/>
                    </a:lnTo>
                    <a:lnTo>
                      <a:pt x="4008" y="48"/>
                    </a:lnTo>
                    <a:lnTo>
                      <a:pt x="4008" y="48"/>
                    </a:lnTo>
                    <a:lnTo>
                      <a:pt x="4008" y="48"/>
                    </a:lnTo>
                    <a:lnTo>
                      <a:pt x="4014" y="48"/>
                    </a:lnTo>
                    <a:lnTo>
                      <a:pt x="4014" y="48"/>
                    </a:lnTo>
                    <a:lnTo>
                      <a:pt x="4014" y="48"/>
                    </a:lnTo>
                    <a:lnTo>
                      <a:pt x="4014" y="48"/>
                    </a:lnTo>
                    <a:lnTo>
                      <a:pt x="4014" y="48"/>
                    </a:lnTo>
                    <a:lnTo>
                      <a:pt x="4014" y="48"/>
                    </a:lnTo>
                    <a:lnTo>
                      <a:pt x="4020" y="48"/>
                    </a:lnTo>
                    <a:lnTo>
                      <a:pt x="4020" y="48"/>
                    </a:lnTo>
                    <a:lnTo>
                      <a:pt x="4020" y="48"/>
                    </a:lnTo>
                    <a:lnTo>
                      <a:pt x="4020" y="48"/>
                    </a:lnTo>
                    <a:lnTo>
                      <a:pt x="4020" y="48"/>
                    </a:lnTo>
                    <a:lnTo>
                      <a:pt x="4020" y="48"/>
                    </a:lnTo>
                    <a:lnTo>
                      <a:pt x="4020" y="48"/>
                    </a:lnTo>
                    <a:lnTo>
                      <a:pt x="4026" y="48"/>
                    </a:lnTo>
                    <a:lnTo>
                      <a:pt x="4026" y="48"/>
                    </a:lnTo>
                    <a:lnTo>
                      <a:pt x="4026" y="48"/>
                    </a:lnTo>
                    <a:lnTo>
                      <a:pt x="4026" y="48"/>
                    </a:lnTo>
                    <a:lnTo>
                      <a:pt x="4026" y="48"/>
                    </a:lnTo>
                    <a:lnTo>
                      <a:pt x="4026" y="48"/>
                    </a:lnTo>
                    <a:lnTo>
                      <a:pt x="4026" y="48"/>
                    </a:lnTo>
                    <a:lnTo>
                      <a:pt x="4032" y="48"/>
                    </a:lnTo>
                    <a:lnTo>
                      <a:pt x="4032" y="48"/>
                    </a:lnTo>
                    <a:lnTo>
                      <a:pt x="4032" y="48"/>
                    </a:lnTo>
                    <a:lnTo>
                      <a:pt x="4032" y="48"/>
                    </a:lnTo>
                    <a:lnTo>
                      <a:pt x="4032" y="48"/>
                    </a:lnTo>
                    <a:lnTo>
                      <a:pt x="4032" y="48"/>
                    </a:lnTo>
                    <a:lnTo>
                      <a:pt x="4038" y="48"/>
                    </a:lnTo>
                    <a:lnTo>
                      <a:pt x="4038" y="48"/>
                    </a:lnTo>
                    <a:lnTo>
                      <a:pt x="4038" y="48"/>
                    </a:lnTo>
                    <a:lnTo>
                      <a:pt x="4038" y="48"/>
                    </a:lnTo>
                    <a:lnTo>
                      <a:pt x="4038" y="48"/>
                    </a:lnTo>
                    <a:lnTo>
                      <a:pt x="4038" y="48"/>
                    </a:lnTo>
                    <a:lnTo>
                      <a:pt x="4038" y="48"/>
                    </a:lnTo>
                    <a:lnTo>
                      <a:pt x="4044" y="48"/>
                    </a:lnTo>
                    <a:lnTo>
                      <a:pt x="4044" y="48"/>
                    </a:lnTo>
                    <a:lnTo>
                      <a:pt x="4044" y="48"/>
                    </a:lnTo>
                    <a:lnTo>
                      <a:pt x="4044" y="48"/>
                    </a:lnTo>
                    <a:lnTo>
                      <a:pt x="4044" y="48"/>
                    </a:lnTo>
                    <a:lnTo>
                      <a:pt x="4044" y="48"/>
                    </a:lnTo>
                    <a:lnTo>
                      <a:pt x="4050" y="48"/>
                    </a:lnTo>
                    <a:lnTo>
                      <a:pt x="4050" y="48"/>
                    </a:lnTo>
                    <a:lnTo>
                      <a:pt x="4050" y="48"/>
                    </a:lnTo>
                    <a:lnTo>
                      <a:pt x="4050" y="48"/>
                    </a:lnTo>
                    <a:lnTo>
                      <a:pt x="4050" y="48"/>
                    </a:lnTo>
                    <a:lnTo>
                      <a:pt x="4050" y="48"/>
                    </a:lnTo>
                    <a:lnTo>
                      <a:pt x="4056" y="48"/>
                    </a:lnTo>
                    <a:lnTo>
                      <a:pt x="4056" y="48"/>
                    </a:lnTo>
                    <a:lnTo>
                      <a:pt x="4056" y="48"/>
                    </a:lnTo>
                    <a:lnTo>
                      <a:pt x="4056" y="48"/>
                    </a:lnTo>
                    <a:lnTo>
                      <a:pt x="4056" y="48"/>
                    </a:lnTo>
                    <a:lnTo>
                      <a:pt x="4056" y="48"/>
                    </a:lnTo>
                    <a:lnTo>
                      <a:pt x="4056" y="48"/>
                    </a:lnTo>
                    <a:lnTo>
                      <a:pt x="4062" y="48"/>
                    </a:lnTo>
                    <a:lnTo>
                      <a:pt x="4062" y="48"/>
                    </a:lnTo>
                    <a:lnTo>
                      <a:pt x="4062" y="48"/>
                    </a:lnTo>
                    <a:lnTo>
                      <a:pt x="4062" y="48"/>
                    </a:lnTo>
                    <a:lnTo>
                      <a:pt x="4062" y="48"/>
                    </a:lnTo>
                    <a:lnTo>
                      <a:pt x="4062" y="48"/>
                    </a:lnTo>
                    <a:lnTo>
                      <a:pt x="4062" y="48"/>
                    </a:lnTo>
                    <a:lnTo>
                      <a:pt x="4068" y="48"/>
                    </a:lnTo>
                    <a:lnTo>
                      <a:pt x="4068" y="48"/>
                    </a:lnTo>
                    <a:lnTo>
                      <a:pt x="4068" y="48"/>
                    </a:lnTo>
                    <a:lnTo>
                      <a:pt x="4068" y="48"/>
                    </a:lnTo>
                    <a:lnTo>
                      <a:pt x="4068" y="48"/>
                    </a:lnTo>
                    <a:lnTo>
                      <a:pt x="4068" y="48"/>
                    </a:lnTo>
                    <a:lnTo>
                      <a:pt x="4074" y="48"/>
                    </a:lnTo>
                    <a:lnTo>
                      <a:pt x="4074" y="48"/>
                    </a:lnTo>
                    <a:lnTo>
                      <a:pt x="4074" y="48"/>
                    </a:lnTo>
                    <a:lnTo>
                      <a:pt x="4074" y="48"/>
                    </a:lnTo>
                    <a:lnTo>
                      <a:pt x="4074" y="48"/>
                    </a:lnTo>
                    <a:lnTo>
                      <a:pt x="4074" y="48"/>
                    </a:lnTo>
                    <a:lnTo>
                      <a:pt x="4074" y="48"/>
                    </a:lnTo>
                    <a:lnTo>
                      <a:pt x="4080" y="48"/>
                    </a:lnTo>
                    <a:lnTo>
                      <a:pt x="4080" y="48"/>
                    </a:lnTo>
                    <a:lnTo>
                      <a:pt x="4080" y="48"/>
                    </a:lnTo>
                    <a:lnTo>
                      <a:pt x="4080" y="48"/>
                    </a:lnTo>
                    <a:lnTo>
                      <a:pt x="4080" y="48"/>
                    </a:lnTo>
                    <a:lnTo>
                      <a:pt x="4080" y="48"/>
                    </a:lnTo>
                    <a:lnTo>
                      <a:pt x="4086" y="48"/>
                    </a:lnTo>
                    <a:lnTo>
                      <a:pt x="4086" y="48"/>
                    </a:lnTo>
                    <a:lnTo>
                      <a:pt x="4086" y="48"/>
                    </a:lnTo>
                    <a:lnTo>
                      <a:pt x="4086" y="48"/>
                    </a:lnTo>
                    <a:lnTo>
                      <a:pt x="4086" y="48"/>
                    </a:lnTo>
                    <a:lnTo>
                      <a:pt x="4086" y="48"/>
                    </a:lnTo>
                    <a:lnTo>
                      <a:pt x="4086" y="48"/>
                    </a:lnTo>
                    <a:lnTo>
                      <a:pt x="4092" y="48"/>
                    </a:lnTo>
                    <a:lnTo>
                      <a:pt x="4092" y="48"/>
                    </a:lnTo>
                    <a:lnTo>
                      <a:pt x="4092" y="48"/>
                    </a:lnTo>
                    <a:lnTo>
                      <a:pt x="4092" y="48"/>
                    </a:lnTo>
                    <a:lnTo>
                      <a:pt x="4092" y="48"/>
                    </a:lnTo>
                    <a:lnTo>
                      <a:pt x="4092" y="48"/>
                    </a:lnTo>
                    <a:lnTo>
                      <a:pt x="4098" y="48"/>
                    </a:lnTo>
                    <a:lnTo>
                      <a:pt x="4098" y="48"/>
                    </a:lnTo>
                    <a:lnTo>
                      <a:pt x="4098" y="48"/>
                    </a:lnTo>
                    <a:lnTo>
                      <a:pt x="4098" y="48"/>
                    </a:lnTo>
                    <a:lnTo>
                      <a:pt x="4098" y="48"/>
                    </a:lnTo>
                    <a:lnTo>
                      <a:pt x="4098" y="48"/>
                    </a:lnTo>
                    <a:lnTo>
                      <a:pt x="4104" y="48"/>
                    </a:lnTo>
                    <a:lnTo>
                      <a:pt x="4104" y="48"/>
                    </a:lnTo>
                    <a:lnTo>
                      <a:pt x="4104" y="48"/>
                    </a:lnTo>
                    <a:lnTo>
                      <a:pt x="4104" y="48"/>
                    </a:lnTo>
                    <a:lnTo>
                      <a:pt x="4104" y="48"/>
                    </a:lnTo>
                    <a:lnTo>
                      <a:pt x="4104" y="48"/>
                    </a:lnTo>
                    <a:lnTo>
                      <a:pt x="4104" y="48"/>
                    </a:lnTo>
                    <a:lnTo>
                      <a:pt x="4110" y="48"/>
                    </a:lnTo>
                    <a:lnTo>
                      <a:pt x="4110" y="48"/>
                    </a:lnTo>
                    <a:lnTo>
                      <a:pt x="4110" y="48"/>
                    </a:lnTo>
                    <a:lnTo>
                      <a:pt x="4110" y="48"/>
                    </a:lnTo>
                    <a:lnTo>
                      <a:pt x="4110" y="48"/>
                    </a:lnTo>
                    <a:lnTo>
                      <a:pt x="4110" y="48"/>
                    </a:lnTo>
                    <a:lnTo>
                      <a:pt x="4110" y="48"/>
                    </a:lnTo>
                    <a:lnTo>
                      <a:pt x="4116" y="48"/>
                    </a:lnTo>
                    <a:lnTo>
                      <a:pt x="4116" y="48"/>
                    </a:lnTo>
                    <a:lnTo>
                      <a:pt x="4116" y="48"/>
                    </a:lnTo>
                    <a:lnTo>
                      <a:pt x="4116" y="48"/>
                    </a:lnTo>
                    <a:lnTo>
                      <a:pt x="4116" y="48"/>
                    </a:lnTo>
                    <a:lnTo>
                      <a:pt x="4116" y="48"/>
                    </a:lnTo>
                    <a:lnTo>
                      <a:pt x="4122" y="48"/>
                    </a:lnTo>
                    <a:lnTo>
                      <a:pt x="4122" y="48"/>
                    </a:lnTo>
                    <a:lnTo>
                      <a:pt x="4122" y="48"/>
                    </a:lnTo>
                    <a:lnTo>
                      <a:pt x="4122" y="48"/>
                    </a:lnTo>
                    <a:lnTo>
                      <a:pt x="4122" y="48"/>
                    </a:lnTo>
                    <a:lnTo>
                      <a:pt x="4122" y="48"/>
                    </a:lnTo>
                    <a:lnTo>
                      <a:pt x="4128" y="48"/>
                    </a:lnTo>
                    <a:lnTo>
                      <a:pt x="4128" y="48"/>
                    </a:lnTo>
                    <a:lnTo>
                      <a:pt x="4128" y="48"/>
                    </a:lnTo>
                    <a:lnTo>
                      <a:pt x="4128" y="48"/>
                    </a:lnTo>
                    <a:lnTo>
                      <a:pt x="4128" y="48"/>
                    </a:lnTo>
                    <a:lnTo>
                      <a:pt x="4128" y="48"/>
                    </a:lnTo>
                    <a:lnTo>
                      <a:pt x="4128" y="48"/>
                    </a:lnTo>
                    <a:lnTo>
                      <a:pt x="4134" y="48"/>
                    </a:lnTo>
                    <a:lnTo>
                      <a:pt x="4134" y="48"/>
                    </a:lnTo>
                    <a:lnTo>
                      <a:pt x="4134" y="48"/>
                    </a:lnTo>
                    <a:lnTo>
                      <a:pt x="4134" y="48"/>
                    </a:lnTo>
                    <a:lnTo>
                      <a:pt x="4134" y="48"/>
                    </a:lnTo>
                    <a:lnTo>
                      <a:pt x="4134" y="48"/>
                    </a:lnTo>
                    <a:lnTo>
                      <a:pt x="4140" y="48"/>
                    </a:lnTo>
                    <a:lnTo>
                      <a:pt x="4140" y="48"/>
                    </a:lnTo>
                    <a:lnTo>
                      <a:pt x="4140" y="48"/>
                    </a:lnTo>
                    <a:lnTo>
                      <a:pt x="4140" y="48"/>
                    </a:lnTo>
                    <a:lnTo>
                      <a:pt x="4140" y="48"/>
                    </a:lnTo>
                    <a:lnTo>
                      <a:pt x="4140" y="48"/>
                    </a:lnTo>
                    <a:lnTo>
                      <a:pt x="4140" y="48"/>
                    </a:lnTo>
                    <a:lnTo>
                      <a:pt x="4146" y="48"/>
                    </a:lnTo>
                    <a:lnTo>
                      <a:pt x="4146" y="48"/>
                    </a:lnTo>
                    <a:lnTo>
                      <a:pt x="4146" y="48"/>
                    </a:lnTo>
                    <a:lnTo>
                      <a:pt x="4146" y="48"/>
                    </a:lnTo>
                    <a:lnTo>
                      <a:pt x="4146" y="48"/>
                    </a:lnTo>
                    <a:lnTo>
                      <a:pt x="4146" y="48"/>
                    </a:lnTo>
                    <a:lnTo>
                      <a:pt x="4152" y="48"/>
                    </a:lnTo>
                    <a:lnTo>
                      <a:pt x="4152" y="48"/>
                    </a:lnTo>
                    <a:lnTo>
                      <a:pt x="4152" y="48"/>
                    </a:lnTo>
                    <a:lnTo>
                      <a:pt x="4152" y="48"/>
                    </a:lnTo>
                    <a:lnTo>
                      <a:pt x="4152" y="48"/>
                    </a:lnTo>
                    <a:lnTo>
                      <a:pt x="4152" y="48"/>
                    </a:lnTo>
                    <a:lnTo>
                      <a:pt x="4152" y="48"/>
                    </a:lnTo>
                    <a:lnTo>
                      <a:pt x="4158" y="48"/>
                    </a:lnTo>
                    <a:lnTo>
                      <a:pt x="4158" y="48"/>
                    </a:lnTo>
                    <a:lnTo>
                      <a:pt x="4158" y="48"/>
                    </a:lnTo>
                    <a:lnTo>
                      <a:pt x="4158" y="48"/>
                    </a:lnTo>
                    <a:lnTo>
                      <a:pt x="4158" y="48"/>
                    </a:lnTo>
                    <a:lnTo>
                      <a:pt x="4158" y="48"/>
                    </a:lnTo>
                    <a:lnTo>
                      <a:pt x="4164" y="48"/>
                    </a:lnTo>
                    <a:lnTo>
                      <a:pt x="4164" y="48"/>
                    </a:lnTo>
                    <a:lnTo>
                      <a:pt x="4164" y="48"/>
                    </a:lnTo>
                    <a:lnTo>
                      <a:pt x="4164" y="48"/>
                    </a:lnTo>
                    <a:lnTo>
                      <a:pt x="4164" y="48"/>
                    </a:lnTo>
                    <a:lnTo>
                      <a:pt x="4164" y="48"/>
                    </a:lnTo>
                    <a:lnTo>
                      <a:pt x="4164" y="48"/>
                    </a:lnTo>
                    <a:lnTo>
                      <a:pt x="4170" y="48"/>
                    </a:lnTo>
                    <a:lnTo>
                      <a:pt x="4170" y="48"/>
                    </a:lnTo>
                    <a:lnTo>
                      <a:pt x="4170" y="48"/>
                    </a:lnTo>
                    <a:lnTo>
                      <a:pt x="4170" y="48"/>
                    </a:lnTo>
                    <a:lnTo>
                      <a:pt x="4170" y="48"/>
                    </a:lnTo>
                    <a:lnTo>
                      <a:pt x="4170" y="48"/>
                    </a:lnTo>
                    <a:lnTo>
                      <a:pt x="4176" y="48"/>
                    </a:lnTo>
                    <a:lnTo>
                      <a:pt x="4176" y="48"/>
                    </a:lnTo>
                    <a:lnTo>
                      <a:pt x="4176" y="48"/>
                    </a:lnTo>
                    <a:lnTo>
                      <a:pt x="4176" y="48"/>
                    </a:lnTo>
                    <a:lnTo>
                      <a:pt x="4176" y="48"/>
                    </a:lnTo>
                    <a:lnTo>
                      <a:pt x="4176" y="48"/>
                    </a:lnTo>
                    <a:lnTo>
                      <a:pt x="4176" y="48"/>
                    </a:lnTo>
                    <a:lnTo>
                      <a:pt x="4182" y="48"/>
                    </a:lnTo>
                    <a:lnTo>
                      <a:pt x="4182" y="48"/>
                    </a:lnTo>
                    <a:lnTo>
                      <a:pt x="4182" y="48"/>
                    </a:lnTo>
                    <a:lnTo>
                      <a:pt x="4182" y="48"/>
                    </a:lnTo>
                    <a:lnTo>
                      <a:pt x="4182" y="48"/>
                    </a:lnTo>
                    <a:lnTo>
                      <a:pt x="4182" y="48"/>
                    </a:lnTo>
                    <a:lnTo>
                      <a:pt x="4182" y="48"/>
                    </a:lnTo>
                    <a:lnTo>
                      <a:pt x="4188" y="48"/>
                    </a:lnTo>
                    <a:lnTo>
                      <a:pt x="4188" y="48"/>
                    </a:lnTo>
                    <a:lnTo>
                      <a:pt x="4188" y="48"/>
                    </a:lnTo>
                    <a:lnTo>
                      <a:pt x="4188" y="48"/>
                    </a:lnTo>
                    <a:lnTo>
                      <a:pt x="4188" y="48"/>
                    </a:lnTo>
                    <a:lnTo>
                      <a:pt x="4188" y="48"/>
                    </a:lnTo>
                    <a:lnTo>
                      <a:pt x="4188" y="48"/>
                    </a:lnTo>
                    <a:lnTo>
                      <a:pt x="4194" y="48"/>
                    </a:lnTo>
                    <a:lnTo>
                      <a:pt x="4194" y="48"/>
                    </a:lnTo>
                    <a:lnTo>
                      <a:pt x="4194" y="48"/>
                    </a:lnTo>
                    <a:lnTo>
                      <a:pt x="4194" y="48"/>
                    </a:lnTo>
                    <a:lnTo>
                      <a:pt x="4194" y="48"/>
                    </a:lnTo>
                    <a:lnTo>
                      <a:pt x="4194" y="48"/>
                    </a:lnTo>
                    <a:lnTo>
                      <a:pt x="4200" y="48"/>
                    </a:lnTo>
                    <a:lnTo>
                      <a:pt x="4200" y="48"/>
                    </a:lnTo>
                    <a:lnTo>
                      <a:pt x="4200" y="48"/>
                    </a:lnTo>
                    <a:lnTo>
                      <a:pt x="4200" y="48"/>
                    </a:lnTo>
                    <a:lnTo>
                      <a:pt x="4200" y="48"/>
                    </a:lnTo>
                    <a:lnTo>
                      <a:pt x="4200" y="48"/>
                    </a:lnTo>
                    <a:lnTo>
                      <a:pt x="4206" y="48"/>
                    </a:lnTo>
                    <a:lnTo>
                      <a:pt x="4206" y="48"/>
                    </a:lnTo>
                    <a:lnTo>
                      <a:pt x="4206" y="48"/>
                    </a:lnTo>
                    <a:lnTo>
                      <a:pt x="4206" y="48"/>
                    </a:lnTo>
                    <a:lnTo>
                      <a:pt x="4206" y="48"/>
                    </a:lnTo>
                    <a:lnTo>
                      <a:pt x="4206" y="48"/>
                    </a:lnTo>
                    <a:lnTo>
                      <a:pt x="4212" y="48"/>
                    </a:lnTo>
                    <a:lnTo>
                      <a:pt x="4212" y="48"/>
                    </a:lnTo>
                    <a:lnTo>
                      <a:pt x="4212" y="48"/>
                    </a:lnTo>
                    <a:lnTo>
                      <a:pt x="4212" y="48"/>
                    </a:lnTo>
                    <a:lnTo>
                      <a:pt x="4212" y="48"/>
                    </a:lnTo>
                    <a:lnTo>
                      <a:pt x="4212" y="48"/>
                    </a:lnTo>
                    <a:lnTo>
                      <a:pt x="4212" y="48"/>
                    </a:lnTo>
                    <a:lnTo>
                      <a:pt x="4218" y="48"/>
                    </a:lnTo>
                    <a:lnTo>
                      <a:pt x="4218" y="48"/>
                    </a:lnTo>
                    <a:lnTo>
                      <a:pt x="4218" y="48"/>
                    </a:lnTo>
                    <a:lnTo>
                      <a:pt x="4218" y="48"/>
                    </a:lnTo>
                    <a:lnTo>
                      <a:pt x="4218" y="48"/>
                    </a:lnTo>
                    <a:lnTo>
                      <a:pt x="4218" y="48"/>
                    </a:lnTo>
                    <a:lnTo>
                      <a:pt x="4224" y="48"/>
                    </a:lnTo>
                    <a:lnTo>
                      <a:pt x="4224" y="48"/>
                    </a:lnTo>
                    <a:lnTo>
                      <a:pt x="4224" y="48"/>
                    </a:lnTo>
                    <a:lnTo>
                      <a:pt x="4224" y="48"/>
                    </a:lnTo>
                    <a:lnTo>
                      <a:pt x="4224" y="48"/>
                    </a:lnTo>
                    <a:lnTo>
                      <a:pt x="4224" y="48"/>
                    </a:lnTo>
                    <a:lnTo>
                      <a:pt x="4224" y="48"/>
                    </a:lnTo>
                    <a:lnTo>
                      <a:pt x="4230" y="48"/>
                    </a:lnTo>
                    <a:lnTo>
                      <a:pt x="4230" y="48"/>
                    </a:lnTo>
                    <a:lnTo>
                      <a:pt x="4230" y="48"/>
                    </a:lnTo>
                    <a:lnTo>
                      <a:pt x="4230" y="48"/>
                    </a:lnTo>
                    <a:lnTo>
                      <a:pt x="4230" y="48"/>
                    </a:lnTo>
                    <a:lnTo>
                      <a:pt x="4230" y="48"/>
                    </a:lnTo>
                    <a:lnTo>
                      <a:pt x="4236" y="48"/>
                    </a:lnTo>
                    <a:lnTo>
                      <a:pt x="4236" y="48"/>
                    </a:lnTo>
                    <a:lnTo>
                      <a:pt x="4236" y="48"/>
                    </a:lnTo>
                    <a:lnTo>
                      <a:pt x="4236" y="48"/>
                    </a:lnTo>
                    <a:lnTo>
                      <a:pt x="4236" y="48"/>
                    </a:lnTo>
                    <a:lnTo>
                      <a:pt x="4236" y="48"/>
                    </a:lnTo>
                    <a:lnTo>
                      <a:pt x="4236" y="48"/>
                    </a:lnTo>
                    <a:lnTo>
                      <a:pt x="4242" y="48"/>
                    </a:lnTo>
                    <a:lnTo>
                      <a:pt x="4242" y="48"/>
                    </a:lnTo>
                    <a:lnTo>
                      <a:pt x="4242" y="48"/>
                    </a:lnTo>
                    <a:lnTo>
                      <a:pt x="4242" y="48"/>
                    </a:lnTo>
                    <a:lnTo>
                      <a:pt x="4242" y="48"/>
                    </a:lnTo>
                    <a:lnTo>
                      <a:pt x="4242" y="48"/>
                    </a:lnTo>
                    <a:lnTo>
                      <a:pt x="4242" y="48"/>
                    </a:lnTo>
                    <a:lnTo>
                      <a:pt x="4248" y="48"/>
                    </a:lnTo>
                    <a:lnTo>
                      <a:pt x="4248" y="48"/>
                    </a:lnTo>
                    <a:lnTo>
                      <a:pt x="4248" y="48"/>
                    </a:lnTo>
                    <a:lnTo>
                      <a:pt x="4248" y="48"/>
                    </a:lnTo>
                    <a:lnTo>
                      <a:pt x="4248" y="48"/>
                    </a:lnTo>
                    <a:lnTo>
                      <a:pt x="4248" y="48"/>
                    </a:lnTo>
                    <a:lnTo>
                      <a:pt x="4254" y="48"/>
                    </a:lnTo>
                    <a:lnTo>
                      <a:pt x="4254" y="48"/>
                    </a:lnTo>
                    <a:lnTo>
                      <a:pt x="4254" y="48"/>
                    </a:lnTo>
                    <a:lnTo>
                      <a:pt x="4254" y="48"/>
                    </a:lnTo>
                    <a:lnTo>
                      <a:pt x="4254" y="48"/>
                    </a:lnTo>
                    <a:lnTo>
                      <a:pt x="4254" y="48"/>
                    </a:lnTo>
                    <a:lnTo>
                      <a:pt x="4260" y="48"/>
                    </a:lnTo>
                    <a:lnTo>
                      <a:pt x="4260" y="48"/>
                    </a:lnTo>
                    <a:lnTo>
                      <a:pt x="4260" y="48"/>
                    </a:lnTo>
                    <a:lnTo>
                      <a:pt x="4260" y="48"/>
                    </a:lnTo>
                    <a:lnTo>
                      <a:pt x="4260" y="48"/>
                    </a:lnTo>
                    <a:lnTo>
                      <a:pt x="4260" y="48"/>
                    </a:lnTo>
                    <a:lnTo>
                      <a:pt x="4260" y="48"/>
                    </a:lnTo>
                    <a:lnTo>
                      <a:pt x="4266" y="48"/>
                    </a:lnTo>
                    <a:lnTo>
                      <a:pt x="4266" y="48"/>
                    </a:lnTo>
                    <a:lnTo>
                      <a:pt x="4266" y="48"/>
                    </a:lnTo>
                    <a:lnTo>
                      <a:pt x="4266" y="48"/>
                    </a:lnTo>
                    <a:lnTo>
                      <a:pt x="4266" y="48"/>
                    </a:lnTo>
                    <a:lnTo>
                      <a:pt x="4266" y="48"/>
                    </a:lnTo>
                    <a:lnTo>
                      <a:pt x="4272" y="48"/>
                    </a:lnTo>
                    <a:lnTo>
                      <a:pt x="4272" y="48"/>
                    </a:lnTo>
                    <a:lnTo>
                      <a:pt x="4272" y="48"/>
                    </a:lnTo>
                    <a:lnTo>
                      <a:pt x="4272" y="48"/>
                    </a:lnTo>
                    <a:lnTo>
                      <a:pt x="4272" y="48"/>
                    </a:lnTo>
                    <a:lnTo>
                      <a:pt x="4272" y="48"/>
                    </a:lnTo>
                    <a:lnTo>
                      <a:pt x="4272" y="48"/>
                    </a:lnTo>
                    <a:lnTo>
                      <a:pt x="4278" y="48"/>
                    </a:lnTo>
                    <a:lnTo>
                      <a:pt x="4278" y="48"/>
                    </a:lnTo>
                    <a:lnTo>
                      <a:pt x="4278" y="48"/>
                    </a:lnTo>
                    <a:lnTo>
                      <a:pt x="4278" y="48"/>
                    </a:lnTo>
                    <a:lnTo>
                      <a:pt x="4278" y="48"/>
                    </a:lnTo>
                    <a:lnTo>
                      <a:pt x="4278" y="48"/>
                    </a:lnTo>
                    <a:lnTo>
                      <a:pt x="4284" y="48"/>
                    </a:lnTo>
                    <a:lnTo>
                      <a:pt x="4284" y="48"/>
                    </a:lnTo>
                    <a:lnTo>
                      <a:pt x="4284" y="48"/>
                    </a:lnTo>
                    <a:lnTo>
                      <a:pt x="4284" y="48"/>
                    </a:lnTo>
                    <a:lnTo>
                      <a:pt x="4284" y="48"/>
                    </a:lnTo>
                    <a:lnTo>
                      <a:pt x="4284" y="48"/>
                    </a:lnTo>
                    <a:lnTo>
                      <a:pt x="4284" y="48"/>
                    </a:lnTo>
                    <a:lnTo>
                      <a:pt x="4290" y="48"/>
                    </a:lnTo>
                    <a:lnTo>
                      <a:pt x="4290" y="48"/>
                    </a:lnTo>
                    <a:lnTo>
                      <a:pt x="4290" y="48"/>
                    </a:lnTo>
                    <a:lnTo>
                      <a:pt x="4290" y="48"/>
                    </a:lnTo>
                    <a:lnTo>
                      <a:pt x="4290" y="48"/>
                    </a:lnTo>
                    <a:lnTo>
                      <a:pt x="4290" y="48"/>
                    </a:lnTo>
                    <a:lnTo>
                      <a:pt x="4296" y="48"/>
                    </a:lnTo>
                    <a:lnTo>
                      <a:pt x="4296" y="48"/>
                    </a:lnTo>
                    <a:lnTo>
                      <a:pt x="4296" y="48"/>
                    </a:lnTo>
                    <a:lnTo>
                      <a:pt x="4296" y="48"/>
                    </a:lnTo>
                    <a:lnTo>
                      <a:pt x="4296" y="48"/>
                    </a:lnTo>
                    <a:lnTo>
                      <a:pt x="4296" y="48"/>
                    </a:lnTo>
                    <a:lnTo>
                      <a:pt x="4296" y="48"/>
                    </a:lnTo>
                    <a:lnTo>
                      <a:pt x="4302" y="48"/>
                    </a:lnTo>
                    <a:lnTo>
                      <a:pt x="4302" y="48"/>
                    </a:lnTo>
                    <a:lnTo>
                      <a:pt x="4302" y="48"/>
                    </a:lnTo>
                    <a:lnTo>
                      <a:pt x="4302" y="48"/>
                    </a:lnTo>
                    <a:lnTo>
                      <a:pt x="4302" y="48"/>
                    </a:lnTo>
                    <a:lnTo>
                      <a:pt x="4302" y="48"/>
                    </a:lnTo>
                    <a:lnTo>
                      <a:pt x="4308" y="48"/>
                    </a:lnTo>
                    <a:lnTo>
                      <a:pt x="4308" y="48"/>
                    </a:lnTo>
                    <a:lnTo>
                      <a:pt x="4308" y="48"/>
                    </a:lnTo>
                    <a:lnTo>
                      <a:pt x="4308" y="48"/>
                    </a:lnTo>
                    <a:lnTo>
                      <a:pt x="4308" y="48"/>
                    </a:lnTo>
                    <a:lnTo>
                      <a:pt x="4308" y="48"/>
                    </a:lnTo>
                    <a:lnTo>
                      <a:pt x="4308" y="48"/>
                    </a:lnTo>
                    <a:lnTo>
                      <a:pt x="4314" y="48"/>
                    </a:lnTo>
                    <a:lnTo>
                      <a:pt x="4314" y="48"/>
                    </a:lnTo>
                    <a:lnTo>
                      <a:pt x="4314" y="48"/>
                    </a:lnTo>
                    <a:lnTo>
                      <a:pt x="4314" y="48"/>
                    </a:lnTo>
                    <a:lnTo>
                      <a:pt x="4314" y="48"/>
                    </a:lnTo>
                    <a:lnTo>
                      <a:pt x="4314" y="48"/>
                    </a:lnTo>
                    <a:lnTo>
                      <a:pt x="4320" y="48"/>
                    </a:lnTo>
                    <a:lnTo>
                      <a:pt x="4320" y="48"/>
                    </a:lnTo>
                    <a:lnTo>
                      <a:pt x="4320" y="48"/>
                    </a:lnTo>
                    <a:lnTo>
                      <a:pt x="4320" y="48"/>
                    </a:lnTo>
                    <a:lnTo>
                      <a:pt x="4320" y="48"/>
                    </a:lnTo>
                    <a:lnTo>
                      <a:pt x="4320" y="48"/>
                    </a:lnTo>
                    <a:lnTo>
                      <a:pt x="4320" y="48"/>
                    </a:lnTo>
                    <a:lnTo>
                      <a:pt x="4326" y="48"/>
                    </a:lnTo>
                    <a:lnTo>
                      <a:pt x="4326" y="48"/>
                    </a:lnTo>
                    <a:lnTo>
                      <a:pt x="4326" y="48"/>
                    </a:lnTo>
                    <a:lnTo>
                      <a:pt x="4326" y="48"/>
                    </a:lnTo>
                    <a:lnTo>
                      <a:pt x="4326" y="48"/>
                    </a:lnTo>
                    <a:lnTo>
                      <a:pt x="4326" y="48"/>
                    </a:lnTo>
                    <a:lnTo>
                      <a:pt x="4332" y="48"/>
                    </a:lnTo>
                    <a:lnTo>
                      <a:pt x="4332" y="48"/>
                    </a:lnTo>
                    <a:lnTo>
                      <a:pt x="4332" y="48"/>
                    </a:lnTo>
                    <a:lnTo>
                      <a:pt x="4332" y="48"/>
                    </a:lnTo>
                    <a:lnTo>
                      <a:pt x="4332" y="48"/>
                    </a:lnTo>
                    <a:lnTo>
                      <a:pt x="4332" y="48"/>
                    </a:lnTo>
                    <a:lnTo>
                      <a:pt x="4332" y="48"/>
                    </a:lnTo>
                    <a:lnTo>
                      <a:pt x="4338" y="48"/>
                    </a:lnTo>
                    <a:lnTo>
                      <a:pt x="4338" y="48"/>
                    </a:lnTo>
                    <a:lnTo>
                      <a:pt x="4338" y="48"/>
                    </a:lnTo>
                    <a:lnTo>
                      <a:pt x="4338" y="48"/>
                    </a:lnTo>
                    <a:lnTo>
                      <a:pt x="4338" y="48"/>
                    </a:lnTo>
                    <a:lnTo>
                      <a:pt x="4338" y="48"/>
                    </a:lnTo>
                    <a:lnTo>
                      <a:pt x="4344" y="48"/>
                    </a:lnTo>
                    <a:lnTo>
                      <a:pt x="4344" y="48"/>
                    </a:lnTo>
                    <a:lnTo>
                      <a:pt x="4344" y="48"/>
                    </a:lnTo>
                    <a:lnTo>
                      <a:pt x="4344" y="48"/>
                    </a:lnTo>
                    <a:lnTo>
                      <a:pt x="4344" y="48"/>
                    </a:lnTo>
                    <a:lnTo>
                      <a:pt x="4344" y="48"/>
                    </a:lnTo>
                    <a:lnTo>
                      <a:pt x="4344" y="48"/>
                    </a:lnTo>
                    <a:lnTo>
                      <a:pt x="4350" y="48"/>
                    </a:lnTo>
                    <a:lnTo>
                      <a:pt x="4350" y="48"/>
                    </a:lnTo>
                    <a:lnTo>
                      <a:pt x="4350" y="48"/>
                    </a:lnTo>
                    <a:lnTo>
                      <a:pt x="4350" y="48"/>
                    </a:lnTo>
                    <a:lnTo>
                      <a:pt x="4350" y="48"/>
                    </a:lnTo>
                    <a:lnTo>
                      <a:pt x="4350" y="48"/>
                    </a:lnTo>
                    <a:lnTo>
                      <a:pt x="4356" y="48"/>
                    </a:lnTo>
                    <a:lnTo>
                      <a:pt x="4356" y="48"/>
                    </a:lnTo>
                    <a:lnTo>
                      <a:pt x="4356" y="48"/>
                    </a:lnTo>
                    <a:lnTo>
                      <a:pt x="4356" y="48"/>
                    </a:lnTo>
                    <a:lnTo>
                      <a:pt x="4356" y="48"/>
                    </a:lnTo>
                    <a:lnTo>
                      <a:pt x="4356" y="48"/>
                    </a:lnTo>
                    <a:lnTo>
                      <a:pt x="4356" y="48"/>
                    </a:lnTo>
                    <a:lnTo>
                      <a:pt x="4362" y="48"/>
                    </a:lnTo>
                    <a:lnTo>
                      <a:pt x="4362" y="48"/>
                    </a:lnTo>
                    <a:lnTo>
                      <a:pt x="4362" y="48"/>
                    </a:lnTo>
                    <a:lnTo>
                      <a:pt x="4362" y="48"/>
                    </a:lnTo>
                    <a:lnTo>
                      <a:pt x="4362" y="48"/>
                    </a:lnTo>
                    <a:lnTo>
                      <a:pt x="4362" y="48"/>
                    </a:lnTo>
                    <a:lnTo>
                      <a:pt x="4368" y="48"/>
                    </a:lnTo>
                    <a:lnTo>
                      <a:pt x="4368" y="48"/>
                    </a:lnTo>
                    <a:lnTo>
                      <a:pt x="4368" y="48"/>
                    </a:lnTo>
                    <a:lnTo>
                      <a:pt x="4368" y="48"/>
                    </a:lnTo>
                    <a:lnTo>
                      <a:pt x="4368" y="48"/>
                    </a:lnTo>
                    <a:lnTo>
                      <a:pt x="4368" y="48"/>
                    </a:lnTo>
                    <a:lnTo>
                      <a:pt x="4368" y="48"/>
                    </a:lnTo>
                    <a:lnTo>
                      <a:pt x="4374" y="48"/>
                    </a:lnTo>
                    <a:lnTo>
                      <a:pt x="4374" y="48"/>
                    </a:lnTo>
                    <a:lnTo>
                      <a:pt x="4374" y="48"/>
                    </a:lnTo>
                    <a:lnTo>
                      <a:pt x="4374" y="48"/>
                    </a:lnTo>
                    <a:lnTo>
                      <a:pt x="4374" y="48"/>
                    </a:lnTo>
                    <a:lnTo>
                      <a:pt x="4374" y="48"/>
                    </a:lnTo>
                    <a:lnTo>
                      <a:pt x="4380" y="48"/>
                    </a:lnTo>
                    <a:lnTo>
                      <a:pt x="4380" y="48"/>
                    </a:lnTo>
                    <a:lnTo>
                      <a:pt x="4380" y="48"/>
                    </a:lnTo>
                    <a:lnTo>
                      <a:pt x="4380" y="48"/>
                    </a:lnTo>
                    <a:lnTo>
                      <a:pt x="4380" y="48"/>
                    </a:lnTo>
                    <a:lnTo>
                      <a:pt x="4380" y="48"/>
                    </a:lnTo>
                    <a:lnTo>
                      <a:pt x="4380" y="48"/>
                    </a:lnTo>
                    <a:lnTo>
                      <a:pt x="4386" y="48"/>
                    </a:lnTo>
                    <a:lnTo>
                      <a:pt x="4386" y="48"/>
                    </a:lnTo>
                    <a:lnTo>
                      <a:pt x="4386" y="48"/>
                    </a:lnTo>
                    <a:lnTo>
                      <a:pt x="4386" y="48"/>
                    </a:lnTo>
                    <a:lnTo>
                      <a:pt x="4386" y="48"/>
                    </a:lnTo>
                    <a:lnTo>
                      <a:pt x="4386" y="48"/>
                    </a:lnTo>
                    <a:lnTo>
                      <a:pt x="4386" y="48"/>
                    </a:lnTo>
                    <a:lnTo>
                      <a:pt x="4392" y="48"/>
                    </a:lnTo>
                    <a:lnTo>
                      <a:pt x="4392" y="48"/>
                    </a:lnTo>
                    <a:lnTo>
                      <a:pt x="4392" y="48"/>
                    </a:lnTo>
                    <a:lnTo>
                      <a:pt x="4392" y="48"/>
                    </a:lnTo>
                    <a:lnTo>
                      <a:pt x="4392" y="48"/>
                    </a:lnTo>
                    <a:lnTo>
                      <a:pt x="4398" y="48"/>
                    </a:lnTo>
                    <a:lnTo>
                      <a:pt x="4398" y="48"/>
                    </a:lnTo>
                    <a:lnTo>
                      <a:pt x="4398" y="48"/>
                    </a:lnTo>
                    <a:lnTo>
                      <a:pt x="4398" y="48"/>
                    </a:lnTo>
                    <a:lnTo>
                      <a:pt x="4398" y="48"/>
                    </a:lnTo>
                    <a:lnTo>
                      <a:pt x="4398" y="48"/>
                    </a:lnTo>
                    <a:lnTo>
                      <a:pt x="4398" y="48"/>
                    </a:lnTo>
                    <a:lnTo>
                      <a:pt x="4404" y="48"/>
                    </a:lnTo>
                    <a:lnTo>
                      <a:pt x="4404" y="48"/>
                    </a:lnTo>
                    <a:lnTo>
                      <a:pt x="4404" y="48"/>
                    </a:lnTo>
                    <a:lnTo>
                      <a:pt x="4404" y="48"/>
                    </a:lnTo>
                    <a:lnTo>
                      <a:pt x="4404" y="48"/>
                    </a:lnTo>
                    <a:lnTo>
                      <a:pt x="4404" y="48"/>
                    </a:lnTo>
                    <a:lnTo>
                      <a:pt x="4404" y="48"/>
                    </a:lnTo>
                    <a:lnTo>
                      <a:pt x="4410" y="48"/>
                    </a:lnTo>
                    <a:lnTo>
                      <a:pt x="4410" y="48"/>
                    </a:lnTo>
                    <a:lnTo>
                      <a:pt x="4410" y="48"/>
                    </a:lnTo>
                    <a:lnTo>
                      <a:pt x="4410" y="48"/>
                    </a:lnTo>
                    <a:lnTo>
                      <a:pt x="4410" y="48"/>
                    </a:lnTo>
                    <a:lnTo>
                      <a:pt x="4410" y="48"/>
                    </a:lnTo>
                    <a:lnTo>
                      <a:pt x="4416" y="48"/>
                    </a:lnTo>
                    <a:lnTo>
                      <a:pt x="4416" y="48"/>
                    </a:lnTo>
                    <a:lnTo>
                      <a:pt x="4416" y="48"/>
                    </a:lnTo>
                    <a:lnTo>
                      <a:pt x="4416" y="48"/>
                    </a:lnTo>
                    <a:lnTo>
                      <a:pt x="4416" y="48"/>
                    </a:lnTo>
                    <a:lnTo>
                      <a:pt x="4416" y="48"/>
                    </a:lnTo>
                    <a:lnTo>
                      <a:pt x="4416" y="48"/>
                    </a:lnTo>
                    <a:lnTo>
                      <a:pt x="4422" y="42"/>
                    </a:lnTo>
                    <a:lnTo>
                      <a:pt x="4422" y="42"/>
                    </a:lnTo>
                    <a:lnTo>
                      <a:pt x="4422" y="42"/>
                    </a:lnTo>
                    <a:lnTo>
                      <a:pt x="4422" y="42"/>
                    </a:lnTo>
                    <a:lnTo>
                      <a:pt x="4422" y="36"/>
                    </a:lnTo>
                    <a:lnTo>
                      <a:pt x="4422" y="36"/>
                    </a:lnTo>
                    <a:lnTo>
                      <a:pt x="4422" y="30"/>
                    </a:lnTo>
                    <a:lnTo>
                      <a:pt x="4428" y="30"/>
                    </a:lnTo>
                    <a:lnTo>
                      <a:pt x="4428" y="24"/>
                    </a:lnTo>
                    <a:lnTo>
                      <a:pt x="4428" y="24"/>
                    </a:lnTo>
                    <a:lnTo>
                      <a:pt x="4428" y="18"/>
                    </a:lnTo>
                    <a:lnTo>
                      <a:pt x="4428" y="18"/>
                    </a:lnTo>
                    <a:lnTo>
                      <a:pt x="4428" y="12"/>
                    </a:lnTo>
                    <a:lnTo>
                      <a:pt x="4434" y="12"/>
                    </a:lnTo>
                    <a:lnTo>
                      <a:pt x="4434" y="6"/>
                    </a:lnTo>
                    <a:lnTo>
                      <a:pt x="4434" y="6"/>
                    </a:lnTo>
                    <a:lnTo>
                      <a:pt x="4434" y="6"/>
                    </a:lnTo>
                    <a:lnTo>
                      <a:pt x="4434" y="0"/>
                    </a:lnTo>
                    <a:lnTo>
                      <a:pt x="4434" y="0"/>
                    </a:lnTo>
                    <a:lnTo>
                      <a:pt x="4440" y="0"/>
                    </a:lnTo>
                    <a:lnTo>
                      <a:pt x="4440" y="0"/>
                    </a:lnTo>
                    <a:lnTo>
                      <a:pt x="4440" y="0"/>
                    </a:lnTo>
                    <a:lnTo>
                      <a:pt x="4440" y="0"/>
                    </a:lnTo>
                    <a:lnTo>
                      <a:pt x="4440" y="0"/>
                    </a:lnTo>
                    <a:lnTo>
                      <a:pt x="4440" y="0"/>
                    </a:lnTo>
                    <a:lnTo>
                      <a:pt x="4446" y="0"/>
                    </a:lnTo>
                    <a:lnTo>
                      <a:pt x="4446" y="0"/>
                    </a:lnTo>
                    <a:lnTo>
                      <a:pt x="4446" y="0"/>
                    </a:lnTo>
                    <a:lnTo>
                      <a:pt x="4446" y="0"/>
                    </a:lnTo>
                    <a:lnTo>
                      <a:pt x="4446" y="0"/>
                    </a:lnTo>
                    <a:lnTo>
                      <a:pt x="4446" y="0"/>
                    </a:lnTo>
                    <a:lnTo>
                      <a:pt x="4446" y="0"/>
                    </a:lnTo>
                    <a:lnTo>
                      <a:pt x="4446" y="0"/>
                    </a:lnTo>
                    <a:lnTo>
                      <a:pt x="4452" y="0"/>
                    </a:lnTo>
                    <a:lnTo>
                      <a:pt x="4452" y="0"/>
                    </a:lnTo>
                    <a:lnTo>
                      <a:pt x="4452" y="6"/>
                    </a:lnTo>
                    <a:lnTo>
                      <a:pt x="4452" y="6"/>
                    </a:lnTo>
                    <a:lnTo>
                      <a:pt x="4452" y="6"/>
                    </a:lnTo>
                    <a:lnTo>
                      <a:pt x="4458" y="12"/>
                    </a:lnTo>
                    <a:lnTo>
                      <a:pt x="4458" y="12"/>
                    </a:lnTo>
                    <a:lnTo>
                      <a:pt x="4458" y="18"/>
                    </a:lnTo>
                    <a:lnTo>
                      <a:pt x="4458" y="18"/>
                    </a:lnTo>
                    <a:lnTo>
                      <a:pt x="4458" y="24"/>
                    </a:lnTo>
                    <a:lnTo>
                      <a:pt x="4458" y="24"/>
                    </a:lnTo>
                    <a:lnTo>
                      <a:pt x="4458" y="24"/>
                    </a:lnTo>
                    <a:lnTo>
                      <a:pt x="4464" y="30"/>
                    </a:lnTo>
                    <a:lnTo>
                      <a:pt x="4464" y="30"/>
                    </a:lnTo>
                    <a:lnTo>
                      <a:pt x="4464" y="30"/>
                    </a:lnTo>
                    <a:lnTo>
                      <a:pt x="4464" y="36"/>
                    </a:lnTo>
                    <a:lnTo>
                      <a:pt x="4464" y="36"/>
                    </a:lnTo>
                    <a:lnTo>
                      <a:pt x="4464" y="42"/>
                    </a:lnTo>
                    <a:lnTo>
                      <a:pt x="4464" y="42"/>
                    </a:lnTo>
                    <a:lnTo>
                      <a:pt x="4470" y="42"/>
                    </a:lnTo>
                    <a:lnTo>
                      <a:pt x="4470" y="48"/>
                    </a:lnTo>
                    <a:lnTo>
                      <a:pt x="4470" y="48"/>
                    </a:lnTo>
                    <a:lnTo>
                      <a:pt x="4470" y="48"/>
                    </a:lnTo>
                    <a:lnTo>
                      <a:pt x="4470" y="54"/>
                    </a:lnTo>
                    <a:lnTo>
                      <a:pt x="4470" y="54"/>
                    </a:lnTo>
                    <a:lnTo>
                      <a:pt x="4476" y="60"/>
                    </a:lnTo>
                    <a:lnTo>
                      <a:pt x="4476" y="60"/>
                    </a:lnTo>
                    <a:lnTo>
                      <a:pt x="4476" y="60"/>
                    </a:lnTo>
                    <a:lnTo>
                      <a:pt x="4476" y="66"/>
                    </a:lnTo>
                    <a:lnTo>
                      <a:pt x="4476" y="66"/>
                    </a:lnTo>
                    <a:lnTo>
                      <a:pt x="4476" y="72"/>
                    </a:lnTo>
                    <a:lnTo>
                      <a:pt x="4482" y="72"/>
                    </a:lnTo>
                    <a:lnTo>
                      <a:pt x="4482" y="72"/>
                    </a:lnTo>
                    <a:lnTo>
                      <a:pt x="4482" y="78"/>
                    </a:lnTo>
                    <a:lnTo>
                      <a:pt x="4482" y="78"/>
                    </a:lnTo>
                    <a:lnTo>
                      <a:pt x="4482" y="78"/>
                    </a:lnTo>
                    <a:lnTo>
                      <a:pt x="4482" y="84"/>
                    </a:lnTo>
                    <a:lnTo>
                      <a:pt x="4482" y="84"/>
                    </a:lnTo>
                    <a:lnTo>
                      <a:pt x="4488" y="90"/>
                    </a:lnTo>
                    <a:lnTo>
                      <a:pt x="4488" y="90"/>
                    </a:lnTo>
                    <a:lnTo>
                      <a:pt x="4488" y="90"/>
                    </a:lnTo>
                    <a:lnTo>
                      <a:pt x="4488" y="96"/>
                    </a:lnTo>
                    <a:lnTo>
                      <a:pt x="4488" y="96"/>
                    </a:lnTo>
                    <a:lnTo>
                      <a:pt x="4488" y="102"/>
                    </a:lnTo>
                    <a:lnTo>
                      <a:pt x="4494" y="102"/>
                    </a:lnTo>
                    <a:lnTo>
                      <a:pt x="4494" y="102"/>
                    </a:lnTo>
                    <a:lnTo>
                      <a:pt x="4494" y="108"/>
                    </a:lnTo>
                    <a:lnTo>
                      <a:pt x="4494" y="108"/>
                    </a:lnTo>
                    <a:lnTo>
                      <a:pt x="4494" y="108"/>
                    </a:lnTo>
                    <a:lnTo>
                      <a:pt x="4494" y="114"/>
                    </a:lnTo>
                    <a:lnTo>
                      <a:pt x="4494" y="114"/>
                    </a:lnTo>
                    <a:lnTo>
                      <a:pt x="4500" y="120"/>
                    </a:lnTo>
                    <a:lnTo>
                      <a:pt x="4500" y="120"/>
                    </a:lnTo>
                    <a:lnTo>
                      <a:pt x="4500" y="120"/>
                    </a:lnTo>
                    <a:lnTo>
                      <a:pt x="4500" y="126"/>
                    </a:lnTo>
                    <a:lnTo>
                      <a:pt x="4500" y="126"/>
                    </a:lnTo>
                    <a:lnTo>
                      <a:pt x="4500" y="132"/>
                    </a:lnTo>
                    <a:lnTo>
                      <a:pt x="4506" y="132"/>
                    </a:lnTo>
                    <a:lnTo>
                      <a:pt x="4506" y="132"/>
                    </a:lnTo>
                    <a:lnTo>
                      <a:pt x="4506" y="138"/>
                    </a:lnTo>
                    <a:lnTo>
                      <a:pt x="4506" y="138"/>
                    </a:lnTo>
                    <a:lnTo>
                      <a:pt x="4506" y="138"/>
                    </a:lnTo>
                    <a:lnTo>
                      <a:pt x="4506" y="144"/>
                    </a:lnTo>
                    <a:lnTo>
                      <a:pt x="4506" y="144"/>
                    </a:lnTo>
                    <a:lnTo>
                      <a:pt x="4512" y="150"/>
                    </a:lnTo>
                    <a:lnTo>
                      <a:pt x="4512" y="150"/>
                    </a:lnTo>
                    <a:lnTo>
                      <a:pt x="4512" y="150"/>
                    </a:lnTo>
                    <a:lnTo>
                      <a:pt x="4512" y="156"/>
                    </a:lnTo>
                    <a:lnTo>
                      <a:pt x="4512" y="156"/>
                    </a:lnTo>
                    <a:lnTo>
                      <a:pt x="4512" y="156"/>
                    </a:lnTo>
                    <a:lnTo>
                      <a:pt x="4512" y="162"/>
                    </a:lnTo>
                    <a:lnTo>
                      <a:pt x="4518" y="162"/>
                    </a:lnTo>
                    <a:lnTo>
                      <a:pt x="4518" y="168"/>
                    </a:lnTo>
                    <a:lnTo>
                      <a:pt x="4518" y="168"/>
                    </a:lnTo>
                    <a:lnTo>
                      <a:pt x="4518" y="168"/>
                    </a:lnTo>
                    <a:lnTo>
                      <a:pt x="4518" y="174"/>
                    </a:lnTo>
                    <a:lnTo>
                      <a:pt x="4518" y="174"/>
                    </a:lnTo>
                    <a:lnTo>
                      <a:pt x="4524" y="180"/>
                    </a:lnTo>
                    <a:lnTo>
                      <a:pt x="4524" y="180"/>
                    </a:lnTo>
                    <a:lnTo>
                      <a:pt x="4524" y="180"/>
                    </a:lnTo>
                    <a:lnTo>
                      <a:pt x="4524" y="186"/>
                    </a:lnTo>
                    <a:lnTo>
                      <a:pt x="4524" y="186"/>
                    </a:lnTo>
                    <a:lnTo>
                      <a:pt x="4524" y="186"/>
                    </a:lnTo>
                    <a:lnTo>
                      <a:pt x="4524" y="192"/>
                    </a:lnTo>
                    <a:lnTo>
                      <a:pt x="4530" y="192"/>
                    </a:lnTo>
                    <a:lnTo>
                      <a:pt x="4530" y="198"/>
                    </a:lnTo>
                    <a:lnTo>
                      <a:pt x="4530" y="198"/>
                    </a:lnTo>
                    <a:lnTo>
                      <a:pt x="4530" y="198"/>
                    </a:lnTo>
                    <a:lnTo>
                      <a:pt x="4530" y="204"/>
                    </a:lnTo>
                    <a:lnTo>
                      <a:pt x="4530" y="204"/>
                    </a:lnTo>
                    <a:lnTo>
                      <a:pt x="4536" y="210"/>
                    </a:lnTo>
                    <a:lnTo>
                      <a:pt x="4536" y="210"/>
                    </a:lnTo>
                    <a:lnTo>
                      <a:pt x="4536" y="210"/>
                    </a:lnTo>
                    <a:lnTo>
                      <a:pt x="4536" y="216"/>
                    </a:lnTo>
                    <a:lnTo>
                      <a:pt x="4536" y="216"/>
                    </a:lnTo>
                    <a:lnTo>
                      <a:pt x="4536" y="216"/>
                    </a:lnTo>
                    <a:lnTo>
                      <a:pt x="4536" y="222"/>
                    </a:lnTo>
                    <a:lnTo>
                      <a:pt x="4542" y="222"/>
                    </a:lnTo>
                    <a:lnTo>
                      <a:pt x="4542" y="222"/>
                    </a:lnTo>
                    <a:lnTo>
                      <a:pt x="4542" y="222"/>
                    </a:lnTo>
                    <a:lnTo>
                      <a:pt x="4542" y="222"/>
                    </a:lnTo>
                    <a:lnTo>
                      <a:pt x="4542" y="228"/>
                    </a:lnTo>
                    <a:lnTo>
                      <a:pt x="4542" y="228"/>
                    </a:lnTo>
                    <a:lnTo>
                      <a:pt x="4548" y="228"/>
                    </a:lnTo>
                    <a:lnTo>
                      <a:pt x="4548" y="228"/>
                    </a:lnTo>
                    <a:lnTo>
                      <a:pt x="4548" y="228"/>
                    </a:lnTo>
                    <a:lnTo>
                      <a:pt x="4548" y="228"/>
                    </a:lnTo>
                    <a:lnTo>
                      <a:pt x="4548" y="228"/>
                    </a:lnTo>
                    <a:lnTo>
                      <a:pt x="4548" y="228"/>
                    </a:lnTo>
                    <a:lnTo>
                      <a:pt x="4554" y="228"/>
                    </a:lnTo>
                    <a:lnTo>
                      <a:pt x="4554" y="228"/>
                    </a:lnTo>
                    <a:lnTo>
                      <a:pt x="4554" y="228"/>
                    </a:lnTo>
                    <a:lnTo>
                      <a:pt x="4554" y="228"/>
                    </a:lnTo>
                    <a:lnTo>
                      <a:pt x="4554" y="228"/>
                    </a:lnTo>
                    <a:lnTo>
                      <a:pt x="4554" y="228"/>
                    </a:lnTo>
                    <a:lnTo>
                      <a:pt x="4554" y="228"/>
                    </a:lnTo>
                    <a:lnTo>
                      <a:pt x="4560" y="222"/>
                    </a:lnTo>
                    <a:lnTo>
                      <a:pt x="4560" y="222"/>
                    </a:lnTo>
                    <a:lnTo>
                      <a:pt x="4560" y="216"/>
                    </a:lnTo>
                    <a:lnTo>
                      <a:pt x="4560" y="216"/>
                    </a:lnTo>
                    <a:lnTo>
                      <a:pt x="4560" y="210"/>
                    </a:lnTo>
                    <a:lnTo>
                      <a:pt x="4560" y="210"/>
                    </a:lnTo>
                    <a:lnTo>
                      <a:pt x="4566" y="204"/>
                    </a:lnTo>
                    <a:lnTo>
                      <a:pt x="4566" y="204"/>
                    </a:lnTo>
                    <a:lnTo>
                      <a:pt x="4566" y="198"/>
                    </a:lnTo>
                    <a:lnTo>
                      <a:pt x="4566" y="198"/>
                    </a:lnTo>
                    <a:lnTo>
                      <a:pt x="4566" y="192"/>
                    </a:lnTo>
                    <a:lnTo>
                      <a:pt x="4566" y="192"/>
                    </a:lnTo>
                    <a:lnTo>
                      <a:pt x="4566" y="186"/>
                    </a:lnTo>
                    <a:lnTo>
                      <a:pt x="4572" y="186"/>
                    </a:lnTo>
                    <a:lnTo>
                      <a:pt x="4572" y="180"/>
                    </a:lnTo>
                    <a:lnTo>
                      <a:pt x="4572" y="180"/>
                    </a:lnTo>
                    <a:lnTo>
                      <a:pt x="4572" y="174"/>
                    </a:lnTo>
                    <a:lnTo>
                      <a:pt x="4572" y="174"/>
                    </a:lnTo>
                    <a:lnTo>
                      <a:pt x="4572" y="168"/>
                    </a:lnTo>
                    <a:lnTo>
                      <a:pt x="4572" y="168"/>
                    </a:lnTo>
                    <a:lnTo>
                      <a:pt x="4578" y="162"/>
                    </a:lnTo>
                    <a:lnTo>
                      <a:pt x="4578" y="162"/>
                    </a:lnTo>
                    <a:lnTo>
                      <a:pt x="4578" y="156"/>
                    </a:lnTo>
                    <a:lnTo>
                      <a:pt x="4578" y="156"/>
                    </a:lnTo>
                    <a:lnTo>
                      <a:pt x="4578" y="150"/>
                    </a:lnTo>
                    <a:lnTo>
                      <a:pt x="4578" y="150"/>
                    </a:lnTo>
                    <a:lnTo>
                      <a:pt x="4584" y="144"/>
                    </a:lnTo>
                    <a:lnTo>
                      <a:pt x="4584" y="144"/>
                    </a:lnTo>
                    <a:lnTo>
                      <a:pt x="4584" y="138"/>
                    </a:lnTo>
                    <a:lnTo>
                      <a:pt x="4584" y="138"/>
                    </a:lnTo>
                    <a:lnTo>
                      <a:pt x="4584" y="132"/>
                    </a:lnTo>
                    <a:lnTo>
                      <a:pt x="4584" y="132"/>
                    </a:lnTo>
                    <a:lnTo>
                      <a:pt x="4584" y="126"/>
                    </a:lnTo>
                    <a:lnTo>
                      <a:pt x="4590" y="126"/>
                    </a:lnTo>
                    <a:lnTo>
                      <a:pt x="4590" y="120"/>
                    </a:lnTo>
                    <a:lnTo>
                      <a:pt x="4590" y="120"/>
                    </a:lnTo>
                    <a:lnTo>
                      <a:pt x="4590" y="114"/>
                    </a:lnTo>
                    <a:lnTo>
                      <a:pt x="4590" y="114"/>
                    </a:lnTo>
                    <a:lnTo>
                      <a:pt x="4590" y="108"/>
                    </a:lnTo>
                    <a:lnTo>
                      <a:pt x="4596" y="108"/>
                    </a:lnTo>
                    <a:lnTo>
                      <a:pt x="4596" y="102"/>
                    </a:lnTo>
                    <a:lnTo>
                      <a:pt x="4596" y="96"/>
                    </a:lnTo>
                    <a:lnTo>
                      <a:pt x="4596" y="96"/>
                    </a:lnTo>
                    <a:lnTo>
                      <a:pt x="4596" y="90"/>
                    </a:lnTo>
                    <a:lnTo>
                      <a:pt x="4596" y="90"/>
                    </a:lnTo>
                    <a:lnTo>
                      <a:pt x="4602" y="84"/>
                    </a:lnTo>
                    <a:lnTo>
                      <a:pt x="4602" y="84"/>
                    </a:lnTo>
                    <a:lnTo>
                      <a:pt x="4602" y="78"/>
                    </a:lnTo>
                    <a:lnTo>
                      <a:pt x="4602" y="78"/>
                    </a:lnTo>
                    <a:lnTo>
                      <a:pt x="4602" y="72"/>
                    </a:lnTo>
                    <a:lnTo>
                      <a:pt x="4602" y="72"/>
                    </a:lnTo>
                    <a:lnTo>
                      <a:pt x="4602" y="66"/>
                    </a:lnTo>
                    <a:lnTo>
                      <a:pt x="4608" y="66"/>
                    </a:lnTo>
                    <a:lnTo>
                      <a:pt x="4608" y="66"/>
                    </a:lnTo>
                    <a:lnTo>
                      <a:pt x="4608" y="60"/>
                    </a:lnTo>
                    <a:lnTo>
                      <a:pt x="4608" y="60"/>
                    </a:lnTo>
                    <a:lnTo>
                      <a:pt x="4608" y="54"/>
                    </a:lnTo>
                    <a:lnTo>
                      <a:pt x="4608" y="54"/>
                    </a:lnTo>
                    <a:lnTo>
                      <a:pt x="4608" y="54"/>
                    </a:lnTo>
                    <a:lnTo>
                      <a:pt x="4614" y="54"/>
                    </a:lnTo>
                    <a:lnTo>
                      <a:pt x="4614" y="48"/>
                    </a:lnTo>
                    <a:lnTo>
                      <a:pt x="4614" y="48"/>
                    </a:lnTo>
                    <a:lnTo>
                      <a:pt x="4614" y="48"/>
                    </a:lnTo>
                    <a:lnTo>
                      <a:pt x="4614" y="48"/>
                    </a:lnTo>
                    <a:lnTo>
                      <a:pt x="4614" y="48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0" name="Rectangle 63"/>
              <p:cNvSpPr>
                <a:spLocks noChangeArrowheads="1"/>
              </p:cNvSpPr>
              <p:nvPr/>
            </p:nvSpPr>
            <p:spPr bwMode="auto">
              <a:xfrm>
                <a:off x="2058" y="2874"/>
                <a:ext cx="29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DISP_Y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1" name="Rectangle 64"/>
              <p:cNvSpPr>
                <a:spLocks noChangeArrowheads="1"/>
              </p:cNvSpPr>
              <p:nvPr/>
            </p:nvSpPr>
            <p:spPr bwMode="auto">
              <a:xfrm>
                <a:off x="570" y="2976"/>
                <a:ext cx="6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" name="Rectangle 65"/>
              <p:cNvSpPr>
                <a:spLocks noChangeArrowheads="1"/>
              </p:cNvSpPr>
              <p:nvPr/>
            </p:nvSpPr>
            <p:spPr bwMode="auto">
              <a:xfrm>
                <a:off x="618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3" name="Rectangle 66"/>
              <p:cNvSpPr>
                <a:spLocks noChangeArrowheads="1"/>
              </p:cNvSpPr>
              <p:nvPr/>
            </p:nvSpPr>
            <p:spPr bwMode="auto">
              <a:xfrm>
                <a:off x="624" y="2976"/>
                <a:ext cx="1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4" name="Rectangle 67"/>
              <p:cNvSpPr>
                <a:spLocks noChangeArrowheads="1"/>
              </p:cNvSpPr>
              <p:nvPr/>
            </p:nvSpPr>
            <p:spPr bwMode="auto">
              <a:xfrm>
                <a:off x="642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5" name="Rectangle 68"/>
              <p:cNvSpPr>
                <a:spLocks noChangeArrowheads="1"/>
              </p:cNvSpPr>
              <p:nvPr/>
            </p:nvSpPr>
            <p:spPr bwMode="auto">
              <a:xfrm>
                <a:off x="642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6" name="Rectangle 69"/>
              <p:cNvSpPr>
                <a:spLocks noChangeArrowheads="1"/>
              </p:cNvSpPr>
              <p:nvPr/>
            </p:nvSpPr>
            <p:spPr bwMode="auto">
              <a:xfrm>
                <a:off x="648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7" name="Rectangle 70"/>
              <p:cNvSpPr>
                <a:spLocks noChangeArrowheads="1"/>
              </p:cNvSpPr>
              <p:nvPr/>
            </p:nvSpPr>
            <p:spPr bwMode="auto">
              <a:xfrm>
                <a:off x="648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" name="Rectangle 71"/>
              <p:cNvSpPr>
                <a:spLocks noChangeArrowheads="1"/>
              </p:cNvSpPr>
              <p:nvPr/>
            </p:nvSpPr>
            <p:spPr bwMode="auto">
              <a:xfrm>
                <a:off x="654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" name="Rectangle 72"/>
              <p:cNvSpPr>
                <a:spLocks noChangeArrowheads="1"/>
              </p:cNvSpPr>
              <p:nvPr/>
            </p:nvSpPr>
            <p:spPr bwMode="auto">
              <a:xfrm>
                <a:off x="708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0" name="Rectangle 73"/>
              <p:cNvSpPr>
                <a:spLocks noChangeArrowheads="1"/>
              </p:cNvSpPr>
              <p:nvPr/>
            </p:nvSpPr>
            <p:spPr bwMode="auto">
              <a:xfrm>
                <a:off x="714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1" name="Rectangle 74"/>
              <p:cNvSpPr>
                <a:spLocks noChangeArrowheads="1"/>
              </p:cNvSpPr>
              <p:nvPr/>
            </p:nvSpPr>
            <p:spPr bwMode="auto">
              <a:xfrm>
                <a:off x="714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2" name="Rectangle 75"/>
              <p:cNvSpPr>
                <a:spLocks noChangeArrowheads="1"/>
              </p:cNvSpPr>
              <p:nvPr/>
            </p:nvSpPr>
            <p:spPr bwMode="auto">
              <a:xfrm>
                <a:off x="720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3" name="Rectangle 76"/>
              <p:cNvSpPr>
                <a:spLocks noChangeArrowheads="1"/>
              </p:cNvSpPr>
              <p:nvPr/>
            </p:nvSpPr>
            <p:spPr bwMode="auto">
              <a:xfrm>
                <a:off x="732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4" name="Rectangle 77"/>
              <p:cNvSpPr>
                <a:spLocks noChangeArrowheads="1"/>
              </p:cNvSpPr>
              <p:nvPr/>
            </p:nvSpPr>
            <p:spPr bwMode="auto">
              <a:xfrm>
                <a:off x="732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5" name="Rectangle 78"/>
              <p:cNvSpPr>
                <a:spLocks noChangeArrowheads="1"/>
              </p:cNvSpPr>
              <p:nvPr/>
            </p:nvSpPr>
            <p:spPr bwMode="auto">
              <a:xfrm>
                <a:off x="744" y="2976"/>
                <a:ext cx="1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6" name="Rectangle 79"/>
              <p:cNvSpPr>
                <a:spLocks noChangeArrowheads="1"/>
              </p:cNvSpPr>
              <p:nvPr/>
            </p:nvSpPr>
            <p:spPr bwMode="auto">
              <a:xfrm>
                <a:off x="756" y="2976"/>
                <a:ext cx="1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7" name="Rectangle 80"/>
              <p:cNvSpPr>
                <a:spLocks noChangeArrowheads="1"/>
              </p:cNvSpPr>
              <p:nvPr/>
            </p:nvSpPr>
            <p:spPr bwMode="auto">
              <a:xfrm>
                <a:off x="780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8" name="Rectangle 81"/>
              <p:cNvSpPr>
                <a:spLocks noChangeArrowheads="1"/>
              </p:cNvSpPr>
              <p:nvPr/>
            </p:nvSpPr>
            <p:spPr bwMode="auto">
              <a:xfrm>
                <a:off x="792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" name="Rectangle 82"/>
              <p:cNvSpPr>
                <a:spLocks noChangeArrowheads="1"/>
              </p:cNvSpPr>
              <p:nvPr/>
            </p:nvSpPr>
            <p:spPr bwMode="auto">
              <a:xfrm>
                <a:off x="798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0" name="Rectangle 83"/>
              <p:cNvSpPr>
                <a:spLocks noChangeArrowheads="1"/>
              </p:cNvSpPr>
              <p:nvPr/>
            </p:nvSpPr>
            <p:spPr bwMode="auto">
              <a:xfrm>
                <a:off x="798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1" name="Rectangle 84"/>
              <p:cNvSpPr>
                <a:spLocks noChangeArrowheads="1"/>
              </p:cNvSpPr>
              <p:nvPr/>
            </p:nvSpPr>
            <p:spPr bwMode="auto">
              <a:xfrm>
                <a:off x="804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2" name="Rectangle 85"/>
              <p:cNvSpPr>
                <a:spLocks noChangeArrowheads="1"/>
              </p:cNvSpPr>
              <p:nvPr/>
            </p:nvSpPr>
            <p:spPr bwMode="auto">
              <a:xfrm>
                <a:off x="810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3" name="Rectangle 86"/>
              <p:cNvSpPr>
                <a:spLocks noChangeArrowheads="1"/>
              </p:cNvSpPr>
              <p:nvPr/>
            </p:nvSpPr>
            <p:spPr bwMode="auto">
              <a:xfrm>
                <a:off x="822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4" name="Rectangle 87"/>
              <p:cNvSpPr>
                <a:spLocks noChangeArrowheads="1"/>
              </p:cNvSpPr>
              <p:nvPr/>
            </p:nvSpPr>
            <p:spPr bwMode="auto">
              <a:xfrm>
                <a:off x="864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5" name="Rectangle 88"/>
              <p:cNvSpPr>
                <a:spLocks noChangeArrowheads="1"/>
              </p:cNvSpPr>
              <p:nvPr/>
            </p:nvSpPr>
            <p:spPr bwMode="auto">
              <a:xfrm>
                <a:off x="870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" name="Rectangle 89"/>
              <p:cNvSpPr>
                <a:spLocks noChangeArrowheads="1"/>
              </p:cNvSpPr>
              <p:nvPr/>
            </p:nvSpPr>
            <p:spPr bwMode="auto">
              <a:xfrm>
                <a:off x="876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2" name="Rectangle 90"/>
              <p:cNvSpPr>
                <a:spLocks noChangeArrowheads="1"/>
              </p:cNvSpPr>
              <p:nvPr/>
            </p:nvSpPr>
            <p:spPr bwMode="auto">
              <a:xfrm>
                <a:off x="924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5" name="Rectangle 91"/>
              <p:cNvSpPr>
                <a:spLocks noChangeArrowheads="1"/>
              </p:cNvSpPr>
              <p:nvPr/>
            </p:nvSpPr>
            <p:spPr bwMode="auto">
              <a:xfrm>
                <a:off x="930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7" name="Rectangle 92"/>
              <p:cNvSpPr>
                <a:spLocks noChangeArrowheads="1"/>
              </p:cNvSpPr>
              <p:nvPr/>
            </p:nvSpPr>
            <p:spPr bwMode="auto">
              <a:xfrm>
                <a:off x="936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8" name="Rectangle 93"/>
              <p:cNvSpPr>
                <a:spLocks noChangeArrowheads="1"/>
              </p:cNvSpPr>
              <p:nvPr/>
            </p:nvSpPr>
            <p:spPr bwMode="auto">
              <a:xfrm>
                <a:off x="942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" name="Rectangle 94"/>
              <p:cNvSpPr>
                <a:spLocks noChangeArrowheads="1"/>
              </p:cNvSpPr>
              <p:nvPr/>
            </p:nvSpPr>
            <p:spPr bwMode="auto">
              <a:xfrm>
                <a:off x="942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1" name="Rectangle 95"/>
              <p:cNvSpPr>
                <a:spLocks noChangeArrowheads="1"/>
              </p:cNvSpPr>
              <p:nvPr/>
            </p:nvSpPr>
            <p:spPr bwMode="auto">
              <a:xfrm>
                <a:off x="996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2" name="Rectangle 96"/>
              <p:cNvSpPr>
                <a:spLocks noChangeArrowheads="1"/>
              </p:cNvSpPr>
              <p:nvPr/>
            </p:nvSpPr>
            <p:spPr bwMode="auto">
              <a:xfrm>
                <a:off x="1002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3" name="Rectangle 97"/>
              <p:cNvSpPr>
                <a:spLocks noChangeArrowheads="1"/>
              </p:cNvSpPr>
              <p:nvPr/>
            </p:nvSpPr>
            <p:spPr bwMode="auto">
              <a:xfrm>
                <a:off x="1002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4" name="Rectangle 98"/>
              <p:cNvSpPr>
                <a:spLocks noChangeArrowheads="1"/>
              </p:cNvSpPr>
              <p:nvPr/>
            </p:nvSpPr>
            <p:spPr bwMode="auto">
              <a:xfrm>
                <a:off x="1008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5" name="Rectangle 99"/>
              <p:cNvSpPr>
                <a:spLocks noChangeArrowheads="1"/>
              </p:cNvSpPr>
              <p:nvPr/>
            </p:nvSpPr>
            <p:spPr bwMode="auto">
              <a:xfrm>
                <a:off x="1068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6" name="Rectangle 100"/>
              <p:cNvSpPr>
                <a:spLocks noChangeArrowheads="1"/>
              </p:cNvSpPr>
              <p:nvPr/>
            </p:nvSpPr>
            <p:spPr bwMode="auto">
              <a:xfrm>
                <a:off x="1074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7" name="Rectangle 101"/>
              <p:cNvSpPr>
                <a:spLocks noChangeArrowheads="1"/>
              </p:cNvSpPr>
              <p:nvPr/>
            </p:nvSpPr>
            <p:spPr bwMode="auto">
              <a:xfrm>
                <a:off x="1074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8" name="Rectangle 102"/>
              <p:cNvSpPr>
                <a:spLocks noChangeArrowheads="1"/>
              </p:cNvSpPr>
              <p:nvPr/>
            </p:nvSpPr>
            <p:spPr bwMode="auto">
              <a:xfrm>
                <a:off x="1080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9" name="Rectangle 103"/>
              <p:cNvSpPr>
                <a:spLocks noChangeArrowheads="1"/>
              </p:cNvSpPr>
              <p:nvPr/>
            </p:nvSpPr>
            <p:spPr bwMode="auto">
              <a:xfrm>
                <a:off x="1248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0" name="Rectangle 104"/>
              <p:cNvSpPr>
                <a:spLocks noChangeArrowheads="1"/>
              </p:cNvSpPr>
              <p:nvPr/>
            </p:nvSpPr>
            <p:spPr bwMode="auto">
              <a:xfrm>
                <a:off x="1248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1" name="Rectangle 105"/>
              <p:cNvSpPr>
                <a:spLocks noChangeArrowheads="1"/>
              </p:cNvSpPr>
              <p:nvPr/>
            </p:nvSpPr>
            <p:spPr bwMode="auto">
              <a:xfrm>
                <a:off x="1254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" name="Rectangle 106"/>
              <p:cNvSpPr>
                <a:spLocks noChangeArrowheads="1"/>
              </p:cNvSpPr>
              <p:nvPr/>
            </p:nvSpPr>
            <p:spPr bwMode="auto">
              <a:xfrm>
                <a:off x="1260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3" name="Rectangle 107"/>
              <p:cNvSpPr>
                <a:spLocks noChangeArrowheads="1"/>
              </p:cNvSpPr>
              <p:nvPr/>
            </p:nvSpPr>
            <p:spPr bwMode="auto">
              <a:xfrm>
                <a:off x="1266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" name="Rectangle 108"/>
              <p:cNvSpPr>
                <a:spLocks noChangeArrowheads="1"/>
              </p:cNvSpPr>
              <p:nvPr/>
            </p:nvSpPr>
            <p:spPr bwMode="auto">
              <a:xfrm>
                <a:off x="1266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5" name="Rectangle 109"/>
              <p:cNvSpPr>
                <a:spLocks noChangeArrowheads="1"/>
              </p:cNvSpPr>
              <p:nvPr/>
            </p:nvSpPr>
            <p:spPr bwMode="auto">
              <a:xfrm>
                <a:off x="1272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6" name="Rectangle 110"/>
              <p:cNvSpPr>
                <a:spLocks noChangeArrowheads="1"/>
              </p:cNvSpPr>
              <p:nvPr/>
            </p:nvSpPr>
            <p:spPr bwMode="auto">
              <a:xfrm>
                <a:off x="1278" y="2976"/>
                <a:ext cx="6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7" name="Rectangle 111"/>
              <p:cNvSpPr>
                <a:spLocks noChangeArrowheads="1"/>
              </p:cNvSpPr>
              <p:nvPr/>
            </p:nvSpPr>
            <p:spPr bwMode="auto">
              <a:xfrm>
                <a:off x="1350" y="2976"/>
                <a:ext cx="6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8" name="Rectangle 112"/>
              <p:cNvSpPr>
                <a:spLocks noChangeArrowheads="1"/>
              </p:cNvSpPr>
              <p:nvPr/>
            </p:nvSpPr>
            <p:spPr bwMode="auto">
              <a:xfrm>
                <a:off x="1422" y="2976"/>
                <a:ext cx="6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9" name="Rectangle 113"/>
              <p:cNvSpPr>
                <a:spLocks noChangeArrowheads="1"/>
              </p:cNvSpPr>
              <p:nvPr/>
            </p:nvSpPr>
            <p:spPr bwMode="auto">
              <a:xfrm>
                <a:off x="1440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" name="Rectangle 114"/>
              <p:cNvSpPr>
                <a:spLocks noChangeArrowheads="1"/>
              </p:cNvSpPr>
              <p:nvPr/>
            </p:nvSpPr>
            <p:spPr bwMode="auto">
              <a:xfrm>
                <a:off x="1446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" name="Rectangle 115"/>
              <p:cNvSpPr>
                <a:spLocks noChangeArrowheads="1"/>
              </p:cNvSpPr>
              <p:nvPr/>
            </p:nvSpPr>
            <p:spPr bwMode="auto">
              <a:xfrm>
                <a:off x="1452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2" name="Rectangle 116"/>
              <p:cNvSpPr>
                <a:spLocks noChangeArrowheads="1"/>
              </p:cNvSpPr>
              <p:nvPr/>
            </p:nvSpPr>
            <p:spPr bwMode="auto">
              <a:xfrm>
                <a:off x="1452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3" name="Rectangle 117"/>
              <p:cNvSpPr>
                <a:spLocks noChangeArrowheads="1"/>
              </p:cNvSpPr>
              <p:nvPr/>
            </p:nvSpPr>
            <p:spPr bwMode="auto">
              <a:xfrm>
                <a:off x="1626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4" name="Rectangle 118"/>
              <p:cNvSpPr>
                <a:spLocks noChangeArrowheads="1"/>
              </p:cNvSpPr>
              <p:nvPr/>
            </p:nvSpPr>
            <p:spPr bwMode="auto">
              <a:xfrm>
                <a:off x="1632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5" name="Rectangle 119"/>
              <p:cNvSpPr>
                <a:spLocks noChangeArrowheads="1"/>
              </p:cNvSpPr>
              <p:nvPr/>
            </p:nvSpPr>
            <p:spPr bwMode="auto">
              <a:xfrm>
                <a:off x="1638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20" name="Rectangle 120"/>
              <p:cNvSpPr>
                <a:spLocks noChangeArrowheads="1"/>
              </p:cNvSpPr>
              <p:nvPr/>
            </p:nvSpPr>
            <p:spPr bwMode="auto">
              <a:xfrm>
                <a:off x="1638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21" name="Rectangle 121"/>
              <p:cNvSpPr>
                <a:spLocks noChangeArrowheads="1"/>
              </p:cNvSpPr>
              <p:nvPr/>
            </p:nvSpPr>
            <p:spPr bwMode="auto">
              <a:xfrm>
                <a:off x="1650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25" name="Rectangle 122"/>
              <p:cNvSpPr>
                <a:spLocks noChangeArrowheads="1"/>
              </p:cNvSpPr>
              <p:nvPr/>
            </p:nvSpPr>
            <p:spPr bwMode="auto">
              <a:xfrm>
                <a:off x="1818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26" name="Rectangle 123"/>
              <p:cNvSpPr>
                <a:spLocks noChangeArrowheads="1"/>
              </p:cNvSpPr>
              <p:nvPr/>
            </p:nvSpPr>
            <p:spPr bwMode="auto">
              <a:xfrm>
                <a:off x="1818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27" name="Rectangle 124"/>
              <p:cNvSpPr>
                <a:spLocks noChangeArrowheads="1"/>
              </p:cNvSpPr>
              <p:nvPr/>
            </p:nvSpPr>
            <p:spPr bwMode="auto">
              <a:xfrm>
                <a:off x="1824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28" name="Rectangle 125"/>
              <p:cNvSpPr>
                <a:spLocks noChangeArrowheads="1"/>
              </p:cNvSpPr>
              <p:nvPr/>
            </p:nvSpPr>
            <p:spPr bwMode="auto">
              <a:xfrm>
                <a:off x="1824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29" name="Rectangle 126"/>
              <p:cNvSpPr>
                <a:spLocks noChangeArrowheads="1"/>
              </p:cNvSpPr>
              <p:nvPr/>
            </p:nvSpPr>
            <p:spPr bwMode="auto">
              <a:xfrm>
                <a:off x="1830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30" name="Rectangle 127"/>
              <p:cNvSpPr>
                <a:spLocks noChangeArrowheads="1"/>
              </p:cNvSpPr>
              <p:nvPr/>
            </p:nvSpPr>
            <p:spPr bwMode="auto">
              <a:xfrm>
                <a:off x="1854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31" name="Rectangle 128"/>
              <p:cNvSpPr>
                <a:spLocks noChangeArrowheads="1"/>
              </p:cNvSpPr>
              <p:nvPr/>
            </p:nvSpPr>
            <p:spPr bwMode="auto">
              <a:xfrm>
                <a:off x="1884" y="2976"/>
                <a:ext cx="1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32" name="Rectangle 129"/>
              <p:cNvSpPr>
                <a:spLocks noChangeArrowheads="1"/>
              </p:cNvSpPr>
              <p:nvPr/>
            </p:nvSpPr>
            <p:spPr bwMode="auto">
              <a:xfrm>
                <a:off x="1932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33" name="Rectangle 130"/>
              <p:cNvSpPr>
                <a:spLocks noChangeArrowheads="1"/>
              </p:cNvSpPr>
              <p:nvPr/>
            </p:nvSpPr>
            <p:spPr bwMode="auto">
              <a:xfrm>
                <a:off x="1944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34" name="Rectangle 131"/>
              <p:cNvSpPr>
                <a:spLocks noChangeArrowheads="1"/>
              </p:cNvSpPr>
              <p:nvPr/>
            </p:nvSpPr>
            <p:spPr bwMode="auto">
              <a:xfrm>
                <a:off x="1956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35" name="Rectangle 132"/>
              <p:cNvSpPr>
                <a:spLocks noChangeArrowheads="1"/>
              </p:cNvSpPr>
              <p:nvPr/>
            </p:nvSpPr>
            <p:spPr bwMode="auto">
              <a:xfrm>
                <a:off x="1956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36" name="Rectangle 133"/>
              <p:cNvSpPr>
                <a:spLocks noChangeArrowheads="1"/>
              </p:cNvSpPr>
              <p:nvPr/>
            </p:nvSpPr>
            <p:spPr bwMode="auto">
              <a:xfrm>
                <a:off x="1962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37" name="Rectangle 134"/>
              <p:cNvSpPr>
                <a:spLocks noChangeArrowheads="1"/>
              </p:cNvSpPr>
              <p:nvPr/>
            </p:nvSpPr>
            <p:spPr bwMode="auto">
              <a:xfrm>
                <a:off x="1992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38" name="Rectangle 135"/>
              <p:cNvSpPr>
                <a:spLocks noChangeArrowheads="1"/>
              </p:cNvSpPr>
              <p:nvPr/>
            </p:nvSpPr>
            <p:spPr bwMode="auto">
              <a:xfrm>
                <a:off x="1998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39" name="Rectangle 136"/>
              <p:cNvSpPr>
                <a:spLocks noChangeArrowheads="1"/>
              </p:cNvSpPr>
              <p:nvPr/>
            </p:nvSpPr>
            <p:spPr bwMode="auto">
              <a:xfrm>
                <a:off x="2004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40" name="Rectangle 137"/>
              <p:cNvSpPr>
                <a:spLocks noChangeArrowheads="1"/>
              </p:cNvSpPr>
              <p:nvPr/>
            </p:nvSpPr>
            <p:spPr bwMode="auto">
              <a:xfrm>
                <a:off x="2010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41" name="Rectangle 138"/>
              <p:cNvSpPr>
                <a:spLocks noChangeArrowheads="1"/>
              </p:cNvSpPr>
              <p:nvPr/>
            </p:nvSpPr>
            <p:spPr bwMode="auto">
              <a:xfrm>
                <a:off x="2034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42" name="Rectangle 139"/>
              <p:cNvSpPr>
                <a:spLocks noChangeArrowheads="1"/>
              </p:cNvSpPr>
              <p:nvPr/>
            </p:nvSpPr>
            <p:spPr bwMode="auto">
              <a:xfrm>
                <a:off x="2040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43" name="Rectangle 140"/>
              <p:cNvSpPr>
                <a:spLocks noChangeArrowheads="1"/>
              </p:cNvSpPr>
              <p:nvPr/>
            </p:nvSpPr>
            <p:spPr bwMode="auto">
              <a:xfrm>
                <a:off x="2046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44" name="Rectangle 141"/>
              <p:cNvSpPr>
                <a:spLocks noChangeArrowheads="1"/>
              </p:cNvSpPr>
              <p:nvPr/>
            </p:nvSpPr>
            <p:spPr bwMode="auto">
              <a:xfrm>
                <a:off x="2106" y="2976"/>
                <a:ext cx="6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45" name="Rectangle 142"/>
              <p:cNvSpPr>
                <a:spLocks noChangeArrowheads="1"/>
              </p:cNvSpPr>
              <p:nvPr/>
            </p:nvSpPr>
            <p:spPr bwMode="auto">
              <a:xfrm>
                <a:off x="2172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46" name="Rectangle 143"/>
              <p:cNvSpPr>
                <a:spLocks noChangeArrowheads="1"/>
              </p:cNvSpPr>
              <p:nvPr/>
            </p:nvSpPr>
            <p:spPr bwMode="auto">
              <a:xfrm>
                <a:off x="2178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47" name="Rectangle 144"/>
              <p:cNvSpPr>
                <a:spLocks noChangeArrowheads="1"/>
              </p:cNvSpPr>
              <p:nvPr/>
            </p:nvSpPr>
            <p:spPr bwMode="auto">
              <a:xfrm>
                <a:off x="2184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48" name="Rectangle 145"/>
              <p:cNvSpPr>
                <a:spLocks noChangeArrowheads="1"/>
              </p:cNvSpPr>
              <p:nvPr/>
            </p:nvSpPr>
            <p:spPr bwMode="auto">
              <a:xfrm>
                <a:off x="2238" y="2976"/>
                <a:ext cx="1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49" name="Rectangle 146"/>
              <p:cNvSpPr>
                <a:spLocks noChangeArrowheads="1"/>
              </p:cNvSpPr>
              <p:nvPr/>
            </p:nvSpPr>
            <p:spPr bwMode="auto">
              <a:xfrm>
                <a:off x="2310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50" name="Rectangle 147"/>
              <p:cNvSpPr>
                <a:spLocks noChangeArrowheads="1"/>
              </p:cNvSpPr>
              <p:nvPr/>
            </p:nvSpPr>
            <p:spPr bwMode="auto">
              <a:xfrm>
                <a:off x="2316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51" name="Rectangle 148"/>
              <p:cNvSpPr>
                <a:spLocks noChangeArrowheads="1"/>
              </p:cNvSpPr>
              <p:nvPr/>
            </p:nvSpPr>
            <p:spPr bwMode="auto">
              <a:xfrm>
                <a:off x="2322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52" name="Rectangle 149"/>
              <p:cNvSpPr>
                <a:spLocks noChangeArrowheads="1"/>
              </p:cNvSpPr>
              <p:nvPr/>
            </p:nvSpPr>
            <p:spPr bwMode="auto">
              <a:xfrm>
                <a:off x="2352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53" name="Rectangle 150"/>
              <p:cNvSpPr>
                <a:spLocks noChangeArrowheads="1"/>
              </p:cNvSpPr>
              <p:nvPr/>
            </p:nvSpPr>
            <p:spPr bwMode="auto">
              <a:xfrm>
                <a:off x="2358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54" name="Rectangle 151"/>
              <p:cNvSpPr>
                <a:spLocks noChangeArrowheads="1"/>
              </p:cNvSpPr>
              <p:nvPr/>
            </p:nvSpPr>
            <p:spPr bwMode="auto">
              <a:xfrm>
                <a:off x="2358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55" name="Rectangle 152"/>
              <p:cNvSpPr>
                <a:spLocks noChangeArrowheads="1"/>
              </p:cNvSpPr>
              <p:nvPr/>
            </p:nvSpPr>
            <p:spPr bwMode="auto">
              <a:xfrm>
                <a:off x="2394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56" name="Rectangle 153"/>
              <p:cNvSpPr>
                <a:spLocks noChangeArrowheads="1"/>
              </p:cNvSpPr>
              <p:nvPr/>
            </p:nvSpPr>
            <p:spPr bwMode="auto">
              <a:xfrm>
                <a:off x="2400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57" name="Rectangle 154"/>
              <p:cNvSpPr>
                <a:spLocks noChangeArrowheads="1"/>
              </p:cNvSpPr>
              <p:nvPr/>
            </p:nvSpPr>
            <p:spPr bwMode="auto">
              <a:xfrm>
                <a:off x="2406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58" name="Rectangle 155"/>
              <p:cNvSpPr>
                <a:spLocks noChangeArrowheads="1"/>
              </p:cNvSpPr>
              <p:nvPr/>
            </p:nvSpPr>
            <p:spPr bwMode="auto">
              <a:xfrm>
                <a:off x="2460" y="2976"/>
                <a:ext cx="1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59" name="Rectangle 156"/>
              <p:cNvSpPr>
                <a:spLocks noChangeArrowheads="1"/>
              </p:cNvSpPr>
              <p:nvPr/>
            </p:nvSpPr>
            <p:spPr bwMode="auto">
              <a:xfrm>
                <a:off x="2502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60" name="Rectangle 157"/>
              <p:cNvSpPr>
                <a:spLocks noChangeArrowheads="1"/>
              </p:cNvSpPr>
              <p:nvPr/>
            </p:nvSpPr>
            <p:spPr bwMode="auto">
              <a:xfrm>
                <a:off x="2532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61" name="Rectangle 158"/>
              <p:cNvSpPr>
                <a:spLocks noChangeArrowheads="1"/>
              </p:cNvSpPr>
              <p:nvPr/>
            </p:nvSpPr>
            <p:spPr bwMode="auto">
              <a:xfrm>
                <a:off x="2532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62" name="Rectangle 159"/>
              <p:cNvSpPr>
                <a:spLocks noChangeArrowheads="1"/>
              </p:cNvSpPr>
              <p:nvPr/>
            </p:nvSpPr>
            <p:spPr bwMode="auto">
              <a:xfrm>
                <a:off x="2538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63" name="Rectangle 160"/>
              <p:cNvSpPr>
                <a:spLocks noChangeArrowheads="1"/>
              </p:cNvSpPr>
              <p:nvPr/>
            </p:nvSpPr>
            <p:spPr bwMode="auto">
              <a:xfrm>
                <a:off x="2598" y="2976"/>
                <a:ext cx="1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4" name="Rectangle 161"/>
              <p:cNvSpPr>
                <a:spLocks noChangeArrowheads="1"/>
              </p:cNvSpPr>
              <p:nvPr/>
            </p:nvSpPr>
            <p:spPr bwMode="auto">
              <a:xfrm>
                <a:off x="2670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5" name="Rectangle 162"/>
              <p:cNvSpPr>
                <a:spLocks noChangeArrowheads="1"/>
              </p:cNvSpPr>
              <p:nvPr/>
            </p:nvSpPr>
            <p:spPr bwMode="auto">
              <a:xfrm>
                <a:off x="2670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6" name="Rectangle 163"/>
              <p:cNvSpPr>
                <a:spLocks noChangeArrowheads="1"/>
              </p:cNvSpPr>
              <p:nvPr/>
            </p:nvSpPr>
            <p:spPr bwMode="auto">
              <a:xfrm>
                <a:off x="2682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7" name="Rectangle 164"/>
              <p:cNvSpPr>
                <a:spLocks noChangeArrowheads="1"/>
              </p:cNvSpPr>
              <p:nvPr/>
            </p:nvSpPr>
            <p:spPr bwMode="auto">
              <a:xfrm>
                <a:off x="2712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8" name="Rectangle 165"/>
              <p:cNvSpPr>
                <a:spLocks noChangeArrowheads="1"/>
              </p:cNvSpPr>
              <p:nvPr/>
            </p:nvSpPr>
            <p:spPr bwMode="auto">
              <a:xfrm>
                <a:off x="2712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5" name="Rectangle 166"/>
              <p:cNvSpPr>
                <a:spLocks noChangeArrowheads="1"/>
              </p:cNvSpPr>
              <p:nvPr/>
            </p:nvSpPr>
            <p:spPr bwMode="auto">
              <a:xfrm>
                <a:off x="2718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6" name="Rectangle 167"/>
              <p:cNvSpPr>
                <a:spLocks noChangeArrowheads="1"/>
              </p:cNvSpPr>
              <p:nvPr/>
            </p:nvSpPr>
            <p:spPr bwMode="auto">
              <a:xfrm>
                <a:off x="2754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7" name="Rectangle 168"/>
              <p:cNvSpPr>
                <a:spLocks noChangeArrowheads="1"/>
              </p:cNvSpPr>
              <p:nvPr/>
            </p:nvSpPr>
            <p:spPr bwMode="auto">
              <a:xfrm>
                <a:off x="2760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8" name="Rectangle 169"/>
              <p:cNvSpPr>
                <a:spLocks noChangeArrowheads="1"/>
              </p:cNvSpPr>
              <p:nvPr/>
            </p:nvSpPr>
            <p:spPr bwMode="auto">
              <a:xfrm>
                <a:off x="2820" y="2976"/>
                <a:ext cx="1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9" name="Rectangle 170"/>
              <p:cNvSpPr>
                <a:spLocks noChangeArrowheads="1"/>
              </p:cNvSpPr>
              <p:nvPr/>
            </p:nvSpPr>
            <p:spPr bwMode="auto">
              <a:xfrm>
                <a:off x="2886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0" name="Rectangle 171"/>
              <p:cNvSpPr>
                <a:spLocks noChangeArrowheads="1"/>
              </p:cNvSpPr>
              <p:nvPr/>
            </p:nvSpPr>
            <p:spPr bwMode="auto">
              <a:xfrm>
                <a:off x="2892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1" name="Rectangle 172"/>
              <p:cNvSpPr>
                <a:spLocks noChangeArrowheads="1"/>
              </p:cNvSpPr>
              <p:nvPr/>
            </p:nvSpPr>
            <p:spPr bwMode="auto">
              <a:xfrm>
                <a:off x="2898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2" name="Rectangle 173"/>
              <p:cNvSpPr>
                <a:spLocks noChangeArrowheads="1"/>
              </p:cNvSpPr>
              <p:nvPr/>
            </p:nvSpPr>
            <p:spPr bwMode="auto">
              <a:xfrm>
                <a:off x="2958" y="2976"/>
                <a:ext cx="1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3" name="Rectangle 174"/>
              <p:cNvSpPr>
                <a:spLocks noChangeArrowheads="1"/>
              </p:cNvSpPr>
              <p:nvPr/>
            </p:nvSpPr>
            <p:spPr bwMode="auto">
              <a:xfrm>
                <a:off x="3030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4" name="Rectangle 175"/>
              <p:cNvSpPr>
                <a:spLocks noChangeArrowheads="1"/>
              </p:cNvSpPr>
              <p:nvPr/>
            </p:nvSpPr>
            <p:spPr bwMode="auto">
              <a:xfrm>
                <a:off x="3036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5" name="Rectangle 176"/>
              <p:cNvSpPr>
                <a:spLocks noChangeArrowheads="1"/>
              </p:cNvSpPr>
              <p:nvPr/>
            </p:nvSpPr>
            <p:spPr bwMode="auto">
              <a:xfrm>
                <a:off x="3066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6" name="Rectangle 177"/>
              <p:cNvSpPr>
                <a:spLocks noChangeArrowheads="1"/>
              </p:cNvSpPr>
              <p:nvPr/>
            </p:nvSpPr>
            <p:spPr bwMode="auto">
              <a:xfrm>
                <a:off x="3072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7" name="Rectangle 178"/>
              <p:cNvSpPr>
                <a:spLocks noChangeArrowheads="1"/>
              </p:cNvSpPr>
              <p:nvPr/>
            </p:nvSpPr>
            <p:spPr bwMode="auto">
              <a:xfrm>
                <a:off x="3078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8" name="Rectangle 179"/>
              <p:cNvSpPr>
                <a:spLocks noChangeArrowheads="1"/>
              </p:cNvSpPr>
              <p:nvPr/>
            </p:nvSpPr>
            <p:spPr bwMode="auto">
              <a:xfrm>
                <a:off x="3108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9" name="Rectangle 180"/>
              <p:cNvSpPr>
                <a:spLocks noChangeArrowheads="1"/>
              </p:cNvSpPr>
              <p:nvPr/>
            </p:nvSpPr>
            <p:spPr bwMode="auto">
              <a:xfrm>
                <a:off x="3114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0" name="Rectangle 181"/>
              <p:cNvSpPr>
                <a:spLocks noChangeArrowheads="1"/>
              </p:cNvSpPr>
              <p:nvPr/>
            </p:nvSpPr>
            <p:spPr bwMode="auto">
              <a:xfrm>
                <a:off x="3120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1" name="Rectangle 182"/>
              <p:cNvSpPr>
                <a:spLocks noChangeArrowheads="1"/>
              </p:cNvSpPr>
              <p:nvPr/>
            </p:nvSpPr>
            <p:spPr bwMode="auto">
              <a:xfrm>
                <a:off x="3174" y="2976"/>
                <a:ext cx="1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2" name="Rectangle 183"/>
              <p:cNvSpPr>
                <a:spLocks noChangeArrowheads="1"/>
              </p:cNvSpPr>
              <p:nvPr/>
            </p:nvSpPr>
            <p:spPr bwMode="auto">
              <a:xfrm>
                <a:off x="3246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3" name="Rectangle 184"/>
              <p:cNvSpPr>
                <a:spLocks noChangeArrowheads="1"/>
              </p:cNvSpPr>
              <p:nvPr/>
            </p:nvSpPr>
            <p:spPr bwMode="auto">
              <a:xfrm>
                <a:off x="3252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4" name="Rectangle 185"/>
              <p:cNvSpPr>
                <a:spLocks noChangeArrowheads="1"/>
              </p:cNvSpPr>
              <p:nvPr/>
            </p:nvSpPr>
            <p:spPr bwMode="auto">
              <a:xfrm>
                <a:off x="3252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5" name="Rectangle 186"/>
              <p:cNvSpPr>
                <a:spLocks noChangeArrowheads="1"/>
              </p:cNvSpPr>
              <p:nvPr/>
            </p:nvSpPr>
            <p:spPr bwMode="auto">
              <a:xfrm>
                <a:off x="3264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49" name="Rectangle 187"/>
              <p:cNvSpPr>
                <a:spLocks noChangeArrowheads="1"/>
              </p:cNvSpPr>
              <p:nvPr/>
            </p:nvSpPr>
            <p:spPr bwMode="auto">
              <a:xfrm>
                <a:off x="3264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50" name="Rectangle 188"/>
              <p:cNvSpPr>
                <a:spLocks noChangeArrowheads="1"/>
              </p:cNvSpPr>
              <p:nvPr/>
            </p:nvSpPr>
            <p:spPr bwMode="auto">
              <a:xfrm>
                <a:off x="3312" y="2976"/>
                <a:ext cx="1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51" name="Rectangle 189"/>
              <p:cNvSpPr>
                <a:spLocks noChangeArrowheads="1"/>
              </p:cNvSpPr>
              <p:nvPr/>
            </p:nvSpPr>
            <p:spPr bwMode="auto">
              <a:xfrm>
                <a:off x="3324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52" name="Rectangle 190"/>
              <p:cNvSpPr>
                <a:spLocks noChangeArrowheads="1"/>
              </p:cNvSpPr>
              <p:nvPr/>
            </p:nvSpPr>
            <p:spPr bwMode="auto">
              <a:xfrm>
                <a:off x="3384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53" name="Rectangle 191"/>
              <p:cNvSpPr>
                <a:spLocks noChangeArrowheads="1"/>
              </p:cNvSpPr>
              <p:nvPr/>
            </p:nvSpPr>
            <p:spPr bwMode="auto">
              <a:xfrm>
                <a:off x="3390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54" name="Rectangle 192"/>
              <p:cNvSpPr>
                <a:spLocks noChangeArrowheads="1"/>
              </p:cNvSpPr>
              <p:nvPr/>
            </p:nvSpPr>
            <p:spPr bwMode="auto">
              <a:xfrm>
                <a:off x="3396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55" name="Rectangle 193"/>
              <p:cNvSpPr>
                <a:spLocks noChangeArrowheads="1"/>
              </p:cNvSpPr>
              <p:nvPr/>
            </p:nvSpPr>
            <p:spPr bwMode="auto">
              <a:xfrm>
                <a:off x="3426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56" name="Rectangle 194"/>
              <p:cNvSpPr>
                <a:spLocks noChangeArrowheads="1"/>
              </p:cNvSpPr>
              <p:nvPr/>
            </p:nvSpPr>
            <p:spPr bwMode="auto">
              <a:xfrm>
                <a:off x="3426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57" name="Rectangle 195"/>
              <p:cNvSpPr>
                <a:spLocks noChangeArrowheads="1"/>
              </p:cNvSpPr>
              <p:nvPr/>
            </p:nvSpPr>
            <p:spPr bwMode="auto">
              <a:xfrm>
                <a:off x="3432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58" name="Rectangle 196"/>
              <p:cNvSpPr>
                <a:spLocks noChangeArrowheads="1"/>
              </p:cNvSpPr>
              <p:nvPr/>
            </p:nvSpPr>
            <p:spPr bwMode="auto">
              <a:xfrm>
                <a:off x="3468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59" name="Rectangle 197"/>
              <p:cNvSpPr>
                <a:spLocks noChangeArrowheads="1"/>
              </p:cNvSpPr>
              <p:nvPr/>
            </p:nvSpPr>
            <p:spPr bwMode="auto">
              <a:xfrm>
                <a:off x="3480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60" name="Rectangle 198"/>
              <p:cNvSpPr>
                <a:spLocks noChangeArrowheads="1"/>
              </p:cNvSpPr>
              <p:nvPr/>
            </p:nvSpPr>
            <p:spPr bwMode="auto">
              <a:xfrm>
                <a:off x="3534" y="2976"/>
                <a:ext cx="1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61" name="Rectangle 199"/>
              <p:cNvSpPr>
                <a:spLocks noChangeArrowheads="1"/>
              </p:cNvSpPr>
              <p:nvPr/>
            </p:nvSpPr>
            <p:spPr bwMode="auto">
              <a:xfrm>
                <a:off x="3606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62" name="Rectangle 200"/>
              <p:cNvSpPr>
                <a:spLocks noChangeArrowheads="1"/>
              </p:cNvSpPr>
              <p:nvPr/>
            </p:nvSpPr>
            <p:spPr bwMode="auto">
              <a:xfrm>
                <a:off x="3606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63" name="Rectangle 201"/>
              <p:cNvSpPr>
                <a:spLocks noChangeArrowheads="1"/>
              </p:cNvSpPr>
              <p:nvPr/>
            </p:nvSpPr>
            <p:spPr bwMode="auto">
              <a:xfrm>
                <a:off x="3612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64" name="Rectangle 202"/>
              <p:cNvSpPr>
                <a:spLocks noChangeArrowheads="1"/>
              </p:cNvSpPr>
              <p:nvPr/>
            </p:nvSpPr>
            <p:spPr bwMode="auto">
              <a:xfrm>
                <a:off x="3672" y="2976"/>
                <a:ext cx="1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65" name="Rectangle 203"/>
              <p:cNvSpPr>
                <a:spLocks noChangeArrowheads="1"/>
              </p:cNvSpPr>
              <p:nvPr/>
            </p:nvSpPr>
            <p:spPr bwMode="auto">
              <a:xfrm>
                <a:off x="3744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66" name="Rectangle 204"/>
              <p:cNvSpPr>
                <a:spLocks noChangeArrowheads="1"/>
              </p:cNvSpPr>
              <p:nvPr/>
            </p:nvSpPr>
            <p:spPr bwMode="auto">
              <a:xfrm>
                <a:off x="3750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67" name="Rectangle 205"/>
              <p:cNvSpPr>
                <a:spLocks noChangeArrowheads="1"/>
              </p:cNvSpPr>
              <p:nvPr/>
            </p:nvSpPr>
            <p:spPr bwMode="auto">
              <a:xfrm>
                <a:off x="3786" y="2988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68" name="Rectangle 206"/>
              <p:cNvSpPr>
                <a:spLocks noChangeArrowheads="1"/>
              </p:cNvSpPr>
              <p:nvPr/>
            </p:nvSpPr>
            <p:spPr bwMode="auto">
              <a:xfrm>
                <a:off x="3786" y="2964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69" name="Rectangle 207"/>
              <p:cNvSpPr>
                <a:spLocks noChangeArrowheads="1"/>
              </p:cNvSpPr>
              <p:nvPr/>
            </p:nvSpPr>
            <p:spPr bwMode="auto">
              <a:xfrm>
                <a:off x="3792" y="2988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" name="Rectangle 209"/>
            <p:cNvSpPr>
              <a:spLocks noChangeArrowheads="1"/>
            </p:cNvSpPr>
            <p:nvPr/>
          </p:nvSpPr>
          <p:spPr bwMode="auto">
            <a:xfrm>
              <a:off x="3822" y="2988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210"/>
            <p:cNvSpPr>
              <a:spLocks noChangeArrowheads="1"/>
            </p:cNvSpPr>
            <p:nvPr/>
          </p:nvSpPr>
          <p:spPr bwMode="auto">
            <a:xfrm>
              <a:off x="3828" y="2964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211"/>
            <p:cNvSpPr>
              <a:spLocks noChangeArrowheads="1"/>
            </p:cNvSpPr>
            <p:nvPr/>
          </p:nvSpPr>
          <p:spPr bwMode="auto">
            <a:xfrm>
              <a:off x="3894" y="2976"/>
              <a:ext cx="12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Rectangle 212"/>
            <p:cNvSpPr>
              <a:spLocks noChangeArrowheads="1"/>
            </p:cNvSpPr>
            <p:nvPr/>
          </p:nvSpPr>
          <p:spPr bwMode="auto">
            <a:xfrm>
              <a:off x="3942" y="2988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213"/>
            <p:cNvSpPr>
              <a:spLocks noChangeArrowheads="1"/>
            </p:cNvSpPr>
            <p:nvPr/>
          </p:nvSpPr>
          <p:spPr bwMode="auto">
            <a:xfrm>
              <a:off x="3960" y="2988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214"/>
            <p:cNvSpPr>
              <a:spLocks noChangeArrowheads="1"/>
            </p:cNvSpPr>
            <p:nvPr/>
          </p:nvSpPr>
          <p:spPr bwMode="auto">
            <a:xfrm>
              <a:off x="3966" y="2964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215"/>
            <p:cNvSpPr>
              <a:spLocks noChangeArrowheads="1"/>
            </p:cNvSpPr>
            <p:nvPr/>
          </p:nvSpPr>
          <p:spPr bwMode="auto">
            <a:xfrm>
              <a:off x="3972" y="2988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216"/>
            <p:cNvSpPr>
              <a:spLocks noChangeArrowheads="1"/>
            </p:cNvSpPr>
            <p:nvPr/>
          </p:nvSpPr>
          <p:spPr bwMode="auto">
            <a:xfrm>
              <a:off x="3978" y="2988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217"/>
            <p:cNvSpPr>
              <a:spLocks noChangeArrowheads="1"/>
            </p:cNvSpPr>
            <p:nvPr/>
          </p:nvSpPr>
          <p:spPr bwMode="auto">
            <a:xfrm>
              <a:off x="4032" y="2976"/>
              <a:ext cx="6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218"/>
            <p:cNvSpPr>
              <a:spLocks noChangeArrowheads="1"/>
            </p:cNvSpPr>
            <p:nvPr/>
          </p:nvSpPr>
          <p:spPr bwMode="auto">
            <a:xfrm>
              <a:off x="4098" y="2988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219"/>
            <p:cNvSpPr>
              <a:spLocks noChangeArrowheads="1"/>
            </p:cNvSpPr>
            <p:nvPr/>
          </p:nvSpPr>
          <p:spPr bwMode="auto">
            <a:xfrm>
              <a:off x="4104" y="2964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220"/>
            <p:cNvSpPr>
              <a:spLocks noChangeArrowheads="1"/>
            </p:cNvSpPr>
            <p:nvPr/>
          </p:nvSpPr>
          <p:spPr bwMode="auto">
            <a:xfrm>
              <a:off x="4110" y="2988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221"/>
            <p:cNvSpPr>
              <a:spLocks noChangeArrowheads="1"/>
            </p:cNvSpPr>
            <p:nvPr/>
          </p:nvSpPr>
          <p:spPr bwMode="auto">
            <a:xfrm>
              <a:off x="4140" y="2988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222"/>
            <p:cNvSpPr>
              <a:spLocks noChangeArrowheads="1"/>
            </p:cNvSpPr>
            <p:nvPr/>
          </p:nvSpPr>
          <p:spPr bwMode="auto">
            <a:xfrm>
              <a:off x="4146" y="2964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223"/>
            <p:cNvSpPr>
              <a:spLocks noChangeArrowheads="1"/>
            </p:cNvSpPr>
            <p:nvPr/>
          </p:nvSpPr>
          <p:spPr bwMode="auto">
            <a:xfrm>
              <a:off x="4146" y="2988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224"/>
            <p:cNvSpPr>
              <a:spLocks noChangeArrowheads="1"/>
            </p:cNvSpPr>
            <p:nvPr/>
          </p:nvSpPr>
          <p:spPr bwMode="auto">
            <a:xfrm>
              <a:off x="4188" y="2964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225"/>
            <p:cNvSpPr>
              <a:spLocks noChangeArrowheads="1"/>
            </p:cNvSpPr>
            <p:nvPr/>
          </p:nvSpPr>
          <p:spPr bwMode="auto">
            <a:xfrm>
              <a:off x="4194" y="2988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26"/>
            <p:cNvSpPr>
              <a:spLocks noChangeArrowheads="1"/>
            </p:cNvSpPr>
            <p:nvPr/>
          </p:nvSpPr>
          <p:spPr bwMode="auto">
            <a:xfrm>
              <a:off x="4248" y="2976"/>
              <a:ext cx="12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27"/>
            <p:cNvSpPr>
              <a:spLocks noChangeArrowheads="1"/>
            </p:cNvSpPr>
            <p:nvPr/>
          </p:nvSpPr>
          <p:spPr bwMode="auto">
            <a:xfrm>
              <a:off x="4320" y="2988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28"/>
            <p:cNvSpPr>
              <a:spLocks noChangeArrowheads="1"/>
            </p:cNvSpPr>
            <p:nvPr/>
          </p:nvSpPr>
          <p:spPr bwMode="auto">
            <a:xfrm>
              <a:off x="4326" y="2964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29"/>
            <p:cNvSpPr>
              <a:spLocks noChangeArrowheads="1"/>
            </p:cNvSpPr>
            <p:nvPr/>
          </p:nvSpPr>
          <p:spPr bwMode="auto">
            <a:xfrm>
              <a:off x="4326" y="2988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30"/>
            <p:cNvSpPr>
              <a:spLocks noChangeArrowheads="1"/>
            </p:cNvSpPr>
            <p:nvPr/>
          </p:nvSpPr>
          <p:spPr bwMode="auto">
            <a:xfrm>
              <a:off x="4386" y="2976"/>
              <a:ext cx="12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231"/>
            <p:cNvSpPr>
              <a:spLocks noChangeArrowheads="1"/>
            </p:cNvSpPr>
            <p:nvPr/>
          </p:nvSpPr>
          <p:spPr bwMode="auto">
            <a:xfrm>
              <a:off x="4458" y="2964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32"/>
            <p:cNvSpPr>
              <a:spLocks noChangeArrowheads="1"/>
            </p:cNvSpPr>
            <p:nvPr/>
          </p:nvSpPr>
          <p:spPr bwMode="auto">
            <a:xfrm>
              <a:off x="4470" y="2988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72" name="Rectangle 233"/>
            <p:cNvSpPr>
              <a:spLocks noChangeArrowheads="1"/>
            </p:cNvSpPr>
            <p:nvPr/>
          </p:nvSpPr>
          <p:spPr bwMode="auto">
            <a:xfrm>
              <a:off x="4500" y="2988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73" name="Rectangle 234"/>
            <p:cNvSpPr>
              <a:spLocks noChangeArrowheads="1"/>
            </p:cNvSpPr>
            <p:nvPr/>
          </p:nvSpPr>
          <p:spPr bwMode="auto">
            <a:xfrm>
              <a:off x="4500" y="2964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80" name="Rectangle 235"/>
            <p:cNvSpPr>
              <a:spLocks noChangeArrowheads="1"/>
            </p:cNvSpPr>
            <p:nvPr/>
          </p:nvSpPr>
          <p:spPr bwMode="auto">
            <a:xfrm>
              <a:off x="4506" y="2988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93" name="Rectangle 236"/>
            <p:cNvSpPr>
              <a:spLocks noChangeArrowheads="1"/>
            </p:cNvSpPr>
            <p:nvPr/>
          </p:nvSpPr>
          <p:spPr bwMode="auto">
            <a:xfrm>
              <a:off x="4542" y="2988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94" name="Rectangle 237"/>
            <p:cNvSpPr>
              <a:spLocks noChangeArrowheads="1"/>
            </p:cNvSpPr>
            <p:nvPr/>
          </p:nvSpPr>
          <p:spPr bwMode="auto">
            <a:xfrm>
              <a:off x="4542" y="2964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95" name="Rectangle 238"/>
            <p:cNvSpPr>
              <a:spLocks noChangeArrowheads="1"/>
            </p:cNvSpPr>
            <p:nvPr/>
          </p:nvSpPr>
          <p:spPr bwMode="auto">
            <a:xfrm>
              <a:off x="4608" y="2976"/>
              <a:ext cx="12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96" name="Rectangle 239"/>
            <p:cNvSpPr>
              <a:spLocks noChangeArrowheads="1"/>
            </p:cNvSpPr>
            <p:nvPr/>
          </p:nvSpPr>
          <p:spPr bwMode="auto">
            <a:xfrm>
              <a:off x="4650" y="2964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97" name="Rectangle 240"/>
            <p:cNvSpPr>
              <a:spLocks noChangeArrowheads="1"/>
            </p:cNvSpPr>
            <p:nvPr/>
          </p:nvSpPr>
          <p:spPr bwMode="auto">
            <a:xfrm>
              <a:off x="4656" y="2988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98" name="Rectangle 241"/>
            <p:cNvSpPr>
              <a:spLocks noChangeArrowheads="1"/>
            </p:cNvSpPr>
            <p:nvPr/>
          </p:nvSpPr>
          <p:spPr bwMode="auto">
            <a:xfrm>
              <a:off x="4680" y="2988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99" name="Rectangle 242"/>
            <p:cNvSpPr>
              <a:spLocks noChangeArrowheads="1"/>
            </p:cNvSpPr>
            <p:nvPr/>
          </p:nvSpPr>
          <p:spPr bwMode="auto">
            <a:xfrm>
              <a:off x="4680" y="2964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900" name="Rectangle 243"/>
            <p:cNvSpPr>
              <a:spLocks noChangeArrowheads="1"/>
            </p:cNvSpPr>
            <p:nvPr/>
          </p:nvSpPr>
          <p:spPr bwMode="auto">
            <a:xfrm>
              <a:off x="4686" y="2988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901" name="Rectangle 244"/>
            <p:cNvSpPr>
              <a:spLocks noChangeArrowheads="1"/>
            </p:cNvSpPr>
            <p:nvPr/>
          </p:nvSpPr>
          <p:spPr bwMode="auto">
            <a:xfrm>
              <a:off x="4692" y="2988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902" name="Rectangle 245"/>
            <p:cNvSpPr>
              <a:spLocks noChangeArrowheads="1"/>
            </p:cNvSpPr>
            <p:nvPr/>
          </p:nvSpPr>
          <p:spPr bwMode="auto">
            <a:xfrm>
              <a:off x="4746" y="2988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903" name="Rectangle 246"/>
            <p:cNvSpPr>
              <a:spLocks noChangeArrowheads="1"/>
            </p:cNvSpPr>
            <p:nvPr/>
          </p:nvSpPr>
          <p:spPr bwMode="auto">
            <a:xfrm>
              <a:off x="4746" y="2964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Rectangle 247"/>
            <p:cNvSpPr>
              <a:spLocks noChangeArrowheads="1"/>
            </p:cNvSpPr>
            <p:nvPr/>
          </p:nvSpPr>
          <p:spPr bwMode="auto">
            <a:xfrm>
              <a:off x="4758" y="2988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Rectangle 248"/>
            <p:cNvSpPr>
              <a:spLocks noChangeArrowheads="1"/>
            </p:cNvSpPr>
            <p:nvPr/>
          </p:nvSpPr>
          <p:spPr bwMode="auto">
            <a:xfrm>
              <a:off x="4794" y="2988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Rectangle 249"/>
            <p:cNvSpPr>
              <a:spLocks noChangeArrowheads="1"/>
            </p:cNvSpPr>
            <p:nvPr/>
          </p:nvSpPr>
          <p:spPr bwMode="auto">
            <a:xfrm>
              <a:off x="4812" y="2988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Rectangle 250"/>
            <p:cNvSpPr>
              <a:spLocks noChangeArrowheads="1"/>
            </p:cNvSpPr>
            <p:nvPr/>
          </p:nvSpPr>
          <p:spPr bwMode="auto">
            <a:xfrm>
              <a:off x="4818" y="2964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Rectangle 251"/>
            <p:cNvSpPr>
              <a:spLocks noChangeArrowheads="1"/>
            </p:cNvSpPr>
            <p:nvPr/>
          </p:nvSpPr>
          <p:spPr bwMode="auto">
            <a:xfrm>
              <a:off x="4824" y="2988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Rectangle 252"/>
            <p:cNvSpPr>
              <a:spLocks noChangeArrowheads="1"/>
            </p:cNvSpPr>
            <p:nvPr/>
          </p:nvSpPr>
          <p:spPr bwMode="auto">
            <a:xfrm>
              <a:off x="4878" y="2988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Rectangle 253"/>
            <p:cNvSpPr>
              <a:spLocks noChangeArrowheads="1"/>
            </p:cNvSpPr>
            <p:nvPr/>
          </p:nvSpPr>
          <p:spPr bwMode="auto">
            <a:xfrm>
              <a:off x="4884" y="2964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Rectangle 254"/>
            <p:cNvSpPr>
              <a:spLocks noChangeArrowheads="1"/>
            </p:cNvSpPr>
            <p:nvPr/>
          </p:nvSpPr>
          <p:spPr bwMode="auto">
            <a:xfrm>
              <a:off x="4890" y="2988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Rectangle 255"/>
            <p:cNvSpPr>
              <a:spLocks noChangeArrowheads="1"/>
            </p:cNvSpPr>
            <p:nvPr/>
          </p:nvSpPr>
          <p:spPr bwMode="auto">
            <a:xfrm>
              <a:off x="4896" y="2988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Rectangle 256"/>
            <p:cNvSpPr>
              <a:spLocks noChangeArrowheads="1"/>
            </p:cNvSpPr>
            <p:nvPr/>
          </p:nvSpPr>
          <p:spPr bwMode="auto">
            <a:xfrm>
              <a:off x="4926" y="2964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Rectangle 257"/>
            <p:cNvSpPr>
              <a:spLocks noChangeArrowheads="1"/>
            </p:cNvSpPr>
            <p:nvPr/>
          </p:nvSpPr>
          <p:spPr bwMode="auto">
            <a:xfrm>
              <a:off x="4944" y="2988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Rectangle 258"/>
            <p:cNvSpPr>
              <a:spLocks noChangeArrowheads="1"/>
            </p:cNvSpPr>
            <p:nvPr/>
          </p:nvSpPr>
          <p:spPr bwMode="auto">
            <a:xfrm>
              <a:off x="4950" y="2964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Rectangle 259"/>
            <p:cNvSpPr>
              <a:spLocks noChangeArrowheads="1"/>
            </p:cNvSpPr>
            <p:nvPr/>
          </p:nvSpPr>
          <p:spPr bwMode="auto">
            <a:xfrm>
              <a:off x="4956" y="2988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Rectangle 260"/>
            <p:cNvSpPr>
              <a:spLocks noChangeArrowheads="1"/>
            </p:cNvSpPr>
            <p:nvPr/>
          </p:nvSpPr>
          <p:spPr bwMode="auto">
            <a:xfrm>
              <a:off x="4974" y="2964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Rectangle 261"/>
            <p:cNvSpPr>
              <a:spLocks noChangeArrowheads="1"/>
            </p:cNvSpPr>
            <p:nvPr/>
          </p:nvSpPr>
          <p:spPr bwMode="auto">
            <a:xfrm>
              <a:off x="4980" y="2988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Rectangle 262"/>
            <p:cNvSpPr>
              <a:spLocks noChangeArrowheads="1"/>
            </p:cNvSpPr>
            <p:nvPr/>
          </p:nvSpPr>
          <p:spPr bwMode="auto">
            <a:xfrm>
              <a:off x="4986" y="2976"/>
              <a:ext cx="12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Rectangle 263"/>
            <p:cNvSpPr>
              <a:spLocks noChangeArrowheads="1"/>
            </p:cNvSpPr>
            <p:nvPr/>
          </p:nvSpPr>
          <p:spPr bwMode="auto">
            <a:xfrm>
              <a:off x="4998" y="2976"/>
              <a:ext cx="12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Rectangle 264"/>
            <p:cNvSpPr>
              <a:spLocks noChangeArrowheads="1"/>
            </p:cNvSpPr>
            <p:nvPr/>
          </p:nvSpPr>
          <p:spPr bwMode="auto">
            <a:xfrm>
              <a:off x="5016" y="2988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Rectangle 265"/>
            <p:cNvSpPr>
              <a:spLocks noChangeArrowheads="1"/>
            </p:cNvSpPr>
            <p:nvPr/>
          </p:nvSpPr>
          <p:spPr bwMode="auto">
            <a:xfrm>
              <a:off x="5016" y="2964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Rectangle 266"/>
            <p:cNvSpPr>
              <a:spLocks noChangeArrowheads="1"/>
            </p:cNvSpPr>
            <p:nvPr/>
          </p:nvSpPr>
          <p:spPr bwMode="auto">
            <a:xfrm>
              <a:off x="5034" y="2988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00" name="Rectangle 267"/>
            <p:cNvSpPr>
              <a:spLocks noChangeArrowheads="1"/>
            </p:cNvSpPr>
            <p:nvPr/>
          </p:nvSpPr>
          <p:spPr bwMode="auto">
            <a:xfrm>
              <a:off x="5040" y="2964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01" name="Rectangle 268"/>
            <p:cNvSpPr>
              <a:spLocks noChangeArrowheads="1"/>
            </p:cNvSpPr>
            <p:nvPr/>
          </p:nvSpPr>
          <p:spPr bwMode="auto">
            <a:xfrm>
              <a:off x="5046" y="2988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02" name="Rectangle 269"/>
            <p:cNvSpPr>
              <a:spLocks noChangeArrowheads="1"/>
            </p:cNvSpPr>
            <p:nvPr/>
          </p:nvSpPr>
          <p:spPr bwMode="auto">
            <a:xfrm>
              <a:off x="5106" y="2988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03" name="Rectangle 270"/>
            <p:cNvSpPr>
              <a:spLocks noChangeArrowheads="1"/>
            </p:cNvSpPr>
            <p:nvPr/>
          </p:nvSpPr>
          <p:spPr bwMode="auto">
            <a:xfrm>
              <a:off x="5112" y="2964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04" name="Rectangle 271"/>
            <p:cNvSpPr>
              <a:spLocks noChangeArrowheads="1"/>
            </p:cNvSpPr>
            <p:nvPr/>
          </p:nvSpPr>
          <p:spPr bwMode="auto">
            <a:xfrm>
              <a:off x="5112" y="2988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05" name="Rectangle 272"/>
            <p:cNvSpPr>
              <a:spLocks noChangeArrowheads="1"/>
            </p:cNvSpPr>
            <p:nvPr/>
          </p:nvSpPr>
          <p:spPr bwMode="auto">
            <a:xfrm>
              <a:off x="5118" y="2988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06" name="Rectangle 273"/>
            <p:cNvSpPr>
              <a:spLocks noChangeArrowheads="1"/>
            </p:cNvSpPr>
            <p:nvPr/>
          </p:nvSpPr>
          <p:spPr bwMode="auto">
            <a:xfrm>
              <a:off x="5118" y="2976"/>
              <a:ext cx="12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07" name="Rectangle 274"/>
            <p:cNvSpPr>
              <a:spLocks noChangeArrowheads="1"/>
            </p:cNvSpPr>
            <p:nvPr/>
          </p:nvSpPr>
          <p:spPr bwMode="auto">
            <a:xfrm>
              <a:off x="5172" y="2988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08" name="Rectangle 275"/>
            <p:cNvSpPr>
              <a:spLocks noChangeArrowheads="1"/>
            </p:cNvSpPr>
            <p:nvPr/>
          </p:nvSpPr>
          <p:spPr bwMode="auto">
            <a:xfrm>
              <a:off x="5178" y="2976"/>
              <a:ext cx="6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7874" name="Group 4"/>
          <p:cNvGrpSpPr>
            <a:grpSpLocks noChangeAspect="1"/>
          </p:cNvGrpSpPr>
          <p:nvPr/>
        </p:nvGrpSpPr>
        <p:grpSpPr bwMode="auto">
          <a:xfrm>
            <a:off x="741442" y="3557311"/>
            <a:ext cx="7558087" cy="2451100"/>
            <a:chOff x="479" y="2257"/>
            <a:chExt cx="4761" cy="1544"/>
          </a:xfrm>
        </p:grpSpPr>
        <p:sp>
          <p:nvSpPr>
            <p:cNvPr id="67875" name="AutoShape 3"/>
            <p:cNvSpPr>
              <a:spLocks noChangeAspect="1" noChangeArrowheads="1" noTextEdit="1"/>
            </p:cNvSpPr>
            <p:nvPr/>
          </p:nvSpPr>
          <p:spPr bwMode="auto">
            <a:xfrm>
              <a:off x="479" y="2257"/>
              <a:ext cx="4742" cy="1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7876" name="Group 205"/>
            <p:cNvGrpSpPr>
              <a:grpSpLocks/>
            </p:cNvGrpSpPr>
            <p:nvPr/>
          </p:nvGrpSpPr>
          <p:grpSpPr bwMode="auto">
            <a:xfrm>
              <a:off x="479" y="2257"/>
              <a:ext cx="4761" cy="1544"/>
              <a:chOff x="479" y="2257"/>
              <a:chExt cx="4761" cy="1544"/>
            </a:xfrm>
          </p:grpSpPr>
          <p:sp>
            <p:nvSpPr>
              <p:cNvPr id="81966" name="Rectangle 5"/>
              <p:cNvSpPr>
                <a:spLocks noChangeArrowheads="1"/>
              </p:cNvSpPr>
              <p:nvPr/>
            </p:nvSpPr>
            <p:spPr bwMode="auto">
              <a:xfrm>
                <a:off x="479" y="2257"/>
                <a:ext cx="4742" cy="154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67" name="Rectangle 6"/>
              <p:cNvSpPr>
                <a:spLocks noChangeArrowheads="1"/>
              </p:cNvSpPr>
              <p:nvPr/>
            </p:nvSpPr>
            <p:spPr bwMode="auto">
              <a:xfrm>
                <a:off x="556" y="2410"/>
                <a:ext cx="4588" cy="1231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68" name="Rectangle 7"/>
              <p:cNvSpPr>
                <a:spLocks noChangeArrowheads="1"/>
              </p:cNvSpPr>
              <p:nvPr/>
            </p:nvSpPr>
            <p:spPr bwMode="auto">
              <a:xfrm>
                <a:off x="4915" y="3654"/>
                <a:ext cx="281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409.13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969" name="Rectangle 8"/>
              <p:cNvSpPr>
                <a:spLocks noChangeArrowheads="1"/>
              </p:cNvSpPr>
              <p:nvPr/>
            </p:nvSpPr>
            <p:spPr bwMode="auto">
              <a:xfrm>
                <a:off x="556" y="3654"/>
                <a:ext cx="83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971" name="Rectangle 10"/>
              <p:cNvSpPr>
                <a:spLocks noChangeArrowheads="1"/>
              </p:cNvSpPr>
              <p:nvPr/>
            </p:nvSpPr>
            <p:spPr bwMode="auto">
              <a:xfrm>
                <a:off x="607" y="2340"/>
                <a:ext cx="517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                       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972" name="Rectangle 11"/>
              <p:cNvSpPr>
                <a:spLocks noChangeArrowheads="1"/>
              </p:cNvSpPr>
              <p:nvPr/>
            </p:nvSpPr>
            <p:spPr bwMode="auto">
              <a:xfrm rot="16200000">
                <a:off x="438" y="2394"/>
                <a:ext cx="172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150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973" name="Rectangle 12"/>
              <p:cNvSpPr>
                <a:spLocks noChangeArrowheads="1"/>
              </p:cNvSpPr>
              <p:nvPr/>
            </p:nvSpPr>
            <p:spPr bwMode="auto">
              <a:xfrm rot="16200000">
                <a:off x="482" y="3561"/>
                <a:ext cx="83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974" name="Rectangle 13"/>
              <p:cNvSpPr>
                <a:spLocks noChangeArrowheads="1"/>
              </p:cNvSpPr>
              <p:nvPr/>
            </p:nvSpPr>
            <p:spPr bwMode="auto">
              <a:xfrm rot="16200000">
                <a:off x="5154" y="2360"/>
                <a:ext cx="83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975" name="Rectangle 14"/>
              <p:cNvSpPr>
                <a:spLocks noChangeArrowheads="1"/>
              </p:cNvSpPr>
              <p:nvPr/>
            </p:nvSpPr>
            <p:spPr bwMode="auto">
              <a:xfrm rot="16200000">
                <a:off x="5142" y="3548"/>
                <a:ext cx="108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-7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976" name="Rectangle 15"/>
              <p:cNvSpPr>
                <a:spLocks noChangeArrowheads="1"/>
              </p:cNvSpPr>
              <p:nvPr/>
            </p:nvSpPr>
            <p:spPr bwMode="auto">
              <a:xfrm rot="16200000">
                <a:off x="233" y="2904"/>
                <a:ext cx="581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BETA_X&amp;Y[m]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977" name="Rectangle 16"/>
              <p:cNvSpPr>
                <a:spLocks noChangeArrowheads="1"/>
              </p:cNvSpPr>
              <p:nvPr/>
            </p:nvSpPr>
            <p:spPr bwMode="auto">
              <a:xfrm rot="16200000">
                <a:off x="4925" y="2923"/>
                <a:ext cx="542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DISP_X&amp;Y[m]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978" name="Line 17"/>
              <p:cNvSpPr>
                <a:spLocks noChangeShapeType="1"/>
              </p:cNvSpPr>
              <p:nvPr/>
            </p:nvSpPr>
            <p:spPr bwMode="auto">
              <a:xfrm flipH="1">
                <a:off x="5113" y="2531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79" name="Line 18"/>
              <p:cNvSpPr>
                <a:spLocks noChangeShapeType="1"/>
              </p:cNvSpPr>
              <p:nvPr/>
            </p:nvSpPr>
            <p:spPr bwMode="auto">
              <a:xfrm>
                <a:off x="556" y="2531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80" name="Line 19"/>
              <p:cNvSpPr>
                <a:spLocks noChangeShapeType="1"/>
              </p:cNvSpPr>
              <p:nvPr/>
            </p:nvSpPr>
            <p:spPr bwMode="auto">
              <a:xfrm flipV="1">
                <a:off x="1009" y="3616"/>
                <a:ext cx="0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81" name="Line 20"/>
              <p:cNvSpPr>
                <a:spLocks noChangeShapeType="1"/>
              </p:cNvSpPr>
              <p:nvPr/>
            </p:nvSpPr>
            <p:spPr bwMode="auto">
              <a:xfrm>
                <a:off x="1009" y="2410"/>
                <a:ext cx="0" cy="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82" name="Line 21"/>
              <p:cNvSpPr>
                <a:spLocks noChangeShapeType="1"/>
              </p:cNvSpPr>
              <p:nvPr/>
            </p:nvSpPr>
            <p:spPr bwMode="auto">
              <a:xfrm flipH="1">
                <a:off x="5113" y="2653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83" name="Line 22"/>
              <p:cNvSpPr>
                <a:spLocks noChangeShapeType="1"/>
              </p:cNvSpPr>
              <p:nvPr/>
            </p:nvSpPr>
            <p:spPr bwMode="auto">
              <a:xfrm>
                <a:off x="556" y="2653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" name="Line 23"/>
              <p:cNvSpPr>
                <a:spLocks noChangeShapeType="1"/>
              </p:cNvSpPr>
              <p:nvPr/>
            </p:nvSpPr>
            <p:spPr bwMode="auto">
              <a:xfrm flipV="1">
                <a:off x="1468" y="3616"/>
                <a:ext cx="0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" name="Line 24"/>
              <p:cNvSpPr>
                <a:spLocks noChangeShapeType="1"/>
              </p:cNvSpPr>
              <p:nvPr/>
            </p:nvSpPr>
            <p:spPr bwMode="auto">
              <a:xfrm>
                <a:off x="1468" y="2410"/>
                <a:ext cx="0" cy="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" name="Line 25"/>
              <p:cNvSpPr>
                <a:spLocks noChangeShapeType="1"/>
              </p:cNvSpPr>
              <p:nvPr/>
            </p:nvSpPr>
            <p:spPr bwMode="auto">
              <a:xfrm flipH="1">
                <a:off x="5113" y="2780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096" name="Line 26"/>
              <p:cNvSpPr>
                <a:spLocks noChangeShapeType="1"/>
              </p:cNvSpPr>
              <p:nvPr/>
            </p:nvSpPr>
            <p:spPr bwMode="auto">
              <a:xfrm>
                <a:off x="556" y="2780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097" name="Line 27"/>
              <p:cNvSpPr>
                <a:spLocks noChangeShapeType="1"/>
              </p:cNvSpPr>
              <p:nvPr/>
            </p:nvSpPr>
            <p:spPr bwMode="auto">
              <a:xfrm flipV="1">
                <a:off x="1928" y="3616"/>
                <a:ext cx="0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098" name="Line 28"/>
              <p:cNvSpPr>
                <a:spLocks noChangeShapeType="1"/>
              </p:cNvSpPr>
              <p:nvPr/>
            </p:nvSpPr>
            <p:spPr bwMode="auto">
              <a:xfrm>
                <a:off x="1928" y="2410"/>
                <a:ext cx="0" cy="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099" name="Line 29"/>
              <p:cNvSpPr>
                <a:spLocks noChangeShapeType="1"/>
              </p:cNvSpPr>
              <p:nvPr/>
            </p:nvSpPr>
            <p:spPr bwMode="auto">
              <a:xfrm flipH="1">
                <a:off x="5113" y="2901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00" name="Line 30"/>
              <p:cNvSpPr>
                <a:spLocks noChangeShapeType="1"/>
              </p:cNvSpPr>
              <p:nvPr/>
            </p:nvSpPr>
            <p:spPr bwMode="auto">
              <a:xfrm>
                <a:off x="556" y="2901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01" name="Line 31"/>
              <p:cNvSpPr>
                <a:spLocks noChangeShapeType="1"/>
              </p:cNvSpPr>
              <p:nvPr/>
            </p:nvSpPr>
            <p:spPr bwMode="auto">
              <a:xfrm flipV="1">
                <a:off x="2387" y="3616"/>
                <a:ext cx="0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02" name="Line 32"/>
              <p:cNvSpPr>
                <a:spLocks noChangeShapeType="1"/>
              </p:cNvSpPr>
              <p:nvPr/>
            </p:nvSpPr>
            <p:spPr bwMode="auto">
              <a:xfrm>
                <a:off x="2387" y="2410"/>
                <a:ext cx="0" cy="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03" name="Line 33"/>
              <p:cNvSpPr>
                <a:spLocks noChangeShapeType="1"/>
              </p:cNvSpPr>
              <p:nvPr/>
            </p:nvSpPr>
            <p:spPr bwMode="auto">
              <a:xfrm flipH="1">
                <a:off x="5113" y="3029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04" name="Line 34"/>
              <p:cNvSpPr>
                <a:spLocks noChangeShapeType="1"/>
              </p:cNvSpPr>
              <p:nvPr/>
            </p:nvSpPr>
            <p:spPr bwMode="auto">
              <a:xfrm>
                <a:off x="556" y="3029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05" name="Line 35"/>
              <p:cNvSpPr>
                <a:spLocks noChangeShapeType="1"/>
              </p:cNvSpPr>
              <p:nvPr/>
            </p:nvSpPr>
            <p:spPr bwMode="auto">
              <a:xfrm flipV="1">
                <a:off x="2847" y="3616"/>
                <a:ext cx="0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06" name="Line 36"/>
              <p:cNvSpPr>
                <a:spLocks noChangeShapeType="1"/>
              </p:cNvSpPr>
              <p:nvPr/>
            </p:nvSpPr>
            <p:spPr bwMode="auto">
              <a:xfrm>
                <a:off x="2847" y="2410"/>
                <a:ext cx="0" cy="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07" name="Line 37"/>
              <p:cNvSpPr>
                <a:spLocks noChangeShapeType="1"/>
              </p:cNvSpPr>
              <p:nvPr/>
            </p:nvSpPr>
            <p:spPr bwMode="auto">
              <a:xfrm flipH="1">
                <a:off x="5113" y="3150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08" name="Line 38"/>
              <p:cNvSpPr>
                <a:spLocks noChangeShapeType="1"/>
              </p:cNvSpPr>
              <p:nvPr/>
            </p:nvSpPr>
            <p:spPr bwMode="auto">
              <a:xfrm>
                <a:off x="556" y="3150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09" name="Line 39"/>
              <p:cNvSpPr>
                <a:spLocks noChangeShapeType="1"/>
              </p:cNvSpPr>
              <p:nvPr/>
            </p:nvSpPr>
            <p:spPr bwMode="auto">
              <a:xfrm flipV="1">
                <a:off x="3306" y="3616"/>
                <a:ext cx="0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10" name="Line 40"/>
              <p:cNvSpPr>
                <a:spLocks noChangeShapeType="1"/>
              </p:cNvSpPr>
              <p:nvPr/>
            </p:nvSpPr>
            <p:spPr bwMode="auto">
              <a:xfrm>
                <a:off x="3306" y="2410"/>
                <a:ext cx="0" cy="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11" name="Line 41"/>
              <p:cNvSpPr>
                <a:spLocks noChangeShapeType="1"/>
              </p:cNvSpPr>
              <p:nvPr/>
            </p:nvSpPr>
            <p:spPr bwMode="auto">
              <a:xfrm flipH="1">
                <a:off x="5113" y="3271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12" name="Line 42"/>
              <p:cNvSpPr>
                <a:spLocks noChangeShapeType="1"/>
              </p:cNvSpPr>
              <p:nvPr/>
            </p:nvSpPr>
            <p:spPr bwMode="auto">
              <a:xfrm>
                <a:off x="556" y="3271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13" name="Line 43"/>
              <p:cNvSpPr>
                <a:spLocks noChangeShapeType="1"/>
              </p:cNvSpPr>
              <p:nvPr/>
            </p:nvSpPr>
            <p:spPr bwMode="auto">
              <a:xfrm flipV="1">
                <a:off x="3766" y="3616"/>
                <a:ext cx="0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14" name="Line 44"/>
              <p:cNvSpPr>
                <a:spLocks noChangeShapeType="1"/>
              </p:cNvSpPr>
              <p:nvPr/>
            </p:nvSpPr>
            <p:spPr bwMode="auto">
              <a:xfrm>
                <a:off x="3766" y="2410"/>
                <a:ext cx="0" cy="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15" name="Line 45"/>
              <p:cNvSpPr>
                <a:spLocks noChangeShapeType="1"/>
              </p:cNvSpPr>
              <p:nvPr/>
            </p:nvSpPr>
            <p:spPr bwMode="auto">
              <a:xfrm flipH="1">
                <a:off x="5113" y="3399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16" name="Line 46"/>
              <p:cNvSpPr>
                <a:spLocks noChangeShapeType="1"/>
              </p:cNvSpPr>
              <p:nvPr/>
            </p:nvSpPr>
            <p:spPr bwMode="auto">
              <a:xfrm>
                <a:off x="556" y="3399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17" name="Line 47"/>
              <p:cNvSpPr>
                <a:spLocks noChangeShapeType="1"/>
              </p:cNvSpPr>
              <p:nvPr/>
            </p:nvSpPr>
            <p:spPr bwMode="auto">
              <a:xfrm flipV="1">
                <a:off x="4225" y="3616"/>
                <a:ext cx="0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18" name="Line 48"/>
              <p:cNvSpPr>
                <a:spLocks noChangeShapeType="1"/>
              </p:cNvSpPr>
              <p:nvPr/>
            </p:nvSpPr>
            <p:spPr bwMode="auto">
              <a:xfrm>
                <a:off x="4225" y="2410"/>
                <a:ext cx="0" cy="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19" name="Line 49"/>
              <p:cNvSpPr>
                <a:spLocks noChangeShapeType="1"/>
              </p:cNvSpPr>
              <p:nvPr/>
            </p:nvSpPr>
            <p:spPr bwMode="auto">
              <a:xfrm flipH="1">
                <a:off x="5113" y="3520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0" name="Line 50"/>
              <p:cNvSpPr>
                <a:spLocks noChangeShapeType="1"/>
              </p:cNvSpPr>
              <p:nvPr/>
            </p:nvSpPr>
            <p:spPr bwMode="auto">
              <a:xfrm>
                <a:off x="556" y="3520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6" name="Line 51"/>
              <p:cNvSpPr>
                <a:spLocks noChangeShapeType="1"/>
              </p:cNvSpPr>
              <p:nvPr/>
            </p:nvSpPr>
            <p:spPr bwMode="auto">
              <a:xfrm flipV="1">
                <a:off x="4685" y="3616"/>
                <a:ext cx="0" cy="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7" name="Line 52"/>
              <p:cNvSpPr>
                <a:spLocks noChangeShapeType="1"/>
              </p:cNvSpPr>
              <p:nvPr/>
            </p:nvSpPr>
            <p:spPr bwMode="auto">
              <a:xfrm>
                <a:off x="4685" y="2410"/>
                <a:ext cx="0" cy="2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8" name="Freeform 53"/>
              <p:cNvSpPr>
                <a:spLocks/>
              </p:cNvSpPr>
              <p:nvPr/>
            </p:nvSpPr>
            <p:spPr bwMode="auto">
              <a:xfrm>
                <a:off x="556" y="2614"/>
                <a:ext cx="4582" cy="1021"/>
              </a:xfrm>
              <a:custGeom>
                <a:avLst/>
                <a:gdLst>
                  <a:gd name="T0" fmla="*/ 70 w 4582"/>
                  <a:gd name="T1" fmla="*/ 976 h 1021"/>
                  <a:gd name="T2" fmla="*/ 140 w 4582"/>
                  <a:gd name="T3" fmla="*/ 779 h 1021"/>
                  <a:gd name="T4" fmla="*/ 210 w 4582"/>
                  <a:gd name="T5" fmla="*/ 804 h 1021"/>
                  <a:gd name="T6" fmla="*/ 287 w 4582"/>
                  <a:gd name="T7" fmla="*/ 772 h 1021"/>
                  <a:gd name="T8" fmla="*/ 357 w 4582"/>
                  <a:gd name="T9" fmla="*/ 370 h 1021"/>
                  <a:gd name="T10" fmla="*/ 434 w 4582"/>
                  <a:gd name="T11" fmla="*/ 549 h 1021"/>
                  <a:gd name="T12" fmla="*/ 504 w 4582"/>
                  <a:gd name="T13" fmla="*/ 262 h 1021"/>
                  <a:gd name="T14" fmla="*/ 574 w 4582"/>
                  <a:gd name="T15" fmla="*/ 568 h 1021"/>
                  <a:gd name="T16" fmla="*/ 651 w 4582"/>
                  <a:gd name="T17" fmla="*/ 785 h 1021"/>
                  <a:gd name="T18" fmla="*/ 721 w 4582"/>
                  <a:gd name="T19" fmla="*/ 862 h 1021"/>
                  <a:gd name="T20" fmla="*/ 791 w 4582"/>
                  <a:gd name="T21" fmla="*/ 842 h 1021"/>
                  <a:gd name="T22" fmla="*/ 868 w 4582"/>
                  <a:gd name="T23" fmla="*/ 785 h 1021"/>
                  <a:gd name="T24" fmla="*/ 938 w 4582"/>
                  <a:gd name="T25" fmla="*/ 823 h 1021"/>
                  <a:gd name="T26" fmla="*/ 1008 w 4582"/>
                  <a:gd name="T27" fmla="*/ 842 h 1021"/>
                  <a:gd name="T28" fmla="*/ 1085 w 4582"/>
                  <a:gd name="T29" fmla="*/ 766 h 1021"/>
                  <a:gd name="T30" fmla="*/ 1155 w 4582"/>
                  <a:gd name="T31" fmla="*/ 504 h 1021"/>
                  <a:gd name="T32" fmla="*/ 1231 w 4582"/>
                  <a:gd name="T33" fmla="*/ 147 h 1021"/>
                  <a:gd name="T34" fmla="*/ 1302 w 4582"/>
                  <a:gd name="T35" fmla="*/ 492 h 1021"/>
                  <a:gd name="T36" fmla="*/ 1372 w 4582"/>
                  <a:gd name="T37" fmla="*/ 1021 h 1021"/>
                  <a:gd name="T38" fmla="*/ 1448 w 4582"/>
                  <a:gd name="T39" fmla="*/ 874 h 1021"/>
                  <a:gd name="T40" fmla="*/ 1519 w 4582"/>
                  <a:gd name="T41" fmla="*/ 957 h 1021"/>
                  <a:gd name="T42" fmla="*/ 1589 w 4582"/>
                  <a:gd name="T43" fmla="*/ 919 h 1021"/>
                  <a:gd name="T44" fmla="*/ 1665 w 4582"/>
                  <a:gd name="T45" fmla="*/ 970 h 1021"/>
                  <a:gd name="T46" fmla="*/ 1736 w 4582"/>
                  <a:gd name="T47" fmla="*/ 919 h 1021"/>
                  <a:gd name="T48" fmla="*/ 1806 w 4582"/>
                  <a:gd name="T49" fmla="*/ 951 h 1021"/>
                  <a:gd name="T50" fmla="*/ 1882 w 4582"/>
                  <a:gd name="T51" fmla="*/ 970 h 1021"/>
                  <a:gd name="T52" fmla="*/ 1953 w 4582"/>
                  <a:gd name="T53" fmla="*/ 651 h 1021"/>
                  <a:gd name="T54" fmla="*/ 2029 w 4582"/>
                  <a:gd name="T55" fmla="*/ 894 h 1021"/>
                  <a:gd name="T56" fmla="*/ 2099 w 4582"/>
                  <a:gd name="T57" fmla="*/ 976 h 1021"/>
                  <a:gd name="T58" fmla="*/ 2170 w 4582"/>
                  <a:gd name="T59" fmla="*/ 976 h 1021"/>
                  <a:gd name="T60" fmla="*/ 2246 w 4582"/>
                  <a:gd name="T61" fmla="*/ 842 h 1021"/>
                  <a:gd name="T62" fmla="*/ 2316 w 4582"/>
                  <a:gd name="T63" fmla="*/ 632 h 1021"/>
                  <a:gd name="T64" fmla="*/ 2387 w 4582"/>
                  <a:gd name="T65" fmla="*/ 740 h 1021"/>
                  <a:gd name="T66" fmla="*/ 2463 w 4582"/>
                  <a:gd name="T67" fmla="*/ 708 h 1021"/>
                  <a:gd name="T68" fmla="*/ 2533 w 4582"/>
                  <a:gd name="T69" fmla="*/ 849 h 1021"/>
                  <a:gd name="T70" fmla="*/ 2610 w 4582"/>
                  <a:gd name="T71" fmla="*/ 951 h 1021"/>
                  <a:gd name="T72" fmla="*/ 2680 w 4582"/>
                  <a:gd name="T73" fmla="*/ 970 h 1021"/>
                  <a:gd name="T74" fmla="*/ 2750 w 4582"/>
                  <a:gd name="T75" fmla="*/ 945 h 1021"/>
                  <a:gd name="T76" fmla="*/ 2827 w 4582"/>
                  <a:gd name="T77" fmla="*/ 715 h 1021"/>
                  <a:gd name="T78" fmla="*/ 2897 w 4582"/>
                  <a:gd name="T79" fmla="*/ 785 h 1021"/>
                  <a:gd name="T80" fmla="*/ 2967 w 4582"/>
                  <a:gd name="T81" fmla="*/ 638 h 1021"/>
                  <a:gd name="T82" fmla="*/ 3044 w 4582"/>
                  <a:gd name="T83" fmla="*/ 632 h 1021"/>
                  <a:gd name="T84" fmla="*/ 3114 w 4582"/>
                  <a:gd name="T85" fmla="*/ 881 h 1021"/>
                  <a:gd name="T86" fmla="*/ 3184 w 4582"/>
                  <a:gd name="T87" fmla="*/ 932 h 1021"/>
                  <a:gd name="T88" fmla="*/ 3261 w 4582"/>
                  <a:gd name="T89" fmla="*/ 983 h 1021"/>
                  <a:gd name="T90" fmla="*/ 3331 w 4582"/>
                  <a:gd name="T91" fmla="*/ 830 h 1021"/>
                  <a:gd name="T92" fmla="*/ 3401 w 4582"/>
                  <a:gd name="T93" fmla="*/ 830 h 1021"/>
                  <a:gd name="T94" fmla="*/ 3478 w 4582"/>
                  <a:gd name="T95" fmla="*/ 1002 h 1021"/>
                  <a:gd name="T96" fmla="*/ 3548 w 4582"/>
                  <a:gd name="T97" fmla="*/ 823 h 1021"/>
                  <a:gd name="T98" fmla="*/ 3625 w 4582"/>
                  <a:gd name="T99" fmla="*/ 970 h 1021"/>
                  <a:gd name="T100" fmla="*/ 3695 w 4582"/>
                  <a:gd name="T101" fmla="*/ 919 h 1021"/>
                  <a:gd name="T102" fmla="*/ 3765 w 4582"/>
                  <a:gd name="T103" fmla="*/ 925 h 1021"/>
                  <a:gd name="T104" fmla="*/ 3842 w 4582"/>
                  <a:gd name="T105" fmla="*/ 964 h 1021"/>
                  <a:gd name="T106" fmla="*/ 3912 w 4582"/>
                  <a:gd name="T107" fmla="*/ 881 h 1021"/>
                  <a:gd name="T108" fmla="*/ 3982 w 4582"/>
                  <a:gd name="T109" fmla="*/ 938 h 1021"/>
                  <a:gd name="T110" fmla="*/ 4059 w 4582"/>
                  <a:gd name="T111" fmla="*/ 287 h 1021"/>
                  <a:gd name="T112" fmla="*/ 4129 w 4582"/>
                  <a:gd name="T113" fmla="*/ 938 h 1021"/>
                  <a:gd name="T114" fmla="*/ 4199 w 4582"/>
                  <a:gd name="T115" fmla="*/ 721 h 1021"/>
                  <a:gd name="T116" fmla="*/ 4276 w 4582"/>
                  <a:gd name="T117" fmla="*/ 1008 h 1021"/>
                  <a:gd name="T118" fmla="*/ 4346 w 4582"/>
                  <a:gd name="T119" fmla="*/ 351 h 1021"/>
                  <a:gd name="T120" fmla="*/ 4416 w 4582"/>
                  <a:gd name="T121" fmla="*/ 945 h 1021"/>
                  <a:gd name="T122" fmla="*/ 4493 w 4582"/>
                  <a:gd name="T123" fmla="*/ 1002 h 1021"/>
                  <a:gd name="T124" fmla="*/ 4563 w 4582"/>
                  <a:gd name="T125" fmla="*/ 894 h 10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582" h="1021">
                    <a:moveTo>
                      <a:pt x="0" y="970"/>
                    </a:moveTo>
                    <a:lnTo>
                      <a:pt x="0" y="970"/>
                    </a:lnTo>
                    <a:lnTo>
                      <a:pt x="0" y="970"/>
                    </a:lnTo>
                    <a:lnTo>
                      <a:pt x="0" y="970"/>
                    </a:lnTo>
                    <a:lnTo>
                      <a:pt x="0" y="970"/>
                    </a:lnTo>
                    <a:lnTo>
                      <a:pt x="0" y="970"/>
                    </a:lnTo>
                    <a:lnTo>
                      <a:pt x="0" y="970"/>
                    </a:lnTo>
                    <a:lnTo>
                      <a:pt x="6" y="970"/>
                    </a:lnTo>
                    <a:lnTo>
                      <a:pt x="6" y="970"/>
                    </a:lnTo>
                    <a:lnTo>
                      <a:pt x="6" y="970"/>
                    </a:lnTo>
                    <a:lnTo>
                      <a:pt x="6" y="970"/>
                    </a:lnTo>
                    <a:lnTo>
                      <a:pt x="6" y="970"/>
                    </a:lnTo>
                    <a:lnTo>
                      <a:pt x="6" y="970"/>
                    </a:lnTo>
                    <a:lnTo>
                      <a:pt x="6" y="970"/>
                    </a:lnTo>
                    <a:lnTo>
                      <a:pt x="12" y="970"/>
                    </a:lnTo>
                    <a:lnTo>
                      <a:pt x="12" y="970"/>
                    </a:lnTo>
                    <a:lnTo>
                      <a:pt x="12" y="970"/>
                    </a:lnTo>
                    <a:lnTo>
                      <a:pt x="12" y="970"/>
                    </a:lnTo>
                    <a:lnTo>
                      <a:pt x="12" y="970"/>
                    </a:lnTo>
                    <a:lnTo>
                      <a:pt x="12" y="970"/>
                    </a:lnTo>
                    <a:lnTo>
                      <a:pt x="12" y="976"/>
                    </a:lnTo>
                    <a:lnTo>
                      <a:pt x="19" y="976"/>
                    </a:lnTo>
                    <a:lnTo>
                      <a:pt x="19" y="976"/>
                    </a:lnTo>
                    <a:lnTo>
                      <a:pt x="19" y="976"/>
                    </a:lnTo>
                    <a:lnTo>
                      <a:pt x="19" y="976"/>
                    </a:lnTo>
                    <a:lnTo>
                      <a:pt x="19" y="976"/>
                    </a:lnTo>
                    <a:lnTo>
                      <a:pt x="19" y="976"/>
                    </a:lnTo>
                    <a:lnTo>
                      <a:pt x="19" y="976"/>
                    </a:lnTo>
                    <a:lnTo>
                      <a:pt x="25" y="976"/>
                    </a:lnTo>
                    <a:lnTo>
                      <a:pt x="25" y="976"/>
                    </a:lnTo>
                    <a:lnTo>
                      <a:pt x="25" y="976"/>
                    </a:lnTo>
                    <a:lnTo>
                      <a:pt x="25" y="976"/>
                    </a:lnTo>
                    <a:lnTo>
                      <a:pt x="25" y="976"/>
                    </a:lnTo>
                    <a:lnTo>
                      <a:pt x="25" y="976"/>
                    </a:lnTo>
                    <a:lnTo>
                      <a:pt x="25" y="976"/>
                    </a:lnTo>
                    <a:lnTo>
                      <a:pt x="31" y="976"/>
                    </a:lnTo>
                    <a:lnTo>
                      <a:pt x="31" y="976"/>
                    </a:lnTo>
                    <a:lnTo>
                      <a:pt x="31" y="976"/>
                    </a:lnTo>
                    <a:lnTo>
                      <a:pt x="31" y="976"/>
                    </a:lnTo>
                    <a:lnTo>
                      <a:pt x="31" y="976"/>
                    </a:lnTo>
                    <a:lnTo>
                      <a:pt x="31" y="976"/>
                    </a:lnTo>
                    <a:lnTo>
                      <a:pt x="38" y="976"/>
                    </a:lnTo>
                    <a:lnTo>
                      <a:pt x="38" y="976"/>
                    </a:lnTo>
                    <a:lnTo>
                      <a:pt x="38" y="976"/>
                    </a:lnTo>
                    <a:lnTo>
                      <a:pt x="38" y="976"/>
                    </a:lnTo>
                    <a:lnTo>
                      <a:pt x="38" y="976"/>
                    </a:lnTo>
                    <a:lnTo>
                      <a:pt x="38" y="976"/>
                    </a:lnTo>
                    <a:lnTo>
                      <a:pt x="38" y="976"/>
                    </a:lnTo>
                    <a:lnTo>
                      <a:pt x="44" y="976"/>
                    </a:lnTo>
                    <a:lnTo>
                      <a:pt x="44" y="976"/>
                    </a:lnTo>
                    <a:lnTo>
                      <a:pt x="44" y="976"/>
                    </a:lnTo>
                    <a:lnTo>
                      <a:pt x="44" y="976"/>
                    </a:lnTo>
                    <a:lnTo>
                      <a:pt x="44" y="976"/>
                    </a:lnTo>
                    <a:lnTo>
                      <a:pt x="44" y="976"/>
                    </a:lnTo>
                    <a:lnTo>
                      <a:pt x="44" y="976"/>
                    </a:lnTo>
                    <a:lnTo>
                      <a:pt x="44" y="976"/>
                    </a:lnTo>
                    <a:lnTo>
                      <a:pt x="51" y="976"/>
                    </a:lnTo>
                    <a:lnTo>
                      <a:pt x="51" y="976"/>
                    </a:lnTo>
                    <a:lnTo>
                      <a:pt x="51" y="976"/>
                    </a:lnTo>
                    <a:lnTo>
                      <a:pt x="51" y="976"/>
                    </a:lnTo>
                    <a:lnTo>
                      <a:pt x="51" y="976"/>
                    </a:lnTo>
                    <a:lnTo>
                      <a:pt x="51" y="976"/>
                    </a:lnTo>
                    <a:lnTo>
                      <a:pt x="51" y="976"/>
                    </a:lnTo>
                    <a:lnTo>
                      <a:pt x="57" y="976"/>
                    </a:lnTo>
                    <a:lnTo>
                      <a:pt x="57" y="976"/>
                    </a:lnTo>
                    <a:lnTo>
                      <a:pt x="57" y="976"/>
                    </a:lnTo>
                    <a:lnTo>
                      <a:pt x="57" y="976"/>
                    </a:lnTo>
                    <a:lnTo>
                      <a:pt x="57" y="976"/>
                    </a:lnTo>
                    <a:lnTo>
                      <a:pt x="57" y="976"/>
                    </a:lnTo>
                    <a:lnTo>
                      <a:pt x="63" y="976"/>
                    </a:lnTo>
                    <a:lnTo>
                      <a:pt x="63" y="976"/>
                    </a:lnTo>
                    <a:lnTo>
                      <a:pt x="63" y="970"/>
                    </a:lnTo>
                    <a:lnTo>
                      <a:pt x="63" y="970"/>
                    </a:lnTo>
                    <a:lnTo>
                      <a:pt x="63" y="976"/>
                    </a:lnTo>
                    <a:lnTo>
                      <a:pt x="63" y="976"/>
                    </a:lnTo>
                    <a:lnTo>
                      <a:pt x="63" y="976"/>
                    </a:lnTo>
                    <a:lnTo>
                      <a:pt x="63" y="976"/>
                    </a:lnTo>
                    <a:lnTo>
                      <a:pt x="70" y="976"/>
                    </a:lnTo>
                    <a:lnTo>
                      <a:pt x="70" y="976"/>
                    </a:lnTo>
                    <a:lnTo>
                      <a:pt x="70" y="976"/>
                    </a:lnTo>
                    <a:lnTo>
                      <a:pt x="70" y="976"/>
                    </a:lnTo>
                    <a:lnTo>
                      <a:pt x="70" y="976"/>
                    </a:lnTo>
                    <a:lnTo>
                      <a:pt x="70" y="976"/>
                    </a:lnTo>
                    <a:lnTo>
                      <a:pt x="70" y="970"/>
                    </a:lnTo>
                    <a:lnTo>
                      <a:pt x="76" y="970"/>
                    </a:lnTo>
                    <a:lnTo>
                      <a:pt x="76" y="970"/>
                    </a:lnTo>
                    <a:lnTo>
                      <a:pt x="76" y="970"/>
                    </a:lnTo>
                    <a:lnTo>
                      <a:pt x="76" y="970"/>
                    </a:lnTo>
                    <a:lnTo>
                      <a:pt x="76" y="964"/>
                    </a:lnTo>
                    <a:lnTo>
                      <a:pt x="76" y="964"/>
                    </a:lnTo>
                    <a:lnTo>
                      <a:pt x="76" y="964"/>
                    </a:lnTo>
                    <a:lnTo>
                      <a:pt x="83" y="964"/>
                    </a:lnTo>
                    <a:lnTo>
                      <a:pt x="83" y="957"/>
                    </a:lnTo>
                    <a:lnTo>
                      <a:pt x="83" y="957"/>
                    </a:lnTo>
                    <a:lnTo>
                      <a:pt x="83" y="957"/>
                    </a:lnTo>
                    <a:lnTo>
                      <a:pt x="83" y="951"/>
                    </a:lnTo>
                    <a:lnTo>
                      <a:pt x="83" y="951"/>
                    </a:lnTo>
                    <a:lnTo>
                      <a:pt x="89" y="951"/>
                    </a:lnTo>
                    <a:lnTo>
                      <a:pt x="89" y="951"/>
                    </a:lnTo>
                    <a:lnTo>
                      <a:pt x="89" y="945"/>
                    </a:lnTo>
                    <a:lnTo>
                      <a:pt x="89" y="945"/>
                    </a:lnTo>
                    <a:lnTo>
                      <a:pt x="89" y="945"/>
                    </a:lnTo>
                    <a:lnTo>
                      <a:pt x="89" y="938"/>
                    </a:lnTo>
                    <a:lnTo>
                      <a:pt x="89" y="938"/>
                    </a:lnTo>
                    <a:lnTo>
                      <a:pt x="95" y="938"/>
                    </a:lnTo>
                    <a:lnTo>
                      <a:pt x="95" y="938"/>
                    </a:lnTo>
                    <a:lnTo>
                      <a:pt x="95" y="932"/>
                    </a:lnTo>
                    <a:lnTo>
                      <a:pt x="95" y="932"/>
                    </a:lnTo>
                    <a:lnTo>
                      <a:pt x="95" y="932"/>
                    </a:lnTo>
                    <a:lnTo>
                      <a:pt x="95" y="925"/>
                    </a:lnTo>
                    <a:lnTo>
                      <a:pt x="95" y="925"/>
                    </a:lnTo>
                    <a:lnTo>
                      <a:pt x="102" y="919"/>
                    </a:lnTo>
                    <a:lnTo>
                      <a:pt x="102" y="919"/>
                    </a:lnTo>
                    <a:lnTo>
                      <a:pt x="102" y="919"/>
                    </a:lnTo>
                    <a:lnTo>
                      <a:pt x="102" y="913"/>
                    </a:lnTo>
                    <a:lnTo>
                      <a:pt x="102" y="913"/>
                    </a:lnTo>
                    <a:lnTo>
                      <a:pt x="102" y="913"/>
                    </a:lnTo>
                    <a:lnTo>
                      <a:pt x="102" y="906"/>
                    </a:lnTo>
                    <a:lnTo>
                      <a:pt x="108" y="906"/>
                    </a:lnTo>
                    <a:lnTo>
                      <a:pt x="108" y="900"/>
                    </a:lnTo>
                    <a:lnTo>
                      <a:pt x="108" y="900"/>
                    </a:lnTo>
                    <a:lnTo>
                      <a:pt x="108" y="900"/>
                    </a:lnTo>
                    <a:lnTo>
                      <a:pt x="108" y="894"/>
                    </a:lnTo>
                    <a:lnTo>
                      <a:pt x="108" y="894"/>
                    </a:lnTo>
                    <a:lnTo>
                      <a:pt x="108" y="887"/>
                    </a:lnTo>
                    <a:lnTo>
                      <a:pt x="114" y="887"/>
                    </a:lnTo>
                    <a:lnTo>
                      <a:pt x="114" y="887"/>
                    </a:lnTo>
                    <a:lnTo>
                      <a:pt x="114" y="881"/>
                    </a:lnTo>
                    <a:lnTo>
                      <a:pt x="114" y="881"/>
                    </a:lnTo>
                    <a:lnTo>
                      <a:pt x="114" y="874"/>
                    </a:lnTo>
                    <a:lnTo>
                      <a:pt x="114" y="874"/>
                    </a:lnTo>
                    <a:lnTo>
                      <a:pt x="114" y="868"/>
                    </a:lnTo>
                    <a:lnTo>
                      <a:pt x="121" y="868"/>
                    </a:lnTo>
                    <a:lnTo>
                      <a:pt x="121" y="862"/>
                    </a:lnTo>
                    <a:lnTo>
                      <a:pt x="121" y="862"/>
                    </a:lnTo>
                    <a:lnTo>
                      <a:pt x="121" y="855"/>
                    </a:lnTo>
                    <a:lnTo>
                      <a:pt x="121" y="855"/>
                    </a:lnTo>
                    <a:lnTo>
                      <a:pt x="121" y="849"/>
                    </a:lnTo>
                    <a:lnTo>
                      <a:pt x="121" y="849"/>
                    </a:lnTo>
                    <a:lnTo>
                      <a:pt x="127" y="842"/>
                    </a:lnTo>
                    <a:lnTo>
                      <a:pt x="127" y="842"/>
                    </a:lnTo>
                    <a:lnTo>
                      <a:pt x="127" y="836"/>
                    </a:lnTo>
                    <a:lnTo>
                      <a:pt x="127" y="836"/>
                    </a:lnTo>
                    <a:lnTo>
                      <a:pt x="127" y="830"/>
                    </a:lnTo>
                    <a:lnTo>
                      <a:pt x="127" y="830"/>
                    </a:lnTo>
                    <a:lnTo>
                      <a:pt x="127" y="823"/>
                    </a:lnTo>
                    <a:lnTo>
                      <a:pt x="134" y="823"/>
                    </a:lnTo>
                    <a:lnTo>
                      <a:pt x="134" y="817"/>
                    </a:lnTo>
                    <a:lnTo>
                      <a:pt x="134" y="817"/>
                    </a:lnTo>
                    <a:lnTo>
                      <a:pt x="134" y="811"/>
                    </a:lnTo>
                    <a:lnTo>
                      <a:pt x="134" y="804"/>
                    </a:lnTo>
                    <a:lnTo>
                      <a:pt x="134" y="804"/>
                    </a:lnTo>
                    <a:lnTo>
                      <a:pt x="134" y="798"/>
                    </a:lnTo>
                    <a:lnTo>
                      <a:pt x="140" y="798"/>
                    </a:lnTo>
                    <a:lnTo>
                      <a:pt x="140" y="791"/>
                    </a:lnTo>
                    <a:lnTo>
                      <a:pt x="140" y="791"/>
                    </a:lnTo>
                    <a:lnTo>
                      <a:pt x="140" y="785"/>
                    </a:lnTo>
                    <a:lnTo>
                      <a:pt x="140" y="779"/>
                    </a:lnTo>
                    <a:lnTo>
                      <a:pt x="140" y="779"/>
                    </a:lnTo>
                    <a:lnTo>
                      <a:pt x="140" y="785"/>
                    </a:lnTo>
                    <a:lnTo>
                      <a:pt x="146" y="791"/>
                    </a:lnTo>
                    <a:lnTo>
                      <a:pt x="146" y="798"/>
                    </a:lnTo>
                    <a:lnTo>
                      <a:pt x="146" y="804"/>
                    </a:lnTo>
                    <a:lnTo>
                      <a:pt x="146" y="817"/>
                    </a:lnTo>
                    <a:lnTo>
                      <a:pt x="146" y="823"/>
                    </a:lnTo>
                    <a:lnTo>
                      <a:pt x="146" y="836"/>
                    </a:lnTo>
                    <a:lnTo>
                      <a:pt x="146" y="842"/>
                    </a:lnTo>
                    <a:lnTo>
                      <a:pt x="153" y="849"/>
                    </a:lnTo>
                    <a:lnTo>
                      <a:pt x="153" y="855"/>
                    </a:lnTo>
                    <a:lnTo>
                      <a:pt x="153" y="868"/>
                    </a:lnTo>
                    <a:lnTo>
                      <a:pt x="153" y="874"/>
                    </a:lnTo>
                    <a:lnTo>
                      <a:pt x="153" y="881"/>
                    </a:lnTo>
                    <a:lnTo>
                      <a:pt x="153" y="887"/>
                    </a:lnTo>
                    <a:lnTo>
                      <a:pt x="153" y="894"/>
                    </a:lnTo>
                    <a:lnTo>
                      <a:pt x="159" y="900"/>
                    </a:lnTo>
                    <a:lnTo>
                      <a:pt x="159" y="906"/>
                    </a:lnTo>
                    <a:lnTo>
                      <a:pt x="159" y="913"/>
                    </a:lnTo>
                    <a:lnTo>
                      <a:pt x="159" y="919"/>
                    </a:lnTo>
                    <a:lnTo>
                      <a:pt x="159" y="925"/>
                    </a:lnTo>
                    <a:lnTo>
                      <a:pt x="159" y="932"/>
                    </a:lnTo>
                    <a:lnTo>
                      <a:pt x="166" y="938"/>
                    </a:lnTo>
                    <a:lnTo>
                      <a:pt x="166" y="938"/>
                    </a:lnTo>
                    <a:lnTo>
                      <a:pt x="166" y="938"/>
                    </a:lnTo>
                    <a:lnTo>
                      <a:pt x="166" y="932"/>
                    </a:lnTo>
                    <a:lnTo>
                      <a:pt x="166" y="932"/>
                    </a:lnTo>
                    <a:lnTo>
                      <a:pt x="166" y="925"/>
                    </a:lnTo>
                    <a:lnTo>
                      <a:pt x="166" y="925"/>
                    </a:lnTo>
                    <a:lnTo>
                      <a:pt x="166" y="919"/>
                    </a:lnTo>
                    <a:lnTo>
                      <a:pt x="172" y="919"/>
                    </a:lnTo>
                    <a:lnTo>
                      <a:pt x="172" y="919"/>
                    </a:lnTo>
                    <a:lnTo>
                      <a:pt x="172" y="913"/>
                    </a:lnTo>
                    <a:lnTo>
                      <a:pt x="172" y="913"/>
                    </a:lnTo>
                    <a:lnTo>
                      <a:pt x="172" y="906"/>
                    </a:lnTo>
                    <a:lnTo>
                      <a:pt x="172" y="906"/>
                    </a:lnTo>
                    <a:lnTo>
                      <a:pt x="178" y="906"/>
                    </a:lnTo>
                    <a:lnTo>
                      <a:pt x="178" y="900"/>
                    </a:lnTo>
                    <a:lnTo>
                      <a:pt x="178" y="900"/>
                    </a:lnTo>
                    <a:lnTo>
                      <a:pt x="178" y="900"/>
                    </a:lnTo>
                    <a:lnTo>
                      <a:pt x="178" y="894"/>
                    </a:lnTo>
                    <a:lnTo>
                      <a:pt x="178" y="894"/>
                    </a:lnTo>
                    <a:lnTo>
                      <a:pt x="178" y="887"/>
                    </a:lnTo>
                    <a:lnTo>
                      <a:pt x="178" y="887"/>
                    </a:lnTo>
                    <a:lnTo>
                      <a:pt x="185" y="887"/>
                    </a:lnTo>
                    <a:lnTo>
                      <a:pt x="185" y="881"/>
                    </a:lnTo>
                    <a:lnTo>
                      <a:pt x="185" y="881"/>
                    </a:lnTo>
                    <a:lnTo>
                      <a:pt x="185" y="881"/>
                    </a:lnTo>
                    <a:lnTo>
                      <a:pt x="185" y="881"/>
                    </a:lnTo>
                    <a:lnTo>
                      <a:pt x="185" y="874"/>
                    </a:lnTo>
                    <a:lnTo>
                      <a:pt x="191" y="874"/>
                    </a:lnTo>
                    <a:lnTo>
                      <a:pt x="191" y="874"/>
                    </a:lnTo>
                    <a:lnTo>
                      <a:pt x="191" y="874"/>
                    </a:lnTo>
                    <a:lnTo>
                      <a:pt x="191" y="874"/>
                    </a:lnTo>
                    <a:lnTo>
                      <a:pt x="191" y="874"/>
                    </a:lnTo>
                    <a:lnTo>
                      <a:pt x="191" y="874"/>
                    </a:lnTo>
                    <a:lnTo>
                      <a:pt x="191" y="868"/>
                    </a:lnTo>
                    <a:lnTo>
                      <a:pt x="191" y="868"/>
                    </a:lnTo>
                    <a:lnTo>
                      <a:pt x="197" y="868"/>
                    </a:lnTo>
                    <a:lnTo>
                      <a:pt x="197" y="868"/>
                    </a:lnTo>
                    <a:lnTo>
                      <a:pt x="197" y="868"/>
                    </a:lnTo>
                    <a:lnTo>
                      <a:pt x="197" y="868"/>
                    </a:lnTo>
                    <a:lnTo>
                      <a:pt x="197" y="868"/>
                    </a:lnTo>
                    <a:lnTo>
                      <a:pt x="197" y="868"/>
                    </a:lnTo>
                    <a:lnTo>
                      <a:pt x="197" y="868"/>
                    </a:lnTo>
                    <a:lnTo>
                      <a:pt x="204" y="868"/>
                    </a:lnTo>
                    <a:lnTo>
                      <a:pt x="204" y="868"/>
                    </a:lnTo>
                    <a:lnTo>
                      <a:pt x="204" y="868"/>
                    </a:lnTo>
                    <a:lnTo>
                      <a:pt x="204" y="868"/>
                    </a:lnTo>
                    <a:lnTo>
                      <a:pt x="204" y="868"/>
                    </a:lnTo>
                    <a:lnTo>
                      <a:pt x="204" y="868"/>
                    </a:lnTo>
                    <a:lnTo>
                      <a:pt x="204" y="868"/>
                    </a:lnTo>
                    <a:lnTo>
                      <a:pt x="210" y="862"/>
                    </a:lnTo>
                    <a:lnTo>
                      <a:pt x="210" y="855"/>
                    </a:lnTo>
                    <a:lnTo>
                      <a:pt x="210" y="842"/>
                    </a:lnTo>
                    <a:lnTo>
                      <a:pt x="210" y="836"/>
                    </a:lnTo>
                    <a:lnTo>
                      <a:pt x="210" y="823"/>
                    </a:lnTo>
                    <a:lnTo>
                      <a:pt x="210" y="811"/>
                    </a:lnTo>
                    <a:lnTo>
                      <a:pt x="210" y="804"/>
                    </a:lnTo>
                    <a:lnTo>
                      <a:pt x="217" y="785"/>
                    </a:lnTo>
                    <a:lnTo>
                      <a:pt x="217" y="772"/>
                    </a:lnTo>
                    <a:lnTo>
                      <a:pt x="217" y="760"/>
                    </a:lnTo>
                    <a:lnTo>
                      <a:pt x="217" y="747"/>
                    </a:lnTo>
                    <a:lnTo>
                      <a:pt x="217" y="734"/>
                    </a:lnTo>
                    <a:lnTo>
                      <a:pt x="217" y="728"/>
                    </a:lnTo>
                    <a:lnTo>
                      <a:pt x="223" y="715"/>
                    </a:lnTo>
                    <a:lnTo>
                      <a:pt x="223" y="702"/>
                    </a:lnTo>
                    <a:lnTo>
                      <a:pt x="223" y="696"/>
                    </a:lnTo>
                    <a:lnTo>
                      <a:pt x="223" y="683"/>
                    </a:lnTo>
                    <a:lnTo>
                      <a:pt x="223" y="670"/>
                    </a:lnTo>
                    <a:lnTo>
                      <a:pt x="223" y="657"/>
                    </a:lnTo>
                    <a:lnTo>
                      <a:pt x="223" y="645"/>
                    </a:lnTo>
                    <a:lnTo>
                      <a:pt x="229" y="619"/>
                    </a:lnTo>
                    <a:lnTo>
                      <a:pt x="229" y="606"/>
                    </a:lnTo>
                    <a:lnTo>
                      <a:pt x="229" y="594"/>
                    </a:lnTo>
                    <a:lnTo>
                      <a:pt x="229" y="587"/>
                    </a:lnTo>
                    <a:lnTo>
                      <a:pt x="229" y="587"/>
                    </a:lnTo>
                    <a:lnTo>
                      <a:pt x="229" y="600"/>
                    </a:lnTo>
                    <a:lnTo>
                      <a:pt x="229" y="606"/>
                    </a:lnTo>
                    <a:lnTo>
                      <a:pt x="236" y="626"/>
                    </a:lnTo>
                    <a:lnTo>
                      <a:pt x="236" y="638"/>
                    </a:lnTo>
                    <a:lnTo>
                      <a:pt x="236" y="645"/>
                    </a:lnTo>
                    <a:lnTo>
                      <a:pt x="236" y="651"/>
                    </a:lnTo>
                    <a:lnTo>
                      <a:pt x="236" y="664"/>
                    </a:lnTo>
                    <a:lnTo>
                      <a:pt x="236" y="670"/>
                    </a:lnTo>
                    <a:lnTo>
                      <a:pt x="236" y="683"/>
                    </a:lnTo>
                    <a:lnTo>
                      <a:pt x="236" y="696"/>
                    </a:lnTo>
                    <a:lnTo>
                      <a:pt x="242" y="702"/>
                    </a:lnTo>
                    <a:lnTo>
                      <a:pt x="242" y="715"/>
                    </a:lnTo>
                    <a:lnTo>
                      <a:pt x="242" y="721"/>
                    </a:lnTo>
                    <a:lnTo>
                      <a:pt x="242" y="734"/>
                    </a:lnTo>
                    <a:lnTo>
                      <a:pt x="242" y="740"/>
                    </a:lnTo>
                    <a:lnTo>
                      <a:pt x="242" y="747"/>
                    </a:lnTo>
                    <a:lnTo>
                      <a:pt x="242" y="760"/>
                    </a:lnTo>
                    <a:lnTo>
                      <a:pt x="248" y="766"/>
                    </a:lnTo>
                    <a:lnTo>
                      <a:pt x="248" y="779"/>
                    </a:lnTo>
                    <a:lnTo>
                      <a:pt x="248" y="785"/>
                    </a:lnTo>
                    <a:lnTo>
                      <a:pt x="248" y="791"/>
                    </a:lnTo>
                    <a:lnTo>
                      <a:pt x="248" y="798"/>
                    </a:lnTo>
                    <a:lnTo>
                      <a:pt x="248" y="811"/>
                    </a:lnTo>
                    <a:lnTo>
                      <a:pt x="248" y="817"/>
                    </a:lnTo>
                    <a:lnTo>
                      <a:pt x="255" y="817"/>
                    </a:lnTo>
                    <a:lnTo>
                      <a:pt x="255" y="811"/>
                    </a:lnTo>
                    <a:lnTo>
                      <a:pt x="255" y="811"/>
                    </a:lnTo>
                    <a:lnTo>
                      <a:pt x="255" y="811"/>
                    </a:lnTo>
                    <a:lnTo>
                      <a:pt x="255" y="811"/>
                    </a:lnTo>
                    <a:lnTo>
                      <a:pt x="255" y="811"/>
                    </a:lnTo>
                    <a:lnTo>
                      <a:pt x="261" y="811"/>
                    </a:lnTo>
                    <a:lnTo>
                      <a:pt x="261" y="804"/>
                    </a:lnTo>
                    <a:lnTo>
                      <a:pt x="261" y="804"/>
                    </a:lnTo>
                    <a:lnTo>
                      <a:pt x="261" y="804"/>
                    </a:lnTo>
                    <a:lnTo>
                      <a:pt x="261" y="804"/>
                    </a:lnTo>
                    <a:lnTo>
                      <a:pt x="261" y="804"/>
                    </a:lnTo>
                    <a:lnTo>
                      <a:pt x="261" y="804"/>
                    </a:lnTo>
                    <a:lnTo>
                      <a:pt x="268" y="798"/>
                    </a:lnTo>
                    <a:lnTo>
                      <a:pt x="268" y="798"/>
                    </a:lnTo>
                    <a:lnTo>
                      <a:pt x="268" y="798"/>
                    </a:lnTo>
                    <a:lnTo>
                      <a:pt x="268" y="798"/>
                    </a:lnTo>
                    <a:lnTo>
                      <a:pt x="268" y="798"/>
                    </a:lnTo>
                    <a:lnTo>
                      <a:pt x="268" y="791"/>
                    </a:lnTo>
                    <a:lnTo>
                      <a:pt x="268" y="791"/>
                    </a:lnTo>
                    <a:lnTo>
                      <a:pt x="274" y="791"/>
                    </a:lnTo>
                    <a:lnTo>
                      <a:pt x="274" y="791"/>
                    </a:lnTo>
                    <a:lnTo>
                      <a:pt x="274" y="791"/>
                    </a:lnTo>
                    <a:lnTo>
                      <a:pt x="274" y="791"/>
                    </a:lnTo>
                    <a:lnTo>
                      <a:pt x="274" y="785"/>
                    </a:lnTo>
                    <a:lnTo>
                      <a:pt x="274" y="785"/>
                    </a:lnTo>
                    <a:lnTo>
                      <a:pt x="274" y="785"/>
                    </a:lnTo>
                    <a:lnTo>
                      <a:pt x="280" y="785"/>
                    </a:lnTo>
                    <a:lnTo>
                      <a:pt x="280" y="785"/>
                    </a:lnTo>
                    <a:lnTo>
                      <a:pt x="280" y="779"/>
                    </a:lnTo>
                    <a:lnTo>
                      <a:pt x="280" y="779"/>
                    </a:lnTo>
                    <a:lnTo>
                      <a:pt x="280" y="779"/>
                    </a:lnTo>
                    <a:lnTo>
                      <a:pt x="280" y="779"/>
                    </a:lnTo>
                    <a:lnTo>
                      <a:pt x="280" y="779"/>
                    </a:lnTo>
                    <a:lnTo>
                      <a:pt x="287" y="779"/>
                    </a:lnTo>
                    <a:lnTo>
                      <a:pt x="287" y="772"/>
                    </a:lnTo>
                    <a:lnTo>
                      <a:pt x="287" y="772"/>
                    </a:lnTo>
                    <a:lnTo>
                      <a:pt x="287" y="772"/>
                    </a:lnTo>
                    <a:lnTo>
                      <a:pt x="287" y="772"/>
                    </a:lnTo>
                    <a:lnTo>
                      <a:pt x="287" y="772"/>
                    </a:lnTo>
                    <a:lnTo>
                      <a:pt x="287" y="766"/>
                    </a:lnTo>
                    <a:lnTo>
                      <a:pt x="293" y="766"/>
                    </a:lnTo>
                    <a:lnTo>
                      <a:pt x="293" y="766"/>
                    </a:lnTo>
                    <a:lnTo>
                      <a:pt x="293" y="766"/>
                    </a:lnTo>
                    <a:lnTo>
                      <a:pt x="293" y="766"/>
                    </a:lnTo>
                    <a:lnTo>
                      <a:pt x="293" y="760"/>
                    </a:lnTo>
                    <a:lnTo>
                      <a:pt x="293" y="760"/>
                    </a:lnTo>
                    <a:lnTo>
                      <a:pt x="300" y="760"/>
                    </a:lnTo>
                    <a:lnTo>
                      <a:pt x="300" y="753"/>
                    </a:lnTo>
                    <a:lnTo>
                      <a:pt x="300" y="747"/>
                    </a:lnTo>
                    <a:lnTo>
                      <a:pt x="300" y="747"/>
                    </a:lnTo>
                    <a:lnTo>
                      <a:pt x="300" y="740"/>
                    </a:lnTo>
                    <a:lnTo>
                      <a:pt x="300" y="734"/>
                    </a:lnTo>
                    <a:lnTo>
                      <a:pt x="300" y="734"/>
                    </a:lnTo>
                    <a:lnTo>
                      <a:pt x="300" y="728"/>
                    </a:lnTo>
                    <a:lnTo>
                      <a:pt x="306" y="721"/>
                    </a:lnTo>
                    <a:lnTo>
                      <a:pt x="306" y="721"/>
                    </a:lnTo>
                    <a:lnTo>
                      <a:pt x="306" y="715"/>
                    </a:lnTo>
                    <a:lnTo>
                      <a:pt x="306" y="708"/>
                    </a:lnTo>
                    <a:lnTo>
                      <a:pt x="306" y="702"/>
                    </a:lnTo>
                    <a:lnTo>
                      <a:pt x="306" y="702"/>
                    </a:lnTo>
                    <a:lnTo>
                      <a:pt x="306" y="696"/>
                    </a:lnTo>
                    <a:lnTo>
                      <a:pt x="312" y="689"/>
                    </a:lnTo>
                    <a:lnTo>
                      <a:pt x="312" y="683"/>
                    </a:lnTo>
                    <a:lnTo>
                      <a:pt x="312" y="683"/>
                    </a:lnTo>
                    <a:lnTo>
                      <a:pt x="312" y="677"/>
                    </a:lnTo>
                    <a:lnTo>
                      <a:pt x="312" y="670"/>
                    </a:lnTo>
                    <a:lnTo>
                      <a:pt x="312" y="664"/>
                    </a:lnTo>
                    <a:lnTo>
                      <a:pt x="312" y="657"/>
                    </a:lnTo>
                    <a:lnTo>
                      <a:pt x="319" y="657"/>
                    </a:lnTo>
                    <a:lnTo>
                      <a:pt x="319" y="651"/>
                    </a:lnTo>
                    <a:lnTo>
                      <a:pt x="319" y="645"/>
                    </a:lnTo>
                    <a:lnTo>
                      <a:pt x="319" y="638"/>
                    </a:lnTo>
                    <a:lnTo>
                      <a:pt x="319" y="632"/>
                    </a:lnTo>
                    <a:lnTo>
                      <a:pt x="319" y="626"/>
                    </a:lnTo>
                    <a:lnTo>
                      <a:pt x="319" y="626"/>
                    </a:lnTo>
                    <a:lnTo>
                      <a:pt x="325" y="619"/>
                    </a:lnTo>
                    <a:lnTo>
                      <a:pt x="325" y="613"/>
                    </a:lnTo>
                    <a:lnTo>
                      <a:pt x="325" y="606"/>
                    </a:lnTo>
                    <a:lnTo>
                      <a:pt x="325" y="600"/>
                    </a:lnTo>
                    <a:lnTo>
                      <a:pt x="325" y="594"/>
                    </a:lnTo>
                    <a:lnTo>
                      <a:pt x="325" y="587"/>
                    </a:lnTo>
                    <a:lnTo>
                      <a:pt x="325" y="581"/>
                    </a:lnTo>
                    <a:lnTo>
                      <a:pt x="331" y="581"/>
                    </a:lnTo>
                    <a:lnTo>
                      <a:pt x="331" y="575"/>
                    </a:lnTo>
                    <a:lnTo>
                      <a:pt x="331" y="568"/>
                    </a:lnTo>
                    <a:lnTo>
                      <a:pt x="331" y="562"/>
                    </a:lnTo>
                    <a:lnTo>
                      <a:pt x="331" y="555"/>
                    </a:lnTo>
                    <a:lnTo>
                      <a:pt x="331" y="549"/>
                    </a:lnTo>
                    <a:lnTo>
                      <a:pt x="331" y="543"/>
                    </a:lnTo>
                    <a:lnTo>
                      <a:pt x="338" y="536"/>
                    </a:lnTo>
                    <a:lnTo>
                      <a:pt x="338" y="530"/>
                    </a:lnTo>
                    <a:lnTo>
                      <a:pt x="338" y="523"/>
                    </a:lnTo>
                    <a:lnTo>
                      <a:pt x="338" y="517"/>
                    </a:lnTo>
                    <a:lnTo>
                      <a:pt x="338" y="511"/>
                    </a:lnTo>
                    <a:lnTo>
                      <a:pt x="338" y="504"/>
                    </a:lnTo>
                    <a:lnTo>
                      <a:pt x="338" y="498"/>
                    </a:lnTo>
                    <a:lnTo>
                      <a:pt x="344" y="492"/>
                    </a:lnTo>
                    <a:lnTo>
                      <a:pt x="344" y="485"/>
                    </a:lnTo>
                    <a:lnTo>
                      <a:pt x="344" y="479"/>
                    </a:lnTo>
                    <a:lnTo>
                      <a:pt x="344" y="472"/>
                    </a:lnTo>
                    <a:lnTo>
                      <a:pt x="344" y="466"/>
                    </a:lnTo>
                    <a:lnTo>
                      <a:pt x="344" y="460"/>
                    </a:lnTo>
                    <a:lnTo>
                      <a:pt x="344" y="453"/>
                    </a:lnTo>
                    <a:lnTo>
                      <a:pt x="351" y="447"/>
                    </a:lnTo>
                    <a:lnTo>
                      <a:pt x="351" y="441"/>
                    </a:lnTo>
                    <a:lnTo>
                      <a:pt x="351" y="434"/>
                    </a:lnTo>
                    <a:lnTo>
                      <a:pt x="351" y="428"/>
                    </a:lnTo>
                    <a:lnTo>
                      <a:pt x="351" y="421"/>
                    </a:lnTo>
                    <a:lnTo>
                      <a:pt x="351" y="415"/>
                    </a:lnTo>
                    <a:lnTo>
                      <a:pt x="351" y="409"/>
                    </a:lnTo>
                    <a:lnTo>
                      <a:pt x="357" y="402"/>
                    </a:lnTo>
                    <a:lnTo>
                      <a:pt x="357" y="396"/>
                    </a:lnTo>
                    <a:lnTo>
                      <a:pt x="357" y="383"/>
                    </a:lnTo>
                    <a:lnTo>
                      <a:pt x="357" y="377"/>
                    </a:lnTo>
                    <a:lnTo>
                      <a:pt x="357" y="370"/>
                    </a:lnTo>
                    <a:lnTo>
                      <a:pt x="357" y="364"/>
                    </a:lnTo>
                    <a:lnTo>
                      <a:pt x="363" y="358"/>
                    </a:lnTo>
                    <a:lnTo>
                      <a:pt x="363" y="351"/>
                    </a:lnTo>
                    <a:lnTo>
                      <a:pt x="363" y="345"/>
                    </a:lnTo>
                    <a:lnTo>
                      <a:pt x="363" y="338"/>
                    </a:lnTo>
                    <a:lnTo>
                      <a:pt x="363" y="332"/>
                    </a:lnTo>
                    <a:lnTo>
                      <a:pt x="363" y="332"/>
                    </a:lnTo>
                    <a:lnTo>
                      <a:pt x="363" y="338"/>
                    </a:lnTo>
                    <a:lnTo>
                      <a:pt x="370" y="345"/>
                    </a:lnTo>
                    <a:lnTo>
                      <a:pt x="370" y="345"/>
                    </a:lnTo>
                    <a:lnTo>
                      <a:pt x="370" y="345"/>
                    </a:lnTo>
                    <a:lnTo>
                      <a:pt x="370" y="351"/>
                    </a:lnTo>
                    <a:lnTo>
                      <a:pt x="370" y="358"/>
                    </a:lnTo>
                    <a:lnTo>
                      <a:pt x="370" y="358"/>
                    </a:lnTo>
                    <a:lnTo>
                      <a:pt x="370" y="364"/>
                    </a:lnTo>
                    <a:lnTo>
                      <a:pt x="376" y="364"/>
                    </a:lnTo>
                    <a:lnTo>
                      <a:pt x="376" y="370"/>
                    </a:lnTo>
                    <a:lnTo>
                      <a:pt x="376" y="370"/>
                    </a:lnTo>
                    <a:lnTo>
                      <a:pt x="376" y="377"/>
                    </a:lnTo>
                    <a:lnTo>
                      <a:pt x="376" y="377"/>
                    </a:lnTo>
                    <a:lnTo>
                      <a:pt x="376" y="383"/>
                    </a:lnTo>
                    <a:lnTo>
                      <a:pt x="376" y="383"/>
                    </a:lnTo>
                    <a:lnTo>
                      <a:pt x="383" y="389"/>
                    </a:lnTo>
                    <a:lnTo>
                      <a:pt x="383" y="389"/>
                    </a:lnTo>
                    <a:lnTo>
                      <a:pt x="383" y="396"/>
                    </a:lnTo>
                    <a:lnTo>
                      <a:pt x="383" y="396"/>
                    </a:lnTo>
                    <a:lnTo>
                      <a:pt x="383" y="402"/>
                    </a:lnTo>
                    <a:lnTo>
                      <a:pt x="383" y="402"/>
                    </a:lnTo>
                    <a:lnTo>
                      <a:pt x="383" y="402"/>
                    </a:lnTo>
                    <a:lnTo>
                      <a:pt x="389" y="409"/>
                    </a:lnTo>
                    <a:lnTo>
                      <a:pt x="389" y="409"/>
                    </a:lnTo>
                    <a:lnTo>
                      <a:pt x="389" y="415"/>
                    </a:lnTo>
                    <a:lnTo>
                      <a:pt x="389" y="415"/>
                    </a:lnTo>
                    <a:lnTo>
                      <a:pt x="389" y="421"/>
                    </a:lnTo>
                    <a:lnTo>
                      <a:pt x="389" y="421"/>
                    </a:lnTo>
                    <a:lnTo>
                      <a:pt x="389" y="428"/>
                    </a:lnTo>
                    <a:lnTo>
                      <a:pt x="395" y="428"/>
                    </a:lnTo>
                    <a:lnTo>
                      <a:pt x="395" y="434"/>
                    </a:lnTo>
                    <a:lnTo>
                      <a:pt x="395" y="434"/>
                    </a:lnTo>
                    <a:lnTo>
                      <a:pt x="395" y="441"/>
                    </a:lnTo>
                    <a:lnTo>
                      <a:pt x="395" y="441"/>
                    </a:lnTo>
                    <a:lnTo>
                      <a:pt x="395" y="447"/>
                    </a:lnTo>
                    <a:lnTo>
                      <a:pt x="395" y="447"/>
                    </a:lnTo>
                    <a:lnTo>
                      <a:pt x="402" y="453"/>
                    </a:lnTo>
                    <a:lnTo>
                      <a:pt x="402" y="453"/>
                    </a:lnTo>
                    <a:lnTo>
                      <a:pt x="402" y="453"/>
                    </a:lnTo>
                    <a:lnTo>
                      <a:pt x="402" y="460"/>
                    </a:lnTo>
                    <a:lnTo>
                      <a:pt x="402" y="460"/>
                    </a:lnTo>
                    <a:lnTo>
                      <a:pt x="402" y="466"/>
                    </a:lnTo>
                    <a:lnTo>
                      <a:pt x="402" y="466"/>
                    </a:lnTo>
                    <a:lnTo>
                      <a:pt x="408" y="472"/>
                    </a:lnTo>
                    <a:lnTo>
                      <a:pt x="408" y="472"/>
                    </a:lnTo>
                    <a:lnTo>
                      <a:pt x="408" y="479"/>
                    </a:lnTo>
                    <a:lnTo>
                      <a:pt x="408" y="479"/>
                    </a:lnTo>
                    <a:lnTo>
                      <a:pt x="408" y="479"/>
                    </a:lnTo>
                    <a:lnTo>
                      <a:pt x="408" y="485"/>
                    </a:lnTo>
                    <a:lnTo>
                      <a:pt x="408" y="485"/>
                    </a:lnTo>
                    <a:lnTo>
                      <a:pt x="414" y="492"/>
                    </a:lnTo>
                    <a:lnTo>
                      <a:pt x="414" y="492"/>
                    </a:lnTo>
                    <a:lnTo>
                      <a:pt x="414" y="498"/>
                    </a:lnTo>
                    <a:lnTo>
                      <a:pt x="414" y="498"/>
                    </a:lnTo>
                    <a:lnTo>
                      <a:pt x="414" y="504"/>
                    </a:lnTo>
                    <a:lnTo>
                      <a:pt x="414" y="504"/>
                    </a:lnTo>
                    <a:lnTo>
                      <a:pt x="421" y="511"/>
                    </a:lnTo>
                    <a:lnTo>
                      <a:pt x="421" y="511"/>
                    </a:lnTo>
                    <a:lnTo>
                      <a:pt x="421" y="517"/>
                    </a:lnTo>
                    <a:lnTo>
                      <a:pt x="421" y="517"/>
                    </a:lnTo>
                    <a:lnTo>
                      <a:pt x="421" y="517"/>
                    </a:lnTo>
                    <a:lnTo>
                      <a:pt x="421" y="523"/>
                    </a:lnTo>
                    <a:lnTo>
                      <a:pt x="421" y="523"/>
                    </a:lnTo>
                    <a:lnTo>
                      <a:pt x="421" y="530"/>
                    </a:lnTo>
                    <a:lnTo>
                      <a:pt x="427" y="530"/>
                    </a:lnTo>
                    <a:lnTo>
                      <a:pt x="427" y="530"/>
                    </a:lnTo>
                    <a:lnTo>
                      <a:pt x="427" y="536"/>
                    </a:lnTo>
                    <a:lnTo>
                      <a:pt x="427" y="536"/>
                    </a:lnTo>
                    <a:lnTo>
                      <a:pt x="427" y="543"/>
                    </a:lnTo>
                    <a:lnTo>
                      <a:pt x="427" y="543"/>
                    </a:lnTo>
                    <a:lnTo>
                      <a:pt x="427" y="549"/>
                    </a:lnTo>
                    <a:lnTo>
                      <a:pt x="434" y="549"/>
                    </a:lnTo>
                    <a:lnTo>
                      <a:pt x="434" y="543"/>
                    </a:lnTo>
                    <a:lnTo>
                      <a:pt x="434" y="543"/>
                    </a:lnTo>
                    <a:lnTo>
                      <a:pt x="434" y="536"/>
                    </a:lnTo>
                    <a:lnTo>
                      <a:pt x="434" y="536"/>
                    </a:lnTo>
                    <a:lnTo>
                      <a:pt x="434" y="530"/>
                    </a:lnTo>
                    <a:lnTo>
                      <a:pt x="434" y="530"/>
                    </a:lnTo>
                    <a:lnTo>
                      <a:pt x="440" y="523"/>
                    </a:lnTo>
                    <a:lnTo>
                      <a:pt x="440" y="523"/>
                    </a:lnTo>
                    <a:lnTo>
                      <a:pt x="440" y="517"/>
                    </a:lnTo>
                    <a:lnTo>
                      <a:pt x="440" y="511"/>
                    </a:lnTo>
                    <a:lnTo>
                      <a:pt x="440" y="511"/>
                    </a:lnTo>
                    <a:lnTo>
                      <a:pt x="440" y="504"/>
                    </a:lnTo>
                    <a:lnTo>
                      <a:pt x="440" y="504"/>
                    </a:lnTo>
                    <a:lnTo>
                      <a:pt x="446" y="498"/>
                    </a:lnTo>
                    <a:lnTo>
                      <a:pt x="446" y="492"/>
                    </a:lnTo>
                    <a:lnTo>
                      <a:pt x="446" y="485"/>
                    </a:lnTo>
                    <a:lnTo>
                      <a:pt x="446" y="485"/>
                    </a:lnTo>
                    <a:lnTo>
                      <a:pt x="446" y="479"/>
                    </a:lnTo>
                    <a:lnTo>
                      <a:pt x="446" y="472"/>
                    </a:lnTo>
                    <a:lnTo>
                      <a:pt x="453" y="472"/>
                    </a:lnTo>
                    <a:lnTo>
                      <a:pt x="453" y="466"/>
                    </a:lnTo>
                    <a:lnTo>
                      <a:pt x="453" y="460"/>
                    </a:lnTo>
                    <a:lnTo>
                      <a:pt x="453" y="460"/>
                    </a:lnTo>
                    <a:lnTo>
                      <a:pt x="453" y="453"/>
                    </a:lnTo>
                    <a:lnTo>
                      <a:pt x="453" y="453"/>
                    </a:lnTo>
                    <a:lnTo>
                      <a:pt x="453" y="447"/>
                    </a:lnTo>
                    <a:lnTo>
                      <a:pt x="459" y="441"/>
                    </a:lnTo>
                    <a:lnTo>
                      <a:pt x="459" y="441"/>
                    </a:lnTo>
                    <a:lnTo>
                      <a:pt x="459" y="434"/>
                    </a:lnTo>
                    <a:lnTo>
                      <a:pt x="459" y="428"/>
                    </a:lnTo>
                    <a:lnTo>
                      <a:pt x="459" y="428"/>
                    </a:lnTo>
                    <a:lnTo>
                      <a:pt x="459" y="421"/>
                    </a:lnTo>
                    <a:lnTo>
                      <a:pt x="459" y="415"/>
                    </a:lnTo>
                    <a:lnTo>
                      <a:pt x="465" y="415"/>
                    </a:lnTo>
                    <a:lnTo>
                      <a:pt x="465" y="409"/>
                    </a:lnTo>
                    <a:lnTo>
                      <a:pt x="465" y="402"/>
                    </a:lnTo>
                    <a:lnTo>
                      <a:pt x="465" y="402"/>
                    </a:lnTo>
                    <a:lnTo>
                      <a:pt x="465" y="396"/>
                    </a:lnTo>
                    <a:lnTo>
                      <a:pt x="465" y="396"/>
                    </a:lnTo>
                    <a:lnTo>
                      <a:pt x="465" y="389"/>
                    </a:lnTo>
                    <a:lnTo>
                      <a:pt x="472" y="383"/>
                    </a:lnTo>
                    <a:lnTo>
                      <a:pt x="472" y="377"/>
                    </a:lnTo>
                    <a:lnTo>
                      <a:pt x="472" y="377"/>
                    </a:lnTo>
                    <a:lnTo>
                      <a:pt x="472" y="370"/>
                    </a:lnTo>
                    <a:lnTo>
                      <a:pt x="472" y="364"/>
                    </a:lnTo>
                    <a:lnTo>
                      <a:pt x="472" y="364"/>
                    </a:lnTo>
                    <a:lnTo>
                      <a:pt x="472" y="358"/>
                    </a:lnTo>
                    <a:lnTo>
                      <a:pt x="478" y="351"/>
                    </a:lnTo>
                    <a:lnTo>
                      <a:pt x="478" y="351"/>
                    </a:lnTo>
                    <a:lnTo>
                      <a:pt x="478" y="345"/>
                    </a:lnTo>
                    <a:lnTo>
                      <a:pt x="478" y="338"/>
                    </a:lnTo>
                    <a:lnTo>
                      <a:pt x="478" y="338"/>
                    </a:lnTo>
                    <a:lnTo>
                      <a:pt x="478" y="332"/>
                    </a:lnTo>
                    <a:lnTo>
                      <a:pt x="478" y="326"/>
                    </a:lnTo>
                    <a:lnTo>
                      <a:pt x="485" y="326"/>
                    </a:lnTo>
                    <a:lnTo>
                      <a:pt x="485" y="319"/>
                    </a:lnTo>
                    <a:lnTo>
                      <a:pt x="485" y="313"/>
                    </a:lnTo>
                    <a:lnTo>
                      <a:pt x="485" y="307"/>
                    </a:lnTo>
                    <a:lnTo>
                      <a:pt x="485" y="307"/>
                    </a:lnTo>
                    <a:lnTo>
                      <a:pt x="485" y="300"/>
                    </a:lnTo>
                    <a:lnTo>
                      <a:pt x="485" y="294"/>
                    </a:lnTo>
                    <a:lnTo>
                      <a:pt x="491" y="294"/>
                    </a:lnTo>
                    <a:lnTo>
                      <a:pt x="491" y="287"/>
                    </a:lnTo>
                    <a:lnTo>
                      <a:pt x="491" y="281"/>
                    </a:lnTo>
                    <a:lnTo>
                      <a:pt x="491" y="275"/>
                    </a:lnTo>
                    <a:lnTo>
                      <a:pt x="491" y="275"/>
                    </a:lnTo>
                    <a:lnTo>
                      <a:pt x="491" y="268"/>
                    </a:lnTo>
                    <a:lnTo>
                      <a:pt x="491" y="262"/>
                    </a:lnTo>
                    <a:lnTo>
                      <a:pt x="491" y="255"/>
                    </a:lnTo>
                    <a:lnTo>
                      <a:pt x="497" y="255"/>
                    </a:lnTo>
                    <a:lnTo>
                      <a:pt x="497" y="249"/>
                    </a:lnTo>
                    <a:lnTo>
                      <a:pt x="497" y="243"/>
                    </a:lnTo>
                    <a:lnTo>
                      <a:pt x="497" y="236"/>
                    </a:lnTo>
                    <a:lnTo>
                      <a:pt x="497" y="243"/>
                    </a:lnTo>
                    <a:lnTo>
                      <a:pt x="497" y="243"/>
                    </a:lnTo>
                    <a:lnTo>
                      <a:pt x="504" y="249"/>
                    </a:lnTo>
                    <a:lnTo>
                      <a:pt x="504" y="249"/>
                    </a:lnTo>
                    <a:lnTo>
                      <a:pt x="504" y="255"/>
                    </a:lnTo>
                    <a:lnTo>
                      <a:pt x="504" y="262"/>
                    </a:lnTo>
                    <a:lnTo>
                      <a:pt x="504" y="268"/>
                    </a:lnTo>
                    <a:lnTo>
                      <a:pt x="504" y="268"/>
                    </a:lnTo>
                    <a:lnTo>
                      <a:pt x="504" y="275"/>
                    </a:lnTo>
                    <a:lnTo>
                      <a:pt x="510" y="281"/>
                    </a:lnTo>
                    <a:lnTo>
                      <a:pt x="510" y="281"/>
                    </a:lnTo>
                    <a:lnTo>
                      <a:pt x="510" y="287"/>
                    </a:lnTo>
                    <a:lnTo>
                      <a:pt x="510" y="294"/>
                    </a:lnTo>
                    <a:lnTo>
                      <a:pt x="510" y="294"/>
                    </a:lnTo>
                    <a:lnTo>
                      <a:pt x="510" y="300"/>
                    </a:lnTo>
                    <a:lnTo>
                      <a:pt x="510" y="307"/>
                    </a:lnTo>
                    <a:lnTo>
                      <a:pt x="517" y="307"/>
                    </a:lnTo>
                    <a:lnTo>
                      <a:pt x="517" y="313"/>
                    </a:lnTo>
                    <a:lnTo>
                      <a:pt x="517" y="319"/>
                    </a:lnTo>
                    <a:lnTo>
                      <a:pt x="517" y="319"/>
                    </a:lnTo>
                    <a:lnTo>
                      <a:pt x="517" y="326"/>
                    </a:lnTo>
                    <a:lnTo>
                      <a:pt x="517" y="332"/>
                    </a:lnTo>
                    <a:lnTo>
                      <a:pt x="517" y="332"/>
                    </a:lnTo>
                    <a:lnTo>
                      <a:pt x="523" y="338"/>
                    </a:lnTo>
                    <a:lnTo>
                      <a:pt x="523" y="345"/>
                    </a:lnTo>
                    <a:lnTo>
                      <a:pt x="523" y="345"/>
                    </a:lnTo>
                    <a:lnTo>
                      <a:pt x="523" y="351"/>
                    </a:lnTo>
                    <a:lnTo>
                      <a:pt x="523" y="358"/>
                    </a:lnTo>
                    <a:lnTo>
                      <a:pt x="523" y="358"/>
                    </a:lnTo>
                    <a:lnTo>
                      <a:pt x="523" y="364"/>
                    </a:lnTo>
                    <a:lnTo>
                      <a:pt x="529" y="370"/>
                    </a:lnTo>
                    <a:lnTo>
                      <a:pt x="529" y="370"/>
                    </a:lnTo>
                    <a:lnTo>
                      <a:pt x="529" y="377"/>
                    </a:lnTo>
                    <a:lnTo>
                      <a:pt x="529" y="377"/>
                    </a:lnTo>
                    <a:lnTo>
                      <a:pt x="529" y="383"/>
                    </a:lnTo>
                    <a:lnTo>
                      <a:pt x="529" y="389"/>
                    </a:lnTo>
                    <a:lnTo>
                      <a:pt x="529" y="389"/>
                    </a:lnTo>
                    <a:lnTo>
                      <a:pt x="536" y="396"/>
                    </a:lnTo>
                    <a:lnTo>
                      <a:pt x="536" y="402"/>
                    </a:lnTo>
                    <a:lnTo>
                      <a:pt x="536" y="402"/>
                    </a:lnTo>
                    <a:lnTo>
                      <a:pt x="536" y="409"/>
                    </a:lnTo>
                    <a:lnTo>
                      <a:pt x="536" y="409"/>
                    </a:lnTo>
                    <a:lnTo>
                      <a:pt x="536" y="415"/>
                    </a:lnTo>
                    <a:lnTo>
                      <a:pt x="536" y="421"/>
                    </a:lnTo>
                    <a:lnTo>
                      <a:pt x="542" y="421"/>
                    </a:lnTo>
                    <a:lnTo>
                      <a:pt x="542" y="428"/>
                    </a:lnTo>
                    <a:lnTo>
                      <a:pt x="542" y="434"/>
                    </a:lnTo>
                    <a:lnTo>
                      <a:pt x="542" y="434"/>
                    </a:lnTo>
                    <a:lnTo>
                      <a:pt x="542" y="441"/>
                    </a:lnTo>
                    <a:lnTo>
                      <a:pt x="542" y="441"/>
                    </a:lnTo>
                    <a:lnTo>
                      <a:pt x="542" y="447"/>
                    </a:lnTo>
                    <a:lnTo>
                      <a:pt x="548" y="453"/>
                    </a:lnTo>
                    <a:lnTo>
                      <a:pt x="548" y="453"/>
                    </a:lnTo>
                    <a:lnTo>
                      <a:pt x="548" y="460"/>
                    </a:lnTo>
                    <a:lnTo>
                      <a:pt x="548" y="460"/>
                    </a:lnTo>
                    <a:lnTo>
                      <a:pt x="548" y="466"/>
                    </a:lnTo>
                    <a:lnTo>
                      <a:pt x="548" y="466"/>
                    </a:lnTo>
                    <a:lnTo>
                      <a:pt x="548" y="472"/>
                    </a:lnTo>
                    <a:lnTo>
                      <a:pt x="555" y="479"/>
                    </a:lnTo>
                    <a:lnTo>
                      <a:pt x="555" y="479"/>
                    </a:lnTo>
                    <a:lnTo>
                      <a:pt x="555" y="485"/>
                    </a:lnTo>
                    <a:lnTo>
                      <a:pt x="555" y="485"/>
                    </a:lnTo>
                    <a:lnTo>
                      <a:pt x="555" y="492"/>
                    </a:lnTo>
                    <a:lnTo>
                      <a:pt x="555" y="492"/>
                    </a:lnTo>
                    <a:lnTo>
                      <a:pt x="555" y="498"/>
                    </a:lnTo>
                    <a:lnTo>
                      <a:pt x="561" y="504"/>
                    </a:lnTo>
                    <a:lnTo>
                      <a:pt x="561" y="504"/>
                    </a:lnTo>
                    <a:lnTo>
                      <a:pt x="561" y="511"/>
                    </a:lnTo>
                    <a:lnTo>
                      <a:pt x="561" y="511"/>
                    </a:lnTo>
                    <a:lnTo>
                      <a:pt x="561" y="517"/>
                    </a:lnTo>
                    <a:lnTo>
                      <a:pt x="561" y="517"/>
                    </a:lnTo>
                    <a:lnTo>
                      <a:pt x="561" y="523"/>
                    </a:lnTo>
                    <a:lnTo>
                      <a:pt x="568" y="530"/>
                    </a:lnTo>
                    <a:lnTo>
                      <a:pt x="568" y="530"/>
                    </a:lnTo>
                    <a:lnTo>
                      <a:pt x="568" y="536"/>
                    </a:lnTo>
                    <a:lnTo>
                      <a:pt x="568" y="536"/>
                    </a:lnTo>
                    <a:lnTo>
                      <a:pt x="568" y="543"/>
                    </a:lnTo>
                    <a:lnTo>
                      <a:pt x="568" y="543"/>
                    </a:lnTo>
                    <a:lnTo>
                      <a:pt x="568" y="549"/>
                    </a:lnTo>
                    <a:lnTo>
                      <a:pt x="574" y="549"/>
                    </a:lnTo>
                    <a:lnTo>
                      <a:pt x="574" y="555"/>
                    </a:lnTo>
                    <a:lnTo>
                      <a:pt x="574" y="555"/>
                    </a:lnTo>
                    <a:lnTo>
                      <a:pt x="574" y="562"/>
                    </a:lnTo>
                    <a:lnTo>
                      <a:pt x="574" y="562"/>
                    </a:lnTo>
                    <a:lnTo>
                      <a:pt x="574" y="568"/>
                    </a:lnTo>
                    <a:lnTo>
                      <a:pt x="574" y="568"/>
                    </a:lnTo>
                    <a:lnTo>
                      <a:pt x="580" y="575"/>
                    </a:lnTo>
                    <a:lnTo>
                      <a:pt x="580" y="575"/>
                    </a:lnTo>
                    <a:lnTo>
                      <a:pt x="580" y="581"/>
                    </a:lnTo>
                    <a:lnTo>
                      <a:pt x="580" y="581"/>
                    </a:lnTo>
                    <a:lnTo>
                      <a:pt x="580" y="587"/>
                    </a:lnTo>
                    <a:lnTo>
                      <a:pt x="580" y="594"/>
                    </a:lnTo>
                    <a:lnTo>
                      <a:pt x="580" y="594"/>
                    </a:lnTo>
                    <a:lnTo>
                      <a:pt x="587" y="600"/>
                    </a:lnTo>
                    <a:lnTo>
                      <a:pt x="587" y="600"/>
                    </a:lnTo>
                    <a:lnTo>
                      <a:pt x="587" y="606"/>
                    </a:lnTo>
                    <a:lnTo>
                      <a:pt x="587" y="606"/>
                    </a:lnTo>
                    <a:lnTo>
                      <a:pt x="587" y="606"/>
                    </a:lnTo>
                    <a:lnTo>
                      <a:pt x="587" y="613"/>
                    </a:lnTo>
                    <a:lnTo>
                      <a:pt x="587" y="613"/>
                    </a:lnTo>
                    <a:lnTo>
                      <a:pt x="593" y="619"/>
                    </a:lnTo>
                    <a:lnTo>
                      <a:pt x="593" y="619"/>
                    </a:lnTo>
                    <a:lnTo>
                      <a:pt x="593" y="626"/>
                    </a:lnTo>
                    <a:lnTo>
                      <a:pt x="593" y="626"/>
                    </a:lnTo>
                    <a:lnTo>
                      <a:pt x="593" y="632"/>
                    </a:lnTo>
                    <a:lnTo>
                      <a:pt x="593" y="632"/>
                    </a:lnTo>
                    <a:lnTo>
                      <a:pt x="593" y="638"/>
                    </a:lnTo>
                    <a:lnTo>
                      <a:pt x="600" y="638"/>
                    </a:lnTo>
                    <a:lnTo>
                      <a:pt x="600" y="645"/>
                    </a:lnTo>
                    <a:lnTo>
                      <a:pt x="600" y="645"/>
                    </a:lnTo>
                    <a:lnTo>
                      <a:pt x="600" y="651"/>
                    </a:lnTo>
                    <a:lnTo>
                      <a:pt x="600" y="651"/>
                    </a:lnTo>
                    <a:lnTo>
                      <a:pt x="600" y="657"/>
                    </a:lnTo>
                    <a:lnTo>
                      <a:pt x="600" y="657"/>
                    </a:lnTo>
                    <a:lnTo>
                      <a:pt x="606" y="664"/>
                    </a:lnTo>
                    <a:lnTo>
                      <a:pt x="606" y="664"/>
                    </a:lnTo>
                    <a:lnTo>
                      <a:pt x="606" y="664"/>
                    </a:lnTo>
                    <a:lnTo>
                      <a:pt x="606" y="670"/>
                    </a:lnTo>
                    <a:lnTo>
                      <a:pt x="606" y="670"/>
                    </a:lnTo>
                    <a:lnTo>
                      <a:pt x="606" y="677"/>
                    </a:lnTo>
                    <a:lnTo>
                      <a:pt x="606" y="677"/>
                    </a:lnTo>
                    <a:lnTo>
                      <a:pt x="612" y="683"/>
                    </a:lnTo>
                    <a:lnTo>
                      <a:pt x="612" y="683"/>
                    </a:lnTo>
                    <a:lnTo>
                      <a:pt x="612" y="689"/>
                    </a:lnTo>
                    <a:lnTo>
                      <a:pt x="612" y="689"/>
                    </a:lnTo>
                    <a:lnTo>
                      <a:pt x="612" y="689"/>
                    </a:lnTo>
                    <a:lnTo>
                      <a:pt x="612" y="696"/>
                    </a:lnTo>
                    <a:lnTo>
                      <a:pt x="612" y="696"/>
                    </a:lnTo>
                    <a:lnTo>
                      <a:pt x="619" y="702"/>
                    </a:lnTo>
                    <a:lnTo>
                      <a:pt x="619" y="702"/>
                    </a:lnTo>
                    <a:lnTo>
                      <a:pt x="619" y="708"/>
                    </a:lnTo>
                    <a:lnTo>
                      <a:pt x="619" y="708"/>
                    </a:lnTo>
                    <a:lnTo>
                      <a:pt x="619" y="708"/>
                    </a:lnTo>
                    <a:lnTo>
                      <a:pt x="619" y="715"/>
                    </a:lnTo>
                    <a:lnTo>
                      <a:pt x="619" y="715"/>
                    </a:lnTo>
                    <a:lnTo>
                      <a:pt x="625" y="721"/>
                    </a:lnTo>
                    <a:lnTo>
                      <a:pt x="625" y="721"/>
                    </a:lnTo>
                    <a:lnTo>
                      <a:pt x="625" y="721"/>
                    </a:lnTo>
                    <a:lnTo>
                      <a:pt x="625" y="728"/>
                    </a:lnTo>
                    <a:lnTo>
                      <a:pt x="625" y="728"/>
                    </a:lnTo>
                    <a:lnTo>
                      <a:pt x="625" y="734"/>
                    </a:lnTo>
                    <a:lnTo>
                      <a:pt x="625" y="734"/>
                    </a:lnTo>
                    <a:lnTo>
                      <a:pt x="631" y="734"/>
                    </a:lnTo>
                    <a:lnTo>
                      <a:pt x="631" y="740"/>
                    </a:lnTo>
                    <a:lnTo>
                      <a:pt x="631" y="740"/>
                    </a:lnTo>
                    <a:lnTo>
                      <a:pt x="631" y="747"/>
                    </a:lnTo>
                    <a:lnTo>
                      <a:pt x="631" y="747"/>
                    </a:lnTo>
                    <a:lnTo>
                      <a:pt x="631" y="747"/>
                    </a:lnTo>
                    <a:lnTo>
                      <a:pt x="631" y="753"/>
                    </a:lnTo>
                    <a:lnTo>
                      <a:pt x="638" y="753"/>
                    </a:lnTo>
                    <a:lnTo>
                      <a:pt x="638" y="753"/>
                    </a:lnTo>
                    <a:lnTo>
                      <a:pt x="638" y="760"/>
                    </a:lnTo>
                    <a:lnTo>
                      <a:pt x="638" y="760"/>
                    </a:lnTo>
                    <a:lnTo>
                      <a:pt x="638" y="766"/>
                    </a:lnTo>
                    <a:lnTo>
                      <a:pt x="638" y="766"/>
                    </a:lnTo>
                    <a:lnTo>
                      <a:pt x="638" y="766"/>
                    </a:lnTo>
                    <a:lnTo>
                      <a:pt x="644" y="772"/>
                    </a:lnTo>
                    <a:lnTo>
                      <a:pt x="644" y="772"/>
                    </a:lnTo>
                    <a:lnTo>
                      <a:pt x="644" y="772"/>
                    </a:lnTo>
                    <a:lnTo>
                      <a:pt x="644" y="779"/>
                    </a:lnTo>
                    <a:lnTo>
                      <a:pt x="644" y="779"/>
                    </a:lnTo>
                    <a:lnTo>
                      <a:pt x="644" y="779"/>
                    </a:lnTo>
                    <a:lnTo>
                      <a:pt x="644" y="785"/>
                    </a:lnTo>
                    <a:lnTo>
                      <a:pt x="651" y="785"/>
                    </a:lnTo>
                    <a:lnTo>
                      <a:pt x="651" y="791"/>
                    </a:lnTo>
                    <a:lnTo>
                      <a:pt x="651" y="791"/>
                    </a:lnTo>
                    <a:lnTo>
                      <a:pt x="651" y="791"/>
                    </a:lnTo>
                    <a:lnTo>
                      <a:pt x="651" y="798"/>
                    </a:lnTo>
                    <a:lnTo>
                      <a:pt x="651" y="798"/>
                    </a:lnTo>
                    <a:lnTo>
                      <a:pt x="657" y="798"/>
                    </a:lnTo>
                    <a:lnTo>
                      <a:pt x="657" y="804"/>
                    </a:lnTo>
                    <a:lnTo>
                      <a:pt x="657" y="804"/>
                    </a:lnTo>
                    <a:lnTo>
                      <a:pt x="657" y="804"/>
                    </a:lnTo>
                    <a:lnTo>
                      <a:pt x="657" y="811"/>
                    </a:lnTo>
                    <a:lnTo>
                      <a:pt x="657" y="811"/>
                    </a:lnTo>
                    <a:lnTo>
                      <a:pt x="657" y="811"/>
                    </a:lnTo>
                    <a:lnTo>
                      <a:pt x="663" y="817"/>
                    </a:lnTo>
                    <a:lnTo>
                      <a:pt x="663" y="817"/>
                    </a:lnTo>
                    <a:lnTo>
                      <a:pt x="663" y="817"/>
                    </a:lnTo>
                    <a:lnTo>
                      <a:pt x="663" y="817"/>
                    </a:lnTo>
                    <a:lnTo>
                      <a:pt x="663" y="823"/>
                    </a:lnTo>
                    <a:lnTo>
                      <a:pt x="663" y="823"/>
                    </a:lnTo>
                    <a:lnTo>
                      <a:pt x="663" y="823"/>
                    </a:lnTo>
                    <a:lnTo>
                      <a:pt x="670" y="830"/>
                    </a:lnTo>
                    <a:lnTo>
                      <a:pt x="670" y="830"/>
                    </a:lnTo>
                    <a:lnTo>
                      <a:pt x="670" y="830"/>
                    </a:lnTo>
                    <a:lnTo>
                      <a:pt x="670" y="836"/>
                    </a:lnTo>
                    <a:lnTo>
                      <a:pt x="670" y="836"/>
                    </a:lnTo>
                    <a:lnTo>
                      <a:pt x="670" y="836"/>
                    </a:lnTo>
                    <a:lnTo>
                      <a:pt x="670" y="842"/>
                    </a:lnTo>
                    <a:lnTo>
                      <a:pt x="676" y="842"/>
                    </a:lnTo>
                    <a:lnTo>
                      <a:pt x="676" y="842"/>
                    </a:lnTo>
                    <a:lnTo>
                      <a:pt x="676" y="842"/>
                    </a:lnTo>
                    <a:lnTo>
                      <a:pt x="676" y="849"/>
                    </a:lnTo>
                    <a:lnTo>
                      <a:pt x="676" y="849"/>
                    </a:lnTo>
                    <a:lnTo>
                      <a:pt x="676" y="849"/>
                    </a:lnTo>
                    <a:lnTo>
                      <a:pt x="676" y="855"/>
                    </a:lnTo>
                    <a:lnTo>
                      <a:pt x="682" y="855"/>
                    </a:lnTo>
                    <a:lnTo>
                      <a:pt x="682" y="855"/>
                    </a:lnTo>
                    <a:lnTo>
                      <a:pt x="682" y="855"/>
                    </a:lnTo>
                    <a:lnTo>
                      <a:pt x="682" y="862"/>
                    </a:lnTo>
                    <a:lnTo>
                      <a:pt x="682" y="862"/>
                    </a:lnTo>
                    <a:lnTo>
                      <a:pt x="682" y="862"/>
                    </a:lnTo>
                    <a:lnTo>
                      <a:pt x="682" y="862"/>
                    </a:lnTo>
                    <a:lnTo>
                      <a:pt x="689" y="862"/>
                    </a:lnTo>
                    <a:lnTo>
                      <a:pt x="689" y="862"/>
                    </a:lnTo>
                    <a:lnTo>
                      <a:pt x="689" y="862"/>
                    </a:lnTo>
                    <a:lnTo>
                      <a:pt x="689" y="862"/>
                    </a:lnTo>
                    <a:lnTo>
                      <a:pt x="689" y="862"/>
                    </a:lnTo>
                    <a:lnTo>
                      <a:pt x="689" y="862"/>
                    </a:lnTo>
                    <a:lnTo>
                      <a:pt x="689" y="862"/>
                    </a:lnTo>
                    <a:lnTo>
                      <a:pt x="695" y="862"/>
                    </a:lnTo>
                    <a:lnTo>
                      <a:pt x="695" y="862"/>
                    </a:lnTo>
                    <a:lnTo>
                      <a:pt x="695" y="862"/>
                    </a:lnTo>
                    <a:lnTo>
                      <a:pt x="695" y="862"/>
                    </a:lnTo>
                    <a:lnTo>
                      <a:pt x="695" y="862"/>
                    </a:lnTo>
                    <a:lnTo>
                      <a:pt x="695" y="862"/>
                    </a:lnTo>
                    <a:lnTo>
                      <a:pt x="695" y="862"/>
                    </a:lnTo>
                    <a:lnTo>
                      <a:pt x="702" y="862"/>
                    </a:lnTo>
                    <a:lnTo>
                      <a:pt x="702" y="862"/>
                    </a:lnTo>
                    <a:lnTo>
                      <a:pt x="702" y="862"/>
                    </a:lnTo>
                    <a:lnTo>
                      <a:pt x="702" y="862"/>
                    </a:lnTo>
                    <a:lnTo>
                      <a:pt x="702" y="862"/>
                    </a:lnTo>
                    <a:lnTo>
                      <a:pt x="702" y="862"/>
                    </a:lnTo>
                    <a:lnTo>
                      <a:pt x="702" y="862"/>
                    </a:lnTo>
                    <a:lnTo>
                      <a:pt x="708" y="862"/>
                    </a:lnTo>
                    <a:lnTo>
                      <a:pt x="708" y="862"/>
                    </a:lnTo>
                    <a:lnTo>
                      <a:pt x="708" y="862"/>
                    </a:lnTo>
                    <a:lnTo>
                      <a:pt x="708" y="862"/>
                    </a:lnTo>
                    <a:lnTo>
                      <a:pt x="708" y="862"/>
                    </a:lnTo>
                    <a:lnTo>
                      <a:pt x="708" y="862"/>
                    </a:lnTo>
                    <a:lnTo>
                      <a:pt x="714" y="862"/>
                    </a:lnTo>
                    <a:lnTo>
                      <a:pt x="714" y="862"/>
                    </a:lnTo>
                    <a:lnTo>
                      <a:pt x="714" y="862"/>
                    </a:lnTo>
                    <a:lnTo>
                      <a:pt x="714" y="862"/>
                    </a:lnTo>
                    <a:lnTo>
                      <a:pt x="714" y="862"/>
                    </a:lnTo>
                    <a:lnTo>
                      <a:pt x="714" y="862"/>
                    </a:lnTo>
                    <a:lnTo>
                      <a:pt x="714" y="862"/>
                    </a:lnTo>
                    <a:lnTo>
                      <a:pt x="721" y="862"/>
                    </a:lnTo>
                    <a:lnTo>
                      <a:pt x="721" y="862"/>
                    </a:lnTo>
                    <a:lnTo>
                      <a:pt x="721" y="862"/>
                    </a:lnTo>
                    <a:lnTo>
                      <a:pt x="721" y="862"/>
                    </a:lnTo>
                    <a:lnTo>
                      <a:pt x="721" y="862"/>
                    </a:lnTo>
                    <a:lnTo>
                      <a:pt x="721" y="862"/>
                    </a:lnTo>
                    <a:lnTo>
                      <a:pt x="721" y="862"/>
                    </a:lnTo>
                    <a:lnTo>
                      <a:pt x="727" y="862"/>
                    </a:lnTo>
                    <a:lnTo>
                      <a:pt x="727" y="862"/>
                    </a:lnTo>
                    <a:lnTo>
                      <a:pt x="727" y="862"/>
                    </a:lnTo>
                    <a:lnTo>
                      <a:pt x="727" y="862"/>
                    </a:lnTo>
                    <a:lnTo>
                      <a:pt x="727" y="862"/>
                    </a:lnTo>
                    <a:lnTo>
                      <a:pt x="727" y="862"/>
                    </a:lnTo>
                    <a:lnTo>
                      <a:pt x="727" y="862"/>
                    </a:lnTo>
                    <a:lnTo>
                      <a:pt x="727" y="862"/>
                    </a:lnTo>
                    <a:lnTo>
                      <a:pt x="734" y="862"/>
                    </a:lnTo>
                    <a:lnTo>
                      <a:pt x="734" y="862"/>
                    </a:lnTo>
                    <a:lnTo>
                      <a:pt x="734" y="862"/>
                    </a:lnTo>
                    <a:lnTo>
                      <a:pt x="734" y="862"/>
                    </a:lnTo>
                    <a:lnTo>
                      <a:pt x="734" y="862"/>
                    </a:lnTo>
                    <a:lnTo>
                      <a:pt x="734" y="862"/>
                    </a:lnTo>
                    <a:lnTo>
                      <a:pt x="734" y="862"/>
                    </a:lnTo>
                    <a:lnTo>
                      <a:pt x="740" y="862"/>
                    </a:lnTo>
                    <a:lnTo>
                      <a:pt x="740" y="862"/>
                    </a:lnTo>
                    <a:lnTo>
                      <a:pt x="740" y="862"/>
                    </a:lnTo>
                    <a:lnTo>
                      <a:pt x="740" y="862"/>
                    </a:lnTo>
                    <a:lnTo>
                      <a:pt x="740" y="862"/>
                    </a:lnTo>
                    <a:lnTo>
                      <a:pt x="740" y="862"/>
                    </a:lnTo>
                    <a:lnTo>
                      <a:pt x="740" y="862"/>
                    </a:lnTo>
                    <a:lnTo>
                      <a:pt x="746" y="862"/>
                    </a:lnTo>
                    <a:lnTo>
                      <a:pt x="746" y="862"/>
                    </a:lnTo>
                    <a:lnTo>
                      <a:pt x="746" y="862"/>
                    </a:lnTo>
                    <a:lnTo>
                      <a:pt x="746" y="862"/>
                    </a:lnTo>
                    <a:lnTo>
                      <a:pt x="746" y="862"/>
                    </a:lnTo>
                    <a:lnTo>
                      <a:pt x="746" y="862"/>
                    </a:lnTo>
                    <a:lnTo>
                      <a:pt x="746" y="862"/>
                    </a:lnTo>
                    <a:lnTo>
                      <a:pt x="753" y="862"/>
                    </a:lnTo>
                    <a:lnTo>
                      <a:pt x="753" y="862"/>
                    </a:lnTo>
                    <a:lnTo>
                      <a:pt x="753" y="862"/>
                    </a:lnTo>
                    <a:lnTo>
                      <a:pt x="753" y="862"/>
                    </a:lnTo>
                    <a:lnTo>
                      <a:pt x="753" y="855"/>
                    </a:lnTo>
                    <a:lnTo>
                      <a:pt x="753" y="855"/>
                    </a:lnTo>
                    <a:lnTo>
                      <a:pt x="753" y="855"/>
                    </a:lnTo>
                    <a:lnTo>
                      <a:pt x="759" y="855"/>
                    </a:lnTo>
                    <a:lnTo>
                      <a:pt x="759" y="855"/>
                    </a:lnTo>
                    <a:lnTo>
                      <a:pt x="759" y="855"/>
                    </a:lnTo>
                    <a:lnTo>
                      <a:pt x="759" y="855"/>
                    </a:lnTo>
                    <a:lnTo>
                      <a:pt x="759" y="855"/>
                    </a:lnTo>
                    <a:lnTo>
                      <a:pt x="759" y="855"/>
                    </a:lnTo>
                    <a:lnTo>
                      <a:pt x="759" y="855"/>
                    </a:lnTo>
                    <a:lnTo>
                      <a:pt x="765" y="855"/>
                    </a:lnTo>
                    <a:lnTo>
                      <a:pt x="765" y="855"/>
                    </a:lnTo>
                    <a:lnTo>
                      <a:pt x="765" y="855"/>
                    </a:lnTo>
                    <a:lnTo>
                      <a:pt x="765" y="855"/>
                    </a:lnTo>
                    <a:lnTo>
                      <a:pt x="765" y="855"/>
                    </a:lnTo>
                    <a:lnTo>
                      <a:pt x="765" y="855"/>
                    </a:lnTo>
                    <a:lnTo>
                      <a:pt x="765" y="855"/>
                    </a:lnTo>
                    <a:lnTo>
                      <a:pt x="772" y="855"/>
                    </a:lnTo>
                    <a:lnTo>
                      <a:pt x="772" y="855"/>
                    </a:lnTo>
                    <a:lnTo>
                      <a:pt x="772" y="855"/>
                    </a:lnTo>
                    <a:lnTo>
                      <a:pt x="772" y="849"/>
                    </a:lnTo>
                    <a:lnTo>
                      <a:pt x="772" y="849"/>
                    </a:lnTo>
                    <a:lnTo>
                      <a:pt x="772" y="849"/>
                    </a:lnTo>
                    <a:lnTo>
                      <a:pt x="778" y="849"/>
                    </a:lnTo>
                    <a:lnTo>
                      <a:pt x="778" y="849"/>
                    </a:lnTo>
                    <a:lnTo>
                      <a:pt x="778" y="849"/>
                    </a:lnTo>
                    <a:lnTo>
                      <a:pt x="778" y="849"/>
                    </a:lnTo>
                    <a:lnTo>
                      <a:pt x="778" y="849"/>
                    </a:lnTo>
                    <a:lnTo>
                      <a:pt x="778" y="849"/>
                    </a:lnTo>
                    <a:lnTo>
                      <a:pt x="778" y="849"/>
                    </a:lnTo>
                    <a:lnTo>
                      <a:pt x="785" y="849"/>
                    </a:lnTo>
                    <a:lnTo>
                      <a:pt x="785" y="849"/>
                    </a:lnTo>
                    <a:lnTo>
                      <a:pt x="785" y="849"/>
                    </a:lnTo>
                    <a:lnTo>
                      <a:pt x="785" y="849"/>
                    </a:lnTo>
                    <a:lnTo>
                      <a:pt x="785" y="849"/>
                    </a:lnTo>
                    <a:lnTo>
                      <a:pt x="785" y="842"/>
                    </a:lnTo>
                    <a:lnTo>
                      <a:pt x="785" y="842"/>
                    </a:lnTo>
                    <a:lnTo>
                      <a:pt x="791" y="842"/>
                    </a:lnTo>
                    <a:lnTo>
                      <a:pt x="791" y="842"/>
                    </a:lnTo>
                    <a:lnTo>
                      <a:pt x="791" y="842"/>
                    </a:lnTo>
                    <a:lnTo>
                      <a:pt x="791" y="842"/>
                    </a:lnTo>
                    <a:lnTo>
                      <a:pt x="791" y="842"/>
                    </a:lnTo>
                    <a:lnTo>
                      <a:pt x="791" y="842"/>
                    </a:lnTo>
                    <a:lnTo>
                      <a:pt x="791" y="842"/>
                    </a:lnTo>
                    <a:lnTo>
                      <a:pt x="797" y="842"/>
                    </a:lnTo>
                    <a:lnTo>
                      <a:pt x="797" y="842"/>
                    </a:lnTo>
                    <a:lnTo>
                      <a:pt x="797" y="842"/>
                    </a:lnTo>
                    <a:lnTo>
                      <a:pt x="797" y="842"/>
                    </a:lnTo>
                    <a:lnTo>
                      <a:pt x="797" y="836"/>
                    </a:lnTo>
                    <a:lnTo>
                      <a:pt x="797" y="836"/>
                    </a:lnTo>
                    <a:lnTo>
                      <a:pt x="797" y="836"/>
                    </a:lnTo>
                    <a:lnTo>
                      <a:pt x="804" y="836"/>
                    </a:lnTo>
                    <a:lnTo>
                      <a:pt x="804" y="836"/>
                    </a:lnTo>
                    <a:lnTo>
                      <a:pt x="804" y="836"/>
                    </a:lnTo>
                    <a:lnTo>
                      <a:pt x="804" y="836"/>
                    </a:lnTo>
                    <a:lnTo>
                      <a:pt x="804" y="836"/>
                    </a:lnTo>
                    <a:lnTo>
                      <a:pt x="804" y="836"/>
                    </a:lnTo>
                    <a:lnTo>
                      <a:pt x="804" y="836"/>
                    </a:lnTo>
                    <a:lnTo>
                      <a:pt x="810" y="836"/>
                    </a:lnTo>
                    <a:lnTo>
                      <a:pt x="810" y="836"/>
                    </a:lnTo>
                    <a:lnTo>
                      <a:pt x="810" y="830"/>
                    </a:lnTo>
                    <a:lnTo>
                      <a:pt x="810" y="830"/>
                    </a:lnTo>
                    <a:lnTo>
                      <a:pt x="810" y="830"/>
                    </a:lnTo>
                    <a:lnTo>
                      <a:pt x="810" y="830"/>
                    </a:lnTo>
                    <a:lnTo>
                      <a:pt x="817" y="830"/>
                    </a:lnTo>
                    <a:lnTo>
                      <a:pt x="817" y="830"/>
                    </a:lnTo>
                    <a:lnTo>
                      <a:pt x="817" y="830"/>
                    </a:lnTo>
                    <a:lnTo>
                      <a:pt x="817" y="830"/>
                    </a:lnTo>
                    <a:lnTo>
                      <a:pt x="817" y="830"/>
                    </a:lnTo>
                    <a:lnTo>
                      <a:pt x="817" y="823"/>
                    </a:lnTo>
                    <a:lnTo>
                      <a:pt x="817" y="823"/>
                    </a:lnTo>
                    <a:lnTo>
                      <a:pt x="823" y="823"/>
                    </a:lnTo>
                    <a:lnTo>
                      <a:pt x="823" y="823"/>
                    </a:lnTo>
                    <a:lnTo>
                      <a:pt x="823" y="823"/>
                    </a:lnTo>
                    <a:lnTo>
                      <a:pt x="823" y="823"/>
                    </a:lnTo>
                    <a:lnTo>
                      <a:pt x="823" y="823"/>
                    </a:lnTo>
                    <a:lnTo>
                      <a:pt x="823" y="823"/>
                    </a:lnTo>
                    <a:lnTo>
                      <a:pt x="823" y="823"/>
                    </a:lnTo>
                    <a:lnTo>
                      <a:pt x="823" y="823"/>
                    </a:lnTo>
                    <a:lnTo>
                      <a:pt x="829" y="817"/>
                    </a:lnTo>
                    <a:lnTo>
                      <a:pt x="829" y="817"/>
                    </a:lnTo>
                    <a:lnTo>
                      <a:pt x="829" y="817"/>
                    </a:lnTo>
                    <a:lnTo>
                      <a:pt x="829" y="817"/>
                    </a:lnTo>
                    <a:lnTo>
                      <a:pt x="829" y="817"/>
                    </a:lnTo>
                    <a:lnTo>
                      <a:pt x="829" y="817"/>
                    </a:lnTo>
                    <a:lnTo>
                      <a:pt x="829" y="817"/>
                    </a:lnTo>
                    <a:lnTo>
                      <a:pt x="836" y="817"/>
                    </a:lnTo>
                    <a:lnTo>
                      <a:pt x="836" y="811"/>
                    </a:lnTo>
                    <a:lnTo>
                      <a:pt x="836" y="811"/>
                    </a:lnTo>
                    <a:lnTo>
                      <a:pt x="836" y="811"/>
                    </a:lnTo>
                    <a:lnTo>
                      <a:pt x="836" y="811"/>
                    </a:lnTo>
                    <a:lnTo>
                      <a:pt x="836" y="811"/>
                    </a:lnTo>
                    <a:lnTo>
                      <a:pt x="836" y="811"/>
                    </a:lnTo>
                    <a:lnTo>
                      <a:pt x="842" y="811"/>
                    </a:lnTo>
                    <a:lnTo>
                      <a:pt x="842" y="811"/>
                    </a:lnTo>
                    <a:lnTo>
                      <a:pt x="842" y="811"/>
                    </a:lnTo>
                    <a:lnTo>
                      <a:pt x="842" y="804"/>
                    </a:lnTo>
                    <a:lnTo>
                      <a:pt x="842" y="804"/>
                    </a:lnTo>
                    <a:lnTo>
                      <a:pt x="842" y="804"/>
                    </a:lnTo>
                    <a:lnTo>
                      <a:pt x="842" y="804"/>
                    </a:lnTo>
                    <a:lnTo>
                      <a:pt x="848" y="804"/>
                    </a:lnTo>
                    <a:lnTo>
                      <a:pt x="848" y="804"/>
                    </a:lnTo>
                    <a:lnTo>
                      <a:pt x="848" y="804"/>
                    </a:lnTo>
                    <a:lnTo>
                      <a:pt x="848" y="804"/>
                    </a:lnTo>
                    <a:lnTo>
                      <a:pt x="848" y="798"/>
                    </a:lnTo>
                    <a:lnTo>
                      <a:pt x="848" y="798"/>
                    </a:lnTo>
                    <a:lnTo>
                      <a:pt x="855" y="798"/>
                    </a:lnTo>
                    <a:lnTo>
                      <a:pt x="855" y="798"/>
                    </a:lnTo>
                    <a:lnTo>
                      <a:pt x="855" y="798"/>
                    </a:lnTo>
                    <a:lnTo>
                      <a:pt x="855" y="798"/>
                    </a:lnTo>
                    <a:lnTo>
                      <a:pt x="855" y="798"/>
                    </a:lnTo>
                    <a:lnTo>
                      <a:pt x="855" y="791"/>
                    </a:lnTo>
                    <a:lnTo>
                      <a:pt x="855" y="791"/>
                    </a:lnTo>
                    <a:lnTo>
                      <a:pt x="855" y="791"/>
                    </a:lnTo>
                    <a:lnTo>
                      <a:pt x="861" y="791"/>
                    </a:lnTo>
                    <a:lnTo>
                      <a:pt x="861" y="791"/>
                    </a:lnTo>
                    <a:lnTo>
                      <a:pt x="861" y="791"/>
                    </a:lnTo>
                    <a:lnTo>
                      <a:pt x="861" y="785"/>
                    </a:lnTo>
                    <a:lnTo>
                      <a:pt x="861" y="785"/>
                    </a:lnTo>
                    <a:lnTo>
                      <a:pt x="861" y="785"/>
                    </a:lnTo>
                    <a:lnTo>
                      <a:pt x="868" y="785"/>
                    </a:lnTo>
                    <a:lnTo>
                      <a:pt x="868" y="785"/>
                    </a:lnTo>
                    <a:lnTo>
                      <a:pt x="868" y="785"/>
                    </a:lnTo>
                    <a:lnTo>
                      <a:pt x="868" y="785"/>
                    </a:lnTo>
                    <a:lnTo>
                      <a:pt x="868" y="779"/>
                    </a:lnTo>
                    <a:lnTo>
                      <a:pt x="868" y="779"/>
                    </a:lnTo>
                    <a:lnTo>
                      <a:pt x="868" y="779"/>
                    </a:lnTo>
                    <a:lnTo>
                      <a:pt x="868" y="779"/>
                    </a:lnTo>
                    <a:lnTo>
                      <a:pt x="874" y="779"/>
                    </a:lnTo>
                    <a:lnTo>
                      <a:pt x="874" y="785"/>
                    </a:lnTo>
                    <a:lnTo>
                      <a:pt x="874" y="785"/>
                    </a:lnTo>
                    <a:lnTo>
                      <a:pt x="874" y="785"/>
                    </a:lnTo>
                    <a:lnTo>
                      <a:pt x="874" y="785"/>
                    </a:lnTo>
                    <a:lnTo>
                      <a:pt x="874" y="785"/>
                    </a:lnTo>
                    <a:lnTo>
                      <a:pt x="880" y="785"/>
                    </a:lnTo>
                    <a:lnTo>
                      <a:pt x="880" y="785"/>
                    </a:lnTo>
                    <a:lnTo>
                      <a:pt x="880" y="785"/>
                    </a:lnTo>
                    <a:lnTo>
                      <a:pt x="880" y="791"/>
                    </a:lnTo>
                    <a:lnTo>
                      <a:pt x="880" y="791"/>
                    </a:lnTo>
                    <a:lnTo>
                      <a:pt x="880" y="791"/>
                    </a:lnTo>
                    <a:lnTo>
                      <a:pt x="880" y="791"/>
                    </a:lnTo>
                    <a:lnTo>
                      <a:pt x="887" y="791"/>
                    </a:lnTo>
                    <a:lnTo>
                      <a:pt x="887" y="791"/>
                    </a:lnTo>
                    <a:lnTo>
                      <a:pt x="887" y="791"/>
                    </a:lnTo>
                    <a:lnTo>
                      <a:pt x="887" y="791"/>
                    </a:lnTo>
                    <a:lnTo>
                      <a:pt x="887" y="798"/>
                    </a:lnTo>
                    <a:lnTo>
                      <a:pt x="887" y="798"/>
                    </a:lnTo>
                    <a:lnTo>
                      <a:pt x="887" y="798"/>
                    </a:lnTo>
                    <a:lnTo>
                      <a:pt x="893" y="798"/>
                    </a:lnTo>
                    <a:lnTo>
                      <a:pt x="893" y="798"/>
                    </a:lnTo>
                    <a:lnTo>
                      <a:pt x="893" y="798"/>
                    </a:lnTo>
                    <a:lnTo>
                      <a:pt x="893" y="798"/>
                    </a:lnTo>
                    <a:lnTo>
                      <a:pt x="893" y="798"/>
                    </a:lnTo>
                    <a:lnTo>
                      <a:pt x="893" y="798"/>
                    </a:lnTo>
                    <a:lnTo>
                      <a:pt x="893" y="798"/>
                    </a:lnTo>
                    <a:lnTo>
                      <a:pt x="899" y="804"/>
                    </a:lnTo>
                    <a:lnTo>
                      <a:pt x="899" y="804"/>
                    </a:lnTo>
                    <a:lnTo>
                      <a:pt x="899" y="804"/>
                    </a:lnTo>
                    <a:lnTo>
                      <a:pt x="899" y="804"/>
                    </a:lnTo>
                    <a:lnTo>
                      <a:pt x="899" y="804"/>
                    </a:lnTo>
                    <a:lnTo>
                      <a:pt x="899" y="804"/>
                    </a:lnTo>
                    <a:lnTo>
                      <a:pt x="899" y="804"/>
                    </a:lnTo>
                    <a:lnTo>
                      <a:pt x="906" y="804"/>
                    </a:lnTo>
                    <a:lnTo>
                      <a:pt x="906" y="804"/>
                    </a:lnTo>
                    <a:lnTo>
                      <a:pt x="906" y="804"/>
                    </a:lnTo>
                    <a:lnTo>
                      <a:pt x="906" y="811"/>
                    </a:lnTo>
                    <a:lnTo>
                      <a:pt x="906" y="811"/>
                    </a:lnTo>
                    <a:lnTo>
                      <a:pt x="906" y="811"/>
                    </a:lnTo>
                    <a:lnTo>
                      <a:pt x="906" y="811"/>
                    </a:lnTo>
                    <a:lnTo>
                      <a:pt x="912" y="811"/>
                    </a:lnTo>
                    <a:lnTo>
                      <a:pt x="912" y="811"/>
                    </a:lnTo>
                    <a:lnTo>
                      <a:pt x="912" y="811"/>
                    </a:lnTo>
                    <a:lnTo>
                      <a:pt x="912" y="811"/>
                    </a:lnTo>
                    <a:lnTo>
                      <a:pt x="912" y="811"/>
                    </a:lnTo>
                    <a:lnTo>
                      <a:pt x="912" y="811"/>
                    </a:lnTo>
                    <a:lnTo>
                      <a:pt x="912" y="811"/>
                    </a:lnTo>
                    <a:lnTo>
                      <a:pt x="919" y="817"/>
                    </a:lnTo>
                    <a:lnTo>
                      <a:pt x="919" y="817"/>
                    </a:lnTo>
                    <a:lnTo>
                      <a:pt x="919" y="817"/>
                    </a:lnTo>
                    <a:lnTo>
                      <a:pt x="919" y="817"/>
                    </a:lnTo>
                    <a:lnTo>
                      <a:pt x="919" y="817"/>
                    </a:lnTo>
                    <a:lnTo>
                      <a:pt x="919" y="817"/>
                    </a:lnTo>
                    <a:lnTo>
                      <a:pt x="919" y="817"/>
                    </a:lnTo>
                    <a:lnTo>
                      <a:pt x="925" y="817"/>
                    </a:lnTo>
                    <a:lnTo>
                      <a:pt x="925" y="817"/>
                    </a:lnTo>
                    <a:lnTo>
                      <a:pt x="925" y="817"/>
                    </a:lnTo>
                    <a:lnTo>
                      <a:pt x="925" y="817"/>
                    </a:lnTo>
                    <a:lnTo>
                      <a:pt x="925" y="817"/>
                    </a:lnTo>
                    <a:lnTo>
                      <a:pt x="925" y="823"/>
                    </a:lnTo>
                    <a:lnTo>
                      <a:pt x="925" y="823"/>
                    </a:lnTo>
                    <a:lnTo>
                      <a:pt x="931" y="823"/>
                    </a:lnTo>
                    <a:lnTo>
                      <a:pt x="931" y="823"/>
                    </a:lnTo>
                    <a:lnTo>
                      <a:pt x="931" y="823"/>
                    </a:lnTo>
                    <a:lnTo>
                      <a:pt x="931" y="823"/>
                    </a:lnTo>
                    <a:lnTo>
                      <a:pt x="931" y="823"/>
                    </a:lnTo>
                    <a:lnTo>
                      <a:pt x="931" y="823"/>
                    </a:lnTo>
                    <a:lnTo>
                      <a:pt x="931" y="823"/>
                    </a:lnTo>
                    <a:lnTo>
                      <a:pt x="938" y="823"/>
                    </a:lnTo>
                    <a:lnTo>
                      <a:pt x="938" y="823"/>
                    </a:lnTo>
                    <a:lnTo>
                      <a:pt x="938" y="823"/>
                    </a:lnTo>
                    <a:lnTo>
                      <a:pt x="938" y="823"/>
                    </a:lnTo>
                    <a:lnTo>
                      <a:pt x="938" y="823"/>
                    </a:lnTo>
                    <a:lnTo>
                      <a:pt x="938" y="830"/>
                    </a:lnTo>
                    <a:lnTo>
                      <a:pt x="938" y="830"/>
                    </a:lnTo>
                    <a:lnTo>
                      <a:pt x="944" y="830"/>
                    </a:lnTo>
                    <a:lnTo>
                      <a:pt x="944" y="830"/>
                    </a:lnTo>
                    <a:lnTo>
                      <a:pt x="944" y="830"/>
                    </a:lnTo>
                    <a:lnTo>
                      <a:pt x="944" y="830"/>
                    </a:lnTo>
                    <a:lnTo>
                      <a:pt x="944" y="830"/>
                    </a:lnTo>
                    <a:lnTo>
                      <a:pt x="944" y="830"/>
                    </a:lnTo>
                    <a:lnTo>
                      <a:pt x="944" y="830"/>
                    </a:lnTo>
                    <a:lnTo>
                      <a:pt x="951" y="830"/>
                    </a:lnTo>
                    <a:lnTo>
                      <a:pt x="951" y="830"/>
                    </a:lnTo>
                    <a:lnTo>
                      <a:pt x="951" y="830"/>
                    </a:lnTo>
                    <a:lnTo>
                      <a:pt x="951" y="830"/>
                    </a:lnTo>
                    <a:lnTo>
                      <a:pt x="951" y="830"/>
                    </a:lnTo>
                    <a:lnTo>
                      <a:pt x="951" y="830"/>
                    </a:lnTo>
                    <a:lnTo>
                      <a:pt x="951" y="830"/>
                    </a:lnTo>
                    <a:lnTo>
                      <a:pt x="957" y="830"/>
                    </a:lnTo>
                    <a:lnTo>
                      <a:pt x="957" y="836"/>
                    </a:lnTo>
                    <a:lnTo>
                      <a:pt x="957" y="836"/>
                    </a:lnTo>
                    <a:lnTo>
                      <a:pt x="957" y="836"/>
                    </a:lnTo>
                    <a:lnTo>
                      <a:pt x="957" y="836"/>
                    </a:lnTo>
                    <a:lnTo>
                      <a:pt x="957" y="836"/>
                    </a:lnTo>
                    <a:lnTo>
                      <a:pt x="957" y="836"/>
                    </a:lnTo>
                    <a:lnTo>
                      <a:pt x="963" y="836"/>
                    </a:lnTo>
                    <a:lnTo>
                      <a:pt x="963" y="836"/>
                    </a:lnTo>
                    <a:lnTo>
                      <a:pt x="963" y="836"/>
                    </a:lnTo>
                    <a:lnTo>
                      <a:pt x="963" y="836"/>
                    </a:lnTo>
                    <a:lnTo>
                      <a:pt x="963" y="836"/>
                    </a:lnTo>
                    <a:lnTo>
                      <a:pt x="963" y="836"/>
                    </a:lnTo>
                    <a:lnTo>
                      <a:pt x="963" y="836"/>
                    </a:lnTo>
                    <a:lnTo>
                      <a:pt x="970" y="836"/>
                    </a:lnTo>
                    <a:lnTo>
                      <a:pt x="970" y="836"/>
                    </a:lnTo>
                    <a:lnTo>
                      <a:pt x="970" y="836"/>
                    </a:lnTo>
                    <a:lnTo>
                      <a:pt x="970" y="836"/>
                    </a:lnTo>
                    <a:lnTo>
                      <a:pt x="970" y="836"/>
                    </a:lnTo>
                    <a:lnTo>
                      <a:pt x="970" y="836"/>
                    </a:lnTo>
                    <a:lnTo>
                      <a:pt x="970" y="836"/>
                    </a:lnTo>
                    <a:lnTo>
                      <a:pt x="976" y="836"/>
                    </a:lnTo>
                    <a:lnTo>
                      <a:pt x="976" y="836"/>
                    </a:lnTo>
                    <a:lnTo>
                      <a:pt x="976" y="836"/>
                    </a:lnTo>
                    <a:lnTo>
                      <a:pt x="976" y="842"/>
                    </a:lnTo>
                    <a:lnTo>
                      <a:pt x="976" y="842"/>
                    </a:lnTo>
                    <a:lnTo>
                      <a:pt x="976" y="842"/>
                    </a:lnTo>
                    <a:lnTo>
                      <a:pt x="976" y="842"/>
                    </a:lnTo>
                    <a:lnTo>
                      <a:pt x="982" y="842"/>
                    </a:lnTo>
                    <a:lnTo>
                      <a:pt x="982" y="842"/>
                    </a:lnTo>
                    <a:lnTo>
                      <a:pt x="982" y="842"/>
                    </a:lnTo>
                    <a:lnTo>
                      <a:pt x="982" y="842"/>
                    </a:lnTo>
                    <a:lnTo>
                      <a:pt x="982" y="842"/>
                    </a:lnTo>
                    <a:lnTo>
                      <a:pt x="982" y="842"/>
                    </a:lnTo>
                    <a:lnTo>
                      <a:pt x="982" y="842"/>
                    </a:lnTo>
                    <a:lnTo>
                      <a:pt x="989" y="842"/>
                    </a:lnTo>
                    <a:lnTo>
                      <a:pt x="989" y="842"/>
                    </a:lnTo>
                    <a:lnTo>
                      <a:pt x="989" y="842"/>
                    </a:lnTo>
                    <a:lnTo>
                      <a:pt x="989" y="842"/>
                    </a:lnTo>
                    <a:lnTo>
                      <a:pt x="989" y="842"/>
                    </a:lnTo>
                    <a:lnTo>
                      <a:pt x="989" y="842"/>
                    </a:lnTo>
                    <a:lnTo>
                      <a:pt x="989" y="842"/>
                    </a:lnTo>
                    <a:lnTo>
                      <a:pt x="995" y="842"/>
                    </a:lnTo>
                    <a:lnTo>
                      <a:pt x="995" y="842"/>
                    </a:lnTo>
                    <a:lnTo>
                      <a:pt x="995" y="842"/>
                    </a:lnTo>
                    <a:lnTo>
                      <a:pt x="995" y="842"/>
                    </a:lnTo>
                    <a:lnTo>
                      <a:pt x="995" y="842"/>
                    </a:lnTo>
                    <a:lnTo>
                      <a:pt x="995" y="842"/>
                    </a:lnTo>
                    <a:lnTo>
                      <a:pt x="995" y="842"/>
                    </a:lnTo>
                    <a:lnTo>
                      <a:pt x="1002" y="842"/>
                    </a:lnTo>
                    <a:lnTo>
                      <a:pt x="1002" y="842"/>
                    </a:lnTo>
                    <a:lnTo>
                      <a:pt x="1002" y="842"/>
                    </a:lnTo>
                    <a:lnTo>
                      <a:pt x="1002" y="842"/>
                    </a:lnTo>
                    <a:lnTo>
                      <a:pt x="1002" y="842"/>
                    </a:lnTo>
                    <a:lnTo>
                      <a:pt x="1002" y="842"/>
                    </a:lnTo>
                    <a:lnTo>
                      <a:pt x="1002" y="842"/>
                    </a:lnTo>
                    <a:lnTo>
                      <a:pt x="1008" y="842"/>
                    </a:lnTo>
                    <a:lnTo>
                      <a:pt x="1008" y="842"/>
                    </a:lnTo>
                    <a:lnTo>
                      <a:pt x="1008" y="842"/>
                    </a:lnTo>
                    <a:lnTo>
                      <a:pt x="1008" y="842"/>
                    </a:lnTo>
                    <a:lnTo>
                      <a:pt x="1008" y="842"/>
                    </a:lnTo>
                    <a:lnTo>
                      <a:pt x="1008" y="842"/>
                    </a:lnTo>
                    <a:lnTo>
                      <a:pt x="1008" y="842"/>
                    </a:lnTo>
                    <a:lnTo>
                      <a:pt x="1014" y="842"/>
                    </a:lnTo>
                    <a:lnTo>
                      <a:pt x="1014" y="842"/>
                    </a:lnTo>
                    <a:lnTo>
                      <a:pt x="1014" y="842"/>
                    </a:lnTo>
                    <a:lnTo>
                      <a:pt x="1014" y="842"/>
                    </a:lnTo>
                    <a:lnTo>
                      <a:pt x="1014" y="842"/>
                    </a:lnTo>
                    <a:lnTo>
                      <a:pt x="1014" y="842"/>
                    </a:lnTo>
                    <a:lnTo>
                      <a:pt x="1014" y="842"/>
                    </a:lnTo>
                    <a:lnTo>
                      <a:pt x="1021" y="842"/>
                    </a:lnTo>
                    <a:lnTo>
                      <a:pt x="1021" y="842"/>
                    </a:lnTo>
                    <a:lnTo>
                      <a:pt x="1021" y="842"/>
                    </a:lnTo>
                    <a:lnTo>
                      <a:pt x="1021" y="842"/>
                    </a:lnTo>
                    <a:lnTo>
                      <a:pt x="1021" y="842"/>
                    </a:lnTo>
                    <a:lnTo>
                      <a:pt x="1021" y="842"/>
                    </a:lnTo>
                    <a:lnTo>
                      <a:pt x="1021" y="842"/>
                    </a:lnTo>
                    <a:lnTo>
                      <a:pt x="1027" y="842"/>
                    </a:lnTo>
                    <a:lnTo>
                      <a:pt x="1027" y="842"/>
                    </a:lnTo>
                    <a:lnTo>
                      <a:pt x="1027" y="842"/>
                    </a:lnTo>
                    <a:lnTo>
                      <a:pt x="1027" y="842"/>
                    </a:lnTo>
                    <a:lnTo>
                      <a:pt x="1027" y="842"/>
                    </a:lnTo>
                    <a:lnTo>
                      <a:pt x="1027" y="842"/>
                    </a:lnTo>
                    <a:lnTo>
                      <a:pt x="1027" y="842"/>
                    </a:lnTo>
                    <a:lnTo>
                      <a:pt x="1034" y="842"/>
                    </a:lnTo>
                    <a:lnTo>
                      <a:pt x="1034" y="842"/>
                    </a:lnTo>
                    <a:lnTo>
                      <a:pt x="1034" y="842"/>
                    </a:lnTo>
                    <a:lnTo>
                      <a:pt x="1034" y="842"/>
                    </a:lnTo>
                    <a:lnTo>
                      <a:pt x="1034" y="842"/>
                    </a:lnTo>
                    <a:lnTo>
                      <a:pt x="1034" y="842"/>
                    </a:lnTo>
                    <a:lnTo>
                      <a:pt x="1034" y="842"/>
                    </a:lnTo>
                    <a:lnTo>
                      <a:pt x="1040" y="842"/>
                    </a:lnTo>
                    <a:lnTo>
                      <a:pt x="1040" y="842"/>
                    </a:lnTo>
                    <a:lnTo>
                      <a:pt x="1040" y="842"/>
                    </a:lnTo>
                    <a:lnTo>
                      <a:pt x="1040" y="842"/>
                    </a:lnTo>
                    <a:lnTo>
                      <a:pt x="1040" y="842"/>
                    </a:lnTo>
                    <a:lnTo>
                      <a:pt x="1040" y="842"/>
                    </a:lnTo>
                    <a:lnTo>
                      <a:pt x="1040" y="842"/>
                    </a:lnTo>
                    <a:lnTo>
                      <a:pt x="1046" y="842"/>
                    </a:lnTo>
                    <a:lnTo>
                      <a:pt x="1046" y="842"/>
                    </a:lnTo>
                    <a:lnTo>
                      <a:pt x="1046" y="842"/>
                    </a:lnTo>
                    <a:lnTo>
                      <a:pt x="1046" y="842"/>
                    </a:lnTo>
                    <a:lnTo>
                      <a:pt x="1046" y="842"/>
                    </a:lnTo>
                    <a:lnTo>
                      <a:pt x="1046" y="842"/>
                    </a:lnTo>
                    <a:lnTo>
                      <a:pt x="1053" y="842"/>
                    </a:lnTo>
                    <a:lnTo>
                      <a:pt x="1053" y="842"/>
                    </a:lnTo>
                    <a:lnTo>
                      <a:pt x="1053" y="842"/>
                    </a:lnTo>
                    <a:lnTo>
                      <a:pt x="1053" y="842"/>
                    </a:lnTo>
                    <a:lnTo>
                      <a:pt x="1053" y="842"/>
                    </a:lnTo>
                    <a:lnTo>
                      <a:pt x="1053" y="842"/>
                    </a:lnTo>
                    <a:lnTo>
                      <a:pt x="1053" y="836"/>
                    </a:lnTo>
                    <a:lnTo>
                      <a:pt x="1059" y="836"/>
                    </a:lnTo>
                    <a:lnTo>
                      <a:pt x="1059" y="836"/>
                    </a:lnTo>
                    <a:lnTo>
                      <a:pt x="1059" y="836"/>
                    </a:lnTo>
                    <a:lnTo>
                      <a:pt x="1059" y="830"/>
                    </a:lnTo>
                    <a:lnTo>
                      <a:pt x="1059" y="830"/>
                    </a:lnTo>
                    <a:lnTo>
                      <a:pt x="1059" y="830"/>
                    </a:lnTo>
                    <a:lnTo>
                      <a:pt x="1059" y="823"/>
                    </a:lnTo>
                    <a:lnTo>
                      <a:pt x="1065" y="823"/>
                    </a:lnTo>
                    <a:lnTo>
                      <a:pt x="1065" y="823"/>
                    </a:lnTo>
                    <a:lnTo>
                      <a:pt x="1065" y="817"/>
                    </a:lnTo>
                    <a:lnTo>
                      <a:pt x="1065" y="817"/>
                    </a:lnTo>
                    <a:lnTo>
                      <a:pt x="1065" y="811"/>
                    </a:lnTo>
                    <a:lnTo>
                      <a:pt x="1065" y="811"/>
                    </a:lnTo>
                    <a:lnTo>
                      <a:pt x="1065" y="811"/>
                    </a:lnTo>
                    <a:lnTo>
                      <a:pt x="1072" y="804"/>
                    </a:lnTo>
                    <a:lnTo>
                      <a:pt x="1072" y="804"/>
                    </a:lnTo>
                    <a:lnTo>
                      <a:pt x="1072" y="804"/>
                    </a:lnTo>
                    <a:lnTo>
                      <a:pt x="1072" y="798"/>
                    </a:lnTo>
                    <a:lnTo>
                      <a:pt x="1072" y="798"/>
                    </a:lnTo>
                    <a:lnTo>
                      <a:pt x="1072" y="791"/>
                    </a:lnTo>
                    <a:lnTo>
                      <a:pt x="1072" y="791"/>
                    </a:lnTo>
                    <a:lnTo>
                      <a:pt x="1078" y="791"/>
                    </a:lnTo>
                    <a:lnTo>
                      <a:pt x="1078" y="785"/>
                    </a:lnTo>
                    <a:lnTo>
                      <a:pt x="1078" y="785"/>
                    </a:lnTo>
                    <a:lnTo>
                      <a:pt x="1078" y="779"/>
                    </a:lnTo>
                    <a:lnTo>
                      <a:pt x="1078" y="779"/>
                    </a:lnTo>
                    <a:lnTo>
                      <a:pt x="1078" y="779"/>
                    </a:lnTo>
                    <a:lnTo>
                      <a:pt x="1078" y="772"/>
                    </a:lnTo>
                    <a:lnTo>
                      <a:pt x="1085" y="772"/>
                    </a:lnTo>
                    <a:lnTo>
                      <a:pt x="1085" y="766"/>
                    </a:lnTo>
                    <a:lnTo>
                      <a:pt x="1085" y="766"/>
                    </a:lnTo>
                    <a:lnTo>
                      <a:pt x="1085" y="766"/>
                    </a:lnTo>
                    <a:lnTo>
                      <a:pt x="1085" y="760"/>
                    </a:lnTo>
                    <a:lnTo>
                      <a:pt x="1085" y="760"/>
                    </a:lnTo>
                    <a:lnTo>
                      <a:pt x="1085" y="753"/>
                    </a:lnTo>
                    <a:lnTo>
                      <a:pt x="1091" y="753"/>
                    </a:lnTo>
                    <a:lnTo>
                      <a:pt x="1091" y="753"/>
                    </a:lnTo>
                    <a:lnTo>
                      <a:pt x="1091" y="747"/>
                    </a:lnTo>
                    <a:lnTo>
                      <a:pt x="1091" y="747"/>
                    </a:lnTo>
                    <a:lnTo>
                      <a:pt x="1091" y="740"/>
                    </a:lnTo>
                    <a:lnTo>
                      <a:pt x="1091" y="740"/>
                    </a:lnTo>
                    <a:lnTo>
                      <a:pt x="1091" y="734"/>
                    </a:lnTo>
                    <a:lnTo>
                      <a:pt x="1097" y="734"/>
                    </a:lnTo>
                    <a:lnTo>
                      <a:pt x="1097" y="728"/>
                    </a:lnTo>
                    <a:lnTo>
                      <a:pt x="1097" y="728"/>
                    </a:lnTo>
                    <a:lnTo>
                      <a:pt x="1097" y="728"/>
                    </a:lnTo>
                    <a:lnTo>
                      <a:pt x="1097" y="721"/>
                    </a:lnTo>
                    <a:lnTo>
                      <a:pt x="1097" y="721"/>
                    </a:lnTo>
                    <a:lnTo>
                      <a:pt x="1097" y="715"/>
                    </a:lnTo>
                    <a:lnTo>
                      <a:pt x="1104" y="715"/>
                    </a:lnTo>
                    <a:lnTo>
                      <a:pt x="1104" y="708"/>
                    </a:lnTo>
                    <a:lnTo>
                      <a:pt x="1104" y="708"/>
                    </a:lnTo>
                    <a:lnTo>
                      <a:pt x="1104" y="702"/>
                    </a:lnTo>
                    <a:lnTo>
                      <a:pt x="1104" y="702"/>
                    </a:lnTo>
                    <a:lnTo>
                      <a:pt x="1104" y="696"/>
                    </a:lnTo>
                    <a:lnTo>
                      <a:pt x="1104" y="696"/>
                    </a:lnTo>
                    <a:lnTo>
                      <a:pt x="1110" y="689"/>
                    </a:lnTo>
                    <a:lnTo>
                      <a:pt x="1110" y="689"/>
                    </a:lnTo>
                    <a:lnTo>
                      <a:pt x="1110" y="689"/>
                    </a:lnTo>
                    <a:lnTo>
                      <a:pt x="1110" y="683"/>
                    </a:lnTo>
                    <a:lnTo>
                      <a:pt x="1110" y="683"/>
                    </a:lnTo>
                    <a:lnTo>
                      <a:pt x="1110" y="677"/>
                    </a:lnTo>
                    <a:lnTo>
                      <a:pt x="1110" y="677"/>
                    </a:lnTo>
                    <a:lnTo>
                      <a:pt x="1116" y="670"/>
                    </a:lnTo>
                    <a:lnTo>
                      <a:pt x="1116" y="670"/>
                    </a:lnTo>
                    <a:lnTo>
                      <a:pt x="1116" y="664"/>
                    </a:lnTo>
                    <a:lnTo>
                      <a:pt x="1116" y="664"/>
                    </a:lnTo>
                    <a:lnTo>
                      <a:pt x="1116" y="657"/>
                    </a:lnTo>
                    <a:lnTo>
                      <a:pt x="1116" y="657"/>
                    </a:lnTo>
                    <a:lnTo>
                      <a:pt x="1116" y="651"/>
                    </a:lnTo>
                    <a:lnTo>
                      <a:pt x="1123" y="651"/>
                    </a:lnTo>
                    <a:lnTo>
                      <a:pt x="1123" y="645"/>
                    </a:lnTo>
                    <a:lnTo>
                      <a:pt x="1123" y="645"/>
                    </a:lnTo>
                    <a:lnTo>
                      <a:pt x="1123" y="638"/>
                    </a:lnTo>
                    <a:lnTo>
                      <a:pt x="1123" y="632"/>
                    </a:lnTo>
                    <a:lnTo>
                      <a:pt x="1123" y="632"/>
                    </a:lnTo>
                    <a:lnTo>
                      <a:pt x="1123" y="626"/>
                    </a:lnTo>
                    <a:lnTo>
                      <a:pt x="1129" y="626"/>
                    </a:lnTo>
                    <a:lnTo>
                      <a:pt x="1129" y="619"/>
                    </a:lnTo>
                    <a:lnTo>
                      <a:pt x="1129" y="619"/>
                    </a:lnTo>
                    <a:lnTo>
                      <a:pt x="1129" y="613"/>
                    </a:lnTo>
                    <a:lnTo>
                      <a:pt x="1129" y="613"/>
                    </a:lnTo>
                    <a:lnTo>
                      <a:pt x="1129" y="606"/>
                    </a:lnTo>
                    <a:lnTo>
                      <a:pt x="1129" y="606"/>
                    </a:lnTo>
                    <a:lnTo>
                      <a:pt x="1136" y="600"/>
                    </a:lnTo>
                    <a:lnTo>
                      <a:pt x="1136" y="600"/>
                    </a:lnTo>
                    <a:lnTo>
                      <a:pt x="1136" y="594"/>
                    </a:lnTo>
                    <a:lnTo>
                      <a:pt x="1136" y="587"/>
                    </a:lnTo>
                    <a:lnTo>
                      <a:pt x="1136" y="587"/>
                    </a:lnTo>
                    <a:lnTo>
                      <a:pt x="1136" y="581"/>
                    </a:lnTo>
                    <a:lnTo>
                      <a:pt x="1136" y="581"/>
                    </a:lnTo>
                    <a:lnTo>
                      <a:pt x="1142" y="575"/>
                    </a:lnTo>
                    <a:lnTo>
                      <a:pt x="1142" y="575"/>
                    </a:lnTo>
                    <a:lnTo>
                      <a:pt x="1142" y="568"/>
                    </a:lnTo>
                    <a:lnTo>
                      <a:pt x="1142" y="562"/>
                    </a:lnTo>
                    <a:lnTo>
                      <a:pt x="1142" y="562"/>
                    </a:lnTo>
                    <a:lnTo>
                      <a:pt x="1142" y="555"/>
                    </a:lnTo>
                    <a:lnTo>
                      <a:pt x="1148" y="555"/>
                    </a:lnTo>
                    <a:lnTo>
                      <a:pt x="1148" y="549"/>
                    </a:lnTo>
                    <a:lnTo>
                      <a:pt x="1148" y="549"/>
                    </a:lnTo>
                    <a:lnTo>
                      <a:pt x="1148" y="543"/>
                    </a:lnTo>
                    <a:lnTo>
                      <a:pt x="1148" y="536"/>
                    </a:lnTo>
                    <a:lnTo>
                      <a:pt x="1148" y="536"/>
                    </a:lnTo>
                    <a:lnTo>
                      <a:pt x="1148" y="530"/>
                    </a:lnTo>
                    <a:lnTo>
                      <a:pt x="1155" y="530"/>
                    </a:lnTo>
                    <a:lnTo>
                      <a:pt x="1155" y="523"/>
                    </a:lnTo>
                    <a:lnTo>
                      <a:pt x="1155" y="517"/>
                    </a:lnTo>
                    <a:lnTo>
                      <a:pt x="1155" y="517"/>
                    </a:lnTo>
                    <a:lnTo>
                      <a:pt x="1155" y="511"/>
                    </a:lnTo>
                    <a:lnTo>
                      <a:pt x="1155" y="504"/>
                    </a:lnTo>
                    <a:lnTo>
                      <a:pt x="1155" y="504"/>
                    </a:lnTo>
                    <a:lnTo>
                      <a:pt x="1161" y="498"/>
                    </a:lnTo>
                    <a:lnTo>
                      <a:pt x="1161" y="498"/>
                    </a:lnTo>
                    <a:lnTo>
                      <a:pt x="1161" y="492"/>
                    </a:lnTo>
                    <a:lnTo>
                      <a:pt x="1161" y="485"/>
                    </a:lnTo>
                    <a:lnTo>
                      <a:pt x="1161" y="485"/>
                    </a:lnTo>
                    <a:lnTo>
                      <a:pt x="1161" y="479"/>
                    </a:lnTo>
                    <a:lnTo>
                      <a:pt x="1161" y="472"/>
                    </a:lnTo>
                    <a:lnTo>
                      <a:pt x="1168" y="472"/>
                    </a:lnTo>
                    <a:lnTo>
                      <a:pt x="1168" y="466"/>
                    </a:lnTo>
                    <a:lnTo>
                      <a:pt x="1168" y="466"/>
                    </a:lnTo>
                    <a:lnTo>
                      <a:pt x="1168" y="460"/>
                    </a:lnTo>
                    <a:lnTo>
                      <a:pt x="1168" y="453"/>
                    </a:lnTo>
                    <a:lnTo>
                      <a:pt x="1168" y="453"/>
                    </a:lnTo>
                    <a:lnTo>
                      <a:pt x="1168" y="447"/>
                    </a:lnTo>
                    <a:lnTo>
                      <a:pt x="1174" y="441"/>
                    </a:lnTo>
                    <a:lnTo>
                      <a:pt x="1174" y="441"/>
                    </a:lnTo>
                    <a:lnTo>
                      <a:pt x="1174" y="434"/>
                    </a:lnTo>
                    <a:lnTo>
                      <a:pt x="1174" y="428"/>
                    </a:lnTo>
                    <a:lnTo>
                      <a:pt x="1174" y="428"/>
                    </a:lnTo>
                    <a:lnTo>
                      <a:pt x="1174" y="421"/>
                    </a:lnTo>
                    <a:lnTo>
                      <a:pt x="1174" y="415"/>
                    </a:lnTo>
                    <a:lnTo>
                      <a:pt x="1180" y="415"/>
                    </a:lnTo>
                    <a:lnTo>
                      <a:pt x="1180" y="409"/>
                    </a:lnTo>
                    <a:lnTo>
                      <a:pt x="1180" y="402"/>
                    </a:lnTo>
                    <a:lnTo>
                      <a:pt x="1180" y="402"/>
                    </a:lnTo>
                    <a:lnTo>
                      <a:pt x="1180" y="396"/>
                    </a:lnTo>
                    <a:lnTo>
                      <a:pt x="1180" y="389"/>
                    </a:lnTo>
                    <a:lnTo>
                      <a:pt x="1180" y="383"/>
                    </a:lnTo>
                    <a:lnTo>
                      <a:pt x="1187" y="383"/>
                    </a:lnTo>
                    <a:lnTo>
                      <a:pt x="1187" y="377"/>
                    </a:lnTo>
                    <a:lnTo>
                      <a:pt x="1187" y="370"/>
                    </a:lnTo>
                    <a:lnTo>
                      <a:pt x="1187" y="370"/>
                    </a:lnTo>
                    <a:lnTo>
                      <a:pt x="1187" y="364"/>
                    </a:lnTo>
                    <a:lnTo>
                      <a:pt x="1187" y="358"/>
                    </a:lnTo>
                    <a:lnTo>
                      <a:pt x="1187" y="358"/>
                    </a:lnTo>
                    <a:lnTo>
                      <a:pt x="1193" y="351"/>
                    </a:lnTo>
                    <a:lnTo>
                      <a:pt x="1193" y="345"/>
                    </a:lnTo>
                    <a:lnTo>
                      <a:pt x="1193" y="338"/>
                    </a:lnTo>
                    <a:lnTo>
                      <a:pt x="1193" y="338"/>
                    </a:lnTo>
                    <a:lnTo>
                      <a:pt x="1193" y="332"/>
                    </a:lnTo>
                    <a:lnTo>
                      <a:pt x="1193" y="326"/>
                    </a:lnTo>
                    <a:lnTo>
                      <a:pt x="1193" y="326"/>
                    </a:lnTo>
                    <a:lnTo>
                      <a:pt x="1199" y="319"/>
                    </a:lnTo>
                    <a:lnTo>
                      <a:pt x="1199" y="313"/>
                    </a:lnTo>
                    <a:lnTo>
                      <a:pt x="1199" y="307"/>
                    </a:lnTo>
                    <a:lnTo>
                      <a:pt x="1199" y="307"/>
                    </a:lnTo>
                    <a:lnTo>
                      <a:pt x="1199" y="300"/>
                    </a:lnTo>
                    <a:lnTo>
                      <a:pt x="1199" y="294"/>
                    </a:lnTo>
                    <a:lnTo>
                      <a:pt x="1199" y="287"/>
                    </a:lnTo>
                    <a:lnTo>
                      <a:pt x="1206" y="287"/>
                    </a:lnTo>
                    <a:lnTo>
                      <a:pt x="1206" y="281"/>
                    </a:lnTo>
                    <a:lnTo>
                      <a:pt x="1206" y="275"/>
                    </a:lnTo>
                    <a:lnTo>
                      <a:pt x="1206" y="268"/>
                    </a:lnTo>
                    <a:lnTo>
                      <a:pt x="1206" y="268"/>
                    </a:lnTo>
                    <a:lnTo>
                      <a:pt x="1206" y="262"/>
                    </a:lnTo>
                    <a:lnTo>
                      <a:pt x="1206" y="255"/>
                    </a:lnTo>
                    <a:lnTo>
                      <a:pt x="1212" y="249"/>
                    </a:lnTo>
                    <a:lnTo>
                      <a:pt x="1212" y="249"/>
                    </a:lnTo>
                    <a:lnTo>
                      <a:pt x="1212" y="243"/>
                    </a:lnTo>
                    <a:lnTo>
                      <a:pt x="1212" y="236"/>
                    </a:lnTo>
                    <a:lnTo>
                      <a:pt x="1212" y="230"/>
                    </a:lnTo>
                    <a:lnTo>
                      <a:pt x="1212" y="224"/>
                    </a:lnTo>
                    <a:lnTo>
                      <a:pt x="1212" y="224"/>
                    </a:lnTo>
                    <a:lnTo>
                      <a:pt x="1219" y="217"/>
                    </a:lnTo>
                    <a:lnTo>
                      <a:pt x="1219" y="211"/>
                    </a:lnTo>
                    <a:lnTo>
                      <a:pt x="1219" y="204"/>
                    </a:lnTo>
                    <a:lnTo>
                      <a:pt x="1219" y="198"/>
                    </a:lnTo>
                    <a:lnTo>
                      <a:pt x="1219" y="198"/>
                    </a:lnTo>
                    <a:lnTo>
                      <a:pt x="1219" y="192"/>
                    </a:lnTo>
                    <a:lnTo>
                      <a:pt x="1219" y="185"/>
                    </a:lnTo>
                    <a:lnTo>
                      <a:pt x="1225" y="179"/>
                    </a:lnTo>
                    <a:lnTo>
                      <a:pt x="1225" y="173"/>
                    </a:lnTo>
                    <a:lnTo>
                      <a:pt x="1225" y="173"/>
                    </a:lnTo>
                    <a:lnTo>
                      <a:pt x="1225" y="166"/>
                    </a:lnTo>
                    <a:lnTo>
                      <a:pt x="1225" y="160"/>
                    </a:lnTo>
                    <a:lnTo>
                      <a:pt x="1225" y="153"/>
                    </a:lnTo>
                    <a:lnTo>
                      <a:pt x="1225" y="147"/>
                    </a:lnTo>
                    <a:lnTo>
                      <a:pt x="1231" y="147"/>
                    </a:lnTo>
                    <a:lnTo>
                      <a:pt x="1231" y="141"/>
                    </a:lnTo>
                    <a:lnTo>
                      <a:pt x="1231" y="134"/>
                    </a:lnTo>
                    <a:lnTo>
                      <a:pt x="1231" y="128"/>
                    </a:lnTo>
                    <a:lnTo>
                      <a:pt x="1231" y="122"/>
                    </a:lnTo>
                    <a:lnTo>
                      <a:pt x="1231" y="115"/>
                    </a:lnTo>
                    <a:lnTo>
                      <a:pt x="1231" y="115"/>
                    </a:lnTo>
                    <a:lnTo>
                      <a:pt x="1238" y="109"/>
                    </a:lnTo>
                    <a:lnTo>
                      <a:pt x="1238" y="102"/>
                    </a:lnTo>
                    <a:lnTo>
                      <a:pt x="1238" y="96"/>
                    </a:lnTo>
                    <a:lnTo>
                      <a:pt x="1238" y="90"/>
                    </a:lnTo>
                    <a:lnTo>
                      <a:pt x="1238" y="83"/>
                    </a:lnTo>
                    <a:lnTo>
                      <a:pt x="1238" y="77"/>
                    </a:lnTo>
                    <a:lnTo>
                      <a:pt x="1238" y="70"/>
                    </a:lnTo>
                    <a:lnTo>
                      <a:pt x="1244" y="70"/>
                    </a:lnTo>
                    <a:lnTo>
                      <a:pt x="1244" y="70"/>
                    </a:lnTo>
                    <a:lnTo>
                      <a:pt x="1244" y="64"/>
                    </a:lnTo>
                    <a:lnTo>
                      <a:pt x="1244" y="64"/>
                    </a:lnTo>
                    <a:lnTo>
                      <a:pt x="1244" y="58"/>
                    </a:lnTo>
                    <a:lnTo>
                      <a:pt x="1244" y="58"/>
                    </a:lnTo>
                    <a:lnTo>
                      <a:pt x="1244" y="58"/>
                    </a:lnTo>
                    <a:lnTo>
                      <a:pt x="1251" y="58"/>
                    </a:lnTo>
                    <a:lnTo>
                      <a:pt x="1251" y="51"/>
                    </a:lnTo>
                    <a:lnTo>
                      <a:pt x="1251" y="51"/>
                    </a:lnTo>
                    <a:lnTo>
                      <a:pt x="1251" y="45"/>
                    </a:lnTo>
                    <a:lnTo>
                      <a:pt x="1251" y="45"/>
                    </a:lnTo>
                    <a:lnTo>
                      <a:pt x="1251" y="45"/>
                    </a:lnTo>
                    <a:lnTo>
                      <a:pt x="1251" y="39"/>
                    </a:lnTo>
                    <a:lnTo>
                      <a:pt x="1257" y="39"/>
                    </a:lnTo>
                    <a:lnTo>
                      <a:pt x="1257" y="39"/>
                    </a:lnTo>
                    <a:lnTo>
                      <a:pt x="1257" y="32"/>
                    </a:lnTo>
                    <a:lnTo>
                      <a:pt x="1257" y="32"/>
                    </a:lnTo>
                    <a:lnTo>
                      <a:pt x="1257" y="32"/>
                    </a:lnTo>
                    <a:lnTo>
                      <a:pt x="1257" y="26"/>
                    </a:lnTo>
                    <a:lnTo>
                      <a:pt x="1257" y="26"/>
                    </a:lnTo>
                    <a:lnTo>
                      <a:pt x="1263" y="26"/>
                    </a:lnTo>
                    <a:lnTo>
                      <a:pt x="1263" y="19"/>
                    </a:lnTo>
                    <a:lnTo>
                      <a:pt x="1263" y="19"/>
                    </a:lnTo>
                    <a:lnTo>
                      <a:pt x="1263" y="19"/>
                    </a:lnTo>
                    <a:lnTo>
                      <a:pt x="1263" y="13"/>
                    </a:lnTo>
                    <a:lnTo>
                      <a:pt x="1263" y="13"/>
                    </a:lnTo>
                    <a:lnTo>
                      <a:pt x="1263" y="13"/>
                    </a:lnTo>
                    <a:lnTo>
                      <a:pt x="1270" y="7"/>
                    </a:lnTo>
                    <a:lnTo>
                      <a:pt x="1270" y="7"/>
                    </a:lnTo>
                    <a:lnTo>
                      <a:pt x="1270" y="7"/>
                    </a:lnTo>
                    <a:lnTo>
                      <a:pt x="1270" y="0"/>
                    </a:lnTo>
                    <a:lnTo>
                      <a:pt x="1270" y="0"/>
                    </a:lnTo>
                    <a:lnTo>
                      <a:pt x="1270" y="0"/>
                    </a:lnTo>
                    <a:lnTo>
                      <a:pt x="1270" y="0"/>
                    </a:lnTo>
                    <a:lnTo>
                      <a:pt x="1276" y="13"/>
                    </a:lnTo>
                    <a:lnTo>
                      <a:pt x="1276" y="32"/>
                    </a:lnTo>
                    <a:lnTo>
                      <a:pt x="1276" y="51"/>
                    </a:lnTo>
                    <a:lnTo>
                      <a:pt x="1276" y="70"/>
                    </a:lnTo>
                    <a:lnTo>
                      <a:pt x="1276" y="83"/>
                    </a:lnTo>
                    <a:lnTo>
                      <a:pt x="1276" y="102"/>
                    </a:lnTo>
                    <a:lnTo>
                      <a:pt x="1276" y="122"/>
                    </a:lnTo>
                    <a:lnTo>
                      <a:pt x="1282" y="141"/>
                    </a:lnTo>
                    <a:lnTo>
                      <a:pt x="1282" y="153"/>
                    </a:lnTo>
                    <a:lnTo>
                      <a:pt x="1282" y="173"/>
                    </a:lnTo>
                    <a:lnTo>
                      <a:pt x="1282" y="192"/>
                    </a:lnTo>
                    <a:lnTo>
                      <a:pt x="1282" y="204"/>
                    </a:lnTo>
                    <a:lnTo>
                      <a:pt x="1282" y="224"/>
                    </a:lnTo>
                    <a:lnTo>
                      <a:pt x="1282" y="243"/>
                    </a:lnTo>
                    <a:lnTo>
                      <a:pt x="1289" y="255"/>
                    </a:lnTo>
                    <a:lnTo>
                      <a:pt x="1289" y="275"/>
                    </a:lnTo>
                    <a:lnTo>
                      <a:pt x="1289" y="287"/>
                    </a:lnTo>
                    <a:lnTo>
                      <a:pt x="1289" y="307"/>
                    </a:lnTo>
                    <a:lnTo>
                      <a:pt x="1289" y="319"/>
                    </a:lnTo>
                    <a:lnTo>
                      <a:pt x="1289" y="332"/>
                    </a:lnTo>
                    <a:lnTo>
                      <a:pt x="1289" y="351"/>
                    </a:lnTo>
                    <a:lnTo>
                      <a:pt x="1295" y="364"/>
                    </a:lnTo>
                    <a:lnTo>
                      <a:pt x="1295" y="377"/>
                    </a:lnTo>
                    <a:lnTo>
                      <a:pt x="1295" y="396"/>
                    </a:lnTo>
                    <a:lnTo>
                      <a:pt x="1295" y="409"/>
                    </a:lnTo>
                    <a:lnTo>
                      <a:pt x="1295" y="421"/>
                    </a:lnTo>
                    <a:lnTo>
                      <a:pt x="1295" y="434"/>
                    </a:lnTo>
                    <a:lnTo>
                      <a:pt x="1295" y="453"/>
                    </a:lnTo>
                    <a:lnTo>
                      <a:pt x="1302" y="466"/>
                    </a:lnTo>
                    <a:lnTo>
                      <a:pt x="1302" y="479"/>
                    </a:lnTo>
                    <a:lnTo>
                      <a:pt x="1302" y="492"/>
                    </a:lnTo>
                    <a:lnTo>
                      <a:pt x="1302" y="504"/>
                    </a:lnTo>
                    <a:lnTo>
                      <a:pt x="1302" y="517"/>
                    </a:lnTo>
                    <a:lnTo>
                      <a:pt x="1302" y="530"/>
                    </a:lnTo>
                    <a:lnTo>
                      <a:pt x="1302" y="543"/>
                    </a:lnTo>
                    <a:lnTo>
                      <a:pt x="1308" y="562"/>
                    </a:lnTo>
                    <a:lnTo>
                      <a:pt x="1308" y="575"/>
                    </a:lnTo>
                    <a:lnTo>
                      <a:pt x="1308" y="587"/>
                    </a:lnTo>
                    <a:lnTo>
                      <a:pt x="1308" y="600"/>
                    </a:lnTo>
                    <a:lnTo>
                      <a:pt x="1308" y="613"/>
                    </a:lnTo>
                    <a:lnTo>
                      <a:pt x="1308" y="619"/>
                    </a:lnTo>
                    <a:lnTo>
                      <a:pt x="1314" y="632"/>
                    </a:lnTo>
                    <a:lnTo>
                      <a:pt x="1314" y="645"/>
                    </a:lnTo>
                    <a:lnTo>
                      <a:pt x="1314" y="657"/>
                    </a:lnTo>
                    <a:lnTo>
                      <a:pt x="1314" y="664"/>
                    </a:lnTo>
                    <a:lnTo>
                      <a:pt x="1314" y="677"/>
                    </a:lnTo>
                    <a:lnTo>
                      <a:pt x="1314" y="689"/>
                    </a:lnTo>
                    <a:lnTo>
                      <a:pt x="1314" y="702"/>
                    </a:lnTo>
                    <a:lnTo>
                      <a:pt x="1321" y="708"/>
                    </a:lnTo>
                    <a:lnTo>
                      <a:pt x="1321" y="721"/>
                    </a:lnTo>
                    <a:lnTo>
                      <a:pt x="1321" y="734"/>
                    </a:lnTo>
                    <a:lnTo>
                      <a:pt x="1321" y="740"/>
                    </a:lnTo>
                    <a:lnTo>
                      <a:pt x="1321" y="753"/>
                    </a:lnTo>
                    <a:lnTo>
                      <a:pt x="1321" y="760"/>
                    </a:lnTo>
                    <a:lnTo>
                      <a:pt x="1321" y="772"/>
                    </a:lnTo>
                    <a:lnTo>
                      <a:pt x="1327" y="779"/>
                    </a:lnTo>
                    <a:lnTo>
                      <a:pt x="1327" y="791"/>
                    </a:lnTo>
                    <a:lnTo>
                      <a:pt x="1327" y="798"/>
                    </a:lnTo>
                    <a:lnTo>
                      <a:pt x="1327" y="804"/>
                    </a:lnTo>
                    <a:lnTo>
                      <a:pt x="1327" y="817"/>
                    </a:lnTo>
                    <a:lnTo>
                      <a:pt x="1327" y="823"/>
                    </a:lnTo>
                    <a:lnTo>
                      <a:pt x="1327" y="830"/>
                    </a:lnTo>
                    <a:lnTo>
                      <a:pt x="1333" y="842"/>
                    </a:lnTo>
                    <a:lnTo>
                      <a:pt x="1333" y="849"/>
                    </a:lnTo>
                    <a:lnTo>
                      <a:pt x="1333" y="855"/>
                    </a:lnTo>
                    <a:lnTo>
                      <a:pt x="1333" y="862"/>
                    </a:lnTo>
                    <a:lnTo>
                      <a:pt x="1333" y="868"/>
                    </a:lnTo>
                    <a:lnTo>
                      <a:pt x="1333" y="881"/>
                    </a:lnTo>
                    <a:lnTo>
                      <a:pt x="1333" y="887"/>
                    </a:lnTo>
                    <a:lnTo>
                      <a:pt x="1340" y="894"/>
                    </a:lnTo>
                    <a:lnTo>
                      <a:pt x="1340" y="900"/>
                    </a:lnTo>
                    <a:lnTo>
                      <a:pt x="1340" y="906"/>
                    </a:lnTo>
                    <a:lnTo>
                      <a:pt x="1340" y="913"/>
                    </a:lnTo>
                    <a:lnTo>
                      <a:pt x="1340" y="919"/>
                    </a:lnTo>
                    <a:lnTo>
                      <a:pt x="1340" y="925"/>
                    </a:lnTo>
                    <a:lnTo>
                      <a:pt x="1340" y="932"/>
                    </a:lnTo>
                    <a:lnTo>
                      <a:pt x="1346" y="932"/>
                    </a:lnTo>
                    <a:lnTo>
                      <a:pt x="1346" y="938"/>
                    </a:lnTo>
                    <a:lnTo>
                      <a:pt x="1346" y="945"/>
                    </a:lnTo>
                    <a:lnTo>
                      <a:pt x="1346" y="951"/>
                    </a:lnTo>
                    <a:lnTo>
                      <a:pt x="1346" y="957"/>
                    </a:lnTo>
                    <a:lnTo>
                      <a:pt x="1346" y="957"/>
                    </a:lnTo>
                    <a:lnTo>
                      <a:pt x="1346" y="964"/>
                    </a:lnTo>
                    <a:lnTo>
                      <a:pt x="1353" y="970"/>
                    </a:lnTo>
                    <a:lnTo>
                      <a:pt x="1353" y="970"/>
                    </a:lnTo>
                    <a:lnTo>
                      <a:pt x="1353" y="976"/>
                    </a:lnTo>
                    <a:lnTo>
                      <a:pt x="1353" y="983"/>
                    </a:lnTo>
                    <a:lnTo>
                      <a:pt x="1353" y="983"/>
                    </a:lnTo>
                    <a:lnTo>
                      <a:pt x="1353" y="989"/>
                    </a:lnTo>
                    <a:lnTo>
                      <a:pt x="1353" y="989"/>
                    </a:lnTo>
                    <a:lnTo>
                      <a:pt x="1359" y="996"/>
                    </a:lnTo>
                    <a:lnTo>
                      <a:pt x="1359" y="996"/>
                    </a:lnTo>
                    <a:lnTo>
                      <a:pt x="1359" y="1002"/>
                    </a:lnTo>
                    <a:lnTo>
                      <a:pt x="1359" y="1002"/>
                    </a:lnTo>
                    <a:lnTo>
                      <a:pt x="1359" y="1008"/>
                    </a:lnTo>
                    <a:lnTo>
                      <a:pt x="1359" y="1008"/>
                    </a:lnTo>
                    <a:lnTo>
                      <a:pt x="1359" y="1008"/>
                    </a:lnTo>
                    <a:lnTo>
                      <a:pt x="1365" y="1008"/>
                    </a:lnTo>
                    <a:lnTo>
                      <a:pt x="1365" y="1015"/>
                    </a:lnTo>
                    <a:lnTo>
                      <a:pt x="1365" y="1015"/>
                    </a:lnTo>
                    <a:lnTo>
                      <a:pt x="1365" y="1015"/>
                    </a:lnTo>
                    <a:lnTo>
                      <a:pt x="1365" y="1015"/>
                    </a:lnTo>
                    <a:lnTo>
                      <a:pt x="1365" y="1015"/>
                    </a:lnTo>
                    <a:lnTo>
                      <a:pt x="1365" y="1021"/>
                    </a:lnTo>
                    <a:lnTo>
                      <a:pt x="1372" y="1021"/>
                    </a:lnTo>
                    <a:lnTo>
                      <a:pt x="1372" y="1021"/>
                    </a:lnTo>
                    <a:lnTo>
                      <a:pt x="1372" y="1021"/>
                    </a:lnTo>
                    <a:lnTo>
                      <a:pt x="1372" y="1021"/>
                    </a:lnTo>
                    <a:lnTo>
                      <a:pt x="1372" y="1021"/>
                    </a:lnTo>
                    <a:lnTo>
                      <a:pt x="1372" y="1021"/>
                    </a:lnTo>
                    <a:lnTo>
                      <a:pt x="1378" y="1015"/>
                    </a:lnTo>
                    <a:lnTo>
                      <a:pt x="1378" y="1015"/>
                    </a:lnTo>
                    <a:lnTo>
                      <a:pt x="1378" y="1015"/>
                    </a:lnTo>
                    <a:lnTo>
                      <a:pt x="1378" y="1015"/>
                    </a:lnTo>
                    <a:lnTo>
                      <a:pt x="1378" y="1015"/>
                    </a:lnTo>
                    <a:lnTo>
                      <a:pt x="1378" y="1015"/>
                    </a:lnTo>
                    <a:lnTo>
                      <a:pt x="1378" y="1008"/>
                    </a:lnTo>
                    <a:lnTo>
                      <a:pt x="1378" y="1008"/>
                    </a:lnTo>
                    <a:lnTo>
                      <a:pt x="1385" y="1008"/>
                    </a:lnTo>
                    <a:lnTo>
                      <a:pt x="1385" y="1002"/>
                    </a:lnTo>
                    <a:lnTo>
                      <a:pt x="1385" y="1002"/>
                    </a:lnTo>
                    <a:lnTo>
                      <a:pt x="1385" y="996"/>
                    </a:lnTo>
                    <a:lnTo>
                      <a:pt x="1385" y="996"/>
                    </a:lnTo>
                    <a:lnTo>
                      <a:pt x="1385" y="989"/>
                    </a:lnTo>
                    <a:lnTo>
                      <a:pt x="1385" y="989"/>
                    </a:lnTo>
                    <a:lnTo>
                      <a:pt x="1391" y="983"/>
                    </a:lnTo>
                    <a:lnTo>
                      <a:pt x="1391" y="983"/>
                    </a:lnTo>
                    <a:lnTo>
                      <a:pt x="1391" y="976"/>
                    </a:lnTo>
                    <a:lnTo>
                      <a:pt x="1391" y="970"/>
                    </a:lnTo>
                    <a:lnTo>
                      <a:pt x="1391" y="964"/>
                    </a:lnTo>
                    <a:lnTo>
                      <a:pt x="1391" y="957"/>
                    </a:lnTo>
                    <a:lnTo>
                      <a:pt x="1397" y="951"/>
                    </a:lnTo>
                    <a:lnTo>
                      <a:pt x="1397" y="951"/>
                    </a:lnTo>
                    <a:lnTo>
                      <a:pt x="1397" y="945"/>
                    </a:lnTo>
                    <a:lnTo>
                      <a:pt x="1397" y="938"/>
                    </a:lnTo>
                    <a:lnTo>
                      <a:pt x="1397" y="932"/>
                    </a:lnTo>
                    <a:lnTo>
                      <a:pt x="1397" y="925"/>
                    </a:lnTo>
                    <a:lnTo>
                      <a:pt x="1397" y="919"/>
                    </a:lnTo>
                    <a:lnTo>
                      <a:pt x="1404" y="913"/>
                    </a:lnTo>
                    <a:lnTo>
                      <a:pt x="1404" y="906"/>
                    </a:lnTo>
                    <a:lnTo>
                      <a:pt x="1404" y="900"/>
                    </a:lnTo>
                    <a:lnTo>
                      <a:pt x="1404" y="894"/>
                    </a:lnTo>
                    <a:lnTo>
                      <a:pt x="1404" y="887"/>
                    </a:lnTo>
                    <a:lnTo>
                      <a:pt x="1404" y="874"/>
                    </a:lnTo>
                    <a:lnTo>
                      <a:pt x="1404" y="868"/>
                    </a:lnTo>
                    <a:lnTo>
                      <a:pt x="1404" y="862"/>
                    </a:lnTo>
                    <a:lnTo>
                      <a:pt x="1410" y="855"/>
                    </a:lnTo>
                    <a:lnTo>
                      <a:pt x="1410" y="842"/>
                    </a:lnTo>
                    <a:lnTo>
                      <a:pt x="1410" y="836"/>
                    </a:lnTo>
                    <a:lnTo>
                      <a:pt x="1410" y="830"/>
                    </a:lnTo>
                    <a:lnTo>
                      <a:pt x="1410" y="817"/>
                    </a:lnTo>
                    <a:lnTo>
                      <a:pt x="1410" y="811"/>
                    </a:lnTo>
                    <a:lnTo>
                      <a:pt x="1410" y="804"/>
                    </a:lnTo>
                    <a:lnTo>
                      <a:pt x="1416" y="785"/>
                    </a:lnTo>
                    <a:lnTo>
                      <a:pt x="1416" y="779"/>
                    </a:lnTo>
                    <a:lnTo>
                      <a:pt x="1416" y="766"/>
                    </a:lnTo>
                    <a:lnTo>
                      <a:pt x="1416" y="760"/>
                    </a:lnTo>
                    <a:lnTo>
                      <a:pt x="1416" y="747"/>
                    </a:lnTo>
                    <a:lnTo>
                      <a:pt x="1416" y="740"/>
                    </a:lnTo>
                    <a:lnTo>
                      <a:pt x="1416" y="740"/>
                    </a:lnTo>
                    <a:lnTo>
                      <a:pt x="1423" y="747"/>
                    </a:lnTo>
                    <a:lnTo>
                      <a:pt x="1423" y="753"/>
                    </a:lnTo>
                    <a:lnTo>
                      <a:pt x="1423" y="760"/>
                    </a:lnTo>
                    <a:lnTo>
                      <a:pt x="1423" y="766"/>
                    </a:lnTo>
                    <a:lnTo>
                      <a:pt x="1423" y="772"/>
                    </a:lnTo>
                    <a:lnTo>
                      <a:pt x="1423" y="772"/>
                    </a:lnTo>
                    <a:lnTo>
                      <a:pt x="1423" y="779"/>
                    </a:lnTo>
                    <a:lnTo>
                      <a:pt x="1429" y="785"/>
                    </a:lnTo>
                    <a:lnTo>
                      <a:pt x="1429" y="791"/>
                    </a:lnTo>
                    <a:lnTo>
                      <a:pt x="1429" y="791"/>
                    </a:lnTo>
                    <a:lnTo>
                      <a:pt x="1429" y="798"/>
                    </a:lnTo>
                    <a:lnTo>
                      <a:pt x="1429" y="804"/>
                    </a:lnTo>
                    <a:lnTo>
                      <a:pt x="1429" y="804"/>
                    </a:lnTo>
                    <a:lnTo>
                      <a:pt x="1429" y="811"/>
                    </a:lnTo>
                    <a:lnTo>
                      <a:pt x="1436" y="817"/>
                    </a:lnTo>
                    <a:lnTo>
                      <a:pt x="1436" y="823"/>
                    </a:lnTo>
                    <a:lnTo>
                      <a:pt x="1436" y="823"/>
                    </a:lnTo>
                    <a:lnTo>
                      <a:pt x="1436" y="830"/>
                    </a:lnTo>
                    <a:lnTo>
                      <a:pt x="1436" y="836"/>
                    </a:lnTo>
                    <a:lnTo>
                      <a:pt x="1436" y="836"/>
                    </a:lnTo>
                    <a:lnTo>
                      <a:pt x="1436" y="842"/>
                    </a:lnTo>
                    <a:lnTo>
                      <a:pt x="1442" y="849"/>
                    </a:lnTo>
                    <a:lnTo>
                      <a:pt x="1442" y="849"/>
                    </a:lnTo>
                    <a:lnTo>
                      <a:pt x="1442" y="855"/>
                    </a:lnTo>
                    <a:lnTo>
                      <a:pt x="1442" y="862"/>
                    </a:lnTo>
                    <a:lnTo>
                      <a:pt x="1442" y="862"/>
                    </a:lnTo>
                    <a:lnTo>
                      <a:pt x="1442" y="868"/>
                    </a:lnTo>
                    <a:lnTo>
                      <a:pt x="1442" y="874"/>
                    </a:lnTo>
                    <a:lnTo>
                      <a:pt x="1448" y="874"/>
                    </a:lnTo>
                    <a:lnTo>
                      <a:pt x="1448" y="881"/>
                    </a:lnTo>
                    <a:lnTo>
                      <a:pt x="1448" y="881"/>
                    </a:lnTo>
                    <a:lnTo>
                      <a:pt x="1448" y="887"/>
                    </a:lnTo>
                    <a:lnTo>
                      <a:pt x="1448" y="887"/>
                    </a:lnTo>
                    <a:lnTo>
                      <a:pt x="1448" y="894"/>
                    </a:lnTo>
                    <a:lnTo>
                      <a:pt x="1448" y="900"/>
                    </a:lnTo>
                    <a:lnTo>
                      <a:pt x="1455" y="906"/>
                    </a:lnTo>
                    <a:lnTo>
                      <a:pt x="1455" y="906"/>
                    </a:lnTo>
                    <a:lnTo>
                      <a:pt x="1455" y="906"/>
                    </a:lnTo>
                    <a:lnTo>
                      <a:pt x="1455" y="913"/>
                    </a:lnTo>
                    <a:lnTo>
                      <a:pt x="1455" y="913"/>
                    </a:lnTo>
                    <a:lnTo>
                      <a:pt x="1455" y="919"/>
                    </a:lnTo>
                    <a:lnTo>
                      <a:pt x="1461" y="919"/>
                    </a:lnTo>
                    <a:lnTo>
                      <a:pt x="1461" y="925"/>
                    </a:lnTo>
                    <a:lnTo>
                      <a:pt x="1461" y="925"/>
                    </a:lnTo>
                    <a:lnTo>
                      <a:pt x="1461" y="925"/>
                    </a:lnTo>
                    <a:lnTo>
                      <a:pt x="1461" y="932"/>
                    </a:lnTo>
                    <a:lnTo>
                      <a:pt x="1461" y="932"/>
                    </a:lnTo>
                    <a:lnTo>
                      <a:pt x="1461" y="932"/>
                    </a:lnTo>
                    <a:lnTo>
                      <a:pt x="1468" y="932"/>
                    </a:lnTo>
                    <a:lnTo>
                      <a:pt x="1468" y="932"/>
                    </a:lnTo>
                    <a:lnTo>
                      <a:pt x="1468" y="932"/>
                    </a:lnTo>
                    <a:lnTo>
                      <a:pt x="1468" y="932"/>
                    </a:lnTo>
                    <a:lnTo>
                      <a:pt x="1468" y="932"/>
                    </a:lnTo>
                    <a:lnTo>
                      <a:pt x="1468" y="938"/>
                    </a:lnTo>
                    <a:lnTo>
                      <a:pt x="1468" y="938"/>
                    </a:lnTo>
                    <a:lnTo>
                      <a:pt x="1474" y="938"/>
                    </a:lnTo>
                    <a:lnTo>
                      <a:pt x="1474" y="938"/>
                    </a:lnTo>
                    <a:lnTo>
                      <a:pt x="1474" y="938"/>
                    </a:lnTo>
                    <a:lnTo>
                      <a:pt x="1474" y="938"/>
                    </a:lnTo>
                    <a:lnTo>
                      <a:pt x="1474" y="938"/>
                    </a:lnTo>
                    <a:lnTo>
                      <a:pt x="1474" y="938"/>
                    </a:lnTo>
                    <a:lnTo>
                      <a:pt x="1474" y="938"/>
                    </a:lnTo>
                    <a:lnTo>
                      <a:pt x="1480" y="938"/>
                    </a:lnTo>
                    <a:lnTo>
                      <a:pt x="1480" y="945"/>
                    </a:lnTo>
                    <a:lnTo>
                      <a:pt x="1480" y="945"/>
                    </a:lnTo>
                    <a:lnTo>
                      <a:pt x="1480" y="945"/>
                    </a:lnTo>
                    <a:lnTo>
                      <a:pt x="1480" y="945"/>
                    </a:lnTo>
                    <a:lnTo>
                      <a:pt x="1480" y="945"/>
                    </a:lnTo>
                    <a:lnTo>
                      <a:pt x="1480" y="945"/>
                    </a:lnTo>
                    <a:lnTo>
                      <a:pt x="1487" y="945"/>
                    </a:lnTo>
                    <a:lnTo>
                      <a:pt x="1487" y="945"/>
                    </a:lnTo>
                    <a:lnTo>
                      <a:pt x="1487" y="945"/>
                    </a:lnTo>
                    <a:lnTo>
                      <a:pt x="1487" y="945"/>
                    </a:lnTo>
                    <a:lnTo>
                      <a:pt x="1487" y="945"/>
                    </a:lnTo>
                    <a:lnTo>
                      <a:pt x="1487" y="951"/>
                    </a:lnTo>
                    <a:lnTo>
                      <a:pt x="1487" y="951"/>
                    </a:lnTo>
                    <a:lnTo>
                      <a:pt x="1493" y="951"/>
                    </a:lnTo>
                    <a:lnTo>
                      <a:pt x="1493" y="951"/>
                    </a:lnTo>
                    <a:lnTo>
                      <a:pt x="1493" y="951"/>
                    </a:lnTo>
                    <a:lnTo>
                      <a:pt x="1493" y="951"/>
                    </a:lnTo>
                    <a:lnTo>
                      <a:pt x="1493" y="951"/>
                    </a:lnTo>
                    <a:lnTo>
                      <a:pt x="1493" y="951"/>
                    </a:lnTo>
                    <a:lnTo>
                      <a:pt x="1493" y="951"/>
                    </a:lnTo>
                    <a:lnTo>
                      <a:pt x="1499" y="951"/>
                    </a:lnTo>
                    <a:lnTo>
                      <a:pt x="1499" y="951"/>
                    </a:lnTo>
                    <a:lnTo>
                      <a:pt x="1499" y="951"/>
                    </a:lnTo>
                    <a:lnTo>
                      <a:pt x="1499" y="951"/>
                    </a:lnTo>
                    <a:lnTo>
                      <a:pt x="1499" y="951"/>
                    </a:lnTo>
                    <a:lnTo>
                      <a:pt x="1499" y="951"/>
                    </a:lnTo>
                    <a:lnTo>
                      <a:pt x="1499" y="951"/>
                    </a:lnTo>
                    <a:lnTo>
                      <a:pt x="1506" y="951"/>
                    </a:lnTo>
                    <a:lnTo>
                      <a:pt x="1506" y="957"/>
                    </a:lnTo>
                    <a:lnTo>
                      <a:pt x="1506" y="957"/>
                    </a:lnTo>
                    <a:lnTo>
                      <a:pt x="1506" y="957"/>
                    </a:lnTo>
                    <a:lnTo>
                      <a:pt x="1506" y="957"/>
                    </a:lnTo>
                    <a:lnTo>
                      <a:pt x="1506" y="957"/>
                    </a:lnTo>
                    <a:lnTo>
                      <a:pt x="1506" y="957"/>
                    </a:lnTo>
                    <a:lnTo>
                      <a:pt x="1512" y="957"/>
                    </a:lnTo>
                    <a:lnTo>
                      <a:pt x="1512" y="957"/>
                    </a:lnTo>
                    <a:lnTo>
                      <a:pt x="1512" y="957"/>
                    </a:lnTo>
                    <a:lnTo>
                      <a:pt x="1512" y="957"/>
                    </a:lnTo>
                    <a:lnTo>
                      <a:pt x="1512" y="957"/>
                    </a:lnTo>
                    <a:lnTo>
                      <a:pt x="1512" y="957"/>
                    </a:lnTo>
                    <a:lnTo>
                      <a:pt x="1512" y="957"/>
                    </a:lnTo>
                    <a:lnTo>
                      <a:pt x="1519" y="957"/>
                    </a:lnTo>
                    <a:lnTo>
                      <a:pt x="1519" y="957"/>
                    </a:lnTo>
                    <a:lnTo>
                      <a:pt x="1519" y="957"/>
                    </a:lnTo>
                    <a:lnTo>
                      <a:pt x="1519" y="957"/>
                    </a:lnTo>
                    <a:lnTo>
                      <a:pt x="1519" y="957"/>
                    </a:lnTo>
                    <a:lnTo>
                      <a:pt x="1519" y="957"/>
                    </a:lnTo>
                    <a:lnTo>
                      <a:pt x="1519" y="957"/>
                    </a:lnTo>
                    <a:lnTo>
                      <a:pt x="1525" y="957"/>
                    </a:lnTo>
                    <a:lnTo>
                      <a:pt x="1525" y="957"/>
                    </a:lnTo>
                    <a:lnTo>
                      <a:pt x="1525" y="957"/>
                    </a:lnTo>
                    <a:lnTo>
                      <a:pt x="1525" y="957"/>
                    </a:lnTo>
                    <a:lnTo>
                      <a:pt x="1525" y="957"/>
                    </a:lnTo>
                    <a:lnTo>
                      <a:pt x="1525" y="957"/>
                    </a:lnTo>
                    <a:lnTo>
                      <a:pt x="1531" y="957"/>
                    </a:lnTo>
                    <a:lnTo>
                      <a:pt x="1531" y="957"/>
                    </a:lnTo>
                    <a:lnTo>
                      <a:pt x="1531" y="957"/>
                    </a:lnTo>
                    <a:lnTo>
                      <a:pt x="1531" y="957"/>
                    </a:lnTo>
                    <a:lnTo>
                      <a:pt x="1531" y="957"/>
                    </a:lnTo>
                    <a:lnTo>
                      <a:pt x="1531" y="957"/>
                    </a:lnTo>
                    <a:lnTo>
                      <a:pt x="1531" y="957"/>
                    </a:lnTo>
                    <a:lnTo>
                      <a:pt x="1531" y="957"/>
                    </a:lnTo>
                    <a:lnTo>
                      <a:pt x="1538" y="957"/>
                    </a:lnTo>
                    <a:lnTo>
                      <a:pt x="1538" y="957"/>
                    </a:lnTo>
                    <a:lnTo>
                      <a:pt x="1538" y="957"/>
                    </a:lnTo>
                    <a:lnTo>
                      <a:pt x="1538" y="957"/>
                    </a:lnTo>
                    <a:lnTo>
                      <a:pt x="1538" y="957"/>
                    </a:lnTo>
                    <a:lnTo>
                      <a:pt x="1538" y="957"/>
                    </a:lnTo>
                    <a:lnTo>
                      <a:pt x="1538" y="957"/>
                    </a:lnTo>
                    <a:lnTo>
                      <a:pt x="1544" y="951"/>
                    </a:lnTo>
                    <a:lnTo>
                      <a:pt x="1544" y="951"/>
                    </a:lnTo>
                    <a:lnTo>
                      <a:pt x="1544" y="951"/>
                    </a:lnTo>
                    <a:lnTo>
                      <a:pt x="1544" y="951"/>
                    </a:lnTo>
                    <a:lnTo>
                      <a:pt x="1544" y="951"/>
                    </a:lnTo>
                    <a:lnTo>
                      <a:pt x="1544" y="951"/>
                    </a:lnTo>
                    <a:lnTo>
                      <a:pt x="1544" y="951"/>
                    </a:lnTo>
                    <a:lnTo>
                      <a:pt x="1550" y="951"/>
                    </a:lnTo>
                    <a:lnTo>
                      <a:pt x="1550" y="951"/>
                    </a:lnTo>
                    <a:lnTo>
                      <a:pt x="1550" y="951"/>
                    </a:lnTo>
                    <a:lnTo>
                      <a:pt x="1550" y="951"/>
                    </a:lnTo>
                    <a:lnTo>
                      <a:pt x="1550" y="951"/>
                    </a:lnTo>
                    <a:lnTo>
                      <a:pt x="1550" y="951"/>
                    </a:lnTo>
                    <a:lnTo>
                      <a:pt x="1550" y="951"/>
                    </a:lnTo>
                    <a:lnTo>
                      <a:pt x="1557" y="951"/>
                    </a:lnTo>
                    <a:lnTo>
                      <a:pt x="1557" y="951"/>
                    </a:lnTo>
                    <a:lnTo>
                      <a:pt x="1557" y="951"/>
                    </a:lnTo>
                    <a:lnTo>
                      <a:pt x="1557" y="951"/>
                    </a:lnTo>
                    <a:lnTo>
                      <a:pt x="1557" y="945"/>
                    </a:lnTo>
                    <a:lnTo>
                      <a:pt x="1557" y="945"/>
                    </a:lnTo>
                    <a:lnTo>
                      <a:pt x="1563" y="945"/>
                    </a:lnTo>
                    <a:lnTo>
                      <a:pt x="1563" y="945"/>
                    </a:lnTo>
                    <a:lnTo>
                      <a:pt x="1563" y="945"/>
                    </a:lnTo>
                    <a:lnTo>
                      <a:pt x="1563" y="945"/>
                    </a:lnTo>
                    <a:lnTo>
                      <a:pt x="1563" y="945"/>
                    </a:lnTo>
                    <a:lnTo>
                      <a:pt x="1563" y="945"/>
                    </a:lnTo>
                    <a:lnTo>
                      <a:pt x="1563" y="945"/>
                    </a:lnTo>
                    <a:lnTo>
                      <a:pt x="1570" y="945"/>
                    </a:lnTo>
                    <a:lnTo>
                      <a:pt x="1570" y="945"/>
                    </a:lnTo>
                    <a:lnTo>
                      <a:pt x="1570" y="938"/>
                    </a:lnTo>
                    <a:lnTo>
                      <a:pt x="1570" y="938"/>
                    </a:lnTo>
                    <a:lnTo>
                      <a:pt x="1570" y="938"/>
                    </a:lnTo>
                    <a:lnTo>
                      <a:pt x="1570" y="938"/>
                    </a:lnTo>
                    <a:lnTo>
                      <a:pt x="1570" y="938"/>
                    </a:lnTo>
                    <a:lnTo>
                      <a:pt x="1576" y="938"/>
                    </a:lnTo>
                    <a:lnTo>
                      <a:pt x="1576" y="938"/>
                    </a:lnTo>
                    <a:lnTo>
                      <a:pt x="1576" y="938"/>
                    </a:lnTo>
                    <a:lnTo>
                      <a:pt x="1576" y="938"/>
                    </a:lnTo>
                    <a:lnTo>
                      <a:pt x="1576" y="932"/>
                    </a:lnTo>
                    <a:lnTo>
                      <a:pt x="1576" y="932"/>
                    </a:lnTo>
                    <a:lnTo>
                      <a:pt x="1576" y="932"/>
                    </a:lnTo>
                    <a:lnTo>
                      <a:pt x="1582" y="932"/>
                    </a:lnTo>
                    <a:lnTo>
                      <a:pt x="1582" y="932"/>
                    </a:lnTo>
                    <a:lnTo>
                      <a:pt x="1582" y="932"/>
                    </a:lnTo>
                    <a:lnTo>
                      <a:pt x="1582" y="932"/>
                    </a:lnTo>
                    <a:lnTo>
                      <a:pt x="1582" y="932"/>
                    </a:lnTo>
                    <a:lnTo>
                      <a:pt x="1582" y="925"/>
                    </a:lnTo>
                    <a:lnTo>
                      <a:pt x="1582" y="925"/>
                    </a:lnTo>
                    <a:lnTo>
                      <a:pt x="1589" y="925"/>
                    </a:lnTo>
                    <a:lnTo>
                      <a:pt x="1589" y="925"/>
                    </a:lnTo>
                    <a:lnTo>
                      <a:pt x="1589" y="925"/>
                    </a:lnTo>
                    <a:lnTo>
                      <a:pt x="1589" y="925"/>
                    </a:lnTo>
                    <a:lnTo>
                      <a:pt x="1589" y="925"/>
                    </a:lnTo>
                    <a:lnTo>
                      <a:pt x="1589" y="919"/>
                    </a:lnTo>
                    <a:lnTo>
                      <a:pt x="1589" y="919"/>
                    </a:lnTo>
                    <a:lnTo>
                      <a:pt x="1595" y="919"/>
                    </a:lnTo>
                    <a:lnTo>
                      <a:pt x="1595" y="919"/>
                    </a:lnTo>
                    <a:lnTo>
                      <a:pt x="1595" y="919"/>
                    </a:lnTo>
                    <a:lnTo>
                      <a:pt x="1595" y="919"/>
                    </a:lnTo>
                    <a:lnTo>
                      <a:pt x="1595" y="919"/>
                    </a:lnTo>
                    <a:lnTo>
                      <a:pt x="1595" y="919"/>
                    </a:lnTo>
                    <a:lnTo>
                      <a:pt x="1595" y="919"/>
                    </a:lnTo>
                    <a:lnTo>
                      <a:pt x="1602" y="919"/>
                    </a:lnTo>
                    <a:lnTo>
                      <a:pt x="1602" y="919"/>
                    </a:lnTo>
                    <a:lnTo>
                      <a:pt x="1602" y="919"/>
                    </a:lnTo>
                    <a:lnTo>
                      <a:pt x="1602" y="925"/>
                    </a:lnTo>
                    <a:lnTo>
                      <a:pt x="1602" y="925"/>
                    </a:lnTo>
                    <a:lnTo>
                      <a:pt x="1602" y="925"/>
                    </a:lnTo>
                    <a:lnTo>
                      <a:pt x="1602" y="925"/>
                    </a:lnTo>
                    <a:lnTo>
                      <a:pt x="1608" y="925"/>
                    </a:lnTo>
                    <a:lnTo>
                      <a:pt x="1608" y="932"/>
                    </a:lnTo>
                    <a:lnTo>
                      <a:pt x="1608" y="932"/>
                    </a:lnTo>
                    <a:lnTo>
                      <a:pt x="1608" y="932"/>
                    </a:lnTo>
                    <a:lnTo>
                      <a:pt x="1608" y="932"/>
                    </a:lnTo>
                    <a:lnTo>
                      <a:pt x="1608" y="932"/>
                    </a:lnTo>
                    <a:lnTo>
                      <a:pt x="1608" y="932"/>
                    </a:lnTo>
                    <a:lnTo>
                      <a:pt x="1614" y="938"/>
                    </a:lnTo>
                    <a:lnTo>
                      <a:pt x="1614" y="938"/>
                    </a:lnTo>
                    <a:lnTo>
                      <a:pt x="1614" y="938"/>
                    </a:lnTo>
                    <a:lnTo>
                      <a:pt x="1614" y="938"/>
                    </a:lnTo>
                    <a:lnTo>
                      <a:pt x="1614" y="938"/>
                    </a:lnTo>
                    <a:lnTo>
                      <a:pt x="1614" y="938"/>
                    </a:lnTo>
                    <a:lnTo>
                      <a:pt x="1614" y="945"/>
                    </a:lnTo>
                    <a:lnTo>
                      <a:pt x="1621" y="945"/>
                    </a:lnTo>
                    <a:lnTo>
                      <a:pt x="1621" y="945"/>
                    </a:lnTo>
                    <a:lnTo>
                      <a:pt x="1621" y="945"/>
                    </a:lnTo>
                    <a:lnTo>
                      <a:pt x="1621" y="945"/>
                    </a:lnTo>
                    <a:lnTo>
                      <a:pt x="1621" y="945"/>
                    </a:lnTo>
                    <a:lnTo>
                      <a:pt x="1621" y="945"/>
                    </a:lnTo>
                    <a:lnTo>
                      <a:pt x="1621" y="951"/>
                    </a:lnTo>
                    <a:lnTo>
                      <a:pt x="1627" y="951"/>
                    </a:lnTo>
                    <a:lnTo>
                      <a:pt x="1627" y="951"/>
                    </a:lnTo>
                    <a:lnTo>
                      <a:pt x="1627" y="951"/>
                    </a:lnTo>
                    <a:lnTo>
                      <a:pt x="1627" y="951"/>
                    </a:lnTo>
                    <a:lnTo>
                      <a:pt x="1627" y="951"/>
                    </a:lnTo>
                    <a:lnTo>
                      <a:pt x="1627" y="951"/>
                    </a:lnTo>
                    <a:lnTo>
                      <a:pt x="1627" y="951"/>
                    </a:lnTo>
                    <a:lnTo>
                      <a:pt x="1633" y="957"/>
                    </a:lnTo>
                    <a:lnTo>
                      <a:pt x="1633" y="957"/>
                    </a:lnTo>
                    <a:lnTo>
                      <a:pt x="1633" y="957"/>
                    </a:lnTo>
                    <a:lnTo>
                      <a:pt x="1633" y="957"/>
                    </a:lnTo>
                    <a:lnTo>
                      <a:pt x="1633" y="957"/>
                    </a:lnTo>
                    <a:lnTo>
                      <a:pt x="1633" y="957"/>
                    </a:lnTo>
                    <a:lnTo>
                      <a:pt x="1633" y="957"/>
                    </a:lnTo>
                    <a:lnTo>
                      <a:pt x="1640" y="957"/>
                    </a:lnTo>
                    <a:lnTo>
                      <a:pt x="1640" y="957"/>
                    </a:lnTo>
                    <a:lnTo>
                      <a:pt x="1640" y="964"/>
                    </a:lnTo>
                    <a:lnTo>
                      <a:pt x="1640" y="964"/>
                    </a:lnTo>
                    <a:lnTo>
                      <a:pt x="1640" y="964"/>
                    </a:lnTo>
                    <a:lnTo>
                      <a:pt x="1640" y="964"/>
                    </a:lnTo>
                    <a:lnTo>
                      <a:pt x="1640" y="964"/>
                    </a:lnTo>
                    <a:lnTo>
                      <a:pt x="1646" y="964"/>
                    </a:lnTo>
                    <a:lnTo>
                      <a:pt x="1646" y="964"/>
                    </a:lnTo>
                    <a:lnTo>
                      <a:pt x="1646" y="964"/>
                    </a:lnTo>
                    <a:lnTo>
                      <a:pt x="1646" y="964"/>
                    </a:lnTo>
                    <a:lnTo>
                      <a:pt x="1646" y="964"/>
                    </a:lnTo>
                    <a:lnTo>
                      <a:pt x="1646" y="964"/>
                    </a:lnTo>
                    <a:lnTo>
                      <a:pt x="1646" y="964"/>
                    </a:lnTo>
                    <a:lnTo>
                      <a:pt x="1653" y="964"/>
                    </a:lnTo>
                    <a:lnTo>
                      <a:pt x="1653" y="964"/>
                    </a:lnTo>
                    <a:lnTo>
                      <a:pt x="1653" y="970"/>
                    </a:lnTo>
                    <a:lnTo>
                      <a:pt x="1653" y="970"/>
                    </a:lnTo>
                    <a:lnTo>
                      <a:pt x="1653" y="970"/>
                    </a:lnTo>
                    <a:lnTo>
                      <a:pt x="1653" y="970"/>
                    </a:lnTo>
                    <a:lnTo>
                      <a:pt x="1653" y="970"/>
                    </a:lnTo>
                    <a:lnTo>
                      <a:pt x="1659" y="970"/>
                    </a:lnTo>
                    <a:lnTo>
                      <a:pt x="1659" y="970"/>
                    </a:lnTo>
                    <a:lnTo>
                      <a:pt x="1659" y="970"/>
                    </a:lnTo>
                    <a:lnTo>
                      <a:pt x="1659" y="970"/>
                    </a:lnTo>
                    <a:lnTo>
                      <a:pt x="1659" y="970"/>
                    </a:lnTo>
                    <a:lnTo>
                      <a:pt x="1659" y="970"/>
                    </a:lnTo>
                    <a:lnTo>
                      <a:pt x="1665" y="970"/>
                    </a:lnTo>
                    <a:lnTo>
                      <a:pt x="1665" y="970"/>
                    </a:lnTo>
                    <a:lnTo>
                      <a:pt x="1665" y="970"/>
                    </a:lnTo>
                    <a:lnTo>
                      <a:pt x="1665" y="970"/>
                    </a:lnTo>
                    <a:lnTo>
                      <a:pt x="1665" y="970"/>
                    </a:lnTo>
                    <a:lnTo>
                      <a:pt x="1665" y="970"/>
                    </a:lnTo>
                    <a:lnTo>
                      <a:pt x="1665" y="970"/>
                    </a:lnTo>
                    <a:lnTo>
                      <a:pt x="1665" y="970"/>
                    </a:lnTo>
                    <a:lnTo>
                      <a:pt x="1672" y="970"/>
                    </a:lnTo>
                    <a:lnTo>
                      <a:pt x="1672" y="970"/>
                    </a:lnTo>
                    <a:lnTo>
                      <a:pt x="1672" y="970"/>
                    </a:lnTo>
                    <a:lnTo>
                      <a:pt x="1672" y="970"/>
                    </a:lnTo>
                    <a:lnTo>
                      <a:pt x="1672" y="970"/>
                    </a:lnTo>
                    <a:lnTo>
                      <a:pt x="1672" y="970"/>
                    </a:lnTo>
                    <a:lnTo>
                      <a:pt x="1672" y="970"/>
                    </a:lnTo>
                    <a:lnTo>
                      <a:pt x="1678" y="970"/>
                    </a:lnTo>
                    <a:lnTo>
                      <a:pt x="1678" y="970"/>
                    </a:lnTo>
                    <a:lnTo>
                      <a:pt x="1678" y="970"/>
                    </a:lnTo>
                    <a:lnTo>
                      <a:pt x="1678" y="970"/>
                    </a:lnTo>
                    <a:lnTo>
                      <a:pt x="1678" y="970"/>
                    </a:lnTo>
                    <a:lnTo>
                      <a:pt x="1678" y="970"/>
                    </a:lnTo>
                    <a:lnTo>
                      <a:pt x="1678" y="970"/>
                    </a:lnTo>
                    <a:lnTo>
                      <a:pt x="1684" y="970"/>
                    </a:lnTo>
                    <a:lnTo>
                      <a:pt x="1684" y="970"/>
                    </a:lnTo>
                    <a:lnTo>
                      <a:pt x="1684" y="970"/>
                    </a:lnTo>
                    <a:lnTo>
                      <a:pt x="1684" y="970"/>
                    </a:lnTo>
                    <a:lnTo>
                      <a:pt x="1684" y="970"/>
                    </a:lnTo>
                    <a:lnTo>
                      <a:pt x="1684" y="970"/>
                    </a:lnTo>
                    <a:lnTo>
                      <a:pt x="1684" y="970"/>
                    </a:lnTo>
                    <a:lnTo>
                      <a:pt x="1691" y="970"/>
                    </a:lnTo>
                    <a:lnTo>
                      <a:pt x="1691" y="970"/>
                    </a:lnTo>
                    <a:lnTo>
                      <a:pt x="1691" y="970"/>
                    </a:lnTo>
                    <a:lnTo>
                      <a:pt x="1691" y="970"/>
                    </a:lnTo>
                    <a:lnTo>
                      <a:pt x="1691" y="970"/>
                    </a:lnTo>
                    <a:lnTo>
                      <a:pt x="1691" y="964"/>
                    </a:lnTo>
                    <a:lnTo>
                      <a:pt x="1691" y="964"/>
                    </a:lnTo>
                    <a:lnTo>
                      <a:pt x="1697" y="964"/>
                    </a:lnTo>
                    <a:lnTo>
                      <a:pt x="1697" y="964"/>
                    </a:lnTo>
                    <a:lnTo>
                      <a:pt x="1697" y="964"/>
                    </a:lnTo>
                    <a:lnTo>
                      <a:pt x="1697" y="964"/>
                    </a:lnTo>
                    <a:lnTo>
                      <a:pt x="1697" y="964"/>
                    </a:lnTo>
                    <a:lnTo>
                      <a:pt x="1697" y="964"/>
                    </a:lnTo>
                    <a:lnTo>
                      <a:pt x="1697" y="964"/>
                    </a:lnTo>
                    <a:lnTo>
                      <a:pt x="1704" y="964"/>
                    </a:lnTo>
                    <a:lnTo>
                      <a:pt x="1704" y="964"/>
                    </a:lnTo>
                    <a:lnTo>
                      <a:pt x="1704" y="964"/>
                    </a:lnTo>
                    <a:lnTo>
                      <a:pt x="1704" y="964"/>
                    </a:lnTo>
                    <a:lnTo>
                      <a:pt x="1704" y="957"/>
                    </a:lnTo>
                    <a:lnTo>
                      <a:pt x="1704" y="957"/>
                    </a:lnTo>
                    <a:lnTo>
                      <a:pt x="1704" y="957"/>
                    </a:lnTo>
                    <a:lnTo>
                      <a:pt x="1710" y="957"/>
                    </a:lnTo>
                    <a:lnTo>
                      <a:pt x="1710" y="957"/>
                    </a:lnTo>
                    <a:lnTo>
                      <a:pt x="1710" y="957"/>
                    </a:lnTo>
                    <a:lnTo>
                      <a:pt x="1710" y="957"/>
                    </a:lnTo>
                    <a:lnTo>
                      <a:pt x="1710" y="957"/>
                    </a:lnTo>
                    <a:lnTo>
                      <a:pt x="1710" y="957"/>
                    </a:lnTo>
                    <a:lnTo>
                      <a:pt x="1710" y="957"/>
                    </a:lnTo>
                    <a:lnTo>
                      <a:pt x="1716" y="951"/>
                    </a:lnTo>
                    <a:lnTo>
                      <a:pt x="1716" y="951"/>
                    </a:lnTo>
                    <a:lnTo>
                      <a:pt x="1716" y="951"/>
                    </a:lnTo>
                    <a:lnTo>
                      <a:pt x="1716" y="951"/>
                    </a:lnTo>
                    <a:lnTo>
                      <a:pt x="1716" y="951"/>
                    </a:lnTo>
                    <a:lnTo>
                      <a:pt x="1716" y="951"/>
                    </a:lnTo>
                    <a:lnTo>
                      <a:pt x="1716" y="951"/>
                    </a:lnTo>
                    <a:lnTo>
                      <a:pt x="1723" y="945"/>
                    </a:lnTo>
                    <a:lnTo>
                      <a:pt x="1723" y="945"/>
                    </a:lnTo>
                    <a:lnTo>
                      <a:pt x="1723" y="945"/>
                    </a:lnTo>
                    <a:lnTo>
                      <a:pt x="1723" y="945"/>
                    </a:lnTo>
                    <a:lnTo>
                      <a:pt x="1723" y="945"/>
                    </a:lnTo>
                    <a:lnTo>
                      <a:pt x="1723" y="945"/>
                    </a:lnTo>
                    <a:lnTo>
                      <a:pt x="1723" y="945"/>
                    </a:lnTo>
                    <a:lnTo>
                      <a:pt x="1729" y="938"/>
                    </a:lnTo>
                    <a:lnTo>
                      <a:pt x="1729" y="938"/>
                    </a:lnTo>
                    <a:lnTo>
                      <a:pt x="1729" y="938"/>
                    </a:lnTo>
                    <a:lnTo>
                      <a:pt x="1729" y="938"/>
                    </a:lnTo>
                    <a:lnTo>
                      <a:pt x="1729" y="938"/>
                    </a:lnTo>
                    <a:lnTo>
                      <a:pt x="1729" y="938"/>
                    </a:lnTo>
                    <a:lnTo>
                      <a:pt x="1736" y="932"/>
                    </a:lnTo>
                    <a:lnTo>
                      <a:pt x="1736" y="932"/>
                    </a:lnTo>
                    <a:lnTo>
                      <a:pt x="1736" y="925"/>
                    </a:lnTo>
                    <a:lnTo>
                      <a:pt x="1736" y="925"/>
                    </a:lnTo>
                    <a:lnTo>
                      <a:pt x="1736" y="919"/>
                    </a:lnTo>
                    <a:lnTo>
                      <a:pt x="1736" y="919"/>
                    </a:lnTo>
                    <a:lnTo>
                      <a:pt x="1736" y="913"/>
                    </a:lnTo>
                    <a:lnTo>
                      <a:pt x="1742" y="913"/>
                    </a:lnTo>
                    <a:lnTo>
                      <a:pt x="1742" y="906"/>
                    </a:lnTo>
                    <a:lnTo>
                      <a:pt x="1742" y="906"/>
                    </a:lnTo>
                    <a:lnTo>
                      <a:pt x="1742" y="900"/>
                    </a:lnTo>
                    <a:lnTo>
                      <a:pt x="1742" y="894"/>
                    </a:lnTo>
                    <a:lnTo>
                      <a:pt x="1742" y="894"/>
                    </a:lnTo>
                    <a:lnTo>
                      <a:pt x="1742" y="887"/>
                    </a:lnTo>
                    <a:lnTo>
                      <a:pt x="1748" y="887"/>
                    </a:lnTo>
                    <a:lnTo>
                      <a:pt x="1748" y="881"/>
                    </a:lnTo>
                    <a:lnTo>
                      <a:pt x="1748" y="874"/>
                    </a:lnTo>
                    <a:lnTo>
                      <a:pt x="1748" y="874"/>
                    </a:lnTo>
                    <a:lnTo>
                      <a:pt x="1748" y="868"/>
                    </a:lnTo>
                    <a:lnTo>
                      <a:pt x="1748" y="862"/>
                    </a:lnTo>
                    <a:lnTo>
                      <a:pt x="1748" y="862"/>
                    </a:lnTo>
                    <a:lnTo>
                      <a:pt x="1755" y="855"/>
                    </a:lnTo>
                    <a:lnTo>
                      <a:pt x="1755" y="849"/>
                    </a:lnTo>
                    <a:lnTo>
                      <a:pt x="1755" y="842"/>
                    </a:lnTo>
                    <a:lnTo>
                      <a:pt x="1755" y="842"/>
                    </a:lnTo>
                    <a:lnTo>
                      <a:pt x="1755" y="836"/>
                    </a:lnTo>
                    <a:lnTo>
                      <a:pt x="1755" y="830"/>
                    </a:lnTo>
                    <a:lnTo>
                      <a:pt x="1761" y="823"/>
                    </a:lnTo>
                    <a:lnTo>
                      <a:pt x="1761" y="817"/>
                    </a:lnTo>
                    <a:lnTo>
                      <a:pt x="1761" y="811"/>
                    </a:lnTo>
                    <a:lnTo>
                      <a:pt x="1761" y="804"/>
                    </a:lnTo>
                    <a:lnTo>
                      <a:pt x="1761" y="798"/>
                    </a:lnTo>
                    <a:lnTo>
                      <a:pt x="1761" y="791"/>
                    </a:lnTo>
                    <a:lnTo>
                      <a:pt x="1761" y="791"/>
                    </a:lnTo>
                    <a:lnTo>
                      <a:pt x="1761" y="785"/>
                    </a:lnTo>
                    <a:lnTo>
                      <a:pt x="1767" y="779"/>
                    </a:lnTo>
                    <a:lnTo>
                      <a:pt x="1767" y="772"/>
                    </a:lnTo>
                    <a:lnTo>
                      <a:pt x="1767" y="766"/>
                    </a:lnTo>
                    <a:lnTo>
                      <a:pt x="1767" y="760"/>
                    </a:lnTo>
                    <a:lnTo>
                      <a:pt x="1767" y="753"/>
                    </a:lnTo>
                    <a:lnTo>
                      <a:pt x="1767" y="747"/>
                    </a:lnTo>
                    <a:lnTo>
                      <a:pt x="1767" y="747"/>
                    </a:lnTo>
                    <a:lnTo>
                      <a:pt x="1774" y="740"/>
                    </a:lnTo>
                    <a:lnTo>
                      <a:pt x="1774" y="734"/>
                    </a:lnTo>
                    <a:lnTo>
                      <a:pt x="1774" y="728"/>
                    </a:lnTo>
                    <a:lnTo>
                      <a:pt x="1774" y="728"/>
                    </a:lnTo>
                    <a:lnTo>
                      <a:pt x="1774" y="728"/>
                    </a:lnTo>
                    <a:lnTo>
                      <a:pt x="1774" y="734"/>
                    </a:lnTo>
                    <a:lnTo>
                      <a:pt x="1774" y="747"/>
                    </a:lnTo>
                    <a:lnTo>
                      <a:pt x="1780" y="753"/>
                    </a:lnTo>
                    <a:lnTo>
                      <a:pt x="1780" y="760"/>
                    </a:lnTo>
                    <a:lnTo>
                      <a:pt x="1780" y="772"/>
                    </a:lnTo>
                    <a:lnTo>
                      <a:pt x="1780" y="779"/>
                    </a:lnTo>
                    <a:lnTo>
                      <a:pt x="1780" y="785"/>
                    </a:lnTo>
                    <a:lnTo>
                      <a:pt x="1780" y="791"/>
                    </a:lnTo>
                    <a:lnTo>
                      <a:pt x="1780" y="798"/>
                    </a:lnTo>
                    <a:lnTo>
                      <a:pt x="1787" y="804"/>
                    </a:lnTo>
                    <a:lnTo>
                      <a:pt x="1787" y="811"/>
                    </a:lnTo>
                    <a:lnTo>
                      <a:pt x="1787" y="817"/>
                    </a:lnTo>
                    <a:lnTo>
                      <a:pt x="1787" y="823"/>
                    </a:lnTo>
                    <a:lnTo>
                      <a:pt x="1787" y="830"/>
                    </a:lnTo>
                    <a:lnTo>
                      <a:pt x="1787" y="836"/>
                    </a:lnTo>
                    <a:lnTo>
                      <a:pt x="1787" y="842"/>
                    </a:lnTo>
                    <a:lnTo>
                      <a:pt x="1793" y="849"/>
                    </a:lnTo>
                    <a:lnTo>
                      <a:pt x="1793" y="855"/>
                    </a:lnTo>
                    <a:lnTo>
                      <a:pt x="1793" y="862"/>
                    </a:lnTo>
                    <a:lnTo>
                      <a:pt x="1793" y="868"/>
                    </a:lnTo>
                    <a:lnTo>
                      <a:pt x="1793" y="874"/>
                    </a:lnTo>
                    <a:lnTo>
                      <a:pt x="1793" y="881"/>
                    </a:lnTo>
                    <a:lnTo>
                      <a:pt x="1793" y="887"/>
                    </a:lnTo>
                    <a:lnTo>
                      <a:pt x="1799" y="894"/>
                    </a:lnTo>
                    <a:lnTo>
                      <a:pt x="1799" y="894"/>
                    </a:lnTo>
                    <a:lnTo>
                      <a:pt x="1799" y="900"/>
                    </a:lnTo>
                    <a:lnTo>
                      <a:pt x="1799" y="906"/>
                    </a:lnTo>
                    <a:lnTo>
                      <a:pt x="1799" y="913"/>
                    </a:lnTo>
                    <a:lnTo>
                      <a:pt x="1799" y="913"/>
                    </a:lnTo>
                    <a:lnTo>
                      <a:pt x="1799" y="919"/>
                    </a:lnTo>
                    <a:lnTo>
                      <a:pt x="1806" y="925"/>
                    </a:lnTo>
                    <a:lnTo>
                      <a:pt x="1806" y="932"/>
                    </a:lnTo>
                    <a:lnTo>
                      <a:pt x="1806" y="932"/>
                    </a:lnTo>
                    <a:lnTo>
                      <a:pt x="1806" y="938"/>
                    </a:lnTo>
                    <a:lnTo>
                      <a:pt x="1806" y="945"/>
                    </a:lnTo>
                    <a:lnTo>
                      <a:pt x="1806" y="945"/>
                    </a:lnTo>
                    <a:lnTo>
                      <a:pt x="1806" y="951"/>
                    </a:lnTo>
                    <a:lnTo>
                      <a:pt x="1812" y="951"/>
                    </a:lnTo>
                    <a:lnTo>
                      <a:pt x="1812" y="957"/>
                    </a:lnTo>
                    <a:lnTo>
                      <a:pt x="1812" y="964"/>
                    </a:lnTo>
                    <a:lnTo>
                      <a:pt x="1812" y="964"/>
                    </a:lnTo>
                    <a:lnTo>
                      <a:pt x="1812" y="970"/>
                    </a:lnTo>
                    <a:lnTo>
                      <a:pt x="1812" y="970"/>
                    </a:lnTo>
                    <a:lnTo>
                      <a:pt x="1812" y="970"/>
                    </a:lnTo>
                    <a:lnTo>
                      <a:pt x="1819" y="976"/>
                    </a:lnTo>
                    <a:lnTo>
                      <a:pt x="1819" y="976"/>
                    </a:lnTo>
                    <a:lnTo>
                      <a:pt x="1819" y="983"/>
                    </a:lnTo>
                    <a:lnTo>
                      <a:pt x="1819" y="983"/>
                    </a:lnTo>
                    <a:lnTo>
                      <a:pt x="1819" y="983"/>
                    </a:lnTo>
                    <a:lnTo>
                      <a:pt x="1819" y="983"/>
                    </a:lnTo>
                    <a:lnTo>
                      <a:pt x="1825" y="989"/>
                    </a:lnTo>
                    <a:lnTo>
                      <a:pt x="1825" y="989"/>
                    </a:lnTo>
                    <a:lnTo>
                      <a:pt x="1825" y="989"/>
                    </a:lnTo>
                    <a:lnTo>
                      <a:pt x="1825" y="989"/>
                    </a:lnTo>
                    <a:lnTo>
                      <a:pt x="1825" y="996"/>
                    </a:lnTo>
                    <a:lnTo>
                      <a:pt x="1825" y="996"/>
                    </a:lnTo>
                    <a:lnTo>
                      <a:pt x="1825" y="996"/>
                    </a:lnTo>
                    <a:lnTo>
                      <a:pt x="1831" y="996"/>
                    </a:lnTo>
                    <a:lnTo>
                      <a:pt x="1831" y="996"/>
                    </a:lnTo>
                    <a:lnTo>
                      <a:pt x="1831" y="996"/>
                    </a:lnTo>
                    <a:lnTo>
                      <a:pt x="1831" y="1002"/>
                    </a:lnTo>
                    <a:lnTo>
                      <a:pt x="1831" y="1002"/>
                    </a:lnTo>
                    <a:lnTo>
                      <a:pt x="1831" y="1002"/>
                    </a:lnTo>
                    <a:lnTo>
                      <a:pt x="1831" y="1002"/>
                    </a:lnTo>
                    <a:lnTo>
                      <a:pt x="1838" y="1002"/>
                    </a:lnTo>
                    <a:lnTo>
                      <a:pt x="1838" y="1002"/>
                    </a:lnTo>
                    <a:lnTo>
                      <a:pt x="1838" y="1002"/>
                    </a:lnTo>
                    <a:lnTo>
                      <a:pt x="1838" y="1008"/>
                    </a:lnTo>
                    <a:lnTo>
                      <a:pt x="1838" y="1008"/>
                    </a:lnTo>
                    <a:lnTo>
                      <a:pt x="1838" y="1008"/>
                    </a:lnTo>
                    <a:lnTo>
                      <a:pt x="1838" y="1008"/>
                    </a:lnTo>
                    <a:lnTo>
                      <a:pt x="1844" y="1008"/>
                    </a:lnTo>
                    <a:lnTo>
                      <a:pt x="1844" y="1008"/>
                    </a:lnTo>
                    <a:lnTo>
                      <a:pt x="1844" y="1008"/>
                    </a:lnTo>
                    <a:lnTo>
                      <a:pt x="1844" y="1008"/>
                    </a:lnTo>
                    <a:lnTo>
                      <a:pt x="1844" y="1008"/>
                    </a:lnTo>
                    <a:lnTo>
                      <a:pt x="1844" y="1008"/>
                    </a:lnTo>
                    <a:lnTo>
                      <a:pt x="1844" y="1008"/>
                    </a:lnTo>
                    <a:lnTo>
                      <a:pt x="1850" y="1008"/>
                    </a:lnTo>
                    <a:lnTo>
                      <a:pt x="1850" y="1008"/>
                    </a:lnTo>
                    <a:lnTo>
                      <a:pt x="1850" y="1008"/>
                    </a:lnTo>
                    <a:lnTo>
                      <a:pt x="1850" y="1008"/>
                    </a:lnTo>
                    <a:lnTo>
                      <a:pt x="1850" y="1008"/>
                    </a:lnTo>
                    <a:lnTo>
                      <a:pt x="1850" y="1008"/>
                    </a:lnTo>
                    <a:lnTo>
                      <a:pt x="1850" y="1008"/>
                    </a:lnTo>
                    <a:lnTo>
                      <a:pt x="1857" y="1008"/>
                    </a:lnTo>
                    <a:lnTo>
                      <a:pt x="1857" y="1008"/>
                    </a:lnTo>
                    <a:lnTo>
                      <a:pt x="1857" y="1008"/>
                    </a:lnTo>
                    <a:lnTo>
                      <a:pt x="1857" y="1008"/>
                    </a:lnTo>
                    <a:lnTo>
                      <a:pt x="1857" y="1002"/>
                    </a:lnTo>
                    <a:lnTo>
                      <a:pt x="1857" y="1002"/>
                    </a:lnTo>
                    <a:lnTo>
                      <a:pt x="1857" y="1002"/>
                    </a:lnTo>
                    <a:lnTo>
                      <a:pt x="1863" y="1002"/>
                    </a:lnTo>
                    <a:lnTo>
                      <a:pt x="1863" y="1002"/>
                    </a:lnTo>
                    <a:lnTo>
                      <a:pt x="1863" y="1002"/>
                    </a:lnTo>
                    <a:lnTo>
                      <a:pt x="1863" y="1002"/>
                    </a:lnTo>
                    <a:lnTo>
                      <a:pt x="1863" y="1002"/>
                    </a:lnTo>
                    <a:lnTo>
                      <a:pt x="1863" y="996"/>
                    </a:lnTo>
                    <a:lnTo>
                      <a:pt x="1863" y="996"/>
                    </a:lnTo>
                    <a:lnTo>
                      <a:pt x="1870" y="996"/>
                    </a:lnTo>
                    <a:lnTo>
                      <a:pt x="1870" y="996"/>
                    </a:lnTo>
                    <a:lnTo>
                      <a:pt x="1870" y="996"/>
                    </a:lnTo>
                    <a:lnTo>
                      <a:pt x="1870" y="989"/>
                    </a:lnTo>
                    <a:lnTo>
                      <a:pt x="1870" y="989"/>
                    </a:lnTo>
                    <a:lnTo>
                      <a:pt x="1870" y="989"/>
                    </a:lnTo>
                    <a:lnTo>
                      <a:pt x="1870" y="989"/>
                    </a:lnTo>
                    <a:lnTo>
                      <a:pt x="1876" y="983"/>
                    </a:lnTo>
                    <a:lnTo>
                      <a:pt x="1876" y="983"/>
                    </a:lnTo>
                    <a:lnTo>
                      <a:pt x="1876" y="983"/>
                    </a:lnTo>
                    <a:lnTo>
                      <a:pt x="1876" y="983"/>
                    </a:lnTo>
                    <a:lnTo>
                      <a:pt x="1876" y="976"/>
                    </a:lnTo>
                    <a:lnTo>
                      <a:pt x="1876" y="976"/>
                    </a:lnTo>
                    <a:lnTo>
                      <a:pt x="1876" y="976"/>
                    </a:lnTo>
                    <a:lnTo>
                      <a:pt x="1882" y="970"/>
                    </a:lnTo>
                    <a:lnTo>
                      <a:pt x="1882" y="970"/>
                    </a:lnTo>
                    <a:lnTo>
                      <a:pt x="1882" y="970"/>
                    </a:lnTo>
                    <a:lnTo>
                      <a:pt x="1882" y="964"/>
                    </a:lnTo>
                    <a:lnTo>
                      <a:pt x="1882" y="964"/>
                    </a:lnTo>
                    <a:lnTo>
                      <a:pt x="1882" y="957"/>
                    </a:lnTo>
                    <a:lnTo>
                      <a:pt x="1882" y="957"/>
                    </a:lnTo>
                    <a:lnTo>
                      <a:pt x="1889" y="957"/>
                    </a:lnTo>
                    <a:lnTo>
                      <a:pt x="1889" y="951"/>
                    </a:lnTo>
                    <a:lnTo>
                      <a:pt x="1889" y="951"/>
                    </a:lnTo>
                    <a:lnTo>
                      <a:pt x="1889" y="951"/>
                    </a:lnTo>
                    <a:lnTo>
                      <a:pt x="1889" y="945"/>
                    </a:lnTo>
                    <a:lnTo>
                      <a:pt x="1889" y="945"/>
                    </a:lnTo>
                    <a:lnTo>
                      <a:pt x="1889" y="945"/>
                    </a:lnTo>
                    <a:lnTo>
                      <a:pt x="1895" y="938"/>
                    </a:lnTo>
                    <a:lnTo>
                      <a:pt x="1895" y="938"/>
                    </a:lnTo>
                    <a:lnTo>
                      <a:pt x="1895" y="932"/>
                    </a:lnTo>
                    <a:lnTo>
                      <a:pt x="1895" y="932"/>
                    </a:lnTo>
                    <a:lnTo>
                      <a:pt x="1895" y="925"/>
                    </a:lnTo>
                    <a:lnTo>
                      <a:pt x="1895" y="925"/>
                    </a:lnTo>
                    <a:lnTo>
                      <a:pt x="1895" y="919"/>
                    </a:lnTo>
                    <a:lnTo>
                      <a:pt x="1901" y="919"/>
                    </a:lnTo>
                    <a:lnTo>
                      <a:pt x="1901" y="913"/>
                    </a:lnTo>
                    <a:lnTo>
                      <a:pt x="1901" y="913"/>
                    </a:lnTo>
                    <a:lnTo>
                      <a:pt x="1901" y="906"/>
                    </a:lnTo>
                    <a:lnTo>
                      <a:pt x="1901" y="906"/>
                    </a:lnTo>
                    <a:lnTo>
                      <a:pt x="1901" y="900"/>
                    </a:lnTo>
                    <a:lnTo>
                      <a:pt x="1901" y="900"/>
                    </a:lnTo>
                    <a:lnTo>
                      <a:pt x="1908" y="894"/>
                    </a:lnTo>
                    <a:lnTo>
                      <a:pt x="1908" y="894"/>
                    </a:lnTo>
                    <a:lnTo>
                      <a:pt x="1908" y="887"/>
                    </a:lnTo>
                    <a:lnTo>
                      <a:pt x="1908" y="881"/>
                    </a:lnTo>
                    <a:lnTo>
                      <a:pt x="1908" y="881"/>
                    </a:lnTo>
                    <a:lnTo>
                      <a:pt x="1908" y="874"/>
                    </a:lnTo>
                    <a:lnTo>
                      <a:pt x="1914" y="868"/>
                    </a:lnTo>
                    <a:lnTo>
                      <a:pt x="1914" y="868"/>
                    </a:lnTo>
                    <a:lnTo>
                      <a:pt x="1914" y="862"/>
                    </a:lnTo>
                    <a:lnTo>
                      <a:pt x="1914" y="855"/>
                    </a:lnTo>
                    <a:lnTo>
                      <a:pt x="1914" y="855"/>
                    </a:lnTo>
                    <a:lnTo>
                      <a:pt x="1914" y="849"/>
                    </a:lnTo>
                    <a:lnTo>
                      <a:pt x="1914" y="849"/>
                    </a:lnTo>
                    <a:lnTo>
                      <a:pt x="1914" y="842"/>
                    </a:lnTo>
                    <a:lnTo>
                      <a:pt x="1921" y="836"/>
                    </a:lnTo>
                    <a:lnTo>
                      <a:pt x="1921" y="836"/>
                    </a:lnTo>
                    <a:lnTo>
                      <a:pt x="1921" y="830"/>
                    </a:lnTo>
                    <a:lnTo>
                      <a:pt x="1921" y="823"/>
                    </a:lnTo>
                    <a:lnTo>
                      <a:pt x="1921" y="823"/>
                    </a:lnTo>
                    <a:lnTo>
                      <a:pt x="1921" y="817"/>
                    </a:lnTo>
                    <a:lnTo>
                      <a:pt x="1921" y="811"/>
                    </a:lnTo>
                    <a:lnTo>
                      <a:pt x="1927" y="811"/>
                    </a:lnTo>
                    <a:lnTo>
                      <a:pt x="1927" y="804"/>
                    </a:lnTo>
                    <a:lnTo>
                      <a:pt x="1927" y="798"/>
                    </a:lnTo>
                    <a:lnTo>
                      <a:pt x="1927" y="791"/>
                    </a:lnTo>
                    <a:lnTo>
                      <a:pt x="1927" y="785"/>
                    </a:lnTo>
                    <a:lnTo>
                      <a:pt x="1927" y="779"/>
                    </a:lnTo>
                    <a:lnTo>
                      <a:pt x="1933" y="772"/>
                    </a:lnTo>
                    <a:lnTo>
                      <a:pt x="1933" y="772"/>
                    </a:lnTo>
                    <a:lnTo>
                      <a:pt x="1933" y="766"/>
                    </a:lnTo>
                    <a:lnTo>
                      <a:pt x="1933" y="760"/>
                    </a:lnTo>
                    <a:lnTo>
                      <a:pt x="1933" y="753"/>
                    </a:lnTo>
                    <a:lnTo>
                      <a:pt x="1933" y="747"/>
                    </a:lnTo>
                    <a:lnTo>
                      <a:pt x="1933" y="740"/>
                    </a:lnTo>
                    <a:lnTo>
                      <a:pt x="1940" y="740"/>
                    </a:lnTo>
                    <a:lnTo>
                      <a:pt x="1940" y="734"/>
                    </a:lnTo>
                    <a:lnTo>
                      <a:pt x="1940" y="728"/>
                    </a:lnTo>
                    <a:lnTo>
                      <a:pt x="1940" y="721"/>
                    </a:lnTo>
                    <a:lnTo>
                      <a:pt x="1940" y="715"/>
                    </a:lnTo>
                    <a:lnTo>
                      <a:pt x="1940" y="708"/>
                    </a:lnTo>
                    <a:lnTo>
                      <a:pt x="1940" y="702"/>
                    </a:lnTo>
                    <a:lnTo>
                      <a:pt x="1940" y="702"/>
                    </a:lnTo>
                    <a:lnTo>
                      <a:pt x="1946" y="696"/>
                    </a:lnTo>
                    <a:lnTo>
                      <a:pt x="1946" y="689"/>
                    </a:lnTo>
                    <a:lnTo>
                      <a:pt x="1946" y="683"/>
                    </a:lnTo>
                    <a:lnTo>
                      <a:pt x="1946" y="677"/>
                    </a:lnTo>
                    <a:lnTo>
                      <a:pt x="1946" y="670"/>
                    </a:lnTo>
                    <a:lnTo>
                      <a:pt x="1946" y="664"/>
                    </a:lnTo>
                    <a:lnTo>
                      <a:pt x="1946" y="657"/>
                    </a:lnTo>
                    <a:lnTo>
                      <a:pt x="1953" y="651"/>
                    </a:lnTo>
                    <a:lnTo>
                      <a:pt x="1953" y="645"/>
                    </a:lnTo>
                    <a:lnTo>
                      <a:pt x="1953" y="645"/>
                    </a:lnTo>
                    <a:lnTo>
                      <a:pt x="1953" y="645"/>
                    </a:lnTo>
                    <a:lnTo>
                      <a:pt x="1953" y="651"/>
                    </a:lnTo>
                    <a:lnTo>
                      <a:pt x="1953" y="657"/>
                    </a:lnTo>
                    <a:lnTo>
                      <a:pt x="1953" y="657"/>
                    </a:lnTo>
                    <a:lnTo>
                      <a:pt x="1959" y="664"/>
                    </a:lnTo>
                    <a:lnTo>
                      <a:pt x="1959" y="670"/>
                    </a:lnTo>
                    <a:lnTo>
                      <a:pt x="1959" y="670"/>
                    </a:lnTo>
                    <a:lnTo>
                      <a:pt x="1959" y="677"/>
                    </a:lnTo>
                    <a:lnTo>
                      <a:pt x="1959" y="683"/>
                    </a:lnTo>
                    <a:lnTo>
                      <a:pt x="1959" y="683"/>
                    </a:lnTo>
                    <a:lnTo>
                      <a:pt x="1965" y="689"/>
                    </a:lnTo>
                    <a:lnTo>
                      <a:pt x="1965" y="689"/>
                    </a:lnTo>
                    <a:lnTo>
                      <a:pt x="1965" y="696"/>
                    </a:lnTo>
                    <a:lnTo>
                      <a:pt x="1965" y="702"/>
                    </a:lnTo>
                    <a:lnTo>
                      <a:pt x="1965" y="702"/>
                    </a:lnTo>
                    <a:lnTo>
                      <a:pt x="1965" y="708"/>
                    </a:lnTo>
                    <a:lnTo>
                      <a:pt x="1965" y="708"/>
                    </a:lnTo>
                    <a:lnTo>
                      <a:pt x="1972" y="715"/>
                    </a:lnTo>
                    <a:lnTo>
                      <a:pt x="1972" y="715"/>
                    </a:lnTo>
                    <a:lnTo>
                      <a:pt x="1972" y="721"/>
                    </a:lnTo>
                    <a:lnTo>
                      <a:pt x="1972" y="728"/>
                    </a:lnTo>
                    <a:lnTo>
                      <a:pt x="1972" y="728"/>
                    </a:lnTo>
                    <a:lnTo>
                      <a:pt x="1972" y="734"/>
                    </a:lnTo>
                    <a:lnTo>
                      <a:pt x="1972" y="734"/>
                    </a:lnTo>
                    <a:lnTo>
                      <a:pt x="1978" y="740"/>
                    </a:lnTo>
                    <a:lnTo>
                      <a:pt x="1978" y="740"/>
                    </a:lnTo>
                    <a:lnTo>
                      <a:pt x="1978" y="747"/>
                    </a:lnTo>
                    <a:lnTo>
                      <a:pt x="1978" y="747"/>
                    </a:lnTo>
                    <a:lnTo>
                      <a:pt x="1978" y="753"/>
                    </a:lnTo>
                    <a:lnTo>
                      <a:pt x="1978" y="753"/>
                    </a:lnTo>
                    <a:lnTo>
                      <a:pt x="1978" y="760"/>
                    </a:lnTo>
                    <a:lnTo>
                      <a:pt x="1984" y="760"/>
                    </a:lnTo>
                    <a:lnTo>
                      <a:pt x="1984" y="766"/>
                    </a:lnTo>
                    <a:lnTo>
                      <a:pt x="1984" y="766"/>
                    </a:lnTo>
                    <a:lnTo>
                      <a:pt x="1984" y="772"/>
                    </a:lnTo>
                    <a:lnTo>
                      <a:pt x="1984" y="772"/>
                    </a:lnTo>
                    <a:lnTo>
                      <a:pt x="1984" y="779"/>
                    </a:lnTo>
                    <a:lnTo>
                      <a:pt x="1984" y="779"/>
                    </a:lnTo>
                    <a:lnTo>
                      <a:pt x="1991" y="785"/>
                    </a:lnTo>
                    <a:lnTo>
                      <a:pt x="1991" y="785"/>
                    </a:lnTo>
                    <a:lnTo>
                      <a:pt x="1991" y="791"/>
                    </a:lnTo>
                    <a:lnTo>
                      <a:pt x="1991" y="791"/>
                    </a:lnTo>
                    <a:lnTo>
                      <a:pt x="1991" y="798"/>
                    </a:lnTo>
                    <a:lnTo>
                      <a:pt x="1991" y="798"/>
                    </a:lnTo>
                    <a:lnTo>
                      <a:pt x="1991" y="804"/>
                    </a:lnTo>
                    <a:lnTo>
                      <a:pt x="1997" y="804"/>
                    </a:lnTo>
                    <a:lnTo>
                      <a:pt x="1997" y="811"/>
                    </a:lnTo>
                    <a:lnTo>
                      <a:pt x="1997" y="811"/>
                    </a:lnTo>
                    <a:lnTo>
                      <a:pt x="1997" y="817"/>
                    </a:lnTo>
                    <a:lnTo>
                      <a:pt x="1997" y="817"/>
                    </a:lnTo>
                    <a:lnTo>
                      <a:pt x="1997" y="823"/>
                    </a:lnTo>
                    <a:lnTo>
                      <a:pt x="1997" y="823"/>
                    </a:lnTo>
                    <a:lnTo>
                      <a:pt x="2004" y="823"/>
                    </a:lnTo>
                    <a:lnTo>
                      <a:pt x="2004" y="830"/>
                    </a:lnTo>
                    <a:lnTo>
                      <a:pt x="2004" y="830"/>
                    </a:lnTo>
                    <a:lnTo>
                      <a:pt x="2004" y="836"/>
                    </a:lnTo>
                    <a:lnTo>
                      <a:pt x="2004" y="836"/>
                    </a:lnTo>
                    <a:lnTo>
                      <a:pt x="2004" y="842"/>
                    </a:lnTo>
                    <a:lnTo>
                      <a:pt x="2004" y="842"/>
                    </a:lnTo>
                    <a:lnTo>
                      <a:pt x="2010" y="842"/>
                    </a:lnTo>
                    <a:lnTo>
                      <a:pt x="2010" y="849"/>
                    </a:lnTo>
                    <a:lnTo>
                      <a:pt x="2010" y="849"/>
                    </a:lnTo>
                    <a:lnTo>
                      <a:pt x="2010" y="855"/>
                    </a:lnTo>
                    <a:lnTo>
                      <a:pt x="2010" y="855"/>
                    </a:lnTo>
                    <a:lnTo>
                      <a:pt x="2010" y="855"/>
                    </a:lnTo>
                    <a:lnTo>
                      <a:pt x="2010" y="862"/>
                    </a:lnTo>
                    <a:lnTo>
                      <a:pt x="2016" y="862"/>
                    </a:lnTo>
                    <a:lnTo>
                      <a:pt x="2016" y="868"/>
                    </a:lnTo>
                    <a:lnTo>
                      <a:pt x="2016" y="868"/>
                    </a:lnTo>
                    <a:lnTo>
                      <a:pt x="2016" y="868"/>
                    </a:lnTo>
                    <a:lnTo>
                      <a:pt x="2016" y="874"/>
                    </a:lnTo>
                    <a:lnTo>
                      <a:pt x="2016" y="874"/>
                    </a:lnTo>
                    <a:lnTo>
                      <a:pt x="2016" y="881"/>
                    </a:lnTo>
                    <a:lnTo>
                      <a:pt x="2023" y="881"/>
                    </a:lnTo>
                    <a:lnTo>
                      <a:pt x="2023" y="881"/>
                    </a:lnTo>
                    <a:lnTo>
                      <a:pt x="2023" y="887"/>
                    </a:lnTo>
                    <a:lnTo>
                      <a:pt x="2023" y="887"/>
                    </a:lnTo>
                    <a:lnTo>
                      <a:pt x="2023" y="887"/>
                    </a:lnTo>
                    <a:lnTo>
                      <a:pt x="2023" y="894"/>
                    </a:lnTo>
                    <a:lnTo>
                      <a:pt x="2023" y="894"/>
                    </a:lnTo>
                    <a:lnTo>
                      <a:pt x="2029" y="894"/>
                    </a:lnTo>
                    <a:lnTo>
                      <a:pt x="2029" y="900"/>
                    </a:lnTo>
                    <a:lnTo>
                      <a:pt x="2029" y="900"/>
                    </a:lnTo>
                    <a:lnTo>
                      <a:pt x="2029" y="900"/>
                    </a:lnTo>
                    <a:lnTo>
                      <a:pt x="2029" y="906"/>
                    </a:lnTo>
                    <a:lnTo>
                      <a:pt x="2029" y="906"/>
                    </a:lnTo>
                    <a:lnTo>
                      <a:pt x="2029" y="906"/>
                    </a:lnTo>
                    <a:lnTo>
                      <a:pt x="2036" y="913"/>
                    </a:lnTo>
                    <a:lnTo>
                      <a:pt x="2036" y="913"/>
                    </a:lnTo>
                    <a:lnTo>
                      <a:pt x="2036" y="913"/>
                    </a:lnTo>
                    <a:lnTo>
                      <a:pt x="2036" y="919"/>
                    </a:lnTo>
                    <a:lnTo>
                      <a:pt x="2036" y="919"/>
                    </a:lnTo>
                    <a:lnTo>
                      <a:pt x="2036" y="919"/>
                    </a:lnTo>
                    <a:lnTo>
                      <a:pt x="2036" y="925"/>
                    </a:lnTo>
                    <a:lnTo>
                      <a:pt x="2042" y="925"/>
                    </a:lnTo>
                    <a:lnTo>
                      <a:pt x="2042" y="925"/>
                    </a:lnTo>
                    <a:lnTo>
                      <a:pt x="2042" y="925"/>
                    </a:lnTo>
                    <a:lnTo>
                      <a:pt x="2042" y="932"/>
                    </a:lnTo>
                    <a:lnTo>
                      <a:pt x="2042" y="932"/>
                    </a:lnTo>
                    <a:lnTo>
                      <a:pt x="2042" y="932"/>
                    </a:lnTo>
                    <a:lnTo>
                      <a:pt x="2042" y="932"/>
                    </a:lnTo>
                    <a:lnTo>
                      <a:pt x="2048" y="938"/>
                    </a:lnTo>
                    <a:lnTo>
                      <a:pt x="2048" y="938"/>
                    </a:lnTo>
                    <a:lnTo>
                      <a:pt x="2048" y="938"/>
                    </a:lnTo>
                    <a:lnTo>
                      <a:pt x="2048" y="938"/>
                    </a:lnTo>
                    <a:lnTo>
                      <a:pt x="2048" y="945"/>
                    </a:lnTo>
                    <a:lnTo>
                      <a:pt x="2048" y="945"/>
                    </a:lnTo>
                    <a:lnTo>
                      <a:pt x="2048" y="945"/>
                    </a:lnTo>
                    <a:lnTo>
                      <a:pt x="2055" y="945"/>
                    </a:lnTo>
                    <a:lnTo>
                      <a:pt x="2055" y="951"/>
                    </a:lnTo>
                    <a:lnTo>
                      <a:pt x="2055" y="951"/>
                    </a:lnTo>
                    <a:lnTo>
                      <a:pt x="2055" y="951"/>
                    </a:lnTo>
                    <a:lnTo>
                      <a:pt x="2055" y="951"/>
                    </a:lnTo>
                    <a:lnTo>
                      <a:pt x="2055" y="957"/>
                    </a:lnTo>
                    <a:lnTo>
                      <a:pt x="2055" y="957"/>
                    </a:lnTo>
                    <a:lnTo>
                      <a:pt x="2061" y="957"/>
                    </a:lnTo>
                    <a:lnTo>
                      <a:pt x="2061" y="957"/>
                    </a:lnTo>
                    <a:lnTo>
                      <a:pt x="2061" y="957"/>
                    </a:lnTo>
                    <a:lnTo>
                      <a:pt x="2061" y="964"/>
                    </a:lnTo>
                    <a:lnTo>
                      <a:pt x="2061" y="964"/>
                    </a:lnTo>
                    <a:lnTo>
                      <a:pt x="2061" y="964"/>
                    </a:lnTo>
                    <a:lnTo>
                      <a:pt x="2061" y="964"/>
                    </a:lnTo>
                    <a:lnTo>
                      <a:pt x="2067" y="964"/>
                    </a:lnTo>
                    <a:lnTo>
                      <a:pt x="2067" y="964"/>
                    </a:lnTo>
                    <a:lnTo>
                      <a:pt x="2067" y="970"/>
                    </a:lnTo>
                    <a:lnTo>
                      <a:pt x="2067" y="970"/>
                    </a:lnTo>
                    <a:lnTo>
                      <a:pt x="2067" y="970"/>
                    </a:lnTo>
                    <a:lnTo>
                      <a:pt x="2067" y="970"/>
                    </a:lnTo>
                    <a:lnTo>
                      <a:pt x="2067" y="970"/>
                    </a:lnTo>
                    <a:lnTo>
                      <a:pt x="2074" y="970"/>
                    </a:lnTo>
                    <a:lnTo>
                      <a:pt x="2074" y="976"/>
                    </a:lnTo>
                    <a:lnTo>
                      <a:pt x="2074" y="976"/>
                    </a:lnTo>
                    <a:lnTo>
                      <a:pt x="2074" y="976"/>
                    </a:lnTo>
                    <a:lnTo>
                      <a:pt x="2074" y="976"/>
                    </a:lnTo>
                    <a:lnTo>
                      <a:pt x="2074" y="976"/>
                    </a:lnTo>
                    <a:lnTo>
                      <a:pt x="2074" y="976"/>
                    </a:lnTo>
                    <a:lnTo>
                      <a:pt x="2080" y="976"/>
                    </a:lnTo>
                    <a:lnTo>
                      <a:pt x="2080" y="976"/>
                    </a:lnTo>
                    <a:lnTo>
                      <a:pt x="2080" y="983"/>
                    </a:lnTo>
                    <a:lnTo>
                      <a:pt x="2080" y="983"/>
                    </a:lnTo>
                    <a:lnTo>
                      <a:pt x="2080" y="983"/>
                    </a:lnTo>
                    <a:lnTo>
                      <a:pt x="2080" y="983"/>
                    </a:lnTo>
                    <a:lnTo>
                      <a:pt x="2080" y="983"/>
                    </a:lnTo>
                    <a:lnTo>
                      <a:pt x="2087" y="983"/>
                    </a:lnTo>
                    <a:lnTo>
                      <a:pt x="2087" y="983"/>
                    </a:lnTo>
                    <a:lnTo>
                      <a:pt x="2087" y="983"/>
                    </a:lnTo>
                    <a:lnTo>
                      <a:pt x="2087" y="983"/>
                    </a:lnTo>
                    <a:lnTo>
                      <a:pt x="2087" y="983"/>
                    </a:lnTo>
                    <a:lnTo>
                      <a:pt x="2087" y="983"/>
                    </a:lnTo>
                    <a:lnTo>
                      <a:pt x="2093" y="983"/>
                    </a:lnTo>
                    <a:lnTo>
                      <a:pt x="2093" y="983"/>
                    </a:lnTo>
                    <a:lnTo>
                      <a:pt x="2093" y="983"/>
                    </a:lnTo>
                    <a:lnTo>
                      <a:pt x="2093" y="983"/>
                    </a:lnTo>
                    <a:lnTo>
                      <a:pt x="2093" y="983"/>
                    </a:lnTo>
                    <a:lnTo>
                      <a:pt x="2093" y="983"/>
                    </a:lnTo>
                    <a:lnTo>
                      <a:pt x="2093" y="983"/>
                    </a:lnTo>
                    <a:lnTo>
                      <a:pt x="2093" y="983"/>
                    </a:lnTo>
                    <a:lnTo>
                      <a:pt x="2099" y="983"/>
                    </a:lnTo>
                    <a:lnTo>
                      <a:pt x="2099" y="976"/>
                    </a:lnTo>
                    <a:lnTo>
                      <a:pt x="2099" y="976"/>
                    </a:lnTo>
                    <a:lnTo>
                      <a:pt x="2099" y="976"/>
                    </a:lnTo>
                    <a:lnTo>
                      <a:pt x="2099" y="976"/>
                    </a:lnTo>
                    <a:lnTo>
                      <a:pt x="2099" y="976"/>
                    </a:lnTo>
                    <a:lnTo>
                      <a:pt x="2099" y="976"/>
                    </a:lnTo>
                    <a:lnTo>
                      <a:pt x="2106" y="976"/>
                    </a:lnTo>
                    <a:lnTo>
                      <a:pt x="2106" y="970"/>
                    </a:lnTo>
                    <a:lnTo>
                      <a:pt x="2106" y="970"/>
                    </a:lnTo>
                    <a:lnTo>
                      <a:pt x="2106" y="970"/>
                    </a:lnTo>
                    <a:lnTo>
                      <a:pt x="2106" y="970"/>
                    </a:lnTo>
                    <a:lnTo>
                      <a:pt x="2106" y="970"/>
                    </a:lnTo>
                    <a:lnTo>
                      <a:pt x="2112" y="970"/>
                    </a:lnTo>
                    <a:lnTo>
                      <a:pt x="2112" y="970"/>
                    </a:lnTo>
                    <a:lnTo>
                      <a:pt x="2112" y="964"/>
                    </a:lnTo>
                    <a:lnTo>
                      <a:pt x="2112" y="964"/>
                    </a:lnTo>
                    <a:lnTo>
                      <a:pt x="2112" y="964"/>
                    </a:lnTo>
                    <a:lnTo>
                      <a:pt x="2112" y="964"/>
                    </a:lnTo>
                    <a:lnTo>
                      <a:pt x="2112" y="964"/>
                    </a:lnTo>
                    <a:lnTo>
                      <a:pt x="2118" y="957"/>
                    </a:lnTo>
                    <a:lnTo>
                      <a:pt x="2118" y="957"/>
                    </a:lnTo>
                    <a:lnTo>
                      <a:pt x="2118" y="957"/>
                    </a:lnTo>
                    <a:lnTo>
                      <a:pt x="2118" y="957"/>
                    </a:lnTo>
                    <a:lnTo>
                      <a:pt x="2118" y="957"/>
                    </a:lnTo>
                    <a:lnTo>
                      <a:pt x="2118" y="957"/>
                    </a:lnTo>
                    <a:lnTo>
                      <a:pt x="2118" y="951"/>
                    </a:lnTo>
                    <a:lnTo>
                      <a:pt x="2125" y="951"/>
                    </a:lnTo>
                    <a:lnTo>
                      <a:pt x="2125" y="951"/>
                    </a:lnTo>
                    <a:lnTo>
                      <a:pt x="2125" y="951"/>
                    </a:lnTo>
                    <a:lnTo>
                      <a:pt x="2125" y="945"/>
                    </a:lnTo>
                    <a:lnTo>
                      <a:pt x="2125" y="945"/>
                    </a:lnTo>
                    <a:lnTo>
                      <a:pt x="2125" y="945"/>
                    </a:lnTo>
                    <a:lnTo>
                      <a:pt x="2125" y="945"/>
                    </a:lnTo>
                    <a:lnTo>
                      <a:pt x="2131" y="938"/>
                    </a:lnTo>
                    <a:lnTo>
                      <a:pt x="2131" y="938"/>
                    </a:lnTo>
                    <a:lnTo>
                      <a:pt x="2131" y="938"/>
                    </a:lnTo>
                    <a:lnTo>
                      <a:pt x="2131" y="945"/>
                    </a:lnTo>
                    <a:lnTo>
                      <a:pt x="2131" y="945"/>
                    </a:lnTo>
                    <a:lnTo>
                      <a:pt x="2131" y="945"/>
                    </a:lnTo>
                    <a:lnTo>
                      <a:pt x="2131" y="945"/>
                    </a:lnTo>
                    <a:lnTo>
                      <a:pt x="2138" y="945"/>
                    </a:lnTo>
                    <a:lnTo>
                      <a:pt x="2138" y="945"/>
                    </a:lnTo>
                    <a:lnTo>
                      <a:pt x="2138" y="951"/>
                    </a:lnTo>
                    <a:lnTo>
                      <a:pt x="2138" y="951"/>
                    </a:lnTo>
                    <a:lnTo>
                      <a:pt x="2138" y="951"/>
                    </a:lnTo>
                    <a:lnTo>
                      <a:pt x="2138" y="951"/>
                    </a:lnTo>
                    <a:lnTo>
                      <a:pt x="2138" y="951"/>
                    </a:lnTo>
                    <a:lnTo>
                      <a:pt x="2144" y="951"/>
                    </a:lnTo>
                    <a:lnTo>
                      <a:pt x="2144" y="957"/>
                    </a:lnTo>
                    <a:lnTo>
                      <a:pt x="2144" y="957"/>
                    </a:lnTo>
                    <a:lnTo>
                      <a:pt x="2144" y="957"/>
                    </a:lnTo>
                    <a:lnTo>
                      <a:pt x="2144" y="957"/>
                    </a:lnTo>
                    <a:lnTo>
                      <a:pt x="2144" y="957"/>
                    </a:lnTo>
                    <a:lnTo>
                      <a:pt x="2144" y="957"/>
                    </a:lnTo>
                    <a:lnTo>
                      <a:pt x="2150" y="957"/>
                    </a:lnTo>
                    <a:lnTo>
                      <a:pt x="2150" y="964"/>
                    </a:lnTo>
                    <a:lnTo>
                      <a:pt x="2150" y="964"/>
                    </a:lnTo>
                    <a:lnTo>
                      <a:pt x="2150" y="964"/>
                    </a:lnTo>
                    <a:lnTo>
                      <a:pt x="2150" y="964"/>
                    </a:lnTo>
                    <a:lnTo>
                      <a:pt x="2150" y="964"/>
                    </a:lnTo>
                    <a:lnTo>
                      <a:pt x="2150" y="964"/>
                    </a:lnTo>
                    <a:lnTo>
                      <a:pt x="2157" y="964"/>
                    </a:lnTo>
                    <a:lnTo>
                      <a:pt x="2157" y="964"/>
                    </a:lnTo>
                    <a:lnTo>
                      <a:pt x="2157" y="970"/>
                    </a:lnTo>
                    <a:lnTo>
                      <a:pt x="2157" y="970"/>
                    </a:lnTo>
                    <a:lnTo>
                      <a:pt x="2157" y="970"/>
                    </a:lnTo>
                    <a:lnTo>
                      <a:pt x="2157" y="970"/>
                    </a:lnTo>
                    <a:lnTo>
                      <a:pt x="2157" y="970"/>
                    </a:lnTo>
                    <a:lnTo>
                      <a:pt x="2163" y="970"/>
                    </a:lnTo>
                    <a:lnTo>
                      <a:pt x="2163" y="970"/>
                    </a:lnTo>
                    <a:lnTo>
                      <a:pt x="2163" y="970"/>
                    </a:lnTo>
                    <a:lnTo>
                      <a:pt x="2163" y="970"/>
                    </a:lnTo>
                    <a:lnTo>
                      <a:pt x="2163" y="970"/>
                    </a:lnTo>
                    <a:lnTo>
                      <a:pt x="2163" y="970"/>
                    </a:lnTo>
                    <a:lnTo>
                      <a:pt x="2163" y="976"/>
                    </a:lnTo>
                    <a:lnTo>
                      <a:pt x="2170" y="976"/>
                    </a:lnTo>
                    <a:lnTo>
                      <a:pt x="2170" y="976"/>
                    </a:lnTo>
                    <a:lnTo>
                      <a:pt x="2170" y="976"/>
                    </a:lnTo>
                    <a:lnTo>
                      <a:pt x="2170" y="976"/>
                    </a:lnTo>
                    <a:lnTo>
                      <a:pt x="2170" y="976"/>
                    </a:lnTo>
                    <a:lnTo>
                      <a:pt x="2170" y="976"/>
                    </a:lnTo>
                    <a:lnTo>
                      <a:pt x="2176" y="970"/>
                    </a:lnTo>
                    <a:lnTo>
                      <a:pt x="2176" y="970"/>
                    </a:lnTo>
                    <a:lnTo>
                      <a:pt x="2176" y="970"/>
                    </a:lnTo>
                    <a:lnTo>
                      <a:pt x="2176" y="970"/>
                    </a:lnTo>
                    <a:lnTo>
                      <a:pt x="2176" y="970"/>
                    </a:lnTo>
                    <a:lnTo>
                      <a:pt x="2176" y="970"/>
                    </a:lnTo>
                    <a:lnTo>
                      <a:pt x="2176" y="970"/>
                    </a:lnTo>
                    <a:lnTo>
                      <a:pt x="2176" y="970"/>
                    </a:lnTo>
                    <a:lnTo>
                      <a:pt x="2182" y="964"/>
                    </a:lnTo>
                    <a:lnTo>
                      <a:pt x="2182" y="964"/>
                    </a:lnTo>
                    <a:lnTo>
                      <a:pt x="2182" y="964"/>
                    </a:lnTo>
                    <a:lnTo>
                      <a:pt x="2182" y="964"/>
                    </a:lnTo>
                    <a:lnTo>
                      <a:pt x="2182" y="964"/>
                    </a:lnTo>
                    <a:lnTo>
                      <a:pt x="2182" y="964"/>
                    </a:lnTo>
                    <a:lnTo>
                      <a:pt x="2182" y="957"/>
                    </a:lnTo>
                    <a:lnTo>
                      <a:pt x="2189" y="957"/>
                    </a:lnTo>
                    <a:lnTo>
                      <a:pt x="2189" y="957"/>
                    </a:lnTo>
                    <a:lnTo>
                      <a:pt x="2189" y="957"/>
                    </a:lnTo>
                    <a:lnTo>
                      <a:pt x="2189" y="957"/>
                    </a:lnTo>
                    <a:lnTo>
                      <a:pt x="2189" y="957"/>
                    </a:lnTo>
                    <a:lnTo>
                      <a:pt x="2189" y="951"/>
                    </a:lnTo>
                    <a:lnTo>
                      <a:pt x="2189" y="951"/>
                    </a:lnTo>
                    <a:lnTo>
                      <a:pt x="2195" y="951"/>
                    </a:lnTo>
                    <a:lnTo>
                      <a:pt x="2195" y="951"/>
                    </a:lnTo>
                    <a:lnTo>
                      <a:pt x="2195" y="951"/>
                    </a:lnTo>
                    <a:lnTo>
                      <a:pt x="2195" y="945"/>
                    </a:lnTo>
                    <a:lnTo>
                      <a:pt x="2195" y="945"/>
                    </a:lnTo>
                    <a:lnTo>
                      <a:pt x="2195" y="945"/>
                    </a:lnTo>
                    <a:lnTo>
                      <a:pt x="2195" y="945"/>
                    </a:lnTo>
                    <a:lnTo>
                      <a:pt x="2201" y="938"/>
                    </a:lnTo>
                    <a:lnTo>
                      <a:pt x="2201" y="938"/>
                    </a:lnTo>
                    <a:lnTo>
                      <a:pt x="2201" y="938"/>
                    </a:lnTo>
                    <a:lnTo>
                      <a:pt x="2201" y="938"/>
                    </a:lnTo>
                    <a:lnTo>
                      <a:pt x="2201" y="938"/>
                    </a:lnTo>
                    <a:lnTo>
                      <a:pt x="2201" y="932"/>
                    </a:lnTo>
                    <a:lnTo>
                      <a:pt x="2201" y="932"/>
                    </a:lnTo>
                    <a:lnTo>
                      <a:pt x="2208" y="932"/>
                    </a:lnTo>
                    <a:lnTo>
                      <a:pt x="2208" y="932"/>
                    </a:lnTo>
                    <a:lnTo>
                      <a:pt x="2208" y="925"/>
                    </a:lnTo>
                    <a:lnTo>
                      <a:pt x="2208" y="925"/>
                    </a:lnTo>
                    <a:lnTo>
                      <a:pt x="2208" y="925"/>
                    </a:lnTo>
                    <a:lnTo>
                      <a:pt x="2208" y="919"/>
                    </a:lnTo>
                    <a:lnTo>
                      <a:pt x="2208" y="919"/>
                    </a:lnTo>
                    <a:lnTo>
                      <a:pt x="2214" y="919"/>
                    </a:lnTo>
                    <a:lnTo>
                      <a:pt x="2214" y="919"/>
                    </a:lnTo>
                    <a:lnTo>
                      <a:pt x="2214" y="913"/>
                    </a:lnTo>
                    <a:lnTo>
                      <a:pt x="2214" y="913"/>
                    </a:lnTo>
                    <a:lnTo>
                      <a:pt x="2214" y="913"/>
                    </a:lnTo>
                    <a:lnTo>
                      <a:pt x="2214" y="906"/>
                    </a:lnTo>
                    <a:lnTo>
                      <a:pt x="2214" y="906"/>
                    </a:lnTo>
                    <a:lnTo>
                      <a:pt x="2221" y="906"/>
                    </a:lnTo>
                    <a:lnTo>
                      <a:pt x="2221" y="906"/>
                    </a:lnTo>
                    <a:lnTo>
                      <a:pt x="2221" y="900"/>
                    </a:lnTo>
                    <a:lnTo>
                      <a:pt x="2221" y="900"/>
                    </a:lnTo>
                    <a:lnTo>
                      <a:pt x="2221" y="900"/>
                    </a:lnTo>
                    <a:lnTo>
                      <a:pt x="2221" y="894"/>
                    </a:lnTo>
                    <a:lnTo>
                      <a:pt x="2221" y="894"/>
                    </a:lnTo>
                    <a:lnTo>
                      <a:pt x="2227" y="894"/>
                    </a:lnTo>
                    <a:lnTo>
                      <a:pt x="2227" y="887"/>
                    </a:lnTo>
                    <a:lnTo>
                      <a:pt x="2227" y="887"/>
                    </a:lnTo>
                    <a:lnTo>
                      <a:pt x="2227" y="887"/>
                    </a:lnTo>
                    <a:lnTo>
                      <a:pt x="2227" y="881"/>
                    </a:lnTo>
                    <a:lnTo>
                      <a:pt x="2227" y="881"/>
                    </a:lnTo>
                    <a:lnTo>
                      <a:pt x="2227" y="881"/>
                    </a:lnTo>
                    <a:lnTo>
                      <a:pt x="2233" y="874"/>
                    </a:lnTo>
                    <a:lnTo>
                      <a:pt x="2233" y="874"/>
                    </a:lnTo>
                    <a:lnTo>
                      <a:pt x="2233" y="868"/>
                    </a:lnTo>
                    <a:lnTo>
                      <a:pt x="2233" y="868"/>
                    </a:lnTo>
                    <a:lnTo>
                      <a:pt x="2233" y="868"/>
                    </a:lnTo>
                    <a:lnTo>
                      <a:pt x="2233" y="862"/>
                    </a:lnTo>
                    <a:lnTo>
                      <a:pt x="2233" y="862"/>
                    </a:lnTo>
                    <a:lnTo>
                      <a:pt x="2240" y="862"/>
                    </a:lnTo>
                    <a:lnTo>
                      <a:pt x="2240" y="855"/>
                    </a:lnTo>
                    <a:lnTo>
                      <a:pt x="2240" y="849"/>
                    </a:lnTo>
                    <a:lnTo>
                      <a:pt x="2240" y="849"/>
                    </a:lnTo>
                    <a:lnTo>
                      <a:pt x="2240" y="849"/>
                    </a:lnTo>
                    <a:lnTo>
                      <a:pt x="2240" y="842"/>
                    </a:lnTo>
                    <a:lnTo>
                      <a:pt x="2246" y="842"/>
                    </a:lnTo>
                    <a:lnTo>
                      <a:pt x="2246" y="842"/>
                    </a:lnTo>
                    <a:lnTo>
                      <a:pt x="2246" y="836"/>
                    </a:lnTo>
                    <a:lnTo>
                      <a:pt x="2246" y="836"/>
                    </a:lnTo>
                    <a:lnTo>
                      <a:pt x="2246" y="836"/>
                    </a:lnTo>
                    <a:lnTo>
                      <a:pt x="2246" y="830"/>
                    </a:lnTo>
                    <a:lnTo>
                      <a:pt x="2246" y="830"/>
                    </a:lnTo>
                    <a:lnTo>
                      <a:pt x="2253" y="823"/>
                    </a:lnTo>
                    <a:lnTo>
                      <a:pt x="2253" y="823"/>
                    </a:lnTo>
                    <a:lnTo>
                      <a:pt x="2253" y="823"/>
                    </a:lnTo>
                    <a:lnTo>
                      <a:pt x="2253" y="817"/>
                    </a:lnTo>
                    <a:lnTo>
                      <a:pt x="2253" y="817"/>
                    </a:lnTo>
                    <a:lnTo>
                      <a:pt x="2253" y="811"/>
                    </a:lnTo>
                    <a:lnTo>
                      <a:pt x="2253" y="811"/>
                    </a:lnTo>
                    <a:lnTo>
                      <a:pt x="2259" y="804"/>
                    </a:lnTo>
                    <a:lnTo>
                      <a:pt x="2259" y="804"/>
                    </a:lnTo>
                    <a:lnTo>
                      <a:pt x="2259" y="804"/>
                    </a:lnTo>
                    <a:lnTo>
                      <a:pt x="2259" y="798"/>
                    </a:lnTo>
                    <a:lnTo>
                      <a:pt x="2259" y="798"/>
                    </a:lnTo>
                    <a:lnTo>
                      <a:pt x="2259" y="791"/>
                    </a:lnTo>
                    <a:lnTo>
                      <a:pt x="2259" y="791"/>
                    </a:lnTo>
                    <a:lnTo>
                      <a:pt x="2265" y="785"/>
                    </a:lnTo>
                    <a:lnTo>
                      <a:pt x="2265" y="785"/>
                    </a:lnTo>
                    <a:lnTo>
                      <a:pt x="2265" y="779"/>
                    </a:lnTo>
                    <a:lnTo>
                      <a:pt x="2265" y="779"/>
                    </a:lnTo>
                    <a:lnTo>
                      <a:pt x="2265" y="772"/>
                    </a:lnTo>
                    <a:lnTo>
                      <a:pt x="2265" y="772"/>
                    </a:lnTo>
                    <a:lnTo>
                      <a:pt x="2265" y="766"/>
                    </a:lnTo>
                    <a:lnTo>
                      <a:pt x="2272" y="766"/>
                    </a:lnTo>
                    <a:lnTo>
                      <a:pt x="2272" y="760"/>
                    </a:lnTo>
                    <a:lnTo>
                      <a:pt x="2272" y="760"/>
                    </a:lnTo>
                    <a:lnTo>
                      <a:pt x="2272" y="753"/>
                    </a:lnTo>
                    <a:lnTo>
                      <a:pt x="2272" y="753"/>
                    </a:lnTo>
                    <a:lnTo>
                      <a:pt x="2272" y="747"/>
                    </a:lnTo>
                    <a:lnTo>
                      <a:pt x="2272" y="747"/>
                    </a:lnTo>
                    <a:lnTo>
                      <a:pt x="2278" y="740"/>
                    </a:lnTo>
                    <a:lnTo>
                      <a:pt x="2278" y="740"/>
                    </a:lnTo>
                    <a:lnTo>
                      <a:pt x="2278" y="734"/>
                    </a:lnTo>
                    <a:lnTo>
                      <a:pt x="2278" y="734"/>
                    </a:lnTo>
                    <a:lnTo>
                      <a:pt x="2278" y="728"/>
                    </a:lnTo>
                    <a:lnTo>
                      <a:pt x="2278" y="728"/>
                    </a:lnTo>
                    <a:lnTo>
                      <a:pt x="2278" y="721"/>
                    </a:lnTo>
                    <a:lnTo>
                      <a:pt x="2284" y="721"/>
                    </a:lnTo>
                    <a:lnTo>
                      <a:pt x="2284" y="715"/>
                    </a:lnTo>
                    <a:lnTo>
                      <a:pt x="2284" y="715"/>
                    </a:lnTo>
                    <a:lnTo>
                      <a:pt x="2284" y="708"/>
                    </a:lnTo>
                    <a:lnTo>
                      <a:pt x="2284" y="708"/>
                    </a:lnTo>
                    <a:lnTo>
                      <a:pt x="2284" y="702"/>
                    </a:lnTo>
                    <a:lnTo>
                      <a:pt x="2284" y="702"/>
                    </a:lnTo>
                    <a:lnTo>
                      <a:pt x="2291" y="696"/>
                    </a:lnTo>
                    <a:lnTo>
                      <a:pt x="2291" y="689"/>
                    </a:lnTo>
                    <a:lnTo>
                      <a:pt x="2291" y="689"/>
                    </a:lnTo>
                    <a:lnTo>
                      <a:pt x="2291" y="683"/>
                    </a:lnTo>
                    <a:lnTo>
                      <a:pt x="2291" y="683"/>
                    </a:lnTo>
                    <a:lnTo>
                      <a:pt x="2291" y="677"/>
                    </a:lnTo>
                    <a:lnTo>
                      <a:pt x="2291" y="677"/>
                    </a:lnTo>
                    <a:lnTo>
                      <a:pt x="2297" y="670"/>
                    </a:lnTo>
                    <a:lnTo>
                      <a:pt x="2297" y="664"/>
                    </a:lnTo>
                    <a:lnTo>
                      <a:pt x="2297" y="664"/>
                    </a:lnTo>
                    <a:lnTo>
                      <a:pt x="2297" y="657"/>
                    </a:lnTo>
                    <a:lnTo>
                      <a:pt x="2297" y="657"/>
                    </a:lnTo>
                    <a:lnTo>
                      <a:pt x="2297" y="651"/>
                    </a:lnTo>
                    <a:lnTo>
                      <a:pt x="2297" y="645"/>
                    </a:lnTo>
                    <a:lnTo>
                      <a:pt x="2304" y="645"/>
                    </a:lnTo>
                    <a:lnTo>
                      <a:pt x="2304" y="638"/>
                    </a:lnTo>
                    <a:lnTo>
                      <a:pt x="2304" y="638"/>
                    </a:lnTo>
                    <a:lnTo>
                      <a:pt x="2304" y="632"/>
                    </a:lnTo>
                    <a:lnTo>
                      <a:pt x="2304" y="626"/>
                    </a:lnTo>
                    <a:lnTo>
                      <a:pt x="2304" y="626"/>
                    </a:lnTo>
                    <a:lnTo>
                      <a:pt x="2304" y="619"/>
                    </a:lnTo>
                    <a:lnTo>
                      <a:pt x="2310" y="619"/>
                    </a:lnTo>
                    <a:lnTo>
                      <a:pt x="2310" y="619"/>
                    </a:lnTo>
                    <a:lnTo>
                      <a:pt x="2310" y="619"/>
                    </a:lnTo>
                    <a:lnTo>
                      <a:pt x="2310" y="626"/>
                    </a:lnTo>
                    <a:lnTo>
                      <a:pt x="2310" y="626"/>
                    </a:lnTo>
                    <a:lnTo>
                      <a:pt x="2310" y="626"/>
                    </a:lnTo>
                    <a:lnTo>
                      <a:pt x="2310" y="626"/>
                    </a:lnTo>
                    <a:lnTo>
                      <a:pt x="2316" y="626"/>
                    </a:lnTo>
                    <a:lnTo>
                      <a:pt x="2316" y="632"/>
                    </a:lnTo>
                    <a:lnTo>
                      <a:pt x="2316" y="632"/>
                    </a:lnTo>
                    <a:lnTo>
                      <a:pt x="2316" y="632"/>
                    </a:lnTo>
                    <a:lnTo>
                      <a:pt x="2316" y="632"/>
                    </a:lnTo>
                    <a:lnTo>
                      <a:pt x="2316" y="638"/>
                    </a:lnTo>
                    <a:lnTo>
                      <a:pt x="2316" y="638"/>
                    </a:lnTo>
                    <a:lnTo>
                      <a:pt x="2323" y="638"/>
                    </a:lnTo>
                    <a:lnTo>
                      <a:pt x="2323" y="638"/>
                    </a:lnTo>
                    <a:lnTo>
                      <a:pt x="2323" y="645"/>
                    </a:lnTo>
                    <a:lnTo>
                      <a:pt x="2323" y="645"/>
                    </a:lnTo>
                    <a:lnTo>
                      <a:pt x="2323" y="645"/>
                    </a:lnTo>
                    <a:lnTo>
                      <a:pt x="2323" y="645"/>
                    </a:lnTo>
                    <a:lnTo>
                      <a:pt x="2323" y="651"/>
                    </a:lnTo>
                    <a:lnTo>
                      <a:pt x="2329" y="651"/>
                    </a:lnTo>
                    <a:lnTo>
                      <a:pt x="2329" y="651"/>
                    </a:lnTo>
                    <a:lnTo>
                      <a:pt x="2329" y="651"/>
                    </a:lnTo>
                    <a:lnTo>
                      <a:pt x="2329" y="651"/>
                    </a:lnTo>
                    <a:lnTo>
                      <a:pt x="2329" y="657"/>
                    </a:lnTo>
                    <a:lnTo>
                      <a:pt x="2329" y="657"/>
                    </a:lnTo>
                    <a:lnTo>
                      <a:pt x="2329" y="657"/>
                    </a:lnTo>
                    <a:lnTo>
                      <a:pt x="2335" y="657"/>
                    </a:lnTo>
                    <a:lnTo>
                      <a:pt x="2335" y="664"/>
                    </a:lnTo>
                    <a:lnTo>
                      <a:pt x="2335" y="664"/>
                    </a:lnTo>
                    <a:lnTo>
                      <a:pt x="2335" y="664"/>
                    </a:lnTo>
                    <a:lnTo>
                      <a:pt x="2335" y="664"/>
                    </a:lnTo>
                    <a:lnTo>
                      <a:pt x="2335" y="664"/>
                    </a:lnTo>
                    <a:lnTo>
                      <a:pt x="2335" y="670"/>
                    </a:lnTo>
                    <a:lnTo>
                      <a:pt x="2342" y="670"/>
                    </a:lnTo>
                    <a:lnTo>
                      <a:pt x="2342" y="670"/>
                    </a:lnTo>
                    <a:lnTo>
                      <a:pt x="2342" y="670"/>
                    </a:lnTo>
                    <a:lnTo>
                      <a:pt x="2342" y="670"/>
                    </a:lnTo>
                    <a:lnTo>
                      <a:pt x="2342" y="677"/>
                    </a:lnTo>
                    <a:lnTo>
                      <a:pt x="2342" y="677"/>
                    </a:lnTo>
                    <a:lnTo>
                      <a:pt x="2342" y="677"/>
                    </a:lnTo>
                    <a:lnTo>
                      <a:pt x="2348" y="677"/>
                    </a:lnTo>
                    <a:lnTo>
                      <a:pt x="2348" y="683"/>
                    </a:lnTo>
                    <a:lnTo>
                      <a:pt x="2348" y="683"/>
                    </a:lnTo>
                    <a:lnTo>
                      <a:pt x="2348" y="683"/>
                    </a:lnTo>
                    <a:lnTo>
                      <a:pt x="2348" y="683"/>
                    </a:lnTo>
                    <a:lnTo>
                      <a:pt x="2348" y="683"/>
                    </a:lnTo>
                    <a:lnTo>
                      <a:pt x="2348" y="689"/>
                    </a:lnTo>
                    <a:lnTo>
                      <a:pt x="2355" y="689"/>
                    </a:lnTo>
                    <a:lnTo>
                      <a:pt x="2355" y="689"/>
                    </a:lnTo>
                    <a:lnTo>
                      <a:pt x="2355" y="689"/>
                    </a:lnTo>
                    <a:lnTo>
                      <a:pt x="2355" y="689"/>
                    </a:lnTo>
                    <a:lnTo>
                      <a:pt x="2355" y="696"/>
                    </a:lnTo>
                    <a:lnTo>
                      <a:pt x="2355" y="696"/>
                    </a:lnTo>
                    <a:lnTo>
                      <a:pt x="2355" y="696"/>
                    </a:lnTo>
                    <a:lnTo>
                      <a:pt x="2361" y="696"/>
                    </a:lnTo>
                    <a:lnTo>
                      <a:pt x="2361" y="696"/>
                    </a:lnTo>
                    <a:lnTo>
                      <a:pt x="2361" y="702"/>
                    </a:lnTo>
                    <a:lnTo>
                      <a:pt x="2361" y="702"/>
                    </a:lnTo>
                    <a:lnTo>
                      <a:pt x="2361" y="702"/>
                    </a:lnTo>
                    <a:lnTo>
                      <a:pt x="2361" y="702"/>
                    </a:lnTo>
                    <a:lnTo>
                      <a:pt x="2361" y="702"/>
                    </a:lnTo>
                    <a:lnTo>
                      <a:pt x="2367" y="708"/>
                    </a:lnTo>
                    <a:lnTo>
                      <a:pt x="2367" y="708"/>
                    </a:lnTo>
                    <a:lnTo>
                      <a:pt x="2367" y="708"/>
                    </a:lnTo>
                    <a:lnTo>
                      <a:pt x="2367" y="708"/>
                    </a:lnTo>
                    <a:lnTo>
                      <a:pt x="2367" y="708"/>
                    </a:lnTo>
                    <a:lnTo>
                      <a:pt x="2367" y="715"/>
                    </a:lnTo>
                    <a:lnTo>
                      <a:pt x="2367" y="715"/>
                    </a:lnTo>
                    <a:lnTo>
                      <a:pt x="2374" y="715"/>
                    </a:lnTo>
                    <a:lnTo>
                      <a:pt x="2374" y="715"/>
                    </a:lnTo>
                    <a:lnTo>
                      <a:pt x="2374" y="715"/>
                    </a:lnTo>
                    <a:lnTo>
                      <a:pt x="2374" y="715"/>
                    </a:lnTo>
                    <a:lnTo>
                      <a:pt x="2374" y="715"/>
                    </a:lnTo>
                    <a:lnTo>
                      <a:pt x="2374" y="721"/>
                    </a:lnTo>
                    <a:lnTo>
                      <a:pt x="2380" y="721"/>
                    </a:lnTo>
                    <a:lnTo>
                      <a:pt x="2380" y="721"/>
                    </a:lnTo>
                    <a:lnTo>
                      <a:pt x="2380" y="721"/>
                    </a:lnTo>
                    <a:lnTo>
                      <a:pt x="2380" y="728"/>
                    </a:lnTo>
                    <a:lnTo>
                      <a:pt x="2380" y="728"/>
                    </a:lnTo>
                    <a:lnTo>
                      <a:pt x="2380" y="728"/>
                    </a:lnTo>
                    <a:lnTo>
                      <a:pt x="2380" y="728"/>
                    </a:lnTo>
                    <a:lnTo>
                      <a:pt x="2387" y="734"/>
                    </a:lnTo>
                    <a:lnTo>
                      <a:pt x="2387" y="734"/>
                    </a:lnTo>
                    <a:lnTo>
                      <a:pt x="2387" y="734"/>
                    </a:lnTo>
                    <a:lnTo>
                      <a:pt x="2387" y="734"/>
                    </a:lnTo>
                    <a:lnTo>
                      <a:pt x="2387" y="734"/>
                    </a:lnTo>
                    <a:lnTo>
                      <a:pt x="2387" y="740"/>
                    </a:lnTo>
                    <a:lnTo>
                      <a:pt x="2387" y="740"/>
                    </a:lnTo>
                    <a:lnTo>
                      <a:pt x="2393" y="740"/>
                    </a:lnTo>
                    <a:lnTo>
                      <a:pt x="2393" y="740"/>
                    </a:lnTo>
                    <a:lnTo>
                      <a:pt x="2393" y="740"/>
                    </a:lnTo>
                    <a:lnTo>
                      <a:pt x="2393" y="740"/>
                    </a:lnTo>
                    <a:lnTo>
                      <a:pt x="2393" y="747"/>
                    </a:lnTo>
                    <a:lnTo>
                      <a:pt x="2393" y="747"/>
                    </a:lnTo>
                    <a:lnTo>
                      <a:pt x="2393" y="747"/>
                    </a:lnTo>
                    <a:lnTo>
                      <a:pt x="2399" y="747"/>
                    </a:lnTo>
                    <a:lnTo>
                      <a:pt x="2399" y="747"/>
                    </a:lnTo>
                    <a:lnTo>
                      <a:pt x="2399" y="753"/>
                    </a:lnTo>
                    <a:lnTo>
                      <a:pt x="2399" y="753"/>
                    </a:lnTo>
                    <a:lnTo>
                      <a:pt x="2399" y="753"/>
                    </a:lnTo>
                    <a:lnTo>
                      <a:pt x="2399" y="753"/>
                    </a:lnTo>
                    <a:lnTo>
                      <a:pt x="2399" y="753"/>
                    </a:lnTo>
                    <a:lnTo>
                      <a:pt x="2406" y="760"/>
                    </a:lnTo>
                    <a:lnTo>
                      <a:pt x="2406" y="760"/>
                    </a:lnTo>
                    <a:lnTo>
                      <a:pt x="2406" y="760"/>
                    </a:lnTo>
                    <a:lnTo>
                      <a:pt x="2406" y="760"/>
                    </a:lnTo>
                    <a:lnTo>
                      <a:pt x="2406" y="760"/>
                    </a:lnTo>
                    <a:lnTo>
                      <a:pt x="2406" y="760"/>
                    </a:lnTo>
                    <a:lnTo>
                      <a:pt x="2406" y="766"/>
                    </a:lnTo>
                    <a:lnTo>
                      <a:pt x="2412" y="766"/>
                    </a:lnTo>
                    <a:lnTo>
                      <a:pt x="2412" y="766"/>
                    </a:lnTo>
                    <a:lnTo>
                      <a:pt x="2412" y="766"/>
                    </a:lnTo>
                    <a:lnTo>
                      <a:pt x="2412" y="766"/>
                    </a:lnTo>
                    <a:lnTo>
                      <a:pt x="2412" y="766"/>
                    </a:lnTo>
                    <a:lnTo>
                      <a:pt x="2412" y="772"/>
                    </a:lnTo>
                    <a:lnTo>
                      <a:pt x="2412" y="772"/>
                    </a:lnTo>
                    <a:lnTo>
                      <a:pt x="2418" y="772"/>
                    </a:lnTo>
                    <a:lnTo>
                      <a:pt x="2418" y="772"/>
                    </a:lnTo>
                    <a:lnTo>
                      <a:pt x="2418" y="772"/>
                    </a:lnTo>
                    <a:lnTo>
                      <a:pt x="2418" y="772"/>
                    </a:lnTo>
                    <a:lnTo>
                      <a:pt x="2418" y="779"/>
                    </a:lnTo>
                    <a:lnTo>
                      <a:pt x="2418" y="779"/>
                    </a:lnTo>
                    <a:lnTo>
                      <a:pt x="2418" y="779"/>
                    </a:lnTo>
                    <a:lnTo>
                      <a:pt x="2425" y="779"/>
                    </a:lnTo>
                    <a:lnTo>
                      <a:pt x="2425" y="779"/>
                    </a:lnTo>
                    <a:lnTo>
                      <a:pt x="2425" y="779"/>
                    </a:lnTo>
                    <a:lnTo>
                      <a:pt x="2425" y="785"/>
                    </a:lnTo>
                    <a:lnTo>
                      <a:pt x="2425" y="785"/>
                    </a:lnTo>
                    <a:lnTo>
                      <a:pt x="2425" y="785"/>
                    </a:lnTo>
                    <a:lnTo>
                      <a:pt x="2425" y="785"/>
                    </a:lnTo>
                    <a:lnTo>
                      <a:pt x="2431" y="785"/>
                    </a:lnTo>
                    <a:lnTo>
                      <a:pt x="2431" y="791"/>
                    </a:lnTo>
                    <a:lnTo>
                      <a:pt x="2431" y="791"/>
                    </a:lnTo>
                    <a:lnTo>
                      <a:pt x="2431" y="791"/>
                    </a:lnTo>
                    <a:lnTo>
                      <a:pt x="2431" y="791"/>
                    </a:lnTo>
                    <a:lnTo>
                      <a:pt x="2431" y="791"/>
                    </a:lnTo>
                    <a:lnTo>
                      <a:pt x="2431" y="791"/>
                    </a:lnTo>
                    <a:lnTo>
                      <a:pt x="2438" y="791"/>
                    </a:lnTo>
                    <a:lnTo>
                      <a:pt x="2438" y="798"/>
                    </a:lnTo>
                    <a:lnTo>
                      <a:pt x="2438" y="798"/>
                    </a:lnTo>
                    <a:lnTo>
                      <a:pt x="2438" y="798"/>
                    </a:lnTo>
                    <a:lnTo>
                      <a:pt x="2438" y="798"/>
                    </a:lnTo>
                    <a:lnTo>
                      <a:pt x="2438" y="798"/>
                    </a:lnTo>
                    <a:lnTo>
                      <a:pt x="2438" y="798"/>
                    </a:lnTo>
                    <a:lnTo>
                      <a:pt x="2444" y="798"/>
                    </a:lnTo>
                    <a:lnTo>
                      <a:pt x="2444" y="804"/>
                    </a:lnTo>
                    <a:lnTo>
                      <a:pt x="2444" y="804"/>
                    </a:lnTo>
                    <a:lnTo>
                      <a:pt x="2444" y="798"/>
                    </a:lnTo>
                    <a:lnTo>
                      <a:pt x="2444" y="791"/>
                    </a:lnTo>
                    <a:lnTo>
                      <a:pt x="2444" y="791"/>
                    </a:lnTo>
                    <a:lnTo>
                      <a:pt x="2444" y="785"/>
                    </a:lnTo>
                    <a:lnTo>
                      <a:pt x="2450" y="779"/>
                    </a:lnTo>
                    <a:lnTo>
                      <a:pt x="2450" y="779"/>
                    </a:lnTo>
                    <a:lnTo>
                      <a:pt x="2450" y="772"/>
                    </a:lnTo>
                    <a:lnTo>
                      <a:pt x="2450" y="766"/>
                    </a:lnTo>
                    <a:lnTo>
                      <a:pt x="2450" y="760"/>
                    </a:lnTo>
                    <a:lnTo>
                      <a:pt x="2450" y="760"/>
                    </a:lnTo>
                    <a:lnTo>
                      <a:pt x="2450" y="753"/>
                    </a:lnTo>
                    <a:lnTo>
                      <a:pt x="2457" y="747"/>
                    </a:lnTo>
                    <a:lnTo>
                      <a:pt x="2457" y="740"/>
                    </a:lnTo>
                    <a:lnTo>
                      <a:pt x="2457" y="740"/>
                    </a:lnTo>
                    <a:lnTo>
                      <a:pt x="2457" y="734"/>
                    </a:lnTo>
                    <a:lnTo>
                      <a:pt x="2457" y="728"/>
                    </a:lnTo>
                    <a:lnTo>
                      <a:pt x="2457" y="721"/>
                    </a:lnTo>
                    <a:lnTo>
                      <a:pt x="2457" y="715"/>
                    </a:lnTo>
                    <a:lnTo>
                      <a:pt x="2463" y="708"/>
                    </a:lnTo>
                    <a:lnTo>
                      <a:pt x="2463" y="708"/>
                    </a:lnTo>
                    <a:lnTo>
                      <a:pt x="2463" y="702"/>
                    </a:lnTo>
                    <a:lnTo>
                      <a:pt x="2463" y="696"/>
                    </a:lnTo>
                    <a:lnTo>
                      <a:pt x="2463" y="689"/>
                    </a:lnTo>
                    <a:lnTo>
                      <a:pt x="2463" y="683"/>
                    </a:lnTo>
                    <a:lnTo>
                      <a:pt x="2463" y="677"/>
                    </a:lnTo>
                    <a:lnTo>
                      <a:pt x="2470" y="670"/>
                    </a:lnTo>
                    <a:lnTo>
                      <a:pt x="2470" y="664"/>
                    </a:lnTo>
                    <a:lnTo>
                      <a:pt x="2470" y="664"/>
                    </a:lnTo>
                    <a:lnTo>
                      <a:pt x="2470" y="657"/>
                    </a:lnTo>
                    <a:lnTo>
                      <a:pt x="2470" y="651"/>
                    </a:lnTo>
                    <a:lnTo>
                      <a:pt x="2470" y="645"/>
                    </a:lnTo>
                    <a:lnTo>
                      <a:pt x="2476" y="632"/>
                    </a:lnTo>
                    <a:lnTo>
                      <a:pt x="2476" y="626"/>
                    </a:lnTo>
                    <a:lnTo>
                      <a:pt x="2476" y="619"/>
                    </a:lnTo>
                    <a:lnTo>
                      <a:pt x="2476" y="613"/>
                    </a:lnTo>
                    <a:lnTo>
                      <a:pt x="2476" y="606"/>
                    </a:lnTo>
                    <a:lnTo>
                      <a:pt x="2476" y="600"/>
                    </a:lnTo>
                    <a:lnTo>
                      <a:pt x="2476" y="594"/>
                    </a:lnTo>
                    <a:lnTo>
                      <a:pt x="2482" y="587"/>
                    </a:lnTo>
                    <a:lnTo>
                      <a:pt x="2482" y="581"/>
                    </a:lnTo>
                    <a:lnTo>
                      <a:pt x="2482" y="575"/>
                    </a:lnTo>
                    <a:lnTo>
                      <a:pt x="2482" y="568"/>
                    </a:lnTo>
                    <a:lnTo>
                      <a:pt x="2482" y="562"/>
                    </a:lnTo>
                    <a:lnTo>
                      <a:pt x="2482" y="555"/>
                    </a:lnTo>
                    <a:lnTo>
                      <a:pt x="2482" y="555"/>
                    </a:lnTo>
                    <a:lnTo>
                      <a:pt x="2482" y="562"/>
                    </a:lnTo>
                    <a:lnTo>
                      <a:pt x="2489" y="568"/>
                    </a:lnTo>
                    <a:lnTo>
                      <a:pt x="2489" y="575"/>
                    </a:lnTo>
                    <a:lnTo>
                      <a:pt x="2489" y="581"/>
                    </a:lnTo>
                    <a:lnTo>
                      <a:pt x="2489" y="594"/>
                    </a:lnTo>
                    <a:lnTo>
                      <a:pt x="2489" y="600"/>
                    </a:lnTo>
                    <a:lnTo>
                      <a:pt x="2489" y="606"/>
                    </a:lnTo>
                    <a:lnTo>
                      <a:pt x="2489" y="613"/>
                    </a:lnTo>
                    <a:lnTo>
                      <a:pt x="2495" y="619"/>
                    </a:lnTo>
                    <a:lnTo>
                      <a:pt x="2495" y="626"/>
                    </a:lnTo>
                    <a:lnTo>
                      <a:pt x="2495" y="632"/>
                    </a:lnTo>
                    <a:lnTo>
                      <a:pt x="2495" y="638"/>
                    </a:lnTo>
                    <a:lnTo>
                      <a:pt x="2495" y="645"/>
                    </a:lnTo>
                    <a:lnTo>
                      <a:pt x="2495" y="651"/>
                    </a:lnTo>
                    <a:lnTo>
                      <a:pt x="2495" y="657"/>
                    </a:lnTo>
                    <a:lnTo>
                      <a:pt x="2501" y="664"/>
                    </a:lnTo>
                    <a:lnTo>
                      <a:pt x="2501" y="670"/>
                    </a:lnTo>
                    <a:lnTo>
                      <a:pt x="2501" y="677"/>
                    </a:lnTo>
                    <a:lnTo>
                      <a:pt x="2501" y="683"/>
                    </a:lnTo>
                    <a:lnTo>
                      <a:pt x="2501" y="689"/>
                    </a:lnTo>
                    <a:lnTo>
                      <a:pt x="2501" y="696"/>
                    </a:lnTo>
                    <a:lnTo>
                      <a:pt x="2501" y="702"/>
                    </a:lnTo>
                    <a:lnTo>
                      <a:pt x="2508" y="715"/>
                    </a:lnTo>
                    <a:lnTo>
                      <a:pt x="2508" y="721"/>
                    </a:lnTo>
                    <a:lnTo>
                      <a:pt x="2508" y="728"/>
                    </a:lnTo>
                    <a:lnTo>
                      <a:pt x="2508" y="734"/>
                    </a:lnTo>
                    <a:lnTo>
                      <a:pt x="2508" y="740"/>
                    </a:lnTo>
                    <a:lnTo>
                      <a:pt x="2508" y="747"/>
                    </a:lnTo>
                    <a:lnTo>
                      <a:pt x="2514" y="753"/>
                    </a:lnTo>
                    <a:lnTo>
                      <a:pt x="2514" y="760"/>
                    </a:lnTo>
                    <a:lnTo>
                      <a:pt x="2514" y="760"/>
                    </a:lnTo>
                    <a:lnTo>
                      <a:pt x="2514" y="766"/>
                    </a:lnTo>
                    <a:lnTo>
                      <a:pt x="2514" y="772"/>
                    </a:lnTo>
                    <a:lnTo>
                      <a:pt x="2514" y="779"/>
                    </a:lnTo>
                    <a:lnTo>
                      <a:pt x="2514" y="785"/>
                    </a:lnTo>
                    <a:lnTo>
                      <a:pt x="2521" y="791"/>
                    </a:lnTo>
                    <a:lnTo>
                      <a:pt x="2521" y="798"/>
                    </a:lnTo>
                    <a:lnTo>
                      <a:pt x="2521" y="798"/>
                    </a:lnTo>
                    <a:lnTo>
                      <a:pt x="2521" y="804"/>
                    </a:lnTo>
                    <a:lnTo>
                      <a:pt x="2521" y="811"/>
                    </a:lnTo>
                    <a:lnTo>
                      <a:pt x="2521" y="817"/>
                    </a:lnTo>
                    <a:lnTo>
                      <a:pt x="2521" y="817"/>
                    </a:lnTo>
                    <a:lnTo>
                      <a:pt x="2527" y="823"/>
                    </a:lnTo>
                    <a:lnTo>
                      <a:pt x="2527" y="830"/>
                    </a:lnTo>
                    <a:lnTo>
                      <a:pt x="2527" y="830"/>
                    </a:lnTo>
                    <a:lnTo>
                      <a:pt x="2527" y="836"/>
                    </a:lnTo>
                    <a:lnTo>
                      <a:pt x="2527" y="836"/>
                    </a:lnTo>
                    <a:lnTo>
                      <a:pt x="2527" y="842"/>
                    </a:lnTo>
                    <a:lnTo>
                      <a:pt x="2527" y="842"/>
                    </a:lnTo>
                    <a:lnTo>
                      <a:pt x="2533" y="842"/>
                    </a:lnTo>
                    <a:lnTo>
                      <a:pt x="2533" y="842"/>
                    </a:lnTo>
                    <a:lnTo>
                      <a:pt x="2533" y="849"/>
                    </a:lnTo>
                    <a:lnTo>
                      <a:pt x="2533" y="849"/>
                    </a:lnTo>
                    <a:lnTo>
                      <a:pt x="2533" y="849"/>
                    </a:lnTo>
                    <a:lnTo>
                      <a:pt x="2533" y="855"/>
                    </a:lnTo>
                    <a:lnTo>
                      <a:pt x="2533" y="855"/>
                    </a:lnTo>
                    <a:lnTo>
                      <a:pt x="2540" y="855"/>
                    </a:lnTo>
                    <a:lnTo>
                      <a:pt x="2540" y="855"/>
                    </a:lnTo>
                    <a:lnTo>
                      <a:pt x="2540" y="862"/>
                    </a:lnTo>
                    <a:lnTo>
                      <a:pt x="2540" y="862"/>
                    </a:lnTo>
                    <a:lnTo>
                      <a:pt x="2540" y="862"/>
                    </a:lnTo>
                    <a:lnTo>
                      <a:pt x="2540" y="862"/>
                    </a:lnTo>
                    <a:lnTo>
                      <a:pt x="2540" y="868"/>
                    </a:lnTo>
                    <a:lnTo>
                      <a:pt x="2546" y="868"/>
                    </a:lnTo>
                    <a:lnTo>
                      <a:pt x="2546" y="868"/>
                    </a:lnTo>
                    <a:lnTo>
                      <a:pt x="2546" y="874"/>
                    </a:lnTo>
                    <a:lnTo>
                      <a:pt x="2546" y="874"/>
                    </a:lnTo>
                    <a:lnTo>
                      <a:pt x="2546" y="874"/>
                    </a:lnTo>
                    <a:lnTo>
                      <a:pt x="2546" y="874"/>
                    </a:lnTo>
                    <a:lnTo>
                      <a:pt x="2546" y="881"/>
                    </a:lnTo>
                    <a:lnTo>
                      <a:pt x="2552" y="881"/>
                    </a:lnTo>
                    <a:lnTo>
                      <a:pt x="2552" y="881"/>
                    </a:lnTo>
                    <a:lnTo>
                      <a:pt x="2552" y="881"/>
                    </a:lnTo>
                    <a:lnTo>
                      <a:pt x="2552" y="881"/>
                    </a:lnTo>
                    <a:lnTo>
                      <a:pt x="2552" y="887"/>
                    </a:lnTo>
                    <a:lnTo>
                      <a:pt x="2552" y="887"/>
                    </a:lnTo>
                    <a:lnTo>
                      <a:pt x="2552" y="887"/>
                    </a:lnTo>
                    <a:lnTo>
                      <a:pt x="2559" y="887"/>
                    </a:lnTo>
                    <a:lnTo>
                      <a:pt x="2559" y="894"/>
                    </a:lnTo>
                    <a:lnTo>
                      <a:pt x="2559" y="894"/>
                    </a:lnTo>
                    <a:lnTo>
                      <a:pt x="2559" y="894"/>
                    </a:lnTo>
                    <a:lnTo>
                      <a:pt x="2559" y="894"/>
                    </a:lnTo>
                    <a:lnTo>
                      <a:pt x="2559" y="900"/>
                    </a:lnTo>
                    <a:lnTo>
                      <a:pt x="2559" y="900"/>
                    </a:lnTo>
                    <a:lnTo>
                      <a:pt x="2565" y="900"/>
                    </a:lnTo>
                    <a:lnTo>
                      <a:pt x="2565" y="900"/>
                    </a:lnTo>
                    <a:lnTo>
                      <a:pt x="2565" y="900"/>
                    </a:lnTo>
                    <a:lnTo>
                      <a:pt x="2565" y="906"/>
                    </a:lnTo>
                    <a:lnTo>
                      <a:pt x="2565" y="906"/>
                    </a:lnTo>
                    <a:lnTo>
                      <a:pt x="2565" y="906"/>
                    </a:lnTo>
                    <a:lnTo>
                      <a:pt x="2565" y="906"/>
                    </a:lnTo>
                    <a:lnTo>
                      <a:pt x="2572" y="906"/>
                    </a:lnTo>
                    <a:lnTo>
                      <a:pt x="2572" y="913"/>
                    </a:lnTo>
                    <a:lnTo>
                      <a:pt x="2572" y="913"/>
                    </a:lnTo>
                    <a:lnTo>
                      <a:pt x="2572" y="913"/>
                    </a:lnTo>
                    <a:lnTo>
                      <a:pt x="2572" y="913"/>
                    </a:lnTo>
                    <a:lnTo>
                      <a:pt x="2572" y="913"/>
                    </a:lnTo>
                    <a:lnTo>
                      <a:pt x="2572" y="913"/>
                    </a:lnTo>
                    <a:lnTo>
                      <a:pt x="2578" y="919"/>
                    </a:lnTo>
                    <a:lnTo>
                      <a:pt x="2578" y="919"/>
                    </a:lnTo>
                    <a:lnTo>
                      <a:pt x="2578" y="919"/>
                    </a:lnTo>
                    <a:lnTo>
                      <a:pt x="2578" y="919"/>
                    </a:lnTo>
                    <a:lnTo>
                      <a:pt x="2578" y="919"/>
                    </a:lnTo>
                    <a:lnTo>
                      <a:pt x="2578" y="925"/>
                    </a:lnTo>
                    <a:lnTo>
                      <a:pt x="2578" y="925"/>
                    </a:lnTo>
                    <a:lnTo>
                      <a:pt x="2584" y="925"/>
                    </a:lnTo>
                    <a:lnTo>
                      <a:pt x="2584" y="925"/>
                    </a:lnTo>
                    <a:lnTo>
                      <a:pt x="2584" y="925"/>
                    </a:lnTo>
                    <a:lnTo>
                      <a:pt x="2584" y="925"/>
                    </a:lnTo>
                    <a:lnTo>
                      <a:pt x="2584" y="932"/>
                    </a:lnTo>
                    <a:lnTo>
                      <a:pt x="2584" y="932"/>
                    </a:lnTo>
                    <a:lnTo>
                      <a:pt x="2584" y="932"/>
                    </a:lnTo>
                    <a:lnTo>
                      <a:pt x="2591" y="932"/>
                    </a:lnTo>
                    <a:lnTo>
                      <a:pt x="2591" y="932"/>
                    </a:lnTo>
                    <a:lnTo>
                      <a:pt x="2591" y="932"/>
                    </a:lnTo>
                    <a:lnTo>
                      <a:pt x="2591" y="932"/>
                    </a:lnTo>
                    <a:lnTo>
                      <a:pt x="2591" y="932"/>
                    </a:lnTo>
                    <a:lnTo>
                      <a:pt x="2591" y="938"/>
                    </a:lnTo>
                    <a:lnTo>
                      <a:pt x="2591" y="938"/>
                    </a:lnTo>
                    <a:lnTo>
                      <a:pt x="2597" y="938"/>
                    </a:lnTo>
                    <a:lnTo>
                      <a:pt x="2597" y="938"/>
                    </a:lnTo>
                    <a:lnTo>
                      <a:pt x="2597" y="938"/>
                    </a:lnTo>
                    <a:lnTo>
                      <a:pt x="2597" y="938"/>
                    </a:lnTo>
                    <a:lnTo>
                      <a:pt x="2597" y="938"/>
                    </a:lnTo>
                    <a:lnTo>
                      <a:pt x="2597" y="945"/>
                    </a:lnTo>
                    <a:lnTo>
                      <a:pt x="2597" y="945"/>
                    </a:lnTo>
                    <a:lnTo>
                      <a:pt x="2604" y="945"/>
                    </a:lnTo>
                    <a:lnTo>
                      <a:pt x="2604" y="945"/>
                    </a:lnTo>
                    <a:lnTo>
                      <a:pt x="2604" y="945"/>
                    </a:lnTo>
                    <a:lnTo>
                      <a:pt x="2604" y="945"/>
                    </a:lnTo>
                    <a:lnTo>
                      <a:pt x="2604" y="945"/>
                    </a:lnTo>
                    <a:lnTo>
                      <a:pt x="2604" y="945"/>
                    </a:lnTo>
                    <a:lnTo>
                      <a:pt x="2610" y="951"/>
                    </a:lnTo>
                    <a:lnTo>
                      <a:pt x="2610" y="951"/>
                    </a:lnTo>
                    <a:lnTo>
                      <a:pt x="2610" y="951"/>
                    </a:lnTo>
                    <a:lnTo>
                      <a:pt x="2610" y="951"/>
                    </a:lnTo>
                    <a:lnTo>
                      <a:pt x="2610" y="951"/>
                    </a:lnTo>
                    <a:lnTo>
                      <a:pt x="2610" y="951"/>
                    </a:lnTo>
                    <a:lnTo>
                      <a:pt x="2610" y="951"/>
                    </a:lnTo>
                    <a:lnTo>
                      <a:pt x="2616" y="951"/>
                    </a:lnTo>
                    <a:lnTo>
                      <a:pt x="2616" y="951"/>
                    </a:lnTo>
                    <a:lnTo>
                      <a:pt x="2616" y="951"/>
                    </a:lnTo>
                    <a:lnTo>
                      <a:pt x="2616" y="957"/>
                    </a:lnTo>
                    <a:lnTo>
                      <a:pt x="2616" y="957"/>
                    </a:lnTo>
                    <a:lnTo>
                      <a:pt x="2616" y="957"/>
                    </a:lnTo>
                    <a:lnTo>
                      <a:pt x="2616" y="957"/>
                    </a:lnTo>
                    <a:lnTo>
                      <a:pt x="2623" y="957"/>
                    </a:lnTo>
                    <a:lnTo>
                      <a:pt x="2623" y="957"/>
                    </a:lnTo>
                    <a:lnTo>
                      <a:pt x="2623" y="957"/>
                    </a:lnTo>
                    <a:lnTo>
                      <a:pt x="2623" y="957"/>
                    </a:lnTo>
                    <a:lnTo>
                      <a:pt x="2623" y="957"/>
                    </a:lnTo>
                    <a:lnTo>
                      <a:pt x="2623" y="957"/>
                    </a:lnTo>
                    <a:lnTo>
                      <a:pt x="2623" y="957"/>
                    </a:lnTo>
                    <a:lnTo>
                      <a:pt x="2629" y="957"/>
                    </a:lnTo>
                    <a:lnTo>
                      <a:pt x="2629" y="957"/>
                    </a:lnTo>
                    <a:lnTo>
                      <a:pt x="2629" y="957"/>
                    </a:lnTo>
                    <a:lnTo>
                      <a:pt x="2629" y="964"/>
                    </a:lnTo>
                    <a:lnTo>
                      <a:pt x="2629" y="964"/>
                    </a:lnTo>
                    <a:lnTo>
                      <a:pt x="2629" y="964"/>
                    </a:lnTo>
                    <a:lnTo>
                      <a:pt x="2629" y="964"/>
                    </a:lnTo>
                    <a:lnTo>
                      <a:pt x="2629" y="964"/>
                    </a:lnTo>
                    <a:lnTo>
                      <a:pt x="2635" y="964"/>
                    </a:lnTo>
                    <a:lnTo>
                      <a:pt x="2635" y="964"/>
                    </a:lnTo>
                    <a:lnTo>
                      <a:pt x="2635" y="964"/>
                    </a:lnTo>
                    <a:lnTo>
                      <a:pt x="2635" y="964"/>
                    </a:lnTo>
                    <a:lnTo>
                      <a:pt x="2635" y="964"/>
                    </a:lnTo>
                    <a:lnTo>
                      <a:pt x="2635" y="964"/>
                    </a:lnTo>
                    <a:lnTo>
                      <a:pt x="2635" y="964"/>
                    </a:lnTo>
                    <a:lnTo>
                      <a:pt x="2642" y="964"/>
                    </a:lnTo>
                    <a:lnTo>
                      <a:pt x="2642" y="964"/>
                    </a:lnTo>
                    <a:lnTo>
                      <a:pt x="2642" y="964"/>
                    </a:lnTo>
                    <a:lnTo>
                      <a:pt x="2642" y="964"/>
                    </a:lnTo>
                    <a:lnTo>
                      <a:pt x="2642" y="964"/>
                    </a:lnTo>
                    <a:lnTo>
                      <a:pt x="2642" y="964"/>
                    </a:lnTo>
                    <a:lnTo>
                      <a:pt x="2648" y="964"/>
                    </a:lnTo>
                    <a:lnTo>
                      <a:pt x="2648" y="964"/>
                    </a:lnTo>
                    <a:lnTo>
                      <a:pt x="2648" y="964"/>
                    </a:lnTo>
                    <a:lnTo>
                      <a:pt x="2648" y="964"/>
                    </a:lnTo>
                    <a:lnTo>
                      <a:pt x="2648" y="964"/>
                    </a:lnTo>
                    <a:lnTo>
                      <a:pt x="2648" y="964"/>
                    </a:lnTo>
                    <a:lnTo>
                      <a:pt x="2648" y="964"/>
                    </a:lnTo>
                    <a:lnTo>
                      <a:pt x="2655" y="964"/>
                    </a:lnTo>
                    <a:lnTo>
                      <a:pt x="2655" y="964"/>
                    </a:lnTo>
                    <a:lnTo>
                      <a:pt x="2655" y="964"/>
                    </a:lnTo>
                    <a:lnTo>
                      <a:pt x="2655" y="964"/>
                    </a:lnTo>
                    <a:lnTo>
                      <a:pt x="2655" y="964"/>
                    </a:lnTo>
                    <a:lnTo>
                      <a:pt x="2655" y="964"/>
                    </a:lnTo>
                    <a:lnTo>
                      <a:pt x="2655" y="964"/>
                    </a:lnTo>
                    <a:lnTo>
                      <a:pt x="2661" y="964"/>
                    </a:lnTo>
                    <a:lnTo>
                      <a:pt x="2661" y="964"/>
                    </a:lnTo>
                    <a:lnTo>
                      <a:pt x="2661" y="964"/>
                    </a:lnTo>
                    <a:lnTo>
                      <a:pt x="2661" y="964"/>
                    </a:lnTo>
                    <a:lnTo>
                      <a:pt x="2661" y="964"/>
                    </a:lnTo>
                    <a:lnTo>
                      <a:pt x="2661" y="964"/>
                    </a:lnTo>
                    <a:lnTo>
                      <a:pt x="2661" y="964"/>
                    </a:lnTo>
                    <a:lnTo>
                      <a:pt x="2667" y="964"/>
                    </a:lnTo>
                    <a:lnTo>
                      <a:pt x="2667" y="964"/>
                    </a:lnTo>
                    <a:lnTo>
                      <a:pt x="2667" y="964"/>
                    </a:lnTo>
                    <a:lnTo>
                      <a:pt x="2667" y="964"/>
                    </a:lnTo>
                    <a:lnTo>
                      <a:pt x="2667" y="964"/>
                    </a:lnTo>
                    <a:lnTo>
                      <a:pt x="2667" y="970"/>
                    </a:lnTo>
                    <a:lnTo>
                      <a:pt x="2667" y="970"/>
                    </a:lnTo>
                    <a:lnTo>
                      <a:pt x="2674" y="970"/>
                    </a:lnTo>
                    <a:lnTo>
                      <a:pt x="2674" y="970"/>
                    </a:lnTo>
                    <a:lnTo>
                      <a:pt x="2674" y="970"/>
                    </a:lnTo>
                    <a:lnTo>
                      <a:pt x="2674" y="970"/>
                    </a:lnTo>
                    <a:lnTo>
                      <a:pt x="2674" y="970"/>
                    </a:lnTo>
                    <a:lnTo>
                      <a:pt x="2674" y="970"/>
                    </a:lnTo>
                    <a:lnTo>
                      <a:pt x="2674" y="970"/>
                    </a:lnTo>
                    <a:lnTo>
                      <a:pt x="2680" y="970"/>
                    </a:lnTo>
                    <a:lnTo>
                      <a:pt x="2680" y="970"/>
                    </a:lnTo>
                    <a:lnTo>
                      <a:pt x="2680" y="970"/>
                    </a:lnTo>
                    <a:lnTo>
                      <a:pt x="2680" y="976"/>
                    </a:lnTo>
                    <a:lnTo>
                      <a:pt x="2680" y="976"/>
                    </a:lnTo>
                    <a:lnTo>
                      <a:pt x="2680" y="976"/>
                    </a:lnTo>
                    <a:lnTo>
                      <a:pt x="2680" y="976"/>
                    </a:lnTo>
                    <a:lnTo>
                      <a:pt x="2680" y="976"/>
                    </a:lnTo>
                    <a:lnTo>
                      <a:pt x="2687" y="976"/>
                    </a:lnTo>
                    <a:lnTo>
                      <a:pt x="2687" y="976"/>
                    </a:lnTo>
                    <a:lnTo>
                      <a:pt x="2687" y="976"/>
                    </a:lnTo>
                    <a:lnTo>
                      <a:pt x="2687" y="976"/>
                    </a:lnTo>
                    <a:lnTo>
                      <a:pt x="2687" y="976"/>
                    </a:lnTo>
                    <a:lnTo>
                      <a:pt x="2687" y="976"/>
                    </a:lnTo>
                    <a:lnTo>
                      <a:pt x="2693" y="976"/>
                    </a:lnTo>
                    <a:lnTo>
                      <a:pt x="2693" y="976"/>
                    </a:lnTo>
                    <a:lnTo>
                      <a:pt x="2693" y="976"/>
                    </a:lnTo>
                    <a:lnTo>
                      <a:pt x="2693" y="976"/>
                    </a:lnTo>
                    <a:lnTo>
                      <a:pt x="2693" y="976"/>
                    </a:lnTo>
                    <a:lnTo>
                      <a:pt x="2693" y="976"/>
                    </a:lnTo>
                    <a:lnTo>
                      <a:pt x="2693" y="976"/>
                    </a:lnTo>
                    <a:lnTo>
                      <a:pt x="2699" y="976"/>
                    </a:lnTo>
                    <a:lnTo>
                      <a:pt x="2699" y="976"/>
                    </a:lnTo>
                    <a:lnTo>
                      <a:pt x="2699" y="976"/>
                    </a:lnTo>
                    <a:lnTo>
                      <a:pt x="2699" y="976"/>
                    </a:lnTo>
                    <a:lnTo>
                      <a:pt x="2699" y="976"/>
                    </a:lnTo>
                    <a:lnTo>
                      <a:pt x="2699" y="976"/>
                    </a:lnTo>
                    <a:lnTo>
                      <a:pt x="2699" y="976"/>
                    </a:lnTo>
                    <a:lnTo>
                      <a:pt x="2706" y="976"/>
                    </a:lnTo>
                    <a:lnTo>
                      <a:pt x="2706" y="976"/>
                    </a:lnTo>
                    <a:lnTo>
                      <a:pt x="2706" y="976"/>
                    </a:lnTo>
                    <a:lnTo>
                      <a:pt x="2706" y="976"/>
                    </a:lnTo>
                    <a:lnTo>
                      <a:pt x="2706" y="976"/>
                    </a:lnTo>
                    <a:lnTo>
                      <a:pt x="2706" y="976"/>
                    </a:lnTo>
                    <a:lnTo>
                      <a:pt x="2706" y="976"/>
                    </a:lnTo>
                    <a:lnTo>
                      <a:pt x="2712" y="976"/>
                    </a:lnTo>
                    <a:lnTo>
                      <a:pt x="2712" y="976"/>
                    </a:lnTo>
                    <a:lnTo>
                      <a:pt x="2712" y="976"/>
                    </a:lnTo>
                    <a:lnTo>
                      <a:pt x="2712" y="976"/>
                    </a:lnTo>
                    <a:lnTo>
                      <a:pt x="2712" y="976"/>
                    </a:lnTo>
                    <a:lnTo>
                      <a:pt x="2712" y="976"/>
                    </a:lnTo>
                    <a:lnTo>
                      <a:pt x="2712" y="976"/>
                    </a:lnTo>
                    <a:lnTo>
                      <a:pt x="2718" y="970"/>
                    </a:lnTo>
                    <a:lnTo>
                      <a:pt x="2718" y="970"/>
                    </a:lnTo>
                    <a:lnTo>
                      <a:pt x="2718" y="970"/>
                    </a:lnTo>
                    <a:lnTo>
                      <a:pt x="2718" y="970"/>
                    </a:lnTo>
                    <a:lnTo>
                      <a:pt x="2718" y="970"/>
                    </a:lnTo>
                    <a:lnTo>
                      <a:pt x="2718" y="970"/>
                    </a:lnTo>
                    <a:lnTo>
                      <a:pt x="2718" y="970"/>
                    </a:lnTo>
                    <a:lnTo>
                      <a:pt x="2725" y="970"/>
                    </a:lnTo>
                    <a:lnTo>
                      <a:pt x="2725" y="970"/>
                    </a:lnTo>
                    <a:lnTo>
                      <a:pt x="2725" y="970"/>
                    </a:lnTo>
                    <a:lnTo>
                      <a:pt x="2725" y="970"/>
                    </a:lnTo>
                    <a:lnTo>
                      <a:pt x="2725" y="970"/>
                    </a:lnTo>
                    <a:lnTo>
                      <a:pt x="2725" y="970"/>
                    </a:lnTo>
                    <a:lnTo>
                      <a:pt x="2725" y="964"/>
                    </a:lnTo>
                    <a:lnTo>
                      <a:pt x="2731" y="964"/>
                    </a:lnTo>
                    <a:lnTo>
                      <a:pt x="2731" y="964"/>
                    </a:lnTo>
                    <a:lnTo>
                      <a:pt x="2731" y="964"/>
                    </a:lnTo>
                    <a:lnTo>
                      <a:pt x="2731" y="964"/>
                    </a:lnTo>
                    <a:lnTo>
                      <a:pt x="2731" y="964"/>
                    </a:lnTo>
                    <a:lnTo>
                      <a:pt x="2731" y="964"/>
                    </a:lnTo>
                    <a:lnTo>
                      <a:pt x="2731" y="964"/>
                    </a:lnTo>
                    <a:lnTo>
                      <a:pt x="2738" y="964"/>
                    </a:lnTo>
                    <a:lnTo>
                      <a:pt x="2738" y="957"/>
                    </a:lnTo>
                    <a:lnTo>
                      <a:pt x="2738" y="957"/>
                    </a:lnTo>
                    <a:lnTo>
                      <a:pt x="2738" y="957"/>
                    </a:lnTo>
                    <a:lnTo>
                      <a:pt x="2738" y="957"/>
                    </a:lnTo>
                    <a:lnTo>
                      <a:pt x="2738" y="957"/>
                    </a:lnTo>
                    <a:lnTo>
                      <a:pt x="2738" y="957"/>
                    </a:lnTo>
                    <a:lnTo>
                      <a:pt x="2744" y="957"/>
                    </a:lnTo>
                    <a:lnTo>
                      <a:pt x="2744" y="957"/>
                    </a:lnTo>
                    <a:lnTo>
                      <a:pt x="2744" y="951"/>
                    </a:lnTo>
                    <a:lnTo>
                      <a:pt x="2744" y="951"/>
                    </a:lnTo>
                    <a:lnTo>
                      <a:pt x="2744" y="951"/>
                    </a:lnTo>
                    <a:lnTo>
                      <a:pt x="2744" y="951"/>
                    </a:lnTo>
                    <a:lnTo>
                      <a:pt x="2744" y="951"/>
                    </a:lnTo>
                    <a:lnTo>
                      <a:pt x="2750" y="951"/>
                    </a:lnTo>
                    <a:lnTo>
                      <a:pt x="2750" y="951"/>
                    </a:lnTo>
                    <a:lnTo>
                      <a:pt x="2750" y="945"/>
                    </a:lnTo>
                    <a:lnTo>
                      <a:pt x="2750" y="945"/>
                    </a:lnTo>
                    <a:lnTo>
                      <a:pt x="2750" y="945"/>
                    </a:lnTo>
                    <a:lnTo>
                      <a:pt x="2750" y="945"/>
                    </a:lnTo>
                    <a:lnTo>
                      <a:pt x="2750" y="945"/>
                    </a:lnTo>
                    <a:lnTo>
                      <a:pt x="2757" y="945"/>
                    </a:lnTo>
                    <a:lnTo>
                      <a:pt x="2757" y="938"/>
                    </a:lnTo>
                    <a:lnTo>
                      <a:pt x="2757" y="938"/>
                    </a:lnTo>
                    <a:lnTo>
                      <a:pt x="2757" y="938"/>
                    </a:lnTo>
                    <a:lnTo>
                      <a:pt x="2757" y="938"/>
                    </a:lnTo>
                    <a:lnTo>
                      <a:pt x="2757" y="938"/>
                    </a:lnTo>
                    <a:lnTo>
                      <a:pt x="2757" y="932"/>
                    </a:lnTo>
                    <a:lnTo>
                      <a:pt x="2763" y="932"/>
                    </a:lnTo>
                    <a:lnTo>
                      <a:pt x="2763" y="932"/>
                    </a:lnTo>
                    <a:lnTo>
                      <a:pt x="2763" y="932"/>
                    </a:lnTo>
                    <a:lnTo>
                      <a:pt x="2763" y="932"/>
                    </a:lnTo>
                    <a:lnTo>
                      <a:pt x="2763" y="925"/>
                    </a:lnTo>
                    <a:lnTo>
                      <a:pt x="2763" y="925"/>
                    </a:lnTo>
                    <a:lnTo>
                      <a:pt x="2763" y="925"/>
                    </a:lnTo>
                    <a:lnTo>
                      <a:pt x="2769" y="925"/>
                    </a:lnTo>
                    <a:lnTo>
                      <a:pt x="2769" y="925"/>
                    </a:lnTo>
                    <a:lnTo>
                      <a:pt x="2769" y="919"/>
                    </a:lnTo>
                    <a:lnTo>
                      <a:pt x="2769" y="919"/>
                    </a:lnTo>
                    <a:lnTo>
                      <a:pt x="2769" y="919"/>
                    </a:lnTo>
                    <a:lnTo>
                      <a:pt x="2769" y="919"/>
                    </a:lnTo>
                    <a:lnTo>
                      <a:pt x="2769" y="913"/>
                    </a:lnTo>
                    <a:lnTo>
                      <a:pt x="2776" y="913"/>
                    </a:lnTo>
                    <a:lnTo>
                      <a:pt x="2776" y="913"/>
                    </a:lnTo>
                    <a:lnTo>
                      <a:pt x="2776" y="913"/>
                    </a:lnTo>
                    <a:lnTo>
                      <a:pt x="2776" y="906"/>
                    </a:lnTo>
                    <a:lnTo>
                      <a:pt x="2776" y="906"/>
                    </a:lnTo>
                    <a:lnTo>
                      <a:pt x="2776" y="906"/>
                    </a:lnTo>
                    <a:lnTo>
                      <a:pt x="2776" y="906"/>
                    </a:lnTo>
                    <a:lnTo>
                      <a:pt x="2782" y="900"/>
                    </a:lnTo>
                    <a:lnTo>
                      <a:pt x="2782" y="900"/>
                    </a:lnTo>
                    <a:lnTo>
                      <a:pt x="2782" y="900"/>
                    </a:lnTo>
                    <a:lnTo>
                      <a:pt x="2782" y="900"/>
                    </a:lnTo>
                    <a:lnTo>
                      <a:pt x="2782" y="894"/>
                    </a:lnTo>
                    <a:lnTo>
                      <a:pt x="2782" y="894"/>
                    </a:lnTo>
                    <a:lnTo>
                      <a:pt x="2782" y="894"/>
                    </a:lnTo>
                    <a:lnTo>
                      <a:pt x="2789" y="894"/>
                    </a:lnTo>
                    <a:lnTo>
                      <a:pt x="2789" y="887"/>
                    </a:lnTo>
                    <a:lnTo>
                      <a:pt x="2789" y="887"/>
                    </a:lnTo>
                    <a:lnTo>
                      <a:pt x="2789" y="887"/>
                    </a:lnTo>
                    <a:lnTo>
                      <a:pt x="2789" y="881"/>
                    </a:lnTo>
                    <a:lnTo>
                      <a:pt x="2789" y="881"/>
                    </a:lnTo>
                    <a:lnTo>
                      <a:pt x="2789" y="881"/>
                    </a:lnTo>
                    <a:lnTo>
                      <a:pt x="2795" y="881"/>
                    </a:lnTo>
                    <a:lnTo>
                      <a:pt x="2795" y="874"/>
                    </a:lnTo>
                    <a:lnTo>
                      <a:pt x="2795" y="874"/>
                    </a:lnTo>
                    <a:lnTo>
                      <a:pt x="2795" y="874"/>
                    </a:lnTo>
                    <a:lnTo>
                      <a:pt x="2795" y="868"/>
                    </a:lnTo>
                    <a:lnTo>
                      <a:pt x="2795" y="868"/>
                    </a:lnTo>
                    <a:lnTo>
                      <a:pt x="2801" y="862"/>
                    </a:lnTo>
                    <a:lnTo>
                      <a:pt x="2801" y="862"/>
                    </a:lnTo>
                    <a:lnTo>
                      <a:pt x="2801" y="855"/>
                    </a:lnTo>
                    <a:lnTo>
                      <a:pt x="2801" y="849"/>
                    </a:lnTo>
                    <a:lnTo>
                      <a:pt x="2801" y="849"/>
                    </a:lnTo>
                    <a:lnTo>
                      <a:pt x="2801" y="842"/>
                    </a:lnTo>
                    <a:lnTo>
                      <a:pt x="2801" y="836"/>
                    </a:lnTo>
                    <a:lnTo>
                      <a:pt x="2808" y="836"/>
                    </a:lnTo>
                    <a:lnTo>
                      <a:pt x="2808" y="830"/>
                    </a:lnTo>
                    <a:lnTo>
                      <a:pt x="2808" y="823"/>
                    </a:lnTo>
                    <a:lnTo>
                      <a:pt x="2808" y="817"/>
                    </a:lnTo>
                    <a:lnTo>
                      <a:pt x="2808" y="817"/>
                    </a:lnTo>
                    <a:lnTo>
                      <a:pt x="2808" y="811"/>
                    </a:lnTo>
                    <a:lnTo>
                      <a:pt x="2808" y="804"/>
                    </a:lnTo>
                    <a:lnTo>
                      <a:pt x="2814" y="798"/>
                    </a:lnTo>
                    <a:lnTo>
                      <a:pt x="2814" y="791"/>
                    </a:lnTo>
                    <a:lnTo>
                      <a:pt x="2814" y="791"/>
                    </a:lnTo>
                    <a:lnTo>
                      <a:pt x="2814" y="785"/>
                    </a:lnTo>
                    <a:lnTo>
                      <a:pt x="2814" y="779"/>
                    </a:lnTo>
                    <a:lnTo>
                      <a:pt x="2814" y="772"/>
                    </a:lnTo>
                    <a:lnTo>
                      <a:pt x="2814" y="766"/>
                    </a:lnTo>
                    <a:lnTo>
                      <a:pt x="2821" y="753"/>
                    </a:lnTo>
                    <a:lnTo>
                      <a:pt x="2821" y="747"/>
                    </a:lnTo>
                    <a:lnTo>
                      <a:pt x="2821" y="747"/>
                    </a:lnTo>
                    <a:lnTo>
                      <a:pt x="2821" y="740"/>
                    </a:lnTo>
                    <a:lnTo>
                      <a:pt x="2821" y="734"/>
                    </a:lnTo>
                    <a:lnTo>
                      <a:pt x="2821" y="728"/>
                    </a:lnTo>
                    <a:lnTo>
                      <a:pt x="2821" y="721"/>
                    </a:lnTo>
                    <a:lnTo>
                      <a:pt x="2827" y="715"/>
                    </a:lnTo>
                    <a:lnTo>
                      <a:pt x="2827" y="708"/>
                    </a:lnTo>
                    <a:lnTo>
                      <a:pt x="2827" y="702"/>
                    </a:lnTo>
                    <a:lnTo>
                      <a:pt x="2827" y="696"/>
                    </a:lnTo>
                    <a:lnTo>
                      <a:pt x="2827" y="689"/>
                    </a:lnTo>
                    <a:lnTo>
                      <a:pt x="2827" y="683"/>
                    </a:lnTo>
                    <a:lnTo>
                      <a:pt x="2827" y="677"/>
                    </a:lnTo>
                    <a:lnTo>
                      <a:pt x="2833" y="670"/>
                    </a:lnTo>
                    <a:lnTo>
                      <a:pt x="2833" y="664"/>
                    </a:lnTo>
                    <a:lnTo>
                      <a:pt x="2833" y="657"/>
                    </a:lnTo>
                    <a:lnTo>
                      <a:pt x="2833" y="651"/>
                    </a:lnTo>
                    <a:lnTo>
                      <a:pt x="2833" y="645"/>
                    </a:lnTo>
                    <a:lnTo>
                      <a:pt x="2833" y="638"/>
                    </a:lnTo>
                    <a:lnTo>
                      <a:pt x="2833" y="626"/>
                    </a:lnTo>
                    <a:lnTo>
                      <a:pt x="2840" y="619"/>
                    </a:lnTo>
                    <a:lnTo>
                      <a:pt x="2840" y="613"/>
                    </a:lnTo>
                    <a:lnTo>
                      <a:pt x="2840" y="606"/>
                    </a:lnTo>
                    <a:lnTo>
                      <a:pt x="2840" y="600"/>
                    </a:lnTo>
                    <a:lnTo>
                      <a:pt x="2840" y="606"/>
                    </a:lnTo>
                    <a:lnTo>
                      <a:pt x="2840" y="606"/>
                    </a:lnTo>
                    <a:lnTo>
                      <a:pt x="2840" y="613"/>
                    </a:lnTo>
                    <a:lnTo>
                      <a:pt x="2846" y="619"/>
                    </a:lnTo>
                    <a:lnTo>
                      <a:pt x="2846" y="626"/>
                    </a:lnTo>
                    <a:lnTo>
                      <a:pt x="2846" y="632"/>
                    </a:lnTo>
                    <a:lnTo>
                      <a:pt x="2846" y="638"/>
                    </a:lnTo>
                    <a:lnTo>
                      <a:pt x="2846" y="645"/>
                    </a:lnTo>
                    <a:lnTo>
                      <a:pt x="2846" y="645"/>
                    </a:lnTo>
                    <a:lnTo>
                      <a:pt x="2846" y="651"/>
                    </a:lnTo>
                    <a:lnTo>
                      <a:pt x="2852" y="657"/>
                    </a:lnTo>
                    <a:lnTo>
                      <a:pt x="2852" y="664"/>
                    </a:lnTo>
                    <a:lnTo>
                      <a:pt x="2852" y="664"/>
                    </a:lnTo>
                    <a:lnTo>
                      <a:pt x="2852" y="670"/>
                    </a:lnTo>
                    <a:lnTo>
                      <a:pt x="2852" y="677"/>
                    </a:lnTo>
                    <a:lnTo>
                      <a:pt x="2852" y="683"/>
                    </a:lnTo>
                    <a:lnTo>
                      <a:pt x="2852" y="689"/>
                    </a:lnTo>
                    <a:lnTo>
                      <a:pt x="2859" y="689"/>
                    </a:lnTo>
                    <a:lnTo>
                      <a:pt x="2859" y="696"/>
                    </a:lnTo>
                    <a:lnTo>
                      <a:pt x="2859" y="702"/>
                    </a:lnTo>
                    <a:lnTo>
                      <a:pt x="2859" y="708"/>
                    </a:lnTo>
                    <a:lnTo>
                      <a:pt x="2859" y="708"/>
                    </a:lnTo>
                    <a:lnTo>
                      <a:pt x="2859" y="715"/>
                    </a:lnTo>
                    <a:lnTo>
                      <a:pt x="2859" y="721"/>
                    </a:lnTo>
                    <a:lnTo>
                      <a:pt x="2865" y="728"/>
                    </a:lnTo>
                    <a:lnTo>
                      <a:pt x="2865" y="728"/>
                    </a:lnTo>
                    <a:lnTo>
                      <a:pt x="2865" y="734"/>
                    </a:lnTo>
                    <a:lnTo>
                      <a:pt x="2865" y="740"/>
                    </a:lnTo>
                    <a:lnTo>
                      <a:pt x="2865" y="740"/>
                    </a:lnTo>
                    <a:lnTo>
                      <a:pt x="2865" y="747"/>
                    </a:lnTo>
                    <a:lnTo>
                      <a:pt x="2865" y="753"/>
                    </a:lnTo>
                    <a:lnTo>
                      <a:pt x="2872" y="753"/>
                    </a:lnTo>
                    <a:lnTo>
                      <a:pt x="2872" y="760"/>
                    </a:lnTo>
                    <a:lnTo>
                      <a:pt x="2872" y="766"/>
                    </a:lnTo>
                    <a:lnTo>
                      <a:pt x="2872" y="766"/>
                    </a:lnTo>
                    <a:lnTo>
                      <a:pt x="2872" y="772"/>
                    </a:lnTo>
                    <a:lnTo>
                      <a:pt x="2872" y="779"/>
                    </a:lnTo>
                    <a:lnTo>
                      <a:pt x="2872" y="779"/>
                    </a:lnTo>
                    <a:lnTo>
                      <a:pt x="2878" y="785"/>
                    </a:lnTo>
                    <a:lnTo>
                      <a:pt x="2878" y="791"/>
                    </a:lnTo>
                    <a:lnTo>
                      <a:pt x="2878" y="798"/>
                    </a:lnTo>
                    <a:lnTo>
                      <a:pt x="2878" y="798"/>
                    </a:lnTo>
                    <a:lnTo>
                      <a:pt x="2878" y="804"/>
                    </a:lnTo>
                    <a:lnTo>
                      <a:pt x="2878" y="804"/>
                    </a:lnTo>
                    <a:lnTo>
                      <a:pt x="2878" y="811"/>
                    </a:lnTo>
                    <a:lnTo>
                      <a:pt x="2884" y="811"/>
                    </a:lnTo>
                    <a:lnTo>
                      <a:pt x="2884" y="804"/>
                    </a:lnTo>
                    <a:lnTo>
                      <a:pt x="2884" y="804"/>
                    </a:lnTo>
                    <a:lnTo>
                      <a:pt x="2884" y="804"/>
                    </a:lnTo>
                    <a:lnTo>
                      <a:pt x="2884" y="804"/>
                    </a:lnTo>
                    <a:lnTo>
                      <a:pt x="2884" y="798"/>
                    </a:lnTo>
                    <a:lnTo>
                      <a:pt x="2891" y="798"/>
                    </a:lnTo>
                    <a:lnTo>
                      <a:pt x="2891" y="798"/>
                    </a:lnTo>
                    <a:lnTo>
                      <a:pt x="2891" y="798"/>
                    </a:lnTo>
                    <a:lnTo>
                      <a:pt x="2891" y="791"/>
                    </a:lnTo>
                    <a:lnTo>
                      <a:pt x="2891" y="791"/>
                    </a:lnTo>
                    <a:lnTo>
                      <a:pt x="2891" y="791"/>
                    </a:lnTo>
                    <a:lnTo>
                      <a:pt x="2891" y="791"/>
                    </a:lnTo>
                    <a:lnTo>
                      <a:pt x="2897" y="785"/>
                    </a:lnTo>
                    <a:lnTo>
                      <a:pt x="2897" y="785"/>
                    </a:lnTo>
                    <a:lnTo>
                      <a:pt x="2897" y="785"/>
                    </a:lnTo>
                    <a:lnTo>
                      <a:pt x="2897" y="785"/>
                    </a:lnTo>
                    <a:lnTo>
                      <a:pt x="2897" y="785"/>
                    </a:lnTo>
                    <a:lnTo>
                      <a:pt x="2897" y="779"/>
                    </a:lnTo>
                    <a:lnTo>
                      <a:pt x="2897" y="779"/>
                    </a:lnTo>
                    <a:lnTo>
                      <a:pt x="2904" y="779"/>
                    </a:lnTo>
                    <a:lnTo>
                      <a:pt x="2904" y="779"/>
                    </a:lnTo>
                    <a:lnTo>
                      <a:pt x="2904" y="772"/>
                    </a:lnTo>
                    <a:lnTo>
                      <a:pt x="2904" y="772"/>
                    </a:lnTo>
                    <a:lnTo>
                      <a:pt x="2904" y="772"/>
                    </a:lnTo>
                    <a:lnTo>
                      <a:pt x="2904" y="772"/>
                    </a:lnTo>
                    <a:lnTo>
                      <a:pt x="2904" y="766"/>
                    </a:lnTo>
                    <a:lnTo>
                      <a:pt x="2910" y="766"/>
                    </a:lnTo>
                    <a:lnTo>
                      <a:pt x="2910" y="766"/>
                    </a:lnTo>
                    <a:lnTo>
                      <a:pt x="2910" y="766"/>
                    </a:lnTo>
                    <a:lnTo>
                      <a:pt x="2910" y="760"/>
                    </a:lnTo>
                    <a:lnTo>
                      <a:pt x="2910" y="760"/>
                    </a:lnTo>
                    <a:lnTo>
                      <a:pt x="2910" y="760"/>
                    </a:lnTo>
                    <a:lnTo>
                      <a:pt x="2910" y="753"/>
                    </a:lnTo>
                    <a:lnTo>
                      <a:pt x="2916" y="753"/>
                    </a:lnTo>
                    <a:lnTo>
                      <a:pt x="2916" y="753"/>
                    </a:lnTo>
                    <a:lnTo>
                      <a:pt x="2916" y="753"/>
                    </a:lnTo>
                    <a:lnTo>
                      <a:pt x="2916" y="747"/>
                    </a:lnTo>
                    <a:lnTo>
                      <a:pt x="2916" y="747"/>
                    </a:lnTo>
                    <a:lnTo>
                      <a:pt x="2916" y="747"/>
                    </a:lnTo>
                    <a:lnTo>
                      <a:pt x="2916" y="747"/>
                    </a:lnTo>
                    <a:lnTo>
                      <a:pt x="2923" y="740"/>
                    </a:lnTo>
                    <a:lnTo>
                      <a:pt x="2923" y="740"/>
                    </a:lnTo>
                    <a:lnTo>
                      <a:pt x="2923" y="740"/>
                    </a:lnTo>
                    <a:lnTo>
                      <a:pt x="2923" y="740"/>
                    </a:lnTo>
                    <a:lnTo>
                      <a:pt x="2923" y="734"/>
                    </a:lnTo>
                    <a:lnTo>
                      <a:pt x="2923" y="734"/>
                    </a:lnTo>
                    <a:lnTo>
                      <a:pt x="2923" y="734"/>
                    </a:lnTo>
                    <a:lnTo>
                      <a:pt x="2929" y="728"/>
                    </a:lnTo>
                    <a:lnTo>
                      <a:pt x="2929" y="728"/>
                    </a:lnTo>
                    <a:lnTo>
                      <a:pt x="2929" y="728"/>
                    </a:lnTo>
                    <a:lnTo>
                      <a:pt x="2929" y="728"/>
                    </a:lnTo>
                    <a:lnTo>
                      <a:pt x="2929" y="721"/>
                    </a:lnTo>
                    <a:lnTo>
                      <a:pt x="2929" y="721"/>
                    </a:lnTo>
                    <a:lnTo>
                      <a:pt x="2929" y="721"/>
                    </a:lnTo>
                    <a:lnTo>
                      <a:pt x="2935" y="715"/>
                    </a:lnTo>
                    <a:lnTo>
                      <a:pt x="2935" y="715"/>
                    </a:lnTo>
                    <a:lnTo>
                      <a:pt x="2935" y="715"/>
                    </a:lnTo>
                    <a:lnTo>
                      <a:pt x="2935" y="715"/>
                    </a:lnTo>
                    <a:lnTo>
                      <a:pt x="2935" y="708"/>
                    </a:lnTo>
                    <a:lnTo>
                      <a:pt x="2935" y="708"/>
                    </a:lnTo>
                    <a:lnTo>
                      <a:pt x="2935" y="708"/>
                    </a:lnTo>
                    <a:lnTo>
                      <a:pt x="2942" y="702"/>
                    </a:lnTo>
                    <a:lnTo>
                      <a:pt x="2942" y="702"/>
                    </a:lnTo>
                    <a:lnTo>
                      <a:pt x="2942" y="702"/>
                    </a:lnTo>
                    <a:lnTo>
                      <a:pt x="2942" y="696"/>
                    </a:lnTo>
                    <a:lnTo>
                      <a:pt x="2942" y="696"/>
                    </a:lnTo>
                    <a:lnTo>
                      <a:pt x="2942" y="696"/>
                    </a:lnTo>
                    <a:lnTo>
                      <a:pt x="2942" y="689"/>
                    </a:lnTo>
                    <a:lnTo>
                      <a:pt x="2948" y="689"/>
                    </a:lnTo>
                    <a:lnTo>
                      <a:pt x="2948" y="689"/>
                    </a:lnTo>
                    <a:lnTo>
                      <a:pt x="2948" y="683"/>
                    </a:lnTo>
                    <a:lnTo>
                      <a:pt x="2948" y="683"/>
                    </a:lnTo>
                    <a:lnTo>
                      <a:pt x="2948" y="683"/>
                    </a:lnTo>
                    <a:lnTo>
                      <a:pt x="2948" y="677"/>
                    </a:lnTo>
                    <a:lnTo>
                      <a:pt x="2948" y="677"/>
                    </a:lnTo>
                    <a:lnTo>
                      <a:pt x="2955" y="677"/>
                    </a:lnTo>
                    <a:lnTo>
                      <a:pt x="2955" y="670"/>
                    </a:lnTo>
                    <a:lnTo>
                      <a:pt x="2955" y="670"/>
                    </a:lnTo>
                    <a:lnTo>
                      <a:pt x="2955" y="670"/>
                    </a:lnTo>
                    <a:lnTo>
                      <a:pt x="2955" y="670"/>
                    </a:lnTo>
                    <a:lnTo>
                      <a:pt x="2955" y="664"/>
                    </a:lnTo>
                    <a:lnTo>
                      <a:pt x="2955" y="664"/>
                    </a:lnTo>
                    <a:lnTo>
                      <a:pt x="2961" y="664"/>
                    </a:lnTo>
                    <a:lnTo>
                      <a:pt x="2961" y="664"/>
                    </a:lnTo>
                    <a:lnTo>
                      <a:pt x="2961" y="657"/>
                    </a:lnTo>
                    <a:lnTo>
                      <a:pt x="2961" y="657"/>
                    </a:lnTo>
                    <a:lnTo>
                      <a:pt x="2961" y="657"/>
                    </a:lnTo>
                    <a:lnTo>
                      <a:pt x="2961" y="651"/>
                    </a:lnTo>
                    <a:lnTo>
                      <a:pt x="2961" y="651"/>
                    </a:lnTo>
                    <a:lnTo>
                      <a:pt x="2967" y="651"/>
                    </a:lnTo>
                    <a:lnTo>
                      <a:pt x="2967" y="645"/>
                    </a:lnTo>
                    <a:lnTo>
                      <a:pt x="2967" y="645"/>
                    </a:lnTo>
                    <a:lnTo>
                      <a:pt x="2967" y="645"/>
                    </a:lnTo>
                    <a:lnTo>
                      <a:pt x="2967" y="645"/>
                    </a:lnTo>
                    <a:lnTo>
                      <a:pt x="2967" y="638"/>
                    </a:lnTo>
                    <a:lnTo>
                      <a:pt x="2967" y="638"/>
                    </a:lnTo>
                    <a:lnTo>
                      <a:pt x="2974" y="638"/>
                    </a:lnTo>
                    <a:lnTo>
                      <a:pt x="2974" y="632"/>
                    </a:lnTo>
                    <a:lnTo>
                      <a:pt x="2974" y="632"/>
                    </a:lnTo>
                    <a:lnTo>
                      <a:pt x="2974" y="632"/>
                    </a:lnTo>
                    <a:lnTo>
                      <a:pt x="2974" y="626"/>
                    </a:lnTo>
                    <a:lnTo>
                      <a:pt x="2974" y="626"/>
                    </a:lnTo>
                    <a:lnTo>
                      <a:pt x="2974" y="626"/>
                    </a:lnTo>
                    <a:lnTo>
                      <a:pt x="2980" y="619"/>
                    </a:lnTo>
                    <a:lnTo>
                      <a:pt x="2980" y="619"/>
                    </a:lnTo>
                    <a:lnTo>
                      <a:pt x="2980" y="619"/>
                    </a:lnTo>
                    <a:lnTo>
                      <a:pt x="2980" y="613"/>
                    </a:lnTo>
                    <a:lnTo>
                      <a:pt x="2980" y="613"/>
                    </a:lnTo>
                    <a:lnTo>
                      <a:pt x="2980" y="613"/>
                    </a:lnTo>
                    <a:lnTo>
                      <a:pt x="2980" y="606"/>
                    </a:lnTo>
                    <a:lnTo>
                      <a:pt x="2986" y="606"/>
                    </a:lnTo>
                    <a:lnTo>
                      <a:pt x="2986" y="606"/>
                    </a:lnTo>
                    <a:lnTo>
                      <a:pt x="2986" y="600"/>
                    </a:lnTo>
                    <a:lnTo>
                      <a:pt x="2986" y="600"/>
                    </a:lnTo>
                    <a:lnTo>
                      <a:pt x="2986" y="600"/>
                    </a:lnTo>
                    <a:lnTo>
                      <a:pt x="2986" y="594"/>
                    </a:lnTo>
                    <a:lnTo>
                      <a:pt x="2986" y="594"/>
                    </a:lnTo>
                    <a:lnTo>
                      <a:pt x="2993" y="594"/>
                    </a:lnTo>
                    <a:lnTo>
                      <a:pt x="2993" y="587"/>
                    </a:lnTo>
                    <a:lnTo>
                      <a:pt x="2993" y="587"/>
                    </a:lnTo>
                    <a:lnTo>
                      <a:pt x="2993" y="587"/>
                    </a:lnTo>
                    <a:lnTo>
                      <a:pt x="2993" y="581"/>
                    </a:lnTo>
                    <a:lnTo>
                      <a:pt x="2993" y="581"/>
                    </a:lnTo>
                    <a:lnTo>
                      <a:pt x="2993" y="581"/>
                    </a:lnTo>
                    <a:lnTo>
                      <a:pt x="2999" y="575"/>
                    </a:lnTo>
                    <a:lnTo>
                      <a:pt x="2999" y="575"/>
                    </a:lnTo>
                    <a:lnTo>
                      <a:pt x="2999" y="575"/>
                    </a:lnTo>
                    <a:lnTo>
                      <a:pt x="2999" y="568"/>
                    </a:lnTo>
                    <a:lnTo>
                      <a:pt x="2999" y="568"/>
                    </a:lnTo>
                    <a:lnTo>
                      <a:pt x="2999" y="562"/>
                    </a:lnTo>
                    <a:lnTo>
                      <a:pt x="2999" y="562"/>
                    </a:lnTo>
                    <a:lnTo>
                      <a:pt x="3006" y="562"/>
                    </a:lnTo>
                    <a:lnTo>
                      <a:pt x="3006" y="555"/>
                    </a:lnTo>
                    <a:lnTo>
                      <a:pt x="3006" y="555"/>
                    </a:lnTo>
                    <a:lnTo>
                      <a:pt x="3006" y="555"/>
                    </a:lnTo>
                    <a:lnTo>
                      <a:pt x="3006" y="549"/>
                    </a:lnTo>
                    <a:lnTo>
                      <a:pt x="3006" y="549"/>
                    </a:lnTo>
                    <a:lnTo>
                      <a:pt x="3006" y="549"/>
                    </a:lnTo>
                    <a:lnTo>
                      <a:pt x="3012" y="543"/>
                    </a:lnTo>
                    <a:lnTo>
                      <a:pt x="3012" y="543"/>
                    </a:lnTo>
                    <a:lnTo>
                      <a:pt x="3012" y="536"/>
                    </a:lnTo>
                    <a:lnTo>
                      <a:pt x="3012" y="536"/>
                    </a:lnTo>
                    <a:lnTo>
                      <a:pt x="3012" y="536"/>
                    </a:lnTo>
                    <a:lnTo>
                      <a:pt x="3012" y="530"/>
                    </a:lnTo>
                    <a:lnTo>
                      <a:pt x="3012" y="530"/>
                    </a:lnTo>
                    <a:lnTo>
                      <a:pt x="3018" y="530"/>
                    </a:lnTo>
                    <a:lnTo>
                      <a:pt x="3018" y="523"/>
                    </a:lnTo>
                    <a:lnTo>
                      <a:pt x="3018" y="523"/>
                    </a:lnTo>
                    <a:lnTo>
                      <a:pt x="3018" y="530"/>
                    </a:lnTo>
                    <a:lnTo>
                      <a:pt x="3018" y="536"/>
                    </a:lnTo>
                    <a:lnTo>
                      <a:pt x="3018" y="543"/>
                    </a:lnTo>
                    <a:lnTo>
                      <a:pt x="3025" y="543"/>
                    </a:lnTo>
                    <a:lnTo>
                      <a:pt x="3025" y="549"/>
                    </a:lnTo>
                    <a:lnTo>
                      <a:pt x="3025" y="555"/>
                    </a:lnTo>
                    <a:lnTo>
                      <a:pt x="3025" y="555"/>
                    </a:lnTo>
                    <a:lnTo>
                      <a:pt x="3025" y="562"/>
                    </a:lnTo>
                    <a:lnTo>
                      <a:pt x="3025" y="568"/>
                    </a:lnTo>
                    <a:lnTo>
                      <a:pt x="3025" y="568"/>
                    </a:lnTo>
                    <a:lnTo>
                      <a:pt x="3031" y="575"/>
                    </a:lnTo>
                    <a:lnTo>
                      <a:pt x="3031" y="581"/>
                    </a:lnTo>
                    <a:lnTo>
                      <a:pt x="3031" y="581"/>
                    </a:lnTo>
                    <a:lnTo>
                      <a:pt x="3031" y="587"/>
                    </a:lnTo>
                    <a:lnTo>
                      <a:pt x="3031" y="594"/>
                    </a:lnTo>
                    <a:lnTo>
                      <a:pt x="3031" y="594"/>
                    </a:lnTo>
                    <a:lnTo>
                      <a:pt x="3031" y="600"/>
                    </a:lnTo>
                    <a:lnTo>
                      <a:pt x="3038" y="600"/>
                    </a:lnTo>
                    <a:lnTo>
                      <a:pt x="3038" y="606"/>
                    </a:lnTo>
                    <a:lnTo>
                      <a:pt x="3038" y="613"/>
                    </a:lnTo>
                    <a:lnTo>
                      <a:pt x="3038" y="613"/>
                    </a:lnTo>
                    <a:lnTo>
                      <a:pt x="3038" y="619"/>
                    </a:lnTo>
                    <a:lnTo>
                      <a:pt x="3038" y="626"/>
                    </a:lnTo>
                    <a:lnTo>
                      <a:pt x="3038" y="626"/>
                    </a:lnTo>
                    <a:lnTo>
                      <a:pt x="3044" y="632"/>
                    </a:lnTo>
                    <a:lnTo>
                      <a:pt x="3044" y="632"/>
                    </a:lnTo>
                    <a:lnTo>
                      <a:pt x="3044" y="638"/>
                    </a:lnTo>
                    <a:lnTo>
                      <a:pt x="3044" y="645"/>
                    </a:lnTo>
                    <a:lnTo>
                      <a:pt x="3044" y="645"/>
                    </a:lnTo>
                    <a:lnTo>
                      <a:pt x="3044" y="651"/>
                    </a:lnTo>
                    <a:lnTo>
                      <a:pt x="3044" y="651"/>
                    </a:lnTo>
                    <a:lnTo>
                      <a:pt x="3050" y="657"/>
                    </a:lnTo>
                    <a:lnTo>
                      <a:pt x="3050" y="664"/>
                    </a:lnTo>
                    <a:lnTo>
                      <a:pt x="3050" y="664"/>
                    </a:lnTo>
                    <a:lnTo>
                      <a:pt x="3050" y="670"/>
                    </a:lnTo>
                    <a:lnTo>
                      <a:pt x="3050" y="670"/>
                    </a:lnTo>
                    <a:lnTo>
                      <a:pt x="3050" y="677"/>
                    </a:lnTo>
                    <a:lnTo>
                      <a:pt x="3050" y="683"/>
                    </a:lnTo>
                    <a:lnTo>
                      <a:pt x="3057" y="683"/>
                    </a:lnTo>
                    <a:lnTo>
                      <a:pt x="3057" y="689"/>
                    </a:lnTo>
                    <a:lnTo>
                      <a:pt x="3057" y="689"/>
                    </a:lnTo>
                    <a:lnTo>
                      <a:pt x="3057" y="696"/>
                    </a:lnTo>
                    <a:lnTo>
                      <a:pt x="3057" y="696"/>
                    </a:lnTo>
                    <a:lnTo>
                      <a:pt x="3057" y="702"/>
                    </a:lnTo>
                    <a:lnTo>
                      <a:pt x="3057" y="702"/>
                    </a:lnTo>
                    <a:lnTo>
                      <a:pt x="3063" y="708"/>
                    </a:lnTo>
                    <a:lnTo>
                      <a:pt x="3063" y="715"/>
                    </a:lnTo>
                    <a:lnTo>
                      <a:pt x="3063" y="715"/>
                    </a:lnTo>
                    <a:lnTo>
                      <a:pt x="3063" y="721"/>
                    </a:lnTo>
                    <a:lnTo>
                      <a:pt x="3063" y="721"/>
                    </a:lnTo>
                    <a:lnTo>
                      <a:pt x="3063" y="728"/>
                    </a:lnTo>
                    <a:lnTo>
                      <a:pt x="3063" y="728"/>
                    </a:lnTo>
                    <a:lnTo>
                      <a:pt x="3069" y="734"/>
                    </a:lnTo>
                    <a:lnTo>
                      <a:pt x="3069" y="734"/>
                    </a:lnTo>
                    <a:lnTo>
                      <a:pt x="3069" y="740"/>
                    </a:lnTo>
                    <a:lnTo>
                      <a:pt x="3069" y="740"/>
                    </a:lnTo>
                    <a:lnTo>
                      <a:pt x="3069" y="747"/>
                    </a:lnTo>
                    <a:lnTo>
                      <a:pt x="3069" y="747"/>
                    </a:lnTo>
                    <a:lnTo>
                      <a:pt x="3069" y="753"/>
                    </a:lnTo>
                    <a:lnTo>
                      <a:pt x="3076" y="753"/>
                    </a:lnTo>
                    <a:lnTo>
                      <a:pt x="3076" y="760"/>
                    </a:lnTo>
                    <a:lnTo>
                      <a:pt x="3076" y="760"/>
                    </a:lnTo>
                    <a:lnTo>
                      <a:pt x="3076" y="766"/>
                    </a:lnTo>
                    <a:lnTo>
                      <a:pt x="3076" y="766"/>
                    </a:lnTo>
                    <a:lnTo>
                      <a:pt x="3076" y="772"/>
                    </a:lnTo>
                    <a:lnTo>
                      <a:pt x="3076" y="772"/>
                    </a:lnTo>
                    <a:lnTo>
                      <a:pt x="3082" y="779"/>
                    </a:lnTo>
                    <a:lnTo>
                      <a:pt x="3082" y="779"/>
                    </a:lnTo>
                    <a:lnTo>
                      <a:pt x="3082" y="779"/>
                    </a:lnTo>
                    <a:lnTo>
                      <a:pt x="3082" y="785"/>
                    </a:lnTo>
                    <a:lnTo>
                      <a:pt x="3082" y="785"/>
                    </a:lnTo>
                    <a:lnTo>
                      <a:pt x="3082" y="791"/>
                    </a:lnTo>
                    <a:lnTo>
                      <a:pt x="3082" y="791"/>
                    </a:lnTo>
                    <a:lnTo>
                      <a:pt x="3089" y="798"/>
                    </a:lnTo>
                    <a:lnTo>
                      <a:pt x="3089" y="798"/>
                    </a:lnTo>
                    <a:lnTo>
                      <a:pt x="3089" y="804"/>
                    </a:lnTo>
                    <a:lnTo>
                      <a:pt x="3089" y="804"/>
                    </a:lnTo>
                    <a:lnTo>
                      <a:pt x="3089" y="811"/>
                    </a:lnTo>
                    <a:lnTo>
                      <a:pt x="3089" y="811"/>
                    </a:lnTo>
                    <a:lnTo>
                      <a:pt x="3089" y="817"/>
                    </a:lnTo>
                    <a:lnTo>
                      <a:pt x="3095" y="817"/>
                    </a:lnTo>
                    <a:lnTo>
                      <a:pt x="3095" y="823"/>
                    </a:lnTo>
                    <a:lnTo>
                      <a:pt x="3095" y="823"/>
                    </a:lnTo>
                    <a:lnTo>
                      <a:pt x="3095" y="823"/>
                    </a:lnTo>
                    <a:lnTo>
                      <a:pt x="3095" y="830"/>
                    </a:lnTo>
                    <a:lnTo>
                      <a:pt x="3095" y="830"/>
                    </a:lnTo>
                    <a:lnTo>
                      <a:pt x="3095" y="836"/>
                    </a:lnTo>
                    <a:lnTo>
                      <a:pt x="3101" y="836"/>
                    </a:lnTo>
                    <a:lnTo>
                      <a:pt x="3101" y="836"/>
                    </a:lnTo>
                    <a:lnTo>
                      <a:pt x="3101" y="842"/>
                    </a:lnTo>
                    <a:lnTo>
                      <a:pt x="3101" y="842"/>
                    </a:lnTo>
                    <a:lnTo>
                      <a:pt x="3101" y="849"/>
                    </a:lnTo>
                    <a:lnTo>
                      <a:pt x="3101" y="849"/>
                    </a:lnTo>
                    <a:lnTo>
                      <a:pt x="3101" y="849"/>
                    </a:lnTo>
                    <a:lnTo>
                      <a:pt x="3108" y="855"/>
                    </a:lnTo>
                    <a:lnTo>
                      <a:pt x="3108" y="855"/>
                    </a:lnTo>
                    <a:lnTo>
                      <a:pt x="3108" y="862"/>
                    </a:lnTo>
                    <a:lnTo>
                      <a:pt x="3108" y="862"/>
                    </a:lnTo>
                    <a:lnTo>
                      <a:pt x="3108" y="862"/>
                    </a:lnTo>
                    <a:lnTo>
                      <a:pt x="3108" y="868"/>
                    </a:lnTo>
                    <a:lnTo>
                      <a:pt x="3108" y="868"/>
                    </a:lnTo>
                    <a:lnTo>
                      <a:pt x="3114" y="868"/>
                    </a:lnTo>
                    <a:lnTo>
                      <a:pt x="3114" y="874"/>
                    </a:lnTo>
                    <a:lnTo>
                      <a:pt x="3114" y="874"/>
                    </a:lnTo>
                    <a:lnTo>
                      <a:pt x="3114" y="881"/>
                    </a:lnTo>
                    <a:lnTo>
                      <a:pt x="3114" y="881"/>
                    </a:lnTo>
                    <a:lnTo>
                      <a:pt x="3114" y="881"/>
                    </a:lnTo>
                    <a:lnTo>
                      <a:pt x="3114" y="887"/>
                    </a:lnTo>
                    <a:lnTo>
                      <a:pt x="3120" y="887"/>
                    </a:lnTo>
                    <a:lnTo>
                      <a:pt x="3120" y="887"/>
                    </a:lnTo>
                    <a:lnTo>
                      <a:pt x="3120" y="894"/>
                    </a:lnTo>
                    <a:lnTo>
                      <a:pt x="3120" y="894"/>
                    </a:lnTo>
                    <a:lnTo>
                      <a:pt x="3120" y="894"/>
                    </a:lnTo>
                    <a:lnTo>
                      <a:pt x="3120" y="900"/>
                    </a:lnTo>
                    <a:lnTo>
                      <a:pt x="3120" y="900"/>
                    </a:lnTo>
                    <a:lnTo>
                      <a:pt x="3127" y="900"/>
                    </a:lnTo>
                    <a:lnTo>
                      <a:pt x="3127" y="900"/>
                    </a:lnTo>
                    <a:lnTo>
                      <a:pt x="3127" y="906"/>
                    </a:lnTo>
                    <a:lnTo>
                      <a:pt x="3127" y="906"/>
                    </a:lnTo>
                    <a:lnTo>
                      <a:pt x="3127" y="906"/>
                    </a:lnTo>
                    <a:lnTo>
                      <a:pt x="3127" y="913"/>
                    </a:lnTo>
                    <a:lnTo>
                      <a:pt x="3127" y="913"/>
                    </a:lnTo>
                    <a:lnTo>
                      <a:pt x="3133" y="913"/>
                    </a:lnTo>
                    <a:lnTo>
                      <a:pt x="3133" y="919"/>
                    </a:lnTo>
                    <a:lnTo>
                      <a:pt x="3133" y="919"/>
                    </a:lnTo>
                    <a:lnTo>
                      <a:pt x="3133" y="919"/>
                    </a:lnTo>
                    <a:lnTo>
                      <a:pt x="3133" y="919"/>
                    </a:lnTo>
                    <a:lnTo>
                      <a:pt x="3133" y="925"/>
                    </a:lnTo>
                    <a:lnTo>
                      <a:pt x="3133" y="925"/>
                    </a:lnTo>
                    <a:lnTo>
                      <a:pt x="3140" y="925"/>
                    </a:lnTo>
                    <a:lnTo>
                      <a:pt x="3140" y="925"/>
                    </a:lnTo>
                    <a:lnTo>
                      <a:pt x="3140" y="932"/>
                    </a:lnTo>
                    <a:lnTo>
                      <a:pt x="3140" y="932"/>
                    </a:lnTo>
                    <a:lnTo>
                      <a:pt x="3140" y="932"/>
                    </a:lnTo>
                    <a:lnTo>
                      <a:pt x="3140" y="932"/>
                    </a:lnTo>
                    <a:lnTo>
                      <a:pt x="3140" y="938"/>
                    </a:lnTo>
                    <a:lnTo>
                      <a:pt x="3146" y="938"/>
                    </a:lnTo>
                    <a:lnTo>
                      <a:pt x="3146" y="938"/>
                    </a:lnTo>
                    <a:lnTo>
                      <a:pt x="3146" y="938"/>
                    </a:lnTo>
                    <a:lnTo>
                      <a:pt x="3146" y="945"/>
                    </a:lnTo>
                    <a:lnTo>
                      <a:pt x="3146" y="945"/>
                    </a:lnTo>
                    <a:lnTo>
                      <a:pt x="3146" y="945"/>
                    </a:lnTo>
                    <a:lnTo>
                      <a:pt x="3152" y="945"/>
                    </a:lnTo>
                    <a:lnTo>
                      <a:pt x="3152" y="951"/>
                    </a:lnTo>
                    <a:lnTo>
                      <a:pt x="3152" y="951"/>
                    </a:lnTo>
                    <a:lnTo>
                      <a:pt x="3152" y="951"/>
                    </a:lnTo>
                    <a:lnTo>
                      <a:pt x="3152" y="951"/>
                    </a:lnTo>
                    <a:lnTo>
                      <a:pt x="3152" y="951"/>
                    </a:lnTo>
                    <a:lnTo>
                      <a:pt x="3152" y="951"/>
                    </a:lnTo>
                    <a:lnTo>
                      <a:pt x="3159" y="951"/>
                    </a:lnTo>
                    <a:lnTo>
                      <a:pt x="3159" y="951"/>
                    </a:lnTo>
                    <a:lnTo>
                      <a:pt x="3159" y="951"/>
                    </a:lnTo>
                    <a:lnTo>
                      <a:pt x="3159" y="951"/>
                    </a:lnTo>
                    <a:lnTo>
                      <a:pt x="3159" y="951"/>
                    </a:lnTo>
                    <a:lnTo>
                      <a:pt x="3159" y="951"/>
                    </a:lnTo>
                    <a:lnTo>
                      <a:pt x="3159" y="951"/>
                    </a:lnTo>
                    <a:lnTo>
                      <a:pt x="3159" y="951"/>
                    </a:lnTo>
                    <a:lnTo>
                      <a:pt x="3165" y="951"/>
                    </a:lnTo>
                    <a:lnTo>
                      <a:pt x="3165" y="951"/>
                    </a:lnTo>
                    <a:lnTo>
                      <a:pt x="3165" y="951"/>
                    </a:lnTo>
                    <a:lnTo>
                      <a:pt x="3165" y="951"/>
                    </a:lnTo>
                    <a:lnTo>
                      <a:pt x="3165" y="951"/>
                    </a:lnTo>
                    <a:lnTo>
                      <a:pt x="3165" y="945"/>
                    </a:lnTo>
                    <a:lnTo>
                      <a:pt x="3165" y="945"/>
                    </a:lnTo>
                    <a:lnTo>
                      <a:pt x="3172" y="945"/>
                    </a:lnTo>
                    <a:lnTo>
                      <a:pt x="3172" y="945"/>
                    </a:lnTo>
                    <a:lnTo>
                      <a:pt x="3172" y="945"/>
                    </a:lnTo>
                    <a:lnTo>
                      <a:pt x="3172" y="945"/>
                    </a:lnTo>
                    <a:lnTo>
                      <a:pt x="3172" y="945"/>
                    </a:lnTo>
                    <a:lnTo>
                      <a:pt x="3172" y="945"/>
                    </a:lnTo>
                    <a:lnTo>
                      <a:pt x="3172" y="945"/>
                    </a:lnTo>
                    <a:lnTo>
                      <a:pt x="3178" y="945"/>
                    </a:lnTo>
                    <a:lnTo>
                      <a:pt x="3178" y="945"/>
                    </a:lnTo>
                    <a:lnTo>
                      <a:pt x="3178" y="938"/>
                    </a:lnTo>
                    <a:lnTo>
                      <a:pt x="3178" y="938"/>
                    </a:lnTo>
                    <a:lnTo>
                      <a:pt x="3178" y="938"/>
                    </a:lnTo>
                    <a:lnTo>
                      <a:pt x="3178" y="938"/>
                    </a:lnTo>
                    <a:lnTo>
                      <a:pt x="3178" y="938"/>
                    </a:lnTo>
                    <a:lnTo>
                      <a:pt x="3184" y="938"/>
                    </a:lnTo>
                    <a:lnTo>
                      <a:pt x="3184" y="938"/>
                    </a:lnTo>
                    <a:lnTo>
                      <a:pt x="3184" y="938"/>
                    </a:lnTo>
                    <a:lnTo>
                      <a:pt x="3184" y="938"/>
                    </a:lnTo>
                    <a:lnTo>
                      <a:pt x="3184" y="932"/>
                    </a:lnTo>
                    <a:lnTo>
                      <a:pt x="3184" y="932"/>
                    </a:lnTo>
                    <a:lnTo>
                      <a:pt x="3184" y="932"/>
                    </a:lnTo>
                    <a:lnTo>
                      <a:pt x="3191" y="932"/>
                    </a:lnTo>
                    <a:lnTo>
                      <a:pt x="3191" y="932"/>
                    </a:lnTo>
                    <a:lnTo>
                      <a:pt x="3191" y="932"/>
                    </a:lnTo>
                    <a:lnTo>
                      <a:pt x="3191" y="932"/>
                    </a:lnTo>
                    <a:lnTo>
                      <a:pt x="3191" y="925"/>
                    </a:lnTo>
                    <a:lnTo>
                      <a:pt x="3191" y="925"/>
                    </a:lnTo>
                    <a:lnTo>
                      <a:pt x="3197" y="925"/>
                    </a:lnTo>
                    <a:lnTo>
                      <a:pt x="3197" y="925"/>
                    </a:lnTo>
                    <a:lnTo>
                      <a:pt x="3197" y="925"/>
                    </a:lnTo>
                    <a:lnTo>
                      <a:pt x="3197" y="932"/>
                    </a:lnTo>
                    <a:lnTo>
                      <a:pt x="3197" y="932"/>
                    </a:lnTo>
                    <a:lnTo>
                      <a:pt x="3197" y="938"/>
                    </a:lnTo>
                    <a:lnTo>
                      <a:pt x="3197" y="938"/>
                    </a:lnTo>
                    <a:lnTo>
                      <a:pt x="3203" y="938"/>
                    </a:lnTo>
                    <a:lnTo>
                      <a:pt x="3203" y="945"/>
                    </a:lnTo>
                    <a:lnTo>
                      <a:pt x="3203" y="945"/>
                    </a:lnTo>
                    <a:lnTo>
                      <a:pt x="3203" y="945"/>
                    </a:lnTo>
                    <a:lnTo>
                      <a:pt x="3203" y="951"/>
                    </a:lnTo>
                    <a:lnTo>
                      <a:pt x="3203" y="951"/>
                    </a:lnTo>
                    <a:lnTo>
                      <a:pt x="3203" y="951"/>
                    </a:lnTo>
                    <a:lnTo>
                      <a:pt x="3210" y="951"/>
                    </a:lnTo>
                    <a:lnTo>
                      <a:pt x="3210" y="957"/>
                    </a:lnTo>
                    <a:lnTo>
                      <a:pt x="3210" y="957"/>
                    </a:lnTo>
                    <a:lnTo>
                      <a:pt x="3210" y="957"/>
                    </a:lnTo>
                    <a:lnTo>
                      <a:pt x="3210" y="964"/>
                    </a:lnTo>
                    <a:lnTo>
                      <a:pt x="3210" y="964"/>
                    </a:lnTo>
                    <a:lnTo>
                      <a:pt x="3210" y="964"/>
                    </a:lnTo>
                    <a:lnTo>
                      <a:pt x="3216" y="964"/>
                    </a:lnTo>
                    <a:lnTo>
                      <a:pt x="3216" y="970"/>
                    </a:lnTo>
                    <a:lnTo>
                      <a:pt x="3216" y="970"/>
                    </a:lnTo>
                    <a:lnTo>
                      <a:pt x="3216" y="970"/>
                    </a:lnTo>
                    <a:lnTo>
                      <a:pt x="3216" y="970"/>
                    </a:lnTo>
                    <a:lnTo>
                      <a:pt x="3216" y="976"/>
                    </a:lnTo>
                    <a:lnTo>
                      <a:pt x="3216" y="976"/>
                    </a:lnTo>
                    <a:lnTo>
                      <a:pt x="3223" y="976"/>
                    </a:lnTo>
                    <a:lnTo>
                      <a:pt x="3223" y="976"/>
                    </a:lnTo>
                    <a:lnTo>
                      <a:pt x="3223" y="976"/>
                    </a:lnTo>
                    <a:lnTo>
                      <a:pt x="3223" y="983"/>
                    </a:lnTo>
                    <a:lnTo>
                      <a:pt x="3223" y="983"/>
                    </a:lnTo>
                    <a:lnTo>
                      <a:pt x="3223" y="983"/>
                    </a:lnTo>
                    <a:lnTo>
                      <a:pt x="3223" y="983"/>
                    </a:lnTo>
                    <a:lnTo>
                      <a:pt x="3229" y="983"/>
                    </a:lnTo>
                    <a:lnTo>
                      <a:pt x="3229" y="983"/>
                    </a:lnTo>
                    <a:lnTo>
                      <a:pt x="3229" y="989"/>
                    </a:lnTo>
                    <a:lnTo>
                      <a:pt x="3229" y="989"/>
                    </a:lnTo>
                    <a:lnTo>
                      <a:pt x="3229" y="989"/>
                    </a:lnTo>
                    <a:lnTo>
                      <a:pt x="3229" y="989"/>
                    </a:lnTo>
                    <a:lnTo>
                      <a:pt x="3229" y="989"/>
                    </a:lnTo>
                    <a:lnTo>
                      <a:pt x="3235" y="989"/>
                    </a:lnTo>
                    <a:lnTo>
                      <a:pt x="3235" y="989"/>
                    </a:lnTo>
                    <a:lnTo>
                      <a:pt x="3235" y="996"/>
                    </a:lnTo>
                    <a:lnTo>
                      <a:pt x="3235" y="996"/>
                    </a:lnTo>
                    <a:lnTo>
                      <a:pt x="3235" y="996"/>
                    </a:lnTo>
                    <a:lnTo>
                      <a:pt x="3235" y="996"/>
                    </a:lnTo>
                    <a:lnTo>
                      <a:pt x="3235" y="996"/>
                    </a:lnTo>
                    <a:lnTo>
                      <a:pt x="3242" y="996"/>
                    </a:lnTo>
                    <a:lnTo>
                      <a:pt x="3242" y="996"/>
                    </a:lnTo>
                    <a:lnTo>
                      <a:pt x="3242" y="996"/>
                    </a:lnTo>
                    <a:lnTo>
                      <a:pt x="3242" y="996"/>
                    </a:lnTo>
                    <a:lnTo>
                      <a:pt x="3242" y="996"/>
                    </a:lnTo>
                    <a:lnTo>
                      <a:pt x="3242" y="996"/>
                    </a:lnTo>
                    <a:lnTo>
                      <a:pt x="3242" y="996"/>
                    </a:lnTo>
                    <a:lnTo>
                      <a:pt x="3248" y="996"/>
                    </a:lnTo>
                    <a:lnTo>
                      <a:pt x="3248" y="996"/>
                    </a:lnTo>
                    <a:lnTo>
                      <a:pt x="3248" y="989"/>
                    </a:lnTo>
                    <a:lnTo>
                      <a:pt x="3248" y="989"/>
                    </a:lnTo>
                    <a:lnTo>
                      <a:pt x="3248" y="989"/>
                    </a:lnTo>
                    <a:lnTo>
                      <a:pt x="3248" y="989"/>
                    </a:lnTo>
                    <a:lnTo>
                      <a:pt x="3255" y="989"/>
                    </a:lnTo>
                    <a:lnTo>
                      <a:pt x="3255" y="989"/>
                    </a:lnTo>
                    <a:lnTo>
                      <a:pt x="3255" y="989"/>
                    </a:lnTo>
                    <a:lnTo>
                      <a:pt x="3255" y="989"/>
                    </a:lnTo>
                    <a:lnTo>
                      <a:pt x="3255" y="989"/>
                    </a:lnTo>
                    <a:lnTo>
                      <a:pt x="3255" y="989"/>
                    </a:lnTo>
                    <a:lnTo>
                      <a:pt x="3255" y="989"/>
                    </a:lnTo>
                    <a:lnTo>
                      <a:pt x="3261" y="983"/>
                    </a:lnTo>
                    <a:lnTo>
                      <a:pt x="3261" y="983"/>
                    </a:lnTo>
                    <a:lnTo>
                      <a:pt x="3261" y="983"/>
                    </a:lnTo>
                    <a:lnTo>
                      <a:pt x="3261" y="983"/>
                    </a:lnTo>
                    <a:lnTo>
                      <a:pt x="3261" y="983"/>
                    </a:lnTo>
                    <a:lnTo>
                      <a:pt x="3261" y="983"/>
                    </a:lnTo>
                    <a:lnTo>
                      <a:pt x="3261" y="983"/>
                    </a:lnTo>
                    <a:lnTo>
                      <a:pt x="3267" y="983"/>
                    </a:lnTo>
                    <a:lnTo>
                      <a:pt x="3267" y="976"/>
                    </a:lnTo>
                    <a:lnTo>
                      <a:pt x="3267" y="976"/>
                    </a:lnTo>
                    <a:lnTo>
                      <a:pt x="3267" y="976"/>
                    </a:lnTo>
                    <a:lnTo>
                      <a:pt x="3267" y="976"/>
                    </a:lnTo>
                    <a:lnTo>
                      <a:pt x="3267" y="976"/>
                    </a:lnTo>
                    <a:lnTo>
                      <a:pt x="3267" y="976"/>
                    </a:lnTo>
                    <a:lnTo>
                      <a:pt x="3274" y="970"/>
                    </a:lnTo>
                    <a:lnTo>
                      <a:pt x="3274" y="970"/>
                    </a:lnTo>
                    <a:lnTo>
                      <a:pt x="3274" y="970"/>
                    </a:lnTo>
                    <a:lnTo>
                      <a:pt x="3274" y="970"/>
                    </a:lnTo>
                    <a:lnTo>
                      <a:pt x="3274" y="970"/>
                    </a:lnTo>
                    <a:lnTo>
                      <a:pt x="3274" y="964"/>
                    </a:lnTo>
                    <a:lnTo>
                      <a:pt x="3274" y="964"/>
                    </a:lnTo>
                    <a:lnTo>
                      <a:pt x="3280" y="964"/>
                    </a:lnTo>
                    <a:lnTo>
                      <a:pt x="3280" y="964"/>
                    </a:lnTo>
                    <a:lnTo>
                      <a:pt x="3280" y="964"/>
                    </a:lnTo>
                    <a:lnTo>
                      <a:pt x="3280" y="957"/>
                    </a:lnTo>
                    <a:lnTo>
                      <a:pt x="3280" y="957"/>
                    </a:lnTo>
                    <a:lnTo>
                      <a:pt x="3280" y="957"/>
                    </a:lnTo>
                    <a:lnTo>
                      <a:pt x="3280" y="957"/>
                    </a:lnTo>
                    <a:lnTo>
                      <a:pt x="3286" y="951"/>
                    </a:lnTo>
                    <a:lnTo>
                      <a:pt x="3286" y="951"/>
                    </a:lnTo>
                    <a:lnTo>
                      <a:pt x="3286" y="951"/>
                    </a:lnTo>
                    <a:lnTo>
                      <a:pt x="3286" y="951"/>
                    </a:lnTo>
                    <a:lnTo>
                      <a:pt x="3286" y="945"/>
                    </a:lnTo>
                    <a:lnTo>
                      <a:pt x="3286" y="945"/>
                    </a:lnTo>
                    <a:lnTo>
                      <a:pt x="3286" y="945"/>
                    </a:lnTo>
                    <a:lnTo>
                      <a:pt x="3286" y="945"/>
                    </a:lnTo>
                    <a:lnTo>
                      <a:pt x="3293" y="938"/>
                    </a:lnTo>
                    <a:lnTo>
                      <a:pt x="3293" y="938"/>
                    </a:lnTo>
                    <a:lnTo>
                      <a:pt x="3293" y="938"/>
                    </a:lnTo>
                    <a:lnTo>
                      <a:pt x="3293" y="938"/>
                    </a:lnTo>
                    <a:lnTo>
                      <a:pt x="3293" y="932"/>
                    </a:lnTo>
                    <a:lnTo>
                      <a:pt x="3293" y="932"/>
                    </a:lnTo>
                    <a:lnTo>
                      <a:pt x="3293" y="932"/>
                    </a:lnTo>
                    <a:lnTo>
                      <a:pt x="3299" y="925"/>
                    </a:lnTo>
                    <a:lnTo>
                      <a:pt x="3299" y="925"/>
                    </a:lnTo>
                    <a:lnTo>
                      <a:pt x="3299" y="925"/>
                    </a:lnTo>
                    <a:lnTo>
                      <a:pt x="3299" y="919"/>
                    </a:lnTo>
                    <a:lnTo>
                      <a:pt x="3299" y="919"/>
                    </a:lnTo>
                    <a:lnTo>
                      <a:pt x="3299" y="919"/>
                    </a:lnTo>
                    <a:lnTo>
                      <a:pt x="3299" y="913"/>
                    </a:lnTo>
                    <a:lnTo>
                      <a:pt x="3306" y="913"/>
                    </a:lnTo>
                    <a:lnTo>
                      <a:pt x="3306" y="913"/>
                    </a:lnTo>
                    <a:lnTo>
                      <a:pt x="3306" y="906"/>
                    </a:lnTo>
                    <a:lnTo>
                      <a:pt x="3306" y="906"/>
                    </a:lnTo>
                    <a:lnTo>
                      <a:pt x="3306" y="900"/>
                    </a:lnTo>
                    <a:lnTo>
                      <a:pt x="3306" y="900"/>
                    </a:lnTo>
                    <a:lnTo>
                      <a:pt x="3312" y="900"/>
                    </a:lnTo>
                    <a:lnTo>
                      <a:pt x="3312" y="894"/>
                    </a:lnTo>
                    <a:lnTo>
                      <a:pt x="3312" y="894"/>
                    </a:lnTo>
                    <a:lnTo>
                      <a:pt x="3312" y="894"/>
                    </a:lnTo>
                    <a:lnTo>
                      <a:pt x="3312" y="887"/>
                    </a:lnTo>
                    <a:lnTo>
                      <a:pt x="3312" y="887"/>
                    </a:lnTo>
                    <a:lnTo>
                      <a:pt x="3312" y="887"/>
                    </a:lnTo>
                    <a:lnTo>
                      <a:pt x="3318" y="881"/>
                    </a:lnTo>
                    <a:lnTo>
                      <a:pt x="3318" y="881"/>
                    </a:lnTo>
                    <a:lnTo>
                      <a:pt x="3318" y="874"/>
                    </a:lnTo>
                    <a:lnTo>
                      <a:pt x="3318" y="874"/>
                    </a:lnTo>
                    <a:lnTo>
                      <a:pt x="3318" y="874"/>
                    </a:lnTo>
                    <a:lnTo>
                      <a:pt x="3318" y="868"/>
                    </a:lnTo>
                    <a:lnTo>
                      <a:pt x="3318" y="868"/>
                    </a:lnTo>
                    <a:lnTo>
                      <a:pt x="3325" y="862"/>
                    </a:lnTo>
                    <a:lnTo>
                      <a:pt x="3325" y="862"/>
                    </a:lnTo>
                    <a:lnTo>
                      <a:pt x="3325" y="855"/>
                    </a:lnTo>
                    <a:lnTo>
                      <a:pt x="3325" y="855"/>
                    </a:lnTo>
                    <a:lnTo>
                      <a:pt x="3325" y="855"/>
                    </a:lnTo>
                    <a:lnTo>
                      <a:pt x="3325" y="849"/>
                    </a:lnTo>
                    <a:lnTo>
                      <a:pt x="3325" y="849"/>
                    </a:lnTo>
                    <a:lnTo>
                      <a:pt x="3331" y="842"/>
                    </a:lnTo>
                    <a:lnTo>
                      <a:pt x="3331" y="842"/>
                    </a:lnTo>
                    <a:lnTo>
                      <a:pt x="3331" y="836"/>
                    </a:lnTo>
                    <a:lnTo>
                      <a:pt x="3331" y="836"/>
                    </a:lnTo>
                    <a:lnTo>
                      <a:pt x="3331" y="830"/>
                    </a:lnTo>
                    <a:lnTo>
                      <a:pt x="3331" y="830"/>
                    </a:lnTo>
                    <a:lnTo>
                      <a:pt x="3331" y="823"/>
                    </a:lnTo>
                    <a:lnTo>
                      <a:pt x="3337" y="823"/>
                    </a:lnTo>
                    <a:lnTo>
                      <a:pt x="3337" y="817"/>
                    </a:lnTo>
                    <a:lnTo>
                      <a:pt x="3337" y="817"/>
                    </a:lnTo>
                    <a:lnTo>
                      <a:pt x="3337" y="811"/>
                    </a:lnTo>
                    <a:lnTo>
                      <a:pt x="3337" y="811"/>
                    </a:lnTo>
                    <a:lnTo>
                      <a:pt x="3337" y="804"/>
                    </a:lnTo>
                    <a:lnTo>
                      <a:pt x="3337" y="804"/>
                    </a:lnTo>
                    <a:lnTo>
                      <a:pt x="3344" y="798"/>
                    </a:lnTo>
                    <a:lnTo>
                      <a:pt x="3344" y="798"/>
                    </a:lnTo>
                    <a:lnTo>
                      <a:pt x="3344" y="791"/>
                    </a:lnTo>
                    <a:lnTo>
                      <a:pt x="3344" y="791"/>
                    </a:lnTo>
                    <a:lnTo>
                      <a:pt x="3344" y="785"/>
                    </a:lnTo>
                    <a:lnTo>
                      <a:pt x="3344" y="785"/>
                    </a:lnTo>
                    <a:lnTo>
                      <a:pt x="3344" y="779"/>
                    </a:lnTo>
                    <a:lnTo>
                      <a:pt x="3344" y="779"/>
                    </a:lnTo>
                    <a:lnTo>
                      <a:pt x="3350" y="772"/>
                    </a:lnTo>
                    <a:lnTo>
                      <a:pt x="3350" y="766"/>
                    </a:lnTo>
                    <a:lnTo>
                      <a:pt x="3350" y="766"/>
                    </a:lnTo>
                    <a:lnTo>
                      <a:pt x="3350" y="760"/>
                    </a:lnTo>
                    <a:lnTo>
                      <a:pt x="3350" y="753"/>
                    </a:lnTo>
                    <a:lnTo>
                      <a:pt x="3350" y="753"/>
                    </a:lnTo>
                    <a:lnTo>
                      <a:pt x="3357" y="747"/>
                    </a:lnTo>
                    <a:lnTo>
                      <a:pt x="3357" y="747"/>
                    </a:lnTo>
                    <a:lnTo>
                      <a:pt x="3357" y="740"/>
                    </a:lnTo>
                    <a:lnTo>
                      <a:pt x="3357" y="740"/>
                    </a:lnTo>
                    <a:lnTo>
                      <a:pt x="3357" y="734"/>
                    </a:lnTo>
                    <a:lnTo>
                      <a:pt x="3357" y="728"/>
                    </a:lnTo>
                    <a:lnTo>
                      <a:pt x="3357" y="728"/>
                    </a:lnTo>
                    <a:lnTo>
                      <a:pt x="3363" y="721"/>
                    </a:lnTo>
                    <a:lnTo>
                      <a:pt x="3363" y="721"/>
                    </a:lnTo>
                    <a:lnTo>
                      <a:pt x="3363" y="715"/>
                    </a:lnTo>
                    <a:lnTo>
                      <a:pt x="3363" y="708"/>
                    </a:lnTo>
                    <a:lnTo>
                      <a:pt x="3363" y="708"/>
                    </a:lnTo>
                    <a:lnTo>
                      <a:pt x="3363" y="702"/>
                    </a:lnTo>
                    <a:lnTo>
                      <a:pt x="3363" y="702"/>
                    </a:lnTo>
                    <a:lnTo>
                      <a:pt x="3369" y="696"/>
                    </a:lnTo>
                    <a:lnTo>
                      <a:pt x="3369" y="689"/>
                    </a:lnTo>
                    <a:lnTo>
                      <a:pt x="3369" y="689"/>
                    </a:lnTo>
                    <a:lnTo>
                      <a:pt x="3369" y="683"/>
                    </a:lnTo>
                    <a:lnTo>
                      <a:pt x="3369" y="677"/>
                    </a:lnTo>
                    <a:lnTo>
                      <a:pt x="3369" y="677"/>
                    </a:lnTo>
                    <a:lnTo>
                      <a:pt x="3369" y="670"/>
                    </a:lnTo>
                    <a:lnTo>
                      <a:pt x="3376" y="670"/>
                    </a:lnTo>
                    <a:lnTo>
                      <a:pt x="3376" y="677"/>
                    </a:lnTo>
                    <a:lnTo>
                      <a:pt x="3376" y="683"/>
                    </a:lnTo>
                    <a:lnTo>
                      <a:pt x="3376" y="683"/>
                    </a:lnTo>
                    <a:lnTo>
                      <a:pt x="3376" y="689"/>
                    </a:lnTo>
                    <a:lnTo>
                      <a:pt x="3376" y="696"/>
                    </a:lnTo>
                    <a:lnTo>
                      <a:pt x="3376" y="702"/>
                    </a:lnTo>
                    <a:lnTo>
                      <a:pt x="3382" y="702"/>
                    </a:lnTo>
                    <a:lnTo>
                      <a:pt x="3382" y="708"/>
                    </a:lnTo>
                    <a:lnTo>
                      <a:pt x="3382" y="715"/>
                    </a:lnTo>
                    <a:lnTo>
                      <a:pt x="3382" y="728"/>
                    </a:lnTo>
                    <a:lnTo>
                      <a:pt x="3382" y="728"/>
                    </a:lnTo>
                    <a:lnTo>
                      <a:pt x="3382" y="734"/>
                    </a:lnTo>
                    <a:lnTo>
                      <a:pt x="3382" y="740"/>
                    </a:lnTo>
                    <a:lnTo>
                      <a:pt x="3389" y="747"/>
                    </a:lnTo>
                    <a:lnTo>
                      <a:pt x="3389" y="747"/>
                    </a:lnTo>
                    <a:lnTo>
                      <a:pt x="3389" y="753"/>
                    </a:lnTo>
                    <a:lnTo>
                      <a:pt x="3389" y="760"/>
                    </a:lnTo>
                    <a:lnTo>
                      <a:pt x="3389" y="766"/>
                    </a:lnTo>
                    <a:lnTo>
                      <a:pt x="3389" y="766"/>
                    </a:lnTo>
                    <a:lnTo>
                      <a:pt x="3389" y="772"/>
                    </a:lnTo>
                    <a:lnTo>
                      <a:pt x="3395" y="779"/>
                    </a:lnTo>
                    <a:lnTo>
                      <a:pt x="3395" y="779"/>
                    </a:lnTo>
                    <a:lnTo>
                      <a:pt x="3395" y="785"/>
                    </a:lnTo>
                    <a:lnTo>
                      <a:pt x="3395" y="791"/>
                    </a:lnTo>
                    <a:lnTo>
                      <a:pt x="3395" y="791"/>
                    </a:lnTo>
                    <a:lnTo>
                      <a:pt x="3395" y="798"/>
                    </a:lnTo>
                    <a:lnTo>
                      <a:pt x="3395" y="804"/>
                    </a:lnTo>
                    <a:lnTo>
                      <a:pt x="3401" y="804"/>
                    </a:lnTo>
                    <a:lnTo>
                      <a:pt x="3401" y="811"/>
                    </a:lnTo>
                    <a:lnTo>
                      <a:pt x="3401" y="817"/>
                    </a:lnTo>
                    <a:lnTo>
                      <a:pt x="3401" y="817"/>
                    </a:lnTo>
                    <a:lnTo>
                      <a:pt x="3401" y="823"/>
                    </a:lnTo>
                    <a:lnTo>
                      <a:pt x="3401" y="830"/>
                    </a:lnTo>
                    <a:lnTo>
                      <a:pt x="3401" y="830"/>
                    </a:lnTo>
                    <a:lnTo>
                      <a:pt x="3408" y="836"/>
                    </a:lnTo>
                    <a:lnTo>
                      <a:pt x="3408" y="836"/>
                    </a:lnTo>
                    <a:lnTo>
                      <a:pt x="3408" y="842"/>
                    </a:lnTo>
                    <a:lnTo>
                      <a:pt x="3408" y="849"/>
                    </a:lnTo>
                    <a:lnTo>
                      <a:pt x="3408" y="849"/>
                    </a:lnTo>
                    <a:lnTo>
                      <a:pt x="3408" y="855"/>
                    </a:lnTo>
                    <a:lnTo>
                      <a:pt x="3408" y="855"/>
                    </a:lnTo>
                    <a:lnTo>
                      <a:pt x="3414" y="862"/>
                    </a:lnTo>
                    <a:lnTo>
                      <a:pt x="3414" y="862"/>
                    </a:lnTo>
                    <a:lnTo>
                      <a:pt x="3414" y="868"/>
                    </a:lnTo>
                    <a:lnTo>
                      <a:pt x="3414" y="874"/>
                    </a:lnTo>
                    <a:lnTo>
                      <a:pt x="3414" y="874"/>
                    </a:lnTo>
                    <a:lnTo>
                      <a:pt x="3414" y="881"/>
                    </a:lnTo>
                    <a:lnTo>
                      <a:pt x="3414" y="881"/>
                    </a:lnTo>
                    <a:lnTo>
                      <a:pt x="3420" y="887"/>
                    </a:lnTo>
                    <a:lnTo>
                      <a:pt x="3420" y="887"/>
                    </a:lnTo>
                    <a:lnTo>
                      <a:pt x="3420" y="894"/>
                    </a:lnTo>
                    <a:lnTo>
                      <a:pt x="3420" y="894"/>
                    </a:lnTo>
                    <a:lnTo>
                      <a:pt x="3420" y="900"/>
                    </a:lnTo>
                    <a:lnTo>
                      <a:pt x="3420" y="900"/>
                    </a:lnTo>
                    <a:lnTo>
                      <a:pt x="3420" y="906"/>
                    </a:lnTo>
                    <a:lnTo>
                      <a:pt x="3427" y="906"/>
                    </a:lnTo>
                    <a:lnTo>
                      <a:pt x="3427" y="913"/>
                    </a:lnTo>
                    <a:lnTo>
                      <a:pt x="3427" y="913"/>
                    </a:lnTo>
                    <a:lnTo>
                      <a:pt x="3427" y="913"/>
                    </a:lnTo>
                    <a:lnTo>
                      <a:pt x="3427" y="919"/>
                    </a:lnTo>
                    <a:lnTo>
                      <a:pt x="3427" y="919"/>
                    </a:lnTo>
                    <a:lnTo>
                      <a:pt x="3427" y="925"/>
                    </a:lnTo>
                    <a:lnTo>
                      <a:pt x="3433" y="925"/>
                    </a:lnTo>
                    <a:lnTo>
                      <a:pt x="3433" y="932"/>
                    </a:lnTo>
                    <a:lnTo>
                      <a:pt x="3433" y="932"/>
                    </a:lnTo>
                    <a:lnTo>
                      <a:pt x="3433" y="932"/>
                    </a:lnTo>
                    <a:lnTo>
                      <a:pt x="3433" y="938"/>
                    </a:lnTo>
                    <a:lnTo>
                      <a:pt x="3433" y="938"/>
                    </a:lnTo>
                    <a:lnTo>
                      <a:pt x="3433" y="938"/>
                    </a:lnTo>
                    <a:lnTo>
                      <a:pt x="3440" y="945"/>
                    </a:lnTo>
                    <a:lnTo>
                      <a:pt x="3440" y="945"/>
                    </a:lnTo>
                    <a:lnTo>
                      <a:pt x="3440" y="945"/>
                    </a:lnTo>
                    <a:lnTo>
                      <a:pt x="3440" y="951"/>
                    </a:lnTo>
                    <a:lnTo>
                      <a:pt x="3440" y="951"/>
                    </a:lnTo>
                    <a:lnTo>
                      <a:pt x="3440" y="957"/>
                    </a:lnTo>
                    <a:lnTo>
                      <a:pt x="3446" y="957"/>
                    </a:lnTo>
                    <a:lnTo>
                      <a:pt x="3446" y="957"/>
                    </a:lnTo>
                    <a:lnTo>
                      <a:pt x="3446" y="964"/>
                    </a:lnTo>
                    <a:lnTo>
                      <a:pt x="3446" y="964"/>
                    </a:lnTo>
                    <a:lnTo>
                      <a:pt x="3446" y="964"/>
                    </a:lnTo>
                    <a:lnTo>
                      <a:pt x="3446" y="970"/>
                    </a:lnTo>
                    <a:lnTo>
                      <a:pt x="3446" y="970"/>
                    </a:lnTo>
                    <a:lnTo>
                      <a:pt x="3452" y="970"/>
                    </a:lnTo>
                    <a:lnTo>
                      <a:pt x="3452" y="970"/>
                    </a:lnTo>
                    <a:lnTo>
                      <a:pt x="3452" y="976"/>
                    </a:lnTo>
                    <a:lnTo>
                      <a:pt x="3452" y="976"/>
                    </a:lnTo>
                    <a:lnTo>
                      <a:pt x="3452" y="976"/>
                    </a:lnTo>
                    <a:lnTo>
                      <a:pt x="3452" y="976"/>
                    </a:lnTo>
                    <a:lnTo>
                      <a:pt x="3452" y="983"/>
                    </a:lnTo>
                    <a:lnTo>
                      <a:pt x="3459" y="983"/>
                    </a:lnTo>
                    <a:lnTo>
                      <a:pt x="3459" y="983"/>
                    </a:lnTo>
                    <a:lnTo>
                      <a:pt x="3459" y="983"/>
                    </a:lnTo>
                    <a:lnTo>
                      <a:pt x="3459" y="989"/>
                    </a:lnTo>
                    <a:lnTo>
                      <a:pt x="3459" y="989"/>
                    </a:lnTo>
                    <a:lnTo>
                      <a:pt x="3459" y="989"/>
                    </a:lnTo>
                    <a:lnTo>
                      <a:pt x="3459" y="989"/>
                    </a:lnTo>
                    <a:lnTo>
                      <a:pt x="3465" y="989"/>
                    </a:lnTo>
                    <a:lnTo>
                      <a:pt x="3465" y="989"/>
                    </a:lnTo>
                    <a:lnTo>
                      <a:pt x="3465" y="996"/>
                    </a:lnTo>
                    <a:lnTo>
                      <a:pt x="3465" y="996"/>
                    </a:lnTo>
                    <a:lnTo>
                      <a:pt x="3465" y="996"/>
                    </a:lnTo>
                    <a:lnTo>
                      <a:pt x="3465" y="996"/>
                    </a:lnTo>
                    <a:lnTo>
                      <a:pt x="3465" y="996"/>
                    </a:lnTo>
                    <a:lnTo>
                      <a:pt x="3472" y="996"/>
                    </a:lnTo>
                    <a:lnTo>
                      <a:pt x="3472" y="996"/>
                    </a:lnTo>
                    <a:lnTo>
                      <a:pt x="3472" y="1002"/>
                    </a:lnTo>
                    <a:lnTo>
                      <a:pt x="3472" y="1002"/>
                    </a:lnTo>
                    <a:lnTo>
                      <a:pt x="3472" y="1002"/>
                    </a:lnTo>
                    <a:lnTo>
                      <a:pt x="3472" y="1002"/>
                    </a:lnTo>
                    <a:lnTo>
                      <a:pt x="3472" y="1002"/>
                    </a:lnTo>
                    <a:lnTo>
                      <a:pt x="3478" y="1002"/>
                    </a:lnTo>
                    <a:lnTo>
                      <a:pt x="3478" y="1002"/>
                    </a:lnTo>
                    <a:lnTo>
                      <a:pt x="3478" y="1002"/>
                    </a:lnTo>
                    <a:lnTo>
                      <a:pt x="3478" y="1002"/>
                    </a:lnTo>
                    <a:lnTo>
                      <a:pt x="3478" y="1002"/>
                    </a:lnTo>
                    <a:lnTo>
                      <a:pt x="3478" y="1002"/>
                    </a:lnTo>
                    <a:lnTo>
                      <a:pt x="3478" y="1002"/>
                    </a:lnTo>
                    <a:lnTo>
                      <a:pt x="3484" y="1002"/>
                    </a:lnTo>
                    <a:lnTo>
                      <a:pt x="3484" y="1002"/>
                    </a:lnTo>
                    <a:lnTo>
                      <a:pt x="3484" y="1002"/>
                    </a:lnTo>
                    <a:lnTo>
                      <a:pt x="3484" y="1002"/>
                    </a:lnTo>
                    <a:lnTo>
                      <a:pt x="3484" y="1002"/>
                    </a:lnTo>
                    <a:lnTo>
                      <a:pt x="3484" y="1002"/>
                    </a:lnTo>
                    <a:lnTo>
                      <a:pt x="3484" y="1002"/>
                    </a:lnTo>
                    <a:lnTo>
                      <a:pt x="3491" y="1002"/>
                    </a:lnTo>
                    <a:lnTo>
                      <a:pt x="3491" y="1002"/>
                    </a:lnTo>
                    <a:lnTo>
                      <a:pt x="3491" y="1002"/>
                    </a:lnTo>
                    <a:lnTo>
                      <a:pt x="3491" y="1002"/>
                    </a:lnTo>
                    <a:lnTo>
                      <a:pt x="3491" y="1002"/>
                    </a:lnTo>
                    <a:lnTo>
                      <a:pt x="3491" y="1002"/>
                    </a:lnTo>
                    <a:lnTo>
                      <a:pt x="3491" y="1002"/>
                    </a:lnTo>
                    <a:lnTo>
                      <a:pt x="3497" y="1002"/>
                    </a:lnTo>
                    <a:lnTo>
                      <a:pt x="3497" y="1002"/>
                    </a:lnTo>
                    <a:lnTo>
                      <a:pt x="3497" y="1002"/>
                    </a:lnTo>
                    <a:lnTo>
                      <a:pt x="3497" y="1002"/>
                    </a:lnTo>
                    <a:lnTo>
                      <a:pt x="3497" y="1002"/>
                    </a:lnTo>
                    <a:lnTo>
                      <a:pt x="3497" y="1002"/>
                    </a:lnTo>
                    <a:lnTo>
                      <a:pt x="3497" y="996"/>
                    </a:lnTo>
                    <a:lnTo>
                      <a:pt x="3503" y="996"/>
                    </a:lnTo>
                    <a:lnTo>
                      <a:pt x="3503" y="996"/>
                    </a:lnTo>
                    <a:lnTo>
                      <a:pt x="3503" y="996"/>
                    </a:lnTo>
                    <a:lnTo>
                      <a:pt x="3503" y="996"/>
                    </a:lnTo>
                    <a:lnTo>
                      <a:pt x="3503" y="996"/>
                    </a:lnTo>
                    <a:lnTo>
                      <a:pt x="3503" y="996"/>
                    </a:lnTo>
                    <a:lnTo>
                      <a:pt x="3503" y="989"/>
                    </a:lnTo>
                    <a:lnTo>
                      <a:pt x="3510" y="989"/>
                    </a:lnTo>
                    <a:lnTo>
                      <a:pt x="3510" y="989"/>
                    </a:lnTo>
                    <a:lnTo>
                      <a:pt x="3510" y="989"/>
                    </a:lnTo>
                    <a:lnTo>
                      <a:pt x="3510" y="989"/>
                    </a:lnTo>
                    <a:lnTo>
                      <a:pt x="3510" y="983"/>
                    </a:lnTo>
                    <a:lnTo>
                      <a:pt x="3510" y="983"/>
                    </a:lnTo>
                    <a:lnTo>
                      <a:pt x="3510" y="983"/>
                    </a:lnTo>
                    <a:lnTo>
                      <a:pt x="3516" y="976"/>
                    </a:lnTo>
                    <a:lnTo>
                      <a:pt x="3516" y="976"/>
                    </a:lnTo>
                    <a:lnTo>
                      <a:pt x="3516" y="970"/>
                    </a:lnTo>
                    <a:lnTo>
                      <a:pt x="3516" y="970"/>
                    </a:lnTo>
                    <a:lnTo>
                      <a:pt x="3516" y="970"/>
                    </a:lnTo>
                    <a:lnTo>
                      <a:pt x="3516" y="964"/>
                    </a:lnTo>
                    <a:lnTo>
                      <a:pt x="3516" y="964"/>
                    </a:lnTo>
                    <a:lnTo>
                      <a:pt x="3523" y="957"/>
                    </a:lnTo>
                    <a:lnTo>
                      <a:pt x="3523" y="957"/>
                    </a:lnTo>
                    <a:lnTo>
                      <a:pt x="3523" y="951"/>
                    </a:lnTo>
                    <a:lnTo>
                      <a:pt x="3523" y="951"/>
                    </a:lnTo>
                    <a:lnTo>
                      <a:pt x="3523" y="945"/>
                    </a:lnTo>
                    <a:lnTo>
                      <a:pt x="3523" y="945"/>
                    </a:lnTo>
                    <a:lnTo>
                      <a:pt x="3523" y="938"/>
                    </a:lnTo>
                    <a:lnTo>
                      <a:pt x="3529" y="938"/>
                    </a:lnTo>
                    <a:lnTo>
                      <a:pt x="3529" y="932"/>
                    </a:lnTo>
                    <a:lnTo>
                      <a:pt x="3529" y="932"/>
                    </a:lnTo>
                    <a:lnTo>
                      <a:pt x="3529" y="925"/>
                    </a:lnTo>
                    <a:lnTo>
                      <a:pt x="3529" y="919"/>
                    </a:lnTo>
                    <a:lnTo>
                      <a:pt x="3529" y="919"/>
                    </a:lnTo>
                    <a:lnTo>
                      <a:pt x="3535" y="913"/>
                    </a:lnTo>
                    <a:lnTo>
                      <a:pt x="3535" y="906"/>
                    </a:lnTo>
                    <a:lnTo>
                      <a:pt x="3535" y="906"/>
                    </a:lnTo>
                    <a:lnTo>
                      <a:pt x="3535" y="900"/>
                    </a:lnTo>
                    <a:lnTo>
                      <a:pt x="3535" y="894"/>
                    </a:lnTo>
                    <a:lnTo>
                      <a:pt x="3535" y="894"/>
                    </a:lnTo>
                    <a:lnTo>
                      <a:pt x="3535" y="887"/>
                    </a:lnTo>
                    <a:lnTo>
                      <a:pt x="3535" y="881"/>
                    </a:lnTo>
                    <a:lnTo>
                      <a:pt x="3542" y="881"/>
                    </a:lnTo>
                    <a:lnTo>
                      <a:pt x="3542" y="874"/>
                    </a:lnTo>
                    <a:lnTo>
                      <a:pt x="3542" y="868"/>
                    </a:lnTo>
                    <a:lnTo>
                      <a:pt x="3542" y="868"/>
                    </a:lnTo>
                    <a:lnTo>
                      <a:pt x="3542" y="862"/>
                    </a:lnTo>
                    <a:lnTo>
                      <a:pt x="3542" y="855"/>
                    </a:lnTo>
                    <a:lnTo>
                      <a:pt x="3542" y="849"/>
                    </a:lnTo>
                    <a:lnTo>
                      <a:pt x="3548" y="849"/>
                    </a:lnTo>
                    <a:lnTo>
                      <a:pt x="3548" y="836"/>
                    </a:lnTo>
                    <a:lnTo>
                      <a:pt x="3548" y="830"/>
                    </a:lnTo>
                    <a:lnTo>
                      <a:pt x="3548" y="830"/>
                    </a:lnTo>
                    <a:lnTo>
                      <a:pt x="3548" y="823"/>
                    </a:lnTo>
                    <a:lnTo>
                      <a:pt x="3548" y="817"/>
                    </a:lnTo>
                    <a:lnTo>
                      <a:pt x="3548" y="823"/>
                    </a:lnTo>
                    <a:lnTo>
                      <a:pt x="3554" y="823"/>
                    </a:lnTo>
                    <a:lnTo>
                      <a:pt x="3554" y="830"/>
                    </a:lnTo>
                    <a:lnTo>
                      <a:pt x="3554" y="836"/>
                    </a:lnTo>
                    <a:lnTo>
                      <a:pt x="3554" y="836"/>
                    </a:lnTo>
                    <a:lnTo>
                      <a:pt x="3554" y="842"/>
                    </a:lnTo>
                    <a:lnTo>
                      <a:pt x="3554" y="849"/>
                    </a:lnTo>
                    <a:lnTo>
                      <a:pt x="3561" y="849"/>
                    </a:lnTo>
                    <a:lnTo>
                      <a:pt x="3561" y="855"/>
                    </a:lnTo>
                    <a:lnTo>
                      <a:pt x="3561" y="855"/>
                    </a:lnTo>
                    <a:lnTo>
                      <a:pt x="3561" y="862"/>
                    </a:lnTo>
                    <a:lnTo>
                      <a:pt x="3561" y="868"/>
                    </a:lnTo>
                    <a:lnTo>
                      <a:pt x="3561" y="868"/>
                    </a:lnTo>
                    <a:lnTo>
                      <a:pt x="3561" y="874"/>
                    </a:lnTo>
                    <a:lnTo>
                      <a:pt x="3567" y="874"/>
                    </a:lnTo>
                    <a:lnTo>
                      <a:pt x="3567" y="881"/>
                    </a:lnTo>
                    <a:lnTo>
                      <a:pt x="3567" y="881"/>
                    </a:lnTo>
                    <a:lnTo>
                      <a:pt x="3567" y="887"/>
                    </a:lnTo>
                    <a:lnTo>
                      <a:pt x="3567" y="887"/>
                    </a:lnTo>
                    <a:lnTo>
                      <a:pt x="3567" y="894"/>
                    </a:lnTo>
                    <a:lnTo>
                      <a:pt x="3567" y="894"/>
                    </a:lnTo>
                    <a:lnTo>
                      <a:pt x="3567" y="900"/>
                    </a:lnTo>
                    <a:lnTo>
                      <a:pt x="3574" y="900"/>
                    </a:lnTo>
                    <a:lnTo>
                      <a:pt x="3574" y="906"/>
                    </a:lnTo>
                    <a:lnTo>
                      <a:pt x="3574" y="906"/>
                    </a:lnTo>
                    <a:lnTo>
                      <a:pt x="3574" y="913"/>
                    </a:lnTo>
                    <a:lnTo>
                      <a:pt x="3574" y="913"/>
                    </a:lnTo>
                    <a:lnTo>
                      <a:pt x="3574" y="919"/>
                    </a:lnTo>
                    <a:lnTo>
                      <a:pt x="3574" y="919"/>
                    </a:lnTo>
                    <a:lnTo>
                      <a:pt x="3580" y="925"/>
                    </a:lnTo>
                    <a:lnTo>
                      <a:pt x="3580" y="925"/>
                    </a:lnTo>
                    <a:lnTo>
                      <a:pt x="3580" y="925"/>
                    </a:lnTo>
                    <a:lnTo>
                      <a:pt x="3580" y="932"/>
                    </a:lnTo>
                    <a:lnTo>
                      <a:pt x="3580" y="932"/>
                    </a:lnTo>
                    <a:lnTo>
                      <a:pt x="3580" y="938"/>
                    </a:lnTo>
                    <a:lnTo>
                      <a:pt x="3580" y="938"/>
                    </a:lnTo>
                    <a:lnTo>
                      <a:pt x="3586" y="938"/>
                    </a:lnTo>
                    <a:lnTo>
                      <a:pt x="3586" y="945"/>
                    </a:lnTo>
                    <a:lnTo>
                      <a:pt x="3586" y="945"/>
                    </a:lnTo>
                    <a:lnTo>
                      <a:pt x="3586" y="951"/>
                    </a:lnTo>
                    <a:lnTo>
                      <a:pt x="3586" y="951"/>
                    </a:lnTo>
                    <a:lnTo>
                      <a:pt x="3586" y="951"/>
                    </a:lnTo>
                    <a:lnTo>
                      <a:pt x="3593" y="957"/>
                    </a:lnTo>
                    <a:lnTo>
                      <a:pt x="3593" y="957"/>
                    </a:lnTo>
                    <a:lnTo>
                      <a:pt x="3593" y="957"/>
                    </a:lnTo>
                    <a:lnTo>
                      <a:pt x="3593" y="957"/>
                    </a:lnTo>
                    <a:lnTo>
                      <a:pt x="3593" y="957"/>
                    </a:lnTo>
                    <a:lnTo>
                      <a:pt x="3593" y="957"/>
                    </a:lnTo>
                    <a:lnTo>
                      <a:pt x="3593" y="964"/>
                    </a:lnTo>
                    <a:lnTo>
                      <a:pt x="3599" y="964"/>
                    </a:lnTo>
                    <a:lnTo>
                      <a:pt x="3599" y="964"/>
                    </a:lnTo>
                    <a:lnTo>
                      <a:pt x="3599" y="964"/>
                    </a:lnTo>
                    <a:lnTo>
                      <a:pt x="3599" y="964"/>
                    </a:lnTo>
                    <a:lnTo>
                      <a:pt x="3599" y="964"/>
                    </a:lnTo>
                    <a:lnTo>
                      <a:pt x="3599" y="964"/>
                    </a:lnTo>
                    <a:lnTo>
                      <a:pt x="3599" y="964"/>
                    </a:lnTo>
                    <a:lnTo>
                      <a:pt x="3606" y="964"/>
                    </a:lnTo>
                    <a:lnTo>
                      <a:pt x="3606" y="964"/>
                    </a:lnTo>
                    <a:lnTo>
                      <a:pt x="3606" y="964"/>
                    </a:lnTo>
                    <a:lnTo>
                      <a:pt x="3606" y="964"/>
                    </a:lnTo>
                    <a:lnTo>
                      <a:pt x="3606" y="964"/>
                    </a:lnTo>
                    <a:lnTo>
                      <a:pt x="3606" y="964"/>
                    </a:lnTo>
                    <a:lnTo>
                      <a:pt x="3606" y="964"/>
                    </a:lnTo>
                    <a:lnTo>
                      <a:pt x="3612" y="964"/>
                    </a:lnTo>
                    <a:lnTo>
                      <a:pt x="3612" y="970"/>
                    </a:lnTo>
                    <a:lnTo>
                      <a:pt x="3612" y="970"/>
                    </a:lnTo>
                    <a:lnTo>
                      <a:pt x="3612" y="970"/>
                    </a:lnTo>
                    <a:lnTo>
                      <a:pt x="3612" y="970"/>
                    </a:lnTo>
                    <a:lnTo>
                      <a:pt x="3612" y="970"/>
                    </a:lnTo>
                    <a:lnTo>
                      <a:pt x="3612" y="970"/>
                    </a:lnTo>
                    <a:lnTo>
                      <a:pt x="3618" y="970"/>
                    </a:lnTo>
                    <a:lnTo>
                      <a:pt x="3618" y="970"/>
                    </a:lnTo>
                    <a:lnTo>
                      <a:pt x="3618" y="970"/>
                    </a:lnTo>
                    <a:lnTo>
                      <a:pt x="3618" y="970"/>
                    </a:lnTo>
                    <a:lnTo>
                      <a:pt x="3618" y="970"/>
                    </a:lnTo>
                    <a:lnTo>
                      <a:pt x="3618" y="970"/>
                    </a:lnTo>
                    <a:lnTo>
                      <a:pt x="3618" y="970"/>
                    </a:lnTo>
                    <a:lnTo>
                      <a:pt x="3625" y="970"/>
                    </a:lnTo>
                    <a:lnTo>
                      <a:pt x="3625" y="970"/>
                    </a:lnTo>
                    <a:lnTo>
                      <a:pt x="3625" y="970"/>
                    </a:lnTo>
                    <a:lnTo>
                      <a:pt x="3625" y="970"/>
                    </a:lnTo>
                    <a:lnTo>
                      <a:pt x="3625" y="970"/>
                    </a:lnTo>
                    <a:lnTo>
                      <a:pt x="3625" y="970"/>
                    </a:lnTo>
                    <a:lnTo>
                      <a:pt x="3625" y="970"/>
                    </a:lnTo>
                    <a:lnTo>
                      <a:pt x="3631" y="970"/>
                    </a:lnTo>
                    <a:lnTo>
                      <a:pt x="3631" y="970"/>
                    </a:lnTo>
                    <a:lnTo>
                      <a:pt x="3631" y="970"/>
                    </a:lnTo>
                    <a:lnTo>
                      <a:pt x="3631" y="970"/>
                    </a:lnTo>
                    <a:lnTo>
                      <a:pt x="3631" y="970"/>
                    </a:lnTo>
                    <a:lnTo>
                      <a:pt x="3631" y="970"/>
                    </a:lnTo>
                    <a:lnTo>
                      <a:pt x="3631" y="970"/>
                    </a:lnTo>
                    <a:lnTo>
                      <a:pt x="3637" y="970"/>
                    </a:lnTo>
                    <a:lnTo>
                      <a:pt x="3637" y="970"/>
                    </a:lnTo>
                    <a:lnTo>
                      <a:pt x="3637" y="970"/>
                    </a:lnTo>
                    <a:lnTo>
                      <a:pt x="3637" y="964"/>
                    </a:lnTo>
                    <a:lnTo>
                      <a:pt x="3637" y="964"/>
                    </a:lnTo>
                    <a:lnTo>
                      <a:pt x="3637" y="964"/>
                    </a:lnTo>
                    <a:lnTo>
                      <a:pt x="3637" y="964"/>
                    </a:lnTo>
                    <a:lnTo>
                      <a:pt x="3644" y="964"/>
                    </a:lnTo>
                    <a:lnTo>
                      <a:pt x="3644" y="964"/>
                    </a:lnTo>
                    <a:lnTo>
                      <a:pt x="3644" y="964"/>
                    </a:lnTo>
                    <a:lnTo>
                      <a:pt x="3644" y="964"/>
                    </a:lnTo>
                    <a:lnTo>
                      <a:pt x="3644" y="964"/>
                    </a:lnTo>
                    <a:lnTo>
                      <a:pt x="3644" y="964"/>
                    </a:lnTo>
                    <a:lnTo>
                      <a:pt x="3644" y="964"/>
                    </a:lnTo>
                    <a:lnTo>
                      <a:pt x="3650" y="964"/>
                    </a:lnTo>
                    <a:lnTo>
                      <a:pt x="3650" y="964"/>
                    </a:lnTo>
                    <a:lnTo>
                      <a:pt x="3650" y="964"/>
                    </a:lnTo>
                    <a:lnTo>
                      <a:pt x="3650" y="964"/>
                    </a:lnTo>
                    <a:lnTo>
                      <a:pt x="3650" y="964"/>
                    </a:lnTo>
                    <a:lnTo>
                      <a:pt x="3650" y="964"/>
                    </a:lnTo>
                    <a:lnTo>
                      <a:pt x="3650" y="957"/>
                    </a:lnTo>
                    <a:lnTo>
                      <a:pt x="3657" y="957"/>
                    </a:lnTo>
                    <a:lnTo>
                      <a:pt x="3657" y="957"/>
                    </a:lnTo>
                    <a:lnTo>
                      <a:pt x="3657" y="957"/>
                    </a:lnTo>
                    <a:lnTo>
                      <a:pt x="3657" y="957"/>
                    </a:lnTo>
                    <a:lnTo>
                      <a:pt x="3657" y="957"/>
                    </a:lnTo>
                    <a:lnTo>
                      <a:pt x="3657" y="957"/>
                    </a:lnTo>
                    <a:lnTo>
                      <a:pt x="3657" y="957"/>
                    </a:lnTo>
                    <a:lnTo>
                      <a:pt x="3663" y="957"/>
                    </a:lnTo>
                    <a:lnTo>
                      <a:pt x="3663" y="957"/>
                    </a:lnTo>
                    <a:lnTo>
                      <a:pt x="3663" y="951"/>
                    </a:lnTo>
                    <a:lnTo>
                      <a:pt x="3663" y="951"/>
                    </a:lnTo>
                    <a:lnTo>
                      <a:pt x="3663" y="951"/>
                    </a:lnTo>
                    <a:lnTo>
                      <a:pt x="3663" y="951"/>
                    </a:lnTo>
                    <a:lnTo>
                      <a:pt x="3663" y="951"/>
                    </a:lnTo>
                    <a:lnTo>
                      <a:pt x="3669" y="951"/>
                    </a:lnTo>
                    <a:lnTo>
                      <a:pt x="3669" y="951"/>
                    </a:lnTo>
                    <a:lnTo>
                      <a:pt x="3669" y="951"/>
                    </a:lnTo>
                    <a:lnTo>
                      <a:pt x="3669" y="951"/>
                    </a:lnTo>
                    <a:lnTo>
                      <a:pt x="3669" y="945"/>
                    </a:lnTo>
                    <a:lnTo>
                      <a:pt x="3669" y="945"/>
                    </a:lnTo>
                    <a:lnTo>
                      <a:pt x="3669" y="945"/>
                    </a:lnTo>
                    <a:lnTo>
                      <a:pt x="3676" y="945"/>
                    </a:lnTo>
                    <a:lnTo>
                      <a:pt x="3676" y="945"/>
                    </a:lnTo>
                    <a:lnTo>
                      <a:pt x="3676" y="945"/>
                    </a:lnTo>
                    <a:lnTo>
                      <a:pt x="3676" y="945"/>
                    </a:lnTo>
                    <a:lnTo>
                      <a:pt x="3676" y="945"/>
                    </a:lnTo>
                    <a:lnTo>
                      <a:pt x="3676" y="938"/>
                    </a:lnTo>
                    <a:lnTo>
                      <a:pt x="3682" y="938"/>
                    </a:lnTo>
                    <a:lnTo>
                      <a:pt x="3682" y="938"/>
                    </a:lnTo>
                    <a:lnTo>
                      <a:pt x="3682" y="938"/>
                    </a:lnTo>
                    <a:lnTo>
                      <a:pt x="3682" y="938"/>
                    </a:lnTo>
                    <a:lnTo>
                      <a:pt x="3682" y="938"/>
                    </a:lnTo>
                    <a:lnTo>
                      <a:pt x="3682" y="932"/>
                    </a:lnTo>
                    <a:lnTo>
                      <a:pt x="3682" y="932"/>
                    </a:lnTo>
                    <a:lnTo>
                      <a:pt x="3689" y="932"/>
                    </a:lnTo>
                    <a:lnTo>
                      <a:pt x="3689" y="932"/>
                    </a:lnTo>
                    <a:lnTo>
                      <a:pt x="3689" y="932"/>
                    </a:lnTo>
                    <a:lnTo>
                      <a:pt x="3689" y="932"/>
                    </a:lnTo>
                    <a:lnTo>
                      <a:pt x="3689" y="925"/>
                    </a:lnTo>
                    <a:lnTo>
                      <a:pt x="3689" y="925"/>
                    </a:lnTo>
                    <a:lnTo>
                      <a:pt x="3689" y="925"/>
                    </a:lnTo>
                    <a:lnTo>
                      <a:pt x="3695" y="925"/>
                    </a:lnTo>
                    <a:lnTo>
                      <a:pt x="3695" y="925"/>
                    </a:lnTo>
                    <a:lnTo>
                      <a:pt x="3695" y="925"/>
                    </a:lnTo>
                    <a:lnTo>
                      <a:pt x="3695" y="919"/>
                    </a:lnTo>
                    <a:lnTo>
                      <a:pt x="3695" y="919"/>
                    </a:lnTo>
                    <a:lnTo>
                      <a:pt x="3695" y="919"/>
                    </a:lnTo>
                    <a:lnTo>
                      <a:pt x="3695" y="919"/>
                    </a:lnTo>
                    <a:lnTo>
                      <a:pt x="3701" y="919"/>
                    </a:lnTo>
                    <a:lnTo>
                      <a:pt x="3701" y="913"/>
                    </a:lnTo>
                    <a:lnTo>
                      <a:pt x="3701" y="913"/>
                    </a:lnTo>
                    <a:lnTo>
                      <a:pt x="3701" y="913"/>
                    </a:lnTo>
                    <a:lnTo>
                      <a:pt x="3701" y="913"/>
                    </a:lnTo>
                    <a:lnTo>
                      <a:pt x="3701" y="913"/>
                    </a:lnTo>
                    <a:lnTo>
                      <a:pt x="3701" y="906"/>
                    </a:lnTo>
                    <a:lnTo>
                      <a:pt x="3708" y="906"/>
                    </a:lnTo>
                    <a:lnTo>
                      <a:pt x="3708" y="906"/>
                    </a:lnTo>
                    <a:lnTo>
                      <a:pt x="3708" y="906"/>
                    </a:lnTo>
                    <a:lnTo>
                      <a:pt x="3708" y="906"/>
                    </a:lnTo>
                    <a:lnTo>
                      <a:pt x="3708" y="900"/>
                    </a:lnTo>
                    <a:lnTo>
                      <a:pt x="3708" y="900"/>
                    </a:lnTo>
                    <a:lnTo>
                      <a:pt x="3708" y="900"/>
                    </a:lnTo>
                    <a:lnTo>
                      <a:pt x="3714" y="900"/>
                    </a:lnTo>
                    <a:lnTo>
                      <a:pt x="3714" y="894"/>
                    </a:lnTo>
                    <a:lnTo>
                      <a:pt x="3714" y="894"/>
                    </a:lnTo>
                    <a:lnTo>
                      <a:pt x="3714" y="894"/>
                    </a:lnTo>
                    <a:lnTo>
                      <a:pt x="3714" y="894"/>
                    </a:lnTo>
                    <a:lnTo>
                      <a:pt x="3714" y="887"/>
                    </a:lnTo>
                    <a:lnTo>
                      <a:pt x="3714" y="887"/>
                    </a:lnTo>
                    <a:lnTo>
                      <a:pt x="3720" y="887"/>
                    </a:lnTo>
                    <a:lnTo>
                      <a:pt x="3720" y="887"/>
                    </a:lnTo>
                    <a:lnTo>
                      <a:pt x="3720" y="881"/>
                    </a:lnTo>
                    <a:lnTo>
                      <a:pt x="3720" y="881"/>
                    </a:lnTo>
                    <a:lnTo>
                      <a:pt x="3720" y="881"/>
                    </a:lnTo>
                    <a:lnTo>
                      <a:pt x="3720" y="881"/>
                    </a:lnTo>
                    <a:lnTo>
                      <a:pt x="3720" y="874"/>
                    </a:lnTo>
                    <a:lnTo>
                      <a:pt x="3727" y="874"/>
                    </a:lnTo>
                    <a:lnTo>
                      <a:pt x="3727" y="874"/>
                    </a:lnTo>
                    <a:lnTo>
                      <a:pt x="3727" y="874"/>
                    </a:lnTo>
                    <a:lnTo>
                      <a:pt x="3727" y="868"/>
                    </a:lnTo>
                    <a:lnTo>
                      <a:pt x="3727" y="868"/>
                    </a:lnTo>
                    <a:lnTo>
                      <a:pt x="3727" y="868"/>
                    </a:lnTo>
                    <a:lnTo>
                      <a:pt x="3727" y="868"/>
                    </a:lnTo>
                    <a:lnTo>
                      <a:pt x="3733" y="874"/>
                    </a:lnTo>
                    <a:lnTo>
                      <a:pt x="3733" y="874"/>
                    </a:lnTo>
                    <a:lnTo>
                      <a:pt x="3733" y="874"/>
                    </a:lnTo>
                    <a:lnTo>
                      <a:pt x="3733" y="874"/>
                    </a:lnTo>
                    <a:lnTo>
                      <a:pt x="3733" y="874"/>
                    </a:lnTo>
                    <a:lnTo>
                      <a:pt x="3733" y="881"/>
                    </a:lnTo>
                    <a:lnTo>
                      <a:pt x="3733" y="881"/>
                    </a:lnTo>
                    <a:lnTo>
                      <a:pt x="3733" y="881"/>
                    </a:lnTo>
                    <a:lnTo>
                      <a:pt x="3740" y="881"/>
                    </a:lnTo>
                    <a:lnTo>
                      <a:pt x="3740" y="887"/>
                    </a:lnTo>
                    <a:lnTo>
                      <a:pt x="3740" y="887"/>
                    </a:lnTo>
                    <a:lnTo>
                      <a:pt x="3740" y="887"/>
                    </a:lnTo>
                    <a:lnTo>
                      <a:pt x="3740" y="887"/>
                    </a:lnTo>
                    <a:lnTo>
                      <a:pt x="3740" y="894"/>
                    </a:lnTo>
                    <a:lnTo>
                      <a:pt x="3740" y="894"/>
                    </a:lnTo>
                    <a:lnTo>
                      <a:pt x="3746" y="894"/>
                    </a:lnTo>
                    <a:lnTo>
                      <a:pt x="3746" y="894"/>
                    </a:lnTo>
                    <a:lnTo>
                      <a:pt x="3746" y="894"/>
                    </a:lnTo>
                    <a:lnTo>
                      <a:pt x="3746" y="900"/>
                    </a:lnTo>
                    <a:lnTo>
                      <a:pt x="3746" y="900"/>
                    </a:lnTo>
                    <a:lnTo>
                      <a:pt x="3746" y="900"/>
                    </a:lnTo>
                    <a:lnTo>
                      <a:pt x="3746" y="900"/>
                    </a:lnTo>
                    <a:lnTo>
                      <a:pt x="3752" y="906"/>
                    </a:lnTo>
                    <a:lnTo>
                      <a:pt x="3752" y="906"/>
                    </a:lnTo>
                    <a:lnTo>
                      <a:pt x="3752" y="906"/>
                    </a:lnTo>
                    <a:lnTo>
                      <a:pt x="3752" y="906"/>
                    </a:lnTo>
                    <a:lnTo>
                      <a:pt x="3752" y="913"/>
                    </a:lnTo>
                    <a:lnTo>
                      <a:pt x="3752" y="913"/>
                    </a:lnTo>
                    <a:lnTo>
                      <a:pt x="3759" y="913"/>
                    </a:lnTo>
                    <a:lnTo>
                      <a:pt x="3759" y="913"/>
                    </a:lnTo>
                    <a:lnTo>
                      <a:pt x="3759" y="913"/>
                    </a:lnTo>
                    <a:lnTo>
                      <a:pt x="3759" y="913"/>
                    </a:lnTo>
                    <a:lnTo>
                      <a:pt x="3759" y="919"/>
                    </a:lnTo>
                    <a:lnTo>
                      <a:pt x="3759" y="919"/>
                    </a:lnTo>
                    <a:lnTo>
                      <a:pt x="3759" y="919"/>
                    </a:lnTo>
                    <a:lnTo>
                      <a:pt x="3765" y="919"/>
                    </a:lnTo>
                    <a:lnTo>
                      <a:pt x="3765" y="919"/>
                    </a:lnTo>
                    <a:lnTo>
                      <a:pt x="3765" y="925"/>
                    </a:lnTo>
                    <a:lnTo>
                      <a:pt x="3765" y="925"/>
                    </a:lnTo>
                    <a:lnTo>
                      <a:pt x="3765" y="925"/>
                    </a:lnTo>
                    <a:lnTo>
                      <a:pt x="3765" y="925"/>
                    </a:lnTo>
                    <a:lnTo>
                      <a:pt x="3765" y="925"/>
                    </a:lnTo>
                    <a:lnTo>
                      <a:pt x="3771" y="925"/>
                    </a:lnTo>
                    <a:lnTo>
                      <a:pt x="3771" y="932"/>
                    </a:lnTo>
                    <a:lnTo>
                      <a:pt x="3771" y="932"/>
                    </a:lnTo>
                    <a:lnTo>
                      <a:pt x="3771" y="932"/>
                    </a:lnTo>
                    <a:lnTo>
                      <a:pt x="3771" y="932"/>
                    </a:lnTo>
                    <a:lnTo>
                      <a:pt x="3771" y="932"/>
                    </a:lnTo>
                    <a:lnTo>
                      <a:pt x="3771" y="932"/>
                    </a:lnTo>
                    <a:lnTo>
                      <a:pt x="3778" y="932"/>
                    </a:lnTo>
                    <a:lnTo>
                      <a:pt x="3778" y="938"/>
                    </a:lnTo>
                    <a:lnTo>
                      <a:pt x="3778" y="938"/>
                    </a:lnTo>
                    <a:lnTo>
                      <a:pt x="3778" y="938"/>
                    </a:lnTo>
                    <a:lnTo>
                      <a:pt x="3778" y="938"/>
                    </a:lnTo>
                    <a:lnTo>
                      <a:pt x="3778" y="938"/>
                    </a:lnTo>
                    <a:lnTo>
                      <a:pt x="3778" y="938"/>
                    </a:lnTo>
                    <a:lnTo>
                      <a:pt x="3784" y="938"/>
                    </a:lnTo>
                    <a:lnTo>
                      <a:pt x="3784" y="945"/>
                    </a:lnTo>
                    <a:lnTo>
                      <a:pt x="3784" y="945"/>
                    </a:lnTo>
                    <a:lnTo>
                      <a:pt x="3784" y="945"/>
                    </a:lnTo>
                    <a:lnTo>
                      <a:pt x="3784" y="945"/>
                    </a:lnTo>
                    <a:lnTo>
                      <a:pt x="3784" y="945"/>
                    </a:lnTo>
                    <a:lnTo>
                      <a:pt x="3784" y="945"/>
                    </a:lnTo>
                    <a:lnTo>
                      <a:pt x="3791" y="945"/>
                    </a:lnTo>
                    <a:lnTo>
                      <a:pt x="3791" y="945"/>
                    </a:lnTo>
                    <a:lnTo>
                      <a:pt x="3791" y="945"/>
                    </a:lnTo>
                    <a:lnTo>
                      <a:pt x="3791" y="951"/>
                    </a:lnTo>
                    <a:lnTo>
                      <a:pt x="3791" y="951"/>
                    </a:lnTo>
                    <a:lnTo>
                      <a:pt x="3791" y="951"/>
                    </a:lnTo>
                    <a:lnTo>
                      <a:pt x="3791" y="951"/>
                    </a:lnTo>
                    <a:lnTo>
                      <a:pt x="3797" y="951"/>
                    </a:lnTo>
                    <a:lnTo>
                      <a:pt x="3797" y="951"/>
                    </a:lnTo>
                    <a:lnTo>
                      <a:pt x="3797" y="951"/>
                    </a:lnTo>
                    <a:lnTo>
                      <a:pt x="3797" y="951"/>
                    </a:lnTo>
                    <a:lnTo>
                      <a:pt x="3797" y="951"/>
                    </a:lnTo>
                    <a:lnTo>
                      <a:pt x="3797" y="951"/>
                    </a:lnTo>
                    <a:lnTo>
                      <a:pt x="3797" y="957"/>
                    </a:lnTo>
                    <a:lnTo>
                      <a:pt x="3803" y="957"/>
                    </a:lnTo>
                    <a:lnTo>
                      <a:pt x="3803" y="957"/>
                    </a:lnTo>
                    <a:lnTo>
                      <a:pt x="3803" y="957"/>
                    </a:lnTo>
                    <a:lnTo>
                      <a:pt x="3803" y="957"/>
                    </a:lnTo>
                    <a:lnTo>
                      <a:pt x="3803" y="957"/>
                    </a:lnTo>
                    <a:lnTo>
                      <a:pt x="3803" y="957"/>
                    </a:lnTo>
                    <a:lnTo>
                      <a:pt x="3803" y="957"/>
                    </a:lnTo>
                    <a:lnTo>
                      <a:pt x="3810" y="957"/>
                    </a:lnTo>
                    <a:lnTo>
                      <a:pt x="3810" y="957"/>
                    </a:lnTo>
                    <a:lnTo>
                      <a:pt x="3810" y="957"/>
                    </a:lnTo>
                    <a:lnTo>
                      <a:pt x="3810" y="957"/>
                    </a:lnTo>
                    <a:lnTo>
                      <a:pt x="3810" y="957"/>
                    </a:lnTo>
                    <a:lnTo>
                      <a:pt x="3810" y="957"/>
                    </a:lnTo>
                    <a:lnTo>
                      <a:pt x="3810" y="964"/>
                    </a:lnTo>
                    <a:lnTo>
                      <a:pt x="3816" y="964"/>
                    </a:lnTo>
                    <a:lnTo>
                      <a:pt x="3816" y="964"/>
                    </a:lnTo>
                    <a:lnTo>
                      <a:pt x="3816" y="964"/>
                    </a:lnTo>
                    <a:lnTo>
                      <a:pt x="3816" y="964"/>
                    </a:lnTo>
                    <a:lnTo>
                      <a:pt x="3816" y="964"/>
                    </a:lnTo>
                    <a:lnTo>
                      <a:pt x="3816" y="964"/>
                    </a:lnTo>
                    <a:lnTo>
                      <a:pt x="3816" y="964"/>
                    </a:lnTo>
                    <a:lnTo>
                      <a:pt x="3823" y="964"/>
                    </a:lnTo>
                    <a:lnTo>
                      <a:pt x="3823" y="964"/>
                    </a:lnTo>
                    <a:lnTo>
                      <a:pt x="3823" y="964"/>
                    </a:lnTo>
                    <a:lnTo>
                      <a:pt x="3823" y="964"/>
                    </a:lnTo>
                    <a:lnTo>
                      <a:pt x="3823" y="964"/>
                    </a:lnTo>
                    <a:lnTo>
                      <a:pt x="3823" y="964"/>
                    </a:lnTo>
                    <a:lnTo>
                      <a:pt x="3823" y="964"/>
                    </a:lnTo>
                    <a:lnTo>
                      <a:pt x="3829" y="964"/>
                    </a:lnTo>
                    <a:lnTo>
                      <a:pt x="3829" y="964"/>
                    </a:lnTo>
                    <a:lnTo>
                      <a:pt x="3829" y="964"/>
                    </a:lnTo>
                    <a:lnTo>
                      <a:pt x="3829" y="964"/>
                    </a:lnTo>
                    <a:lnTo>
                      <a:pt x="3829" y="964"/>
                    </a:lnTo>
                    <a:lnTo>
                      <a:pt x="3829" y="964"/>
                    </a:lnTo>
                    <a:lnTo>
                      <a:pt x="3829" y="964"/>
                    </a:lnTo>
                    <a:lnTo>
                      <a:pt x="3835" y="964"/>
                    </a:lnTo>
                    <a:lnTo>
                      <a:pt x="3835" y="964"/>
                    </a:lnTo>
                    <a:lnTo>
                      <a:pt x="3835" y="964"/>
                    </a:lnTo>
                    <a:lnTo>
                      <a:pt x="3835" y="964"/>
                    </a:lnTo>
                    <a:lnTo>
                      <a:pt x="3835" y="964"/>
                    </a:lnTo>
                    <a:lnTo>
                      <a:pt x="3835" y="964"/>
                    </a:lnTo>
                    <a:lnTo>
                      <a:pt x="3835" y="964"/>
                    </a:lnTo>
                    <a:lnTo>
                      <a:pt x="3842" y="964"/>
                    </a:lnTo>
                    <a:lnTo>
                      <a:pt x="3842" y="964"/>
                    </a:lnTo>
                    <a:lnTo>
                      <a:pt x="3842" y="964"/>
                    </a:lnTo>
                    <a:lnTo>
                      <a:pt x="3842" y="964"/>
                    </a:lnTo>
                    <a:lnTo>
                      <a:pt x="3842" y="964"/>
                    </a:lnTo>
                    <a:lnTo>
                      <a:pt x="3842" y="964"/>
                    </a:lnTo>
                    <a:lnTo>
                      <a:pt x="3842" y="964"/>
                    </a:lnTo>
                    <a:lnTo>
                      <a:pt x="3848" y="964"/>
                    </a:lnTo>
                    <a:lnTo>
                      <a:pt x="3848" y="964"/>
                    </a:lnTo>
                    <a:lnTo>
                      <a:pt x="3848" y="964"/>
                    </a:lnTo>
                    <a:lnTo>
                      <a:pt x="3848" y="964"/>
                    </a:lnTo>
                    <a:lnTo>
                      <a:pt x="3848" y="964"/>
                    </a:lnTo>
                    <a:lnTo>
                      <a:pt x="3848" y="964"/>
                    </a:lnTo>
                    <a:lnTo>
                      <a:pt x="3848" y="964"/>
                    </a:lnTo>
                    <a:lnTo>
                      <a:pt x="3854" y="964"/>
                    </a:lnTo>
                    <a:lnTo>
                      <a:pt x="3854" y="964"/>
                    </a:lnTo>
                    <a:lnTo>
                      <a:pt x="3854" y="964"/>
                    </a:lnTo>
                    <a:lnTo>
                      <a:pt x="3854" y="964"/>
                    </a:lnTo>
                    <a:lnTo>
                      <a:pt x="3854" y="964"/>
                    </a:lnTo>
                    <a:lnTo>
                      <a:pt x="3854" y="957"/>
                    </a:lnTo>
                    <a:lnTo>
                      <a:pt x="3854" y="957"/>
                    </a:lnTo>
                    <a:lnTo>
                      <a:pt x="3861" y="957"/>
                    </a:lnTo>
                    <a:lnTo>
                      <a:pt x="3861" y="957"/>
                    </a:lnTo>
                    <a:lnTo>
                      <a:pt x="3861" y="957"/>
                    </a:lnTo>
                    <a:lnTo>
                      <a:pt x="3861" y="957"/>
                    </a:lnTo>
                    <a:lnTo>
                      <a:pt x="3861" y="957"/>
                    </a:lnTo>
                    <a:lnTo>
                      <a:pt x="3861" y="957"/>
                    </a:lnTo>
                    <a:lnTo>
                      <a:pt x="3861" y="957"/>
                    </a:lnTo>
                    <a:lnTo>
                      <a:pt x="3867" y="957"/>
                    </a:lnTo>
                    <a:lnTo>
                      <a:pt x="3867" y="951"/>
                    </a:lnTo>
                    <a:lnTo>
                      <a:pt x="3867" y="951"/>
                    </a:lnTo>
                    <a:lnTo>
                      <a:pt x="3867" y="951"/>
                    </a:lnTo>
                    <a:lnTo>
                      <a:pt x="3867" y="945"/>
                    </a:lnTo>
                    <a:lnTo>
                      <a:pt x="3867" y="945"/>
                    </a:lnTo>
                    <a:lnTo>
                      <a:pt x="3874" y="945"/>
                    </a:lnTo>
                    <a:lnTo>
                      <a:pt x="3874" y="938"/>
                    </a:lnTo>
                    <a:lnTo>
                      <a:pt x="3874" y="938"/>
                    </a:lnTo>
                    <a:lnTo>
                      <a:pt x="3874" y="938"/>
                    </a:lnTo>
                    <a:lnTo>
                      <a:pt x="3874" y="932"/>
                    </a:lnTo>
                    <a:lnTo>
                      <a:pt x="3874" y="932"/>
                    </a:lnTo>
                    <a:lnTo>
                      <a:pt x="3874" y="932"/>
                    </a:lnTo>
                    <a:lnTo>
                      <a:pt x="3880" y="925"/>
                    </a:lnTo>
                    <a:lnTo>
                      <a:pt x="3880" y="925"/>
                    </a:lnTo>
                    <a:lnTo>
                      <a:pt x="3880" y="919"/>
                    </a:lnTo>
                    <a:lnTo>
                      <a:pt x="3880" y="919"/>
                    </a:lnTo>
                    <a:lnTo>
                      <a:pt x="3880" y="919"/>
                    </a:lnTo>
                    <a:lnTo>
                      <a:pt x="3880" y="913"/>
                    </a:lnTo>
                    <a:lnTo>
                      <a:pt x="3880" y="913"/>
                    </a:lnTo>
                    <a:lnTo>
                      <a:pt x="3886" y="906"/>
                    </a:lnTo>
                    <a:lnTo>
                      <a:pt x="3886" y="906"/>
                    </a:lnTo>
                    <a:lnTo>
                      <a:pt x="3886" y="900"/>
                    </a:lnTo>
                    <a:lnTo>
                      <a:pt x="3886" y="900"/>
                    </a:lnTo>
                    <a:lnTo>
                      <a:pt x="3886" y="900"/>
                    </a:lnTo>
                    <a:lnTo>
                      <a:pt x="3886" y="894"/>
                    </a:lnTo>
                    <a:lnTo>
                      <a:pt x="3886" y="894"/>
                    </a:lnTo>
                    <a:lnTo>
                      <a:pt x="3893" y="887"/>
                    </a:lnTo>
                    <a:lnTo>
                      <a:pt x="3893" y="887"/>
                    </a:lnTo>
                    <a:lnTo>
                      <a:pt x="3893" y="881"/>
                    </a:lnTo>
                    <a:lnTo>
                      <a:pt x="3893" y="881"/>
                    </a:lnTo>
                    <a:lnTo>
                      <a:pt x="3893" y="874"/>
                    </a:lnTo>
                    <a:lnTo>
                      <a:pt x="3893" y="874"/>
                    </a:lnTo>
                    <a:lnTo>
                      <a:pt x="3893" y="868"/>
                    </a:lnTo>
                    <a:lnTo>
                      <a:pt x="3899" y="868"/>
                    </a:lnTo>
                    <a:lnTo>
                      <a:pt x="3899" y="862"/>
                    </a:lnTo>
                    <a:lnTo>
                      <a:pt x="3899" y="862"/>
                    </a:lnTo>
                    <a:lnTo>
                      <a:pt x="3899" y="855"/>
                    </a:lnTo>
                    <a:lnTo>
                      <a:pt x="3899" y="849"/>
                    </a:lnTo>
                    <a:lnTo>
                      <a:pt x="3899" y="849"/>
                    </a:lnTo>
                    <a:lnTo>
                      <a:pt x="3899" y="842"/>
                    </a:lnTo>
                    <a:lnTo>
                      <a:pt x="3906" y="836"/>
                    </a:lnTo>
                    <a:lnTo>
                      <a:pt x="3906" y="836"/>
                    </a:lnTo>
                    <a:lnTo>
                      <a:pt x="3906" y="830"/>
                    </a:lnTo>
                    <a:lnTo>
                      <a:pt x="3906" y="830"/>
                    </a:lnTo>
                    <a:lnTo>
                      <a:pt x="3906" y="836"/>
                    </a:lnTo>
                    <a:lnTo>
                      <a:pt x="3906" y="842"/>
                    </a:lnTo>
                    <a:lnTo>
                      <a:pt x="3906" y="849"/>
                    </a:lnTo>
                    <a:lnTo>
                      <a:pt x="3912" y="855"/>
                    </a:lnTo>
                    <a:lnTo>
                      <a:pt x="3912" y="862"/>
                    </a:lnTo>
                    <a:lnTo>
                      <a:pt x="3912" y="874"/>
                    </a:lnTo>
                    <a:lnTo>
                      <a:pt x="3912" y="881"/>
                    </a:lnTo>
                    <a:lnTo>
                      <a:pt x="3912" y="887"/>
                    </a:lnTo>
                    <a:lnTo>
                      <a:pt x="3912" y="887"/>
                    </a:lnTo>
                    <a:lnTo>
                      <a:pt x="3912" y="894"/>
                    </a:lnTo>
                    <a:lnTo>
                      <a:pt x="3918" y="900"/>
                    </a:lnTo>
                    <a:lnTo>
                      <a:pt x="3918" y="906"/>
                    </a:lnTo>
                    <a:lnTo>
                      <a:pt x="3918" y="913"/>
                    </a:lnTo>
                    <a:lnTo>
                      <a:pt x="3918" y="919"/>
                    </a:lnTo>
                    <a:lnTo>
                      <a:pt x="3918" y="925"/>
                    </a:lnTo>
                    <a:lnTo>
                      <a:pt x="3918" y="932"/>
                    </a:lnTo>
                    <a:lnTo>
                      <a:pt x="3918" y="932"/>
                    </a:lnTo>
                    <a:lnTo>
                      <a:pt x="3925" y="938"/>
                    </a:lnTo>
                    <a:lnTo>
                      <a:pt x="3925" y="945"/>
                    </a:lnTo>
                    <a:lnTo>
                      <a:pt x="3925" y="951"/>
                    </a:lnTo>
                    <a:lnTo>
                      <a:pt x="3925" y="951"/>
                    </a:lnTo>
                    <a:lnTo>
                      <a:pt x="3925" y="957"/>
                    </a:lnTo>
                    <a:lnTo>
                      <a:pt x="3925" y="964"/>
                    </a:lnTo>
                    <a:lnTo>
                      <a:pt x="3925" y="964"/>
                    </a:lnTo>
                    <a:lnTo>
                      <a:pt x="3931" y="970"/>
                    </a:lnTo>
                    <a:lnTo>
                      <a:pt x="3931" y="970"/>
                    </a:lnTo>
                    <a:lnTo>
                      <a:pt x="3931" y="976"/>
                    </a:lnTo>
                    <a:lnTo>
                      <a:pt x="3931" y="983"/>
                    </a:lnTo>
                    <a:lnTo>
                      <a:pt x="3931" y="983"/>
                    </a:lnTo>
                    <a:lnTo>
                      <a:pt x="3931" y="989"/>
                    </a:lnTo>
                    <a:lnTo>
                      <a:pt x="3931" y="989"/>
                    </a:lnTo>
                    <a:lnTo>
                      <a:pt x="3937" y="989"/>
                    </a:lnTo>
                    <a:lnTo>
                      <a:pt x="3937" y="996"/>
                    </a:lnTo>
                    <a:lnTo>
                      <a:pt x="3937" y="996"/>
                    </a:lnTo>
                    <a:lnTo>
                      <a:pt x="3937" y="1002"/>
                    </a:lnTo>
                    <a:lnTo>
                      <a:pt x="3937" y="1002"/>
                    </a:lnTo>
                    <a:lnTo>
                      <a:pt x="3937" y="1002"/>
                    </a:lnTo>
                    <a:lnTo>
                      <a:pt x="3937" y="1008"/>
                    </a:lnTo>
                    <a:lnTo>
                      <a:pt x="3944" y="1008"/>
                    </a:lnTo>
                    <a:lnTo>
                      <a:pt x="3944" y="1008"/>
                    </a:lnTo>
                    <a:lnTo>
                      <a:pt x="3944" y="1008"/>
                    </a:lnTo>
                    <a:lnTo>
                      <a:pt x="3944" y="1015"/>
                    </a:lnTo>
                    <a:lnTo>
                      <a:pt x="3944" y="1015"/>
                    </a:lnTo>
                    <a:lnTo>
                      <a:pt x="3944" y="1015"/>
                    </a:lnTo>
                    <a:lnTo>
                      <a:pt x="3944" y="1015"/>
                    </a:lnTo>
                    <a:lnTo>
                      <a:pt x="3950" y="1015"/>
                    </a:lnTo>
                    <a:lnTo>
                      <a:pt x="3950" y="1015"/>
                    </a:lnTo>
                    <a:lnTo>
                      <a:pt x="3950" y="1015"/>
                    </a:lnTo>
                    <a:lnTo>
                      <a:pt x="3950" y="1015"/>
                    </a:lnTo>
                    <a:lnTo>
                      <a:pt x="3950" y="1015"/>
                    </a:lnTo>
                    <a:lnTo>
                      <a:pt x="3950" y="1015"/>
                    </a:lnTo>
                    <a:lnTo>
                      <a:pt x="3950" y="1015"/>
                    </a:lnTo>
                    <a:lnTo>
                      <a:pt x="3957" y="1015"/>
                    </a:lnTo>
                    <a:lnTo>
                      <a:pt x="3957" y="1015"/>
                    </a:lnTo>
                    <a:lnTo>
                      <a:pt x="3957" y="1015"/>
                    </a:lnTo>
                    <a:lnTo>
                      <a:pt x="3957" y="1015"/>
                    </a:lnTo>
                    <a:lnTo>
                      <a:pt x="3957" y="1015"/>
                    </a:lnTo>
                    <a:lnTo>
                      <a:pt x="3957" y="1015"/>
                    </a:lnTo>
                    <a:lnTo>
                      <a:pt x="3957" y="1015"/>
                    </a:lnTo>
                    <a:lnTo>
                      <a:pt x="3963" y="1015"/>
                    </a:lnTo>
                    <a:lnTo>
                      <a:pt x="3963" y="1008"/>
                    </a:lnTo>
                    <a:lnTo>
                      <a:pt x="3963" y="1008"/>
                    </a:lnTo>
                    <a:lnTo>
                      <a:pt x="3963" y="1008"/>
                    </a:lnTo>
                    <a:lnTo>
                      <a:pt x="3963" y="1008"/>
                    </a:lnTo>
                    <a:lnTo>
                      <a:pt x="3963" y="1002"/>
                    </a:lnTo>
                    <a:lnTo>
                      <a:pt x="3963" y="1002"/>
                    </a:lnTo>
                    <a:lnTo>
                      <a:pt x="3969" y="1002"/>
                    </a:lnTo>
                    <a:lnTo>
                      <a:pt x="3969" y="996"/>
                    </a:lnTo>
                    <a:lnTo>
                      <a:pt x="3969" y="996"/>
                    </a:lnTo>
                    <a:lnTo>
                      <a:pt x="3969" y="989"/>
                    </a:lnTo>
                    <a:lnTo>
                      <a:pt x="3969" y="989"/>
                    </a:lnTo>
                    <a:lnTo>
                      <a:pt x="3969" y="989"/>
                    </a:lnTo>
                    <a:lnTo>
                      <a:pt x="3976" y="983"/>
                    </a:lnTo>
                    <a:lnTo>
                      <a:pt x="3976" y="983"/>
                    </a:lnTo>
                    <a:lnTo>
                      <a:pt x="3976" y="976"/>
                    </a:lnTo>
                    <a:lnTo>
                      <a:pt x="3976" y="976"/>
                    </a:lnTo>
                    <a:lnTo>
                      <a:pt x="3976" y="970"/>
                    </a:lnTo>
                    <a:lnTo>
                      <a:pt x="3976" y="970"/>
                    </a:lnTo>
                    <a:lnTo>
                      <a:pt x="3976" y="964"/>
                    </a:lnTo>
                    <a:lnTo>
                      <a:pt x="3982" y="957"/>
                    </a:lnTo>
                    <a:lnTo>
                      <a:pt x="3982" y="957"/>
                    </a:lnTo>
                    <a:lnTo>
                      <a:pt x="3982" y="951"/>
                    </a:lnTo>
                    <a:lnTo>
                      <a:pt x="3982" y="951"/>
                    </a:lnTo>
                    <a:lnTo>
                      <a:pt x="3982" y="945"/>
                    </a:lnTo>
                    <a:lnTo>
                      <a:pt x="3982" y="938"/>
                    </a:lnTo>
                    <a:lnTo>
                      <a:pt x="3982" y="938"/>
                    </a:lnTo>
                    <a:lnTo>
                      <a:pt x="3988" y="932"/>
                    </a:lnTo>
                    <a:lnTo>
                      <a:pt x="3988" y="925"/>
                    </a:lnTo>
                    <a:lnTo>
                      <a:pt x="3988" y="919"/>
                    </a:lnTo>
                    <a:lnTo>
                      <a:pt x="3988" y="919"/>
                    </a:lnTo>
                    <a:lnTo>
                      <a:pt x="3988" y="913"/>
                    </a:lnTo>
                    <a:lnTo>
                      <a:pt x="3988" y="906"/>
                    </a:lnTo>
                    <a:lnTo>
                      <a:pt x="3988" y="900"/>
                    </a:lnTo>
                    <a:lnTo>
                      <a:pt x="3995" y="894"/>
                    </a:lnTo>
                    <a:lnTo>
                      <a:pt x="3995" y="894"/>
                    </a:lnTo>
                    <a:lnTo>
                      <a:pt x="3995" y="887"/>
                    </a:lnTo>
                    <a:lnTo>
                      <a:pt x="3995" y="881"/>
                    </a:lnTo>
                    <a:lnTo>
                      <a:pt x="3995" y="874"/>
                    </a:lnTo>
                    <a:lnTo>
                      <a:pt x="3995" y="868"/>
                    </a:lnTo>
                    <a:lnTo>
                      <a:pt x="3995" y="862"/>
                    </a:lnTo>
                    <a:lnTo>
                      <a:pt x="4001" y="855"/>
                    </a:lnTo>
                    <a:lnTo>
                      <a:pt x="4001" y="849"/>
                    </a:lnTo>
                    <a:lnTo>
                      <a:pt x="4001" y="842"/>
                    </a:lnTo>
                    <a:lnTo>
                      <a:pt x="4001" y="836"/>
                    </a:lnTo>
                    <a:lnTo>
                      <a:pt x="4001" y="830"/>
                    </a:lnTo>
                    <a:lnTo>
                      <a:pt x="4001" y="823"/>
                    </a:lnTo>
                    <a:lnTo>
                      <a:pt x="4001" y="817"/>
                    </a:lnTo>
                    <a:lnTo>
                      <a:pt x="4008" y="811"/>
                    </a:lnTo>
                    <a:lnTo>
                      <a:pt x="4008" y="798"/>
                    </a:lnTo>
                    <a:lnTo>
                      <a:pt x="4008" y="791"/>
                    </a:lnTo>
                    <a:lnTo>
                      <a:pt x="4008" y="785"/>
                    </a:lnTo>
                    <a:lnTo>
                      <a:pt x="4008" y="779"/>
                    </a:lnTo>
                    <a:lnTo>
                      <a:pt x="4008" y="772"/>
                    </a:lnTo>
                    <a:lnTo>
                      <a:pt x="4008" y="760"/>
                    </a:lnTo>
                    <a:lnTo>
                      <a:pt x="4014" y="753"/>
                    </a:lnTo>
                    <a:lnTo>
                      <a:pt x="4014" y="747"/>
                    </a:lnTo>
                    <a:lnTo>
                      <a:pt x="4014" y="740"/>
                    </a:lnTo>
                    <a:lnTo>
                      <a:pt x="4014" y="728"/>
                    </a:lnTo>
                    <a:lnTo>
                      <a:pt x="4014" y="721"/>
                    </a:lnTo>
                    <a:lnTo>
                      <a:pt x="4014" y="715"/>
                    </a:lnTo>
                    <a:lnTo>
                      <a:pt x="4014" y="708"/>
                    </a:lnTo>
                    <a:lnTo>
                      <a:pt x="4014" y="696"/>
                    </a:lnTo>
                    <a:lnTo>
                      <a:pt x="4020" y="689"/>
                    </a:lnTo>
                    <a:lnTo>
                      <a:pt x="4020" y="677"/>
                    </a:lnTo>
                    <a:lnTo>
                      <a:pt x="4020" y="664"/>
                    </a:lnTo>
                    <a:lnTo>
                      <a:pt x="4020" y="657"/>
                    </a:lnTo>
                    <a:lnTo>
                      <a:pt x="4020" y="651"/>
                    </a:lnTo>
                    <a:lnTo>
                      <a:pt x="4020" y="638"/>
                    </a:lnTo>
                    <a:lnTo>
                      <a:pt x="4027" y="632"/>
                    </a:lnTo>
                    <a:lnTo>
                      <a:pt x="4027" y="619"/>
                    </a:lnTo>
                    <a:lnTo>
                      <a:pt x="4027" y="606"/>
                    </a:lnTo>
                    <a:lnTo>
                      <a:pt x="4027" y="600"/>
                    </a:lnTo>
                    <a:lnTo>
                      <a:pt x="4027" y="587"/>
                    </a:lnTo>
                    <a:lnTo>
                      <a:pt x="4027" y="581"/>
                    </a:lnTo>
                    <a:lnTo>
                      <a:pt x="4027" y="568"/>
                    </a:lnTo>
                    <a:lnTo>
                      <a:pt x="4033" y="562"/>
                    </a:lnTo>
                    <a:lnTo>
                      <a:pt x="4033" y="549"/>
                    </a:lnTo>
                    <a:lnTo>
                      <a:pt x="4033" y="536"/>
                    </a:lnTo>
                    <a:lnTo>
                      <a:pt x="4033" y="530"/>
                    </a:lnTo>
                    <a:lnTo>
                      <a:pt x="4033" y="517"/>
                    </a:lnTo>
                    <a:lnTo>
                      <a:pt x="4033" y="504"/>
                    </a:lnTo>
                    <a:lnTo>
                      <a:pt x="4033" y="492"/>
                    </a:lnTo>
                    <a:lnTo>
                      <a:pt x="4040" y="485"/>
                    </a:lnTo>
                    <a:lnTo>
                      <a:pt x="4040" y="472"/>
                    </a:lnTo>
                    <a:lnTo>
                      <a:pt x="4040" y="460"/>
                    </a:lnTo>
                    <a:lnTo>
                      <a:pt x="4040" y="447"/>
                    </a:lnTo>
                    <a:lnTo>
                      <a:pt x="4040" y="434"/>
                    </a:lnTo>
                    <a:lnTo>
                      <a:pt x="4040" y="428"/>
                    </a:lnTo>
                    <a:lnTo>
                      <a:pt x="4040" y="415"/>
                    </a:lnTo>
                    <a:lnTo>
                      <a:pt x="4046" y="402"/>
                    </a:lnTo>
                    <a:lnTo>
                      <a:pt x="4046" y="389"/>
                    </a:lnTo>
                    <a:lnTo>
                      <a:pt x="4046" y="377"/>
                    </a:lnTo>
                    <a:lnTo>
                      <a:pt x="4046" y="364"/>
                    </a:lnTo>
                    <a:lnTo>
                      <a:pt x="4046" y="351"/>
                    </a:lnTo>
                    <a:lnTo>
                      <a:pt x="4046" y="338"/>
                    </a:lnTo>
                    <a:lnTo>
                      <a:pt x="4046" y="326"/>
                    </a:lnTo>
                    <a:lnTo>
                      <a:pt x="4052" y="313"/>
                    </a:lnTo>
                    <a:lnTo>
                      <a:pt x="4052" y="300"/>
                    </a:lnTo>
                    <a:lnTo>
                      <a:pt x="4052" y="294"/>
                    </a:lnTo>
                    <a:lnTo>
                      <a:pt x="4052" y="287"/>
                    </a:lnTo>
                    <a:lnTo>
                      <a:pt x="4052" y="287"/>
                    </a:lnTo>
                    <a:lnTo>
                      <a:pt x="4052" y="287"/>
                    </a:lnTo>
                    <a:lnTo>
                      <a:pt x="4052" y="287"/>
                    </a:lnTo>
                    <a:lnTo>
                      <a:pt x="4059" y="287"/>
                    </a:lnTo>
                    <a:lnTo>
                      <a:pt x="4059" y="287"/>
                    </a:lnTo>
                    <a:lnTo>
                      <a:pt x="4059" y="287"/>
                    </a:lnTo>
                    <a:lnTo>
                      <a:pt x="4059" y="287"/>
                    </a:lnTo>
                    <a:lnTo>
                      <a:pt x="4059" y="287"/>
                    </a:lnTo>
                    <a:lnTo>
                      <a:pt x="4059" y="294"/>
                    </a:lnTo>
                    <a:lnTo>
                      <a:pt x="4059" y="294"/>
                    </a:lnTo>
                    <a:lnTo>
                      <a:pt x="4065" y="294"/>
                    </a:lnTo>
                    <a:lnTo>
                      <a:pt x="4065" y="294"/>
                    </a:lnTo>
                    <a:lnTo>
                      <a:pt x="4065" y="294"/>
                    </a:lnTo>
                    <a:lnTo>
                      <a:pt x="4065" y="294"/>
                    </a:lnTo>
                    <a:lnTo>
                      <a:pt x="4065" y="294"/>
                    </a:lnTo>
                    <a:lnTo>
                      <a:pt x="4065" y="294"/>
                    </a:lnTo>
                    <a:lnTo>
                      <a:pt x="4065" y="294"/>
                    </a:lnTo>
                    <a:lnTo>
                      <a:pt x="4071" y="294"/>
                    </a:lnTo>
                    <a:lnTo>
                      <a:pt x="4071" y="294"/>
                    </a:lnTo>
                    <a:lnTo>
                      <a:pt x="4071" y="294"/>
                    </a:lnTo>
                    <a:lnTo>
                      <a:pt x="4071" y="294"/>
                    </a:lnTo>
                    <a:lnTo>
                      <a:pt x="4071" y="294"/>
                    </a:lnTo>
                    <a:lnTo>
                      <a:pt x="4071" y="294"/>
                    </a:lnTo>
                    <a:lnTo>
                      <a:pt x="4071" y="294"/>
                    </a:lnTo>
                    <a:lnTo>
                      <a:pt x="4078" y="294"/>
                    </a:lnTo>
                    <a:lnTo>
                      <a:pt x="4078" y="294"/>
                    </a:lnTo>
                    <a:lnTo>
                      <a:pt x="4078" y="294"/>
                    </a:lnTo>
                    <a:lnTo>
                      <a:pt x="4078" y="294"/>
                    </a:lnTo>
                    <a:lnTo>
                      <a:pt x="4078" y="294"/>
                    </a:lnTo>
                    <a:lnTo>
                      <a:pt x="4078" y="294"/>
                    </a:lnTo>
                    <a:lnTo>
                      <a:pt x="4078" y="294"/>
                    </a:lnTo>
                    <a:lnTo>
                      <a:pt x="4084" y="294"/>
                    </a:lnTo>
                    <a:lnTo>
                      <a:pt x="4084" y="294"/>
                    </a:lnTo>
                    <a:lnTo>
                      <a:pt x="4084" y="300"/>
                    </a:lnTo>
                    <a:lnTo>
                      <a:pt x="4084" y="313"/>
                    </a:lnTo>
                    <a:lnTo>
                      <a:pt x="4084" y="345"/>
                    </a:lnTo>
                    <a:lnTo>
                      <a:pt x="4084" y="358"/>
                    </a:lnTo>
                    <a:lnTo>
                      <a:pt x="4084" y="377"/>
                    </a:lnTo>
                    <a:lnTo>
                      <a:pt x="4091" y="389"/>
                    </a:lnTo>
                    <a:lnTo>
                      <a:pt x="4091" y="409"/>
                    </a:lnTo>
                    <a:lnTo>
                      <a:pt x="4091" y="421"/>
                    </a:lnTo>
                    <a:lnTo>
                      <a:pt x="4091" y="441"/>
                    </a:lnTo>
                    <a:lnTo>
                      <a:pt x="4091" y="453"/>
                    </a:lnTo>
                    <a:lnTo>
                      <a:pt x="4091" y="472"/>
                    </a:lnTo>
                    <a:lnTo>
                      <a:pt x="4091" y="485"/>
                    </a:lnTo>
                    <a:lnTo>
                      <a:pt x="4097" y="517"/>
                    </a:lnTo>
                    <a:lnTo>
                      <a:pt x="4097" y="530"/>
                    </a:lnTo>
                    <a:lnTo>
                      <a:pt x="4097" y="549"/>
                    </a:lnTo>
                    <a:lnTo>
                      <a:pt x="4097" y="562"/>
                    </a:lnTo>
                    <a:lnTo>
                      <a:pt x="4097" y="581"/>
                    </a:lnTo>
                    <a:lnTo>
                      <a:pt x="4097" y="594"/>
                    </a:lnTo>
                    <a:lnTo>
                      <a:pt x="4103" y="606"/>
                    </a:lnTo>
                    <a:lnTo>
                      <a:pt x="4103" y="619"/>
                    </a:lnTo>
                    <a:lnTo>
                      <a:pt x="4103" y="632"/>
                    </a:lnTo>
                    <a:lnTo>
                      <a:pt x="4103" y="651"/>
                    </a:lnTo>
                    <a:lnTo>
                      <a:pt x="4103" y="664"/>
                    </a:lnTo>
                    <a:lnTo>
                      <a:pt x="4103" y="677"/>
                    </a:lnTo>
                    <a:lnTo>
                      <a:pt x="4103" y="689"/>
                    </a:lnTo>
                    <a:lnTo>
                      <a:pt x="4110" y="702"/>
                    </a:lnTo>
                    <a:lnTo>
                      <a:pt x="4110" y="715"/>
                    </a:lnTo>
                    <a:lnTo>
                      <a:pt x="4110" y="728"/>
                    </a:lnTo>
                    <a:lnTo>
                      <a:pt x="4110" y="734"/>
                    </a:lnTo>
                    <a:lnTo>
                      <a:pt x="4110" y="747"/>
                    </a:lnTo>
                    <a:lnTo>
                      <a:pt x="4110" y="760"/>
                    </a:lnTo>
                    <a:lnTo>
                      <a:pt x="4110" y="772"/>
                    </a:lnTo>
                    <a:lnTo>
                      <a:pt x="4116" y="785"/>
                    </a:lnTo>
                    <a:lnTo>
                      <a:pt x="4116" y="791"/>
                    </a:lnTo>
                    <a:lnTo>
                      <a:pt x="4116" y="804"/>
                    </a:lnTo>
                    <a:lnTo>
                      <a:pt x="4116" y="811"/>
                    </a:lnTo>
                    <a:lnTo>
                      <a:pt x="4116" y="823"/>
                    </a:lnTo>
                    <a:lnTo>
                      <a:pt x="4116" y="836"/>
                    </a:lnTo>
                    <a:lnTo>
                      <a:pt x="4116" y="842"/>
                    </a:lnTo>
                    <a:lnTo>
                      <a:pt x="4123" y="849"/>
                    </a:lnTo>
                    <a:lnTo>
                      <a:pt x="4123" y="862"/>
                    </a:lnTo>
                    <a:lnTo>
                      <a:pt x="4123" y="868"/>
                    </a:lnTo>
                    <a:lnTo>
                      <a:pt x="4123" y="881"/>
                    </a:lnTo>
                    <a:lnTo>
                      <a:pt x="4123" y="887"/>
                    </a:lnTo>
                    <a:lnTo>
                      <a:pt x="4123" y="894"/>
                    </a:lnTo>
                    <a:lnTo>
                      <a:pt x="4123" y="900"/>
                    </a:lnTo>
                    <a:lnTo>
                      <a:pt x="4129" y="906"/>
                    </a:lnTo>
                    <a:lnTo>
                      <a:pt x="4129" y="919"/>
                    </a:lnTo>
                    <a:lnTo>
                      <a:pt x="4129" y="925"/>
                    </a:lnTo>
                    <a:lnTo>
                      <a:pt x="4129" y="932"/>
                    </a:lnTo>
                    <a:lnTo>
                      <a:pt x="4129" y="938"/>
                    </a:lnTo>
                    <a:lnTo>
                      <a:pt x="4129" y="945"/>
                    </a:lnTo>
                    <a:lnTo>
                      <a:pt x="4129" y="951"/>
                    </a:lnTo>
                    <a:lnTo>
                      <a:pt x="4135" y="957"/>
                    </a:lnTo>
                    <a:lnTo>
                      <a:pt x="4135" y="957"/>
                    </a:lnTo>
                    <a:lnTo>
                      <a:pt x="4135" y="964"/>
                    </a:lnTo>
                    <a:lnTo>
                      <a:pt x="4135" y="970"/>
                    </a:lnTo>
                    <a:lnTo>
                      <a:pt x="4135" y="976"/>
                    </a:lnTo>
                    <a:lnTo>
                      <a:pt x="4135" y="983"/>
                    </a:lnTo>
                    <a:lnTo>
                      <a:pt x="4135" y="983"/>
                    </a:lnTo>
                    <a:lnTo>
                      <a:pt x="4142" y="989"/>
                    </a:lnTo>
                    <a:lnTo>
                      <a:pt x="4142" y="996"/>
                    </a:lnTo>
                    <a:lnTo>
                      <a:pt x="4142" y="996"/>
                    </a:lnTo>
                    <a:lnTo>
                      <a:pt x="4142" y="1002"/>
                    </a:lnTo>
                    <a:lnTo>
                      <a:pt x="4142" y="1002"/>
                    </a:lnTo>
                    <a:lnTo>
                      <a:pt x="4142" y="1008"/>
                    </a:lnTo>
                    <a:lnTo>
                      <a:pt x="4142" y="1008"/>
                    </a:lnTo>
                    <a:lnTo>
                      <a:pt x="4148" y="1008"/>
                    </a:lnTo>
                    <a:lnTo>
                      <a:pt x="4148" y="1015"/>
                    </a:lnTo>
                    <a:lnTo>
                      <a:pt x="4148" y="1015"/>
                    </a:lnTo>
                    <a:lnTo>
                      <a:pt x="4148" y="1015"/>
                    </a:lnTo>
                    <a:lnTo>
                      <a:pt x="4148" y="1015"/>
                    </a:lnTo>
                    <a:lnTo>
                      <a:pt x="4148" y="1021"/>
                    </a:lnTo>
                    <a:lnTo>
                      <a:pt x="4148" y="1021"/>
                    </a:lnTo>
                    <a:lnTo>
                      <a:pt x="4154" y="1021"/>
                    </a:lnTo>
                    <a:lnTo>
                      <a:pt x="4154" y="1021"/>
                    </a:lnTo>
                    <a:lnTo>
                      <a:pt x="4154" y="1021"/>
                    </a:lnTo>
                    <a:lnTo>
                      <a:pt x="4154" y="1021"/>
                    </a:lnTo>
                    <a:lnTo>
                      <a:pt x="4154" y="1021"/>
                    </a:lnTo>
                    <a:lnTo>
                      <a:pt x="4154" y="1021"/>
                    </a:lnTo>
                    <a:lnTo>
                      <a:pt x="4154" y="1021"/>
                    </a:lnTo>
                    <a:lnTo>
                      <a:pt x="4154" y="1015"/>
                    </a:lnTo>
                    <a:lnTo>
                      <a:pt x="4161" y="1015"/>
                    </a:lnTo>
                    <a:lnTo>
                      <a:pt x="4161" y="1015"/>
                    </a:lnTo>
                    <a:lnTo>
                      <a:pt x="4161" y="1015"/>
                    </a:lnTo>
                    <a:lnTo>
                      <a:pt x="4161" y="1015"/>
                    </a:lnTo>
                    <a:lnTo>
                      <a:pt x="4161" y="1008"/>
                    </a:lnTo>
                    <a:lnTo>
                      <a:pt x="4161" y="1008"/>
                    </a:lnTo>
                    <a:lnTo>
                      <a:pt x="4161" y="1008"/>
                    </a:lnTo>
                    <a:lnTo>
                      <a:pt x="4167" y="1002"/>
                    </a:lnTo>
                    <a:lnTo>
                      <a:pt x="4167" y="1002"/>
                    </a:lnTo>
                    <a:lnTo>
                      <a:pt x="4167" y="996"/>
                    </a:lnTo>
                    <a:lnTo>
                      <a:pt x="4167" y="996"/>
                    </a:lnTo>
                    <a:lnTo>
                      <a:pt x="4167" y="989"/>
                    </a:lnTo>
                    <a:lnTo>
                      <a:pt x="4167" y="983"/>
                    </a:lnTo>
                    <a:lnTo>
                      <a:pt x="4174" y="983"/>
                    </a:lnTo>
                    <a:lnTo>
                      <a:pt x="4174" y="976"/>
                    </a:lnTo>
                    <a:lnTo>
                      <a:pt x="4174" y="970"/>
                    </a:lnTo>
                    <a:lnTo>
                      <a:pt x="4174" y="970"/>
                    </a:lnTo>
                    <a:lnTo>
                      <a:pt x="4174" y="964"/>
                    </a:lnTo>
                    <a:lnTo>
                      <a:pt x="4174" y="957"/>
                    </a:lnTo>
                    <a:lnTo>
                      <a:pt x="4174" y="951"/>
                    </a:lnTo>
                    <a:lnTo>
                      <a:pt x="4180" y="945"/>
                    </a:lnTo>
                    <a:lnTo>
                      <a:pt x="4180" y="938"/>
                    </a:lnTo>
                    <a:lnTo>
                      <a:pt x="4180" y="932"/>
                    </a:lnTo>
                    <a:lnTo>
                      <a:pt x="4180" y="932"/>
                    </a:lnTo>
                    <a:lnTo>
                      <a:pt x="4180" y="925"/>
                    </a:lnTo>
                    <a:lnTo>
                      <a:pt x="4180" y="919"/>
                    </a:lnTo>
                    <a:lnTo>
                      <a:pt x="4180" y="906"/>
                    </a:lnTo>
                    <a:lnTo>
                      <a:pt x="4186" y="900"/>
                    </a:lnTo>
                    <a:lnTo>
                      <a:pt x="4186" y="894"/>
                    </a:lnTo>
                    <a:lnTo>
                      <a:pt x="4186" y="887"/>
                    </a:lnTo>
                    <a:lnTo>
                      <a:pt x="4186" y="881"/>
                    </a:lnTo>
                    <a:lnTo>
                      <a:pt x="4186" y="874"/>
                    </a:lnTo>
                    <a:lnTo>
                      <a:pt x="4186" y="868"/>
                    </a:lnTo>
                    <a:lnTo>
                      <a:pt x="4186" y="855"/>
                    </a:lnTo>
                    <a:lnTo>
                      <a:pt x="4193" y="849"/>
                    </a:lnTo>
                    <a:lnTo>
                      <a:pt x="4193" y="842"/>
                    </a:lnTo>
                    <a:lnTo>
                      <a:pt x="4193" y="830"/>
                    </a:lnTo>
                    <a:lnTo>
                      <a:pt x="4193" y="823"/>
                    </a:lnTo>
                    <a:lnTo>
                      <a:pt x="4193" y="811"/>
                    </a:lnTo>
                    <a:lnTo>
                      <a:pt x="4193" y="804"/>
                    </a:lnTo>
                    <a:lnTo>
                      <a:pt x="4193" y="791"/>
                    </a:lnTo>
                    <a:lnTo>
                      <a:pt x="4199" y="785"/>
                    </a:lnTo>
                    <a:lnTo>
                      <a:pt x="4199" y="772"/>
                    </a:lnTo>
                    <a:lnTo>
                      <a:pt x="4199" y="766"/>
                    </a:lnTo>
                    <a:lnTo>
                      <a:pt x="4199" y="753"/>
                    </a:lnTo>
                    <a:lnTo>
                      <a:pt x="4199" y="740"/>
                    </a:lnTo>
                    <a:lnTo>
                      <a:pt x="4199" y="734"/>
                    </a:lnTo>
                    <a:lnTo>
                      <a:pt x="4199" y="721"/>
                    </a:lnTo>
                    <a:lnTo>
                      <a:pt x="4205" y="708"/>
                    </a:lnTo>
                    <a:lnTo>
                      <a:pt x="4205" y="702"/>
                    </a:lnTo>
                    <a:lnTo>
                      <a:pt x="4205" y="689"/>
                    </a:lnTo>
                    <a:lnTo>
                      <a:pt x="4205" y="677"/>
                    </a:lnTo>
                    <a:lnTo>
                      <a:pt x="4205" y="664"/>
                    </a:lnTo>
                    <a:lnTo>
                      <a:pt x="4205" y="651"/>
                    </a:lnTo>
                    <a:lnTo>
                      <a:pt x="4205" y="645"/>
                    </a:lnTo>
                    <a:lnTo>
                      <a:pt x="4212" y="632"/>
                    </a:lnTo>
                    <a:lnTo>
                      <a:pt x="4212" y="619"/>
                    </a:lnTo>
                    <a:lnTo>
                      <a:pt x="4212" y="606"/>
                    </a:lnTo>
                    <a:lnTo>
                      <a:pt x="4212" y="594"/>
                    </a:lnTo>
                    <a:lnTo>
                      <a:pt x="4212" y="581"/>
                    </a:lnTo>
                    <a:lnTo>
                      <a:pt x="4212" y="568"/>
                    </a:lnTo>
                    <a:lnTo>
                      <a:pt x="4212" y="555"/>
                    </a:lnTo>
                    <a:lnTo>
                      <a:pt x="4218" y="543"/>
                    </a:lnTo>
                    <a:lnTo>
                      <a:pt x="4218" y="511"/>
                    </a:lnTo>
                    <a:lnTo>
                      <a:pt x="4218" y="504"/>
                    </a:lnTo>
                    <a:lnTo>
                      <a:pt x="4218" y="511"/>
                    </a:lnTo>
                    <a:lnTo>
                      <a:pt x="4218" y="523"/>
                    </a:lnTo>
                    <a:lnTo>
                      <a:pt x="4218" y="536"/>
                    </a:lnTo>
                    <a:lnTo>
                      <a:pt x="4218" y="549"/>
                    </a:lnTo>
                    <a:lnTo>
                      <a:pt x="4225" y="568"/>
                    </a:lnTo>
                    <a:lnTo>
                      <a:pt x="4225" y="587"/>
                    </a:lnTo>
                    <a:lnTo>
                      <a:pt x="4225" y="600"/>
                    </a:lnTo>
                    <a:lnTo>
                      <a:pt x="4225" y="613"/>
                    </a:lnTo>
                    <a:lnTo>
                      <a:pt x="4225" y="619"/>
                    </a:lnTo>
                    <a:lnTo>
                      <a:pt x="4225" y="632"/>
                    </a:lnTo>
                    <a:lnTo>
                      <a:pt x="4231" y="645"/>
                    </a:lnTo>
                    <a:lnTo>
                      <a:pt x="4231" y="657"/>
                    </a:lnTo>
                    <a:lnTo>
                      <a:pt x="4231" y="670"/>
                    </a:lnTo>
                    <a:lnTo>
                      <a:pt x="4231" y="683"/>
                    </a:lnTo>
                    <a:lnTo>
                      <a:pt x="4231" y="696"/>
                    </a:lnTo>
                    <a:lnTo>
                      <a:pt x="4231" y="702"/>
                    </a:lnTo>
                    <a:lnTo>
                      <a:pt x="4231" y="715"/>
                    </a:lnTo>
                    <a:lnTo>
                      <a:pt x="4237" y="728"/>
                    </a:lnTo>
                    <a:lnTo>
                      <a:pt x="4237" y="734"/>
                    </a:lnTo>
                    <a:lnTo>
                      <a:pt x="4237" y="747"/>
                    </a:lnTo>
                    <a:lnTo>
                      <a:pt x="4237" y="760"/>
                    </a:lnTo>
                    <a:lnTo>
                      <a:pt x="4237" y="766"/>
                    </a:lnTo>
                    <a:lnTo>
                      <a:pt x="4237" y="779"/>
                    </a:lnTo>
                    <a:lnTo>
                      <a:pt x="4237" y="785"/>
                    </a:lnTo>
                    <a:lnTo>
                      <a:pt x="4244" y="798"/>
                    </a:lnTo>
                    <a:lnTo>
                      <a:pt x="4244" y="804"/>
                    </a:lnTo>
                    <a:lnTo>
                      <a:pt x="4244" y="817"/>
                    </a:lnTo>
                    <a:lnTo>
                      <a:pt x="4244" y="823"/>
                    </a:lnTo>
                    <a:lnTo>
                      <a:pt x="4244" y="830"/>
                    </a:lnTo>
                    <a:lnTo>
                      <a:pt x="4244" y="842"/>
                    </a:lnTo>
                    <a:lnTo>
                      <a:pt x="4244" y="849"/>
                    </a:lnTo>
                    <a:lnTo>
                      <a:pt x="4250" y="855"/>
                    </a:lnTo>
                    <a:lnTo>
                      <a:pt x="4250" y="862"/>
                    </a:lnTo>
                    <a:lnTo>
                      <a:pt x="4250" y="874"/>
                    </a:lnTo>
                    <a:lnTo>
                      <a:pt x="4250" y="881"/>
                    </a:lnTo>
                    <a:lnTo>
                      <a:pt x="4250" y="887"/>
                    </a:lnTo>
                    <a:lnTo>
                      <a:pt x="4250" y="894"/>
                    </a:lnTo>
                    <a:lnTo>
                      <a:pt x="4250" y="900"/>
                    </a:lnTo>
                    <a:lnTo>
                      <a:pt x="4257" y="906"/>
                    </a:lnTo>
                    <a:lnTo>
                      <a:pt x="4257" y="913"/>
                    </a:lnTo>
                    <a:lnTo>
                      <a:pt x="4257" y="919"/>
                    </a:lnTo>
                    <a:lnTo>
                      <a:pt x="4257" y="925"/>
                    </a:lnTo>
                    <a:lnTo>
                      <a:pt x="4257" y="932"/>
                    </a:lnTo>
                    <a:lnTo>
                      <a:pt x="4257" y="938"/>
                    </a:lnTo>
                    <a:lnTo>
                      <a:pt x="4257" y="945"/>
                    </a:lnTo>
                    <a:lnTo>
                      <a:pt x="4263" y="951"/>
                    </a:lnTo>
                    <a:lnTo>
                      <a:pt x="4263" y="951"/>
                    </a:lnTo>
                    <a:lnTo>
                      <a:pt x="4263" y="957"/>
                    </a:lnTo>
                    <a:lnTo>
                      <a:pt x="4263" y="964"/>
                    </a:lnTo>
                    <a:lnTo>
                      <a:pt x="4263" y="970"/>
                    </a:lnTo>
                    <a:lnTo>
                      <a:pt x="4263" y="970"/>
                    </a:lnTo>
                    <a:lnTo>
                      <a:pt x="4263" y="976"/>
                    </a:lnTo>
                    <a:lnTo>
                      <a:pt x="4269" y="983"/>
                    </a:lnTo>
                    <a:lnTo>
                      <a:pt x="4269" y="983"/>
                    </a:lnTo>
                    <a:lnTo>
                      <a:pt x="4269" y="989"/>
                    </a:lnTo>
                    <a:lnTo>
                      <a:pt x="4269" y="989"/>
                    </a:lnTo>
                    <a:lnTo>
                      <a:pt x="4269" y="996"/>
                    </a:lnTo>
                    <a:lnTo>
                      <a:pt x="4269" y="996"/>
                    </a:lnTo>
                    <a:lnTo>
                      <a:pt x="4269" y="1002"/>
                    </a:lnTo>
                    <a:lnTo>
                      <a:pt x="4276" y="1002"/>
                    </a:lnTo>
                    <a:lnTo>
                      <a:pt x="4276" y="1008"/>
                    </a:lnTo>
                    <a:lnTo>
                      <a:pt x="4276" y="1008"/>
                    </a:lnTo>
                    <a:lnTo>
                      <a:pt x="4276" y="1008"/>
                    </a:lnTo>
                    <a:lnTo>
                      <a:pt x="4276" y="1015"/>
                    </a:lnTo>
                    <a:lnTo>
                      <a:pt x="4276" y="1015"/>
                    </a:lnTo>
                    <a:lnTo>
                      <a:pt x="4276" y="1015"/>
                    </a:lnTo>
                    <a:lnTo>
                      <a:pt x="4282" y="1015"/>
                    </a:lnTo>
                    <a:lnTo>
                      <a:pt x="4282" y="1015"/>
                    </a:lnTo>
                    <a:lnTo>
                      <a:pt x="4282" y="1021"/>
                    </a:lnTo>
                    <a:lnTo>
                      <a:pt x="4282" y="1021"/>
                    </a:lnTo>
                    <a:lnTo>
                      <a:pt x="4282" y="1021"/>
                    </a:lnTo>
                    <a:lnTo>
                      <a:pt x="4282" y="1021"/>
                    </a:lnTo>
                    <a:lnTo>
                      <a:pt x="4282" y="1021"/>
                    </a:lnTo>
                    <a:lnTo>
                      <a:pt x="4282" y="1021"/>
                    </a:lnTo>
                    <a:lnTo>
                      <a:pt x="4288" y="1021"/>
                    </a:lnTo>
                    <a:lnTo>
                      <a:pt x="4288" y="1021"/>
                    </a:lnTo>
                    <a:lnTo>
                      <a:pt x="4288" y="1015"/>
                    </a:lnTo>
                    <a:lnTo>
                      <a:pt x="4288" y="1015"/>
                    </a:lnTo>
                    <a:lnTo>
                      <a:pt x="4288" y="1015"/>
                    </a:lnTo>
                    <a:lnTo>
                      <a:pt x="4288" y="1015"/>
                    </a:lnTo>
                    <a:lnTo>
                      <a:pt x="4295" y="1015"/>
                    </a:lnTo>
                    <a:lnTo>
                      <a:pt x="4295" y="1008"/>
                    </a:lnTo>
                    <a:lnTo>
                      <a:pt x="4295" y="1008"/>
                    </a:lnTo>
                    <a:lnTo>
                      <a:pt x="4295" y="1008"/>
                    </a:lnTo>
                    <a:lnTo>
                      <a:pt x="4295" y="1002"/>
                    </a:lnTo>
                    <a:lnTo>
                      <a:pt x="4295" y="1002"/>
                    </a:lnTo>
                    <a:lnTo>
                      <a:pt x="4295" y="996"/>
                    </a:lnTo>
                    <a:lnTo>
                      <a:pt x="4301" y="996"/>
                    </a:lnTo>
                    <a:lnTo>
                      <a:pt x="4301" y="989"/>
                    </a:lnTo>
                    <a:lnTo>
                      <a:pt x="4301" y="989"/>
                    </a:lnTo>
                    <a:lnTo>
                      <a:pt x="4301" y="983"/>
                    </a:lnTo>
                    <a:lnTo>
                      <a:pt x="4301" y="976"/>
                    </a:lnTo>
                    <a:lnTo>
                      <a:pt x="4301" y="976"/>
                    </a:lnTo>
                    <a:lnTo>
                      <a:pt x="4301" y="970"/>
                    </a:lnTo>
                    <a:lnTo>
                      <a:pt x="4308" y="964"/>
                    </a:lnTo>
                    <a:lnTo>
                      <a:pt x="4308" y="964"/>
                    </a:lnTo>
                    <a:lnTo>
                      <a:pt x="4308" y="957"/>
                    </a:lnTo>
                    <a:lnTo>
                      <a:pt x="4308" y="951"/>
                    </a:lnTo>
                    <a:lnTo>
                      <a:pt x="4308" y="945"/>
                    </a:lnTo>
                    <a:lnTo>
                      <a:pt x="4308" y="938"/>
                    </a:lnTo>
                    <a:lnTo>
                      <a:pt x="4308" y="932"/>
                    </a:lnTo>
                    <a:lnTo>
                      <a:pt x="4314" y="925"/>
                    </a:lnTo>
                    <a:lnTo>
                      <a:pt x="4314" y="919"/>
                    </a:lnTo>
                    <a:lnTo>
                      <a:pt x="4314" y="913"/>
                    </a:lnTo>
                    <a:lnTo>
                      <a:pt x="4314" y="906"/>
                    </a:lnTo>
                    <a:lnTo>
                      <a:pt x="4314" y="900"/>
                    </a:lnTo>
                    <a:lnTo>
                      <a:pt x="4314" y="894"/>
                    </a:lnTo>
                    <a:lnTo>
                      <a:pt x="4314" y="887"/>
                    </a:lnTo>
                    <a:lnTo>
                      <a:pt x="4320" y="881"/>
                    </a:lnTo>
                    <a:lnTo>
                      <a:pt x="4320" y="874"/>
                    </a:lnTo>
                    <a:lnTo>
                      <a:pt x="4320" y="868"/>
                    </a:lnTo>
                    <a:lnTo>
                      <a:pt x="4320" y="855"/>
                    </a:lnTo>
                    <a:lnTo>
                      <a:pt x="4320" y="849"/>
                    </a:lnTo>
                    <a:lnTo>
                      <a:pt x="4320" y="842"/>
                    </a:lnTo>
                    <a:lnTo>
                      <a:pt x="4320" y="830"/>
                    </a:lnTo>
                    <a:lnTo>
                      <a:pt x="4327" y="823"/>
                    </a:lnTo>
                    <a:lnTo>
                      <a:pt x="4327" y="817"/>
                    </a:lnTo>
                    <a:lnTo>
                      <a:pt x="4327" y="804"/>
                    </a:lnTo>
                    <a:lnTo>
                      <a:pt x="4327" y="798"/>
                    </a:lnTo>
                    <a:lnTo>
                      <a:pt x="4327" y="785"/>
                    </a:lnTo>
                    <a:lnTo>
                      <a:pt x="4327" y="772"/>
                    </a:lnTo>
                    <a:lnTo>
                      <a:pt x="4327" y="753"/>
                    </a:lnTo>
                    <a:lnTo>
                      <a:pt x="4333" y="740"/>
                    </a:lnTo>
                    <a:lnTo>
                      <a:pt x="4333" y="721"/>
                    </a:lnTo>
                    <a:lnTo>
                      <a:pt x="4333" y="702"/>
                    </a:lnTo>
                    <a:lnTo>
                      <a:pt x="4333" y="683"/>
                    </a:lnTo>
                    <a:lnTo>
                      <a:pt x="4333" y="664"/>
                    </a:lnTo>
                    <a:lnTo>
                      <a:pt x="4333" y="645"/>
                    </a:lnTo>
                    <a:lnTo>
                      <a:pt x="4333" y="626"/>
                    </a:lnTo>
                    <a:lnTo>
                      <a:pt x="4340" y="606"/>
                    </a:lnTo>
                    <a:lnTo>
                      <a:pt x="4340" y="587"/>
                    </a:lnTo>
                    <a:lnTo>
                      <a:pt x="4340" y="562"/>
                    </a:lnTo>
                    <a:lnTo>
                      <a:pt x="4340" y="543"/>
                    </a:lnTo>
                    <a:lnTo>
                      <a:pt x="4340" y="517"/>
                    </a:lnTo>
                    <a:lnTo>
                      <a:pt x="4340" y="498"/>
                    </a:lnTo>
                    <a:lnTo>
                      <a:pt x="4340" y="472"/>
                    </a:lnTo>
                    <a:lnTo>
                      <a:pt x="4346" y="447"/>
                    </a:lnTo>
                    <a:lnTo>
                      <a:pt x="4346" y="421"/>
                    </a:lnTo>
                    <a:lnTo>
                      <a:pt x="4346" y="396"/>
                    </a:lnTo>
                    <a:lnTo>
                      <a:pt x="4346" y="370"/>
                    </a:lnTo>
                    <a:lnTo>
                      <a:pt x="4346" y="351"/>
                    </a:lnTo>
                    <a:lnTo>
                      <a:pt x="4346" y="326"/>
                    </a:lnTo>
                    <a:lnTo>
                      <a:pt x="4346" y="300"/>
                    </a:lnTo>
                    <a:lnTo>
                      <a:pt x="4352" y="275"/>
                    </a:lnTo>
                    <a:lnTo>
                      <a:pt x="4352" y="262"/>
                    </a:lnTo>
                    <a:lnTo>
                      <a:pt x="4352" y="287"/>
                    </a:lnTo>
                    <a:lnTo>
                      <a:pt x="4352" y="307"/>
                    </a:lnTo>
                    <a:lnTo>
                      <a:pt x="4352" y="326"/>
                    </a:lnTo>
                    <a:lnTo>
                      <a:pt x="4352" y="345"/>
                    </a:lnTo>
                    <a:lnTo>
                      <a:pt x="4352" y="370"/>
                    </a:lnTo>
                    <a:lnTo>
                      <a:pt x="4359" y="389"/>
                    </a:lnTo>
                    <a:lnTo>
                      <a:pt x="4359" y="409"/>
                    </a:lnTo>
                    <a:lnTo>
                      <a:pt x="4359" y="434"/>
                    </a:lnTo>
                    <a:lnTo>
                      <a:pt x="4359" y="453"/>
                    </a:lnTo>
                    <a:lnTo>
                      <a:pt x="4359" y="472"/>
                    </a:lnTo>
                    <a:lnTo>
                      <a:pt x="4359" y="492"/>
                    </a:lnTo>
                    <a:lnTo>
                      <a:pt x="4359" y="511"/>
                    </a:lnTo>
                    <a:lnTo>
                      <a:pt x="4365" y="549"/>
                    </a:lnTo>
                    <a:lnTo>
                      <a:pt x="4365" y="568"/>
                    </a:lnTo>
                    <a:lnTo>
                      <a:pt x="4365" y="581"/>
                    </a:lnTo>
                    <a:lnTo>
                      <a:pt x="4365" y="600"/>
                    </a:lnTo>
                    <a:lnTo>
                      <a:pt x="4365" y="619"/>
                    </a:lnTo>
                    <a:lnTo>
                      <a:pt x="4365" y="638"/>
                    </a:lnTo>
                    <a:lnTo>
                      <a:pt x="4371" y="651"/>
                    </a:lnTo>
                    <a:lnTo>
                      <a:pt x="4371" y="670"/>
                    </a:lnTo>
                    <a:lnTo>
                      <a:pt x="4371" y="683"/>
                    </a:lnTo>
                    <a:lnTo>
                      <a:pt x="4371" y="696"/>
                    </a:lnTo>
                    <a:lnTo>
                      <a:pt x="4371" y="715"/>
                    </a:lnTo>
                    <a:lnTo>
                      <a:pt x="4371" y="728"/>
                    </a:lnTo>
                    <a:lnTo>
                      <a:pt x="4371" y="728"/>
                    </a:lnTo>
                    <a:lnTo>
                      <a:pt x="4371" y="734"/>
                    </a:lnTo>
                    <a:lnTo>
                      <a:pt x="4378" y="734"/>
                    </a:lnTo>
                    <a:lnTo>
                      <a:pt x="4378" y="734"/>
                    </a:lnTo>
                    <a:lnTo>
                      <a:pt x="4378" y="740"/>
                    </a:lnTo>
                    <a:lnTo>
                      <a:pt x="4378" y="740"/>
                    </a:lnTo>
                    <a:lnTo>
                      <a:pt x="4378" y="747"/>
                    </a:lnTo>
                    <a:lnTo>
                      <a:pt x="4378" y="747"/>
                    </a:lnTo>
                    <a:lnTo>
                      <a:pt x="4384" y="753"/>
                    </a:lnTo>
                    <a:lnTo>
                      <a:pt x="4384" y="753"/>
                    </a:lnTo>
                    <a:lnTo>
                      <a:pt x="4384" y="753"/>
                    </a:lnTo>
                    <a:lnTo>
                      <a:pt x="4384" y="760"/>
                    </a:lnTo>
                    <a:lnTo>
                      <a:pt x="4384" y="760"/>
                    </a:lnTo>
                    <a:lnTo>
                      <a:pt x="4384" y="766"/>
                    </a:lnTo>
                    <a:lnTo>
                      <a:pt x="4384" y="772"/>
                    </a:lnTo>
                    <a:lnTo>
                      <a:pt x="4391" y="772"/>
                    </a:lnTo>
                    <a:lnTo>
                      <a:pt x="4391" y="779"/>
                    </a:lnTo>
                    <a:lnTo>
                      <a:pt x="4391" y="785"/>
                    </a:lnTo>
                    <a:lnTo>
                      <a:pt x="4391" y="785"/>
                    </a:lnTo>
                    <a:lnTo>
                      <a:pt x="4391" y="791"/>
                    </a:lnTo>
                    <a:lnTo>
                      <a:pt x="4391" y="791"/>
                    </a:lnTo>
                    <a:lnTo>
                      <a:pt x="4391" y="798"/>
                    </a:lnTo>
                    <a:lnTo>
                      <a:pt x="4391" y="804"/>
                    </a:lnTo>
                    <a:lnTo>
                      <a:pt x="4397" y="804"/>
                    </a:lnTo>
                    <a:lnTo>
                      <a:pt x="4397" y="811"/>
                    </a:lnTo>
                    <a:lnTo>
                      <a:pt x="4397" y="817"/>
                    </a:lnTo>
                    <a:lnTo>
                      <a:pt x="4397" y="823"/>
                    </a:lnTo>
                    <a:lnTo>
                      <a:pt x="4397" y="830"/>
                    </a:lnTo>
                    <a:lnTo>
                      <a:pt x="4397" y="830"/>
                    </a:lnTo>
                    <a:lnTo>
                      <a:pt x="4403" y="836"/>
                    </a:lnTo>
                    <a:lnTo>
                      <a:pt x="4403" y="842"/>
                    </a:lnTo>
                    <a:lnTo>
                      <a:pt x="4403" y="849"/>
                    </a:lnTo>
                    <a:lnTo>
                      <a:pt x="4403" y="855"/>
                    </a:lnTo>
                    <a:lnTo>
                      <a:pt x="4403" y="862"/>
                    </a:lnTo>
                    <a:lnTo>
                      <a:pt x="4403" y="868"/>
                    </a:lnTo>
                    <a:lnTo>
                      <a:pt x="4403" y="874"/>
                    </a:lnTo>
                    <a:lnTo>
                      <a:pt x="4403" y="874"/>
                    </a:lnTo>
                    <a:lnTo>
                      <a:pt x="4410" y="881"/>
                    </a:lnTo>
                    <a:lnTo>
                      <a:pt x="4410" y="887"/>
                    </a:lnTo>
                    <a:lnTo>
                      <a:pt x="4410" y="894"/>
                    </a:lnTo>
                    <a:lnTo>
                      <a:pt x="4410" y="894"/>
                    </a:lnTo>
                    <a:lnTo>
                      <a:pt x="4410" y="900"/>
                    </a:lnTo>
                    <a:lnTo>
                      <a:pt x="4410" y="913"/>
                    </a:lnTo>
                    <a:lnTo>
                      <a:pt x="4416" y="913"/>
                    </a:lnTo>
                    <a:lnTo>
                      <a:pt x="4416" y="919"/>
                    </a:lnTo>
                    <a:lnTo>
                      <a:pt x="4416" y="925"/>
                    </a:lnTo>
                    <a:lnTo>
                      <a:pt x="4416" y="932"/>
                    </a:lnTo>
                    <a:lnTo>
                      <a:pt x="4416" y="932"/>
                    </a:lnTo>
                    <a:lnTo>
                      <a:pt x="4416" y="938"/>
                    </a:lnTo>
                    <a:lnTo>
                      <a:pt x="4416" y="945"/>
                    </a:lnTo>
                    <a:lnTo>
                      <a:pt x="4416" y="945"/>
                    </a:lnTo>
                    <a:lnTo>
                      <a:pt x="4422" y="945"/>
                    </a:lnTo>
                    <a:lnTo>
                      <a:pt x="4422" y="938"/>
                    </a:lnTo>
                    <a:lnTo>
                      <a:pt x="4422" y="938"/>
                    </a:lnTo>
                    <a:lnTo>
                      <a:pt x="4422" y="932"/>
                    </a:lnTo>
                    <a:lnTo>
                      <a:pt x="4422" y="932"/>
                    </a:lnTo>
                    <a:lnTo>
                      <a:pt x="4422" y="925"/>
                    </a:lnTo>
                    <a:lnTo>
                      <a:pt x="4429" y="925"/>
                    </a:lnTo>
                    <a:lnTo>
                      <a:pt x="4429" y="919"/>
                    </a:lnTo>
                    <a:lnTo>
                      <a:pt x="4429" y="913"/>
                    </a:lnTo>
                    <a:lnTo>
                      <a:pt x="4429" y="913"/>
                    </a:lnTo>
                    <a:lnTo>
                      <a:pt x="4429" y="906"/>
                    </a:lnTo>
                    <a:lnTo>
                      <a:pt x="4429" y="906"/>
                    </a:lnTo>
                    <a:lnTo>
                      <a:pt x="4429" y="900"/>
                    </a:lnTo>
                    <a:lnTo>
                      <a:pt x="4435" y="900"/>
                    </a:lnTo>
                    <a:lnTo>
                      <a:pt x="4435" y="894"/>
                    </a:lnTo>
                    <a:lnTo>
                      <a:pt x="4435" y="887"/>
                    </a:lnTo>
                    <a:lnTo>
                      <a:pt x="4435" y="887"/>
                    </a:lnTo>
                    <a:lnTo>
                      <a:pt x="4435" y="881"/>
                    </a:lnTo>
                    <a:lnTo>
                      <a:pt x="4435" y="881"/>
                    </a:lnTo>
                    <a:lnTo>
                      <a:pt x="4435" y="874"/>
                    </a:lnTo>
                    <a:lnTo>
                      <a:pt x="4442" y="868"/>
                    </a:lnTo>
                    <a:lnTo>
                      <a:pt x="4442" y="868"/>
                    </a:lnTo>
                    <a:lnTo>
                      <a:pt x="4442" y="868"/>
                    </a:lnTo>
                    <a:lnTo>
                      <a:pt x="4442" y="874"/>
                    </a:lnTo>
                    <a:lnTo>
                      <a:pt x="4442" y="881"/>
                    </a:lnTo>
                    <a:lnTo>
                      <a:pt x="4442" y="881"/>
                    </a:lnTo>
                    <a:lnTo>
                      <a:pt x="4442" y="887"/>
                    </a:lnTo>
                    <a:lnTo>
                      <a:pt x="4448" y="894"/>
                    </a:lnTo>
                    <a:lnTo>
                      <a:pt x="4448" y="894"/>
                    </a:lnTo>
                    <a:lnTo>
                      <a:pt x="4448" y="900"/>
                    </a:lnTo>
                    <a:lnTo>
                      <a:pt x="4448" y="900"/>
                    </a:lnTo>
                    <a:lnTo>
                      <a:pt x="4448" y="906"/>
                    </a:lnTo>
                    <a:lnTo>
                      <a:pt x="4448" y="906"/>
                    </a:lnTo>
                    <a:lnTo>
                      <a:pt x="4448" y="913"/>
                    </a:lnTo>
                    <a:lnTo>
                      <a:pt x="4454" y="913"/>
                    </a:lnTo>
                    <a:lnTo>
                      <a:pt x="4454" y="919"/>
                    </a:lnTo>
                    <a:lnTo>
                      <a:pt x="4454" y="919"/>
                    </a:lnTo>
                    <a:lnTo>
                      <a:pt x="4454" y="925"/>
                    </a:lnTo>
                    <a:lnTo>
                      <a:pt x="4454" y="925"/>
                    </a:lnTo>
                    <a:lnTo>
                      <a:pt x="4454" y="932"/>
                    </a:lnTo>
                    <a:lnTo>
                      <a:pt x="4454" y="932"/>
                    </a:lnTo>
                    <a:lnTo>
                      <a:pt x="4461" y="938"/>
                    </a:lnTo>
                    <a:lnTo>
                      <a:pt x="4461" y="938"/>
                    </a:lnTo>
                    <a:lnTo>
                      <a:pt x="4461" y="938"/>
                    </a:lnTo>
                    <a:lnTo>
                      <a:pt x="4461" y="945"/>
                    </a:lnTo>
                    <a:lnTo>
                      <a:pt x="4461" y="945"/>
                    </a:lnTo>
                    <a:lnTo>
                      <a:pt x="4461" y="951"/>
                    </a:lnTo>
                    <a:lnTo>
                      <a:pt x="4461" y="951"/>
                    </a:lnTo>
                    <a:lnTo>
                      <a:pt x="4467" y="951"/>
                    </a:lnTo>
                    <a:lnTo>
                      <a:pt x="4467" y="957"/>
                    </a:lnTo>
                    <a:lnTo>
                      <a:pt x="4467" y="957"/>
                    </a:lnTo>
                    <a:lnTo>
                      <a:pt x="4467" y="964"/>
                    </a:lnTo>
                    <a:lnTo>
                      <a:pt x="4467" y="964"/>
                    </a:lnTo>
                    <a:lnTo>
                      <a:pt x="4467" y="964"/>
                    </a:lnTo>
                    <a:lnTo>
                      <a:pt x="4467" y="970"/>
                    </a:lnTo>
                    <a:lnTo>
                      <a:pt x="4474" y="970"/>
                    </a:lnTo>
                    <a:lnTo>
                      <a:pt x="4474" y="970"/>
                    </a:lnTo>
                    <a:lnTo>
                      <a:pt x="4474" y="976"/>
                    </a:lnTo>
                    <a:lnTo>
                      <a:pt x="4474" y="976"/>
                    </a:lnTo>
                    <a:lnTo>
                      <a:pt x="4474" y="976"/>
                    </a:lnTo>
                    <a:lnTo>
                      <a:pt x="4474" y="976"/>
                    </a:lnTo>
                    <a:lnTo>
                      <a:pt x="4474" y="983"/>
                    </a:lnTo>
                    <a:lnTo>
                      <a:pt x="4480" y="983"/>
                    </a:lnTo>
                    <a:lnTo>
                      <a:pt x="4480" y="983"/>
                    </a:lnTo>
                    <a:lnTo>
                      <a:pt x="4480" y="983"/>
                    </a:lnTo>
                    <a:lnTo>
                      <a:pt x="4480" y="989"/>
                    </a:lnTo>
                    <a:lnTo>
                      <a:pt x="4480" y="989"/>
                    </a:lnTo>
                    <a:lnTo>
                      <a:pt x="4480" y="989"/>
                    </a:lnTo>
                    <a:lnTo>
                      <a:pt x="4480" y="989"/>
                    </a:lnTo>
                    <a:lnTo>
                      <a:pt x="4486" y="996"/>
                    </a:lnTo>
                    <a:lnTo>
                      <a:pt x="4486" y="996"/>
                    </a:lnTo>
                    <a:lnTo>
                      <a:pt x="4486" y="996"/>
                    </a:lnTo>
                    <a:lnTo>
                      <a:pt x="4486" y="996"/>
                    </a:lnTo>
                    <a:lnTo>
                      <a:pt x="4486" y="996"/>
                    </a:lnTo>
                    <a:lnTo>
                      <a:pt x="4486" y="996"/>
                    </a:lnTo>
                    <a:lnTo>
                      <a:pt x="4486" y="1002"/>
                    </a:lnTo>
                    <a:lnTo>
                      <a:pt x="4493" y="1002"/>
                    </a:lnTo>
                    <a:lnTo>
                      <a:pt x="4493" y="1002"/>
                    </a:lnTo>
                    <a:lnTo>
                      <a:pt x="4493" y="1002"/>
                    </a:lnTo>
                    <a:lnTo>
                      <a:pt x="4493" y="1002"/>
                    </a:lnTo>
                    <a:lnTo>
                      <a:pt x="4493" y="1002"/>
                    </a:lnTo>
                    <a:lnTo>
                      <a:pt x="4493" y="1002"/>
                    </a:lnTo>
                    <a:lnTo>
                      <a:pt x="4493" y="1002"/>
                    </a:lnTo>
                    <a:lnTo>
                      <a:pt x="4499" y="1002"/>
                    </a:lnTo>
                    <a:lnTo>
                      <a:pt x="4499" y="1008"/>
                    </a:lnTo>
                    <a:lnTo>
                      <a:pt x="4499" y="1008"/>
                    </a:lnTo>
                    <a:lnTo>
                      <a:pt x="4499" y="1008"/>
                    </a:lnTo>
                    <a:lnTo>
                      <a:pt x="4499" y="1008"/>
                    </a:lnTo>
                    <a:lnTo>
                      <a:pt x="4499" y="1008"/>
                    </a:lnTo>
                    <a:lnTo>
                      <a:pt x="4499" y="1008"/>
                    </a:lnTo>
                    <a:lnTo>
                      <a:pt x="4505" y="1008"/>
                    </a:lnTo>
                    <a:lnTo>
                      <a:pt x="4505" y="1008"/>
                    </a:lnTo>
                    <a:lnTo>
                      <a:pt x="4505" y="1008"/>
                    </a:lnTo>
                    <a:lnTo>
                      <a:pt x="4505" y="1008"/>
                    </a:lnTo>
                    <a:lnTo>
                      <a:pt x="4505" y="1008"/>
                    </a:lnTo>
                    <a:lnTo>
                      <a:pt x="4505" y="1008"/>
                    </a:lnTo>
                    <a:lnTo>
                      <a:pt x="4505" y="1008"/>
                    </a:lnTo>
                    <a:lnTo>
                      <a:pt x="4512" y="1008"/>
                    </a:lnTo>
                    <a:lnTo>
                      <a:pt x="4512" y="1008"/>
                    </a:lnTo>
                    <a:lnTo>
                      <a:pt x="4512" y="1008"/>
                    </a:lnTo>
                    <a:lnTo>
                      <a:pt x="4512" y="1002"/>
                    </a:lnTo>
                    <a:lnTo>
                      <a:pt x="4512" y="1002"/>
                    </a:lnTo>
                    <a:lnTo>
                      <a:pt x="4512" y="1002"/>
                    </a:lnTo>
                    <a:lnTo>
                      <a:pt x="4512" y="1002"/>
                    </a:lnTo>
                    <a:lnTo>
                      <a:pt x="4518" y="1002"/>
                    </a:lnTo>
                    <a:lnTo>
                      <a:pt x="4518" y="1002"/>
                    </a:lnTo>
                    <a:lnTo>
                      <a:pt x="4518" y="1002"/>
                    </a:lnTo>
                    <a:lnTo>
                      <a:pt x="4518" y="996"/>
                    </a:lnTo>
                    <a:lnTo>
                      <a:pt x="4518" y="996"/>
                    </a:lnTo>
                    <a:lnTo>
                      <a:pt x="4518" y="996"/>
                    </a:lnTo>
                    <a:lnTo>
                      <a:pt x="4518" y="996"/>
                    </a:lnTo>
                    <a:lnTo>
                      <a:pt x="4525" y="996"/>
                    </a:lnTo>
                    <a:lnTo>
                      <a:pt x="4525" y="989"/>
                    </a:lnTo>
                    <a:lnTo>
                      <a:pt x="4525" y="989"/>
                    </a:lnTo>
                    <a:lnTo>
                      <a:pt x="4525" y="989"/>
                    </a:lnTo>
                    <a:lnTo>
                      <a:pt x="4525" y="989"/>
                    </a:lnTo>
                    <a:lnTo>
                      <a:pt x="4525" y="983"/>
                    </a:lnTo>
                    <a:lnTo>
                      <a:pt x="4531" y="983"/>
                    </a:lnTo>
                    <a:lnTo>
                      <a:pt x="4531" y="983"/>
                    </a:lnTo>
                    <a:lnTo>
                      <a:pt x="4531" y="976"/>
                    </a:lnTo>
                    <a:lnTo>
                      <a:pt x="4531" y="976"/>
                    </a:lnTo>
                    <a:lnTo>
                      <a:pt x="4531" y="976"/>
                    </a:lnTo>
                    <a:lnTo>
                      <a:pt x="4531" y="976"/>
                    </a:lnTo>
                    <a:lnTo>
                      <a:pt x="4531" y="970"/>
                    </a:lnTo>
                    <a:lnTo>
                      <a:pt x="4537" y="970"/>
                    </a:lnTo>
                    <a:lnTo>
                      <a:pt x="4537" y="970"/>
                    </a:lnTo>
                    <a:lnTo>
                      <a:pt x="4537" y="970"/>
                    </a:lnTo>
                    <a:lnTo>
                      <a:pt x="4537" y="964"/>
                    </a:lnTo>
                    <a:lnTo>
                      <a:pt x="4537" y="964"/>
                    </a:lnTo>
                    <a:lnTo>
                      <a:pt x="4537" y="964"/>
                    </a:lnTo>
                    <a:lnTo>
                      <a:pt x="4537" y="964"/>
                    </a:lnTo>
                    <a:lnTo>
                      <a:pt x="4544" y="957"/>
                    </a:lnTo>
                    <a:lnTo>
                      <a:pt x="4544" y="957"/>
                    </a:lnTo>
                    <a:lnTo>
                      <a:pt x="4544" y="957"/>
                    </a:lnTo>
                    <a:lnTo>
                      <a:pt x="4544" y="951"/>
                    </a:lnTo>
                    <a:lnTo>
                      <a:pt x="4544" y="951"/>
                    </a:lnTo>
                    <a:lnTo>
                      <a:pt x="4544" y="951"/>
                    </a:lnTo>
                    <a:lnTo>
                      <a:pt x="4544" y="945"/>
                    </a:lnTo>
                    <a:lnTo>
                      <a:pt x="4550" y="945"/>
                    </a:lnTo>
                    <a:lnTo>
                      <a:pt x="4550" y="945"/>
                    </a:lnTo>
                    <a:lnTo>
                      <a:pt x="4550" y="938"/>
                    </a:lnTo>
                    <a:lnTo>
                      <a:pt x="4550" y="938"/>
                    </a:lnTo>
                    <a:lnTo>
                      <a:pt x="4550" y="932"/>
                    </a:lnTo>
                    <a:lnTo>
                      <a:pt x="4550" y="932"/>
                    </a:lnTo>
                    <a:lnTo>
                      <a:pt x="4550" y="932"/>
                    </a:lnTo>
                    <a:lnTo>
                      <a:pt x="4557" y="925"/>
                    </a:lnTo>
                    <a:lnTo>
                      <a:pt x="4557" y="925"/>
                    </a:lnTo>
                    <a:lnTo>
                      <a:pt x="4557" y="919"/>
                    </a:lnTo>
                    <a:lnTo>
                      <a:pt x="4557" y="919"/>
                    </a:lnTo>
                    <a:lnTo>
                      <a:pt x="4557" y="919"/>
                    </a:lnTo>
                    <a:lnTo>
                      <a:pt x="4557" y="913"/>
                    </a:lnTo>
                    <a:lnTo>
                      <a:pt x="4557" y="913"/>
                    </a:lnTo>
                    <a:lnTo>
                      <a:pt x="4557" y="906"/>
                    </a:lnTo>
                    <a:lnTo>
                      <a:pt x="4563" y="906"/>
                    </a:lnTo>
                    <a:lnTo>
                      <a:pt x="4563" y="900"/>
                    </a:lnTo>
                    <a:lnTo>
                      <a:pt x="4563" y="900"/>
                    </a:lnTo>
                    <a:lnTo>
                      <a:pt x="4563" y="894"/>
                    </a:lnTo>
                    <a:lnTo>
                      <a:pt x="4563" y="894"/>
                    </a:lnTo>
                    <a:lnTo>
                      <a:pt x="4563" y="887"/>
                    </a:lnTo>
                    <a:lnTo>
                      <a:pt x="4569" y="887"/>
                    </a:lnTo>
                    <a:lnTo>
                      <a:pt x="4569" y="881"/>
                    </a:lnTo>
                    <a:lnTo>
                      <a:pt x="4569" y="881"/>
                    </a:lnTo>
                    <a:lnTo>
                      <a:pt x="4569" y="874"/>
                    </a:lnTo>
                    <a:lnTo>
                      <a:pt x="4569" y="874"/>
                    </a:lnTo>
                    <a:lnTo>
                      <a:pt x="4569" y="868"/>
                    </a:lnTo>
                    <a:lnTo>
                      <a:pt x="4569" y="868"/>
                    </a:lnTo>
                    <a:lnTo>
                      <a:pt x="4576" y="862"/>
                    </a:lnTo>
                    <a:lnTo>
                      <a:pt x="4576" y="862"/>
                    </a:lnTo>
                    <a:lnTo>
                      <a:pt x="4576" y="855"/>
                    </a:lnTo>
                    <a:lnTo>
                      <a:pt x="4576" y="855"/>
                    </a:lnTo>
                    <a:lnTo>
                      <a:pt x="4576" y="855"/>
                    </a:lnTo>
                    <a:lnTo>
                      <a:pt x="4576" y="855"/>
                    </a:lnTo>
                    <a:lnTo>
                      <a:pt x="4576" y="855"/>
                    </a:lnTo>
                    <a:lnTo>
                      <a:pt x="4582" y="855"/>
                    </a:lnTo>
                    <a:lnTo>
                      <a:pt x="4582" y="855"/>
                    </a:lnTo>
                    <a:lnTo>
                      <a:pt x="4582" y="855"/>
                    </a:lnTo>
                    <a:lnTo>
                      <a:pt x="4582" y="849"/>
                    </a:lnTo>
                    <a:lnTo>
                      <a:pt x="4582" y="849"/>
                    </a:lnTo>
                    <a:lnTo>
                      <a:pt x="4582" y="849"/>
                    </a:lnTo>
                    <a:lnTo>
                      <a:pt x="4582" y="849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0" name="Rectangle 54"/>
              <p:cNvSpPr>
                <a:spLocks noChangeArrowheads="1"/>
              </p:cNvSpPr>
              <p:nvPr/>
            </p:nvSpPr>
            <p:spPr bwMode="auto">
              <a:xfrm>
                <a:off x="798" y="3654"/>
                <a:ext cx="351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anose="020B0604020202020204" pitchFamily="34" charset="0"/>
                  </a:rPr>
                  <a:t>BETA_X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81" name="Freeform 55"/>
              <p:cNvSpPr>
                <a:spLocks/>
              </p:cNvSpPr>
              <p:nvPr/>
            </p:nvSpPr>
            <p:spPr bwMode="auto">
              <a:xfrm>
                <a:off x="556" y="2653"/>
                <a:ext cx="4582" cy="982"/>
              </a:xfrm>
              <a:custGeom>
                <a:avLst/>
                <a:gdLst>
                  <a:gd name="T0" fmla="*/ 70 w 4582"/>
                  <a:gd name="T1" fmla="*/ 567 h 982"/>
                  <a:gd name="T2" fmla="*/ 140 w 4582"/>
                  <a:gd name="T3" fmla="*/ 937 h 982"/>
                  <a:gd name="T4" fmla="*/ 210 w 4582"/>
                  <a:gd name="T5" fmla="*/ 918 h 982"/>
                  <a:gd name="T6" fmla="*/ 287 w 4582"/>
                  <a:gd name="T7" fmla="*/ 618 h 982"/>
                  <a:gd name="T8" fmla="*/ 357 w 4582"/>
                  <a:gd name="T9" fmla="*/ 855 h 982"/>
                  <a:gd name="T10" fmla="*/ 434 w 4582"/>
                  <a:gd name="T11" fmla="*/ 880 h 982"/>
                  <a:gd name="T12" fmla="*/ 504 w 4582"/>
                  <a:gd name="T13" fmla="*/ 925 h 982"/>
                  <a:gd name="T14" fmla="*/ 574 w 4582"/>
                  <a:gd name="T15" fmla="*/ 810 h 982"/>
                  <a:gd name="T16" fmla="*/ 651 w 4582"/>
                  <a:gd name="T17" fmla="*/ 580 h 982"/>
                  <a:gd name="T18" fmla="*/ 721 w 4582"/>
                  <a:gd name="T19" fmla="*/ 459 h 982"/>
                  <a:gd name="T20" fmla="*/ 791 w 4582"/>
                  <a:gd name="T21" fmla="*/ 523 h 982"/>
                  <a:gd name="T22" fmla="*/ 868 w 4582"/>
                  <a:gd name="T23" fmla="*/ 587 h 982"/>
                  <a:gd name="T24" fmla="*/ 938 w 4582"/>
                  <a:gd name="T25" fmla="*/ 408 h 982"/>
                  <a:gd name="T26" fmla="*/ 1008 w 4582"/>
                  <a:gd name="T27" fmla="*/ 165 h 982"/>
                  <a:gd name="T28" fmla="*/ 1085 w 4582"/>
                  <a:gd name="T29" fmla="*/ 185 h 982"/>
                  <a:gd name="T30" fmla="*/ 1155 w 4582"/>
                  <a:gd name="T31" fmla="*/ 561 h 982"/>
                  <a:gd name="T32" fmla="*/ 1231 w 4582"/>
                  <a:gd name="T33" fmla="*/ 816 h 982"/>
                  <a:gd name="T34" fmla="*/ 1302 w 4582"/>
                  <a:gd name="T35" fmla="*/ 855 h 982"/>
                  <a:gd name="T36" fmla="*/ 1372 w 4582"/>
                  <a:gd name="T37" fmla="*/ 772 h 982"/>
                  <a:gd name="T38" fmla="*/ 1448 w 4582"/>
                  <a:gd name="T39" fmla="*/ 842 h 982"/>
                  <a:gd name="T40" fmla="*/ 1519 w 4582"/>
                  <a:gd name="T41" fmla="*/ 816 h 982"/>
                  <a:gd name="T42" fmla="*/ 1589 w 4582"/>
                  <a:gd name="T43" fmla="*/ 874 h 982"/>
                  <a:gd name="T44" fmla="*/ 1665 w 4582"/>
                  <a:gd name="T45" fmla="*/ 650 h 982"/>
                  <a:gd name="T46" fmla="*/ 1736 w 4582"/>
                  <a:gd name="T47" fmla="*/ 484 h 982"/>
                  <a:gd name="T48" fmla="*/ 1806 w 4582"/>
                  <a:gd name="T49" fmla="*/ 612 h 982"/>
                  <a:gd name="T50" fmla="*/ 1882 w 4582"/>
                  <a:gd name="T51" fmla="*/ 752 h 982"/>
                  <a:gd name="T52" fmla="*/ 1953 w 4582"/>
                  <a:gd name="T53" fmla="*/ 918 h 982"/>
                  <a:gd name="T54" fmla="*/ 2029 w 4582"/>
                  <a:gd name="T55" fmla="*/ 835 h 982"/>
                  <a:gd name="T56" fmla="*/ 2099 w 4582"/>
                  <a:gd name="T57" fmla="*/ 791 h 982"/>
                  <a:gd name="T58" fmla="*/ 2170 w 4582"/>
                  <a:gd name="T59" fmla="*/ 829 h 982"/>
                  <a:gd name="T60" fmla="*/ 2246 w 4582"/>
                  <a:gd name="T61" fmla="*/ 925 h 982"/>
                  <a:gd name="T62" fmla="*/ 2316 w 4582"/>
                  <a:gd name="T63" fmla="*/ 918 h 982"/>
                  <a:gd name="T64" fmla="*/ 2387 w 4582"/>
                  <a:gd name="T65" fmla="*/ 714 h 982"/>
                  <a:gd name="T66" fmla="*/ 2463 w 4582"/>
                  <a:gd name="T67" fmla="*/ 663 h 982"/>
                  <a:gd name="T68" fmla="*/ 2533 w 4582"/>
                  <a:gd name="T69" fmla="*/ 765 h 982"/>
                  <a:gd name="T70" fmla="*/ 2610 w 4582"/>
                  <a:gd name="T71" fmla="*/ 893 h 982"/>
                  <a:gd name="T72" fmla="*/ 2680 w 4582"/>
                  <a:gd name="T73" fmla="*/ 931 h 982"/>
                  <a:gd name="T74" fmla="*/ 2750 w 4582"/>
                  <a:gd name="T75" fmla="*/ 803 h 982"/>
                  <a:gd name="T76" fmla="*/ 2827 w 4582"/>
                  <a:gd name="T77" fmla="*/ 746 h 982"/>
                  <a:gd name="T78" fmla="*/ 2897 w 4582"/>
                  <a:gd name="T79" fmla="*/ 542 h 982"/>
                  <a:gd name="T80" fmla="*/ 2967 w 4582"/>
                  <a:gd name="T81" fmla="*/ 816 h 982"/>
                  <a:gd name="T82" fmla="*/ 3044 w 4582"/>
                  <a:gd name="T83" fmla="*/ 950 h 982"/>
                  <a:gd name="T84" fmla="*/ 3114 w 4582"/>
                  <a:gd name="T85" fmla="*/ 886 h 982"/>
                  <a:gd name="T86" fmla="*/ 3184 w 4582"/>
                  <a:gd name="T87" fmla="*/ 855 h 982"/>
                  <a:gd name="T88" fmla="*/ 3261 w 4582"/>
                  <a:gd name="T89" fmla="*/ 740 h 982"/>
                  <a:gd name="T90" fmla="*/ 3331 w 4582"/>
                  <a:gd name="T91" fmla="*/ 867 h 982"/>
                  <a:gd name="T92" fmla="*/ 3401 w 4582"/>
                  <a:gd name="T93" fmla="*/ 874 h 982"/>
                  <a:gd name="T94" fmla="*/ 3478 w 4582"/>
                  <a:gd name="T95" fmla="*/ 721 h 982"/>
                  <a:gd name="T96" fmla="*/ 3548 w 4582"/>
                  <a:gd name="T97" fmla="*/ 823 h 982"/>
                  <a:gd name="T98" fmla="*/ 3625 w 4582"/>
                  <a:gd name="T99" fmla="*/ 625 h 982"/>
                  <a:gd name="T100" fmla="*/ 3695 w 4582"/>
                  <a:gd name="T101" fmla="*/ 816 h 982"/>
                  <a:gd name="T102" fmla="*/ 3765 w 4582"/>
                  <a:gd name="T103" fmla="*/ 855 h 982"/>
                  <a:gd name="T104" fmla="*/ 3842 w 4582"/>
                  <a:gd name="T105" fmla="*/ 791 h 982"/>
                  <a:gd name="T106" fmla="*/ 3912 w 4582"/>
                  <a:gd name="T107" fmla="*/ 880 h 982"/>
                  <a:gd name="T108" fmla="*/ 3982 w 4582"/>
                  <a:gd name="T109" fmla="*/ 772 h 982"/>
                  <a:gd name="T110" fmla="*/ 4059 w 4582"/>
                  <a:gd name="T111" fmla="*/ 867 h 982"/>
                  <a:gd name="T112" fmla="*/ 4129 w 4582"/>
                  <a:gd name="T113" fmla="*/ 491 h 982"/>
                  <a:gd name="T114" fmla="*/ 4199 w 4582"/>
                  <a:gd name="T115" fmla="*/ 950 h 982"/>
                  <a:gd name="T116" fmla="*/ 4276 w 4582"/>
                  <a:gd name="T117" fmla="*/ 274 h 982"/>
                  <a:gd name="T118" fmla="*/ 4346 w 4582"/>
                  <a:gd name="T119" fmla="*/ 874 h 982"/>
                  <a:gd name="T120" fmla="*/ 4416 w 4582"/>
                  <a:gd name="T121" fmla="*/ 906 h 982"/>
                  <a:gd name="T122" fmla="*/ 4493 w 4582"/>
                  <a:gd name="T123" fmla="*/ 893 h 982"/>
                  <a:gd name="T124" fmla="*/ 4563 w 4582"/>
                  <a:gd name="T125" fmla="*/ 906 h 9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582" h="982">
                    <a:moveTo>
                      <a:pt x="0" y="765"/>
                    </a:moveTo>
                    <a:lnTo>
                      <a:pt x="0" y="759"/>
                    </a:lnTo>
                    <a:lnTo>
                      <a:pt x="0" y="759"/>
                    </a:lnTo>
                    <a:lnTo>
                      <a:pt x="0" y="759"/>
                    </a:lnTo>
                    <a:lnTo>
                      <a:pt x="0" y="759"/>
                    </a:lnTo>
                    <a:lnTo>
                      <a:pt x="0" y="759"/>
                    </a:lnTo>
                    <a:lnTo>
                      <a:pt x="0" y="752"/>
                    </a:lnTo>
                    <a:lnTo>
                      <a:pt x="6" y="752"/>
                    </a:lnTo>
                    <a:lnTo>
                      <a:pt x="6" y="752"/>
                    </a:lnTo>
                    <a:lnTo>
                      <a:pt x="6" y="752"/>
                    </a:lnTo>
                    <a:lnTo>
                      <a:pt x="6" y="759"/>
                    </a:lnTo>
                    <a:lnTo>
                      <a:pt x="6" y="759"/>
                    </a:lnTo>
                    <a:lnTo>
                      <a:pt x="6" y="759"/>
                    </a:lnTo>
                    <a:lnTo>
                      <a:pt x="6" y="759"/>
                    </a:lnTo>
                    <a:lnTo>
                      <a:pt x="12" y="752"/>
                    </a:lnTo>
                    <a:lnTo>
                      <a:pt x="12" y="752"/>
                    </a:lnTo>
                    <a:lnTo>
                      <a:pt x="12" y="746"/>
                    </a:lnTo>
                    <a:lnTo>
                      <a:pt x="12" y="746"/>
                    </a:lnTo>
                    <a:lnTo>
                      <a:pt x="12" y="746"/>
                    </a:lnTo>
                    <a:lnTo>
                      <a:pt x="12" y="740"/>
                    </a:lnTo>
                    <a:lnTo>
                      <a:pt x="12" y="740"/>
                    </a:lnTo>
                    <a:lnTo>
                      <a:pt x="19" y="733"/>
                    </a:lnTo>
                    <a:lnTo>
                      <a:pt x="19" y="733"/>
                    </a:lnTo>
                    <a:lnTo>
                      <a:pt x="19" y="727"/>
                    </a:lnTo>
                    <a:lnTo>
                      <a:pt x="19" y="727"/>
                    </a:lnTo>
                    <a:lnTo>
                      <a:pt x="19" y="727"/>
                    </a:lnTo>
                    <a:lnTo>
                      <a:pt x="19" y="721"/>
                    </a:lnTo>
                    <a:lnTo>
                      <a:pt x="19" y="721"/>
                    </a:lnTo>
                    <a:lnTo>
                      <a:pt x="25" y="714"/>
                    </a:lnTo>
                    <a:lnTo>
                      <a:pt x="25" y="714"/>
                    </a:lnTo>
                    <a:lnTo>
                      <a:pt x="25" y="708"/>
                    </a:lnTo>
                    <a:lnTo>
                      <a:pt x="25" y="708"/>
                    </a:lnTo>
                    <a:lnTo>
                      <a:pt x="25" y="708"/>
                    </a:lnTo>
                    <a:lnTo>
                      <a:pt x="25" y="701"/>
                    </a:lnTo>
                    <a:lnTo>
                      <a:pt x="25" y="701"/>
                    </a:lnTo>
                    <a:lnTo>
                      <a:pt x="31" y="695"/>
                    </a:lnTo>
                    <a:lnTo>
                      <a:pt x="31" y="689"/>
                    </a:lnTo>
                    <a:lnTo>
                      <a:pt x="31" y="689"/>
                    </a:lnTo>
                    <a:lnTo>
                      <a:pt x="31" y="682"/>
                    </a:lnTo>
                    <a:lnTo>
                      <a:pt x="31" y="682"/>
                    </a:lnTo>
                    <a:lnTo>
                      <a:pt x="31" y="676"/>
                    </a:lnTo>
                    <a:lnTo>
                      <a:pt x="38" y="676"/>
                    </a:lnTo>
                    <a:lnTo>
                      <a:pt x="38" y="676"/>
                    </a:lnTo>
                    <a:lnTo>
                      <a:pt x="38" y="669"/>
                    </a:lnTo>
                    <a:lnTo>
                      <a:pt x="38" y="669"/>
                    </a:lnTo>
                    <a:lnTo>
                      <a:pt x="38" y="663"/>
                    </a:lnTo>
                    <a:lnTo>
                      <a:pt x="38" y="663"/>
                    </a:lnTo>
                    <a:lnTo>
                      <a:pt x="38" y="657"/>
                    </a:lnTo>
                    <a:lnTo>
                      <a:pt x="44" y="657"/>
                    </a:lnTo>
                    <a:lnTo>
                      <a:pt x="44" y="650"/>
                    </a:lnTo>
                    <a:lnTo>
                      <a:pt x="44" y="650"/>
                    </a:lnTo>
                    <a:lnTo>
                      <a:pt x="44" y="644"/>
                    </a:lnTo>
                    <a:lnTo>
                      <a:pt x="44" y="644"/>
                    </a:lnTo>
                    <a:lnTo>
                      <a:pt x="44" y="638"/>
                    </a:lnTo>
                    <a:lnTo>
                      <a:pt x="44" y="638"/>
                    </a:lnTo>
                    <a:lnTo>
                      <a:pt x="44" y="631"/>
                    </a:lnTo>
                    <a:lnTo>
                      <a:pt x="51" y="631"/>
                    </a:lnTo>
                    <a:lnTo>
                      <a:pt x="51" y="625"/>
                    </a:lnTo>
                    <a:lnTo>
                      <a:pt x="51" y="625"/>
                    </a:lnTo>
                    <a:lnTo>
                      <a:pt x="51" y="618"/>
                    </a:lnTo>
                    <a:lnTo>
                      <a:pt x="51" y="612"/>
                    </a:lnTo>
                    <a:lnTo>
                      <a:pt x="51" y="606"/>
                    </a:lnTo>
                    <a:lnTo>
                      <a:pt x="51" y="606"/>
                    </a:lnTo>
                    <a:lnTo>
                      <a:pt x="57" y="599"/>
                    </a:lnTo>
                    <a:lnTo>
                      <a:pt x="57" y="593"/>
                    </a:lnTo>
                    <a:lnTo>
                      <a:pt x="57" y="587"/>
                    </a:lnTo>
                    <a:lnTo>
                      <a:pt x="57" y="587"/>
                    </a:lnTo>
                    <a:lnTo>
                      <a:pt x="57" y="587"/>
                    </a:lnTo>
                    <a:lnTo>
                      <a:pt x="57" y="587"/>
                    </a:lnTo>
                    <a:lnTo>
                      <a:pt x="63" y="587"/>
                    </a:lnTo>
                    <a:lnTo>
                      <a:pt x="63" y="587"/>
                    </a:lnTo>
                    <a:lnTo>
                      <a:pt x="63" y="587"/>
                    </a:lnTo>
                    <a:lnTo>
                      <a:pt x="63" y="580"/>
                    </a:lnTo>
                    <a:lnTo>
                      <a:pt x="63" y="580"/>
                    </a:lnTo>
                    <a:lnTo>
                      <a:pt x="63" y="580"/>
                    </a:lnTo>
                    <a:lnTo>
                      <a:pt x="63" y="574"/>
                    </a:lnTo>
                    <a:lnTo>
                      <a:pt x="63" y="574"/>
                    </a:lnTo>
                    <a:lnTo>
                      <a:pt x="70" y="567"/>
                    </a:lnTo>
                    <a:lnTo>
                      <a:pt x="70" y="567"/>
                    </a:lnTo>
                    <a:lnTo>
                      <a:pt x="70" y="567"/>
                    </a:lnTo>
                    <a:lnTo>
                      <a:pt x="70" y="561"/>
                    </a:lnTo>
                    <a:lnTo>
                      <a:pt x="70" y="561"/>
                    </a:lnTo>
                    <a:lnTo>
                      <a:pt x="70" y="561"/>
                    </a:lnTo>
                    <a:lnTo>
                      <a:pt x="70" y="561"/>
                    </a:lnTo>
                    <a:lnTo>
                      <a:pt x="76" y="567"/>
                    </a:lnTo>
                    <a:lnTo>
                      <a:pt x="76" y="574"/>
                    </a:lnTo>
                    <a:lnTo>
                      <a:pt x="76" y="580"/>
                    </a:lnTo>
                    <a:lnTo>
                      <a:pt x="76" y="587"/>
                    </a:lnTo>
                    <a:lnTo>
                      <a:pt x="76" y="599"/>
                    </a:lnTo>
                    <a:lnTo>
                      <a:pt x="76" y="606"/>
                    </a:lnTo>
                    <a:lnTo>
                      <a:pt x="76" y="612"/>
                    </a:lnTo>
                    <a:lnTo>
                      <a:pt x="83" y="618"/>
                    </a:lnTo>
                    <a:lnTo>
                      <a:pt x="83" y="625"/>
                    </a:lnTo>
                    <a:lnTo>
                      <a:pt x="83" y="638"/>
                    </a:lnTo>
                    <a:lnTo>
                      <a:pt x="83" y="644"/>
                    </a:lnTo>
                    <a:lnTo>
                      <a:pt x="83" y="650"/>
                    </a:lnTo>
                    <a:lnTo>
                      <a:pt x="83" y="657"/>
                    </a:lnTo>
                    <a:lnTo>
                      <a:pt x="89" y="663"/>
                    </a:lnTo>
                    <a:lnTo>
                      <a:pt x="89" y="669"/>
                    </a:lnTo>
                    <a:lnTo>
                      <a:pt x="89" y="676"/>
                    </a:lnTo>
                    <a:lnTo>
                      <a:pt x="89" y="682"/>
                    </a:lnTo>
                    <a:lnTo>
                      <a:pt x="89" y="689"/>
                    </a:lnTo>
                    <a:lnTo>
                      <a:pt x="89" y="695"/>
                    </a:lnTo>
                    <a:lnTo>
                      <a:pt x="89" y="701"/>
                    </a:lnTo>
                    <a:lnTo>
                      <a:pt x="95" y="708"/>
                    </a:lnTo>
                    <a:lnTo>
                      <a:pt x="95" y="714"/>
                    </a:lnTo>
                    <a:lnTo>
                      <a:pt x="95" y="721"/>
                    </a:lnTo>
                    <a:lnTo>
                      <a:pt x="95" y="727"/>
                    </a:lnTo>
                    <a:lnTo>
                      <a:pt x="95" y="733"/>
                    </a:lnTo>
                    <a:lnTo>
                      <a:pt x="95" y="740"/>
                    </a:lnTo>
                    <a:lnTo>
                      <a:pt x="95" y="746"/>
                    </a:lnTo>
                    <a:lnTo>
                      <a:pt x="102" y="752"/>
                    </a:lnTo>
                    <a:lnTo>
                      <a:pt x="102" y="759"/>
                    </a:lnTo>
                    <a:lnTo>
                      <a:pt x="102" y="759"/>
                    </a:lnTo>
                    <a:lnTo>
                      <a:pt x="102" y="765"/>
                    </a:lnTo>
                    <a:lnTo>
                      <a:pt x="102" y="772"/>
                    </a:lnTo>
                    <a:lnTo>
                      <a:pt x="102" y="778"/>
                    </a:lnTo>
                    <a:lnTo>
                      <a:pt x="102" y="784"/>
                    </a:lnTo>
                    <a:lnTo>
                      <a:pt x="108" y="791"/>
                    </a:lnTo>
                    <a:lnTo>
                      <a:pt x="108" y="791"/>
                    </a:lnTo>
                    <a:lnTo>
                      <a:pt x="108" y="797"/>
                    </a:lnTo>
                    <a:lnTo>
                      <a:pt x="108" y="803"/>
                    </a:lnTo>
                    <a:lnTo>
                      <a:pt x="108" y="810"/>
                    </a:lnTo>
                    <a:lnTo>
                      <a:pt x="108" y="816"/>
                    </a:lnTo>
                    <a:lnTo>
                      <a:pt x="108" y="816"/>
                    </a:lnTo>
                    <a:lnTo>
                      <a:pt x="114" y="823"/>
                    </a:lnTo>
                    <a:lnTo>
                      <a:pt x="114" y="829"/>
                    </a:lnTo>
                    <a:lnTo>
                      <a:pt x="114" y="835"/>
                    </a:lnTo>
                    <a:lnTo>
                      <a:pt x="114" y="835"/>
                    </a:lnTo>
                    <a:lnTo>
                      <a:pt x="114" y="842"/>
                    </a:lnTo>
                    <a:lnTo>
                      <a:pt x="114" y="848"/>
                    </a:lnTo>
                    <a:lnTo>
                      <a:pt x="114" y="848"/>
                    </a:lnTo>
                    <a:lnTo>
                      <a:pt x="121" y="855"/>
                    </a:lnTo>
                    <a:lnTo>
                      <a:pt x="121" y="861"/>
                    </a:lnTo>
                    <a:lnTo>
                      <a:pt x="121" y="861"/>
                    </a:lnTo>
                    <a:lnTo>
                      <a:pt x="121" y="867"/>
                    </a:lnTo>
                    <a:lnTo>
                      <a:pt x="121" y="867"/>
                    </a:lnTo>
                    <a:lnTo>
                      <a:pt x="121" y="874"/>
                    </a:lnTo>
                    <a:lnTo>
                      <a:pt x="121" y="880"/>
                    </a:lnTo>
                    <a:lnTo>
                      <a:pt x="127" y="880"/>
                    </a:lnTo>
                    <a:lnTo>
                      <a:pt x="127" y="886"/>
                    </a:lnTo>
                    <a:lnTo>
                      <a:pt x="127" y="886"/>
                    </a:lnTo>
                    <a:lnTo>
                      <a:pt x="127" y="893"/>
                    </a:lnTo>
                    <a:lnTo>
                      <a:pt x="127" y="893"/>
                    </a:lnTo>
                    <a:lnTo>
                      <a:pt x="127" y="899"/>
                    </a:lnTo>
                    <a:lnTo>
                      <a:pt x="127" y="899"/>
                    </a:lnTo>
                    <a:lnTo>
                      <a:pt x="134" y="906"/>
                    </a:lnTo>
                    <a:lnTo>
                      <a:pt x="134" y="906"/>
                    </a:lnTo>
                    <a:lnTo>
                      <a:pt x="134" y="912"/>
                    </a:lnTo>
                    <a:lnTo>
                      <a:pt x="134" y="912"/>
                    </a:lnTo>
                    <a:lnTo>
                      <a:pt x="134" y="918"/>
                    </a:lnTo>
                    <a:lnTo>
                      <a:pt x="134" y="918"/>
                    </a:lnTo>
                    <a:lnTo>
                      <a:pt x="134" y="925"/>
                    </a:lnTo>
                    <a:lnTo>
                      <a:pt x="140" y="925"/>
                    </a:lnTo>
                    <a:lnTo>
                      <a:pt x="140" y="931"/>
                    </a:lnTo>
                    <a:lnTo>
                      <a:pt x="140" y="931"/>
                    </a:lnTo>
                    <a:lnTo>
                      <a:pt x="140" y="931"/>
                    </a:lnTo>
                    <a:lnTo>
                      <a:pt x="140" y="937"/>
                    </a:lnTo>
                    <a:lnTo>
                      <a:pt x="140" y="937"/>
                    </a:lnTo>
                    <a:lnTo>
                      <a:pt x="140" y="937"/>
                    </a:lnTo>
                    <a:lnTo>
                      <a:pt x="146" y="937"/>
                    </a:lnTo>
                    <a:lnTo>
                      <a:pt x="146" y="937"/>
                    </a:lnTo>
                    <a:lnTo>
                      <a:pt x="146" y="937"/>
                    </a:lnTo>
                    <a:lnTo>
                      <a:pt x="146" y="937"/>
                    </a:lnTo>
                    <a:lnTo>
                      <a:pt x="146" y="937"/>
                    </a:lnTo>
                    <a:lnTo>
                      <a:pt x="146" y="937"/>
                    </a:lnTo>
                    <a:lnTo>
                      <a:pt x="146" y="937"/>
                    </a:lnTo>
                    <a:lnTo>
                      <a:pt x="153" y="937"/>
                    </a:lnTo>
                    <a:lnTo>
                      <a:pt x="153" y="937"/>
                    </a:lnTo>
                    <a:lnTo>
                      <a:pt x="153" y="937"/>
                    </a:lnTo>
                    <a:lnTo>
                      <a:pt x="153" y="931"/>
                    </a:lnTo>
                    <a:lnTo>
                      <a:pt x="153" y="931"/>
                    </a:lnTo>
                    <a:lnTo>
                      <a:pt x="153" y="931"/>
                    </a:lnTo>
                    <a:lnTo>
                      <a:pt x="153" y="931"/>
                    </a:lnTo>
                    <a:lnTo>
                      <a:pt x="159" y="931"/>
                    </a:lnTo>
                    <a:lnTo>
                      <a:pt x="159" y="931"/>
                    </a:lnTo>
                    <a:lnTo>
                      <a:pt x="159" y="931"/>
                    </a:lnTo>
                    <a:lnTo>
                      <a:pt x="159" y="931"/>
                    </a:lnTo>
                    <a:lnTo>
                      <a:pt x="159" y="931"/>
                    </a:lnTo>
                    <a:lnTo>
                      <a:pt x="159" y="931"/>
                    </a:lnTo>
                    <a:lnTo>
                      <a:pt x="166" y="931"/>
                    </a:lnTo>
                    <a:lnTo>
                      <a:pt x="166" y="931"/>
                    </a:lnTo>
                    <a:lnTo>
                      <a:pt x="166" y="937"/>
                    </a:lnTo>
                    <a:lnTo>
                      <a:pt x="166" y="937"/>
                    </a:lnTo>
                    <a:lnTo>
                      <a:pt x="166" y="944"/>
                    </a:lnTo>
                    <a:lnTo>
                      <a:pt x="166" y="944"/>
                    </a:lnTo>
                    <a:lnTo>
                      <a:pt x="166" y="950"/>
                    </a:lnTo>
                    <a:lnTo>
                      <a:pt x="166" y="950"/>
                    </a:lnTo>
                    <a:lnTo>
                      <a:pt x="172" y="957"/>
                    </a:lnTo>
                    <a:lnTo>
                      <a:pt x="172" y="957"/>
                    </a:lnTo>
                    <a:lnTo>
                      <a:pt x="172" y="963"/>
                    </a:lnTo>
                    <a:lnTo>
                      <a:pt x="172" y="963"/>
                    </a:lnTo>
                    <a:lnTo>
                      <a:pt x="172" y="969"/>
                    </a:lnTo>
                    <a:lnTo>
                      <a:pt x="172" y="969"/>
                    </a:lnTo>
                    <a:lnTo>
                      <a:pt x="178" y="969"/>
                    </a:lnTo>
                    <a:lnTo>
                      <a:pt x="178" y="969"/>
                    </a:lnTo>
                    <a:lnTo>
                      <a:pt x="178" y="976"/>
                    </a:lnTo>
                    <a:lnTo>
                      <a:pt x="178" y="976"/>
                    </a:lnTo>
                    <a:lnTo>
                      <a:pt x="178" y="976"/>
                    </a:lnTo>
                    <a:lnTo>
                      <a:pt x="178" y="976"/>
                    </a:lnTo>
                    <a:lnTo>
                      <a:pt x="178" y="976"/>
                    </a:lnTo>
                    <a:lnTo>
                      <a:pt x="178" y="982"/>
                    </a:lnTo>
                    <a:lnTo>
                      <a:pt x="185" y="982"/>
                    </a:lnTo>
                    <a:lnTo>
                      <a:pt x="185" y="982"/>
                    </a:lnTo>
                    <a:lnTo>
                      <a:pt x="185" y="982"/>
                    </a:lnTo>
                    <a:lnTo>
                      <a:pt x="185" y="982"/>
                    </a:lnTo>
                    <a:lnTo>
                      <a:pt x="185" y="982"/>
                    </a:lnTo>
                    <a:lnTo>
                      <a:pt x="185" y="982"/>
                    </a:lnTo>
                    <a:lnTo>
                      <a:pt x="191" y="982"/>
                    </a:lnTo>
                    <a:lnTo>
                      <a:pt x="191" y="976"/>
                    </a:lnTo>
                    <a:lnTo>
                      <a:pt x="191" y="976"/>
                    </a:lnTo>
                    <a:lnTo>
                      <a:pt x="191" y="976"/>
                    </a:lnTo>
                    <a:lnTo>
                      <a:pt x="191" y="976"/>
                    </a:lnTo>
                    <a:lnTo>
                      <a:pt x="191" y="976"/>
                    </a:lnTo>
                    <a:lnTo>
                      <a:pt x="191" y="969"/>
                    </a:lnTo>
                    <a:lnTo>
                      <a:pt x="191" y="969"/>
                    </a:lnTo>
                    <a:lnTo>
                      <a:pt x="197" y="969"/>
                    </a:lnTo>
                    <a:lnTo>
                      <a:pt x="197" y="963"/>
                    </a:lnTo>
                    <a:lnTo>
                      <a:pt x="197" y="963"/>
                    </a:lnTo>
                    <a:lnTo>
                      <a:pt x="197" y="963"/>
                    </a:lnTo>
                    <a:lnTo>
                      <a:pt x="197" y="957"/>
                    </a:lnTo>
                    <a:lnTo>
                      <a:pt x="197" y="957"/>
                    </a:lnTo>
                    <a:lnTo>
                      <a:pt x="197" y="950"/>
                    </a:lnTo>
                    <a:lnTo>
                      <a:pt x="204" y="950"/>
                    </a:lnTo>
                    <a:lnTo>
                      <a:pt x="204" y="944"/>
                    </a:lnTo>
                    <a:lnTo>
                      <a:pt x="204" y="944"/>
                    </a:lnTo>
                    <a:lnTo>
                      <a:pt x="204" y="937"/>
                    </a:lnTo>
                    <a:lnTo>
                      <a:pt x="204" y="937"/>
                    </a:lnTo>
                    <a:lnTo>
                      <a:pt x="204" y="931"/>
                    </a:lnTo>
                    <a:lnTo>
                      <a:pt x="204" y="931"/>
                    </a:lnTo>
                    <a:lnTo>
                      <a:pt x="210" y="925"/>
                    </a:lnTo>
                    <a:lnTo>
                      <a:pt x="210" y="925"/>
                    </a:lnTo>
                    <a:lnTo>
                      <a:pt x="210" y="925"/>
                    </a:lnTo>
                    <a:lnTo>
                      <a:pt x="210" y="925"/>
                    </a:lnTo>
                    <a:lnTo>
                      <a:pt x="210" y="918"/>
                    </a:lnTo>
                    <a:lnTo>
                      <a:pt x="210" y="918"/>
                    </a:lnTo>
                    <a:lnTo>
                      <a:pt x="210" y="918"/>
                    </a:lnTo>
                    <a:lnTo>
                      <a:pt x="217" y="912"/>
                    </a:lnTo>
                    <a:lnTo>
                      <a:pt x="217" y="912"/>
                    </a:lnTo>
                    <a:lnTo>
                      <a:pt x="217" y="912"/>
                    </a:lnTo>
                    <a:lnTo>
                      <a:pt x="217" y="912"/>
                    </a:lnTo>
                    <a:lnTo>
                      <a:pt x="217" y="912"/>
                    </a:lnTo>
                    <a:lnTo>
                      <a:pt x="217" y="906"/>
                    </a:lnTo>
                    <a:lnTo>
                      <a:pt x="223" y="906"/>
                    </a:lnTo>
                    <a:lnTo>
                      <a:pt x="223" y="906"/>
                    </a:lnTo>
                    <a:lnTo>
                      <a:pt x="223" y="906"/>
                    </a:lnTo>
                    <a:lnTo>
                      <a:pt x="223" y="899"/>
                    </a:lnTo>
                    <a:lnTo>
                      <a:pt x="223" y="899"/>
                    </a:lnTo>
                    <a:lnTo>
                      <a:pt x="223" y="899"/>
                    </a:lnTo>
                    <a:lnTo>
                      <a:pt x="223" y="899"/>
                    </a:lnTo>
                    <a:lnTo>
                      <a:pt x="229" y="893"/>
                    </a:lnTo>
                    <a:lnTo>
                      <a:pt x="229" y="893"/>
                    </a:lnTo>
                    <a:lnTo>
                      <a:pt x="229" y="893"/>
                    </a:lnTo>
                    <a:lnTo>
                      <a:pt x="229" y="886"/>
                    </a:lnTo>
                    <a:lnTo>
                      <a:pt x="229" y="880"/>
                    </a:lnTo>
                    <a:lnTo>
                      <a:pt x="229" y="874"/>
                    </a:lnTo>
                    <a:lnTo>
                      <a:pt x="229" y="867"/>
                    </a:lnTo>
                    <a:lnTo>
                      <a:pt x="236" y="855"/>
                    </a:lnTo>
                    <a:lnTo>
                      <a:pt x="236" y="848"/>
                    </a:lnTo>
                    <a:lnTo>
                      <a:pt x="236" y="842"/>
                    </a:lnTo>
                    <a:lnTo>
                      <a:pt x="236" y="829"/>
                    </a:lnTo>
                    <a:lnTo>
                      <a:pt x="236" y="823"/>
                    </a:lnTo>
                    <a:lnTo>
                      <a:pt x="236" y="810"/>
                    </a:lnTo>
                    <a:lnTo>
                      <a:pt x="236" y="803"/>
                    </a:lnTo>
                    <a:lnTo>
                      <a:pt x="236" y="791"/>
                    </a:lnTo>
                    <a:lnTo>
                      <a:pt x="242" y="778"/>
                    </a:lnTo>
                    <a:lnTo>
                      <a:pt x="242" y="765"/>
                    </a:lnTo>
                    <a:lnTo>
                      <a:pt x="242" y="759"/>
                    </a:lnTo>
                    <a:lnTo>
                      <a:pt x="242" y="746"/>
                    </a:lnTo>
                    <a:lnTo>
                      <a:pt x="242" y="733"/>
                    </a:lnTo>
                    <a:lnTo>
                      <a:pt x="242" y="721"/>
                    </a:lnTo>
                    <a:lnTo>
                      <a:pt x="242" y="708"/>
                    </a:lnTo>
                    <a:lnTo>
                      <a:pt x="248" y="695"/>
                    </a:lnTo>
                    <a:lnTo>
                      <a:pt x="248" y="676"/>
                    </a:lnTo>
                    <a:lnTo>
                      <a:pt x="248" y="663"/>
                    </a:lnTo>
                    <a:lnTo>
                      <a:pt x="248" y="650"/>
                    </a:lnTo>
                    <a:lnTo>
                      <a:pt x="248" y="638"/>
                    </a:lnTo>
                    <a:lnTo>
                      <a:pt x="248" y="618"/>
                    </a:lnTo>
                    <a:lnTo>
                      <a:pt x="248" y="612"/>
                    </a:lnTo>
                    <a:lnTo>
                      <a:pt x="255" y="606"/>
                    </a:lnTo>
                    <a:lnTo>
                      <a:pt x="255" y="606"/>
                    </a:lnTo>
                    <a:lnTo>
                      <a:pt x="255" y="606"/>
                    </a:lnTo>
                    <a:lnTo>
                      <a:pt x="255" y="606"/>
                    </a:lnTo>
                    <a:lnTo>
                      <a:pt x="255" y="612"/>
                    </a:lnTo>
                    <a:lnTo>
                      <a:pt x="255" y="612"/>
                    </a:lnTo>
                    <a:lnTo>
                      <a:pt x="261" y="612"/>
                    </a:lnTo>
                    <a:lnTo>
                      <a:pt x="261" y="612"/>
                    </a:lnTo>
                    <a:lnTo>
                      <a:pt x="261" y="612"/>
                    </a:lnTo>
                    <a:lnTo>
                      <a:pt x="261" y="612"/>
                    </a:lnTo>
                    <a:lnTo>
                      <a:pt x="261" y="612"/>
                    </a:lnTo>
                    <a:lnTo>
                      <a:pt x="261" y="612"/>
                    </a:lnTo>
                    <a:lnTo>
                      <a:pt x="261" y="612"/>
                    </a:lnTo>
                    <a:lnTo>
                      <a:pt x="268" y="612"/>
                    </a:lnTo>
                    <a:lnTo>
                      <a:pt x="268" y="612"/>
                    </a:lnTo>
                    <a:lnTo>
                      <a:pt x="268" y="612"/>
                    </a:lnTo>
                    <a:lnTo>
                      <a:pt x="268" y="612"/>
                    </a:lnTo>
                    <a:lnTo>
                      <a:pt x="268" y="612"/>
                    </a:lnTo>
                    <a:lnTo>
                      <a:pt x="268" y="612"/>
                    </a:lnTo>
                    <a:lnTo>
                      <a:pt x="268" y="612"/>
                    </a:lnTo>
                    <a:lnTo>
                      <a:pt x="274" y="612"/>
                    </a:lnTo>
                    <a:lnTo>
                      <a:pt x="274" y="618"/>
                    </a:lnTo>
                    <a:lnTo>
                      <a:pt x="274" y="618"/>
                    </a:lnTo>
                    <a:lnTo>
                      <a:pt x="274" y="618"/>
                    </a:lnTo>
                    <a:lnTo>
                      <a:pt x="274" y="618"/>
                    </a:lnTo>
                    <a:lnTo>
                      <a:pt x="274" y="618"/>
                    </a:lnTo>
                    <a:lnTo>
                      <a:pt x="274" y="618"/>
                    </a:lnTo>
                    <a:lnTo>
                      <a:pt x="280" y="618"/>
                    </a:lnTo>
                    <a:lnTo>
                      <a:pt x="280" y="618"/>
                    </a:lnTo>
                    <a:lnTo>
                      <a:pt x="280" y="618"/>
                    </a:lnTo>
                    <a:lnTo>
                      <a:pt x="280" y="618"/>
                    </a:lnTo>
                    <a:lnTo>
                      <a:pt x="280" y="618"/>
                    </a:lnTo>
                    <a:lnTo>
                      <a:pt x="280" y="618"/>
                    </a:lnTo>
                    <a:lnTo>
                      <a:pt x="280" y="618"/>
                    </a:lnTo>
                    <a:lnTo>
                      <a:pt x="287" y="618"/>
                    </a:lnTo>
                    <a:lnTo>
                      <a:pt x="287" y="618"/>
                    </a:lnTo>
                    <a:lnTo>
                      <a:pt x="287" y="618"/>
                    </a:lnTo>
                    <a:lnTo>
                      <a:pt x="287" y="618"/>
                    </a:lnTo>
                    <a:lnTo>
                      <a:pt x="287" y="618"/>
                    </a:lnTo>
                    <a:lnTo>
                      <a:pt x="287" y="618"/>
                    </a:lnTo>
                    <a:lnTo>
                      <a:pt x="287" y="625"/>
                    </a:lnTo>
                    <a:lnTo>
                      <a:pt x="293" y="625"/>
                    </a:lnTo>
                    <a:lnTo>
                      <a:pt x="293" y="625"/>
                    </a:lnTo>
                    <a:lnTo>
                      <a:pt x="293" y="625"/>
                    </a:lnTo>
                    <a:lnTo>
                      <a:pt x="293" y="625"/>
                    </a:lnTo>
                    <a:lnTo>
                      <a:pt x="293" y="625"/>
                    </a:lnTo>
                    <a:lnTo>
                      <a:pt x="293" y="625"/>
                    </a:lnTo>
                    <a:lnTo>
                      <a:pt x="300" y="625"/>
                    </a:lnTo>
                    <a:lnTo>
                      <a:pt x="300" y="631"/>
                    </a:lnTo>
                    <a:lnTo>
                      <a:pt x="300" y="631"/>
                    </a:lnTo>
                    <a:lnTo>
                      <a:pt x="300" y="638"/>
                    </a:lnTo>
                    <a:lnTo>
                      <a:pt x="300" y="638"/>
                    </a:lnTo>
                    <a:lnTo>
                      <a:pt x="300" y="644"/>
                    </a:lnTo>
                    <a:lnTo>
                      <a:pt x="300" y="650"/>
                    </a:lnTo>
                    <a:lnTo>
                      <a:pt x="300" y="650"/>
                    </a:lnTo>
                    <a:lnTo>
                      <a:pt x="306" y="657"/>
                    </a:lnTo>
                    <a:lnTo>
                      <a:pt x="306" y="663"/>
                    </a:lnTo>
                    <a:lnTo>
                      <a:pt x="306" y="663"/>
                    </a:lnTo>
                    <a:lnTo>
                      <a:pt x="306" y="669"/>
                    </a:lnTo>
                    <a:lnTo>
                      <a:pt x="306" y="676"/>
                    </a:lnTo>
                    <a:lnTo>
                      <a:pt x="306" y="676"/>
                    </a:lnTo>
                    <a:lnTo>
                      <a:pt x="306" y="682"/>
                    </a:lnTo>
                    <a:lnTo>
                      <a:pt x="312" y="682"/>
                    </a:lnTo>
                    <a:lnTo>
                      <a:pt x="312" y="689"/>
                    </a:lnTo>
                    <a:lnTo>
                      <a:pt x="312" y="695"/>
                    </a:lnTo>
                    <a:lnTo>
                      <a:pt x="312" y="695"/>
                    </a:lnTo>
                    <a:lnTo>
                      <a:pt x="312" y="701"/>
                    </a:lnTo>
                    <a:lnTo>
                      <a:pt x="312" y="701"/>
                    </a:lnTo>
                    <a:lnTo>
                      <a:pt x="312" y="708"/>
                    </a:lnTo>
                    <a:lnTo>
                      <a:pt x="319" y="714"/>
                    </a:lnTo>
                    <a:lnTo>
                      <a:pt x="319" y="714"/>
                    </a:lnTo>
                    <a:lnTo>
                      <a:pt x="319" y="721"/>
                    </a:lnTo>
                    <a:lnTo>
                      <a:pt x="319" y="721"/>
                    </a:lnTo>
                    <a:lnTo>
                      <a:pt x="319" y="727"/>
                    </a:lnTo>
                    <a:lnTo>
                      <a:pt x="319" y="733"/>
                    </a:lnTo>
                    <a:lnTo>
                      <a:pt x="319" y="733"/>
                    </a:lnTo>
                    <a:lnTo>
                      <a:pt x="325" y="740"/>
                    </a:lnTo>
                    <a:lnTo>
                      <a:pt x="325" y="740"/>
                    </a:lnTo>
                    <a:lnTo>
                      <a:pt x="325" y="746"/>
                    </a:lnTo>
                    <a:lnTo>
                      <a:pt x="325" y="746"/>
                    </a:lnTo>
                    <a:lnTo>
                      <a:pt x="325" y="752"/>
                    </a:lnTo>
                    <a:lnTo>
                      <a:pt x="325" y="752"/>
                    </a:lnTo>
                    <a:lnTo>
                      <a:pt x="325" y="759"/>
                    </a:lnTo>
                    <a:lnTo>
                      <a:pt x="331" y="759"/>
                    </a:lnTo>
                    <a:lnTo>
                      <a:pt x="331" y="765"/>
                    </a:lnTo>
                    <a:lnTo>
                      <a:pt x="331" y="765"/>
                    </a:lnTo>
                    <a:lnTo>
                      <a:pt x="331" y="772"/>
                    </a:lnTo>
                    <a:lnTo>
                      <a:pt x="331" y="778"/>
                    </a:lnTo>
                    <a:lnTo>
                      <a:pt x="331" y="778"/>
                    </a:lnTo>
                    <a:lnTo>
                      <a:pt x="331" y="784"/>
                    </a:lnTo>
                    <a:lnTo>
                      <a:pt x="338" y="784"/>
                    </a:lnTo>
                    <a:lnTo>
                      <a:pt x="338" y="784"/>
                    </a:lnTo>
                    <a:lnTo>
                      <a:pt x="338" y="791"/>
                    </a:lnTo>
                    <a:lnTo>
                      <a:pt x="338" y="791"/>
                    </a:lnTo>
                    <a:lnTo>
                      <a:pt x="338" y="797"/>
                    </a:lnTo>
                    <a:lnTo>
                      <a:pt x="338" y="797"/>
                    </a:lnTo>
                    <a:lnTo>
                      <a:pt x="338" y="803"/>
                    </a:lnTo>
                    <a:lnTo>
                      <a:pt x="344" y="803"/>
                    </a:lnTo>
                    <a:lnTo>
                      <a:pt x="344" y="810"/>
                    </a:lnTo>
                    <a:lnTo>
                      <a:pt x="344" y="810"/>
                    </a:lnTo>
                    <a:lnTo>
                      <a:pt x="344" y="816"/>
                    </a:lnTo>
                    <a:lnTo>
                      <a:pt x="344" y="816"/>
                    </a:lnTo>
                    <a:lnTo>
                      <a:pt x="344" y="823"/>
                    </a:lnTo>
                    <a:lnTo>
                      <a:pt x="344" y="823"/>
                    </a:lnTo>
                    <a:lnTo>
                      <a:pt x="351" y="823"/>
                    </a:lnTo>
                    <a:lnTo>
                      <a:pt x="351" y="829"/>
                    </a:lnTo>
                    <a:lnTo>
                      <a:pt x="351" y="829"/>
                    </a:lnTo>
                    <a:lnTo>
                      <a:pt x="351" y="835"/>
                    </a:lnTo>
                    <a:lnTo>
                      <a:pt x="351" y="835"/>
                    </a:lnTo>
                    <a:lnTo>
                      <a:pt x="351" y="842"/>
                    </a:lnTo>
                    <a:lnTo>
                      <a:pt x="351" y="842"/>
                    </a:lnTo>
                    <a:lnTo>
                      <a:pt x="357" y="842"/>
                    </a:lnTo>
                    <a:lnTo>
                      <a:pt x="357" y="848"/>
                    </a:lnTo>
                    <a:lnTo>
                      <a:pt x="357" y="848"/>
                    </a:lnTo>
                    <a:lnTo>
                      <a:pt x="357" y="855"/>
                    </a:lnTo>
                    <a:lnTo>
                      <a:pt x="357" y="855"/>
                    </a:lnTo>
                    <a:lnTo>
                      <a:pt x="357" y="855"/>
                    </a:lnTo>
                    <a:lnTo>
                      <a:pt x="363" y="861"/>
                    </a:lnTo>
                    <a:lnTo>
                      <a:pt x="363" y="861"/>
                    </a:lnTo>
                    <a:lnTo>
                      <a:pt x="363" y="861"/>
                    </a:lnTo>
                    <a:lnTo>
                      <a:pt x="363" y="867"/>
                    </a:lnTo>
                    <a:lnTo>
                      <a:pt x="363" y="867"/>
                    </a:lnTo>
                    <a:lnTo>
                      <a:pt x="363" y="867"/>
                    </a:lnTo>
                    <a:lnTo>
                      <a:pt x="363" y="867"/>
                    </a:lnTo>
                    <a:lnTo>
                      <a:pt x="370" y="867"/>
                    </a:lnTo>
                    <a:lnTo>
                      <a:pt x="370" y="867"/>
                    </a:lnTo>
                    <a:lnTo>
                      <a:pt x="370" y="867"/>
                    </a:lnTo>
                    <a:lnTo>
                      <a:pt x="370" y="867"/>
                    </a:lnTo>
                    <a:lnTo>
                      <a:pt x="370" y="874"/>
                    </a:lnTo>
                    <a:lnTo>
                      <a:pt x="370" y="874"/>
                    </a:lnTo>
                    <a:lnTo>
                      <a:pt x="370" y="874"/>
                    </a:lnTo>
                    <a:lnTo>
                      <a:pt x="376" y="874"/>
                    </a:lnTo>
                    <a:lnTo>
                      <a:pt x="376" y="874"/>
                    </a:lnTo>
                    <a:lnTo>
                      <a:pt x="376" y="874"/>
                    </a:lnTo>
                    <a:lnTo>
                      <a:pt x="376" y="874"/>
                    </a:lnTo>
                    <a:lnTo>
                      <a:pt x="376" y="874"/>
                    </a:lnTo>
                    <a:lnTo>
                      <a:pt x="376" y="874"/>
                    </a:lnTo>
                    <a:lnTo>
                      <a:pt x="376" y="874"/>
                    </a:lnTo>
                    <a:lnTo>
                      <a:pt x="383" y="874"/>
                    </a:lnTo>
                    <a:lnTo>
                      <a:pt x="383" y="874"/>
                    </a:lnTo>
                    <a:lnTo>
                      <a:pt x="383" y="874"/>
                    </a:lnTo>
                    <a:lnTo>
                      <a:pt x="383" y="874"/>
                    </a:lnTo>
                    <a:lnTo>
                      <a:pt x="383" y="874"/>
                    </a:lnTo>
                    <a:lnTo>
                      <a:pt x="383" y="874"/>
                    </a:lnTo>
                    <a:lnTo>
                      <a:pt x="383" y="874"/>
                    </a:lnTo>
                    <a:lnTo>
                      <a:pt x="389" y="874"/>
                    </a:lnTo>
                    <a:lnTo>
                      <a:pt x="389" y="874"/>
                    </a:lnTo>
                    <a:lnTo>
                      <a:pt x="389" y="874"/>
                    </a:lnTo>
                    <a:lnTo>
                      <a:pt x="389" y="880"/>
                    </a:lnTo>
                    <a:lnTo>
                      <a:pt x="389" y="880"/>
                    </a:lnTo>
                    <a:lnTo>
                      <a:pt x="389" y="880"/>
                    </a:lnTo>
                    <a:lnTo>
                      <a:pt x="389" y="880"/>
                    </a:lnTo>
                    <a:lnTo>
                      <a:pt x="395" y="880"/>
                    </a:lnTo>
                    <a:lnTo>
                      <a:pt x="395" y="880"/>
                    </a:lnTo>
                    <a:lnTo>
                      <a:pt x="395" y="880"/>
                    </a:lnTo>
                    <a:lnTo>
                      <a:pt x="395" y="880"/>
                    </a:lnTo>
                    <a:lnTo>
                      <a:pt x="395" y="880"/>
                    </a:lnTo>
                    <a:lnTo>
                      <a:pt x="395" y="880"/>
                    </a:lnTo>
                    <a:lnTo>
                      <a:pt x="395" y="880"/>
                    </a:lnTo>
                    <a:lnTo>
                      <a:pt x="402" y="880"/>
                    </a:lnTo>
                    <a:lnTo>
                      <a:pt x="402" y="880"/>
                    </a:lnTo>
                    <a:lnTo>
                      <a:pt x="402" y="880"/>
                    </a:lnTo>
                    <a:lnTo>
                      <a:pt x="402" y="880"/>
                    </a:lnTo>
                    <a:lnTo>
                      <a:pt x="402" y="880"/>
                    </a:lnTo>
                    <a:lnTo>
                      <a:pt x="402" y="880"/>
                    </a:lnTo>
                    <a:lnTo>
                      <a:pt x="402" y="880"/>
                    </a:lnTo>
                    <a:lnTo>
                      <a:pt x="408" y="880"/>
                    </a:lnTo>
                    <a:lnTo>
                      <a:pt x="408" y="880"/>
                    </a:lnTo>
                    <a:lnTo>
                      <a:pt x="408" y="880"/>
                    </a:lnTo>
                    <a:lnTo>
                      <a:pt x="408" y="880"/>
                    </a:lnTo>
                    <a:lnTo>
                      <a:pt x="408" y="880"/>
                    </a:lnTo>
                    <a:lnTo>
                      <a:pt x="408" y="880"/>
                    </a:lnTo>
                    <a:lnTo>
                      <a:pt x="408" y="880"/>
                    </a:lnTo>
                    <a:lnTo>
                      <a:pt x="414" y="880"/>
                    </a:lnTo>
                    <a:lnTo>
                      <a:pt x="414" y="880"/>
                    </a:lnTo>
                    <a:lnTo>
                      <a:pt x="414" y="880"/>
                    </a:lnTo>
                    <a:lnTo>
                      <a:pt x="414" y="880"/>
                    </a:lnTo>
                    <a:lnTo>
                      <a:pt x="414" y="880"/>
                    </a:lnTo>
                    <a:lnTo>
                      <a:pt x="414" y="880"/>
                    </a:lnTo>
                    <a:lnTo>
                      <a:pt x="421" y="880"/>
                    </a:lnTo>
                    <a:lnTo>
                      <a:pt x="421" y="880"/>
                    </a:lnTo>
                    <a:lnTo>
                      <a:pt x="421" y="880"/>
                    </a:lnTo>
                    <a:lnTo>
                      <a:pt x="421" y="880"/>
                    </a:lnTo>
                    <a:lnTo>
                      <a:pt x="421" y="880"/>
                    </a:lnTo>
                    <a:lnTo>
                      <a:pt x="421" y="880"/>
                    </a:lnTo>
                    <a:lnTo>
                      <a:pt x="421" y="880"/>
                    </a:lnTo>
                    <a:lnTo>
                      <a:pt x="421" y="880"/>
                    </a:lnTo>
                    <a:lnTo>
                      <a:pt x="427" y="880"/>
                    </a:lnTo>
                    <a:lnTo>
                      <a:pt x="427" y="880"/>
                    </a:lnTo>
                    <a:lnTo>
                      <a:pt x="427" y="880"/>
                    </a:lnTo>
                    <a:lnTo>
                      <a:pt x="427" y="880"/>
                    </a:lnTo>
                    <a:lnTo>
                      <a:pt x="427" y="880"/>
                    </a:lnTo>
                    <a:lnTo>
                      <a:pt x="427" y="880"/>
                    </a:lnTo>
                    <a:lnTo>
                      <a:pt x="427" y="880"/>
                    </a:lnTo>
                    <a:lnTo>
                      <a:pt x="434" y="880"/>
                    </a:lnTo>
                    <a:lnTo>
                      <a:pt x="434" y="880"/>
                    </a:lnTo>
                    <a:lnTo>
                      <a:pt x="434" y="880"/>
                    </a:lnTo>
                    <a:lnTo>
                      <a:pt x="434" y="880"/>
                    </a:lnTo>
                    <a:lnTo>
                      <a:pt x="434" y="880"/>
                    </a:lnTo>
                    <a:lnTo>
                      <a:pt x="434" y="886"/>
                    </a:lnTo>
                    <a:lnTo>
                      <a:pt x="434" y="886"/>
                    </a:lnTo>
                    <a:lnTo>
                      <a:pt x="440" y="886"/>
                    </a:lnTo>
                    <a:lnTo>
                      <a:pt x="440" y="886"/>
                    </a:lnTo>
                    <a:lnTo>
                      <a:pt x="440" y="886"/>
                    </a:lnTo>
                    <a:lnTo>
                      <a:pt x="440" y="886"/>
                    </a:lnTo>
                    <a:lnTo>
                      <a:pt x="440" y="893"/>
                    </a:lnTo>
                    <a:lnTo>
                      <a:pt x="440" y="893"/>
                    </a:lnTo>
                    <a:lnTo>
                      <a:pt x="440" y="893"/>
                    </a:lnTo>
                    <a:lnTo>
                      <a:pt x="446" y="893"/>
                    </a:lnTo>
                    <a:lnTo>
                      <a:pt x="446" y="893"/>
                    </a:lnTo>
                    <a:lnTo>
                      <a:pt x="446" y="899"/>
                    </a:lnTo>
                    <a:lnTo>
                      <a:pt x="446" y="899"/>
                    </a:lnTo>
                    <a:lnTo>
                      <a:pt x="446" y="899"/>
                    </a:lnTo>
                    <a:lnTo>
                      <a:pt x="446" y="899"/>
                    </a:lnTo>
                    <a:lnTo>
                      <a:pt x="453" y="899"/>
                    </a:lnTo>
                    <a:lnTo>
                      <a:pt x="453" y="899"/>
                    </a:lnTo>
                    <a:lnTo>
                      <a:pt x="453" y="899"/>
                    </a:lnTo>
                    <a:lnTo>
                      <a:pt x="453" y="906"/>
                    </a:lnTo>
                    <a:lnTo>
                      <a:pt x="453" y="906"/>
                    </a:lnTo>
                    <a:lnTo>
                      <a:pt x="453" y="906"/>
                    </a:lnTo>
                    <a:lnTo>
                      <a:pt x="453" y="906"/>
                    </a:lnTo>
                    <a:lnTo>
                      <a:pt x="459" y="906"/>
                    </a:lnTo>
                    <a:lnTo>
                      <a:pt x="459" y="906"/>
                    </a:lnTo>
                    <a:lnTo>
                      <a:pt x="459" y="906"/>
                    </a:lnTo>
                    <a:lnTo>
                      <a:pt x="459" y="906"/>
                    </a:lnTo>
                    <a:lnTo>
                      <a:pt x="459" y="912"/>
                    </a:lnTo>
                    <a:lnTo>
                      <a:pt x="459" y="912"/>
                    </a:lnTo>
                    <a:lnTo>
                      <a:pt x="459" y="912"/>
                    </a:lnTo>
                    <a:lnTo>
                      <a:pt x="465" y="912"/>
                    </a:lnTo>
                    <a:lnTo>
                      <a:pt x="465" y="912"/>
                    </a:lnTo>
                    <a:lnTo>
                      <a:pt x="465" y="912"/>
                    </a:lnTo>
                    <a:lnTo>
                      <a:pt x="465" y="912"/>
                    </a:lnTo>
                    <a:lnTo>
                      <a:pt x="465" y="912"/>
                    </a:lnTo>
                    <a:lnTo>
                      <a:pt x="465" y="912"/>
                    </a:lnTo>
                    <a:lnTo>
                      <a:pt x="465" y="918"/>
                    </a:lnTo>
                    <a:lnTo>
                      <a:pt x="472" y="918"/>
                    </a:lnTo>
                    <a:lnTo>
                      <a:pt x="472" y="918"/>
                    </a:lnTo>
                    <a:lnTo>
                      <a:pt x="472" y="918"/>
                    </a:lnTo>
                    <a:lnTo>
                      <a:pt x="472" y="918"/>
                    </a:lnTo>
                    <a:lnTo>
                      <a:pt x="472" y="918"/>
                    </a:lnTo>
                    <a:lnTo>
                      <a:pt x="472" y="918"/>
                    </a:lnTo>
                    <a:lnTo>
                      <a:pt x="472" y="918"/>
                    </a:lnTo>
                    <a:lnTo>
                      <a:pt x="478" y="918"/>
                    </a:lnTo>
                    <a:lnTo>
                      <a:pt x="478" y="918"/>
                    </a:lnTo>
                    <a:lnTo>
                      <a:pt x="478" y="918"/>
                    </a:lnTo>
                    <a:lnTo>
                      <a:pt x="478" y="918"/>
                    </a:lnTo>
                    <a:lnTo>
                      <a:pt x="478" y="918"/>
                    </a:lnTo>
                    <a:lnTo>
                      <a:pt x="478" y="925"/>
                    </a:lnTo>
                    <a:lnTo>
                      <a:pt x="478" y="925"/>
                    </a:lnTo>
                    <a:lnTo>
                      <a:pt x="485" y="925"/>
                    </a:lnTo>
                    <a:lnTo>
                      <a:pt x="485" y="925"/>
                    </a:lnTo>
                    <a:lnTo>
                      <a:pt x="485" y="925"/>
                    </a:lnTo>
                    <a:lnTo>
                      <a:pt x="485" y="925"/>
                    </a:lnTo>
                    <a:lnTo>
                      <a:pt x="485" y="925"/>
                    </a:lnTo>
                    <a:lnTo>
                      <a:pt x="485" y="925"/>
                    </a:lnTo>
                    <a:lnTo>
                      <a:pt x="485" y="925"/>
                    </a:lnTo>
                    <a:lnTo>
                      <a:pt x="491" y="925"/>
                    </a:lnTo>
                    <a:lnTo>
                      <a:pt x="491" y="925"/>
                    </a:lnTo>
                    <a:lnTo>
                      <a:pt x="491" y="925"/>
                    </a:lnTo>
                    <a:lnTo>
                      <a:pt x="491" y="925"/>
                    </a:lnTo>
                    <a:lnTo>
                      <a:pt x="491" y="925"/>
                    </a:lnTo>
                    <a:lnTo>
                      <a:pt x="491" y="925"/>
                    </a:lnTo>
                    <a:lnTo>
                      <a:pt x="491" y="925"/>
                    </a:lnTo>
                    <a:lnTo>
                      <a:pt x="491" y="925"/>
                    </a:lnTo>
                    <a:lnTo>
                      <a:pt x="497" y="925"/>
                    </a:lnTo>
                    <a:lnTo>
                      <a:pt x="497" y="925"/>
                    </a:lnTo>
                    <a:lnTo>
                      <a:pt x="497" y="925"/>
                    </a:lnTo>
                    <a:lnTo>
                      <a:pt x="497" y="925"/>
                    </a:lnTo>
                    <a:lnTo>
                      <a:pt x="497" y="925"/>
                    </a:lnTo>
                    <a:lnTo>
                      <a:pt x="497" y="925"/>
                    </a:lnTo>
                    <a:lnTo>
                      <a:pt x="504" y="925"/>
                    </a:lnTo>
                    <a:lnTo>
                      <a:pt x="504" y="925"/>
                    </a:lnTo>
                    <a:lnTo>
                      <a:pt x="504" y="925"/>
                    </a:lnTo>
                    <a:lnTo>
                      <a:pt x="504" y="925"/>
                    </a:lnTo>
                    <a:lnTo>
                      <a:pt x="504" y="925"/>
                    </a:lnTo>
                    <a:lnTo>
                      <a:pt x="504" y="925"/>
                    </a:lnTo>
                    <a:lnTo>
                      <a:pt x="504" y="918"/>
                    </a:lnTo>
                    <a:lnTo>
                      <a:pt x="510" y="918"/>
                    </a:lnTo>
                    <a:lnTo>
                      <a:pt x="510" y="918"/>
                    </a:lnTo>
                    <a:lnTo>
                      <a:pt x="510" y="918"/>
                    </a:lnTo>
                    <a:lnTo>
                      <a:pt x="510" y="918"/>
                    </a:lnTo>
                    <a:lnTo>
                      <a:pt x="510" y="918"/>
                    </a:lnTo>
                    <a:lnTo>
                      <a:pt x="510" y="918"/>
                    </a:lnTo>
                    <a:lnTo>
                      <a:pt x="510" y="918"/>
                    </a:lnTo>
                    <a:lnTo>
                      <a:pt x="517" y="912"/>
                    </a:lnTo>
                    <a:lnTo>
                      <a:pt x="517" y="912"/>
                    </a:lnTo>
                    <a:lnTo>
                      <a:pt x="517" y="912"/>
                    </a:lnTo>
                    <a:lnTo>
                      <a:pt x="517" y="912"/>
                    </a:lnTo>
                    <a:lnTo>
                      <a:pt x="517" y="912"/>
                    </a:lnTo>
                    <a:lnTo>
                      <a:pt x="517" y="912"/>
                    </a:lnTo>
                    <a:lnTo>
                      <a:pt x="517" y="912"/>
                    </a:lnTo>
                    <a:lnTo>
                      <a:pt x="523" y="906"/>
                    </a:lnTo>
                    <a:lnTo>
                      <a:pt x="523" y="906"/>
                    </a:lnTo>
                    <a:lnTo>
                      <a:pt x="523" y="906"/>
                    </a:lnTo>
                    <a:lnTo>
                      <a:pt x="523" y="906"/>
                    </a:lnTo>
                    <a:lnTo>
                      <a:pt x="523" y="906"/>
                    </a:lnTo>
                    <a:lnTo>
                      <a:pt x="523" y="906"/>
                    </a:lnTo>
                    <a:lnTo>
                      <a:pt x="523" y="899"/>
                    </a:lnTo>
                    <a:lnTo>
                      <a:pt x="529" y="899"/>
                    </a:lnTo>
                    <a:lnTo>
                      <a:pt x="529" y="899"/>
                    </a:lnTo>
                    <a:lnTo>
                      <a:pt x="529" y="899"/>
                    </a:lnTo>
                    <a:lnTo>
                      <a:pt x="529" y="899"/>
                    </a:lnTo>
                    <a:lnTo>
                      <a:pt x="529" y="893"/>
                    </a:lnTo>
                    <a:lnTo>
                      <a:pt x="529" y="893"/>
                    </a:lnTo>
                    <a:lnTo>
                      <a:pt x="529" y="893"/>
                    </a:lnTo>
                    <a:lnTo>
                      <a:pt x="536" y="893"/>
                    </a:lnTo>
                    <a:lnTo>
                      <a:pt x="536" y="893"/>
                    </a:lnTo>
                    <a:lnTo>
                      <a:pt x="536" y="886"/>
                    </a:lnTo>
                    <a:lnTo>
                      <a:pt x="536" y="886"/>
                    </a:lnTo>
                    <a:lnTo>
                      <a:pt x="536" y="886"/>
                    </a:lnTo>
                    <a:lnTo>
                      <a:pt x="536" y="886"/>
                    </a:lnTo>
                    <a:lnTo>
                      <a:pt x="536" y="886"/>
                    </a:lnTo>
                    <a:lnTo>
                      <a:pt x="542" y="880"/>
                    </a:lnTo>
                    <a:lnTo>
                      <a:pt x="542" y="880"/>
                    </a:lnTo>
                    <a:lnTo>
                      <a:pt x="542" y="880"/>
                    </a:lnTo>
                    <a:lnTo>
                      <a:pt x="542" y="880"/>
                    </a:lnTo>
                    <a:lnTo>
                      <a:pt x="542" y="874"/>
                    </a:lnTo>
                    <a:lnTo>
                      <a:pt x="542" y="874"/>
                    </a:lnTo>
                    <a:lnTo>
                      <a:pt x="542" y="874"/>
                    </a:lnTo>
                    <a:lnTo>
                      <a:pt x="548" y="874"/>
                    </a:lnTo>
                    <a:lnTo>
                      <a:pt x="548" y="867"/>
                    </a:lnTo>
                    <a:lnTo>
                      <a:pt x="548" y="867"/>
                    </a:lnTo>
                    <a:lnTo>
                      <a:pt x="548" y="867"/>
                    </a:lnTo>
                    <a:lnTo>
                      <a:pt x="548" y="867"/>
                    </a:lnTo>
                    <a:lnTo>
                      <a:pt x="548" y="861"/>
                    </a:lnTo>
                    <a:lnTo>
                      <a:pt x="548" y="861"/>
                    </a:lnTo>
                    <a:lnTo>
                      <a:pt x="555" y="861"/>
                    </a:lnTo>
                    <a:lnTo>
                      <a:pt x="555" y="861"/>
                    </a:lnTo>
                    <a:lnTo>
                      <a:pt x="555" y="855"/>
                    </a:lnTo>
                    <a:lnTo>
                      <a:pt x="555" y="855"/>
                    </a:lnTo>
                    <a:lnTo>
                      <a:pt x="555" y="855"/>
                    </a:lnTo>
                    <a:lnTo>
                      <a:pt x="555" y="855"/>
                    </a:lnTo>
                    <a:lnTo>
                      <a:pt x="555" y="848"/>
                    </a:lnTo>
                    <a:lnTo>
                      <a:pt x="561" y="848"/>
                    </a:lnTo>
                    <a:lnTo>
                      <a:pt x="561" y="848"/>
                    </a:lnTo>
                    <a:lnTo>
                      <a:pt x="561" y="842"/>
                    </a:lnTo>
                    <a:lnTo>
                      <a:pt x="561" y="842"/>
                    </a:lnTo>
                    <a:lnTo>
                      <a:pt x="561" y="842"/>
                    </a:lnTo>
                    <a:lnTo>
                      <a:pt x="561" y="842"/>
                    </a:lnTo>
                    <a:lnTo>
                      <a:pt x="561" y="835"/>
                    </a:lnTo>
                    <a:lnTo>
                      <a:pt x="568" y="835"/>
                    </a:lnTo>
                    <a:lnTo>
                      <a:pt x="568" y="835"/>
                    </a:lnTo>
                    <a:lnTo>
                      <a:pt x="568" y="829"/>
                    </a:lnTo>
                    <a:lnTo>
                      <a:pt x="568" y="829"/>
                    </a:lnTo>
                    <a:lnTo>
                      <a:pt x="568" y="829"/>
                    </a:lnTo>
                    <a:lnTo>
                      <a:pt x="568" y="823"/>
                    </a:lnTo>
                    <a:lnTo>
                      <a:pt x="568" y="823"/>
                    </a:lnTo>
                    <a:lnTo>
                      <a:pt x="574" y="823"/>
                    </a:lnTo>
                    <a:lnTo>
                      <a:pt x="574" y="816"/>
                    </a:lnTo>
                    <a:lnTo>
                      <a:pt x="574" y="816"/>
                    </a:lnTo>
                    <a:lnTo>
                      <a:pt x="574" y="816"/>
                    </a:lnTo>
                    <a:lnTo>
                      <a:pt x="574" y="816"/>
                    </a:lnTo>
                    <a:lnTo>
                      <a:pt x="574" y="810"/>
                    </a:lnTo>
                    <a:lnTo>
                      <a:pt x="574" y="810"/>
                    </a:lnTo>
                    <a:lnTo>
                      <a:pt x="580" y="803"/>
                    </a:lnTo>
                    <a:lnTo>
                      <a:pt x="580" y="803"/>
                    </a:lnTo>
                    <a:lnTo>
                      <a:pt x="580" y="803"/>
                    </a:lnTo>
                    <a:lnTo>
                      <a:pt x="580" y="797"/>
                    </a:lnTo>
                    <a:lnTo>
                      <a:pt x="580" y="797"/>
                    </a:lnTo>
                    <a:lnTo>
                      <a:pt x="580" y="797"/>
                    </a:lnTo>
                    <a:lnTo>
                      <a:pt x="580" y="791"/>
                    </a:lnTo>
                    <a:lnTo>
                      <a:pt x="587" y="791"/>
                    </a:lnTo>
                    <a:lnTo>
                      <a:pt x="587" y="791"/>
                    </a:lnTo>
                    <a:lnTo>
                      <a:pt x="587" y="784"/>
                    </a:lnTo>
                    <a:lnTo>
                      <a:pt x="587" y="784"/>
                    </a:lnTo>
                    <a:lnTo>
                      <a:pt x="587" y="784"/>
                    </a:lnTo>
                    <a:lnTo>
                      <a:pt x="587" y="778"/>
                    </a:lnTo>
                    <a:lnTo>
                      <a:pt x="587" y="778"/>
                    </a:lnTo>
                    <a:lnTo>
                      <a:pt x="593" y="772"/>
                    </a:lnTo>
                    <a:lnTo>
                      <a:pt x="593" y="772"/>
                    </a:lnTo>
                    <a:lnTo>
                      <a:pt x="593" y="772"/>
                    </a:lnTo>
                    <a:lnTo>
                      <a:pt x="593" y="765"/>
                    </a:lnTo>
                    <a:lnTo>
                      <a:pt x="593" y="765"/>
                    </a:lnTo>
                    <a:lnTo>
                      <a:pt x="593" y="759"/>
                    </a:lnTo>
                    <a:lnTo>
                      <a:pt x="593" y="759"/>
                    </a:lnTo>
                    <a:lnTo>
                      <a:pt x="600" y="759"/>
                    </a:lnTo>
                    <a:lnTo>
                      <a:pt x="600" y="752"/>
                    </a:lnTo>
                    <a:lnTo>
                      <a:pt x="600" y="752"/>
                    </a:lnTo>
                    <a:lnTo>
                      <a:pt x="600" y="746"/>
                    </a:lnTo>
                    <a:lnTo>
                      <a:pt x="600" y="746"/>
                    </a:lnTo>
                    <a:lnTo>
                      <a:pt x="600" y="746"/>
                    </a:lnTo>
                    <a:lnTo>
                      <a:pt x="600" y="740"/>
                    </a:lnTo>
                    <a:lnTo>
                      <a:pt x="606" y="740"/>
                    </a:lnTo>
                    <a:lnTo>
                      <a:pt x="606" y="733"/>
                    </a:lnTo>
                    <a:lnTo>
                      <a:pt x="606" y="733"/>
                    </a:lnTo>
                    <a:lnTo>
                      <a:pt x="606" y="727"/>
                    </a:lnTo>
                    <a:lnTo>
                      <a:pt x="606" y="727"/>
                    </a:lnTo>
                    <a:lnTo>
                      <a:pt x="606" y="727"/>
                    </a:lnTo>
                    <a:lnTo>
                      <a:pt x="606" y="721"/>
                    </a:lnTo>
                    <a:lnTo>
                      <a:pt x="612" y="721"/>
                    </a:lnTo>
                    <a:lnTo>
                      <a:pt x="612" y="714"/>
                    </a:lnTo>
                    <a:lnTo>
                      <a:pt x="612" y="714"/>
                    </a:lnTo>
                    <a:lnTo>
                      <a:pt x="612" y="708"/>
                    </a:lnTo>
                    <a:lnTo>
                      <a:pt x="612" y="708"/>
                    </a:lnTo>
                    <a:lnTo>
                      <a:pt x="612" y="701"/>
                    </a:lnTo>
                    <a:lnTo>
                      <a:pt x="612" y="701"/>
                    </a:lnTo>
                    <a:lnTo>
                      <a:pt x="619" y="701"/>
                    </a:lnTo>
                    <a:lnTo>
                      <a:pt x="619" y="695"/>
                    </a:lnTo>
                    <a:lnTo>
                      <a:pt x="619" y="695"/>
                    </a:lnTo>
                    <a:lnTo>
                      <a:pt x="619" y="689"/>
                    </a:lnTo>
                    <a:lnTo>
                      <a:pt x="619" y="689"/>
                    </a:lnTo>
                    <a:lnTo>
                      <a:pt x="619" y="682"/>
                    </a:lnTo>
                    <a:lnTo>
                      <a:pt x="619" y="682"/>
                    </a:lnTo>
                    <a:lnTo>
                      <a:pt x="625" y="676"/>
                    </a:lnTo>
                    <a:lnTo>
                      <a:pt x="625" y="676"/>
                    </a:lnTo>
                    <a:lnTo>
                      <a:pt x="625" y="669"/>
                    </a:lnTo>
                    <a:lnTo>
                      <a:pt x="625" y="669"/>
                    </a:lnTo>
                    <a:lnTo>
                      <a:pt x="625" y="663"/>
                    </a:lnTo>
                    <a:lnTo>
                      <a:pt x="625" y="663"/>
                    </a:lnTo>
                    <a:lnTo>
                      <a:pt x="625" y="657"/>
                    </a:lnTo>
                    <a:lnTo>
                      <a:pt x="631" y="657"/>
                    </a:lnTo>
                    <a:lnTo>
                      <a:pt x="631" y="650"/>
                    </a:lnTo>
                    <a:lnTo>
                      <a:pt x="631" y="650"/>
                    </a:lnTo>
                    <a:lnTo>
                      <a:pt x="631" y="644"/>
                    </a:lnTo>
                    <a:lnTo>
                      <a:pt x="631" y="644"/>
                    </a:lnTo>
                    <a:lnTo>
                      <a:pt x="631" y="638"/>
                    </a:lnTo>
                    <a:lnTo>
                      <a:pt x="631" y="638"/>
                    </a:lnTo>
                    <a:lnTo>
                      <a:pt x="638" y="631"/>
                    </a:lnTo>
                    <a:lnTo>
                      <a:pt x="638" y="631"/>
                    </a:lnTo>
                    <a:lnTo>
                      <a:pt x="638" y="625"/>
                    </a:lnTo>
                    <a:lnTo>
                      <a:pt x="638" y="625"/>
                    </a:lnTo>
                    <a:lnTo>
                      <a:pt x="638" y="618"/>
                    </a:lnTo>
                    <a:lnTo>
                      <a:pt x="638" y="612"/>
                    </a:lnTo>
                    <a:lnTo>
                      <a:pt x="638" y="612"/>
                    </a:lnTo>
                    <a:lnTo>
                      <a:pt x="644" y="606"/>
                    </a:lnTo>
                    <a:lnTo>
                      <a:pt x="644" y="606"/>
                    </a:lnTo>
                    <a:lnTo>
                      <a:pt x="644" y="599"/>
                    </a:lnTo>
                    <a:lnTo>
                      <a:pt x="644" y="599"/>
                    </a:lnTo>
                    <a:lnTo>
                      <a:pt x="644" y="593"/>
                    </a:lnTo>
                    <a:lnTo>
                      <a:pt x="644" y="593"/>
                    </a:lnTo>
                    <a:lnTo>
                      <a:pt x="644" y="587"/>
                    </a:lnTo>
                    <a:lnTo>
                      <a:pt x="651" y="580"/>
                    </a:lnTo>
                    <a:lnTo>
                      <a:pt x="651" y="580"/>
                    </a:lnTo>
                    <a:lnTo>
                      <a:pt x="651" y="574"/>
                    </a:lnTo>
                    <a:lnTo>
                      <a:pt x="651" y="574"/>
                    </a:lnTo>
                    <a:lnTo>
                      <a:pt x="651" y="567"/>
                    </a:lnTo>
                    <a:lnTo>
                      <a:pt x="651" y="567"/>
                    </a:lnTo>
                    <a:lnTo>
                      <a:pt x="657" y="561"/>
                    </a:lnTo>
                    <a:lnTo>
                      <a:pt x="657" y="555"/>
                    </a:lnTo>
                    <a:lnTo>
                      <a:pt x="657" y="555"/>
                    </a:lnTo>
                    <a:lnTo>
                      <a:pt x="657" y="548"/>
                    </a:lnTo>
                    <a:lnTo>
                      <a:pt x="657" y="548"/>
                    </a:lnTo>
                    <a:lnTo>
                      <a:pt x="657" y="542"/>
                    </a:lnTo>
                    <a:lnTo>
                      <a:pt x="657" y="536"/>
                    </a:lnTo>
                    <a:lnTo>
                      <a:pt x="663" y="536"/>
                    </a:lnTo>
                    <a:lnTo>
                      <a:pt x="663" y="529"/>
                    </a:lnTo>
                    <a:lnTo>
                      <a:pt x="663" y="529"/>
                    </a:lnTo>
                    <a:lnTo>
                      <a:pt x="663" y="523"/>
                    </a:lnTo>
                    <a:lnTo>
                      <a:pt x="663" y="516"/>
                    </a:lnTo>
                    <a:lnTo>
                      <a:pt x="663" y="516"/>
                    </a:lnTo>
                    <a:lnTo>
                      <a:pt x="663" y="510"/>
                    </a:lnTo>
                    <a:lnTo>
                      <a:pt x="670" y="510"/>
                    </a:lnTo>
                    <a:lnTo>
                      <a:pt x="670" y="504"/>
                    </a:lnTo>
                    <a:lnTo>
                      <a:pt x="670" y="497"/>
                    </a:lnTo>
                    <a:lnTo>
                      <a:pt x="670" y="497"/>
                    </a:lnTo>
                    <a:lnTo>
                      <a:pt x="670" y="491"/>
                    </a:lnTo>
                    <a:lnTo>
                      <a:pt x="670" y="484"/>
                    </a:lnTo>
                    <a:lnTo>
                      <a:pt x="670" y="478"/>
                    </a:lnTo>
                    <a:lnTo>
                      <a:pt x="676" y="478"/>
                    </a:lnTo>
                    <a:lnTo>
                      <a:pt x="676" y="472"/>
                    </a:lnTo>
                    <a:lnTo>
                      <a:pt x="676" y="465"/>
                    </a:lnTo>
                    <a:lnTo>
                      <a:pt x="676" y="465"/>
                    </a:lnTo>
                    <a:lnTo>
                      <a:pt x="676" y="459"/>
                    </a:lnTo>
                    <a:lnTo>
                      <a:pt x="676" y="459"/>
                    </a:lnTo>
                    <a:lnTo>
                      <a:pt x="676" y="453"/>
                    </a:lnTo>
                    <a:lnTo>
                      <a:pt x="682" y="446"/>
                    </a:lnTo>
                    <a:lnTo>
                      <a:pt x="682" y="446"/>
                    </a:lnTo>
                    <a:lnTo>
                      <a:pt x="682" y="440"/>
                    </a:lnTo>
                    <a:lnTo>
                      <a:pt x="682" y="433"/>
                    </a:lnTo>
                    <a:lnTo>
                      <a:pt x="682" y="433"/>
                    </a:lnTo>
                    <a:lnTo>
                      <a:pt x="682" y="427"/>
                    </a:lnTo>
                    <a:lnTo>
                      <a:pt x="682" y="427"/>
                    </a:lnTo>
                    <a:lnTo>
                      <a:pt x="689" y="427"/>
                    </a:lnTo>
                    <a:lnTo>
                      <a:pt x="689" y="433"/>
                    </a:lnTo>
                    <a:lnTo>
                      <a:pt x="689" y="433"/>
                    </a:lnTo>
                    <a:lnTo>
                      <a:pt x="689" y="433"/>
                    </a:lnTo>
                    <a:lnTo>
                      <a:pt x="689" y="433"/>
                    </a:lnTo>
                    <a:lnTo>
                      <a:pt x="689" y="433"/>
                    </a:lnTo>
                    <a:lnTo>
                      <a:pt x="689" y="433"/>
                    </a:lnTo>
                    <a:lnTo>
                      <a:pt x="695" y="433"/>
                    </a:lnTo>
                    <a:lnTo>
                      <a:pt x="695" y="433"/>
                    </a:lnTo>
                    <a:lnTo>
                      <a:pt x="695" y="433"/>
                    </a:lnTo>
                    <a:lnTo>
                      <a:pt x="695" y="440"/>
                    </a:lnTo>
                    <a:lnTo>
                      <a:pt x="695" y="440"/>
                    </a:lnTo>
                    <a:lnTo>
                      <a:pt x="695" y="440"/>
                    </a:lnTo>
                    <a:lnTo>
                      <a:pt x="695" y="440"/>
                    </a:lnTo>
                    <a:lnTo>
                      <a:pt x="702" y="440"/>
                    </a:lnTo>
                    <a:lnTo>
                      <a:pt x="702" y="440"/>
                    </a:lnTo>
                    <a:lnTo>
                      <a:pt x="702" y="440"/>
                    </a:lnTo>
                    <a:lnTo>
                      <a:pt x="702" y="446"/>
                    </a:lnTo>
                    <a:lnTo>
                      <a:pt x="702" y="446"/>
                    </a:lnTo>
                    <a:lnTo>
                      <a:pt x="702" y="446"/>
                    </a:lnTo>
                    <a:lnTo>
                      <a:pt x="702" y="446"/>
                    </a:lnTo>
                    <a:lnTo>
                      <a:pt x="708" y="446"/>
                    </a:lnTo>
                    <a:lnTo>
                      <a:pt x="708" y="446"/>
                    </a:lnTo>
                    <a:lnTo>
                      <a:pt x="708" y="446"/>
                    </a:lnTo>
                    <a:lnTo>
                      <a:pt x="708" y="446"/>
                    </a:lnTo>
                    <a:lnTo>
                      <a:pt x="708" y="453"/>
                    </a:lnTo>
                    <a:lnTo>
                      <a:pt x="708" y="453"/>
                    </a:lnTo>
                    <a:lnTo>
                      <a:pt x="714" y="453"/>
                    </a:lnTo>
                    <a:lnTo>
                      <a:pt x="714" y="453"/>
                    </a:lnTo>
                    <a:lnTo>
                      <a:pt x="714" y="453"/>
                    </a:lnTo>
                    <a:lnTo>
                      <a:pt x="714" y="453"/>
                    </a:lnTo>
                    <a:lnTo>
                      <a:pt x="714" y="453"/>
                    </a:lnTo>
                    <a:lnTo>
                      <a:pt x="714" y="453"/>
                    </a:lnTo>
                    <a:lnTo>
                      <a:pt x="714" y="459"/>
                    </a:lnTo>
                    <a:lnTo>
                      <a:pt x="721" y="459"/>
                    </a:lnTo>
                    <a:lnTo>
                      <a:pt x="721" y="459"/>
                    </a:lnTo>
                    <a:lnTo>
                      <a:pt x="721" y="459"/>
                    </a:lnTo>
                    <a:lnTo>
                      <a:pt x="721" y="459"/>
                    </a:lnTo>
                    <a:lnTo>
                      <a:pt x="721" y="459"/>
                    </a:lnTo>
                    <a:lnTo>
                      <a:pt x="721" y="459"/>
                    </a:lnTo>
                    <a:lnTo>
                      <a:pt x="721" y="459"/>
                    </a:lnTo>
                    <a:lnTo>
                      <a:pt x="727" y="465"/>
                    </a:lnTo>
                    <a:lnTo>
                      <a:pt x="727" y="465"/>
                    </a:lnTo>
                    <a:lnTo>
                      <a:pt x="727" y="465"/>
                    </a:lnTo>
                    <a:lnTo>
                      <a:pt x="727" y="465"/>
                    </a:lnTo>
                    <a:lnTo>
                      <a:pt x="727" y="465"/>
                    </a:lnTo>
                    <a:lnTo>
                      <a:pt x="727" y="465"/>
                    </a:lnTo>
                    <a:lnTo>
                      <a:pt x="727" y="465"/>
                    </a:lnTo>
                    <a:lnTo>
                      <a:pt x="727" y="472"/>
                    </a:lnTo>
                    <a:lnTo>
                      <a:pt x="734" y="472"/>
                    </a:lnTo>
                    <a:lnTo>
                      <a:pt x="734" y="472"/>
                    </a:lnTo>
                    <a:lnTo>
                      <a:pt x="734" y="472"/>
                    </a:lnTo>
                    <a:lnTo>
                      <a:pt x="734" y="472"/>
                    </a:lnTo>
                    <a:lnTo>
                      <a:pt x="734" y="472"/>
                    </a:lnTo>
                    <a:lnTo>
                      <a:pt x="734" y="472"/>
                    </a:lnTo>
                    <a:lnTo>
                      <a:pt x="734" y="472"/>
                    </a:lnTo>
                    <a:lnTo>
                      <a:pt x="740" y="472"/>
                    </a:lnTo>
                    <a:lnTo>
                      <a:pt x="740" y="478"/>
                    </a:lnTo>
                    <a:lnTo>
                      <a:pt x="740" y="478"/>
                    </a:lnTo>
                    <a:lnTo>
                      <a:pt x="740" y="478"/>
                    </a:lnTo>
                    <a:lnTo>
                      <a:pt x="740" y="478"/>
                    </a:lnTo>
                    <a:lnTo>
                      <a:pt x="740" y="478"/>
                    </a:lnTo>
                    <a:lnTo>
                      <a:pt x="740" y="478"/>
                    </a:lnTo>
                    <a:lnTo>
                      <a:pt x="746" y="478"/>
                    </a:lnTo>
                    <a:lnTo>
                      <a:pt x="746" y="478"/>
                    </a:lnTo>
                    <a:lnTo>
                      <a:pt x="746" y="484"/>
                    </a:lnTo>
                    <a:lnTo>
                      <a:pt x="746" y="484"/>
                    </a:lnTo>
                    <a:lnTo>
                      <a:pt x="746" y="484"/>
                    </a:lnTo>
                    <a:lnTo>
                      <a:pt x="746" y="484"/>
                    </a:lnTo>
                    <a:lnTo>
                      <a:pt x="746" y="484"/>
                    </a:lnTo>
                    <a:lnTo>
                      <a:pt x="753" y="484"/>
                    </a:lnTo>
                    <a:lnTo>
                      <a:pt x="753" y="484"/>
                    </a:lnTo>
                    <a:lnTo>
                      <a:pt x="753" y="484"/>
                    </a:lnTo>
                    <a:lnTo>
                      <a:pt x="753" y="491"/>
                    </a:lnTo>
                    <a:lnTo>
                      <a:pt x="753" y="491"/>
                    </a:lnTo>
                    <a:lnTo>
                      <a:pt x="753" y="491"/>
                    </a:lnTo>
                    <a:lnTo>
                      <a:pt x="753" y="491"/>
                    </a:lnTo>
                    <a:lnTo>
                      <a:pt x="759" y="491"/>
                    </a:lnTo>
                    <a:lnTo>
                      <a:pt x="759" y="491"/>
                    </a:lnTo>
                    <a:lnTo>
                      <a:pt x="759" y="491"/>
                    </a:lnTo>
                    <a:lnTo>
                      <a:pt x="759" y="491"/>
                    </a:lnTo>
                    <a:lnTo>
                      <a:pt x="759" y="491"/>
                    </a:lnTo>
                    <a:lnTo>
                      <a:pt x="759" y="497"/>
                    </a:lnTo>
                    <a:lnTo>
                      <a:pt x="759" y="497"/>
                    </a:lnTo>
                    <a:lnTo>
                      <a:pt x="765" y="497"/>
                    </a:lnTo>
                    <a:lnTo>
                      <a:pt x="765" y="497"/>
                    </a:lnTo>
                    <a:lnTo>
                      <a:pt x="765" y="497"/>
                    </a:lnTo>
                    <a:lnTo>
                      <a:pt x="765" y="497"/>
                    </a:lnTo>
                    <a:lnTo>
                      <a:pt x="765" y="497"/>
                    </a:lnTo>
                    <a:lnTo>
                      <a:pt x="765" y="497"/>
                    </a:lnTo>
                    <a:lnTo>
                      <a:pt x="765" y="497"/>
                    </a:lnTo>
                    <a:lnTo>
                      <a:pt x="772" y="504"/>
                    </a:lnTo>
                    <a:lnTo>
                      <a:pt x="772" y="504"/>
                    </a:lnTo>
                    <a:lnTo>
                      <a:pt x="772" y="504"/>
                    </a:lnTo>
                    <a:lnTo>
                      <a:pt x="772" y="504"/>
                    </a:lnTo>
                    <a:lnTo>
                      <a:pt x="772" y="504"/>
                    </a:lnTo>
                    <a:lnTo>
                      <a:pt x="772" y="504"/>
                    </a:lnTo>
                    <a:lnTo>
                      <a:pt x="778" y="504"/>
                    </a:lnTo>
                    <a:lnTo>
                      <a:pt x="778" y="510"/>
                    </a:lnTo>
                    <a:lnTo>
                      <a:pt x="778" y="510"/>
                    </a:lnTo>
                    <a:lnTo>
                      <a:pt x="778" y="510"/>
                    </a:lnTo>
                    <a:lnTo>
                      <a:pt x="778" y="510"/>
                    </a:lnTo>
                    <a:lnTo>
                      <a:pt x="778" y="510"/>
                    </a:lnTo>
                    <a:lnTo>
                      <a:pt x="778" y="510"/>
                    </a:lnTo>
                    <a:lnTo>
                      <a:pt x="785" y="510"/>
                    </a:lnTo>
                    <a:lnTo>
                      <a:pt x="785" y="510"/>
                    </a:lnTo>
                    <a:lnTo>
                      <a:pt x="785" y="510"/>
                    </a:lnTo>
                    <a:lnTo>
                      <a:pt x="785" y="516"/>
                    </a:lnTo>
                    <a:lnTo>
                      <a:pt x="785" y="516"/>
                    </a:lnTo>
                    <a:lnTo>
                      <a:pt x="785" y="516"/>
                    </a:lnTo>
                    <a:lnTo>
                      <a:pt x="785" y="516"/>
                    </a:lnTo>
                    <a:lnTo>
                      <a:pt x="791" y="516"/>
                    </a:lnTo>
                    <a:lnTo>
                      <a:pt x="791" y="516"/>
                    </a:lnTo>
                    <a:lnTo>
                      <a:pt x="791" y="516"/>
                    </a:lnTo>
                    <a:lnTo>
                      <a:pt x="791" y="523"/>
                    </a:lnTo>
                    <a:lnTo>
                      <a:pt x="791" y="523"/>
                    </a:lnTo>
                    <a:lnTo>
                      <a:pt x="791" y="523"/>
                    </a:lnTo>
                    <a:lnTo>
                      <a:pt x="791" y="523"/>
                    </a:lnTo>
                    <a:lnTo>
                      <a:pt x="797" y="523"/>
                    </a:lnTo>
                    <a:lnTo>
                      <a:pt x="797" y="523"/>
                    </a:lnTo>
                    <a:lnTo>
                      <a:pt x="797" y="523"/>
                    </a:lnTo>
                    <a:lnTo>
                      <a:pt x="797" y="529"/>
                    </a:lnTo>
                    <a:lnTo>
                      <a:pt x="797" y="529"/>
                    </a:lnTo>
                    <a:lnTo>
                      <a:pt x="797" y="529"/>
                    </a:lnTo>
                    <a:lnTo>
                      <a:pt x="797" y="529"/>
                    </a:lnTo>
                    <a:lnTo>
                      <a:pt x="804" y="529"/>
                    </a:lnTo>
                    <a:lnTo>
                      <a:pt x="804" y="529"/>
                    </a:lnTo>
                    <a:lnTo>
                      <a:pt x="804" y="529"/>
                    </a:lnTo>
                    <a:lnTo>
                      <a:pt x="804" y="536"/>
                    </a:lnTo>
                    <a:lnTo>
                      <a:pt x="804" y="536"/>
                    </a:lnTo>
                    <a:lnTo>
                      <a:pt x="804" y="536"/>
                    </a:lnTo>
                    <a:lnTo>
                      <a:pt x="804" y="536"/>
                    </a:lnTo>
                    <a:lnTo>
                      <a:pt x="810" y="536"/>
                    </a:lnTo>
                    <a:lnTo>
                      <a:pt x="810" y="536"/>
                    </a:lnTo>
                    <a:lnTo>
                      <a:pt x="810" y="536"/>
                    </a:lnTo>
                    <a:lnTo>
                      <a:pt x="810" y="536"/>
                    </a:lnTo>
                    <a:lnTo>
                      <a:pt x="810" y="542"/>
                    </a:lnTo>
                    <a:lnTo>
                      <a:pt x="810" y="542"/>
                    </a:lnTo>
                    <a:lnTo>
                      <a:pt x="817" y="542"/>
                    </a:lnTo>
                    <a:lnTo>
                      <a:pt x="817" y="542"/>
                    </a:lnTo>
                    <a:lnTo>
                      <a:pt x="817" y="542"/>
                    </a:lnTo>
                    <a:lnTo>
                      <a:pt x="817" y="542"/>
                    </a:lnTo>
                    <a:lnTo>
                      <a:pt x="817" y="542"/>
                    </a:lnTo>
                    <a:lnTo>
                      <a:pt x="817" y="548"/>
                    </a:lnTo>
                    <a:lnTo>
                      <a:pt x="817" y="548"/>
                    </a:lnTo>
                    <a:lnTo>
                      <a:pt x="823" y="548"/>
                    </a:lnTo>
                    <a:lnTo>
                      <a:pt x="823" y="548"/>
                    </a:lnTo>
                    <a:lnTo>
                      <a:pt x="823" y="548"/>
                    </a:lnTo>
                    <a:lnTo>
                      <a:pt x="823" y="548"/>
                    </a:lnTo>
                    <a:lnTo>
                      <a:pt x="823" y="548"/>
                    </a:lnTo>
                    <a:lnTo>
                      <a:pt x="823" y="548"/>
                    </a:lnTo>
                    <a:lnTo>
                      <a:pt x="823" y="555"/>
                    </a:lnTo>
                    <a:lnTo>
                      <a:pt x="823" y="555"/>
                    </a:lnTo>
                    <a:lnTo>
                      <a:pt x="829" y="555"/>
                    </a:lnTo>
                    <a:lnTo>
                      <a:pt x="829" y="555"/>
                    </a:lnTo>
                    <a:lnTo>
                      <a:pt x="829" y="555"/>
                    </a:lnTo>
                    <a:lnTo>
                      <a:pt x="829" y="555"/>
                    </a:lnTo>
                    <a:lnTo>
                      <a:pt x="829" y="555"/>
                    </a:lnTo>
                    <a:lnTo>
                      <a:pt x="829" y="555"/>
                    </a:lnTo>
                    <a:lnTo>
                      <a:pt x="829" y="561"/>
                    </a:lnTo>
                    <a:lnTo>
                      <a:pt x="836" y="561"/>
                    </a:lnTo>
                    <a:lnTo>
                      <a:pt x="836" y="561"/>
                    </a:lnTo>
                    <a:lnTo>
                      <a:pt x="836" y="561"/>
                    </a:lnTo>
                    <a:lnTo>
                      <a:pt x="836" y="561"/>
                    </a:lnTo>
                    <a:lnTo>
                      <a:pt x="836" y="561"/>
                    </a:lnTo>
                    <a:lnTo>
                      <a:pt x="836" y="561"/>
                    </a:lnTo>
                    <a:lnTo>
                      <a:pt x="836" y="561"/>
                    </a:lnTo>
                    <a:lnTo>
                      <a:pt x="842" y="561"/>
                    </a:lnTo>
                    <a:lnTo>
                      <a:pt x="842" y="567"/>
                    </a:lnTo>
                    <a:lnTo>
                      <a:pt x="842" y="567"/>
                    </a:lnTo>
                    <a:lnTo>
                      <a:pt x="842" y="567"/>
                    </a:lnTo>
                    <a:lnTo>
                      <a:pt x="842" y="567"/>
                    </a:lnTo>
                    <a:lnTo>
                      <a:pt x="842" y="567"/>
                    </a:lnTo>
                    <a:lnTo>
                      <a:pt x="842" y="567"/>
                    </a:lnTo>
                    <a:lnTo>
                      <a:pt x="848" y="567"/>
                    </a:lnTo>
                    <a:lnTo>
                      <a:pt x="848" y="567"/>
                    </a:lnTo>
                    <a:lnTo>
                      <a:pt x="848" y="574"/>
                    </a:lnTo>
                    <a:lnTo>
                      <a:pt x="848" y="574"/>
                    </a:lnTo>
                    <a:lnTo>
                      <a:pt x="848" y="574"/>
                    </a:lnTo>
                    <a:lnTo>
                      <a:pt x="848" y="574"/>
                    </a:lnTo>
                    <a:lnTo>
                      <a:pt x="855" y="574"/>
                    </a:lnTo>
                    <a:lnTo>
                      <a:pt x="855" y="574"/>
                    </a:lnTo>
                    <a:lnTo>
                      <a:pt x="855" y="574"/>
                    </a:lnTo>
                    <a:lnTo>
                      <a:pt x="855" y="574"/>
                    </a:lnTo>
                    <a:lnTo>
                      <a:pt x="855" y="580"/>
                    </a:lnTo>
                    <a:lnTo>
                      <a:pt x="855" y="580"/>
                    </a:lnTo>
                    <a:lnTo>
                      <a:pt x="855" y="580"/>
                    </a:lnTo>
                    <a:lnTo>
                      <a:pt x="855" y="580"/>
                    </a:lnTo>
                    <a:lnTo>
                      <a:pt x="861" y="580"/>
                    </a:lnTo>
                    <a:lnTo>
                      <a:pt x="861" y="580"/>
                    </a:lnTo>
                    <a:lnTo>
                      <a:pt x="861" y="580"/>
                    </a:lnTo>
                    <a:lnTo>
                      <a:pt x="861" y="580"/>
                    </a:lnTo>
                    <a:lnTo>
                      <a:pt x="861" y="587"/>
                    </a:lnTo>
                    <a:lnTo>
                      <a:pt x="861" y="587"/>
                    </a:lnTo>
                    <a:lnTo>
                      <a:pt x="868" y="587"/>
                    </a:lnTo>
                    <a:lnTo>
                      <a:pt x="868" y="587"/>
                    </a:lnTo>
                    <a:lnTo>
                      <a:pt x="868" y="587"/>
                    </a:lnTo>
                    <a:lnTo>
                      <a:pt x="868" y="587"/>
                    </a:lnTo>
                    <a:lnTo>
                      <a:pt x="868" y="587"/>
                    </a:lnTo>
                    <a:lnTo>
                      <a:pt x="868" y="587"/>
                    </a:lnTo>
                    <a:lnTo>
                      <a:pt x="868" y="587"/>
                    </a:lnTo>
                    <a:lnTo>
                      <a:pt x="868" y="587"/>
                    </a:lnTo>
                    <a:lnTo>
                      <a:pt x="874" y="587"/>
                    </a:lnTo>
                    <a:lnTo>
                      <a:pt x="874" y="580"/>
                    </a:lnTo>
                    <a:lnTo>
                      <a:pt x="874" y="580"/>
                    </a:lnTo>
                    <a:lnTo>
                      <a:pt x="874" y="580"/>
                    </a:lnTo>
                    <a:lnTo>
                      <a:pt x="874" y="580"/>
                    </a:lnTo>
                    <a:lnTo>
                      <a:pt x="874" y="574"/>
                    </a:lnTo>
                    <a:lnTo>
                      <a:pt x="880" y="574"/>
                    </a:lnTo>
                    <a:lnTo>
                      <a:pt x="880" y="567"/>
                    </a:lnTo>
                    <a:lnTo>
                      <a:pt x="880" y="567"/>
                    </a:lnTo>
                    <a:lnTo>
                      <a:pt x="880" y="567"/>
                    </a:lnTo>
                    <a:lnTo>
                      <a:pt x="880" y="561"/>
                    </a:lnTo>
                    <a:lnTo>
                      <a:pt x="880" y="561"/>
                    </a:lnTo>
                    <a:lnTo>
                      <a:pt x="880" y="555"/>
                    </a:lnTo>
                    <a:lnTo>
                      <a:pt x="887" y="555"/>
                    </a:lnTo>
                    <a:lnTo>
                      <a:pt x="887" y="555"/>
                    </a:lnTo>
                    <a:lnTo>
                      <a:pt x="887" y="548"/>
                    </a:lnTo>
                    <a:lnTo>
                      <a:pt x="887" y="548"/>
                    </a:lnTo>
                    <a:lnTo>
                      <a:pt x="887" y="548"/>
                    </a:lnTo>
                    <a:lnTo>
                      <a:pt x="887" y="542"/>
                    </a:lnTo>
                    <a:lnTo>
                      <a:pt x="887" y="542"/>
                    </a:lnTo>
                    <a:lnTo>
                      <a:pt x="893" y="542"/>
                    </a:lnTo>
                    <a:lnTo>
                      <a:pt x="893" y="536"/>
                    </a:lnTo>
                    <a:lnTo>
                      <a:pt x="893" y="536"/>
                    </a:lnTo>
                    <a:lnTo>
                      <a:pt x="893" y="536"/>
                    </a:lnTo>
                    <a:lnTo>
                      <a:pt x="893" y="529"/>
                    </a:lnTo>
                    <a:lnTo>
                      <a:pt x="893" y="529"/>
                    </a:lnTo>
                    <a:lnTo>
                      <a:pt x="893" y="523"/>
                    </a:lnTo>
                    <a:lnTo>
                      <a:pt x="899" y="523"/>
                    </a:lnTo>
                    <a:lnTo>
                      <a:pt x="899" y="523"/>
                    </a:lnTo>
                    <a:lnTo>
                      <a:pt x="899" y="516"/>
                    </a:lnTo>
                    <a:lnTo>
                      <a:pt x="899" y="516"/>
                    </a:lnTo>
                    <a:lnTo>
                      <a:pt x="899" y="516"/>
                    </a:lnTo>
                    <a:lnTo>
                      <a:pt x="899" y="510"/>
                    </a:lnTo>
                    <a:lnTo>
                      <a:pt x="899" y="510"/>
                    </a:lnTo>
                    <a:lnTo>
                      <a:pt x="906" y="504"/>
                    </a:lnTo>
                    <a:lnTo>
                      <a:pt x="906" y="504"/>
                    </a:lnTo>
                    <a:lnTo>
                      <a:pt x="906" y="504"/>
                    </a:lnTo>
                    <a:lnTo>
                      <a:pt x="906" y="497"/>
                    </a:lnTo>
                    <a:lnTo>
                      <a:pt x="906" y="497"/>
                    </a:lnTo>
                    <a:lnTo>
                      <a:pt x="906" y="497"/>
                    </a:lnTo>
                    <a:lnTo>
                      <a:pt x="906" y="491"/>
                    </a:lnTo>
                    <a:lnTo>
                      <a:pt x="912" y="491"/>
                    </a:lnTo>
                    <a:lnTo>
                      <a:pt x="912" y="484"/>
                    </a:lnTo>
                    <a:lnTo>
                      <a:pt x="912" y="484"/>
                    </a:lnTo>
                    <a:lnTo>
                      <a:pt x="912" y="484"/>
                    </a:lnTo>
                    <a:lnTo>
                      <a:pt x="912" y="478"/>
                    </a:lnTo>
                    <a:lnTo>
                      <a:pt x="912" y="478"/>
                    </a:lnTo>
                    <a:lnTo>
                      <a:pt x="912" y="472"/>
                    </a:lnTo>
                    <a:lnTo>
                      <a:pt x="919" y="472"/>
                    </a:lnTo>
                    <a:lnTo>
                      <a:pt x="919" y="472"/>
                    </a:lnTo>
                    <a:lnTo>
                      <a:pt x="919" y="465"/>
                    </a:lnTo>
                    <a:lnTo>
                      <a:pt x="919" y="465"/>
                    </a:lnTo>
                    <a:lnTo>
                      <a:pt x="919" y="459"/>
                    </a:lnTo>
                    <a:lnTo>
                      <a:pt x="919" y="459"/>
                    </a:lnTo>
                    <a:lnTo>
                      <a:pt x="919" y="459"/>
                    </a:lnTo>
                    <a:lnTo>
                      <a:pt x="925" y="453"/>
                    </a:lnTo>
                    <a:lnTo>
                      <a:pt x="925" y="453"/>
                    </a:lnTo>
                    <a:lnTo>
                      <a:pt x="925" y="446"/>
                    </a:lnTo>
                    <a:lnTo>
                      <a:pt x="925" y="446"/>
                    </a:lnTo>
                    <a:lnTo>
                      <a:pt x="925" y="446"/>
                    </a:lnTo>
                    <a:lnTo>
                      <a:pt x="925" y="440"/>
                    </a:lnTo>
                    <a:lnTo>
                      <a:pt x="925" y="440"/>
                    </a:lnTo>
                    <a:lnTo>
                      <a:pt x="931" y="433"/>
                    </a:lnTo>
                    <a:lnTo>
                      <a:pt x="931" y="433"/>
                    </a:lnTo>
                    <a:lnTo>
                      <a:pt x="931" y="433"/>
                    </a:lnTo>
                    <a:lnTo>
                      <a:pt x="931" y="427"/>
                    </a:lnTo>
                    <a:lnTo>
                      <a:pt x="931" y="427"/>
                    </a:lnTo>
                    <a:lnTo>
                      <a:pt x="931" y="421"/>
                    </a:lnTo>
                    <a:lnTo>
                      <a:pt x="931" y="421"/>
                    </a:lnTo>
                    <a:lnTo>
                      <a:pt x="938" y="421"/>
                    </a:lnTo>
                    <a:lnTo>
                      <a:pt x="938" y="414"/>
                    </a:lnTo>
                    <a:lnTo>
                      <a:pt x="938" y="414"/>
                    </a:lnTo>
                    <a:lnTo>
                      <a:pt x="938" y="408"/>
                    </a:lnTo>
                    <a:lnTo>
                      <a:pt x="938" y="408"/>
                    </a:lnTo>
                    <a:lnTo>
                      <a:pt x="938" y="402"/>
                    </a:lnTo>
                    <a:lnTo>
                      <a:pt x="938" y="402"/>
                    </a:lnTo>
                    <a:lnTo>
                      <a:pt x="944" y="402"/>
                    </a:lnTo>
                    <a:lnTo>
                      <a:pt x="944" y="395"/>
                    </a:lnTo>
                    <a:lnTo>
                      <a:pt x="944" y="395"/>
                    </a:lnTo>
                    <a:lnTo>
                      <a:pt x="944" y="389"/>
                    </a:lnTo>
                    <a:lnTo>
                      <a:pt x="944" y="389"/>
                    </a:lnTo>
                    <a:lnTo>
                      <a:pt x="944" y="382"/>
                    </a:lnTo>
                    <a:lnTo>
                      <a:pt x="944" y="382"/>
                    </a:lnTo>
                    <a:lnTo>
                      <a:pt x="951" y="382"/>
                    </a:lnTo>
                    <a:lnTo>
                      <a:pt x="951" y="376"/>
                    </a:lnTo>
                    <a:lnTo>
                      <a:pt x="951" y="376"/>
                    </a:lnTo>
                    <a:lnTo>
                      <a:pt x="951" y="370"/>
                    </a:lnTo>
                    <a:lnTo>
                      <a:pt x="951" y="370"/>
                    </a:lnTo>
                    <a:lnTo>
                      <a:pt x="951" y="363"/>
                    </a:lnTo>
                    <a:lnTo>
                      <a:pt x="951" y="363"/>
                    </a:lnTo>
                    <a:lnTo>
                      <a:pt x="957" y="357"/>
                    </a:lnTo>
                    <a:lnTo>
                      <a:pt x="957" y="357"/>
                    </a:lnTo>
                    <a:lnTo>
                      <a:pt x="957" y="357"/>
                    </a:lnTo>
                    <a:lnTo>
                      <a:pt x="957" y="350"/>
                    </a:lnTo>
                    <a:lnTo>
                      <a:pt x="957" y="350"/>
                    </a:lnTo>
                    <a:lnTo>
                      <a:pt x="957" y="344"/>
                    </a:lnTo>
                    <a:lnTo>
                      <a:pt x="957" y="344"/>
                    </a:lnTo>
                    <a:lnTo>
                      <a:pt x="963" y="338"/>
                    </a:lnTo>
                    <a:lnTo>
                      <a:pt x="963" y="338"/>
                    </a:lnTo>
                    <a:lnTo>
                      <a:pt x="963" y="331"/>
                    </a:lnTo>
                    <a:lnTo>
                      <a:pt x="963" y="331"/>
                    </a:lnTo>
                    <a:lnTo>
                      <a:pt x="963" y="325"/>
                    </a:lnTo>
                    <a:lnTo>
                      <a:pt x="963" y="325"/>
                    </a:lnTo>
                    <a:lnTo>
                      <a:pt x="963" y="319"/>
                    </a:lnTo>
                    <a:lnTo>
                      <a:pt x="970" y="319"/>
                    </a:lnTo>
                    <a:lnTo>
                      <a:pt x="970" y="319"/>
                    </a:lnTo>
                    <a:lnTo>
                      <a:pt x="970" y="312"/>
                    </a:lnTo>
                    <a:lnTo>
                      <a:pt x="970" y="312"/>
                    </a:lnTo>
                    <a:lnTo>
                      <a:pt x="970" y="306"/>
                    </a:lnTo>
                    <a:lnTo>
                      <a:pt x="970" y="306"/>
                    </a:lnTo>
                    <a:lnTo>
                      <a:pt x="970" y="299"/>
                    </a:lnTo>
                    <a:lnTo>
                      <a:pt x="976" y="299"/>
                    </a:lnTo>
                    <a:lnTo>
                      <a:pt x="976" y="293"/>
                    </a:lnTo>
                    <a:lnTo>
                      <a:pt x="976" y="293"/>
                    </a:lnTo>
                    <a:lnTo>
                      <a:pt x="976" y="287"/>
                    </a:lnTo>
                    <a:lnTo>
                      <a:pt x="976" y="287"/>
                    </a:lnTo>
                    <a:lnTo>
                      <a:pt x="976" y="280"/>
                    </a:lnTo>
                    <a:lnTo>
                      <a:pt x="976" y="280"/>
                    </a:lnTo>
                    <a:lnTo>
                      <a:pt x="982" y="274"/>
                    </a:lnTo>
                    <a:lnTo>
                      <a:pt x="982" y="274"/>
                    </a:lnTo>
                    <a:lnTo>
                      <a:pt x="982" y="268"/>
                    </a:lnTo>
                    <a:lnTo>
                      <a:pt x="982" y="268"/>
                    </a:lnTo>
                    <a:lnTo>
                      <a:pt x="982" y="261"/>
                    </a:lnTo>
                    <a:lnTo>
                      <a:pt x="982" y="261"/>
                    </a:lnTo>
                    <a:lnTo>
                      <a:pt x="982" y="255"/>
                    </a:lnTo>
                    <a:lnTo>
                      <a:pt x="989" y="255"/>
                    </a:lnTo>
                    <a:lnTo>
                      <a:pt x="989" y="255"/>
                    </a:lnTo>
                    <a:lnTo>
                      <a:pt x="989" y="248"/>
                    </a:lnTo>
                    <a:lnTo>
                      <a:pt x="989" y="248"/>
                    </a:lnTo>
                    <a:lnTo>
                      <a:pt x="989" y="242"/>
                    </a:lnTo>
                    <a:lnTo>
                      <a:pt x="989" y="242"/>
                    </a:lnTo>
                    <a:lnTo>
                      <a:pt x="989" y="236"/>
                    </a:lnTo>
                    <a:lnTo>
                      <a:pt x="995" y="236"/>
                    </a:lnTo>
                    <a:lnTo>
                      <a:pt x="995" y="229"/>
                    </a:lnTo>
                    <a:lnTo>
                      <a:pt x="995" y="229"/>
                    </a:lnTo>
                    <a:lnTo>
                      <a:pt x="995" y="223"/>
                    </a:lnTo>
                    <a:lnTo>
                      <a:pt x="995" y="223"/>
                    </a:lnTo>
                    <a:lnTo>
                      <a:pt x="995" y="216"/>
                    </a:lnTo>
                    <a:lnTo>
                      <a:pt x="995" y="216"/>
                    </a:lnTo>
                    <a:lnTo>
                      <a:pt x="1002" y="210"/>
                    </a:lnTo>
                    <a:lnTo>
                      <a:pt x="1002" y="204"/>
                    </a:lnTo>
                    <a:lnTo>
                      <a:pt x="1002" y="204"/>
                    </a:lnTo>
                    <a:lnTo>
                      <a:pt x="1002" y="197"/>
                    </a:lnTo>
                    <a:lnTo>
                      <a:pt x="1002" y="197"/>
                    </a:lnTo>
                    <a:lnTo>
                      <a:pt x="1002" y="191"/>
                    </a:lnTo>
                    <a:lnTo>
                      <a:pt x="1002" y="191"/>
                    </a:lnTo>
                    <a:lnTo>
                      <a:pt x="1008" y="185"/>
                    </a:lnTo>
                    <a:lnTo>
                      <a:pt x="1008" y="185"/>
                    </a:lnTo>
                    <a:lnTo>
                      <a:pt x="1008" y="178"/>
                    </a:lnTo>
                    <a:lnTo>
                      <a:pt x="1008" y="178"/>
                    </a:lnTo>
                    <a:lnTo>
                      <a:pt x="1008" y="172"/>
                    </a:lnTo>
                    <a:lnTo>
                      <a:pt x="1008" y="172"/>
                    </a:lnTo>
                    <a:lnTo>
                      <a:pt x="1008" y="165"/>
                    </a:lnTo>
                    <a:lnTo>
                      <a:pt x="1014" y="165"/>
                    </a:lnTo>
                    <a:lnTo>
                      <a:pt x="1014" y="159"/>
                    </a:lnTo>
                    <a:lnTo>
                      <a:pt x="1014" y="159"/>
                    </a:lnTo>
                    <a:lnTo>
                      <a:pt x="1014" y="153"/>
                    </a:lnTo>
                    <a:lnTo>
                      <a:pt x="1014" y="153"/>
                    </a:lnTo>
                    <a:lnTo>
                      <a:pt x="1014" y="146"/>
                    </a:lnTo>
                    <a:lnTo>
                      <a:pt x="1014" y="146"/>
                    </a:lnTo>
                    <a:lnTo>
                      <a:pt x="1021" y="140"/>
                    </a:lnTo>
                    <a:lnTo>
                      <a:pt x="1021" y="140"/>
                    </a:lnTo>
                    <a:lnTo>
                      <a:pt x="1021" y="134"/>
                    </a:lnTo>
                    <a:lnTo>
                      <a:pt x="1021" y="127"/>
                    </a:lnTo>
                    <a:lnTo>
                      <a:pt x="1021" y="127"/>
                    </a:lnTo>
                    <a:lnTo>
                      <a:pt x="1021" y="121"/>
                    </a:lnTo>
                    <a:lnTo>
                      <a:pt x="1021" y="121"/>
                    </a:lnTo>
                    <a:lnTo>
                      <a:pt x="1027" y="114"/>
                    </a:lnTo>
                    <a:lnTo>
                      <a:pt x="1027" y="114"/>
                    </a:lnTo>
                    <a:lnTo>
                      <a:pt x="1027" y="108"/>
                    </a:lnTo>
                    <a:lnTo>
                      <a:pt x="1027" y="108"/>
                    </a:lnTo>
                    <a:lnTo>
                      <a:pt x="1027" y="102"/>
                    </a:lnTo>
                    <a:lnTo>
                      <a:pt x="1027" y="102"/>
                    </a:lnTo>
                    <a:lnTo>
                      <a:pt x="1027" y="95"/>
                    </a:lnTo>
                    <a:lnTo>
                      <a:pt x="1034" y="89"/>
                    </a:lnTo>
                    <a:lnTo>
                      <a:pt x="1034" y="89"/>
                    </a:lnTo>
                    <a:lnTo>
                      <a:pt x="1034" y="83"/>
                    </a:lnTo>
                    <a:lnTo>
                      <a:pt x="1034" y="83"/>
                    </a:lnTo>
                    <a:lnTo>
                      <a:pt x="1034" y="76"/>
                    </a:lnTo>
                    <a:lnTo>
                      <a:pt x="1034" y="76"/>
                    </a:lnTo>
                    <a:lnTo>
                      <a:pt x="1034" y="70"/>
                    </a:lnTo>
                    <a:lnTo>
                      <a:pt x="1040" y="70"/>
                    </a:lnTo>
                    <a:lnTo>
                      <a:pt x="1040" y="63"/>
                    </a:lnTo>
                    <a:lnTo>
                      <a:pt x="1040" y="57"/>
                    </a:lnTo>
                    <a:lnTo>
                      <a:pt x="1040" y="57"/>
                    </a:lnTo>
                    <a:lnTo>
                      <a:pt x="1040" y="51"/>
                    </a:lnTo>
                    <a:lnTo>
                      <a:pt x="1040" y="51"/>
                    </a:lnTo>
                    <a:lnTo>
                      <a:pt x="1040" y="44"/>
                    </a:lnTo>
                    <a:lnTo>
                      <a:pt x="1046" y="44"/>
                    </a:lnTo>
                    <a:lnTo>
                      <a:pt x="1046" y="38"/>
                    </a:lnTo>
                    <a:lnTo>
                      <a:pt x="1046" y="31"/>
                    </a:lnTo>
                    <a:lnTo>
                      <a:pt x="1046" y="31"/>
                    </a:lnTo>
                    <a:lnTo>
                      <a:pt x="1046" y="25"/>
                    </a:lnTo>
                    <a:lnTo>
                      <a:pt x="1046" y="19"/>
                    </a:lnTo>
                    <a:lnTo>
                      <a:pt x="1053" y="19"/>
                    </a:lnTo>
                    <a:lnTo>
                      <a:pt x="1053" y="12"/>
                    </a:lnTo>
                    <a:lnTo>
                      <a:pt x="1053" y="12"/>
                    </a:lnTo>
                    <a:lnTo>
                      <a:pt x="1053" y="6"/>
                    </a:lnTo>
                    <a:lnTo>
                      <a:pt x="1053" y="0"/>
                    </a:lnTo>
                    <a:lnTo>
                      <a:pt x="1053" y="0"/>
                    </a:lnTo>
                    <a:lnTo>
                      <a:pt x="1053" y="0"/>
                    </a:lnTo>
                    <a:lnTo>
                      <a:pt x="1059" y="0"/>
                    </a:lnTo>
                    <a:lnTo>
                      <a:pt x="1059" y="6"/>
                    </a:lnTo>
                    <a:lnTo>
                      <a:pt x="1059" y="12"/>
                    </a:lnTo>
                    <a:lnTo>
                      <a:pt x="1059" y="25"/>
                    </a:lnTo>
                    <a:lnTo>
                      <a:pt x="1059" y="25"/>
                    </a:lnTo>
                    <a:lnTo>
                      <a:pt x="1059" y="31"/>
                    </a:lnTo>
                    <a:lnTo>
                      <a:pt x="1059" y="38"/>
                    </a:lnTo>
                    <a:lnTo>
                      <a:pt x="1065" y="44"/>
                    </a:lnTo>
                    <a:lnTo>
                      <a:pt x="1065" y="51"/>
                    </a:lnTo>
                    <a:lnTo>
                      <a:pt x="1065" y="57"/>
                    </a:lnTo>
                    <a:lnTo>
                      <a:pt x="1065" y="63"/>
                    </a:lnTo>
                    <a:lnTo>
                      <a:pt x="1065" y="70"/>
                    </a:lnTo>
                    <a:lnTo>
                      <a:pt x="1065" y="76"/>
                    </a:lnTo>
                    <a:lnTo>
                      <a:pt x="1065" y="83"/>
                    </a:lnTo>
                    <a:lnTo>
                      <a:pt x="1072" y="89"/>
                    </a:lnTo>
                    <a:lnTo>
                      <a:pt x="1072" y="95"/>
                    </a:lnTo>
                    <a:lnTo>
                      <a:pt x="1072" y="102"/>
                    </a:lnTo>
                    <a:lnTo>
                      <a:pt x="1072" y="108"/>
                    </a:lnTo>
                    <a:lnTo>
                      <a:pt x="1072" y="114"/>
                    </a:lnTo>
                    <a:lnTo>
                      <a:pt x="1072" y="121"/>
                    </a:lnTo>
                    <a:lnTo>
                      <a:pt x="1072" y="127"/>
                    </a:lnTo>
                    <a:lnTo>
                      <a:pt x="1078" y="134"/>
                    </a:lnTo>
                    <a:lnTo>
                      <a:pt x="1078" y="134"/>
                    </a:lnTo>
                    <a:lnTo>
                      <a:pt x="1078" y="140"/>
                    </a:lnTo>
                    <a:lnTo>
                      <a:pt x="1078" y="146"/>
                    </a:lnTo>
                    <a:lnTo>
                      <a:pt x="1078" y="153"/>
                    </a:lnTo>
                    <a:lnTo>
                      <a:pt x="1078" y="159"/>
                    </a:lnTo>
                    <a:lnTo>
                      <a:pt x="1078" y="165"/>
                    </a:lnTo>
                    <a:lnTo>
                      <a:pt x="1085" y="172"/>
                    </a:lnTo>
                    <a:lnTo>
                      <a:pt x="1085" y="178"/>
                    </a:lnTo>
                    <a:lnTo>
                      <a:pt x="1085" y="185"/>
                    </a:lnTo>
                    <a:lnTo>
                      <a:pt x="1085" y="191"/>
                    </a:lnTo>
                    <a:lnTo>
                      <a:pt x="1085" y="191"/>
                    </a:lnTo>
                    <a:lnTo>
                      <a:pt x="1085" y="197"/>
                    </a:lnTo>
                    <a:lnTo>
                      <a:pt x="1085" y="204"/>
                    </a:lnTo>
                    <a:lnTo>
                      <a:pt x="1091" y="210"/>
                    </a:lnTo>
                    <a:lnTo>
                      <a:pt x="1091" y="216"/>
                    </a:lnTo>
                    <a:lnTo>
                      <a:pt x="1091" y="223"/>
                    </a:lnTo>
                    <a:lnTo>
                      <a:pt x="1091" y="229"/>
                    </a:lnTo>
                    <a:lnTo>
                      <a:pt x="1091" y="236"/>
                    </a:lnTo>
                    <a:lnTo>
                      <a:pt x="1091" y="236"/>
                    </a:lnTo>
                    <a:lnTo>
                      <a:pt x="1091" y="242"/>
                    </a:lnTo>
                    <a:lnTo>
                      <a:pt x="1097" y="248"/>
                    </a:lnTo>
                    <a:lnTo>
                      <a:pt x="1097" y="255"/>
                    </a:lnTo>
                    <a:lnTo>
                      <a:pt x="1097" y="261"/>
                    </a:lnTo>
                    <a:lnTo>
                      <a:pt x="1097" y="268"/>
                    </a:lnTo>
                    <a:lnTo>
                      <a:pt x="1097" y="268"/>
                    </a:lnTo>
                    <a:lnTo>
                      <a:pt x="1097" y="274"/>
                    </a:lnTo>
                    <a:lnTo>
                      <a:pt x="1097" y="280"/>
                    </a:lnTo>
                    <a:lnTo>
                      <a:pt x="1104" y="287"/>
                    </a:lnTo>
                    <a:lnTo>
                      <a:pt x="1104" y="293"/>
                    </a:lnTo>
                    <a:lnTo>
                      <a:pt x="1104" y="299"/>
                    </a:lnTo>
                    <a:lnTo>
                      <a:pt x="1104" y="299"/>
                    </a:lnTo>
                    <a:lnTo>
                      <a:pt x="1104" y="306"/>
                    </a:lnTo>
                    <a:lnTo>
                      <a:pt x="1104" y="312"/>
                    </a:lnTo>
                    <a:lnTo>
                      <a:pt x="1104" y="319"/>
                    </a:lnTo>
                    <a:lnTo>
                      <a:pt x="1110" y="325"/>
                    </a:lnTo>
                    <a:lnTo>
                      <a:pt x="1110" y="325"/>
                    </a:lnTo>
                    <a:lnTo>
                      <a:pt x="1110" y="331"/>
                    </a:lnTo>
                    <a:lnTo>
                      <a:pt x="1110" y="338"/>
                    </a:lnTo>
                    <a:lnTo>
                      <a:pt x="1110" y="344"/>
                    </a:lnTo>
                    <a:lnTo>
                      <a:pt x="1110" y="350"/>
                    </a:lnTo>
                    <a:lnTo>
                      <a:pt x="1110" y="350"/>
                    </a:lnTo>
                    <a:lnTo>
                      <a:pt x="1116" y="357"/>
                    </a:lnTo>
                    <a:lnTo>
                      <a:pt x="1116" y="363"/>
                    </a:lnTo>
                    <a:lnTo>
                      <a:pt x="1116" y="370"/>
                    </a:lnTo>
                    <a:lnTo>
                      <a:pt x="1116" y="370"/>
                    </a:lnTo>
                    <a:lnTo>
                      <a:pt x="1116" y="376"/>
                    </a:lnTo>
                    <a:lnTo>
                      <a:pt x="1116" y="382"/>
                    </a:lnTo>
                    <a:lnTo>
                      <a:pt x="1116" y="389"/>
                    </a:lnTo>
                    <a:lnTo>
                      <a:pt x="1123" y="395"/>
                    </a:lnTo>
                    <a:lnTo>
                      <a:pt x="1123" y="395"/>
                    </a:lnTo>
                    <a:lnTo>
                      <a:pt x="1123" y="402"/>
                    </a:lnTo>
                    <a:lnTo>
                      <a:pt x="1123" y="408"/>
                    </a:lnTo>
                    <a:lnTo>
                      <a:pt x="1123" y="414"/>
                    </a:lnTo>
                    <a:lnTo>
                      <a:pt x="1123" y="414"/>
                    </a:lnTo>
                    <a:lnTo>
                      <a:pt x="1123" y="421"/>
                    </a:lnTo>
                    <a:lnTo>
                      <a:pt x="1129" y="427"/>
                    </a:lnTo>
                    <a:lnTo>
                      <a:pt x="1129" y="427"/>
                    </a:lnTo>
                    <a:lnTo>
                      <a:pt x="1129" y="433"/>
                    </a:lnTo>
                    <a:lnTo>
                      <a:pt x="1129" y="440"/>
                    </a:lnTo>
                    <a:lnTo>
                      <a:pt x="1129" y="446"/>
                    </a:lnTo>
                    <a:lnTo>
                      <a:pt x="1129" y="446"/>
                    </a:lnTo>
                    <a:lnTo>
                      <a:pt x="1129" y="453"/>
                    </a:lnTo>
                    <a:lnTo>
                      <a:pt x="1136" y="459"/>
                    </a:lnTo>
                    <a:lnTo>
                      <a:pt x="1136" y="459"/>
                    </a:lnTo>
                    <a:lnTo>
                      <a:pt x="1136" y="465"/>
                    </a:lnTo>
                    <a:lnTo>
                      <a:pt x="1136" y="472"/>
                    </a:lnTo>
                    <a:lnTo>
                      <a:pt x="1136" y="478"/>
                    </a:lnTo>
                    <a:lnTo>
                      <a:pt x="1136" y="478"/>
                    </a:lnTo>
                    <a:lnTo>
                      <a:pt x="1136" y="484"/>
                    </a:lnTo>
                    <a:lnTo>
                      <a:pt x="1142" y="491"/>
                    </a:lnTo>
                    <a:lnTo>
                      <a:pt x="1142" y="491"/>
                    </a:lnTo>
                    <a:lnTo>
                      <a:pt x="1142" y="497"/>
                    </a:lnTo>
                    <a:lnTo>
                      <a:pt x="1142" y="504"/>
                    </a:lnTo>
                    <a:lnTo>
                      <a:pt x="1142" y="504"/>
                    </a:lnTo>
                    <a:lnTo>
                      <a:pt x="1142" y="510"/>
                    </a:lnTo>
                    <a:lnTo>
                      <a:pt x="1148" y="516"/>
                    </a:lnTo>
                    <a:lnTo>
                      <a:pt x="1148" y="516"/>
                    </a:lnTo>
                    <a:lnTo>
                      <a:pt x="1148" y="523"/>
                    </a:lnTo>
                    <a:lnTo>
                      <a:pt x="1148" y="529"/>
                    </a:lnTo>
                    <a:lnTo>
                      <a:pt x="1148" y="529"/>
                    </a:lnTo>
                    <a:lnTo>
                      <a:pt x="1148" y="536"/>
                    </a:lnTo>
                    <a:lnTo>
                      <a:pt x="1148" y="542"/>
                    </a:lnTo>
                    <a:lnTo>
                      <a:pt x="1155" y="542"/>
                    </a:lnTo>
                    <a:lnTo>
                      <a:pt x="1155" y="548"/>
                    </a:lnTo>
                    <a:lnTo>
                      <a:pt x="1155" y="555"/>
                    </a:lnTo>
                    <a:lnTo>
                      <a:pt x="1155" y="555"/>
                    </a:lnTo>
                    <a:lnTo>
                      <a:pt x="1155" y="561"/>
                    </a:lnTo>
                    <a:lnTo>
                      <a:pt x="1155" y="561"/>
                    </a:lnTo>
                    <a:lnTo>
                      <a:pt x="1155" y="567"/>
                    </a:lnTo>
                    <a:lnTo>
                      <a:pt x="1161" y="574"/>
                    </a:lnTo>
                    <a:lnTo>
                      <a:pt x="1161" y="574"/>
                    </a:lnTo>
                    <a:lnTo>
                      <a:pt x="1161" y="580"/>
                    </a:lnTo>
                    <a:lnTo>
                      <a:pt x="1161" y="587"/>
                    </a:lnTo>
                    <a:lnTo>
                      <a:pt x="1161" y="587"/>
                    </a:lnTo>
                    <a:lnTo>
                      <a:pt x="1161" y="593"/>
                    </a:lnTo>
                    <a:lnTo>
                      <a:pt x="1161" y="593"/>
                    </a:lnTo>
                    <a:lnTo>
                      <a:pt x="1168" y="599"/>
                    </a:lnTo>
                    <a:lnTo>
                      <a:pt x="1168" y="606"/>
                    </a:lnTo>
                    <a:lnTo>
                      <a:pt x="1168" y="606"/>
                    </a:lnTo>
                    <a:lnTo>
                      <a:pt x="1168" y="612"/>
                    </a:lnTo>
                    <a:lnTo>
                      <a:pt x="1168" y="612"/>
                    </a:lnTo>
                    <a:lnTo>
                      <a:pt x="1168" y="618"/>
                    </a:lnTo>
                    <a:lnTo>
                      <a:pt x="1168" y="625"/>
                    </a:lnTo>
                    <a:lnTo>
                      <a:pt x="1174" y="625"/>
                    </a:lnTo>
                    <a:lnTo>
                      <a:pt x="1174" y="631"/>
                    </a:lnTo>
                    <a:lnTo>
                      <a:pt x="1174" y="631"/>
                    </a:lnTo>
                    <a:lnTo>
                      <a:pt x="1174" y="638"/>
                    </a:lnTo>
                    <a:lnTo>
                      <a:pt x="1174" y="638"/>
                    </a:lnTo>
                    <a:lnTo>
                      <a:pt x="1174" y="644"/>
                    </a:lnTo>
                    <a:lnTo>
                      <a:pt x="1174" y="644"/>
                    </a:lnTo>
                    <a:lnTo>
                      <a:pt x="1180" y="650"/>
                    </a:lnTo>
                    <a:lnTo>
                      <a:pt x="1180" y="657"/>
                    </a:lnTo>
                    <a:lnTo>
                      <a:pt x="1180" y="657"/>
                    </a:lnTo>
                    <a:lnTo>
                      <a:pt x="1180" y="663"/>
                    </a:lnTo>
                    <a:lnTo>
                      <a:pt x="1180" y="663"/>
                    </a:lnTo>
                    <a:lnTo>
                      <a:pt x="1180" y="669"/>
                    </a:lnTo>
                    <a:lnTo>
                      <a:pt x="1180" y="669"/>
                    </a:lnTo>
                    <a:lnTo>
                      <a:pt x="1187" y="676"/>
                    </a:lnTo>
                    <a:lnTo>
                      <a:pt x="1187" y="676"/>
                    </a:lnTo>
                    <a:lnTo>
                      <a:pt x="1187" y="682"/>
                    </a:lnTo>
                    <a:lnTo>
                      <a:pt x="1187" y="682"/>
                    </a:lnTo>
                    <a:lnTo>
                      <a:pt x="1187" y="689"/>
                    </a:lnTo>
                    <a:lnTo>
                      <a:pt x="1187" y="689"/>
                    </a:lnTo>
                    <a:lnTo>
                      <a:pt x="1187" y="695"/>
                    </a:lnTo>
                    <a:lnTo>
                      <a:pt x="1193" y="695"/>
                    </a:lnTo>
                    <a:lnTo>
                      <a:pt x="1193" y="701"/>
                    </a:lnTo>
                    <a:lnTo>
                      <a:pt x="1193" y="701"/>
                    </a:lnTo>
                    <a:lnTo>
                      <a:pt x="1193" y="708"/>
                    </a:lnTo>
                    <a:lnTo>
                      <a:pt x="1193" y="708"/>
                    </a:lnTo>
                    <a:lnTo>
                      <a:pt x="1193" y="714"/>
                    </a:lnTo>
                    <a:lnTo>
                      <a:pt x="1193" y="714"/>
                    </a:lnTo>
                    <a:lnTo>
                      <a:pt x="1199" y="721"/>
                    </a:lnTo>
                    <a:lnTo>
                      <a:pt x="1199" y="721"/>
                    </a:lnTo>
                    <a:lnTo>
                      <a:pt x="1199" y="727"/>
                    </a:lnTo>
                    <a:lnTo>
                      <a:pt x="1199" y="727"/>
                    </a:lnTo>
                    <a:lnTo>
                      <a:pt x="1199" y="733"/>
                    </a:lnTo>
                    <a:lnTo>
                      <a:pt x="1199" y="733"/>
                    </a:lnTo>
                    <a:lnTo>
                      <a:pt x="1199" y="740"/>
                    </a:lnTo>
                    <a:lnTo>
                      <a:pt x="1206" y="740"/>
                    </a:lnTo>
                    <a:lnTo>
                      <a:pt x="1206" y="746"/>
                    </a:lnTo>
                    <a:lnTo>
                      <a:pt x="1206" y="746"/>
                    </a:lnTo>
                    <a:lnTo>
                      <a:pt x="1206" y="746"/>
                    </a:lnTo>
                    <a:lnTo>
                      <a:pt x="1206" y="752"/>
                    </a:lnTo>
                    <a:lnTo>
                      <a:pt x="1206" y="752"/>
                    </a:lnTo>
                    <a:lnTo>
                      <a:pt x="1206" y="759"/>
                    </a:lnTo>
                    <a:lnTo>
                      <a:pt x="1212" y="759"/>
                    </a:lnTo>
                    <a:lnTo>
                      <a:pt x="1212" y="765"/>
                    </a:lnTo>
                    <a:lnTo>
                      <a:pt x="1212" y="765"/>
                    </a:lnTo>
                    <a:lnTo>
                      <a:pt x="1212" y="772"/>
                    </a:lnTo>
                    <a:lnTo>
                      <a:pt x="1212" y="772"/>
                    </a:lnTo>
                    <a:lnTo>
                      <a:pt x="1212" y="772"/>
                    </a:lnTo>
                    <a:lnTo>
                      <a:pt x="1212" y="778"/>
                    </a:lnTo>
                    <a:lnTo>
                      <a:pt x="1219" y="778"/>
                    </a:lnTo>
                    <a:lnTo>
                      <a:pt x="1219" y="784"/>
                    </a:lnTo>
                    <a:lnTo>
                      <a:pt x="1219" y="784"/>
                    </a:lnTo>
                    <a:lnTo>
                      <a:pt x="1219" y="784"/>
                    </a:lnTo>
                    <a:lnTo>
                      <a:pt x="1219" y="791"/>
                    </a:lnTo>
                    <a:lnTo>
                      <a:pt x="1219" y="791"/>
                    </a:lnTo>
                    <a:lnTo>
                      <a:pt x="1219" y="797"/>
                    </a:lnTo>
                    <a:lnTo>
                      <a:pt x="1225" y="797"/>
                    </a:lnTo>
                    <a:lnTo>
                      <a:pt x="1225" y="797"/>
                    </a:lnTo>
                    <a:lnTo>
                      <a:pt x="1225" y="803"/>
                    </a:lnTo>
                    <a:lnTo>
                      <a:pt x="1225" y="803"/>
                    </a:lnTo>
                    <a:lnTo>
                      <a:pt x="1225" y="810"/>
                    </a:lnTo>
                    <a:lnTo>
                      <a:pt x="1225" y="810"/>
                    </a:lnTo>
                    <a:lnTo>
                      <a:pt x="1225" y="810"/>
                    </a:lnTo>
                    <a:lnTo>
                      <a:pt x="1231" y="816"/>
                    </a:lnTo>
                    <a:lnTo>
                      <a:pt x="1231" y="816"/>
                    </a:lnTo>
                    <a:lnTo>
                      <a:pt x="1231" y="816"/>
                    </a:lnTo>
                    <a:lnTo>
                      <a:pt x="1231" y="823"/>
                    </a:lnTo>
                    <a:lnTo>
                      <a:pt x="1231" y="823"/>
                    </a:lnTo>
                    <a:lnTo>
                      <a:pt x="1231" y="823"/>
                    </a:lnTo>
                    <a:lnTo>
                      <a:pt x="1231" y="829"/>
                    </a:lnTo>
                    <a:lnTo>
                      <a:pt x="1238" y="829"/>
                    </a:lnTo>
                    <a:lnTo>
                      <a:pt x="1238" y="829"/>
                    </a:lnTo>
                    <a:lnTo>
                      <a:pt x="1238" y="835"/>
                    </a:lnTo>
                    <a:lnTo>
                      <a:pt x="1238" y="835"/>
                    </a:lnTo>
                    <a:lnTo>
                      <a:pt x="1238" y="835"/>
                    </a:lnTo>
                    <a:lnTo>
                      <a:pt x="1238" y="842"/>
                    </a:lnTo>
                    <a:lnTo>
                      <a:pt x="1238" y="842"/>
                    </a:lnTo>
                    <a:lnTo>
                      <a:pt x="1244" y="848"/>
                    </a:lnTo>
                    <a:lnTo>
                      <a:pt x="1244" y="848"/>
                    </a:lnTo>
                    <a:lnTo>
                      <a:pt x="1244" y="848"/>
                    </a:lnTo>
                    <a:lnTo>
                      <a:pt x="1244" y="848"/>
                    </a:lnTo>
                    <a:lnTo>
                      <a:pt x="1244" y="848"/>
                    </a:lnTo>
                    <a:lnTo>
                      <a:pt x="1244" y="855"/>
                    </a:lnTo>
                    <a:lnTo>
                      <a:pt x="1244" y="855"/>
                    </a:lnTo>
                    <a:lnTo>
                      <a:pt x="1251" y="855"/>
                    </a:lnTo>
                    <a:lnTo>
                      <a:pt x="1251" y="855"/>
                    </a:lnTo>
                    <a:lnTo>
                      <a:pt x="1251" y="855"/>
                    </a:lnTo>
                    <a:lnTo>
                      <a:pt x="1251" y="861"/>
                    </a:lnTo>
                    <a:lnTo>
                      <a:pt x="1251" y="861"/>
                    </a:lnTo>
                    <a:lnTo>
                      <a:pt x="1251" y="861"/>
                    </a:lnTo>
                    <a:lnTo>
                      <a:pt x="1251" y="861"/>
                    </a:lnTo>
                    <a:lnTo>
                      <a:pt x="1257" y="867"/>
                    </a:lnTo>
                    <a:lnTo>
                      <a:pt x="1257" y="867"/>
                    </a:lnTo>
                    <a:lnTo>
                      <a:pt x="1257" y="867"/>
                    </a:lnTo>
                    <a:lnTo>
                      <a:pt x="1257" y="867"/>
                    </a:lnTo>
                    <a:lnTo>
                      <a:pt x="1257" y="867"/>
                    </a:lnTo>
                    <a:lnTo>
                      <a:pt x="1257" y="874"/>
                    </a:lnTo>
                    <a:lnTo>
                      <a:pt x="1257" y="874"/>
                    </a:lnTo>
                    <a:lnTo>
                      <a:pt x="1263" y="874"/>
                    </a:lnTo>
                    <a:lnTo>
                      <a:pt x="1263" y="874"/>
                    </a:lnTo>
                    <a:lnTo>
                      <a:pt x="1263" y="874"/>
                    </a:lnTo>
                    <a:lnTo>
                      <a:pt x="1263" y="880"/>
                    </a:lnTo>
                    <a:lnTo>
                      <a:pt x="1263" y="880"/>
                    </a:lnTo>
                    <a:lnTo>
                      <a:pt x="1263" y="880"/>
                    </a:lnTo>
                    <a:lnTo>
                      <a:pt x="1263" y="880"/>
                    </a:lnTo>
                    <a:lnTo>
                      <a:pt x="1270" y="880"/>
                    </a:lnTo>
                    <a:lnTo>
                      <a:pt x="1270" y="880"/>
                    </a:lnTo>
                    <a:lnTo>
                      <a:pt x="1270" y="886"/>
                    </a:lnTo>
                    <a:lnTo>
                      <a:pt x="1270" y="886"/>
                    </a:lnTo>
                    <a:lnTo>
                      <a:pt x="1270" y="886"/>
                    </a:lnTo>
                    <a:lnTo>
                      <a:pt x="1270" y="886"/>
                    </a:lnTo>
                    <a:lnTo>
                      <a:pt x="1270" y="886"/>
                    </a:lnTo>
                    <a:lnTo>
                      <a:pt x="1276" y="886"/>
                    </a:lnTo>
                    <a:lnTo>
                      <a:pt x="1276" y="886"/>
                    </a:lnTo>
                    <a:lnTo>
                      <a:pt x="1276" y="886"/>
                    </a:lnTo>
                    <a:lnTo>
                      <a:pt x="1276" y="886"/>
                    </a:lnTo>
                    <a:lnTo>
                      <a:pt x="1276" y="886"/>
                    </a:lnTo>
                    <a:lnTo>
                      <a:pt x="1276" y="880"/>
                    </a:lnTo>
                    <a:lnTo>
                      <a:pt x="1276" y="880"/>
                    </a:lnTo>
                    <a:lnTo>
                      <a:pt x="1282" y="880"/>
                    </a:lnTo>
                    <a:lnTo>
                      <a:pt x="1282" y="880"/>
                    </a:lnTo>
                    <a:lnTo>
                      <a:pt x="1282" y="880"/>
                    </a:lnTo>
                    <a:lnTo>
                      <a:pt x="1282" y="880"/>
                    </a:lnTo>
                    <a:lnTo>
                      <a:pt x="1282" y="874"/>
                    </a:lnTo>
                    <a:lnTo>
                      <a:pt x="1282" y="874"/>
                    </a:lnTo>
                    <a:lnTo>
                      <a:pt x="1282" y="874"/>
                    </a:lnTo>
                    <a:lnTo>
                      <a:pt x="1289" y="874"/>
                    </a:lnTo>
                    <a:lnTo>
                      <a:pt x="1289" y="874"/>
                    </a:lnTo>
                    <a:lnTo>
                      <a:pt x="1289" y="867"/>
                    </a:lnTo>
                    <a:lnTo>
                      <a:pt x="1289" y="867"/>
                    </a:lnTo>
                    <a:lnTo>
                      <a:pt x="1289" y="867"/>
                    </a:lnTo>
                    <a:lnTo>
                      <a:pt x="1289" y="867"/>
                    </a:lnTo>
                    <a:lnTo>
                      <a:pt x="1289" y="867"/>
                    </a:lnTo>
                    <a:lnTo>
                      <a:pt x="1295" y="867"/>
                    </a:lnTo>
                    <a:lnTo>
                      <a:pt x="1295" y="861"/>
                    </a:lnTo>
                    <a:lnTo>
                      <a:pt x="1295" y="861"/>
                    </a:lnTo>
                    <a:lnTo>
                      <a:pt x="1295" y="861"/>
                    </a:lnTo>
                    <a:lnTo>
                      <a:pt x="1295" y="861"/>
                    </a:lnTo>
                    <a:lnTo>
                      <a:pt x="1295" y="855"/>
                    </a:lnTo>
                    <a:lnTo>
                      <a:pt x="1295" y="855"/>
                    </a:lnTo>
                    <a:lnTo>
                      <a:pt x="1302" y="855"/>
                    </a:lnTo>
                    <a:lnTo>
                      <a:pt x="1302" y="855"/>
                    </a:lnTo>
                    <a:lnTo>
                      <a:pt x="1302" y="855"/>
                    </a:lnTo>
                    <a:lnTo>
                      <a:pt x="1302" y="848"/>
                    </a:lnTo>
                    <a:lnTo>
                      <a:pt x="1302" y="848"/>
                    </a:lnTo>
                    <a:lnTo>
                      <a:pt x="1302" y="848"/>
                    </a:lnTo>
                    <a:lnTo>
                      <a:pt x="1302" y="848"/>
                    </a:lnTo>
                    <a:lnTo>
                      <a:pt x="1308" y="848"/>
                    </a:lnTo>
                    <a:lnTo>
                      <a:pt x="1308" y="842"/>
                    </a:lnTo>
                    <a:lnTo>
                      <a:pt x="1308" y="842"/>
                    </a:lnTo>
                    <a:lnTo>
                      <a:pt x="1308" y="842"/>
                    </a:lnTo>
                    <a:lnTo>
                      <a:pt x="1308" y="842"/>
                    </a:lnTo>
                    <a:lnTo>
                      <a:pt x="1308" y="842"/>
                    </a:lnTo>
                    <a:lnTo>
                      <a:pt x="1314" y="842"/>
                    </a:lnTo>
                    <a:lnTo>
                      <a:pt x="1314" y="835"/>
                    </a:lnTo>
                    <a:lnTo>
                      <a:pt x="1314" y="835"/>
                    </a:lnTo>
                    <a:lnTo>
                      <a:pt x="1314" y="835"/>
                    </a:lnTo>
                    <a:lnTo>
                      <a:pt x="1314" y="835"/>
                    </a:lnTo>
                    <a:lnTo>
                      <a:pt x="1314" y="835"/>
                    </a:lnTo>
                    <a:lnTo>
                      <a:pt x="1314" y="835"/>
                    </a:lnTo>
                    <a:lnTo>
                      <a:pt x="1321" y="829"/>
                    </a:lnTo>
                    <a:lnTo>
                      <a:pt x="1321" y="829"/>
                    </a:lnTo>
                    <a:lnTo>
                      <a:pt x="1321" y="829"/>
                    </a:lnTo>
                    <a:lnTo>
                      <a:pt x="1321" y="829"/>
                    </a:lnTo>
                    <a:lnTo>
                      <a:pt x="1321" y="829"/>
                    </a:lnTo>
                    <a:lnTo>
                      <a:pt x="1321" y="829"/>
                    </a:lnTo>
                    <a:lnTo>
                      <a:pt x="1321" y="829"/>
                    </a:lnTo>
                    <a:lnTo>
                      <a:pt x="1327" y="829"/>
                    </a:lnTo>
                    <a:lnTo>
                      <a:pt x="1327" y="823"/>
                    </a:lnTo>
                    <a:lnTo>
                      <a:pt x="1327" y="823"/>
                    </a:lnTo>
                    <a:lnTo>
                      <a:pt x="1327" y="823"/>
                    </a:lnTo>
                    <a:lnTo>
                      <a:pt x="1327" y="823"/>
                    </a:lnTo>
                    <a:lnTo>
                      <a:pt x="1327" y="823"/>
                    </a:lnTo>
                    <a:lnTo>
                      <a:pt x="1327" y="823"/>
                    </a:lnTo>
                    <a:lnTo>
                      <a:pt x="1333" y="823"/>
                    </a:lnTo>
                    <a:lnTo>
                      <a:pt x="1333" y="816"/>
                    </a:lnTo>
                    <a:lnTo>
                      <a:pt x="1333" y="816"/>
                    </a:lnTo>
                    <a:lnTo>
                      <a:pt x="1333" y="816"/>
                    </a:lnTo>
                    <a:lnTo>
                      <a:pt x="1333" y="816"/>
                    </a:lnTo>
                    <a:lnTo>
                      <a:pt x="1333" y="816"/>
                    </a:lnTo>
                    <a:lnTo>
                      <a:pt x="1333" y="816"/>
                    </a:lnTo>
                    <a:lnTo>
                      <a:pt x="1340" y="816"/>
                    </a:lnTo>
                    <a:lnTo>
                      <a:pt x="1340" y="810"/>
                    </a:lnTo>
                    <a:lnTo>
                      <a:pt x="1340" y="810"/>
                    </a:lnTo>
                    <a:lnTo>
                      <a:pt x="1340" y="810"/>
                    </a:lnTo>
                    <a:lnTo>
                      <a:pt x="1340" y="810"/>
                    </a:lnTo>
                    <a:lnTo>
                      <a:pt x="1340" y="810"/>
                    </a:lnTo>
                    <a:lnTo>
                      <a:pt x="1340" y="810"/>
                    </a:lnTo>
                    <a:lnTo>
                      <a:pt x="1346" y="810"/>
                    </a:lnTo>
                    <a:lnTo>
                      <a:pt x="1346" y="803"/>
                    </a:lnTo>
                    <a:lnTo>
                      <a:pt x="1346" y="803"/>
                    </a:lnTo>
                    <a:lnTo>
                      <a:pt x="1346" y="803"/>
                    </a:lnTo>
                    <a:lnTo>
                      <a:pt x="1346" y="803"/>
                    </a:lnTo>
                    <a:lnTo>
                      <a:pt x="1346" y="803"/>
                    </a:lnTo>
                    <a:lnTo>
                      <a:pt x="1346" y="803"/>
                    </a:lnTo>
                    <a:lnTo>
                      <a:pt x="1353" y="797"/>
                    </a:lnTo>
                    <a:lnTo>
                      <a:pt x="1353" y="797"/>
                    </a:lnTo>
                    <a:lnTo>
                      <a:pt x="1353" y="797"/>
                    </a:lnTo>
                    <a:lnTo>
                      <a:pt x="1353" y="797"/>
                    </a:lnTo>
                    <a:lnTo>
                      <a:pt x="1353" y="797"/>
                    </a:lnTo>
                    <a:lnTo>
                      <a:pt x="1353" y="797"/>
                    </a:lnTo>
                    <a:lnTo>
                      <a:pt x="1353" y="791"/>
                    </a:lnTo>
                    <a:lnTo>
                      <a:pt x="1359" y="791"/>
                    </a:lnTo>
                    <a:lnTo>
                      <a:pt x="1359" y="791"/>
                    </a:lnTo>
                    <a:lnTo>
                      <a:pt x="1359" y="791"/>
                    </a:lnTo>
                    <a:lnTo>
                      <a:pt x="1359" y="791"/>
                    </a:lnTo>
                    <a:lnTo>
                      <a:pt x="1359" y="784"/>
                    </a:lnTo>
                    <a:lnTo>
                      <a:pt x="1359" y="784"/>
                    </a:lnTo>
                    <a:lnTo>
                      <a:pt x="1359" y="784"/>
                    </a:lnTo>
                    <a:lnTo>
                      <a:pt x="1365" y="784"/>
                    </a:lnTo>
                    <a:lnTo>
                      <a:pt x="1365" y="784"/>
                    </a:lnTo>
                    <a:lnTo>
                      <a:pt x="1365" y="784"/>
                    </a:lnTo>
                    <a:lnTo>
                      <a:pt x="1365" y="778"/>
                    </a:lnTo>
                    <a:lnTo>
                      <a:pt x="1365" y="778"/>
                    </a:lnTo>
                    <a:lnTo>
                      <a:pt x="1365" y="778"/>
                    </a:lnTo>
                    <a:lnTo>
                      <a:pt x="1365" y="778"/>
                    </a:lnTo>
                    <a:lnTo>
                      <a:pt x="1372" y="778"/>
                    </a:lnTo>
                    <a:lnTo>
                      <a:pt x="1372" y="778"/>
                    </a:lnTo>
                    <a:lnTo>
                      <a:pt x="1372" y="772"/>
                    </a:lnTo>
                    <a:lnTo>
                      <a:pt x="1372" y="772"/>
                    </a:lnTo>
                    <a:lnTo>
                      <a:pt x="1372" y="772"/>
                    </a:lnTo>
                    <a:lnTo>
                      <a:pt x="1372" y="772"/>
                    </a:lnTo>
                    <a:lnTo>
                      <a:pt x="1378" y="765"/>
                    </a:lnTo>
                    <a:lnTo>
                      <a:pt x="1378" y="765"/>
                    </a:lnTo>
                    <a:lnTo>
                      <a:pt x="1378" y="765"/>
                    </a:lnTo>
                    <a:lnTo>
                      <a:pt x="1378" y="765"/>
                    </a:lnTo>
                    <a:lnTo>
                      <a:pt x="1378" y="765"/>
                    </a:lnTo>
                    <a:lnTo>
                      <a:pt x="1378" y="772"/>
                    </a:lnTo>
                    <a:lnTo>
                      <a:pt x="1378" y="778"/>
                    </a:lnTo>
                    <a:lnTo>
                      <a:pt x="1378" y="778"/>
                    </a:lnTo>
                    <a:lnTo>
                      <a:pt x="1385" y="784"/>
                    </a:lnTo>
                    <a:lnTo>
                      <a:pt x="1385" y="791"/>
                    </a:lnTo>
                    <a:lnTo>
                      <a:pt x="1385" y="791"/>
                    </a:lnTo>
                    <a:lnTo>
                      <a:pt x="1385" y="797"/>
                    </a:lnTo>
                    <a:lnTo>
                      <a:pt x="1385" y="803"/>
                    </a:lnTo>
                    <a:lnTo>
                      <a:pt x="1385" y="803"/>
                    </a:lnTo>
                    <a:lnTo>
                      <a:pt x="1385" y="810"/>
                    </a:lnTo>
                    <a:lnTo>
                      <a:pt x="1391" y="810"/>
                    </a:lnTo>
                    <a:lnTo>
                      <a:pt x="1391" y="816"/>
                    </a:lnTo>
                    <a:lnTo>
                      <a:pt x="1391" y="823"/>
                    </a:lnTo>
                    <a:lnTo>
                      <a:pt x="1391" y="829"/>
                    </a:lnTo>
                    <a:lnTo>
                      <a:pt x="1391" y="829"/>
                    </a:lnTo>
                    <a:lnTo>
                      <a:pt x="1391" y="835"/>
                    </a:lnTo>
                    <a:lnTo>
                      <a:pt x="1397" y="835"/>
                    </a:lnTo>
                    <a:lnTo>
                      <a:pt x="1397" y="842"/>
                    </a:lnTo>
                    <a:lnTo>
                      <a:pt x="1397" y="842"/>
                    </a:lnTo>
                    <a:lnTo>
                      <a:pt x="1397" y="848"/>
                    </a:lnTo>
                    <a:lnTo>
                      <a:pt x="1397" y="848"/>
                    </a:lnTo>
                    <a:lnTo>
                      <a:pt x="1397" y="855"/>
                    </a:lnTo>
                    <a:lnTo>
                      <a:pt x="1397" y="855"/>
                    </a:lnTo>
                    <a:lnTo>
                      <a:pt x="1404" y="861"/>
                    </a:lnTo>
                    <a:lnTo>
                      <a:pt x="1404" y="861"/>
                    </a:lnTo>
                    <a:lnTo>
                      <a:pt x="1404" y="867"/>
                    </a:lnTo>
                    <a:lnTo>
                      <a:pt x="1404" y="867"/>
                    </a:lnTo>
                    <a:lnTo>
                      <a:pt x="1404" y="874"/>
                    </a:lnTo>
                    <a:lnTo>
                      <a:pt x="1404" y="874"/>
                    </a:lnTo>
                    <a:lnTo>
                      <a:pt x="1404" y="880"/>
                    </a:lnTo>
                    <a:lnTo>
                      <a:pt x="1404" y="880"/>
                    </a:lnTo>
                    <a:lnTo>
                      <a:pt x="1410" y="886"/>
                    </a:lnTo>
                    <a:lnTo>
                      <a:pt x="1410" y="886"/>
                    </a:lnTo>
                    <a:lnTo>
                      <a:pt x="1410" y="893"/>
                    </a:lnTo>
                    <a:lnTo>
                      <a:pt x="1410" y="893"/>
                    </a:lnTo>
                    <a:lnTo>
                      <a:pt x="1410" y="893"/>
                    </a:lnTo>
                    <a:lnTo>
                      <a:pt x="1410" y="899"/>
                    </a:lnTo>
                    <a:lnTo>
                      <a:pt x="1410" y="899"/>
                    </a:lnTo>
                    <a:lnTo>
                      <a:pt x="1416" y="906"/>
                    </a:lnTo>
                    <a:lnTo>
                      <a:pt x="1416" y="906"/>
                    </a:lnTo>
                    <a:lnTo>
                      <a:pt x="1416" y="906"/>
                    </a:lnTo>
                    <a:lnTo>
                      <a:pt x="1416" y="912"/>
                    </a:lnTo>
                    <a:lnTo>
                      <a:pt x="1416" y="912"/>
                    </a:lnTo>
                    <a:lnTo>
                      <a:pt x="1416" y="912"/>
                    </a:lnTo>
                    <a:lnTo>
                      <a:pt x="1416" y="912"/>
                    </a:lnTo>
                    <a:lnTo>
                      <a:pt x="1423" y="912"/>
                    </a:lnTo>
                    <a:lnTo>
                      <a:pt x="1423" y="906"/>
                    </a:lnTo>
                    <a:lnTo>
                      <a:pt x="1423" y="906"/>
                    </a:lnTo>
                    <a:lnTo>
                      <a:pt x="1423" y="906"/>
                    </a:lnTo>
                    <a:lnTo>
                      <a:pt x="1423" y="906"/>
                    </a:lnTo>
                    <a:lnTo>
                      <a:pt x="1423" y="899"/>
                    </a:lnTo>
                    <a:lnTo>
                      <a:pt x="1423" y="899"/>
                    </a:lnTo>
                    <a:lnTo>
                      <a:pt x="1429" y="899"/>
                    </a:lnTo>
                    <a:lnTo>
                      <a:pt x="1429" y="893"/>
                    </a:lnTo>
                    <a:lnTo>
                      <a:pt x="1429" y="893"/>
                    </a:lnTo>
                    <a:lnTo>
                      <a:pt x="1429" y="893"/>
                    </a:lnTo>
                    <a:lnTo>
                      <a:pt x="1429" y="886"/>
                    </a:lnTo>
                    <a:lnTo>
                      <a:pt x="1429" y="886"/>
                    </a:lnTo>
                    <a:lnTo>
                      <a:pt x="1429" y="886"/>
                    </a:lnTo>
                    <a:lnTo>
                      <a:pt x="1436" y="880"/>
                    </a:lnTo>
                    <a:lnTo>
                      <a:pt x="1436" y="880"/>
                    </a:lnTo>
                    <a:lnTo>
                      <a:pt x="1436" y="874"/>
                    </a:lnTo>
                    <a:lnTo>
                      <a:pt x="1436" y="874"/>
                    </a:lnTo>
                    <a:lnTo>
                      <a:pt x="1436" y="874"/>
                    </a:lnTo>
                    <a:lnTo>
                      <a:pt x="1436" y="867"/>
                    </a:lnTo>
                    <a:lnTo>
                      <a:pt x="1436" y="867"/>
                    </a:lnTo>
                    <a:lnTo>
                      <a:pt x="1442" y="861"/>
                    </a:lnTo>
                    <a:lnTo>
                      <a:pt x="1442" y="861"/>
                    </a:lnTo>
                    <a:lnTo>
                      <a:pt x="1442" y="855"/>
                    </a:lnTo>
                    <a:lnTo>
                      <a:pt x="1442" y="855"/>
                    </a:lnTo>
                    <a:lnTo>
                      <a:pt x="1442" y="855"/>
                    </a:lnTo>
                    <a:lnTo>
                      <a:pt x="1442" y="848"/>
                    </a:lnTo>
                    <a:lnTo>
                      <a:pt x="1442" y="848"/>
                    </a:lnTo>
                    <a:lnTo>
                      <a:pt x="1448" y="842"/>
                    </a:lnTo>
                    <a:lnTo>
                      <a:pt x="1448" y="842"/>
                    </a:lnTo>
                    <a:lnTo>
                      <a:pt x="1448" y="835"/>
                    </a:lnTo>
                    <a:lnTo>
                      <a:pt x="1448" y="835"/>
                    </a:lnTo>
                    <a:lnTo>
                      <a:pt x="1448" y="829"/>
                    </a:lnTo>
                    <a:lnTo>
                      <a:pt x="1448" y="829"/>
                    </a:lnTo>
                    <a:lnTo>
                      <a:pt x="1448" y="823"/>
                    </a:lnTo>
                    <a:lnTo>
                      <a:pt x="1455" y="816"/>
                    </a:lnTo>
                    <a:lnTo>
                      <a:pt x="1455" y="816"/>
                    </a:lnTo>
                    <a:lnTo>
                      <a:pt x="1455" y="816"/>
                    </a:lnTo>
                    <a:lnTo>
                      <a:pt x="1455" y="810"/>
                    </a:lnTo>
                    <a:lnTo>
                      <a:pt x="1455" y="810"/>
                    </a:lnTo>
                    <a:lnTo>
                      <a:pt x="1455" y="803"/>
                    </a:lnTo>
                    <a:lnTo>
                      <a:pt x="1461" y="803"/>
                    </a:lnTo>
                    <a:lnTo>
                      <a:pt x="1461" y="797"/>
                    </a:lnTo>
                    <a:lnTo>
                      <a:pt x="1461" y="797"/>
                    </a:lnTo>
                    <a:lnTo>
                      <a:pt x="1461" y="797"/>
                    </a:lnTo>
                    <a:lnTo>
                      <a:pt x="1461" y="797"/>
                    </a:lnTo>
                    <a:lnTo>
                      <a:pt x="1461" y="797"/>
                    </a:lnTo>
                    <a:lnTo>
                      <a:pt x="1461" y="797"/>
                    </a:lnTo>
                    <a:lnTo>
                      <a:pt x="1468" y="797"/>
                    </a:lnTo>
                    <a:lnTo>
                      <a:pt x="1468" y="797"/>
                    </a:lnTo>
                    <a:lnTo>
                      <a:pt x="1468" y="797"/>
                    </a:lnTo>
                    <a:lnTo>
                      <a:pt x="1468" y="797"/>
                    </a:lnTo>
                    <a:lnTo>
                      <a:pt x="1468" y="797"/>
                    </a:lnTo>
                    <a:lnTo>
                      <a:pt x="1468" y="797"/>
                    </a:lnTo>
                    <a:lnTo>
                      <a:pt x="1468" y="803"/>
                    </a:lnTo>
                    <a:lnTo>
                      <a:pt x="1474" y="803"/>
                    </a:lnTo>
                    <a:lnTo>
                      <a:pt x="1474" y="803"/>
                    </a:lnTo>
                    <a:lnTo>
                      <a:pt x="1474" y="803"/>
                    </a:lnTo>
                    <a:lnTo>
                      <a:pt x="1474" y="803"/>
                    </a:lnTo>
                    <a:lnTo>
                      <a:pt x="1474" y="803"/>
                    </a:lnTo>
                    <a:lnTo>
                      <a:pt x="1474" y="803"/>
                    </a:lnTo>
                    <a:lnTo>
                      <a:pt x="1474" y="803"/>
                    </a:lnTo>
                    <a:lnTo>
                      <a:pt x="1480" y="803"/>
                    </a:lnTo>
                    <a:lnTo>
                      <a:pt x="1480" y="803"/>
                    </a:lnTo>
                    <a:lnTo>
                      <a:pt x="1480" y="803"/>
                    </a:lnTo>
                    <a:lnTo>
                      <a:pt x="1480" y="803"/>
                    </a:lnTo>
                    <a:lnTo>
                      <a:pt x="1480" y="803"/>
                    </a:lnTo>
                    <a:lnTo>
                      <a:pt x="1480" y="803"/>
                    </a:lnTo>
                    <a:lnTo>
                      <a:pt x="1480" y="810"/>
                    </a:lnTo>
                    <a:lnTo>
                      <a:pt x="1487" y="810"/>
                    </a:lnTo>
                    <a:lnTo>
                      <a:pt x="1487" y="810"/>
                    </a:lnTo>
                    <a:lnTo>
                      <a:pt x="1487" y="810"/>
                    </a:lnTo>
                    <a:lnTo>
                      <a:pt x="1487" y="810"/>
                    </a:lnTo>
                    <a:lnTo>
                      <a:pt x="1487" y="810"/>
                    </a:lnTo>
                    <a:lnTo>
                      <a:pt x="1487" y="810"/>
                    </a:lnTo>
                    <a:lnTo>
                      <a:pt x="1487" y="810"/>
                    </a:lnTo>
                    <a:lnTo>
                      <a:pt x="1493" y="810"/>
                    </a:lnTo>
                    <a:lnTo>
                      <a:pt x="1493" y="810"/>
                    </a:lnTo>
                    <a:lnTo>
                      <a:pt x="1493" y="810"/>
                    </a:lnTo>
                    <a:lnTo>
                      <a:pt x="1493" y="810"/>
                    </a:lnTo>
                    <a:lnTo>
                      <a:pt x="1493" y="810"/>
                    </a:lnTo>
                    <a:lnTo>
                      <a:pt x="1493" y="810"/>
                    </a:lnTo>
                    <a:lnTo>
                      <a:pt x="1493" y="810"/>
                    </a:lnTo>
                    <a:lnTo>
                      <a:pt x="1499" y="810"/>
                    </a:lnTo>
                    <a:lnTo>
                      <a:pt x="1499" y="810"/>
                    </a:lnTo>
                    <a:lnTo>
                      <a:pt x="1499" y="810"/>
                    </a:lnTo>
                    <a:lnTo>
                      <a:pt x="1499" y="810"/>
                    </a:lnTo>
                    <a:lnTo>
                      <a:pt x="1499" y="816"/>
                    </a:lnTo>
                    <a:lnTo>
                      <a:pt x="1499" y="816"/>
                    </a:lnTo>
                    <a:lnTo>
                      <a:pt x="1499" y="816"/>
                    </a:lnTo>
                    <a:lnTo>
                      <a:pt x="1506" y="816"/>
                    </a:lnTo>
                    <a:lnTo>
                      <a:pt x="1506" y="816"/>
                    </a:lnTo>
                    <a:lnTo>
                      <a:pt x="1506" y="816"/>
                    </a:lnTo>
                    <a:lnTo>
                      <a:pt x="1506" y="816"/>
                    </a:lnTo>
                    <a:lnTo>
                      <a:pt x="1506" y="816"/>
                    </a:lnTo>
                    <a:lnTo>
                      <a:pt x="1506" y="816"/>
                    </a:lnTo>
                    <a:lnTo>
                      <a:pt x="1506" y="816"/>
                    </a:lnTo>
                    <a:lnTo>
                      <a:pt x="1512" y="816"/>
                    </a:lnTo>
                    <a:lnTo>
                      <a:pt x="1512" y="816"/>
                    </a:lnTo>
                    <a:lnTo>
                      <a:pt x="1512" y="816"/>
                    </a:lnTo>
                    <a:lnTo>
                      <a:pt x="1512" y="816"/>
                    </a:lnTo>
                    <a:lnTo>
                      <a:pt x="1512" y="816"/>
                    </a:lnTo>
                    <a:lnTo>
                      <a:pt x="1512" y="816"/>
                    </a:lnTo>
                    <a:lnTo>
                      <a:pt x="1512" y="816"/>
                    </a:lnTo>
                    <a:lnTo>
                      <a:pt x="1519" y="816"/>
                    </a:lnTo>
                    <a:lnTo>
                      <a:pt x="1519" y="816"/>
                    </a:lnTo>
                    <a:lnTo>
                      <a:pt x="1519" y="816"/>
                    </a:lnTo>
                    <a:lnTo>
                      <a:pt x="1519" y="816"/>
                    </a:lnTo>
                    <a:lnTo>
                      <a:pt x="1519" y="816"/>
                    </a:lnTo>
                    <a:lnTo>
                      <a:pt x="1519" y="816"/>
                    </a:lnTo>
                    <a:lnTo>
                      <a:pt x="1519" y="816"/>
                    </a:lnTo>
                    <a:lnTo>
                      <a:pt x="1525" y="816"/>
                    </a:lnTo>
                    <a:lnTo>
                      <a:pt x="1525" y="823"/>
                    </a:lnTo>
                    <a:lnTo>
                      <a:pt x="1525" y="823"/>
                    </a:lnTo>
                    <a:lnTo>
                      <a:pt x="1525" y="823"/>
                    </a:lnTo>
                    <a:lnTo>
                      <a:pt x="1525" y="823"/>
                    </a:lnTo>
                    <a:lnTo>
                      <a:pt x="1525" y="823"/>
                    </a:lnTo>
                    <a:lnTo>
                      <a:pt x="1531" y="823"/>
                    </a:lnTo>
                    <a:lnTo>
                      <a:pt x="1531" y="823"/>
                    </a:lnTo>
                    <a:lnTo>
                      <a:pt x="1531" y="823"/>
                    </a:lnTo>
                    <a:lnTo>
                      <a:pt x="1531" y="823"/>
                    </a:lnTo>
                    <a:lnTo>
                      <a:pt x="1531" y="823"/>
                    </a:lnTo>
                    <a:lnTo>
                      <a:pt x="1531" y="823"/>
                    </a:lnTo>
                    <a:lnTo>
                      <a:pt x="1531" y="829"/>
                    </a:lnTo>
                    <a:lnTo>
                      <a:pt x="1531" y="829"/>
                    </a:lnTo>
                    <a:lnTo>
                      <a:pt x="1538" y="829"/>
                    </a:lnTo>
                    <a:lnTo>
                      <a:pt x="1538" y="829"/>
                    </a:lnTo>
                    <a:lnTo>
                      <a:pt x="1538" y="829"/>
                    </a:lnTo>
                    <a:lnTo>
                      <a:pt x="1538" y="829"/>
                    </a:lnTo>
                    <a:lnTo>
                      <a:pt x="1538" y="829"/>
                    </a:lnTo>
                    <a:lnTo>
                      <a:pt x="1538" y="835"/>
                    </a:lnTo>
                    <a:lnTo>
                      <a:pt x="1538" y="835"/>
                    </a:lnTo>
                    <a:lnTo>
                      <a:pt x="1544" y="835"/>
                    </a:lnTo>
                    <a:lnTo>
                      <a:pt x="1544" y="835"/>
                    </a:lnTo>
                    <a:lnTo>
                      <a:pt x="1544" y="835"/>
                    </a:lnTo>
                    <a:lnTo>
                      <a:pt x="1544" y="835"/>
                    </a:lnTo>
                    <a:lnTo>
                      <a:pt x="1544" y="835"/>
                    </a:lnTo>
                    <a:lnTo>
                      <a:pt x="1544" y="842"/>
                    </a:lnTo>
                    <a:lnTo>
                      <a:pt x="1544" y="842"/>
                    </a:lnTo>
                    <a:lnTo>
                      <a:pt x="1550" y="842"/>
                    </a:lnTo>
                    <a:lnTo>
                      <a:pt x="1550" y="842"/>
                    </a:lnTo>
                    <a:lnTo>
                      <a:pt x="1550" y="842"/>
                    </a:lnTo>
                    <a:lnTo>
                      <a:pt x="1550" y="842"/>
                    </a:lnTo>
                    <a:lnTo>
                      <a:pt x="1550" y="842"/>
                    </a:lnTo>
                    <a:lnTo>
                      <a:pt x="1550" y="848"/>
                    </a:lnTo>
                    <a:lnTo>
                      <a:pt x="1550" y="848"/>
                    </a:lnTo>
                    <a:lnTo>
                      <a:pt x="1557" y="848"/>
                    </a:lnTo>
                    <a:lnTo>
                      <a:pt x="1557" y="848"/>
                    </a:lnTo>
                    <a:lnTo>
                      <a:pt x="1557" y="848"/>
                    </a:lnTo>
                    <a:lnTo>
                      <a:pt x="1557" y="848"/>
                    </a:lnTo>
                    <a:lnTo>
                      <a:pt x="1557" y="848"/>
                    </a:lnTo>
                    <a:lnTo>
                      <a:pt x="1557" y="848"/>
                    </a:lnTo>
                    <a:lnTo>
                      <a:pt x="1563" y="848"/>
                    </a:lnTo>
                    <a:lnTo>
                      <a:pt x="1563" y="855"/>
                    </a:lnTo>
                    <a:lnTo>
                      <a:pt x="1563" y="855"/>
                    </a:lnTo>
                    <a:lnTo>
                      <a:pt x="1563" y="855"/>
                    </a:lnTo>
                    <a:lnTo>
                      <a:pt x="1563" y="855"/>
                    </a:lnTo>
                    <a:lnTo>
                      <a:pt x="1563" y="855"/>
                    </a:lnTo>
                    <a:lnTo>
                      <a:pt x="1563" y="855"/>
                    </a:lnTo>
                    <a:lnTo>
                      <a:pt x="1570" y="855"/>
                    </a:lnTo>
                    <a:lnTo>
                      <a:pt x="1570" y="855"/>
                    </a:lnTo>
                    <a:lnTo>
                      <a:pt x="1570" y="855"/>
                    </a:lnTo>
                    <a:lnTo>
                      <a:pt x="1570" y="861"/>
                    </a:lnTo>
                    <a:lnTo>
                      <a:pt x="1570" y="861"/>
                    </a:lnTo>
                    <a:lnTo>
                      <a:pt x="1570" y="861"/>
                    </a:lnTo>
                    <a:lnTo>
                      <a:pt x="1570" y="861"/>
                    </a:lnTo>
                    <a:lnTo>
                      <a:pt x="1576" y="861"/>
                    </a:lnTo>
                    <a:lnTo>
                      <a:pt x="1576" y="861"/>
                    </a:lnTo>
                    <a:lnTo>
                      <a:pt x="1576" y="861"/>
                    </a:lnTo>
                    <a:lnTo>
                      <a:pt x="1576" y="861"/>
                    </a:lnTo>
                    <a:lnTo>
                      <a:pt x="1576" y="861"/>
                    </a:lnTo>
                    <a:lnTo>
                      <a:pt x="1576" y="861"/>
                    </a:lnTo>
                    <a:lnTo>
                      <a:pt x="1576" y="867"/>
                    </a:lnTo>
                    <a:lnTo>
                      <a:pt x="1582" y="867"/>
                    </a:lnTo>
                    <a:lnTo>
                      <a:pt x="1582" y="867"/>
                    </a:lnTo>
                    <a:lnTo>
                      <a:pt x="1582" y="867"/>
                    </a:lnTo>
                    <a:lnTo>
                      <a:pt x="1582" y="867"/>
                    </a:lnTo>
                    <a:lnTo>
                      <a:pt x="1582" y="867"/>
                    </a:lnTo>
                    <a:lnTo>
                      <a:pt x="1582" y="867"/>
                    </a:lnTo>
                    <a:lnTo>
                      <a:pt x="1582" y="867"/>
                    </a:lnTo>
                    <a:lnTo>
                      <a:pt x="1589" y="867"/>
                    </a:lnTo>
                    <a:lnTo>
                      <a:pt x="1589" y="867"/>
                    </a:lnTo>
                    <a:lnTo>
                      <a:pt x="1589" y="867"/>
                    </a:lnTo>
                    <a:lnTo>
                      <a:pt x="1589" y="867"/>
                    </a:lnTo>
                    <a:lnTo>
                      <a:pt x="1589" y="874"/>
                    </a:lnTo>
                    <a:lnTo>
                      <a:pt x="1589" y="874"/>
                    </a:lnTo>
                    <a:lnTo>
                      <a:pt x="1589" y="874"/>
                    </a:lnTo>
                    <a:lnTo>
                      <a:pt x="1595" y="874"/>
                    </a:lnTo>
                    <a:lnTo>
                      <a:pt x="1595" y="874"/>
                    </a:lnTo>
                    <a:lnTo>
                      <a:pt x="1595" y="874"/>
                    </a:lnTo>
                    <a:lnTo>
                      <a:pt x="1595" y="874"/>
                    </a:lnTo>
                    <a:lnTo>
                      <a:pt x="1595" y="874"/>
                    </a:lnTo>
                    <a:lnTo>
                      <a:pt x="1595" y="874"/>
                    </a:lnTo>
                    <a:lnTo>
                      <a:pt x="1595" y="867"/>
                    </a:lnTo>
                    <a:lnTo>
                      <a:pt x="1602" y="867"/>
                    </a:lnTo>
                    <a:lnTo>
                      <a:pt x="1602" y="867"/>
                    </a:lnTo>
                    <a:lnTo>
                      <a:pt x="1602" y="867"/>
                    </a:lnTo>
                    <a:lnTo>
                      <a:pt x="1602" y="861"/>
                    </a:lnTo>
                    <a:lnTo>
                      <a:pt x="1602" y="861"/>
                    </a:lnTo>
                    <a:lnTo>
                      <a:pt x="1602" y="855"/>
                    </a:lnTo>
                    <a:lnTo>
                      <a:pt x="1602" y="855"/>
                    </a:lnTo>
                    <a:lnTo>
                      <a:pt x="1608" y="855"/>
                    </a:lnTo>
                    <a:lnTo>
                      <a:pt x="1608" y="848"/>
                    </a:lnTo>
                    <a:lnTo>
                      <a:pt x="1608" y="848"/>
                    </a:lnTo>
                    <a:lnTo>
                      <a:pt x="1608" y="848"/>
                    </a:lnTo>
                    <a:lnTo>
                      <a:pt x="1608" y="842"/>
                    </a:lnTo>
                    <a:lnTo>
                      <a:pt x="1608" y="842"/>
                    </a:lnTo>
                    <a:lnTo>
                      <a:pt x="1608" y="835"/>
                    </a:lnTo>
                    <a:lnTo>
                      <a:pt x="1614" y="835"/>
                    </a:lnTo>
                    <a:lnTo>
                      <a:pt x="1614" y="835"/>
                    </a:lnTo>
                    <a:lnTo>
                      <a:pt x="1614" y="829"/>
                    </a:lnTo>
                    <a:lnTo>
                      <a:pt x="1614" y="829"/>
                    </a:lnTo>
                    <a:lnTo>
                      <a:pt x="1614" y="823"/>
                    </a:lnTo>
                    <a:lnTo>
                      <a:pt x="1614" y="823"/>
                    </a:lnTo>
                    <a:lnTo>
                      <a:pt x="1614" y="823"/>
                    </a:lnTo>
                    <a:lnTo>
                      <a:pt x="1621" y="816"/>
                    </a:lnTo>
                    <a:lnTo>
                      <a:pt x="1621" y="816"/>
                    </a:lnTo>
                    <a:lnTo>
                      <a:pt x="1621" y="810"/>
                    </a:lnTo>
                    <a:lnTo>
                      <a:pt x="1621" y="810"/>
                    </a:lnTo>
                    <a:lnTo>
                      <a:pt x="1621" y="803"/>
                    </a:lnTo>
                    <a:lnTo>
                      <a:pt x="1621" y="803"/>
                    </a:lnTo>
                    <a:lnTo>
                      <a:pt x="1621" y="797"/>
                    </a:lnTo>
                    <a:lnTo>
                      <a:pt x="1627" y="797"/>
                    </a:lnTo>
                    <a:lnTo>
                      <a:pt x="1627" y="797"/>
                    </a:lnTo>
                    <a:lnTo>
                      <a:pt x="1627" y="791"/>
                    </a:lnTo>
                    <a:lnTo>
                      <a:pt x="1627" y="791"/>
                    </a:lnTo>
                    <a:lnTo>
                      <a:pt x="1627" y="784"/>
                    </a:lnTo>
                    <a:lnTo>
                      <a:pt x="1627" y="784"/>
                    </a:lnTo>
                    <a:lnTo>
                      <a:pt x="1627" y="778"/>
                    </a:lnTo>
                    <a:lnTo>
                      <a:pt x="1633" y="778"/>
                    </a:lnTo>
                    <a:lnTo>
                      <a:pt x="1633" y="772"/>
                    </a:lnTo>
                    <a:lnTo>
                      <a:pt x="1633" y="772"/>
                    </a:lnTo>
                    <a:lnTo>
                      <a:pt x="1633" y="765"/>
                    </a:lnTo>
                    <a:lnTo>
                      <a:pt x="1633" y="765"/>
                    </a:lnTo>
                    <a:lnTo>
                      <a:pt x="1633" y="759"/>
                    </a:lnTo>
                    <a:lnTo>
                      <a:pt x="1633" y="759"/>
                    </a:lnTo>
                    <a:lnTo>
                      <a:pt x="1640" y="752"/>
                    </a:lnTo>
                    <a:lnTo>
                      <a:pt x="1640" y="752"/>
                    </a:lnTo>
                    <a:lnTo>
                      <a:pt x="1640" y="746"/>
                    </a:lnTo>
                    <a:lnTo>
                      <a:pt x="1640" y="746"/>
                    </a:lnTo>
                    <a:lnTo>
                      <a:pt x="1640" y="740"/>
                    </a:lnTo>
                    <a:lnTo>
                      <a:pt x="1640" y="740"/>
                    </a:lnTo>
                    <a:lnTo>
                      <a:pt x="1640" y="733"/>
                    </a:lnTo>
                    <a:lnTo>
                      <a:pt x="1646" y="733"/>
                    </a:lnTo>
                    <a:lnTo>
                      <a:pt x="1646" y="727"/>
                    </a:lnTo>
                    <a:lnTo>
                      <a:pt x="1646" y="721"/>
                    </a:lnTo>
                    <a:lnTo>
                      <a:pt x="1646" y="721"/>
                    </a:lnTo>
                    <a:lnTo>
                      <a:pt x="1646" y="714"/>
                    </a:lnTo>
                    <a:lnTo>
                      <a:pt x="1646" y="714"/>
                    </a:lnTo>
                    <a:lnTo>
                      <a:pt x="1646" y="708"/>
                    </a:lnTo>
                    <a:lnTo>
                      <a:pt x="1653" y="708"/>
                    </a:lnTo>
                    <a:lnTo>
                      <a:pt x="1653" y="701"/>
                    </a:lnTo>
                    <a:lnTo>
                      <a:pt x="1653" y="695"/>
                    </a:lnTo>
                    <a:lnTo>
                      <a:pt x="1653" y="695"/>
                    </a:lnTo>
                    <a:lnTo>
                      <a:pt x="1653" y="689"/>
                    </a:lnTo>
                    <a:lnTo>
                      <a:pt x="1653" y="689"/>
                    </a:lnTo>
                    <a:lnTo>
                      <a:pt x="1653" y="682"/>
                    </a:lnTo>
                    <a:lnTo>
                      <a:pt x="1659" y="676"/>
                    </a:lnTo>
                    <a:lnTo>
                      <a:pt x="1659" y="676"/>
                    </a:lnTo>
                    <a:lnTo>
                      <a:pt x="1659" y="669"/>
                    </a:lnTo>
                    <a:lnTo>
                      <a:pt x="1659" y="669"/>
                    </a:lnTo>
                    <a:lnTo>
                      <a:pt x="1659" y="663"/>
                    </a:lnTo>
                    <a:lnTo>
                      <a:pt x="1659" y="663"/>
                    </a:lnTo>
                    <a:lnTo>
                      <a:pt x="1665" y="657"/>
                    </a:lnTo>
                    <a:lnTo>
                      <a:pt x="1665" y="650"/>
                    </a:lnTo>
                    <a:lnTo>
                      <a:pt x="1665" y="650"/>
                    </a:lnTo>
                    <a:lnTo>
                      <a:pt x="1665" y="644"/>
                    </a:lnTo>
                    <a:lnTo>
                      <a:pt x="1665" y="644"/>
                    </a:lnTo>
                    <a:lnTo>
                      <a:pt x="1665" y="638"/>
                    </a:lnTo>
                    <a:lnTo>
                      <a:pt x="1665" y="638"/>
                    </a:lnTo>
                    <a:lnTo>
                      <a:pt x="1665" y="638"/>
                    </a:lnTo>
                    <a:lnTo>
                      <a:pt x="1672" y="631"/>
                    </a:lnTo>
                    <a:lnTo>
                      <a:pt x="1672" y="631"/>
                    </a:lnTo>
                    <a:lnTo>
                      <a:pt x="1672" y="625"/>
                    </a:lnTo>
                    <a:lnTo>
                      <a:pt x="1672" y="625"/>
                    </a:lnTo>
                    <a:lnTo>
                      <a:pt x="1672" y="618"/>
                    </a:lnTo>
                    <a:lnTo>
                      <a:pt x="1672" y="618"/>
                    </a:lnTo>
                    <a:lnTo>
                      <a:pt x="1672" y="618"/>
                    </a:lnTo>
                    <a:lnTo>
                      <a:pt x="1678" y="612"/>
                    </a:lnTo>
                    <a:lnTo>
                      <a:pt x="1678" y="612"/>
                    </a:lnTo>
                    <a:lnTo>
                      <a:pt x="1678" y="612"/>
                    </a:lnTo>
                    <a:lnTo>
                      <a:pt x="1678" y="606"/>
                    </a:lnTo>
                    <a:lnTo>
                      <a:pt x="1678" y="606"/>
                    </a:lnTo>
                    <a:lnTo>
                      <a:pt x="1678" y="606"/>
                    </a:lnTo>
                    <a:lnTo>
                      <a:pt x="1678" y="599"/>
                    </a:lnTo>
                    <a:lnTo>
                      <a:pt x="1684" y="599"/>
                    </a:lnTo>
                    <a:lnTo>
                      <a:pt x="1684" y="593"/>
                    </a:lnTo>
                    <a:lnTo>
                      <a:pt x="1684" y="593"/>
                    </a:lnTo>
                    <a:lnTo>
                      <a:pt x="1684" y="593"/>
                    </a:lnTo>
                    <a:lnTo>
                      <a:pt x="1684" y="587"/>
                    </a:lnTo>
                    <a:lnTo>
                      <a:pt x="1684" y="587"/>
                    </a:lnTo>
                    <a:lnTo>
                      <a:pt x="1684" y="580"/>
                    </a:lnTo>
                    <a:lnTo>
                      <a:pt x="1691" y="580"/>
                    </a:lnTo>
                    <a:lnTo>
                      <a:pt x="1691" y="580"/>
                    </a:lnTo>
                    <a:lnTo>
                      <a:pt x="1691" y="574"/>
                    </a:lnTo>
                    <a:lnTo>
                      <a:pt x="1691" y="574"/>
                    </a:lnTo>
                    <a:lnTo>
                      <a:pt x="1691" y="574"/>
                    </a:lnTo>
                    <a:lnTo>
                      <a:pt x="1691" y="567"/>
                    </a:lnTo>
                    <a:lnTo>
                      <a:pt x="1691" y="567"/>
                    </a:lnTo>
                    <a:lnTo>
                      <a:pt x="1697" y="561"/>
                    </a:lnTo>
                    <a:lnTo>
                      <a:pt x="1697" y="561"/>
                    </a:lnTo>
                    <a:lnTo>
                      <a:pt x="1697" y="561"/>
                    </a:lnTo>
                    <a:lnTo>
                      <a:pt x="1697" y="555"/>
                    </a:lnTo>
                    <a:lnTo>
                      <a:pt x="1697" y="555"/>
                    </a:lnTo>
                    <a:lnTo>
                      <a:pt x="1697" y="548"/>
                    </a:lnTo>
                    <a:lnTo>
                      <a:pt x="1697" y="548"/>
                    </a:lnTo>
                    <a:lnTo>
                      <a:pt x="1704" y="548"/>
                    </a:lnTo>
                    <a:lnTo>
                      <a:pt x="1704" y="542"/>
                    </a:lnTo>
                    <a:lnTo>
                      <a:pt x="1704" y="542"/>
                    </a:lnTo>
                    <a:lnTo>
                      <a:pt x="1704" y="536"/>
                    </a:lnTo>
                    <a:lnTo>
                      <a:pt x="1704" y="536"/>
                    </a:lnTo>
                    <a:lnTo>
                      <a:pt x="1704" y="529"/>
                    </a:lnTo>
                    <a:lnTo>
                      <a:pt x="1704" y="529"/>
                    </a:lnTo>
                    <a:lnTo>
                      <a:pt x="1710" y="529"/>
                    </a:lnTo>
                    <a:lnTo>
                      <a:pt x="1710" y="523"/>
                    </a:lnTo>
                    <a:lnTo>
                      <a:pt x="1710" y="523"/>
                    </a:lnTo>
                    <a:lnTo>
                      <a:pt x="1710" y="516"/>
                    </a:lnTo>
                    <a:lnTo>
                      <a:pt x="1710" y="516"/>
                    </a:lnTo>
                    <a:lnTo>
                      <a:pt x="1710" y="510"/>
                    </a:lnTo>
                    <a:lnTo>
                      <a:pt x="1710" y="510"/>
                    </a:lnTo>
                    <a:lnTo>
                      <a:pt x="1716" y="510"/>
                    </a:lnTo>
                    <a:lnTo>
                      <a:pt x="1716" y="504"/>
                    </a:lnTo>
                    <a:lnTo>
                      <a:pt x="1716" y="504"/>
                    </a:lnTo>
                    <a:lnTo>
                      <a:pt x="1716" y="497"/>
                    </a:lnTo>
                    <a:lnTo>
                      <a:pt x="1716" y="497"/>
                    </a:lnTo>
                    <a:lnTo>
                      <a:pt x="1716" y="491"/>
                    </a:lnTo>
                    <a:lnTo>
                      <a:pt x="1716" y="491"/>
                    </a:lnTo>
                    <a:lnTo>
                      <a:pt x="1723" y="491"/>
                    </a:lnTo>
                    <a:lnTo>
                      <a:pt x="1723" y="484"/>
                    </a:lnTo>
                    <a:lnTo>
                      <a:pt x="1723" y="484"/>
                    </a:lnTo>
                    <a:lnTo>
                      <a:pt x="1723" y="478"/>
                    </a:lnTo>
                    <a:lnTo>
                      <a:pt x="1723" y="478"/>
                    </a:lnTo>
                    <a:lnTo>
                      <a:pt x="1723" y="472"/>
                    </a:lnTo>
                    <a:lnTo>
                      <a:pt x="1723" y="472"/>
                    </a:lnTo>
                    <a:lnTo>
                      <a:pt x="1729" y="465"/>
                    </a:lnTo>
                    <a:lnTo>
                      <a:pt x="1729" y="465"/>
                    </a:lnTo>
                    <a:lnTo>
                      <a:pt x="1729" y="465"/>
                    </a:lnTo>
                    <a:lnTo>
                      <a:pt x="1729" y="459"/>
                    </a:lnTo>
                    <a:lnTo>
                      <a:pt x="1729" y="453"/>
                    </a:lnTo>
                    <a:lnTo>
                      <a:pt x="1729" y="453"/>
                    </a:lnTo>
                    <a:lnTo>
                      <a:pt x="1736" y="453"/>
                    </a:lnTo>
                    <a:lnTo>
                      <a:pt x="1736" y="459"/>
                    </a:lnTo>
                    <a:lnTo>
                      <a:pt x="1736" y="465"/>
                    </a:lnTo>
                    <a:lnTo>
                      <a:pt x="1736" y="478"/>
                    </a:lnTo>
                    <a:lnTo>
                      <a:pt x="1736" y="484"/>
                    </a:lnTo>
                    <a:lnTo>
                      <a:pt x="1736" y="491"/>
                    </a:lnTo>
                    <a:lnTo>
                      <a:pt x="1736" y="504"/>
                    </a:lnTo>
                    <a:lnTo>
                      <a:pt x="1742" y="510"/>
                    </a:lnTo>
                    <a:lnTo>
                      <a:pt x="1742" y="516"/>
                    </a:lnTo>
                    <a:lnTo>
                      <a:pt x="1742" y="529"/>
                    </a:lnTo>
                    <a:lnTo>
                      <a:pt x="1742" y="536"/>
                    </a:lnTo>
                    <a:lnTo>
                      <a:pt x="1742" y="542"/>
                    </a:lnTo>
                    <a:lnTo>
                      <a:pt x="1742" y="555"/>
                    </a:lnTo>
                    <a:lnTo>
                      <a:pt x="1742" y="561"/>
                    </a:lnTo>
                    <a:lnTo>
                      <a:pt x="1748" y="567"/>
                    </a:lnTo>
                    <a:lnTo>
                      <a:pt x="1748" y="580"/>
                    </a:lnTo>
                    <a:lnTo>
                      <a:pt x="1748" y="587"/>
                    </a:lnTo>
                    <a:lnTo>
                      <a:pt x="1748" y="593"/>
                    </a:lnTo>
                    <a:lnTo>
                      <a:pt x="1748" y="599"/>
                    </a:lnTo>
                    <a:lnTo>
                      <a:pt x="1748" y="612"/>
                    </a:lnTo>
                    <a:lnTo>
                      <a:pt x="1748" y="618"/>
                    </a:lnTo>
                    <a:lnTo>
                      <a:pt x="1755" y="625"/>
                    </a:lnTo>
                    <a:lnTo>
                      <a:pt x="1755" y="631"/>
                    </a:lnTo>
                    <a:lnTo>
                      <a:pt x="1755" y="638"/>
                    </a:lnTo>
                    <a:lnTo>
                      <a:pt x="1755" y="650"/>
                    </a:lnTo>
                    <a:lnTo>
                      <a:pt x="1755" y="657"/>
                    </a:lnTo>
                    <a:lnTo>
                      <a:pt x="1755" y="663"/>
                    </a:lnTo>
                    <a:lnTo>
                      <a:pt x="1761" y="676"/>
                    </a:lnTo>
                    <a:lnTo>
                      <a:pt x="1761" y="682"/>
                    </a:lnTo>
                    <a:lnTo>
                      <a:pt x="1761" y="689"/>
                    </a:lnTo>
                    <a:lnTo>
                      <a:pt x="1761" y="695"/>
                    </a:lnTo>
                    <a:lnTo>
                      <a:pt x="1761" y="701"/>
                    </a:lnTo>
                    <a:lnTo>
                      <a:pt x="1761" y="714"/>
                    </a:lnTo>
                    <a:lnTo>
                      <a:pt x="1761" y="721"/>
                    </a:lnTo>
                    <a:lnTo>
                      <a:pt x="1761" y="727"/>
                    </a:lnTo>
                    <a:lnTo>
                      <a:pt x="1767" y="733"/>
                    </a:lnTo>
                    <a:lnTo>
                      <a:pt x="1767" y="740"/>
                    </a:lnTo>
                    <a:lnTo>
                      <a:pt x="1767" y="746"/>
                    </a:lnTo>
                    <a:lnTo>
                      <a:pt x="1767" y="752"/>
                    </a:lnTo>
                    <a:lnTo>
                      <a:pt x="1767" y="759"/>
                    </a:lnTo>
                    <a:lnTo>
                      <a:pt x="1767" y="759"/>
                    </a:lnTo>
                    <a:lnTo>
                      <a:pt x="1767" y="765"/>
                    </a:lnTo>
                    <a:lnTo>
                      <a:pt x="1774" y="772"/>
                    </a:lnTo>
                    <a:lnTo>
                      <a:pt x="1774" y="778"/>
                    </a:lnTo>
                    <a:lnTo>
                      <a:pt x="1774" y="784"/>
                    </a:lnTo>
                    <a:lnTo>
                      <a:pt x="1774" y="784"/>
                    </a:lnTo>
                    <a:lnTo>
                      <a:pt x="1774" y="784"/>
                    </a:lnTo>
                    <a:lnTo>
                      <a:pt x="1774" y="784"/>
                    </a:lnTo>
                    <a:lnTo>
                      <a:pt x="1774" y="778"/>
                    </a:lnTo>
                    <a:lnTo>
                      <a:pt x="1780" y="772"/>
                    </a:lnTo>
                    <a:lnTo>
                      <a:pt x="1780" y="765"/>
                    </a:lnTo>
                    <a:lnTo>
                      <a:pt x="1780" y="765"/>
                    </a:lnTo>
                    <a:lnTo>
                      <a:pt x="1780" y="759"/>
                    </a:lnTo>
                    <a:lnTo>
                      <a:pt x="1780" y="759"/>
                    </a:lnTo>
                    <a:lnTo>
                      <a:pt x="1780" y="752"/>
                    </a:lnTo>
                    <a:lnTo>
                      <a:pt x="1780" y="746"/>
                    </a:lnTo>
                    <a:lnTo>
                      <a:pt x="1787" y="746"/>
                    </a:lnTo>
                    <a:lnTo>
                      <a:pt x="1787" y="740"/>
                    </a:lnTo>
                    <a:lnTo>
                      <a:pt x="1787" y="733"/>
                    </a:lnTo>
                    <a:lnTo>
                      <a:pt x="1787" y="727"/>
                    </a:lnTo>
                    <a:lnTo>
                      <a:pt x="1787" y="727"/>
                    </a:lnTo>
                    <a:lnTo>
                      <a:pt x="1787" y="721"/>
                    </a:lnTo>
                    <a:lnTo>
                      <a:pt x="1787" y="714"/>
                    </a:lnTo>
                    <a:lnTo>
                      <a:pt x="1793" y="714"/>
                    </a:lnTo>
                    <a:lnTo>
                      <a:pt x="1793" y="708"/>
                    </a:lnTo>
                    <a:lnTo>
                      <a:pt x="1793" y="701"/>
                    </a:lnTo>
                    <a:lnTo>
                      <a:pt x="1793" y="695"/>
                    </a:lnTo>
                    <a:lnTo>
                      <a:pt x="1793" y="695"/>
                    </a:lnTo>
                    <a:lnTo>
                      <a:pt x="1793" y="689"/>
                    </a:lnTo>
                    <a:lnTo>
                      <a:pt x="1793" y="682"/>
                    </a:lnTo>
                    <a:lnTo>
                      <a:pt x="1799" y="676"/>
                    </a:lnTo>
                    <a:lnTo>
                      <a:pt x="1799" y="676"/>
                    </a:lnTo>
                    <a:lnTo>
                      <a:pt x="1799" y="669"/>
                    </a:lnTo>
                    <a:lnTo>
                      <a:pt x="1799" y="663"/>
                    </a:lnTo>
                    <a:lnTo>
                      <a:pt x="1799" y="657"/>
                    </a:lnTo>
                    <a:lnTo>
                      <a:pt x="1799" y="657"/>
                    </a:lnTo>
                    <a:lnTo>
                      <a:pt x="1799" y="650"/>
                    </a:lnTo>
                    <a:lnTo>
                      <a:pt x="1806" y="644"/>
                    </a:lnTo>
                    <a:lnTo>
                      <a:pt x="1806" y="638"/>
                    </a:lnTo>
                    <a:lnTo>
                      <a:pt x="1806" y="631"/>
                    </a:lnTo>
                    <a:lnTo>
                      <a:pt x="1806" y="631"/>
                    </a:lnTo>
                    <a:lnTo>
                      <a:pt x="1806" y="625"/>
                    </a:lnTo>
                    <a:lnTo>
                      <a:pt x="1806" y="618"/>
                    </a:lnTo>
                    <a:lnTo>
                      <a:pt x="1806" y="612"/>
                    </a:lnTo>
                    <a:lnTo>
                      <a:pt x="1812" y="606"/>
                    </a:lnTo>
                    <a:lnTo>
                      <a:pt x="1812" y="599"/>
                    </a:lnTo>
                    <a:lnTo>
                      <a:pt x="1812" y="599"/>
                    </a:lnTo>
                    <a:lnTo>
                      <a:pt x="1812" y="593"/>
                    </a:lnTo>
                    <a:lnTo>
                      <a:pt x="1812" y="587"/>
                    </a:lnTo>
                    <a:lnTo>
                      <a:pt x="1812" y="580"/>
                    </a:lnTo>
                    <a:lnTo>
                      <a:pt x="1812" y="580"/>
                    </a:lnTo>
                    <a:lnTo>
                      <a:pt x="1819" y="580"/>
                    </a:lnTo>
                    <a:lnTo>
                      <a:pt x="1819" y="587"/>
                    </a:lnTo>
                    <a:lnTo>
                      <a:pt x="1819" y="587"/>
                    </a:lnTo>
                    <a:lnTo>
                      <a:pt x="1819" y="587"/>
                    </a:lnTo>
                    <a:lnTo>
                      <a:pt x="1819" y="593"/>
                    </a:lnTo>
                    <a:lnTo>
                      <a:pt x="1819" y="593"/>
                    </a:lnTo>
                    <a:lnTo>
                      <a:pt x="1825" y="599"/>
                    </a:lnTo>
                    <a:lnTo>
                      <a:pt x="1825" y="599"/>
                    </a:lnTo>
                    <a:lnTo>
                      <a:pt x="1825" y="599"/>
                    </a:lnTo>
                    <a:lnTo>
                      <a:pt x="1825" y="606"/>
                    </a:lnTo>
                    <a:lnTo>
                      <a:pt x="1825" y="606"/>
                    </a:lnTo>
                    <a:lnTo>
                      <a:pt x="1825" y="612"/>
                    </a:lnTo>
                    <a:lnTo>
                      <a:pt x="1825" y="612"/>
                    </a:lnTo>
                    <a:lnTo>
                      <a:pt x="1831" y="618"/>
                    </a:lnTo>
                    <a:lnTo>
                      <a:pt x="1831" y="618"/>
                    </a:lnTo>
                    <a:lnTo>
                      <a:pt x="1831" y="618"/>
                    </a:lnTo>
                    <a:lnTo>
                      <a:pt x="1831" y="625"/>
                    </a:lnTo>
                    <a:lnTo>
                      <a:pt x="1831" y="625"/>
                    </a:lnTo>
                    <a:lnTo>
                      <a:pt x="1831" y="631"/>
                    </a:lnTo>
                    <a:lnTo>
                      <a:pt x="1831" y="631"/>
                    </a:lnTo>
                    <a:lnTo>
                      <a:pt x="1838" y="638"/>
                    </a:lnTo>
                    <a:lnTo>
                      <a:pt x="1838" y="638"/>
                    </a:lnTo>
                    <a:lnTo>
                      <a:pt x="1838" y="638"/>
                    </a:lnTo>
                    <a:lnTo>
                      <a:pt x="1838" y="644"/>
                    </a:lnTo>
                    <a:lnTo>
                      <a:pt x="1838" y="644"/>
                    </a:lnTo>
                    <a:lnTo>
                      <a:pt x="1838" y="650"/>
                    </a:lnTo>
                    <a:lnTo>
                      <a:pt x="1838" y="650"/>
                    </a:lnTo>
                    <a:lnTo>
                      <a:pt x="1844" y="650"/>
                    </a:lnTo>
                    <a:lnTo>
                      <a:pt x="1844" y="657"/>
                    </a:lnTo>
                    <a:lnTo>
                      <a:pt x="1844" y="657"/>
                    </a:lnTo>
                    <a:lnTo>
                      <a:pt x="1844" y="657"/>
                    </a:lnTo>
                    <a:lnTo>
                      <a:pt x="1844" y="663"/>
                    </a:lnTo>
                    <a:lnTo>
                      <a:pt x="1844" y="663"/>
                    </a:lnTo>
                    <a:lnTo>
                      <a:pt x="1844" y="669"/>
                    </a:lnTo>
                    <a:lnTo>
                      <a:pt x="1850" y="669"/>
                    </a:lnTo>
                    <a:lnTo>
                      <a:pt x="1850" y="669"/>
                    </a:lnTo>
                    <a:lnTo>
                      <a:pt x="1850" y="676"/>
                    </a:lnTo>
                    <a:lnTo>
                      <a:pt x="1850" y="676"/>
                    </a:lnTo>
                    <a:lnTo>
                      <a:pt x="1850" y="682"/>
                    </a:lnTo>
                    <a:lnTo>
                      <a:pt x="1850" y="682"/>
                    </a:lnTo>
                    <a:lnTo>
                      <a:pt x="1850" y="682"/>
                    </a:lnTo>
                    <a:lnTo>
                      <a:pt x="1857" y="689"/>
                    </a:lnTo>
                    <a:lnTo>
                      <a:pt x="1857" y="689"/>
                    </a:lnTo>
                    <a:lnTo>
                      <a:pt x="1857" y="689"/>
                    </a:lnTo>
                    <a:lnTo>
                      <a:pt x="1857" y="695"/>
                    </a:lnTo>
                    <a:lnTo>
                      <a:pt x="1857" y="695"/>
                    </a:lnTo>
                    <a:lnTo>
                      <a:pt x="1857" y="695"/>
                    </a:lnTo>
                    <a:lnTo>
                      <a:pt x="1857" y="701"/>
                    </a:lnTo>
                    <a:lnTo>
                      <a:pt x="1863" y="701"/>
                    </a:lnTo>
                    <a:lnTo>
                      <a:pt x="1863" y="701"/>
                    </a:lnTo>
                    <a:lnTo>
                      <a:pt x="1863" y="708"/>
                    </a:lnTo>
                    <a:lnTo>
                      <a:pt x="1863" y="708"/>
                    </a:lnTo>
                    <a:lnTo>
                      <a:pt x="1863" y="714"/>
                    </a:lnTo>
                    <a:lnTo>
                      <a:pt x="1863" y="714"/>
                    </a:lnTo>
                    <a:lnTo>
                      <a:pt x="1863" y="714"/>
                    </a:lnTo>
                    <a:lnTo>
                      <a:pt x="1870" y="721"/>
                    </a:lnTo>
                    <a:lnTo>
                      <a:pt x="1870" y="721"/>
                    </a:lnTo>
                    <a:lnTo>
                      <a:pt x="1870" y="721"/>
                    </a:lnTo>
                    <a:lnTo>
                      <a:pt x="1870" y="727"/>
                    </a:lnTo>
                    <a:lnTo>
                      <a:pt x="1870" y="727"/>
                    </a:lnTo>
                    <a:lnTo>
                      <a:pt x="1870" y="727"/>
                    </a:lnTo>
                    <a:lnTo>
                      <a:pt x="1870" y="733"/>
                    </a:lnTo>
                    <a:lnTo>
                      <a:pt x="1876" y="733"/>
                    </a:lnTo>
                    <a:lnTo>
                      <a:pt x="1876" y="733"/>
                    </a:lnTo>
                    <a:lnTo>
                      <a:pt x="1876" y="740"/>
                    </a:lnTo>
                    <a:lnTo>
                      <a:pt x="1876" y="740"/>
                    </a:lnTo>
                    <a:lnTo>
                      <a:pt x="1876" y="740"/>
                    </a:lnTo>
                    <a:lnTo>
                      <a:pt x="1876" y="746"/>
                    </a:lnTo>
                    <a:lnTo>
                      <a:pt x="1876" y="746"/>
                    </a:lnTo>
                    <a:lnTo>
                      <a:pt x="1882" y="746"/>
                    </a:lnTo>
                    <a:lnTo>
                      <a:pt x="1882" y="752"/>
                    </a:lnTo>
                    <a:lnTo>
                      <a:pt x="1882" y="752"/>
                    </a:lnTo>
                    <a:lnTo>
                      <a:pt x="1882" y="759"/>
                    </a:lnTo>
                    <a:lnTo>
                      <a:pt x="1882" y="759"/>
                    </a:lnTo>
                    <a:lnTo>
                      <a:pt x="1882" y="765"/>
                    </a:lnTo>
                    <a:lnTo>
                      <a:pt x="1882" y="765"/>
                    </a:lnTo>
                    <a:lnTo>
                      <a:pt x="1889" y="765"/>
                    </a:lnTo>
                    <a:lnTo>
                      <a:pt x="1889" y="772"/>
                    </a:lnTo>
                    <a:lnTo>
                      <a:pt x="1889" y="772"/>
                    </a:lnTo>
                    <a:lnTo>
                      <a:pt x="1889" y="772"/>
                    </a:lnTo>
                    <a:lnTo>
                      <a:pt x="1889" y="778"/>
                    </a:lnTo>
                    <a:lnTo>
                      <a:pt x="1889" y="778"/>
                    </a:lnTo>
                    <a:lnTo>
                      <a:pt x="1889" y="784"/>
                    </a:lnTo>
                    <a:lnTo>
                      <a:pt x="1895" y="784"/>
                    </a:lnTo>
                    <a:lnTo>
                      <a:pt x="1895" y="791"/>
                    </a:lnTo>
                    <a:lnTo>
                      <a:pt x="1895" y="791"/>
                    </a:lnTo>
                    <a:lnTo>
                      <a:pt x="1895" y="797"/>
                    </a:lnTo>
                    <a:lnTo>
                      <a:pt x="1895" y="797"/>
                    </a:lnTo>
                    <a:lnTo>
                      <a:pt x="1895" y="803"/>
                    </a:lnTo>
                    <a:lnTo>
                      <a:pt x="1895" y="803"/>
                    </a:lnTo>
                    <a:lnTo>
                      <a:pt x="1901" y="803"/>
                    </a:lnTo>
                    <a:lnTo>
                      <a:pt x="1901" y="810"/>
                    </a:lnTo>
                    <a:lnTo>
                      <a:pt x="1901" y="810"/>
                    </a:lnTo>
                    <a:lnTo>
                      <a:pt x="1901" y="816"/>
                    </a:lnTo>
                    <a:lnTo>
                      <a:pt x="1901" y="816"/>
                    </a:lnTo>
                    <a:lnTo>
                      <a:pt x="1901" y="816"/>
                    </a:lnTo>
                    <a:lnTo>
                      <a:pt x="1901" y="823"/>
                    </a:lnTo>
                    <a:lnTo>
                      <a:pt x="1908" y="823"/>
                    </a:lnTo>
                    <a:lnTo>
                      <a:pt x="1908" y="829"/>
                    </a:lnTo>
                    <a:lnTo>
                      <a:pt x="1908" y="829"/>
                    </a:lnTo>
                    <a:lnTo>
                      <a:pt x="1908" y="835"/>
                    </a:lnTo>
                    <a:lnTo>
                      <a:pt x="1908" y="835"/>
                    </a:lnTo>
                    <a:lnTo>
                      <a:pt x="1908" y="842"/>
                    </a:lnTo>
                    <a:lnTo>
                      <a:pt x="1914" y="842"/>
                    </a:lnTo>
                    <a:lnTo>
                      <a:pt x="1914" y="842"/>
                    </a:lnTo>
                    <a:lnTo>
                      <a:pt x="1914" y="848"/>
                    </a:lnTo>
                    <a:lnTo>
                      <a:pt x="1914" y="848"/>
                    </a:lnTo>
                    <a:lnTo>
                      <a:pt x="1914" y="848"/>
                    </a:lnTo>
                    <a:lnTo>
                      <a:pt x="1914" y="855"/>
                    </a:lnTo>
                    <a:lnTo>
                      <a:pt x="1914" y="855"/>
                    </a:lnTo>
                    <a:lnTo>
                      <a:pt x="1914" y="855"/>
                    </a:lnTo>
                    <a:lnTo>
                      <a:pt x="1921" y="861"/>
                    </a:lnTo>
                    <a:lnTo>
                      <a:pt x="1921" y="861"/>
                    </a:lnTo>
                    <a:lnTo>
                      <a:pt x="1921" y="861"/>
                    </a:lnTo>
                    <a:lnTo>
                      <a:pt x="1921" y="867"/>
                    </a:lnTo>
                    <a:lnTo>
                      <a:pt x="1921" y="867"/>
                    </a:lnTo>
                    <a:lnTo>
                      <a:pt x="1921" y="867"/>
                    </a:lnTo>
                    <a:lnTo>
                      <a:pt x="1921" y="874"/>
                    </a:lnTo>
                    <a:lnTo>
                      <a:pt x="1927" y="874"/>
                    </a:lnTo>
                    <a:lnTo>
                      <a:pt x="1927" y="874"/>
                    </a:lnTo>
                    <a:lnTo>
                      <a:pt x="1927" y="880"/>
                    </a:lnTo>
                    <a:lnTo>
                      <a:pt x="1927" y="880"/>
                    </a:lnTo>
                    <a:lnTo>
                      <a:pt x="1927" y="880"/>
                    </a:lnTo>
                    <a:lnTo>
                      <a:pt x="1927" y="886"/>
                    </a:lnTo>
                    <a:lnTo>
                      <a:pt x="1933" y="886"/>
                    </a:lnTo>
                    <a:lnTo>
                      <a:pt x="1933" y="886"/>
                    </a:lnTo>
                    <a:lnTo>
                      <a:pt x="1933" y="893"/>
                    </a:lnTo>
                    <a:lnTo>
                      <a:pt x="1933" y="893"/>
                    </a:lnTo>
                    <a:lnTo>
                      <a:pt x="1933" y="893"/>
                    </a:lnTo>
                    <a:lnTo>
                      <a:pt x="1933" y="893"/>
                    </a:lnTo>
                    <a:lnTo>
                      <a:pt x="1933" y="899"/>
                    </a:lnTo>
                    <a:lnTo>
                      <a:pt x="1940" y="899"/>
                    </a:lnTo>
                    <a:lnTo>
                      <a:pt x="1940" y="899"/>
                    </a:lnTo>
                    <a:lnTo>
                      <a:pt x="1940" y="899"/>
                    </a:lnTo>
                    <a:lnTo>
                      <a:pt x="1940" y="906"/>
                    </a:lnTo>
                    <a:lnTo>
                      <a:pt x="1940" y="906"/>
                    </a:lnTo>
                    <a:lnTo>
                      <a:pt x="1940" y="906"/>
                    </a:lnTo>
                    <a:lnTo>
                      <a:pt x="1940" y="906"/>
                    </a:lnTo>
                    <a:lnTo>
                      <a:pt x="1940" y="912"/>
                    </a:lnTo>
                    <a:lnTo>
                      <a:pt x="1946" y="912"/>
                    </a:lnTo>
                    <a:lnTo>
                      <a:pt x="1946" y="912"/>
                    </a:lnTo>
                    <a:lnTo>
                      <a:pt x="1946" y="912"/>
                    </a:lnTo>
                    <a:lnTo>
                      <a:pt x="1946" y="912"/>
                    </a:lnTo>
                    <a:lnTo>
                      <a:pt x="1946" y="918"/>
                    </a:lnTo>
                    <a:lnTo>
                      <a:pt x="1946" y="918"/>
                    </a:lnTo>
                    <a:lnTo>
                      <a:pt x="1946" y="918"/>
                    </a:lnTo>
                    <a:lnTo>
                      <a:pt x="1953" y="918"/>
                    </a:lnTo>
                    <a:lnTo>
                      <a:pt x="1953" y="925"/>
                    </a:lnTo>
                    <a:lnTo>
                      <a:pt x="1953" y="925"/>
                    </a:lnTo>
                    <a:lnTo>
                      <a:pt x="1953" y="918"/>
                    </a:lnTo>
                    <a:lnTo>
                      <a:pt x="1953" y="918"/>
                    </a:lnTo>
                    <a:lnTo>
                      <a:pt x="1953" y="918"/>
                    </a:lnTo>
                    <a:lnTo>
                      <a:pt x="1953" y="918"/>
                    </a:lnTo>
                    <a:lnTo>
                      <a:pt x="1959" y="918"/>
                    </a:lnTo>
                    <a:lnTo>
                      <a:pt x="1959" y="918"/>
                    </a:lnTo>
                    <a:lnTo>
                      <a:pt x="1959" y="918"/>
                    </a:lnTo>
                    <a:lnTo>
                      <a:pt x="1959" y="918"/>
                    </a:lnTo>
                    <a:lnTo>
                      <a:pt x="1959" y="918"/>
                    </a:lnTo>
                    <a:lnTo>
                      <a:pt x="1959" y="918"/>
                    </a:lnTo>
                    <a:lnTo>
                      <a:pt x="1965" y="918"/>
                    </a:lnTo>
                    <a:lnTo>
                      <a:pt x="1965" y="912"/>
                    </a:lnTo>
                    <a:lnTo>
                      <a:pt x="1965" y="912"/>
                    </a:lnTo>
                    <a:lnTo>
                      <a:pt x="1965" y="912"/>
                    </a:lnTo>
                    <a:lnTo>
                      <a:pt x="1965" y="912"/>
                    </a:lnTo>
                    <a:lnTo>
                      <a:pt x="1965" y="912"/>
                    </a:lnTo>
                    <a:lnTo>
                      <a:pt x="1965" y="912"/>
                    </a:lnTo>
                    <a:lnTo>
                      <a:pt x="1972" y="912"/>
                    </a:lnTo>
                    <a:lnTo>
                      <a:pt x="1972" y="912"/>
                    </a:lnTo>
                    <a:lnTo>
                      <a:pt x="1972" y="906"/>
                    </a:lnTo>
                    <a:lnTo>
                      <a:pt x="1972" y="906"/>
                    </a:lnTo>
                    <a:lnTo>
                      <a:pt x="1972" y="906"/>
                    </a:lnTo>
                    <a:lnTo>
                      <a:pt x="1972" y="906"/>
                    </a:lnTo>
                    <a:lnTo>
                      <a:pt x="1972" y="906"/>
                    </a:lnTo>
                    <a:lnTo>
                      <a:pt x="1978" y="906"/>
                    </a:lnTo>
                    <a:lnTo>
                      <a:pt x="1978" y="906"/>
                    </a:lnTo>
                    <a:lnTo>
                      <a:pt x="1978" y="899"/>
                    </a:lnTo>
                    <a:lnTo>
                      <a:pt x="1978" y="899"/>
                    </a:lnTo>
                    <a:lnTo>
                      <a:pt x="1978" y="899"/>
                    </a:lnTo>
                    <a:lnTo>
                      <a:pt x="1978" y="899"/>
                    </a:lnTo>
                    <a:lnTo>
                      <a:pt x="1978" y="899"/>
                    </a:lnTo>
                    <a:lnTo>
                      <a:pt x="1984" y="899"/>
                    </a:lnTo>
                    <a:lnTo>
                      <a:pt x="1984" y="899"/>
                    </a:lnTo>
                    <a:lnTo>
                      <a:pt x="1984" y="893"/>
                    </a:lnTo>
                    <a:lnTo>
                      <a:pt x="1984" y="893"/>
                    </a:lnTo>
                    <a:lnTo>
                      <a:pt x="1984" y="893"/>
                    </a:lnTo>
                    <a:lnTo>
                      <a:pt x="1984" y="893"/>
                    </a:lnTo>
                    <a:lnTo>
                      <a:pt x="1984" y="893"/>
                    </a:lnTo>
                    <a:lnTo>
                      <a:pt x="1991" y="893"/>
                    </a:lnTo>
                    <a:lnTo>
                      <a:pt x="1991" y="886"/>
                    </a:lnTo>
                    <a:lnTo>
                      <a:pt x="1991" y="886"/>
                    </a:lnTo>
                    <a:lnTo>
                      <a:pt x="1991" y="886"/>
                    </a:lnTo>
                    <a:lnTo>
                      <a:pt x="1991" y="886"/>
                    </a:lnTo>
                    <a:lnTo>
                      <a:pt x="1991" y="886"/>
                    </a:lnTo>
                    <a:lnTo>
                      <a:pt x="1991" y="880"/>
                    </a:lnTo>
                    <a:lnTo>
                      <a:pt x="1997" y="880"/>
                    </a:lnTo>
                    <a:lnTo>
                      <a:pt x="1997" y="880"/>
                    </a:lnTo>
                    <a:lnTo>
                      <a:pt x="1997" y="880"/>
                    </a:lnTo>
                    <a:lnTo>
                      <a:pt x="1997" y="880"/>
                    </a:lnTo>
                    <a:lnTo>
                      <a:pt x="1997" y="874"/>
                    </a:lnTo>
                    <a:lnTo>
                      <a:pt x="1997" y="874"/>
                    </a:lnTo>
                    <a:lnTo>
                      <a:pt x="1997" y="874"/>
                    </a:lnTo>
                    <a:lnTo>
                      <a:pt x="2004" y="874"/>
                    </a:lnTo>
                    <a:lnTo>
                      <a:pt x="2004" y="874"/>
                    </a:lnTo>
                    <a:lnTo>
                      <a:pt x="2004" y="867"/>
                    </a:lnTo>
                    <a:lnTo>
                      <a:pt x="2004" y="867"/>
                    </a:lnTo>
                    <a:lnTo>
                      <a:pt x="2004" y="867"/>
                    </a:lnTo>
                    <a:lnTo>
                      <a:pt x="2004" y="867"/>
                    </a:lnTo>
                    <a:lnTo>
                      <a:pt x="2004" y="861"/>
                    </a:lnTo>
                    <a:lnTo>
                      <a:pt x="2010" y="861"/>
                    </a:lnTo>
                    <a:lnTo>
                      <a:pt x="2010" y="861"/>
                    </a:lnTo>
                    <a:lnTo>
                      <a:pt x="2010" y="861"/>
                    </a:lnTo>
                    <a:lnTo>
                      <a:pt x="2010" y="855"/>
                    </a:lnTo>
                    <a:lnTo>
                      <a:pt x="2010" y="855"/>
                    </a:lnTo>
                    <a:lnTo>
                      <a:pt x="2010" y="855"/>
                    </a:lnTo>
                    <a:lnTo>
                      <a:pt x="2010" y="855"/>
                    </a:lnTo>
                    <a:lnTo>
                      <a:pt x="2016" y="855"/>
                    </a:lnTo>
                    <a:lnTo>
                      <a:pt x="2016" y="848"/>
                    </a:lnTo>
                    <a:lnTo>
                      <a:pt x="2016" y="848"/>
                    </a:lnTo>
                    <a:lnTo>
                      <a:pt x="2016" y="848"/>
                    </a:lnTo>
                    <a:lnTo>
                      <a:pt x="2016" y="848"/>
                    </a:lnTo>
                    <a:lnTo>
                      <a:pt x="2016" y="842"/>
                    </a:lnTo>
                    <a:lnTo>
                      <a:pt x="2016" y="842"/>
                    </a:lnTo>
                    <a:lnTo>
                      <a:pt x="2023" y="842"/>
                    </a:lnTo>
                    <a:lnTo>
                      <a:pt x="2023" y="842"/>
                    </a:lnTo>
                    <a:lnTo>
                      <a:pt x="2023" y="842"/>
                    </a:lnTo>
                    <a:lnTo>
                      <a:pt x="2023" y="835"/>
                    </a:lnTo>
                    <a:lnTo>
                      <a:pt x="2023" y="835"/>
                    </a:lnTo>
                    <a:lnTo>
                      <a:pt x="2023" y="835"/>
                    </a:lnTo>
                    <a:lnTo>
                      <a:pt x="2023" y="835"/>
                    </a:lnTo>
                    <a:lnTo>
                      <a:pt x="2029" y="835"/>
                    </a:lnTo>
                    <a:lnTo>
                      <a:pt x="2029" y="829"/>
                    </a:lnTo>
                    <a:lnTo>
                      <a:pt x="2029" y="829"/>
                    </a:lnTo>
                    <a:lnTo>
                      <a:pt x="2029" y="829"/>
                    </a:lnTo>
                    <a:lnTo>
                      <a:pt x="2029" y="829"/>
                    </a:lnTo>
                    <a:lnTo>
                      <a:pt x="2029" y="829"/>
                    </a:lnTo>
                    <a:lnTo>
                      <a:pt x="2029" y="829"/>
                    </a:lnTo>
                    <a:lnTo>
                      <a:pt x="2036" y="823"/>
                    </a:lnTo>
                    <a:lnTo>
                      <a:pt x="2036" y="823"/>
                    </a:lnTo>
                    <a:lnTo>
                      <a:pt x="2036" y="823"/>
                    </a:lnTo>
                    <a:lnTo>
                      <a:pt x="2036" y="823"/>
                    </a:lnTo>
                    <a:lnTo>
                      <a:pt x="2036" y="823"/>
                    </a:lnTo>
                    <a:lnTo>
                      <a:pt x="2036" y="823"/>
                    </a:lnTo>
                    <a:lnTo>
                      <a:pt x="2036" y="816"/>
                    </a:lnTo>
                    <a:lnTo>
                      <a:pt x="2042" y="816"/>
                    </a:lnTo>
                    <a:lnTo>
                      <a:pt x="2042" y="816"/>
                    </a:lnTo>
                    <a:lnTo>
                      <a:pt x="2042" y="816"/>
                    </a:lnTo>
                    <a:lnTo>
                      <a:pt x="2042" y="816"/>
                    </a:lnTo>
                    <a:lnTo>
                      <a:pt x="2042" y="816"/>
                    </a:lnTo>
                    <a:lnTo>
                      <a:pt x="2042" y="810"/>
                    </a:lnTo>
                    <a:lnTo>
                      <a:pt x="2042" y="810"/>
                    </a:lnTo>
                    <a:lnTo>
                      <a:pt x="2048" y="810"/>
                    </a:lnTo>
                    <a:lnTo>
                      <a:pt x="2048" y="810"/>
                    </a:lnTo>
                    <a:lnTo>
                      <a:pt x="2048" y="810"/>
                    </a:lnTo>
                    <a:lnTo>
                      <a:pt x="2048" y="810"/>
                    </a:lnTo>
                    <a:lnTo>
                      <a:pt x="2048" y="803"/>
                    </a:lnTo>
                    <a:lnTo>
                      <a:pt x="2048" y="803"/>
                    </a:lnTo>
                    <a:lnTo>
                      <a:pt x="2048" y="803"/>
                    </a:lnTo>
                    <a:lnTo>
                      <a:pt x="2055" y="803"/>
                    </a:lnTo>
                    <a:lnTo>
                      <a:pt x="2055" y="803"/>
                    </a:lnTo>
                    <a:lnTo>
                      <a:pt x="2055" y="797"/>
                    </a:lnTo>
                    <a:lnTo>
                      <a:pt x="2055" y="797"/>
                    </a:lnTo>
                    <a:lnTo>
                      <a:pt x="2055" y="797"/>
                    </a:lnTo>
                    <a:lnTo>
                      <a:pt x="2055" y="797"/>
                    </a:lnTo>
                    <a:lnTo>
                      <a:pt x="2055" y="797"/>
                    </a:lnTo>
                    <a:lnTo>
                      <a:pt x="2061" y="791"/>
                    </a:lnTo>
                    <a:lnTo>
                      <a:pt x="2061" y="791"/>
                    </a:lnTo>
                    <a:lnTo>
                      <a:pt x="2061" y="791"/>
                    </a:lnTo>
                    <a:lnTo>
                      <a:pt x="2061" y="791"/>
                    </a:lnTo>
                    <a:lnTo>
                      <a:pt x="2061" y="791"/>
                    </a:lnTo>
                    <a:lnTo>
                      <a:pt x="2061" y="784"/>
                    </a:lnTo>
                    <a:lnTo>
                      <a:pt x="2061" y="784"/>
                    </a:lnTo>
                    <a:lnTo>
                      <a:pt x="2067" y="784"/>
                    </a:lnTo>
                    <a:lnTo>
                      <a:pt x="2067" y="784"/>
                    </a:lnTo>
                    <a:lnTo>
                      <a:pt x="2067" y="784"/>
                    </a:lnTo>
                    <a:lnTo>
                      <a:pt x="2067" y="778"/>
                    </a:lnTo>
                    <a:lnTo>
                      <a:pt x="2067" y="778"/>
                    </a:lnTo>
                    <a:lnTo>
                      <a:pt x="2067" y="778"/>
                    </a:lnTo>
                    <a:lnTo>
                      <a:pt x="2067" y="778"/>
                    </a:lnTo>
                    <a:lnTo>
                      <a:pt x="2074" y="772"/>
                    </a:lnTo>
                    <a:lnTo>
                      <a:pt x="2074" y="772"/>
                    </a:lnTo>
                    <a:lnTo>
                      <a:pt x="2074" y="772"/>
                    </a:lnTo>
                    <a:lnTo>
                      <a:pt x="2074" y="772"/>
                    </a:lnTo>
                    <a:lnTo>
                      <a:pt x="2074" y="772"/>
                    </a:lnTo>
                    <a:lnTo>
                      <a:pt x="2074" y="765"/>
                    </a:lnTo>
                    <a:lnTo>
                      <a:pt x="2074" y="765"/>
                    </a:lnTo>
                    <a:lnTo>
                      <a:pt x="2080" y="765"/>
                    </a:lnTo>
                    <a:lnTo>
                      <a:pt x="2080" y="765"/>
                    </a:lnTo>
                    <a:lnTo>
                      <a:pt x="2080" y="759"/>
                    </a:lnTo>
                    <a:lnTo>
                      <a:pt x="2080" y="759"/>
                    </a:lnTo>
                    <a:lnTo>
                      <a:pt x="2080" y="759"/>
                    </a:lnTo>
                    <a:lnTo>
                      <a:pt x="2080" y="759"/>
                    </a:lnTo>
                    <a:lnTo>
                      <a:pt x="2080" y="752"/>
                    </a:lnTo>
                    <a:lnTo>
                      <a:pt x="2087" y="752"/>
                    </a:lnTo>
                    <a:lnTo>
                      <a:pt x="2087" y="752"/>
                    </a:lnTo>
                    <a:lnTo>
                      <a:pt x="2087" y="752"/>
                    </a:lnTo>
                    <a:lnTo>
                      <a:pt x="2087" y="746"/>
                    </a:lnTo>
                    <a:lnTo>
                      <a:pt x="2087" y="746"/>
                    </a:lnTo>
                    <a:lnTo>
                      <a:pt x="2087" y="752"/>
                    </a:lnTo>
                    <a:lnTo>
                      <a:pt x="2093" y="752"/>
                    </a:lnTo>
                    <a:lnTo>
                      <a:pt x="2093" y="759"/>
                    </a:lnTo>
                    <a:lnTo>
                      <a:pt x="2093" y="759"/>
                    </a:lnTo>
                    <a:lnTo>
                      <a:pt x="2093" y="765"/>
                    </a:lnTo>
                    <a:lnTo>
                      <a:pt x="2093" y="772"/>
                    </a:lnTo>
                    <a:lnTo>
                      <a:pt x="2093" y="772"/>
                    </a:lnTo>
                    <a:lnTo>
                      <a:pt x="2093" y="778"/>
                    </a:lnTo>
                    <a:lnTo>
                      <a:pt x="2093" y="778"/>
                    </a:lnTo>
                    <a:lnTo>
                      <a:pt x="2099" y="784"/>
                    </a:lnTo>
                    <a:lnTo>
                      <a:pt x="2099" y="784"/>
                    </a:lnTo>
                    <a:lnTo>
                      <a:pt x="2099" y="791"/>
                    </a:lnTo>
                    <a:lnTo>
                      <a:pt x="2099" y="791"/>
                    </a:lnTo>
                    <a:lnTo>
                      <a:pt x="2099" y="797"/>
                    </a:lnTo>
                    <a:lnTo>
                      <a:pt x="2099" y="797"/>
                    </a:lnTo>
                    <a:lnTo>
                      <a:pt x="2099" y="803"/>
                    </a:lnTo>
                    <a:lnTo>
                      <a:pt x="2106" y="803"/>
                    </a:lnTo>
                    <a:lnTo>
                      <a:pt x="2106" y="810"/>
                    </a:lnTo>
                    <a:lnTo>
                      <a:pt x="2106" y="816"/>
                    </a:lnTo>
                    <a:lnTo>
                      <a:pt x="2106" y="816"/>
                    </a:lnTo>
                    <a:lnTo>
                      <a:pt x="2106" y="823"/>
                    </a:lnTo>
                    <a:lnTo>
                      <a:pt x="2106" y="823"/>
                    </a:lnTo>
                    <a:lnTo>
                      <a:pt x="2112" y="829"/>
                    </a:lnTo>
                    <a:lnTo>
                      <a:pt x="2112" y="829"/>
                    </a:lnTo>
                    <a:lnTo>
                      <a:pt x="2112" y="835"/>
                    </a:lnTo>
                    <a:lnTo>
                      <a:pt x="2112" y="835"/>
                    </a:lnTo>
                    <a:lnTo>
                      <a:pt x="2112" y="842"/>
                    </a:lnTo>
                    <a:lnTo>
                      <a:pt x="2112" y="842"/>
                    </a:lnTo>
                    <a:lnTo>
                      <a:pt x="2112" y="848"/>
                    </a:lnTo>
                    <a:lnTo>
                      <a:pt x="2118" y="848"/>
                    </a:lnTo>
                    <a:lnTo>
                      <a:pt x="2118" y="848"/>
                    </a:lnTo>
                    <a:lnTo>
                      <a:pt x="2118" y="855"/>
                    </a:lnTo>
                    <a:lnTo>
                      <a:pt x="2118" y="855"/>
                    </a:lnTo>
                    <a:lnTo>
                      <a:pt x="2118" y="861"/>
                    </a:lnTo>
                    <a:lnTo>
                      <a:pt x="2118" y="861"/>
                    </a:lnTo>
                    <a:lnTo>
                      <a:pt x="2118" y="867"/>
                    </a:lnTo>
                    <a:lnTo>
                      <a:pt x="2125" y="867"/>
                    </a:lnTo>
                    <a:lnTo>
                      <a:pt x="2125" y="867"/>
                    </a:lnTo>
                    <a:lnTo>
                      <a:pt x="2125" y="874"/>
                    </a:lnTo>
                    <a:lnTo>
                      <a:pt x="2125" y="874"/>
                    </a:lnTo>
                    <a:lnTo>
                      <a:pt x="2125" y="880"/>
                    </a:lnTo>
                    <a:lnTo>
                      <a:pt x="2125" y="880"/>
                    </a:lnTo>
                    <a:lnTo>
                      <a:pt x="2125" y="880"/>
                    </a:lnTo>
                    <a:lnTo>
                      <a:pt x="2131" y="886"/>
                    </a:lnTo>
                    <a:lnTo>
                      <a:pt x="2131" y="886"/>
                    </a:lnTo>
                    <a:lnTo>
                      <a:pt x="2131" y="886"/>
                    </a:lnTo>
                    <a:lnTo>
                      <a:pt x="2131" y="886"/>
                    </a:lnTo>
                    <a:lnTo>
                      <a:pt x="2131" y="886"/>
                    </a:lnTo>
                    <a:lnTo>
                      <a:pt x="2131" y="880"/>
                    </a:lnTo>
                    <a:lnTo>
                      <a:pt x="2131" y="880"/>
                    </a:lnTo>
                    <a:lnTo>
                      <a:pt x="2138" y="880"/>
                    </a:lnTo>
                    <a:lnTo>
                      <a:pt x="2138" y="880"/>
                    </a:lnTo>
                    <a:lnTo>
                      <a:pt x="2138" y="880"/>
                    </a:lnTo>
                    <a:lnTo>
                      <a:pt x="2138" y="880"/>
                    </a:lnTo>
                    <a:lnTo>
                      <a:pt x="2138" y="874"/>
                    </a:lnTo>
                    <a:lnTo>
                      <a:pt x="2138" y="874"/>
                    </a:lnTo>
                    <a:lnTo>
                      <a:pt x="2138" y="874"/>
                    </a:lnTo>
                    <a:lnTo>
                      <a:pt x="2144" y="874"/>
                    </a:lnTo>
                    <a:lnTo>
                      <a:pt x="2144" y="874"/>
                    </a:lnTo>
                    <a:lnTo>
                      <a:pt x="2144" y="867"/>
                    </a:lnTo>
                    <a:lnTo>
                      <a:pt x="2144" y="867"/>
                    </a:lnTo>
                    <a:lnTo>
                      <a:pt x="2144" y="867"/>
                    </a:lnTo>
                    <a:lnTo>
                      <a:pt x="2144" y="867"/>
                    </a:lnTo>
                    <a:lnTo>
                      <a:pt x="2144" y="867"/>
                    </a:lnTo>
                    <a:lnTo>
                      <a:pt x="2150" y="861"/>
                    </a:lnTo>
                    <a:lnTo>
                      <a:pt x="2150" y="861"/>
                    </a:lnTo>
                    <a:lnTo>
                      <a:pt x="2150" y="861"/>
                    </a:lnTo>
                    <a:lnTo>
                      <a:pt x="2150" y="861"/>
                    </a:lnTo>
                    <a:lnTo>
                      <a:pt x="2150" y="861"/>
                    </a:lnTo>
                    <a:lnTo>
                      <a:pt x="2150" y="855"/>
                    </a:lnTo>
                    <a:lnTo>
                      <a:pt x="2150" y="855"/>
                    </a:lnTo>
                    <a:lnTo>
                      <a:pt x="2157" y="855"/>
                    </a:lnTo>
                    <a:lnTo>
                      <a:pt x="2157" y="855"/>
                    </a:lnTo>
                    <a:lnTo>
                      <a:pt x="2157" y="855"/>
                    </a:lnTo>
                    <a:lnTo>
                      <a:pt x="2157" y="848"/>
                    </a:lnTo>
                    <a:lnTo>
                      <a:pt x="2157" y="848"/>
                    </a:lnTo>
                    <a:lnTo>
                      <a:pt x="2157" y="848"/>
                    </a:lnTo>
                    <a:lnTo>
                      <a:pt x="2157" y="848"/>
                    </a:lnTo>
                    <a:lnTo>
                      <a:pt x="2163" y="842"/>
                    </a:lnTo>
                    <a:lnTo>
                      <a:pt x="2163" y="842"/>
                    </a:lnTo>
                    <a:lnTo>
                      <a:pt x="2163" y="842"/>
                    </a:lnTo>
                    <a:lnTo>
                      <a:pt x="2163" y="842"/>
                    </a:lnTo>
                    <a:lnTo>
                      <a:pt x="2163" y="835"/>
                    </a:lnTo>
                    <a:lnTo>
                      <a:pt x="2163" y="835"/>
                    </a:lnTo>
                    <a:lnTo>
                      <a:pt x="2163" y="835"/>
                    </a:lnTo>
                    <a:lnTo>
                      <a:pt x="2170" y="835"/>
                    </a:lnTo>
                    <a:lnTo>
                      <a:pt x="2170" y="829"/>
                    </a:lnTo>
                    <a:lnTo>
                      <a:pt x="2170" y="829"/>
                    </a:lnTo>
                    <a:lnTo>
                      <a:pt x="2170" y="829"/>
                    </a:lnTo>
                    <a:lnTo>
                      <a:pt x="2170" y="829"/>
                    </a:lnTo>
                    <a:lnTo>
                      <a:pt x="2170" y="829"/>
                    </a:lnTo>
                    <a:lnTo>
                      <a:pt x="2176" y="829"/>
                    </a:lnTo>
                    <a:lnTo>
                      <a:pt x="2176" y="835"/>
                    </a:lnTo>
                    <a:lnTo>
                      <a:pt x="2176" y="835"/>
                    </a:lnTo>
                    <a:lnTo>
                      <a:pt x="2176" y="835"/>
                    </a:lnTo>
                    <a:lnTo>
                      <a:pt x="2176" y="835"/>
                    </a:lnTo>
                    <a:lnTo>
                      <a:pt x="2176" y="842"/>
                    </a:lnTo>
                    <a:lnTo>
                      <a:pt x="2176" y="842"/>
                    </a:lnTo>
                    <a:lnTo>
                      <a:pt x="2176" y="842"/>
                    </a:lnTo>
                    <a:lnTo>
                      <a:pt x="2182" y="842"/>
                    </a:lnTo>
                    <a:lnTo>
                      <a:pt x="2182" y="848"/>
                    </a:lnTo>
                    <a:lnTo>
                      <a:pt x="2182" y="848"/>
                    </a:lnTo>
                    <a:lnTo>
                      <a:pt x="2182" y="848"/>
                    </a:lnTo>
                    <a:lnTo>
                      <a:pt x="2182" y="848"/>
                    </a:lnTo>
                    <a:lnTo>
                      <a:pt x="2182" y="855"/>
                    </a:lnTo>
                    <a:lnTo>
                      <a:pt x="2182" y="855"/>
                    </a:lnTo>
                    <a:lnTo>
                      <a:pt x="2189" y="855"/>
                    </a:lnTo>
                    <a:lnTo>
                      <a:pt x="2189" y="855"/>
                    </a:lnTo>
                    <a:lnTo>
                      <a:pt x="2189" y="861"/>
                    </a:lnTo>
                    <a:lnTo>
                      <a:pt x="2189" y="861"/>
                    </a:lnTo>
                    <a:lnTo>
                      <a:pt x="2189" y="861"/>
                    </a:lnTo>
                    <a:lnTo>
                      <a:pt x="2189" y="861"/>
                    </a:lnTo>
                    <a:lnTo>
                      <a:pt x="2189" y="867"/>
                    </a:lnTo>
                    <a:lnTo>
                      <a:pt x="2195" y="867"/>
                    </a:lnTo>
                    <a:lnTo>
                      <a:pt x="2195" y="867"/>
                    </a:lnTo>
                    <a:lnTo>
                      <a:pt x="2195" y="867"/>
                    </a:lnTo>
                    <a:lnTo>
                      <a:pt x="2195" y="867"/>
                    </a:lnTo>
                    <a:lnTo>
                      <a:pt x="2195" y="874"/>
                    </a:lnTo>
                    <a:lnTo>
                      <a:pt x="2195" y="874"/>
                    </a:lnTo>
                    <a:lnTo>
                      <a:pt x="2195" y="874"/>
                    </a:lnTo>
                    <a:lnTo>
                      <a:pt x="2201" y="874"/>
                    </a:lnTo>
                    <a:lnTo>
                      <a:pt x="2201" y="874"/>
                    </a:lnTo>
                    <a:lnTo>
                      <a:pt x="2201" y="880"/>
                    </a:lnTo>
                    <a:lnTo>
                      <a:pt x="2201" y="880"/>
                    </a:lnTo>
                    <a:lnTo>
                      <a:pt x="2201" y="880"/>
                    </a:lnTo>
                    <a:lnTo>
                      <a:pt x="2201" y="880"/>
                    </a:lnTo>
                    <a:lnTo>
                      <a:pt x="2201" y="880"/>
                    </a:lnTo>
                    <a:lnTo>
                      <a:pt x="2208" y="886"/>
                    </a:lnTo>
                    <a:lnTo>
                      <a:pt x="2208" y="886"/>
                    </a:lnTo>
                    <a:lnTo>
                      <a:pt x="2208" y="886"/>
                    </a:lnTo>
                    <a:lnTo>
                      <a:pt x="2208" y="886"/>
                    </a:lnTo>
                    <a:lnTo>
                      <a:pt x="2208" y="886"/>
                    </a:lnTo>
                    <a:lnTo>
                      <a:pt x="2208" y="893"/>
                    </a:lnTo>
                    <a:lnTo>
                      <a:pt x="2208" y="893"/>
                    </a:lnTo>
                    <a:lnTo>
                      <a:pt x="2214" y="893"/>
                    </a:lnTo>
                    <a:lnTo>
                      <a:pt x="2214" y="893"/>
                    </a:lnTo>
                    <a:lnTo>
                      <a:pt x="2214" y="893"/>
                    </a:lnTo>
                    <a:lnTo>
                      <a:pt x="2214" y="893"/>
                    </a:lnTo>
                    <a:lnTo>
                      <a:pt x="2214" y="899"/>
                    </a:lnTo>
                    <a:lnTo>
                      <a:pt x="2214" y="899"/>
                    </a:lnTo>
                    <a:lnTo>
                      <a:pt x="2214" y="899"/>
                    </a:lnTo>
                    <a:lnTo>
                      <a:pt x="2221" y="899"/>
                    </a:lnTo>
                    <a:lnTo>
                      <a:pt x="2221" y="899"/>
                    </a:lnTo>
                    <a:lnTo>
                      <a:pt x="2221" y="899"/>
                    </a:lnTo>
                    <a:lnTo>
                      <a:pt x="2221" y="899"/>
                    </a:lnTo>
                    <a:lnTo>
                      <a:pt x="2221" y="906"/>
                    </a:lnTo>
                    <a:lnTo>
                      <a:pt x="2221" y="906"/>
                    </a:lnTo>
                    <a:lnTo>
                      <a:pt x="2221" y="906"/>
                    </a:lnTo>
                    <a:lnTo>
                      <a:pt x="2227" y="906"/>
                    </a:lnTo>
                    <a:lnTo>
                      <a:pt x="2227" y="906"/>
                    </a:lnTo>
                    <a:lnTo>
                      <a:pt x="2227" y="906"/>
                    </a:lnTo>
                    <a:lnTo>
                      <a:pt x="2227" y="906"/>
                    </a:lnTo>
                    <a:lnTo>
                      <a:pt x="2227" y="912"/>
                    </a:lnTo>
                    <a:lnTo>
                      <a:pt x="2227" y="912"/>
                    </a:lnTo>
                    <a:lnTo>
                      <a:pt x="2227" y="912"/>
                    </a:lnTo>
                    <a:lnTo>
                      <a:pt x="2233" y="912"/>
                    </a:lnTo>
                    <a:lnTo>
                      <a:pt x="2233" y="912"/>
                    </a:lnTo>
                    <a:lnTo>
                      <a:pt x="2233" y="912"/>
                    </a:lnTo>
                    <a:lnTo>
                      <a:pt x="2233" y="912"/>
                    </a:lnTo>
                    <a:lnTo>
                      <a:pt x="2233" y="912"/>
                    </a:lnTo>
                    <a:lnTo>
                      <a:pt x="2233" y="918"/>
                    </a:lnTo>
                    <a:lnTo>
                      <a:pt x="2233" y="918"/>
                    </a:lnTo>
                    <a:lnTo>
                      <a:pt x="2240" y="918"/>
                    </a:lnTo>
                    <a:lnTo>
                      <a:pt x="2240" y="918"/>
                    </a:lnTo>
                    <a:lnTo>
                      <a:pt x="2240" y="918"/>
                    </a:lnTo>
                    <a:lnTo>
                      <a:pt x="2240" y="918"/>
                    </a:lnTo>
                    <a:lnTo>
                      <a:pt x="2240" y="918"/>
                    </a:lnTo>
                    <a:lnTo>
                      <a:pt x="2240" y="918"/>
                    </a:lnTo>
                    <a:lnTo>
                      <a:pt x="2246" y="925"/>
                    </a:lnTo>
                    <a:lnTo>
                      <a:pt x="2246" y="925"/>
                    </a:lnTo>
                    <a:lnTo>
                      <a:pt x="2246" y="925"/>
                    </a:lnTo>
                    <a:lnTo>
                      <a:pt x="2246" y="925"/>
                    </a:lnTo>
                    <a:lnTo>
                      <a:pt x="2246" y="925"/>
                    </a:lnTo>
                    <a:lnTo>
                      <a:pt x="2246" y="925"/>
                    </a:lnTo>
                    <a:lnTo>
                      <a:pt x="2246" y="925"/>
                    </a:lnTo>
                    <a:lnTo>
                      <a:pt x="2253" y="925"/>
                    </a:lnTo>
                    <a:lnTo>
                      <a:pt x="2253" y="931"/>
                    </a:lnTo>
                    <a:lnTo>
                      <a:pt x="2253" y="931"/>
                    </a:lnTo>
                    <a:lnTo>
                      <a:pt x="2253" y="931"/>
                    </a:lnTo>
                    <a:lnTo>
                      <a:pt x="2253" y="931"/>
                    </a:lnTo>
                    <a:lnTo>
                      <a:pt x="2253" y="931"/>
                    </a:lnTo>
                    <a:lnTo>
                      <a:pt x="2253" y="931"/>
                    </a:lnTo>
                    <a:lnTo>
                      <a:pt x="2259" y="931"/>
                    </a:lnTo>
                    <a:lnTo>
                      <a:pt x="2259" y="931"/>
                    </a:lnTo>
                    <a:lnTo>
                      <a:pt x="2259" y="931"/>
                    </a:lnTo>
                    <a:lnTo>
                      <a:pt x="2259" y="931"/>
                    </a:lnTo>
                    <a:lnTo>
                      <a:pt x="2259" y="937"/>
                    </a:lnTo>
                    <a:lnTo>
                      <a:pt x="2259" y="937"/>
                    </a:lnTo>
                    <a:lnTo>
                      <a:pt x="2259" y="937"/>
                    </a:lnTo>
                    <a:lnTo>
                      <a:pt x="2265" y="937"/>
                    </a:lnTo>
                    <a:lnTo>
                      <a:pt x="2265" y="937"/>
                    </a:lnTo>
                    <a:lnTo>
                      <a:pt x="2265" y="937"/>
                    </a:lnTo>
                    <a:lnTo>
                      <a:pt x="2265" y="937"/>
                    </a:lnTo>
                    <a:lnTo>
                      <a:pt x="2265" y="937"/>
                    </a:lnTo>
                    <a:lnTo>
                      <a:pt x="2265" y="937"/>
                    </a:lnTo>
                    <a:lnTo>
                      <a:pt x="2265" y="937"/>
                    </a:lnTo>
                    <a:lnTo>
                      <a:pt x="2272" y="937"/>
                    </a:lnTo>
                    <a:lnTo>
                      <a:pt x="2272" y="937"/>
                    </a:lnTo>
                    <a:lnTo>
                      <a:pt x="2272" y="937"/>
                    </a:lnTo>
                    <a:lnTo>
                      <a:pt x="2272" y="937"/>
                    </a:lnTo>
                    <a:lnTo>
                      <a:pt x="2272" y="937"/>
                    </a:lnTo>
                    <a:lnTo>
                      <a:pt x="2272" y="937"/>
                    </a:lnTo>
                    <a:lnTo>
                      <a:pt x="2272" y="937"/>
                    </a:lnTo>
                    <a:lnTo>
                      <a:pt x="2278" y="937"/>
                    </a:lnTo>
                    <a:lnTo>
                      <a:pt x="2278" y="937"/>
                    </a:lnTo>
                    <a:lnTo>
                      <a:pt x="2278" y="944"/>
                    </a:lnTo>
                    <a:lnTo>
                      <a:pt x="2278" y="944"/>
                    </a:lnTo>
                    <a:lnTo>
                      <a:pt x="2278" y="944"/>
                    </a:lnTo>
                    <a:lnTo>
                      <a:pt x="2278" y="944"/>
                    </a:lnTo>
                    <a:lnTo>
                      <a:pt x="2278" y="944"/>
                    </a:lnTo>
                    <a:lnTo>
                      <a:pt x="2284" y="944"/>
                    </a:lnTo>
                    <a:lnTo>
                      <a:pt x="2284" y="944"/>
                    </a:lnTo>
                    <a:lnTo>
                      <a:pt x="2284" y="944"/>
                    </a:lnTo>
                    <a:lnTo>
                      <a:pt x="2284" y="944"/>
                    </a:lnTo>
                    <a:lnTo>
                      <a:pt x="2284" y="944"/>
                    </a:lnTo>
                    <a:lnTo>
                      <a:pt x="2284" y="944"/>
                    </a:lnTo>
                    <a:lnTo>
                      <a:pt x="2284" y="944"/>
                    </a:lnTo>
                    <a:lnTo>
                      <a:pt x="2291" y="944"/>
                    </a:lnTo>
                    <a:lnTo>
                      <a:pt x="2291" y="944"/>
                    </a:lnTo>
                    <a:lnTo>
                      <a:pt x="2291" y="937"/>
                    </a:lnTo>
                    <a:lnTo>
                      <a:pt x="2291" y="937"/>
                    </a:lnTo>
                    <a:lnTo>
                      <a:pt x="2291" y="937"/>
                    </a:lnTo>
                    <a:lnTo>
                      <a:pt x="2291" y="937"/>
                    </a:lnTo>
                    <a:lnTo>
                      <a:pt x="2291" y="937"/>
                    </a:lnTo>
                    <a:lnTo>
                      <a:pt x="2297" y="937"/>
                    </a:lnTo>
                    <a:lnTo>
                      <a:pt x="2297" y="937"/>
                    </a:lnTo>
                    <a:lnTo>
                      <a:pt x="2297" y="937"/>
                    </a:lnTo>
                    <a:lnTo>
                      <a:pt x="2297" y="937"/>
                    </a:lnTo>
                    <a:lnTo>
                      <a:pt x="2297" y="937"/>
                    </a:lnTo>
                    <a:lnTo>
                      <a:pt x="2297" y="937"/>
                    </a:lnTo>
                    <a:lnTo>
                      <a:pt x="2297" y="937"/>
                    </a:lnTo>
                    <a:lnTo>
                      <a:pt x="2304" y="937"/>
                    </a:lnTo>
                    <a:lnTo>
                      <a:pt x="2304" y="937"/>
                    </a:lnTo>
                    <a:lnTo>
                      <a:pt x="2304" y="937"/>
                    </a:lnTo>
                    <a:lnTo>
                      <a:pt x="2304" y="937"/>
                    </a:lnTo>
                    <a:lnTo>
                      <a:pt x="2304" y="937"/>
                    </a:lnTo>
                    <a:lnTo>
                      <a:pt x="2304" y="937"/>
                    </a:lnTo>
                    <a:lnTo>
                      <a:pt x="2304" y="937"/>
                    </a:lnTo>
                    <a:lnTo>
                      <a:pt x="2310" y="931"/>
                    </a:lnTo>
                    <a:lnTo>
                      <a:pt x="2310" y="931"/>
                    </a:lnTo>
                    <a:lnTo>
                      <a:pt x="2310" y="931"/>
                    </a:lnTo>
                    <a:lnTo>
                      <a:pt x="2310" y="931"/>
                    </a:lnTo>
                    <a:lnTo>
                      <a:pt x="2310" y="931"/>
                    </a:lnTo>
                    <a:lnTo>
                      <a:pt x="2310" y="925"/>
                    </a:lnTo>
                    <a:lnTo>
                      <a:pt x="2310" y="925"/>
                    </a:lnTo>
                    <a:lnTo>
                      <a:pt x="2316" y="925"/>
                    </a:lnTo>
                    <a:lnTo>
                      <a:pt x="2316" y="925"/>
                    </a:lnTo>
                    <a:lnTo>
                      <a:pt x="2316" y="918"/>
                    </a:lnTo>
                    <a:lnTo>
                      <a:pt x="2316" y="918"/>
                    </a:lnTo>
                    <a:lnTo>
                      <a:pt x="2316" y="918"/>
                    </a:lnTo>
                    <a:lnTo>
                      <a:pt x="2316" y="918"/>
                    </a:lnTo>
                    <a:lnTo>
                      <a:pt x="2316" y="912"/>
                    </a:lnTo>
                    <a:lnTo>
                      <a:pt x="2323" y="912"/>
                    </a:lnTo>
                    <a:lnTo>
                      <a:pt x="2323" y="912"/>
                    </a:lnTo>
                    <a:lnTo>
                      <a:pt x="2323" y="912"/>
                    </a:lnTo>
                    <a:lnTo>
                      <a:pt x="2323" y="906"/>
                    </a:lnTo>
                    <a:lnTo>
                      <a:pt x="2323" y="906"/>
                    </a:lnTo>
                    <a:lnTo>
                      <a:pt x="2323" y="906"/>
                    </a:lnTo>
                    <a:lnTo>
                      <a:pt x="2323" y="906"/>
                    </a:lnTo>
                    <a:lnTo>
                      <a:pt x="2329" y="899"/>
                    </a:lnTo>
                    <a:lnTo>
                      <a:pt x="2329" y="899"/>
                    </a:lnTo>
                    <a:lnTo>
                      <a:pt x="2329" y="899"/>
                    </a:lnTo>
                    <a:lnTo>
                      <a:pt x="2329" y="893"/>
                    </a:lnTo>
                    <a:lnTo>
                      <a:pt x="2329" y="893"/>
                    </a:lnTo>
                    <a:lnTo>
                      <a:pt x="2329" y="893"/>
                    </a:lnTo>
                    <a:lnTo>
                      <a:pt x="2329" y="886"/>
                    </a:lnTo>
                    <a:lnTo>
                      <a:pt x="2335" y="886"/>
                    </a:lnTo>
                    <a:lnTo>
                      <a:pt x="2335" y="886"/>
                    </a:lnTo>
                    <a:lnTo>
                      <a:pt x="2335" y="880"/>
                    </a:lnTo>
                    <a:lnTo>
                      <a:pt x="2335" y="880"/>
                    </a:lnTo>
                    <a:lnTo>
                      <a:pt x="2335" y="880"/>
                    </a:lnTo>
                    <a:lnTo>
                      <a:pt x="2335" y="874"/>
                    </a:lnTo>
                    <a:lnTo>
                      <a:pt x="2335" y="874"/>
                    </a:lnTo>
                    <a:lnTo>
                      <a:pt x="2342" y="867"/>
                    </a:lnTo>
                    <a:lnTo>
                      <a:pt x="2342" y="867"/>
                    </a:lnTo>
                    <a:lnTo>
                      <a:pt x="2342" y="867"/>
                    </a:lnTo>
                    <a:lnTo>
                      <a:pt x="2342" y="861"/>
                    </a:lnTo>
                    <a:lnTo>
                      <a:pt x="2342" y="861"/>
                    </a:lnTo>
                    <a:lnTo>
                      <a:pt x="2342" y="861"/>
                    </a:lnTo>
                    <a:lnTo>
                      <a:pt x="2342" y="855"/>
                    </a:lnTo>
                    <a:lnTo>
                      <a:pt x="2348" y="855"/>
                    </a:lnTo>
                    <a:lnTo>
                      <a:pt x="2348" y="848"/>
                    </a:lnTo>
                    <a:lnTo>
                      <a:pt x="2348" y="848"/>
                    </a:lnTo>
                    <a:lnTo>
                      <a:pt x="2348" y="848"/>
                    </a:lnTo>
                    <a:lnTo>
                      <a:pt x="2348" y="842"/>
                    </a:lnTo>
                    <a:lnTo>
                      <a:pt x="2348" y="842"/>
                    </a:lnTo>
                    <a:lnTo>
                      <a:pt x="2348" y="835"/>
                    </a:lnTo>
                    <a:lnTo>
                      <a:pt x="2355" y="835"/>
                    </a:lnTo>
                    <a:lnTo>
                      <a:pt x="2355" y="829"/>
                    </a:lnTo>
                    <a:lnTo>
                      <a:pt x="2355" y="829"/>
                    </a:lnTo>
                    <a:lnTo>
                      <a:pt x="2355" y="823"/>
                    </a:lnTo>
                    <a:lnTo>
                      <a:pt x="2355" y="823"/>
                    </a:lnTo>
                    <a:lnTo>
                      <a:pt x="2355" y="823"/>
                    </a:lnTo>
                    <a:lnTo>
                      <a:pt x="2355" y="816"/>
                    </a:lnTo>
                    <a:lnTo>
                      <a:pt x="2361" y="816"/>
                    </a:lnTo>
                    <a:lnTo>
                      <a:pt x="2361" y="810"/>
                    </a:lnTo>
                    <a:lnTo>
                      <a:pt x="2361" y="810"/>
                    </a:lnTo>
                    <a:lnTo>
                      <a:pt x="2361" y="803"/>
                    </a:lnTo>
                    <a:lnTo>
                      <a:pt x="2361" y="803"/>
                    </a:lnTo>
                    <a:lnTo>
                      <a:pt x="2361" y="797"/>
                    </a:lnTo>
                    <a:lnTo>
                      <a:pt x="2361" y="797"/>
                    </a:lnTo>
                    <a:lnTo>
                      <a:pt x="2367" y="791"/>
                    </a:lnTo>
                    <a:lnTo>
                      <a:pt x="2367" y="791"/>
                    </a:lnTo>
                    <a:lnTo>
                      <a:pt x="2367" y="784"/>
                    </a:lnTo>
                    <a:lnTo>
                      <a:pt x="2367" y="784"/>
                    </a:lnTo>
                    <a:lnTo>
                      <a:pt x="2367" y="778"/>
                    </a:lnTo>
                    <a:lnTo>
                      <a:pt x="2367" y="772"/>
                    </a:lnTo>
                    <a:lnTo>
                      <a:pt x="2367" y="772"/>
                    </a:lnTo>
                    <a:lnTo>
                      <a:pt x="2374" y="772"/>
                    </a:lnTo>
                    <a:lnTo>
                      <a:pt x="2374" y="765"/>
                    </a:lnTo>
                    <a:lnTo>
                      <a:pt x="2374" y="759"/>
                    </a:lnTo>
                    <a:lnTo>
                      <a:pt x="2374" y="759"/>
                    </a:lnTo>
                    <a:lnTo>
                      <a:pt x="2374" y="752"/>
                    </a:lnTo>
                    <a:lnTo>
                      <a:pt x="2374" y="752"/>
                    </a:lnTo>
                    <a:lnTo>
                      <a:pt x="2380" y="752"/>
                    </a:lnTo>
                    <a:lnTo>
                      <a:pt x="2380" y="746"/>
                    </a:lnTo>
                    <a:lnTo>
                      <a:pt x="2380" y="746"/>
                    </a:lnTo>
                    <a:lnTo>
                      <a:pt x="2380" y="740"/>
                    </a:lnTo>
                    <a:lnTo>
                      <a:pt x="2380" y="740"/>
                    </a:lnTo>
                    <a:lnTo>
                      <a:pt x="2380" y="733"/>
                    </a:lnTo>
                    <a:lnTo>
                      <a:pt x="2380" y="733"/>
                    </a:lnTo>
                    <a:lnTo>
                      <a:pt x="2387" y="733"/>
                    </a:lnTo>
                    <a:lnTo>
                      <a:pt x="2387" y="727"/>
                    </a:lnTo>
                    <a:lnTo>
                      <a:pt x="2387" y="727"/>
                    </a:lnTo>
                    <a:lnTo>
                      <a:pt x="2387" y="721"/>
                    </a:lnTo>
                    <a:lnTo>
                      <a:pt x="2387" y="721"/>
                    </a:lnTo>
                    <a:lnTo>
                      <a:pt x="2387" y="721"/>
                    </a:lnTo>
                    <a:lnTo>
                      <a:pt x="2387" y="714"/>
                    </a:lnTo>
                    <a:lnTo>
                      <a:pt x="2393" y="714"/>
                    </a:lnTo>
                    <a:lnTo>
                      <a:pt x="2393" y="708"/>
                    </a:lnTo>
                    <a:lnTo>
                      <a:pt x="2393" y="708"/>
                    </a:lnTo>
                    <a:lnTo>
                      <a:pt x="2393" y="708"/>
                    </a:lnTo>
                    <a:lnTo>
                      <a:pt x="2393" y="701"/>
                    </a:lnTo>
                    <a:lnTo>
                      <a:pt x="2393" y="701"/>
                    </a:lnTo>
                    <a:lnTo>
                      <a:pt x="2393" y="695"/>
                    </a:lnTo>
                    <a:lnTo>
                      <a:pt x="2399" y="695"/>
                    </a:lnTo>
                    <a:lnTo>
                      <a:pt x="2399" y="689"/>
                    </a:lnTo>
                    <a:lnTo>
                      <a:pt x="2399" y="689"/>
                    </a:lnTo>
                    <a:lnTo>
                      <a:pt x="2399" y="689"/>
                    </a:lnTo>
                    <a:lnTo>
                      <a:pt x="2399" y="682"/>
                    </a:lnTo>
                    <a:lnTo>
                      <a:pt x="2399" y="682"/>
                    </a:lnTo>
                    <a:lnTo>
                      <a:pt x="2399" y="676"/>
                    </a:lnTo>
                    <a:lnTo>
                      <a:pt x="2406" y="676"/>
                    </a:lnTo>
                    <a:lnTo>
                      <a:pt x="2406" y="669"/>
                    </a:lnTo>
                    <a:lnTo>
                      <a:pt x="2406" y="669"/>
                    </a:lnTo>
                    <a:lnTo>
                      <a:pt x="2406" y="669"/>
                    </a:lnTo>
                    <a:lnTo>
                      <a:pt x="2406" y="663"/>
                    </a:lnTo>
                    <a:lnTo>
                      <a:pt x="2406" y="663"/>
                    </a:lnTo>
                    <a:lnTo>
                      <a:pt x="2406" y="657"/>
                    </a:lnTo>
                    <a:lnTo>
                      <a:pt x="2412" y="657"/>
                    </a:lnTo>
                    <a:lnTo>
                      <a:pt x="2412" y="650"/>
                    </a:lnTo>
                    <a:lnTo>
                      <a:pt x="2412" y="650"/>
                    </a:lnTo>
                    <a:lnTo>
                      <a:pt x="2412" y="644"/>
                    </a:lnTo>
                    <a:lnTo>
                      <a:pt x="2412" y="644"/>
                    </a:lnTo>
                    <a:lnTo>
                      <a:pt x="2412" y="638"/>
                    </a:lnTo>
                    <a:lnTo>
                      <a:pt x="2412" y="638"/>
                    </a:lnTo>
                    <a:lnTo>
                      <a:pt x="2418" y="631"/>
                    </a:lnTo>
                    <a:lnTo>
                      <a:pt x="2418" y="631"/>
                    </a:lnTo>
                    <a:lnTo>
                      <a:pt x="2418" y="631"/>
                    </a:lnTo>
                    <a:lnTo>
                      <a:pt x="2418" y="625"/>
                    </a:lnTo>
                    <a:lnTo>
                      <a:pt x="2418" y="625"/>
                    </a:lnTo>
                    <a:lnTo>
                      <a:pt x="2418" y="618"/>
                    </a:lnTo>
                    <a:lnTo>
                      <a:pt x="2418" y="618"/>
                    </a:lnTo>
                    <a:lnTo>
                      <a:pt x="2425" y="612"/>
                    </a:lnTo>
                    <a:lnTo>
                      <a:pt x="2425" y="612"/>
                    </a:lnTo>
                    <a:lnTo>
                      <a:pt x="2425" y="606"/>
                    </a:lnTo>
                    <a:lnTo>
                      <a:pt x="2425" y="606"/>
                    </a:lnTo>
                    <a:lnTo>
                      <a:pt x="2425" y="599"/>
                    </a:lnTo>
                    <a:lnTo>
                      <a:pt x="2425" y="599"/>
                    </a:lnTo>
                    <a:lnTo>
                      <a:pt x="2425" y="593"/>
                    </a:lnTo>
                    <a:lnTo>
                      <a:pt x="2431" y="587"/>
                    </a:lnTo>
                    <a:lnTo>
                      <a:pt x="2431" y="587"/>
                    </a:lnTo>
                    <a:lnTo>
                      <a:pt x="2431" y="580"/>
                    </a:lnTo>
                    <a:lnTo>
                      <a:pt x="2431" y="580"/>
                    </a:lnTo>
                    <a:lnTo>
                      <a:pt x="2431" y="574"/>
                    </a:lnTo>
                    <a:lnTo>
                      <a:pt x="2431" y="574"/>
                    </a:lnTo>
                    <a:lnTo>
                      <a:pt x="2431" y="567"/>
                    </a:lnTo>
                    <a:lnTo>
                      <a:pt x="2438" y="561"/>
                    </a:lnTo>
                    <a:lnTo>
                      <a:pt x="2438" y="561"/>
                    </a:lnTo>
                    <a:lnTo>
                      <a:pt x="2438" y="555"/>
                    </a:lnTo>
                    <a:lnTo>
                      <a:pt x="2438" y="555"/>
                    </a:lnTo>
                    <a:lnTo>
                      <a:pt x="2438" y="548"/>
                    </a:lnTo>
                    <a:lnTo>
                      <a:pt x="2438" y="548"/>
                    </a:lnTo>
                    <a:lnTo>
                      <a:pt x="2438" y="542"/>
                    </a:lnTo>
                    <a:lnTo>
                      <a:pt x="2444" y="542"/>
                    </a:lnTo>
                    <a:lnTo>
                      <a:pt x="2444" y="536"/>
                    </a:lnTo>
                    <a:lnTo>
                      <a:pt x="2444" y="536"/>
                    </a:lnTo>
                    <a:lnTo>
                      <a:pt x="2444" y="542"/>
                    </a:lnTo>
                    <a:lnTo>
                      <a:pt x="2444" y="548"/>
                    </a:lnTo>
                    <a:lnTo>
                      <a:pt x="2444" y="555"/>
                    </a:lnTo>
                    <a:lnTo>
                      <a:pt x="2444" y="561"/>
                    </a:lnTo>
                    <a:lnTo>
                      <a:pt x="2450" y="567"/>
                    </a:lnTo>
                    <a:lnTo>
                      <a:pt x="2450" y="574"/>
                    </a:lnTo>
                    <a:lnTo>
                      <a:pt x="2450" y="580"/>
                    </a:lnTo>
                    <a:lnTo>
                      <a:pt x="2450" y="587"/>
                    </a:lnTo>
                    <a:lnTo>
                      <a:pt x="2450" y="593"/>
                    </a:lnTo>
                    <a:lnTo>
                      <a:pt x="2450" y="599"/>
                    </a:lnTo>
                    <a:lnTo>
                      <a:pt x="2450" y="606"/>
                    </a:lnTo>
                    <a:lnTo>
                      <a:pt x="2457" y="612"/>
                    </a:lnTo>
                    <a:lnTo>
                      <a:pt x="2457" y="618"/>
                    </a:lnTo>
                    <a:lnTo>
                      <a:pt x="2457" y="625"/>
                    </a:lnTo>
                    <a:lnTo>
                      <a:pt x="2457" y="631"/>
                    </a:lnTo>
                    <a:lnTo>
                      <a:pt x="2457" y="638"/>
                    </a:lnTo>
                    <a:lnTo>
                      <a:pt x="2457" y="644"/>
                    </a:lnTo>
                    <a:lnTo>
                      <a:pt x="2457" y="650"/>
                    </a:lnTo>
                    <a:lnTo>
                      <a:pt x="2463" y="657"/>
                    </a:lnTo>
                    <a:lnTo>
                      <a:pt x="2463" y="663"/>
                    </a:lnTo>
                    <a:lnTo>
                      <a:pt x="2463" y="669"/>
                    </a:lnTo>
                    <a:lnTo>
                      <a:pt x="2463" y="676"/>
                    </a:lnTo>
                    <a:lnTo>
                      <a:pt x="2463" y="682"/>
                    </a:lnTo>
                    <a:lnTo>
                      <a:pt x="2463" y="689"/>
                    </a:lnTo>
                    <a:lnTo>
                      <a:pt x="2463" y="695"/>
                    </a:lnTo>
                    <a:lnTo>
                      <a:pt x="2470" y="701"/>
                    </a:lnTo>
                    <a:lnTo>
                      <a:pt x="2470" y="708"/>
                    </a:lnTo>
                    <a:lnTo>
                      <a:pt x="2470" y="714"/>
                    </a:lnTo>
                    <a:lnTo>
                      <a:pt x="2470" y="721"/>
                    </a:lnTo>
                    <a:lnTo>
                      <a:pt x="2470" y="721"/>
                    </a:lnTo>
                    <a:lnTo>
                      <a:pt x="2470" y="727"/>
                    </a:lnTo>
                    <a:lnTo>
                      <a:pt x="2476" y="740"/>
                    </a:lnTo>
                    <a:lnTo>
                      <a:pt x="2476" y="746"/>
                    </a:lnTo>
                    <a:lnTo>
                      <a:pt x="2476" y="752"/>
                    </a:lnTo>
                    <a:lnTo>
                      <a:pt x="2476" y="752"/>
                    </a:lnTo>
                    <a:lnTo>
                      <a:pt x="2476" y="759"/>
                    </a:lnTo>
                    <a:lnTo>
                      <a:pt x="2476" y="765"/>
                    </a:lnTo>
                    <a:lnTo>
                      <a:pt x="2476" y="772"/>
                    </a:lnTo>
                    <a:lnTo>
                      <a:pt x="2482" y="778"/>
                    </a:lnTo>
                    <a:lnTo>
                      <a:pt x="2482" y="778"/>
                    </a:lnTo>
                    <a:lnTo>
                      <a:pt x="2482" y="784"/>
                    </a:lnTo>
                    <a:lnTo>
                      <a:pt x="2482" y="791"/>
                    </a:lnTo>
                    <a:lnTo>
                      <a:pt x="2482" y="791"/>
                    </a:lnTo>
                    <a:lnTo>
                      <a:pt x="2482" y="797"/>
                    </a:lnTo>
                    <a:lnTo>
                      <a:pt x="2482" y="803"/>
                    </a:lnTo>
                    <a:lnTo>
                      <a:pt x="2482" y="803"/>
                    </a:lnTo>
                    <a:lnTo>
                      <a:pt x="2489" y="797"/>
                    </a:lnTo>
                    <a:lnTo>
                      <a:pt x="2489" y="797"/>
                    </a:lnTo>
                    <a:lnTo>
                      <a:pt x="2489" y="797"/>
                    </a:lnTo>
                    <a:lnTo>
                      <a:pt x="2489" y="797"/>
                    </a:lnTo>
                    <a:lnTo>
                      <a:pt x="2489" y="797"/>
                    </a:lnTo>
                    <a:lnTo>
                      <a:pt x="2489" y="791"/>
                    </a:lnTo>
                    <a:lnTo>
                      <a:pt x="2489" y="791"/>
                    </a:lnTo>
                    <a:lnTo>
                      <a:pt x="2495" y="791"/>
                    </a:lnTo>
                    <a:lnTo>
                      <a:pt x="2495" y="791"/>
                    </a:lnTo>
                    <a:lnTo>
                      <a:pt x="2495" y="791"/>
                    </a:lnTo>
                    <a:lnTo>
                      <a:pt x="2495" y="791"/>
                    </a:lnTo>
                    <a:lnTo>
                      <a:pt x="2495" y="784"/>
                    </a:lnTo>
                    <a:lnTo>
                      <a:pt x="2495" y="784"/>
                    </a:lnTo>
                    <a:lnTo>
                      <a:pt x="2495" y="784"/>
                    </a:lnTo>
                    <a:lnTo>
                      <a:pt x="2501" y="784"/>
                    </a:lnTo>
                    <a:lnTo>
                      <a:pt x="2501" y="784"/>
                    </a:lnTo>
                    <a:lnTo>
                      <a:pt x="2501" y="784"/>
                    </a:lnTo>
                    <a:lnTo>
                      <a:pt x="2501" y="778"/>
                    </a:lnTo>
                    <a:lnTo>
                      <a:pt x="2501" y="778"/>
                    </a:lnTo>
                    <a:lnTo>
                      <a:pt x="2501" y="778"/>
                    </a:lnTo>
                    <a:lnTo>
                      <a:pt x="2501" y="778"/>
                    </a:lnTo>
                    <a:lnTo>
                      <a:pt x="2508" y="772"/>
                    </a:lnTo>
                    <a:lnTo>
                      <a:pt x="2508" y="772"/>
                    </a:lnTo>
                    <a:lnTo>
                      <a:pt x="2508" y="772"/>
                    </a:lnTo>
                    <a:lnTo>
                      <a:pt x="2508" y="772"/>
                    </a:lnTo>
                    <a:lnTo>
                      <a:pt x="2508" y="772"/>
                    </a:lnTo>
                    <a:lnTo>
                      <a:pt x="2508" y="765"/>
                    </a:lnTo>
                    <a:lnTo>
                      <a:pt x="2514" y="765"/>
                    </a:lnTo>
                    <a:lnTo>
                      <a:pt x="2514" y="765"/>
                    </a:lnTo>
                    <a:lnTo>
                      <a:pt x="2514" y="765"/>
                    </a:lnTo>
                    <a:lnTo>
                      <a:pt x="2514" y="765"/>
                    </a:lnTo>
                    <a:lnTo>
                      <a:pt x="2514" y="759"/>
                    </a:lnTo>
                    <a:lnTo>
                      <a:pt x="2514" y="759"/>
                    </a:lnTo>
                    <a:lnTo>
                      <a:pt x="2514" y="759"/>
                    </a:lnTo>
                    <a:lnTo>
                      <a:pt x="2521" y="759"/>
                    </a:lnTo>
                    <a:lnTo>
                      <a:pt x="2521" y="759"/>
                    </a:lnTo>
                    <a:lnTo>
                      <a:pt x="2521" y="752"/>
                    </a:lnTo>
                    <a:lnTo>
                      <a:pt x="2521" y="752"/>
                    </a:lnTo>
                    <a:lnTo>
                      <a:pt x="2521" y="752"/>
                    </a:lnTo>
                    <a:lnTo>
                      <a:pt x="2521" y="752"/>
                    </a:lnTo>
                    <a:lnTo>
                      <a:pt x="2521" y="746"/>
                    </a:lnTo>
                    <a:lnTo>
                      <a:pt x="2527" y="746"/>
                    </a:lnTo>
                    <a:lnTo>
                      <a:pt x="2527" y="746"/>
                    </a:lnTo>
                    <a:lnTo>
                      <a:pt x="2527" y="746"/>
                    </a:lnTo>
                    <a:lnTo>
                      <a:pt x="2527" y="746"/>
                    </a:lnTo>
                    <a:lnTo>
                      <a:pt x="2527" y="752"/>
                    </a:lnTo>
                    <a:lnTo>
                      <a:pt x="2527" y="752"/>
                    </a:lnTo>
                    <a:lnTo>
                      <a:pt x="2527" y="752"/>
                    </a:lnTo>
                    <a:lnTo>
                      <a:pt x="2533" y="759"/>
                    </a:lnTo>
                    <a:lnTo>
                      <a:pt x="2533" y="759"/>
                    </a:lnTo>
                    <a:lnTo>
                      <a:pt x="2533" y="759"/>
                    </a:lnTo>
                    <a:lnTo>
                      <a:pt x="2533" y="765"/>
                    </a:lnTo>
                    <a:lnTo>
                      <a:pt x="2533" y="765"/>
                    </a:lnTo>
                    <a:lnTo>
                      <a:pt x="2533" y="765"/>
                    </a:lnTo>
                    <a:lnTo>
                      <a:pt x="2533" y="772"/>
                    </a:lnTo>
                    <a:lnTo>
                      <a:pt x="2540" y="772"/>
                    </a:lnTo>
                    <a:lnTo>
                      <a:pt x="2540" y="772"/>
                    </a:lnTo>
                    <a:lnTo>
                      <a:pt x="2540" y="778"/>
                    </a:lnTo>
                    <a:lnTo>
                      <a:pt x="2540" y="778"/>
                    </a:lnTo>
                    <a:lnTo>
                      <a:pt x="2540" y="778"/>
                    </a:lnTo>
                    <a:lnTo>
                      <a:pt x="2540" y="778"/>
                    </a:lnTo>
                    <a:lnTo>
                      <a:pt x="2540" y="784"/>
                    </a:lnTo>
                    <a:lnTo>
                      <a:pt x="2546" y="784"/>
                    </a:lnTo>
                    <a:lnTo>
                      <a:pt x="2546" y="784"/>
                    </a:lnTo>
                    <a:lnTo>
                      <a:pt x="2546" y="791"/>
                    </a:lnTo>
                    <a:lnTo>
                      <a:pt x="2546" y="791"/>
                    </a:lnTo>
                    <a:lnTo>
                      <a:pt x="2546" y="791"/>
                    </a:lnTo>
                    <a:lnTo>
                      <a:pt x="2546" y="797"/>
                    </a:lnTo>
                    <a:lnTo>
                      <a:pt x="2546" y="797"/>
                    </a:lnTo>
                    <a:lnTo>
                      <a:pt x="2552" y="797"/>
                    </a:lnTo>
                    <a:lnTo>
                      <a:pt x="2552" y="797"/>
                    </a:lnTo>
                    <a:lnTo>
                      <a:pt x="2552" y="803"/>
                    </a:lnTo>
                    <a:lnTo>
                      <a:pt x="2552" y="803"/>
                    </a:lnTo>
                    <a:lnTo>
                      <a:pt x="2552" y="803"/>
                    </a:lnTo>
                    <a:lnTo>
                      <a:pt x="2552" y="803"/>
                    </a:lnTo>
                    <a:lnTo>
                      <a:pt x="2552" y="810"/>
                    </a:lnTo>
                    <a:lnTo>
                      <a:pt x="2559" y="810"/>
                    </a:lnTo>
                    <a:lnTo>
                      <a:pt x="2559" y="810"/>
                    </a:lnTo>
                    <a:lnTo>
                      <a:pt x="2559" y="816"/>
                    </a:lnTo>
                    <a:lnTo>
                      <a:pt x="2559" y="816"/>
                    </a:lnTo>
                    <a:lnTo>
                      <a:pt x="2559" y="816"/>
                    </a:lnTo>
                    <a:lnTo>
                      <a:pt x="2559" y="816"/>
                    </a:lnTo>
                    <a:lnTo>
                      <a:pt x="2559" y="823"/>
                    </a:lnTo>
                    <a:lnTo>
                      <a:pt x="2565" y="823"/>
                    </a:lnTo>
                    <a:lnTo>
                      <a:pt x="2565" y="823"/>
                    </a:lnTo>
                    <a:lnTo>
                      <a:pt x="2565" y="823"/>
                    </a:lnTo>
                    <a:lnTo>
                      <a:pt x="2565" y="829"/>
                    </a:lnTo>
                    <a:lnTo>
                      <a:pt x="2565" y="829"/>
                    </a:lnTo>
                    <a:lnTo>
                      <a:pt x="2565" y="829"/>
                    </a:lnTo>
                    <a:lnTo>
                      <a:pt x="2565" y="829"/>
                    </a:lnTo>
                    <a:lnTo>
                      <a:pt x="2572" y="835"/>
                    </a:lnTo>
                    <a:lnTo>
                      <a:pt x="2572" y="835"/>
                    </a:lnTo>
                    <a:lnTo>
                      <a:pt x="2572" y="835"/>
                    </a:lnTo>
                    <a:lnTo>
                      <a:pt x="2572" y="835"/>
                    </a:lnTo>
                    <a:lnTo>
                      <a:pt x="2572" y="835"/>
                    </a:lnTo>
                    <a:lnTo>
                      <a:pt x="2572" y="842"/>
                    </a:lnTo>
                    <a:lnTo>
                      <a:pt x="2572" y="842"/>
                    </a:lnTo>
                    <a:lnTo>
                      <a:pt x="2578" y="842"/>
                    </a:lnTo>
                    <a:lnTo>
                      <a:pt x="2578" y="842"/>
                    </a:lnTo>
                    <a:lnTo>
                      <a:pt x="2578" y="848"/>
                    </a:lnTo>
                    <a:lnTo>
                      <a:pt x="2578" y="848"/>
                    </a:lnTo>
                    <a:lnTo>
                      <a:pt x="2578" y="848"/>
                    </a:lnTo>
                    <a:lnTo>
                      <a:pt x="2578" y="848"/>
                    </a:lnTo>
                    <a:lnTo>
                      <a:pt x="2578" y="848"/>
                    </a:lnTo>
                    <a:lnTo>
                      <a:pt x="2584" y="855"/>
                    </a:lnTo>
                    <a:lnTo>
                      <a:pt x="2584" y="855"/>
                    </a:lnTo>
                    <a:lnTo>
                      <a:pt x="2584" y="855"/>
                    </a:lnTo>
                    <a:lnTo>
                      <a:pt x="2584" y="855"/>
                    </a:lnTo>
                    <a:lnTo>
                      <a:pt x="2584" y="855"/>
                    </a:lnTo>
                    <a:lnTo>
                      <a:pt x="2584" y="861"/>
                    </a:lnTo>
                    <a:lnTo>
                      <a:pt x="2584" y="861"/>
                    </a:lnTo>
                    <a:lnTo>
                      <a:pt x="2591" y="861"/>
                    </a:lnTo>
                    <a:lnTo>
                      <a:pt x="2591" y="861"/>
                    </a:lnTo>
                    <a:lnTo>
                      <a:pt x="2591" y="867"/>
                    </a:lnTo>
                    <a:lnTo>
                      <a:pt x="2591" y="867"/>
                    </a:lnTo>
                    <a:lnTo>
                      <a:pt x="2591" y="867"/>
                    </a:lnTo>
                    <a:lnTo>
                      <a:pt x="2591" y="867"/>
                    </a:lnTo>
                    <a:lnTo>
                      <a:pt x="2591" y="867"/>
                    </a:lnTo>
                    <a:lnTo>
                      <a:pt x="2597" y="874"/>
                    </a:lnTo>
                    <a:lnTo>
                      <a:pt x="2597" y="874"/>
                    </a:lnTo>
                    <a:lnTo>
                      <a:pt x="2597" y="874"/>
                    </a:lnTo>
                    <a:lnTo>
                      <a:pt x="2597" y="880"/>
                    </a:lnTo>
                    <a:lnTo>
                      <a:pt x="2597" y="880"/>
                    </a:lnTo>
                    <a:lnTo>
                      <a:pt x="2597" y="880"/>
                    </a:lnTo>
                    <a:lnTo>
                      <a:pt x="2597" y="880"/>
                    </a:lnTo>
                    <a:lnTo>
                      <a:pt x="2604" y="880"/>
                    </a:lnTo>
                    <a:lnTo>
                      <a:pt x="2604" y="886"/>
                    </a:lnTo>
                    <a:lnTo>
                      <a:pt x="2604" y="886"/>
                    </a:lnTo>
                    <a:lnTo>
                      <a:pt x="2604" y="886"/>
                    </a:lnTo>
                    <a:lnTo>
                      <a:pt x="2604" y="886"/>
                    </a:lnTo>
                    <a:lnTo>
                      <a:pt x="2604" y="893"/>
                    </a:lnTo>
                    <a:lnTo>
                      <a:pt x="2610" y="893"/>
                    </a:lnTo>
                    <a:lnTo>
                      <a:pt x="2610" y="893"/>
                    </a:lnTo>
                    <a:lnTo>
                      <a:pt x="2610" y="893"/>
                    </a:lnTo>
                    <a:lnTo>
                      <a:pt x="2610" y="899"/>
                    </a:lnTo>
                    <a:lnTo>
                      <a:pt x="2610" y="899"/>
                    </a:lnTo>
                    <a:lnTo>
                      <a:pt x="2610" y="899"/>
                    </a:lnTo>
                    <a:lnTo>
                      <a:pt x="2610" y="899"/>
                    </a:lnTo>
                    <a:lnTo>
                      <a:pt x="2616" y="906"/>
                    </a:lnTo>
                    <a:lnTo>
                      <a:pt x="2616" y="906"/>
                    </a:lnTo>
                    <a:lnTo>
                      <a:pt x="2616" y="906"/>
                    </a:lnTo>
                    <a:lnTo>
                      <a:pt x="2616" y="906"/>
                    </a:lnTo>
                    <a:lnTo>
                      <a:pt x="2616" y="906"/>
                    </a:lnTo>
                    <a:lnTo>
                      <a:pt x="2616" y="906"/>
                    </a:lnTo>
                    <a:lnTo>
                      <a:pt x="2616" y="912"/>
                    </a:lnTo>
                    <a:lnTo>
                      <a:pt x="2623" y="912"/>
                    </a:lnTo>
                    <a:lnTo>
                      <a:pt x="2623" y="912"/>
                    </a:lnTo>
                    <a:lnTo>
                      <a:pt x="2623" y="912"/>
                    </a:lnTo>
                    <a:lnTo>
                      <a:pt x="2623" y="912"/>
                    </a:lnTo>
                    <a:lnTo>
                      <a:pt x="2623" y="918"/>
                    </a:lnTo>
                    <a:lnTo>
                      <a:pt x="2623" y="918"/>
                    </a:lnTo>
                    <a:lnTo>
                      <a:pt x="2623" y="918"/>
                    </a:lnTo>
                    <a:lnTo>
                      <a:pt x="2629" y="918"/>
                    </a:lnTo>
                    <a:lnTo>
                      <a:pt x="2629" y="918"/>
                    </a:lnTo>
                    <a:lnTo>
                      <a:pt x="2629" y="918"/>
                    </a:lnTo>
                    <a:lnTo>
                      <a:pt x="2629" y="925"/>
                    </a:lnTo>
                    <a:lnTo>
                      <a:pt x="2629" y="925"/>
                    </a:lnTo>
                    <a:lnTo>
                      <a:pt x="2629" y="925"/>
                    </a:lnTo>
                    <a:lnTo>
                      <a:pt x="2629" y="925"/>
                    </a:lnTo>
                    <a:lnTo>
                      <a:pt x="2629" y="925"/>
                    </a:lnTo>
                    <a:lnTo>
                      <a:pt x="2635" y="925"/>
                    </a:lnTo>
                    <a:lnTo>
                      <a:pt x="2635" y="925"/>
                    </a:lnTo>
                    <a:lnTo>
                      <a:pt x="2635" y="925"/>
                    </a:lnTo>
                    <a:lnTo>
                      <a:pt x="2635" y="931"/>
                    </a:lnTo>
                    <a:lnTo>
                      <a:pt x="2635" y="931"/>
                    </a:lnTo>
                    <a:lnTo>
                      <a:pt x="2635" y="931"/>
                    </a:lnTo>
                    <a:lnTo>
                      <a:pt x="2635" y="931"/>
                    </a:lnTo>
                    <a:lnTo>
                      <a:pt x="2642" y="931"/>
                    </a:lnTo>
                    <a:lnTo>
                      <a:pt x="2642" y="931"/>
                    </a:lnTo>
                    <a:lnTo>
                      <a:pt x="2642" y="931"/>
                    </a:lnTo>
                    <a:lnTo>
                      <a:pt x="2642" y="931"/>
                    </a:lnTo>
                    <a:lnTo>
                      <a:pt x="2642" y="937"/>
                    </a:lnTo>
                    <a:lnTo>
                      <a:pt x="2642" y="937"/>
                    </a:lnTo>
                    <a:lnTo>
                      <a:pt x="2648" y="937"/>
                    </a:lnTo>
                    <a:lnTo>
                      <a:pt x="2648" y="937"/>
                    </a:lnTo>
                    <a:lnTo>
                      <a:pt x="2648" y="937"/>
                    </a:lnTo>
                    <a:lnTo>
                      <a:pt x="2648" y="937"/>
                    </a:lnTo>
                    <a:lnTo>
                      <a:pt x="2648" y="937"/>
                    </a:lnTo>
                    <a:lnTo>
                      <a:pt x="2648" y="937"/>
                    </a:lnTo>
                    <a:lnTo>
                      <a:pt x="2648" y="937"/>
                    </a:lnTo>
                    <a:lnTo>
                      <a:pt x="2655" y="937"/>
                    </a:lnTo>
                    <a:lnTo>
                      <a:pt x="2655" y="937"/>
                    </a:lnTo>
                    <a:lnTo>
                      <a:pt x="2655" y="937"/>
                    </a:lnTo>
                    <a:lnTo>
                      <a:pt x="2655" y="944"/>
                    </a:lnTo>
                    <a:lnTo>
                      <a:pt x="2655" y="944"/>
                    </a:lnTo>
                    <a:lnTo>
                      <a:pt x="2655" y="944"/>
                    </a:lnTo>
                    <a:lnTo>
                      <a:pt x="2655" y="944"/>
                    </a:lnTo>
                    <a:lnTo>
                      <a:pt x="2661" y="944"/>
                    </a:lnTo>
                    <a:lnTo>
                      <a:pt x="2661" y="944"/>
                    </a:lnTo>
                    <a:lnTo>
                      <a:pt x="2661" y="944"/>
                    </a:lnTo>
                    <a:lnTo>
                      <a:pt x="2661" y="944"/>
                    </a:lnTo>
                    <a:lnTo>
                      <a:pt x="2661" y="944"/>
                    </a:lnTo>
                    <a:lnTo>
                      <a:pt x="2661" y="944"/>
                    </a:lnTo>
                    <a:lnTo>
                      <a:pt x="2661" y="944"/>
                    </a:lnTo>
                    <a:lnTo>
                      <a:pt x="2667" y="944"/>
                    </a:lnTo>
                    <a:lnTo>
                      <a:pt x="2667" y="944"/>
                    </a:lnTo>
                    <a:lnTo>
                      <a:pt x="2667" y="944"/>
                    </a:lnTo>
                    <a:lnTo>
                      <a:pt x="2667" y="937"/>
                    </a:lnTo>
                    <a:lnTo>
                      <a:pt x="2667" y="937"/>
                    </a:lnTo>
                    <a:lnTo>
                      <a:pt x="2667" y="937"/>
                    </a:lnTo>
                    <a:lnTo>
                      <a:pt x="2667" y="937"/>
                    </a:lnTo>
                    <a:lnTo>
                      <a:pt x="2674" y="937"/>
                    </a:lnTo>
                    <a:lnTo>
                      <a:pt x="2674" y="937"/>
                    </a:lnTo>
                    <a:lnTo>
                      <a:pt x="2674" y="937"/>
                    </a:lnTo>
                    <a:lnTo>
                      <a:pt x="2674" y="937"/>
                    </a:lnTo>
                    <a:lnTo>
                      <a:pt x="2674" y="937"/>
                    </a:lnTo>
                    <a:lnTo>
                      <a:pt x="2674" y="931"/>
                    </a:lnTo>
                    <a:lnTo>
                      <a:pt x="2674" y="931"/>
                    </a:lnTo>
                    <a:lnTo>
                      <a:pt x="2680" y="931"/>
                    </a:lnTo>
                    <a:lnTo>
                      <a:pt x="2680" y="931"/>
                    </a:lnTo>
                    <a:lnTo>
                      <a:pt x="2680" y="931"/>
                    </a:lnTo>
                    <a:lnTo>
                      <a:pt x="2680" y="931"/>
                    </a:lnTo>
                    <a:lnTo>
                      <a:pt x="2680" y="931"/>
                    </a:lnTo>
                    <a:lnTo>
                      <a:pt x="2680" y="925"/>
                    </a:lnTo>
                    <a:lnTo>
                      <a:pt x="2680" y="925"/>
                    </a:lnTo>
                    <a:lnTo>
                      <a:pt x="2680" y="925"/>
                    </a:lnTo>
                    <a:lnTo>
                      <a:pt x="2687" y="925"/>
                    </a:lnTo>
                    <a:lnTo>
                      <a:pt x="2687" y="925"/>
                    </a:lnTo>
                    <a:lnTo>
                      <a:pt x="2687" y="925"/>
                    </a:lnTo>
                    <a:lnTo>
                      <a:pt x="2687" y="918"/>
                    </a:lnTo>
                    <a:lnTo>
                      <a:pt x="2687" y="918"/>
                    </a:lnTo>
                    <a:lnTo>
                      <a:pt x="2687" y="918"/>
                    </a:lnTo>
                    <a:lnTo>
                      <a:pt x="2693" y="918"/>
                    </a:lnTo>
                    <a:lnTo>
                      <a:pt x="2693" y="918"/>
                    </a:lnTo>
                    <a:lnTo>
                      <a:pt x="2693" y="912"/>
                    </a:lnTo>
                    <a:lnTo>
                      <a:pt x="2693" y="912"/>
                    </a:lnTo>
                    <a:lnTo>
                      <a:pt x="2693" y="912"/>
                    </a:lnTo>
                    <a:lnTo>
                      <a:pt x="2693" y="912"/>
                    </a:lnTo>
                    <a:lnTo>
                      <a:pt x="2693" y="912"/>
                    </a:lnTo>
                    <a:lnTo>
                      <a:pt x="2699" y="906"/>
                    </a:lnTo>
                    <a:lnTo>
                      <a:pt x="2699" y="906"/>
                    </a:lnTo>
                    <a:lnTo>
                      <a:pt x="2699" y="906"/>
                    </a:lnTo>
                    <a:lnTo>
                      <a:pt x="2699" y="906"/>
                    </a:lnTo>
                    <a:lnTo>
                      <a:pt x="2699" y="906"/>
                    </a:lnTo>
                    <a:lnTo>
                      <a:pt x="2699" y="899"/>
                    </a:lnTo>
                    <a:lnTo>
                      <a:pt x="2699" y="899"/>
                    </a:lnTo>
                    <a:lnTo>
                      <a:pt x="2706" y="899"/>
                    </a:lnTo>
                    <a:lnTo>
                      <a:pt x="2706" y="899"/>
                    </a:lnTo>
                    <a:lnTo>
                      <a:pt x="2706" y="893"/>
                    </a:lnTo>
                    <a:lnTo>
                      <a:pt x="2706" y="893"/>
                    </a:lnTo>
                    <a:lnTo>
                      <a:pt x="2706" y="893"/>
                    </a:lnTo>
                    <a:lnTo>
                      <a:pt x="2706" y="893"/>
                    </a:lnTo>
                    <a:lnTo>
                      <a:pt x="2706" y="886"/>
                    </a:lnTo>
                    <a:lnTo>
                      <a:pt x="2712" y="886"/>
                    </a:lnTo>
                    <a:lnTo>
                      <a:pt x="2712" y="886"/>
                    </a:lnTo>
                    <a:lnTo>
                      <a:pt x="2712" y="886"/>
                    </a:lnTo>
                    <a:lnTo>
                      <a:pt x="2712" y="880"/>
                    </a:lnTo>
                    <a:lnTo>
                      <a:pt x="2712" y="880"/>
                    </a:lnTo>
                    <a:lnTo>
                      <a:pt x="2712" y="880"/>
                    </a:lnTo>
                    <a:lnTo>
                      <a:pt x="2712" y="874"/>
                    </a:lnTo>
                    <a:lnTo>
                      <a:pt x="2718" y="874"/>
                    </a:lnTo>
                    <a:lnTo>
                      <a:pt x="2718" y="874"/>
                    </a:lnTo>
                    <a:lnTo>
                      <a:pt x="2718" y="874"/>
                    </a:lnTo>
                    <a:lnTo>
                      <a:pt x="2718" y="867"/>
                    </a:lnTo>
                    <a:lnTo>
                      <a:pt x="2718" y="867"/>
                    </a:lnTo>
                    <a:lnTo>
                      <a:pt x="2718" y="867"/>
                    </a:lnTo>
                    <a:lnTo>
                      <a:pt x="2718" y="861"/>
                    </a:lnTo>
                    <a:lnTo>
                      <a:pt x="2725" y="861"/>
                    </a:lnTo>
                    <a:lnTo>
                      <a:pt x="2725" y="861"/>
                    </a:lnTo>
                    <a:lnTo>
                      <a:pt x="2725" y="855"/>
                    </a:lnTo>
                    <a:lnTo>
                      <a:pt x="2725" y="855"/>
                    </a:lnTo>
                    <a:lnTo>
                      <a:pt x="2725" y="855"/>
                    </a:lnTo>
                    <a:lnTo>
                      <a:pt x="2725" y="855"/>
                    </a:lnTo>
                    <a:lnTo>
                      <a:pt x="2725" y="848"/>
                    </a:lnTo>
                    <a:lnTo>
                      <a:pt x="2731" y="848"/>
                    </a:lnTo>
                    <a:lnTo>
                      <a:pt x="2731" y="848"/>
                    </a:lnTo>
                    <a:lnTo>
                      <a:pt x="2731" y="842"/>
                    </a:lnTo>
                    <a:lnTo>
                      <a:pt x="2731" y="842"/>
                    </a:lnTo>
                    <a:lnTo>
                      <a:pt x="2731" y="842"/>
                    </a:lnTo>
                    <a:lnTo>
                      <a:pt x="2731" y="835"/>
                    </a:lnTo>
                    <a:lnTo>
                      <a:pt x="2731" y="835"/>
                    </a:lnTo>
                    <a:lnTo>
                      <a:pt x="2738" y="835"/>
                    </a:lnTo>
                    <a:lnTo>
                      <a:pt x="2738" y="835"/>
                    </a:lnTo>
                    <a:lnTo>
                      <a:pt x="2738" y="829"/>
                    </a:lnTo>
                    <a:lnTo>
                      <a:pt x="2738" y="829"/>
                    </a:lnTo>
                    <a:lnTo>
                      <a:pt x="2738" y="829"/>
                    </a:lnTo>
                    <a:lnTo>
                      <a:pt x="2738" y="829"/>
                    </a:lnTo>
                    <a:lnTo>
                      <a:pt x="2738" y="823"/>
                    </a:lnTo>
                    <a:lnTo>
                      <a:pt x="2744" y="823"/>
                    </a:lnTo>
                    <a:lnTo>
                      <a:pt x="2744" y="823"/>
                    </a:lnTo>
                    <a:lnTo>
                      <a:pt x="2744" y="823"/>
                    </a:lnTo>
                    <a:lnTo>
                      <a:pt x="2744" y="816"/>
                    </a:lnTo>
                    <a:lnTo>
                      <a:pt x="2744" y="816"/>
                    </a:lnTo>
                    <a:lnTo>
                      <a:pt x="2744" y="816"/>
                    </a:lnTo>
                    <a:lnTo>
                      <a:pt x="2744" y="816"/>
                    </a:lnTo>
                    <a:lnTo>
                      <a:pt x="2750" y="810"/>
                    </a:lnTo>
                    <a:lnTo>
                      <a:pt x="2750" y="810"/>
                    </a:lnTo>
                    <a:lnTo>
                      <a:pt x="2750" y="810"/>
                    </a:lnTo>
                    <a:lnTo>
                      <a:pt x="2750" y="803"/>
                    </a:lnTo>
                    <a:lnTo>
                      <a:pt x="2750" y="803"/>
                    </a:lnTo>
                    <a:lnTo>
                      <a:pt x="2750" y="803"/>
                    </a:lnTo>
                    <a:lnTo>
                      <a:pt x="2750" y="803"/>
                    </a:lnTo>
                    <a:lnTo>
                      <a:pt x="2757" y="797"/>
                    </a:lnTo>
                    <a:lnTo>
                      <a:pt x="2757" y="797"/>
                    </a:lnTo>
                    <a:lnTo>
                      <a:pt x="2757" y="797"/>
                    </a:lnTo>
                    <a:lnTo>
                      <a:pt x="2757" y="797"/>
                    </a:lnTo>
                    <a:lnTo>
                      <a:pt x="2757" y="791"/>
                    </a:lnTo>
                    <a:lnTo>
                      <a:pt x="2757" y="791"/>
                    </a:lnTo>
                    <a:lnTo>
                      <a:pt x="2757" y="791"/>
                    </a:lnTo>
                    <a:lnTo>
                      <a:pt x="2763" y="784"/>
                    </a:lnTo>
                    <a:lnTo>
                      <a:pt x="2763" y="784"/>
                    </a:lnTo>
                    <a:lnTo>
                      <a:pt x="2763" y="784"/>
                    </a:lnTo>
                    <a:lnTo>
                      <a:pt x="2763" y="778"/>
                    </a:lnTo>
                    <a:lnTo>
                      <a:pt x="2763" y="778"/>
                    </a:lnTo>
                    <a:lnTo>
                      <a:pt x="2763" y="778"/>
                    </a:lnTo>
                    <a:lnTo>
                      <a:pt x="2763" y="778"/>
                    </a:lnTo>
                    <a:lnTo>
                      <a:pt x="2769" y="772"/>
                    </a:lnTo>
                    <a:lnTo>
                      <a:pt x="2769" y="772"/>
                    </a:lnTo>
                    <a:lnTo>
                      <a:pt x="2769" y="772"/>
                    </a:lnTo>
                    <a:lnTo>
                      <a:pt x="2769" y="765"/>
                    </a:lnTo>
                    <a:lnTo>
                      <a:pt x="2769" y="765"/>
                    </a:lnTo>
                    <a:lnTo>
                      <a:pt x="2769" y="765"/>
                    </a:lnTo>
                    <a:lnTo>
                      <a:pt x="2769" y="759"/>
                    </a:lnTo>
                    <a:lnTo>
                      <a:pt x="2776" y="759"/>
                    </a:lnTo>
                    <a:lnTo>
                      <a:pt x="2776" y="759"/>
                    </a:lnTo>
                    <a:lnTo>
                      <a:pt x="2776" y="752"/>
                    </a:lnTo>
                    <a:lnTo>
                      <a:pt x="2776" y="752"/>
                    </a:lnTo>
                    <a:lnTo>
                      <a:pt x="2776" y="752"/>
                    </a:lnTo>
                    <a:lnTo>
                      <a:pt x="2776" y="746"/>
                    </a:lnTo>
                    <a:lnTo>
                      <a:pt x="2776" y="746"/>
                    </a:lnTo>
                    <a:lnTo>
                      <a:pt x="2782" y="746"/>
                    </a:lnTo>
                    <a:lnTo>
                      <a:pt x="2782" y="740"/>
                    </a:lnTo>
                    <a:lnTo>
                      <a:pt x="2782" y="740"/>
                    </a:lnTo>
                    <a:lnTo>
                      <a:pt x="2782" y="740"/>
                    </a:lnTo>
                    <a:lnTo>
                      <a:pt x="2782" y="733"/>
                    </a:lnTo>
                    <a:lnTo>
                      <a:pt x="2782" y="733"/>
                    </a:lnTo>
                    <a:lnTo>
                      <a:pt x="2782" y="733"/>
                    </a:lnTo>
                    <a:lnTo>
                      <a:pt x="2789" y="727"/>
                    </a:lnTo>
                    <a:lnTo>
                      <a:pt x="2789" y="727"/>
                    </a:lnTo>
                    <a:lnTo>
                      <a:pt x="2789" y="721"/>
                    </a:lnTo>
                    <a:lnTo>
                      <a:pt x="2789" y="721"/>
                    </a:lnTo>
                    <a:lnTo>
                      <a:pt x="2789" y="721"/>
                    </a:lnTo>
                    <a:lnTo>
                      <a:pt x="2789" y="714"/>
                    </a:lnTo>
                    <a:lnTo>
                      <a:pt x="2789" y="714"/>
                    </a:lnTo>
                    <a:lnTo>
                      <a:pt x="2795" y="714"/>
                    </a:lnTo>
                    <a:lnTo>
                      <a:pt x="2795" y="708"/>
                    </a:lnTo>
                    <a:lnTo>
                      <a:pt x="2795" y="708"/>
                    </a:lnTo>
                    <a:lnTo>
                      <a:pt x="2795" y="708"/>
                    </a:lnTo>
                    <a:lnTo>
                      <a:pt x="2795" y="701"/>
                    </a:lnTo>
                    <a:lnTo>
                      <a:pt x="2795" y="701"/>
                    </a:lnTo>
                    <a:lnTo>
                      <a:pt x="2801" y="695"/>
                    </a:lnTo>
                    <a:lnTo>
                      <a:pt x="2801" y="695"/>
                    </a:lnTo>
                    <a:lnTo>
                      <a:pt x="2801" y="701"/>
                    </a:lnTo>
                    <a:lnTo>
                      <a:pt x="2801" y="701"/>
                    </a:lnTo>
                    <a:lnTo>
                      <a:pt x="2801" y="701"/>
                    </a:lnTo>
                    <a:lnTo>
                      <a:pt x="2801" y="708"/>
                    </a:lnTo>
                    <a:lnTo>
                      <a:pt x="2801" y="708"/>
                    </a:lnTo>
                    <a:lnTo>
                      <a:pt x="2808" y="708"/>
                    </a:lnTo>
                    <a:lnTo>
                      <a:pt x="2808" y="708"/>
                    </a:lnTo>
                    <a:lnTo>
                      <a:pt x="2808" y="714"/>
                    </a:lnTo>
                    <a:lnTo>
                      <a:pt x="2808" y="714"/>
                    </a:lnTo>
                    <a:lnTo>
                      <a:pt x="2808" y="714"/>
                    </a:lnTo>
                    <a:lnTo>
                      <a:pt x="2808" y="714"/>
                    </a:lnTo>
                    <a:lnTo>
                      <a:pt x="2808" y="721"/>
                    </a:lnTo>
                    <a:lnTo>
                      <a:pt x="2814" y="721"/>
                    </a:lnTo>
                    <a:lnTo>
                      <a:pt x="2814" y="721"/>
                    </a:lnTo>
                    <a:lnTo>
                      <a:pt x="2814" y="727"/>
                    </a:lnTo>
                    <a:lnTo>
                      <a:pt x="2814" y="727"/>
                    </a:lnTo>
                    <a:lnTo>
                      <a:pt x="2814" y="727"/>
                    </a:lnTo>
                    <a:lnTo>
                      <a:pt x="2814" y="727"/>
                    </a:lnTo>
                    <a:lnTo>
                      <a:pt x="2814" y="733"/>
                    </a:lnTo>
                    <a:lnTo>
                      <a:pt x="2821" y="733"/>
                    </a:lnTo>
                    <a:lnTo>
                      <a:pt x="2821" y="733"/>
                    </a:lnTo>
                    <a:lnTo>
                      <a:pt x="2821" y="740"/>
                    </a:lnTo>
                    <a:lnTo>
                      <a:pt x="2821" y="740"/>
                    </a:lnTo>
                    <a:lnTo>
                      <a:pt x="2821" y="740"/>
                    </a:lnTo>
                    <a:lnTo>
                      <a:pt x="2821" y="740"/>
                    </a:lnTo>
                    <a:lnTo>
                      <a:pt x="2821" y="746"/>
                    </a:lnTo>
                    <a:lnTo>
                      <a:pt x="2827" y="746"/>
                    </a:lnTo>
                    <a:lnTo>
                      <a:pt x="2827" y="746"/>
                    </a:lnTo>
                    <a:lnTo>
                      <a:pt x="2827" y="746"/>
                    </a:lnTo>
                    <a:lnTo>
                      <a:pt x="2827" y="752"/>
                    </a:lnTo>
                    <a:lnTo>
                      <a:pt x="2827" y="752"/>
                    </a:lnTo>
                    <a:lnTo>
                      <a:pt x="2827" y="752"/>
                    </a:lnTo>
                    <a:lnTo>
                      <a:pt x="2827" y="752"/>
                    </a:lnTo>
                    <a:lnTo>
                      <a:pt x="2833" y="759"/>
                    </a:lnTo>
                    <a:lnTo>
                      <a:pt x="2833" y="759"/>
                    </a:lnTo>
                    <a:lnTo>
                      <a:pt x="2833" y="759"/>
                    </a:lnTo>
                    <a:lnTo>
                      <a:pt x="2833" y="759"/>
                    </a:lnTo>
                    <a:lnTo>
                      <a:pt x="2833" y="759"/>
                    </a:lnTo>
                    <a:lnTo>
                      <a:pt x="2833" y="765"/>
                    </a:lnTo>
                    <a:lnTo>
                      <a:pt x="2833" y="765"/>
                    </a:lnTo>
                    <a:lnTo>
                      <a:pt x="2840" y="765"/>
                    </a:lnTo>
                    <a:lnTo>
                      <a:pt x="2840" y="765"/>
                    </a:lnTo>
                    <a:lnTo>
                      <a:pt x="2840" y="772"/>
                    </a:lnTo>
                    <a:lnTo>
                      <a:pt x="2840" y="772"/>
                    </a:lnTo>
                    <a:lnTo>
                      <a:pt x="2840" y="765"/>
                    </a:lnTo>
                    <a:lnTo>
                      <a:pt x="2840" y="759"/>
                    </a:lnTo>
                    <a:lnTo>
                      <a:pt x="2840" y="759"/>
                    </a:lnTo>
                    <a:lnTo>
                      <a:pt x="2846" y="746"/>
                    </a:lnTo>
                    <a:lnTo>
                      <a:pt x="2846" y="746"/>
                    </a:lnTo>
                    <a:lnTo>
                      <a:pt x="2846" y="740"/>
                    </a:lnTo>
                    <a:lnTo>
                      <a:pt x="2846" y="733"/>
                    </a:lnTo>
                    <a:lnTo>
                      <a:pt x="2846" y="727"/>
                    </a:lnTo>
                    <a:lnTo>
                      <a:pt x="2846" y="721"/>
                    </a:lnTo>
                    <a:lnTo>
                      <a:pt x="2846" y="714"/>
                    </a:lnTo>
                    <a:lnTo>
                      <a:pt x="2852" y="708"/>
                    </a:lnTo>
                    <a:lnTo>
                      <a:pt x="2852" y="708"/>
                    </a:lnTo>
                    <a:lnTo>
                      <a:pt x="2852" y="701"/>
                    </a:lnTo>
                    <a:lnTo>
                      <a:pt x="2852" y="695"/>
                    </a:lnTo>
                    <a:lnTo>
                      <a:pt x="2852" y="689"/>
                    </a:lnTo>
                    <a:lnTo>
                      <a:pt x="2852" y="682"/>
                    </a:lnTo>
                    <a:lnTo>
                      <a:pt x="2852" y="676"/>
                    </a:lnTo>
                    <a:lnTo>
                      <a:pt x="2859" y="669"/>
                    </a:lnTo>
                    <a:lnTo>
                      <a:pt x="2859" y="663"/>
                    </a:lnTo>
                    <a:lnTo>
                      <a:pt x="2859" y="657"/>
                    </a:lnTo>
                    <a:lnTo>
                      <a:pt x="2859" y="650"/>
                    </a:lnTo>
                    <a:lnTo>
                      <a:pt x="2859" y="644"/>
                    </a:lnTo>
                    <a:lnTo>
                      <a:pt x="2859" y="638"/>
                    </a:lnTo>
                    <a:lnTo>
                      <a:pt x="2859" y="631"/>
                    </a:lnTo>
                    <a:lnTo>
                      <a:pt x="2865" y="625"/>
                    </a:lnTo>
                    <a:lnTo>
                      <a:pt x="2865" y="618"/>
                    </a:lnTo>
                    <a:lnTo>
                      <a:pt x="2865" y="612"/>
                    </a:lnTo>
                    <a:lnTo>
                      <a:pt x="2865" y="599"/>
                    </a:lnTo>
                    <a:lnTo>
                      <a:pt x="2865" y="593"/>
                    </a:lnTo>
                    <a:lnTo>
                      <a:pt x="2865" y="587"/>
                    </a:lnTo>
                    <a:lnTo>
                      <a:pt x="2865" y="580"/>
                    </a:lnTo>
                    <a:lnTo>
                      <a:pt x="2872" y="574"/>
                    </a:lnTo>
                    <a:lnTo>
                      <a:pt x="2872" y="567"/>
                    </a:lnTo>
                    <a:lnTo>
                      <a:pt x="2872" y="561"/>
                    </a:lnTo>
                    <a:lnTo>
                      <a:pt x="2872" y="555"/>
                    </a:lnTo>
                    <a:lnTo>
                      <a:pt x="2872" y="542"/>
                    </a:lnTo>
                    <a:lnTo>
                      <a:pt x="2872" y="536"/>
                    </a:lnTo>
                    <a:lnTo>
                      <a:pt x="2872" y="529"/>
                    </a:lnTo>
                    <a:lnTo>
                      <a:pt x="2878" y="516"/>
                    </a:lnTo>
                    <a:lnTo>
                      <a:pt x="2878" y="510"/>
                    </a:lnTo>
                    <a:lnTo>
                      <a:pt x="2878" y="504"/>
                    </a:lnTo>
                    <a:lnTo>
                      <a:pt x="2878" y="497"/>
                    </a:lnTo>
                    <a:lnTo>
                      <a:pt x="2878" y="491"/>
                    </a:lnTo>
                    <a:lnTo>
                      <a:pt x="2878" y="478"/>
                    </a:lnTo>
                    <a:lnTo>
                      <a:pt x="2878" y="478"/>
                    </a:lnTo>
                    <a:lnTo>
                      <a:pt x="2884" y="478"/>
                    </a:lnTo>
                    <a:lnTo>
                      <a:pt x="2884" y="484"/>
                    </a:lnTo>
                    <a:lnTo>
                      <a:pt x="2884" y="491"/>
                    </a:lnTo>
                    <a:lnTo>
                      <a:pt x="2884" y="491"/>
                    </a:lnTo>
                    <a:lnTo>
                      <a:pt x="2884" y="497"/>
                    </a:lnTo>
                    <a:lnTo>
                      <a:pt x="2884" y="504"/>
                    </a:lnTo>
                    <a:lnTo>
                      <a:pt x="2891" y="504"/>
                    </a:lnTo>
                    <a:lnTo>
                      <a:pt x="2891" y="510"/>
                    </a:lnTo>
                    <a:lnTo>
                      <a:pt x="2891" y="516"/>
                    </a:lnTo>
                    <a:lnTo>
                      <a:pt x="2891" y="516"/>
                    </a:lnTo>
                    <a:lnTo>
                      <a:pt x="2891" y="523"/>
                    </a:lnTo>
                    <a:lnTo>
                      <a:pt x="2891" y="523"/>
                    </a:lnTo>
                    <a:lnTo>
                      <a:pt x="2891" y="529"/>
                    </a:lnTo>
                    <a:lnTo>
                      <a:pt x="2897" y="536"/>
                    </a:lnTo>
                    <a:lnTo>
                      <a:pt x="2897" y="536"/>
                    </a:lnTo>
                    <a:lnTo>
                      <a:pt x="2897" y="542"/>
                    </a:lnTo>
                    <a:lnTo>
                      <a:pt x="2897" y="542"/>
                    </a:lnTo>
                    <a:lnTo>
                      <a:pt x="2897" y="548"/>
                    </a:lnTo>
                    <a:lnTo>
                      <a:pt x="2897" y="555"/>
                    </a:lnTo>
                    <a:lnTo>
                      <a:pt x="2897" y="555"/>
                    </a:lnTo>
                    <a:lnTo>
                      <a:pt x="2904" y="561"/>
                    </a:lnTo>
                    <a:lnTo>
                      <a:pt x="2904" y="561"/>
                    </a:lnTo>
                    <a:lnTo>
                      <a:pt x="2904" y="567"/>
                    </a:lnTo>
                    <a:lnTo>
                      <a:pt x="2904" y="574"/>
                    </a:lnTo>
                    <a:lnTo>
                      <a:pt x="2904" y="574"/>
                    </a:lnTo>
                    <a:lnTo>
                      <a:pt x="2904" y="580"/>
                    </a:lnTo>
                    <a:lnTo>
                      <a:pt x="2904" y="580"/>
                    </a:lnTo>
                    <a:lnTo>
                      <a:pt x="2910" y="587"/>
                    </a:lnTo>
                    <a:lnTo>
                      <a:pt x="2910" y="593"/>
                    </a:lnTo>
                    <a:lnTo>
                      <a:pt x="2910" y="593"/>
                    </a:lnTo>
                    <a:lnTo>
                      <a:pt x="2910" y="599"/>
                    </a:lnTo>
                    <a:lnTo>
                      <a:pt x="2910" y="599"/>
                    </a:lnTo>
                    <a:lnTo>
                      <a:pt x="2910" y="606"/>
                    </a:lnTo>
                    <a:lnTo>
                      <a:pt x="2910" y="606"/>
                    </a:lnTo>
                    <a:lnTo>
                      <a:pt x="2916" y="612"/>
                    </a:lnTo>
                    <a:lnTo>
                      <a:pt x="2916" y="612"/>
                    </a:lnTo>
                    <a:lnTo>
                      <a:pt x="2916" y="618"/>
                    </a:lnTo>
                    <a:lnTo>
                      <a:pt x="2916" y="625"/>
                    </a:lnTo>
                    <a:lnTo>
                      <a:pt x="2916" y="625"/>
                    </a:lnTo>
                    <a:lnTo>
                      <a:pt x="2916" y="631"/>
                    </a:lnTo>
                    <a:lnTo>
                      <a:pt x="2916" y="631"/>
                    </a:lnTo>
                    <a:lnTo>
                      <a:pt x="2923" y="638"/>
                    </a:lnTo>
                    <a:lnTo>
                      <a:pt x="2923" y="638"/>
                    </a:lnTo>
                    <a:lnTo>
                      <a:pt x="2923" y="644"/>
                    </a:lnTo>
                    <a:lnTo>
                      <a:pt x="2923" y="644"/>
                    </a:lnTo>
                    <a:lnTo>
                      <a:pt x="2923" y="650"/>
                    </a:lnTo>
                    <a:lnTo>
                      <a:pt x="2923" y="650"/>
                    </a:lnTo>
                    <a:lnTo>
                      <a:pt x="2923" y="657"/>
                    </a:lnTo>
                    <a:lnTo>
                      <a:pt x="2929" y="657"/>
                    </a:lnTo>
                    <a:lnTo>
                      <a:pt x="2929" y="663"/>
                    </a:lnTo>
                    <a:lnTo>
                      <a:pt x="2929" y="663"/>
                    </a:lnTo>
                    <a:lnTo>
                      <a:pt x="2929" y="669"/>
                    </a:lnTo>
                    <a:lnTo>
                      <a:pt x="2929" y="669"/>
                    </a:lnTo>
                    <a:lnTo>
                      <a:pt x="2929" y="676"/>
                    </a:lnTo>
                    <a:lnTo>
                      <a:pt x="2929" y="676"/>
                    </a:lnTo>
                    <a:lnTo>
                      <a:pt x="2935" y="682"/>
                    </a:lnTo>
                    <a:lnTo>
                      <a:pt x="2935" y="682"/>
                    </a:lnTo>
                    <a:lnTo>
                      <a:pt x="2935" y="689"/>
                    </a:lnTo>
                    <a:lnTo>
                      <a:pt x="2935" y="689"/>
                    </a:lnTo>
                    <a:lnTo>
                      <a:pt x="2935" y="695"/>
                    </a:lnTo>
                    <a:lnTo>
                      <a:pt x="2935" y="695"/>
                    </a:lnTo>
                    <a:lnTo>
                      <a:pt x="2935" y="701"/>
                    </a:lnTo>
                    <a:lnTo>
                      <a:pt x="2942" y="701"/>
                    </a:lnTo>
                    <a:lnTo>
                      <a:pt x="2942" y="708"/>
                    </a:lnTo>
                    <a:lnTo>
                      <a:pt x="2942" y="708"/>
                    </a:lnTo>
                    <a:lnTo>
                      <a:pt x="2942" y="714"/>
                    </a:lnTo>
                    <a:lnTo>
                      <a:pt x="2942" y="714"/>
                    </a:lnTo>
                    <a:lnTo>
                      <a:pt x="2942" y="721"/>
                    </a:lnTo>
                    <a:lnTo>
                      <a:pt x="2942" y="721"/>
                    </a:lnTo>
                    <a:lnTo>
                      <a:pt x="2948" y="727"/>
                    </a:lnTo>
                    <a:lnTo>
                      <a:pt x="2948" y="727"/>
                    </a:lnTo>
                    <a:lnTo>
                      <a:pt x="2948" y="733"/>
                    </a:lnTo>
                    <a:lnTo>
                      <a:pt x="2948" y="733"/>
                    </a:lnTo>
                    <a:lnTo>
                      <a:pt x="2948" y="740"/>
                    </a:lnTo>
                    <a:lnTo>
                      <a:pt x="2948" y="740"/>
                    </a:lnTo>
                    <a:lnTo>
                      <a:pt x="2948" y="746"/>
                    </a:lnTo>
                    <a:lnTo>
                      <a:pt x="2955" y="752"/>
                    </a:lnTo>
                    <a:lnTo>
                      <a:pt x="2955" y="752"/>
                    </a:lnTo>
                    <a:lnTo>
                      <a:pt x="2955" y="759"/>
                    </a:lnTo>
                    <a:lnTo>
                      <a:pt x="2955" y="759"/>
                    </a:lnTo>
                    <a:lnTo>
                      <a:pt x="2955" y="765"/>
                    </a:lnTo>
                    <a:lnTo>
                      <a:pt x="2955" y="772"/>
                    </a:lnTo>
                    <a:lnTo>
                      <a:pt x="2955" y="772"/>
                    </a:lnTo>
                    <a:lnTo>
                      <a:pt x="2961" y="778"/>
                    </a:lnTo>
                    <a:lnTo>
                      <a:pt x="2961" y="778"/>
                    </a:lnTo>
                    <a:lnTo>
                      <a:pt x="2961" y="784"/>
                    </a:lnTo>
                    <a:lnTo>
                      <a:pt x="2961" y="784"/>
                    </a:lnTo>
                    <a:lnTo>
                      <a:pt x="2961" y="791"/>
                    </a:lnTo>
                    <a:lnTo>
                      <a:pt x="2961" y="797"/>
                    </a:lnTo>
                    <a:lnTo>
                      <a:pt x="2961" y="797"/>
                    </a:lnTo>
                    <a:lnTo>
                      <a:pt x="2967" y="803"/>
                    </a:lnTo>
                    <a:lnTo>
                      <a:pt x="2967" y="803"/>
                    </a:lnTo>
                    <a:lnTo>
                      <a:pt x="2967" y="810"/>
                    </a:lnTo>
                    <a:lnTo>
                      <a:pt x="2967" y="810"/>
                    </a:lnTo>
                    <a:lnTo>
                      <a:pt x="2967" y="816"/>
                    </a:lnTo>
                    <a:lnTo>
                      <a:pt x="2967" y="816"/>
                    </a:lnTo>
                    <a:lnTo>
                      <a:pt x="2967" y="823"/>
                    </a:lnTo>
                    <a:lnTo>
                      <a:pt x="2974" y="823"/>
                    </a:lnTo>
                    <a:lnTo>
                      <a:pt x="2974" y="829"/>
                    </a:lnTo>
                    <a:lnTo>
                      <a:pt x="2974" y="829"/>
                    </a:lnTo>
                    <a:lnTo>
                      <a:pt x="2974" y="835"/>
                    </a:lnTo>
                    <a:lnTo>
                      <a:pt x="2974" y="835"/>
                    </a:lnTo>
                    <a:lnTo>
                      <a:pt x="2974" y="842"/>
                    </a:lnTo>
                    <a:lnTo>
                      <a:pt x="2974" y="842"/>
                    </a:lnTo>
                    <a:lnTo>
                      <a:pt x="2980" y="848"/>
                    </a:lnTo>
                    <a:lnTo>
                      <a:pt x="2980" y="848"/>
                    </a:lnTo>
                    <a:lnTo>
                      <a:pt x="2980" y="855"/>
                    </a:lnTo>
                    <a:lnTo>
                      <a:pt x="2980" y="855"/>
                    </a:lnTo>
                    <a:lnTo>
                      <a:pt x="2980" y="861"/>
                    </a:lnTo>
                    <a:lnTo>
                      <a:pt x="2980" y="861"/>
                    </a:lnTo>
                    <a:lnTo>
                      <a:pt x="2980" y="867"/>
                    </a:lnTo>
                    <a:lnTo>
                      <a:pt x="2986" y="867"/>
                    </a:lnTo>
                    <a:lnTo>
                      <a:pt x="2986" y="867"/>
                    </a:lnTo>
                    <a:lnTo>
                      <a:pt x="2986" y="874"/>
                    </a:lnTo>
                    <a:lnTo>
                      <a:pt x="2986" y="874"/>
                    </a:lnTo>
                    <a:lnTo>
                      <a:pt x="2986" y="880"/>
                    </a:lnTo>
                    <a:lnTo>
                      <a:pt x="2986" y="880"/>
                    </a:lnTo>
                    <a:lnTo>
                      <a:pt x="2986" y="880"/>
                    </a:lnTo>
                    <a:lnTo>
                      <a:pt x="2993" y="886"/>
                    </a:lnTo>
                    <a:lnTo>
                      <a:pt x="2993" y="886"/>
                    </a:lnTo>
                    <a:lnTo>
                      <a:pt x="2993" y="893"/>
                    </a:lnTo>
                    <a:lnTo>
                      <a:pt x="2993" y="893"/>
                    </a:lnTo>
                    <a:lnTo>
                      <a:pt x="2993" y="893"/>
                    </a:lnTo>
                    <a:lnTo>
                      <a:pt x="2993" y="899"/>
                    </a:lnTo>
                    <a:lnTo>
                      <a:pt x="2993" y="899"/>
                    </a:lnTo>
                    <a:lnTo>
                      <a:pt x="2999" y="899"/>
                    </a:lnTo>
                    <a:lnTo>
                      <a:pt x="2999" y="906"/>
                    </a:lnTo>
                    <a:lnTo>
                      <a:pt x="2999" y="906"/>
                    </a:lnTo>
                    <a:lnTo>
                      <a:pt x="2999" y="906"/>
                    </a:lnTo>
                    <a:lnTo>
                      <a:pt x="2999" y="912"/>
                    </a:lnTo>
                    <a:lnTo>
                      <a:pt x="2999" y="912"/>
                    </a:lnTo>
                    <a:lnTo>
                      <a:pt x="2999" y="912"/>
                    </a:lnTo>
                    <a:lnTo>
                      <a:pt x="3006" y="918"/>
                    </a:lnTo>
                    <a:lnTo>
                      <a:pt x="3006" y="918"/>
                    </a:lnTo>
                    <a:lnTo>
                      <a:pt x="3006" y="918"/>
                    </a:lnTo>
                    <a:lnTo>
                      <a:pt x="3006" y="918"/>
                    </a:lnTo>
                    <a:lnTo>
                      <a:pt x="3006" y="925"/>
                    </a:lnTo>
                    <a:lnTo>
                      <a:pt x="3006" y="925"/>
                    </a:lnTo>
                    <a:lnTo>
                      <a:pt x="3006" y="925"/>
                    </a:lnTo>
                    <a:lnTo>
                      <a:pt x="3012" y="925"/>
                    </a:lnTo>
                    <a:lnTo>
                      <a:pt x="3012" y="931"/>
                    </a:lnTo>
                    <a:lnTo>
                      <a:pt x="3012" y="931"/>
                    </a:lnTo>
                    <a:lnTo>
                      <a:pt x="3012" y="931"/>
                    </a:lnTo>
                    <a:lnTo>
                      <a:pt x="3012" y="931"/>
                    </a:lnTo>
                    <a:lnTo>
                      <a:pt x="3012" y="937"/>
                    </a:lnTo>
                    <a:lnTo>
                      <a:pt x="3012" y="937"/>
                    </a:lnTo>
                    <a:lnTo>
                      <a:pt x="3018" y="937"/>
                    </a:lnTo>
                    <a:lnTo>
                      <a:pt x="3018" y="937"/>
                    </a:lnTo>
                    <a:lnTo>
                      <a:pt x="3018" y="937"/>
                    </a:lnTo>
                    <a:lnTo>
                      <a:pt x="3018" y="944"/>
                    </a:lnTo>
                    <a:lnTo>
                      <a:pt x="3018" y="944"/>
                    </a:lnTo>
                    <a:lnTo>
                      <a:pt x="3018" y="944"/>
                    </a:lnTo>
                    <a:lnTo>
                      <a:pt x="3025" y="944"/>
                    </a:lnTo>
                    <a:lnTo>
                      <a:pt x="3025" y="944"/>
                    </a:lnTo>
                    <a:lnTo>
                      <a:pt x="3025" y="944"/>
                    </a:lnTo>
                    <a:lnTo>
                      <a:pt x="3025" y="944"/>
                    </a:lnTo>
                    <a:lnTo>
                      <a:pt x="3025" y="944"/>
                    </a:lnTo>
                    <a:lnTo>
                      <a:pt x="3025" y="944"/>
                    </a:lnTo>
                    <a:lnTo>
                      <a:pt x="3025" y="944"/>
                    </a:lnTo>
                    <a:lnTo>
                      <a:pt x="3031" y="944"/>
                    </a:lnTo>
                    <a:lnTo>
                      <a:pt x="3031" y="944"/>
                    </a:lnTo>
                    <a:lnTo>
                      <a:pt x="3031" y="950"/>
                    </a:lnTo>
                    <a:lnTo>
                      <a:pt x="3031" y="950"/>
                    </a:lnTo>
                    <a:lnTo>
                      <a:pt x="3031" y="950"/>
                    </a:lnTo>
                    <a:lnTo>
                      <a:pt x="3031" y="950"/>
                    </a:lnTo>
                    <a:lnTo>
                      <a:pt x="3031" y="950"/>
                    </a:lnTo>
                    <a:lnTo>
                      <a:pt x="3038" y="950"/>
                    </a:lnTo>
                    <a:lnTo>
                      <a:pt x="3038" y="950"/>
                    </a:lnTo>
                    <a:lnTo>
                      <a:pt x="3038" y="950"/>
                    </a:lnTo>
                    <a:lnTo>
                      <a:pt x="3038" y="950"/>
                    </a:lnTo>
                    <a:lnTo>
                      <a:pt x="3038" y="950"/>
                    </a:lnTo>
                    <a:lnTo>
                      <a:pt x="3038" y="950"/>
                    </a:lnTo>
                    <a:lnTo>
                      <a:pt x="3038" y="950"/>
                    </a:lnTo>
                    <a:lnTo>
                      <a:pt x="3044" y="950"/>
                    </a:lnTo>
                    <a:lnTo>
                      <a:pt x="3044" y="950"/>
                    </a:lnTo>
                    <a:lnTo>
                      <a:pt x="3044" y="950"/>
                    </a:lnTo>
                    <a:lnTo>
                      <a:pt x="3044" y="950"/>
                    </a:lnTo>
                    <a:lnTo>
                      <a:pt x="3044" y="950"/>
                    </a:lnTo>
                    <a:lnTo>
                      <a:pt x="3044" y="950"/>
                    </a:lnTo>
                    <a:lnTo>
                      <a:pt x="3044" y="950"/>
                    </a:lnTo>
                    <a:lnTo>
                      <a:pt x="3050" y="950"/>
                    </a:lnTo>
                    <a:lnTo>
                      <a:pt x="3050" y="950"/>
                    </a:lnTo>
                    <a:lnTo>
                      <a:pt x="3050" y="950"/>
                    </a:lnTo>
                    <a:lnTo>
                      <a:pt x="3050" y="950"/>
                    </a:lnTo>
                    <a:lnTo>
                      <a:pt x="3050" y="950"/>
                    </a:lnTo>
                    <a:lnTo>
                      <a:pt x="3050" y="950"/>
                    </a:lnTo>
                    <a:lnTo>
                      <a:pt x="3050" y="950"/>
                    </a:lnTo>
                    <a:lnTo>
                      <a:pt x="3057" y="950"/>
                    </a:lnTo>
                    <a:lnTo>
                      <a:pt x="3057" y="950"/>
                    </a:lnTo>
                    <a:lnTo>
                      <a:pt x="3057" y="944"/>
                    </a:lnTo>
                    <a:lnTo>
                      <a:pt x="3057" y="944"/>
                    </a:lnTo>
                    <a:lnTo>
                      <a:pt x="3057" y="944"/>
                    </a:lnTo>
                    <a:lnTo>
                      <a:pt x="3057" y="944"/>
                    </a:lnTo>
                    <a:lnTo>
                      <a:pt x="3057" y="944"/>
                    </a:lnTo>
                    <a:lnTo>
                      <a:pt x="3063" y="944"/>
                    </a:lnTo>
                    <a:lnTo>
                      <a:pt x="3063" y="944"/>
                    </a:lnTo>
                    <a:lnTo>
                      <a:pt x="3063" y="944"/>
                    </a:lnTo>
                    <a:lnTo>
                      <a:pt x="3063" y="944"/>
                    </a:lnTo>
                    <a:lnTo>
                      <a:pt x="3063" y="944"/>
                    </a:lnTo>
                    <a:lnTo>
                      <a:pt x="3063" y="944"/>
                    </a:lnTo>
                    <a:lnTo>
                      <a:pt x="3063" y="944"/>
                    </a:lnTo>
                    <a:lnTo>
                      <a:pt x="3069" y="937"/>
                    </a:lnTo>
                    <a:lnTo>
                      <a:pt x="3069" y="937"/>
                    </a:lnTo>
                    <a:lnTo>
                      <a:pt x="3069" y="937"/>
                    </a:lnTo>
                    <a:lnTo>
                      <a:pt x="3069" y="937"/>
                    </a:lnTo>
                    <a:lnTo>
                      <a:pt x="3069" y="937"/>
                    </a:lnTo>
                    <a:lnTo>
                      <a:pt x="3069" y="937"/>
                    </a:lnTo>
                    <a:lnTo>
                      <a:pt x="3069" y="937"/>
                    </a:lnTo>
                    <a:lnTo>
                      <a:pt x="3076" y="937"/>
                    </a:lnTo>
                    <a:lnTo>
                      <a:pt x="3076" y="937"/>
                    </a:lnTo>
                    <a:lnTo>
                      <a:pt x="3076" y="931"/>
                    </a:lnTo>
                    <a:lnTo>
                      <a:pt x="3076" y="931"/>
                    </a:lnTo>
                    <a:lnTo>
                      <a:pt x="3076" y="931"/>
                    </a:lnTo>
                    <a:lnTo>
                      <a:pt x="3076" y="931"/>
                    </a:lnTo>
                    <a:lnTo>
                      <a:pt x="3076" y="931"/>
                    </a:lnTo>
                    <a:lnTo>
                      <a:pt x="3082" y="931"/>
                    </a:lnTo>
                    <a:lnTo>
                      <a:pt x="3082" y="925"/>
                    </a:lnTo>
                    <a:lnTo>
                      <a:pt x="3082" y="925"/>
                    </a:lnTo>
                    <a:lnTo>
                      <a:pt x="3082" y="925"/>
                    </a:lnTo>
                    <a:lnTo>
                      <a:pt x="3082" y="925"/>
                    </a:lnTo>
                    <a:lnTo>
                      <a:pt x="3082" y="925"/>
                    </a:lnTo>
                    <a:lnTo>
                      <a:pt x="3082" y="925"/>
                    </a:lnTo>
                    <a:lnTo>
                      <a:pt x="3089" y="925"/>
                    </a:lnTo>
                    <a:lnTo>
                      <a:pt x="3089" y="918"/>
                    </a:lnTo>
                    <a:lnTo>
                      <a:pt x="3089" y="918"/>
                    </a:lnTo>
                    <a:lnTo>
                      <a:pt x="3089" y="918"/>
                    </a:lnTo>
                    <a:lnTo>
                      <a:pt x="3089" y="918"/>
                    </a:lnTo>
                    <a:lnTo>
                      <a:pt x="3089" y="918"/>
                    </a:lnTo>
                    <a:lnTo>
                      <a:pt x="3089" y="918"/>
                    </a:lnTo>
                    <a:lnTo>
                      <a:pt x="3095" y="912"/>
                    </a:lnTo>
                    <a:lnTo>
                      <a:pt x="3095" y="912"/>
                    </a:lnTo>
                    <a:lnTo>
                      <a:pt x="3095" y="912"/>
                    </a:lnTo>
                    <a:lnTo>
                      <a:pt x="3095" y="912"/>
                    </a:lnTo>
                    <a:lnTo>
                      <a:pt x="3095" y="912"/>
                    </a:lnTo>
                    <a:lnTo>
                      <a:pt x="3095" y="912"/>
                    </a:lnTo>
                    <a:lnTo>
                      <a:pt x="3095" y="906"/>
                    </a:lnTo>
                    <a:lnTo>
                      <a:pt x="3101" y="906"/>
                    </a:lnTo>
                    <a:lnTo>
                      <a:pt x="3101" y="906"/>
                    </a:lnTo>
                    <a:lnTo>
                      <a:pt x="3101" y="906"/>
                    </a:lnTo>
                    <a:lnTo>
                      <a:pt x="3101" y="906"/>
                    </a:lnTo>
                    <a:lnTo>
                      <a:pt x="3101" y="906"/>
                    </a:lnTo>
                    <a:lnTo>
                      <a:pt x="3101" y="899"/>
                    </a:lnTo>
                    <a:lnTo>
                      <a:pt x="3101" y="899"/>
                    </a:lnTo>
                    <a:lnTo>
                      <a:pt x="3108" y="899"/>
                    </a:lnTo>
                    <a:lnTo>
                      <a:pt x="3108" y="899"/>
                    </a:lnTo>
                    <a:lnTo>
                      <a:pt x="3108" y="899"/>
                    </a:lnTo>
                    <a:lnTo>
                      <a:pt x="3108" y="893"/>
                    </a:lnTo>
                    <a:lnTo>
                      <a:pt x="3108" y="893"/>
                    </a:lnTo>
                    <a:lnTo>
                      <a:pt x="3108" y="893"/>
                    </a:lnTo>
                    <a:lnTo>
                      <a:pt x="3108" y="893"/>
                    </a:lnTo>
                    <a:lnTo>
                      <a:pt x="3114" y="893"/>
                    </a:lnTo>
                    <a:lnTo>
                      <a:pt x="3114" y="886"/>
                    </a:lnTo>
                    <a:lnTo>
                      <a:pt x="3114" y="886"/>
                    </a:lnTo>
                    <a:lnTo>
                      <a:pt x="3114" y="886"/>
                    </a:lnTo>
                    <a:lnTo>
                      <a:pt x="3114" y="886"/>
                    </a:lnTo>
                    <a:lnTo>
                      <a:pt x="3114" y="880"/>
                    </a:lnTo>
                    <a:lnTo>
                      <a:pt x="3114" y="880"/>
                    </a:lnTo>
                    <a:lnTo>
                      <a:pt x="3120" y="880"/>
                    </a:lnTo>
                    <a:lnTo>
                      <a:pt x="3120" y="880"/>
                    </a:lnTo>
                    <a:lnTo>
                      <a:pt x="3120" y="874"/>
                    </a:lnTo>
                    <a:lnTo>
                      <a:pt x="3120" y="874"/>
                    </a:lnTo>
                    <a:lnTo>
                      <a:pt x="3120" y="874"/>
                    </a:lnTo>
                    <a:lnTo>
                      <a:pt x="3120" y="874"/>
                    </a:lnTo>
                    <a:lnTo>
                      <a:pt x="3120" y="874"/>
                    </a:lnTo>
                    <a:lnTo>
                      <a:pt x="3127" y="867"/>
                    </a:lnTo>
                    <a:lnTo>
                      <a:pt x="3127" y="867"/>
                    </a:lnTo>
                    <a:lnTo>
                      <a:pt x="3127" y="867"/>
                    </a:lnTo>
                    <a:lnTo>
                      <a:pt x="3127" y="861"/>
                    </a:lnTo>
                    <a:lnTo>
                      <a:pt x="3127" y="861"/>
                    </a:lnTo>
                    <a:lnTo>
                      <a:pt x="3127" y="861"/>
                    </a:lnTo>
                    <a:lnTo>
                      <a:pt x="3127" y="861"/>
                    </a:lnTo>
                    <a:lnTo>
                      <a:pt x="3133" y="855"/>
                    </a:lnTo>
                    <a:lnTo>
                      <a:pt x="3133" y="855"/>
                    </a:lnTo>
                    <a:lnTo>
                      <a:pt x="3133" y="855"/>
                    </a:lnTo>
                    <a:lnTo>
                      <a:pt x="3133" y="855"/>
                    </a:lnTo>
                    <a:lnTo>
                      <a:pt x="3133" y="848"/>
                    </a:lnTo>
                    <a:lnTo>
                      <a:pt x="3133" y="848"/>
                    </a:lnTo>
                    <a:lnTo>
                      <a:pt x="3133" y="848"/>
                    </a:lnTo>
                    <a:lnTo>
                      <a:pt x="3140" y="842"/>
                    </a:lnTo>
                    <a:lnTo>
                      <a:pt x="3140" y="842"/>
                    </a:lnTo>
                    <a:lnTo>
                      <a:pt x="3140" y="842"/>
                    </a:lnTo>
                    <a:lnTo>
                      <a:pt x="3140" y="835"/>
                    </a:lnTo>
                    <a:lnTo>
                      <a:pt x="3140" y="835"/>
                    </a:lnTo>
                    <a:lnTo>
                      <a:pt x="3140" y="835"/>
                    </a:lnTo>
                    <a:lnTo>
                      <a:pt x="3140" y="835"/>
                    </a:lnTo>
                    <a:lnTo>
                      <a:pt x="3146" y="829"/>
                    </a:lnTo>
                    <a:lnTo>
                      <a:pt x="3146" y="829"/>
                    </a:lnTo>
                    <a:lnTo>
                      <a:pt x="3146" y="829"/>
                    </a:lnTo>
                    <a:lnTo>
                      <a:pt x="3146" y="823"/>
                    </a:lnTo>
                    <a:lnTo>
                      <a:pt x="3146" y="823"/>
                    </a:lnTo>
                    <a:lnTo>
                      <a:pt x="3146" y="816"/>
                    </a:lnTo>
                    <a:lnTo>
                      <a:pt x="3152" y="816"/>
                    </a:lnTo>
                    <a:lnTo>
                      <a:pt x="3152" y="816"/>
                    </a:lnTo>
                    <a:lnTo>
                      <a:pt x="3152" y="810"/>
                    </a:lnTo>
                    <a:lnTo>
                      <a:pt x="3152" y="810"/>
                    </a:lnTo>
                    <a:lnTo>
                      <a:pt x="3152" y="803"/>
                    </a:lnTo>
                    <a:lnTo>
                      <a:pt x="3152" y="803"/>
                    </a:lnTo>
                    <a:lnTo>
                      <a:pt x="3152" y="803"/>
                    </a:lnTo>
                    <a:lnTo>
                      <a:pt x="3159" y="810"/>
                    </a:lnTo>
                    <a:lnTo>
                      <a:pt x="3159" y="810"/>
                    </a:lnTo>
                    <a:lnTo>
                      <a:pt x="3159" y="810"/>
                    </a:lnTo>
                    <a:lnTo>
                      <a:pt x="3159" y="810"/>
                    </a:lnTo>
                    <a:lnTo>
                      <a:pt x="3159" y="816"/>
                    </a:lnTo>
                    <a:lnTo>
                      <a:pt x="3159" y="816"/>
                    </a:lnTo>
                    <a:lnTo>
                      <a:pt x="3159" y="816"/>
                    </a:lnTo>
                    <a:lnTo>
                      <a:pt x="3159" y="816"/>
                    </a:lnTo>
                    <a:lnTo>
                      <a:pt x="3165" y="823"/>
                    </a:lnTo>
                    <a:lnTo>
                      <a:pt x="3165" y="823"/>
                    </a:lnTo>
                    <a:lnTo>
                      <a:pt x="3165" y="823"/>
                    </a:lnTo>
                    <a:lnTo>
                      <a:pt x="3165" y="823"/>
                    </a:lnTo>
                    <a:lnTo>
                      <a:pt x="3165" y="829"/>
                    </a:lnTo>
                    <a:lnTo>
                      <a:pt x="3165" y="829"/>
                    </a:lnTo>
                    <a:lnTo>
                      <a:pt x="3165" y="829"/>
                    </a:lnTo>
                    <a:lnTo>
                      <a:pt x="3172" y="829"/>
                    </a:lnTo>
                    <a:lnTo>
                      <a:pt x="3172" y="829"/>
                    </a:lnTo>
                    <a:lnTo>
                      <a:pt x="3172" y="835"/>
                    </a:lnTo>
                    <a:lnTo>
                      <a:pt x="3172" y="835"/>
                    </a:lnTo>
                    <a:lnTo>
                      <a:pt x="3172" y="835"/>
                    </a:lnTo>
                    <a:lnTo>
                      <a:pt x="3172" y="835"/>
                    </a:lnTo>
                    <a:lnTo>
                      <a:pt x="3172" y="842"/>
                    </a:lnTo>
                    <a:lnTo>
                      <a:pt x="3178" y="842"/>
                    </a:lnTo>
                    <a:lnTo>
                      <a:pt x="3178" y="842"/>
                    </a:lnTo>
                    <a:lnTo>
                      <a:pt x="3178" y="842"/>
                    </a:lnTo>
                    <a:lnTo>
                      <a:pt x="3178" y="842"/>
                    </a:lnTo>
                    <a:lnTo>
                      <a:pt x="3178" y="848"/>
                    </a:lnTo>
                    <a:lnTo>
                      <a:pt x="3178" y="848"/>
                    </a:lnTo>
                    <a:lnTo>
                      <a:pt x="3178" y="848"/>
                    </a:lnTo>
                    <a:lnTo>
                      <a:pt x="3184" y="848"/>
                    </a:lnTo>
                    <a:lnTo>
                      <a:pt x="3184" y="848"/>
                    </a:lnTo>
                    <a:lnTo>
                      <a:pt x="3184" y="855"/>
                    </a:lnTo>
                    <a:lnTo>
                      <a:pt x="3184" y="855"/>
                    </a:lnTo>
                    <a:lnTo>
                      <a:pt x="3184" y="855"/>
                    </a:lnTo>
                    <a:lnTo>
                      <a:pt x="3184" y="855"/>
                    </a:lnTo>
                    <a:lnTo>
                      <a:pt x="3184" y="855"/>
                    </a:lnTo>
                    <a:lnTo>
                      <a:pt x="3191" y="861"/>
                    </a:lnTo>
                    <a:lnTo>
                      <a:pt x="3191" y="861"/>
                    </a:lnTo>
                    <a:lnTo>
                      <a:pt x="3191" y="861"/>
                    </a:lnTo>
                    <a:lnTo>
                      <a:pt x="3191" y="861"/>
                    </a:lnTo>
                    <a:lnTo>
                      <a:pt x="3191" y="861"/>
                    </a:lnTo>
                    <a:lnTo>
                      <a:pt x="3191" y="867"/>
                    </a:lnTo>
                    <a:lnTo>
                      <a:pt x="3197" y="867"/>
                    </a:lnTo>
                    <a:lnTo>
                      <a:pt x="3197" y="867"/>
                    </a:lnTo>
                    <a:lnTo>
                      <a:pt x="3197" y="861"/>
                    </a:lnTo>
                    <a:lnTo>
                      <a:pt x="3197" y="861"/>
                    </a:lnTo>
                    <a:lnTo>
                      <a:pt x="3197" y="861"/>
                    </a:lnTo>
                    <a:lnTo>
                      <a:pt x="3197" y="855"/>
                    </a:lnTo>
                    <a:lnTo>
                      <a:pt x="3197" y="848"/>
                    </a:lnTo>
                    <a:lnTo>
                      <a:pt x="3203" y="848"/>
                    </a:lnTo>
                    <a:lnTo>
                      <a:pt x="3203" y="842"/>
                    </a:lnTo>
                    <a:lnTo>
                      <a:pt x="3203" y="842"/>
                    </a:lnTo>
                    <a:lnTo>
                      <a:pt x="3203" y="835"/>
                    </a:lnTo>
                    <a:lnTo>
                      <a:pt x="3203" y="835"/>
                    </a:lnTo>
                    <a:lnTo>
                      <a:pt x="3203" y="829"/>
                    </a:lnTo>
                    <a:lnTo>
                      <a:pt x="3203" y="829"/>
                    </a:lnTo>
                    <a:lnTo>
                      <a:pt x="3210" y="823"/>
                    </a:lnTo>
                    <a:lnTo>
                      <a:pt x="3210" y="823"/>
                    </a:lnTo>
                    <a:lnTo>
                      <a:pt x="3210" y="816"/>
                    </a:lnTo>
                    <a:lnTo>
                      <a:pt x="3210" y="816"/>
                    </a:lnTo>
                    <a:lnTo>
                      <a:pt x="3210" y="810"/>
                    </a:lnTo>
                    <a:lnTo>
                      <a:pt x="3210" y="803"/>
                    </a:lnTo>
                    <a:lnTo>
                      <a:pt x="3210" y="803"/>
                    </a:lnTo>
                    <a:lnTo>
                      <a:pt x="3216" y="797"/>
                    </a:lnTo>
                    <a:lnTo>
                      <a:pt x="3216" y="797"/>
                    </a:lnTo>
                    <a:lnTo>
                      <a:pt x="3216" y="791"/>
                    </a:lnTo>
                    <a:lnTo>
                      <a:pt x="3216" y="784"/>
                    </a:lnTo>
                    <a:lnTo>
                      <a:pt x="3216" y="784"/>
                    </a:lnTo>
                    <a:lnTo>
                      <a:pt x="3216" y="778"/>
                    </a:lnTo>
                    <a:lnTo>
                      <a:pt x="3216" y="778"/>
                    </a:lnTo>
                    <a:lnTo>
                      <a:pt x="3223" y="772"/>
                    </a:lnTo>
                    <a:lnTo>
                      <a:pt x="3223" y="765"/>
                    </a:lnTo>
                    <a:lnTo>
                      <a:pt x="3223" y="765"/>
                    </a:lnTo>
                    <a:lnTo>
                      <a:pt x="3223" y="759"/>
                    </a:lnTo>
                    <a:lnTo>
                      <a:pt x="3223" y="752"/>
                    </a:lnTo>
                    <a:lnTo>
                      <a:pt x="3223" y="752"/>
                    </a:lnTo>
                    <a:lnTo>
                      <a:pt x="3223" y="746"/>
                    </a:lnTo>
                    <a:lnTo>
                      <a:pt x="3229" y="740"/>
                    </a:lnTo>
                    <a:lnTo>
                      <a:pt x="3229" y="733"/>
                    </a:lnTo>
                    <a:lnTo>
                      <a:pt x="3229" y="733"/>
                    </a:lnTo>
                    <a:lnTo>
                      <a:pt x="3229" y="727"/>
                    </a:lnTo>
                    <a:lnTo>
                      <a:pt x="3229" y="721"/>
                    </a:lnTo>
                    <a:lnTo>
                      <a:pt x="3229" y="721"/>
                    </a:lnTo>
                    <a:lnTo>
                      <a:pt x="3229" y="714"/>
                    </a:lnTo>
                    <a:lnTo>
                      <a:pt x="3235" y="708"/>
                    </a:lnTo>
                    <a:lnTo>
                      <a:pt x="3235" y="708"/>
                    </a:lnTo>
                    <a:lnTo>
                      <a:pt x="3235" y="701"/>
                    </a:lnTo>
                    <a:lnTo>
                      <a:pt x="3235" y="695"/>
                    </a:lnTo>
                    <a:lnTo>
                      <a:pt x="3235" y="695"/>
                    </a:lnTo>
                    <a:lnTo>
                      <a:pt x="3235" y="695"/>
                    </a:lnTo>
                    <a:lnTo>
                      <a:pt x="3235" y="695"/>
                    </a:lnTo>
                    <a:lnTo>
                      <a:pt x="3242" y="695"/>
                    </a:lnTo>
                    <a:lnTo>
                      <a:pt x="3242" y="701"/>
                    </a:lnTo>
                    <a:lnTo>
                      <a:pt x="3242" y="701"/>
                    </a:lnTo>
                    <a:lnTo>
                      <a:pt x="3242" y="701"/>
                    </a:lnTo>
                    <a:lnTo>
                      <a:pt x="3242" y="708"/>
                    </a:lnTo>
                    <a:lnTo>
                      <a:pt x="3242" y="708"/>
                    </a:lnTo>
                    <a:lnTo>
                      <a:pt x="3242" y="708"/>
                    </a:lnTo>
                    <a:lnTo>
                      <a:pt x="3248" y="708"/>
                    </a:lnTo>
                    <a:lnTo>
                      <a:pt x="3248" y="714"/>
                    </a:lnTo>
                    <a:lnTo>
                      <a:pt x="3248" y="714"/>
                    </a:lnTo>
                    <a:lnTo>
                      <a:pt x="3248" y="714"/>
                    </a:lnTo>
                    <a:lnTo>
                      <a:pt x="3248" y="714"/>
                    </a:lnTo>
                    <a:lnTo>
                      <a:pt x="3248" y="721"/>
                    </a:lnTo>
                    <a:lnTo>
                      <a:pt x="3255" y="721"/>
                    </a:lnTo>
                    <a:lnTo>
                      <a:pt x="3255" y="727"/>
                    </a:lnTo>
                    <a:lnTo>
                      <a:pt x="3255" y="727"/>
                    </a:lnTo>
                    <a:lnTo>
                      <a:pt x="3255" y="727"/>
                    </a:lnTo>
                    <a:lnTo>
                      <a:pt x="3255" y="727"/>
                    </a:lnTo>
                    <a:lnTo>
                      <a:pt x="3255" y="733"/>
                    </a:lnTo>
                    <a:lnTo>
                      <a:pt x="3255" y="733"/>
                    </a:lnTo>
                    <a:lnTo>
                      <a:pt x="3261" y="733"/>
                    </a:lnTo>
                    <a:lnTo>
                      <a:pt x="3261" y="733"/>
                    </a:lnTo>
                    <a:lnTo>
                      <a:pt x="3261" y="740"/>
                    </a:lnTo>
                    <a:lnTo>
                      <a:pt x="3261" y="740"/>
                    </a:lnTo>
                    <a:lnTo>
                      <a:pt x="3261" y="740"/>
                    </a:lnTo>
                    <a:lnTo>
                      <a:pt x="3261" y="740"/>
                    </a:lnTo>
                    <a:lnTo>
                      <a:pt x="3261" y="746"/>
                    </a:lnTo>
                    <a:lnTo>
                      <a:pt x="3267" y="746"/>
                    </a:lnTo>
                    <a:lnTo>
                      <a:pt x="3267" y="746"/>
                    </a:lnTo>
                    <a:lnTo>
                      <a:pt x="3267" y="752"/>
                    </a:lnTo>
                    <a:lnTo>
                      <a:pt x="3267" y="752"/>
                    </a:lnTo>
                    <a:lnTo>
                      <a:pt x="3267" y="752"/>
                    </a:lnTo>
                    <a:lnTo>
                      <a:pt x="3267" y="752"/>
                    </a:lnTo>
                    <a:lnTo>
                      <a:pt x="3267" y="752"/>
                    </a:lnTo>
                    <a:lnTo>
                      <a:pt x="3274" y="759"/>
                    </a:lnTo>
                    <a:lnTo>
                      <a:pt x="3274" y="759"/>
                    </a:lnTo>
                    <a:lnTo>
                      <a:pt x="3274" y="759"/>
                    </a:lnTo>
                    <a:lnTo>
                      <a:pt x="3274" y="759"/>
                    </a:lnTo>
                    <a:lnTo>
                      <a:pt x="3274" y="765"/>
                    </a:lnTo>
                    <a:lnTo>
                      <a:pt x="3274" y="765"/>
                    </a:lnTo>
                    <a:lnTo>
                      <a:pt x="3274" y="765"/>
                    </a:lnTo>
                    <a:lnTo>
                      <a:pt x="3280" y="765"/>
                    </a:lnTo>
                    <a:lnTo>
                      <a:pt x="3280" y="772"/>
                    </a:lnTo>
                    <a:lnTo>
                      <a:pt x="3280" y="772"/>
                    </a:lnTo>
                    <a:lnTo>
                      <a:pt x="3280" y="772"/>
                    </a:lnTo>
                    <a:lnTo>
                      <a:pt x="3280" y="772"/>
                    </a:lnTo>
                    <a:lnTo>
                      <a:pt x="3280" y="778"/>
                    </a:lnTo>
                    <a:lnTo>
                      <a:pt x="3280" y="778"/>
                    </a:lnTo>
                    <a:lnTo>
                      <a:pt x="3286" y="778"/>
                    </a:lnTo>
                    <a:lnTo>
                      <a:pt x="3286" y="778"/>
                    </a:lnTo>
                    <a:lnTo>
                      <a:pt x="3286" y="778"/>
                    </a:lnTo>
                    <a:lnTo>
                      <a:pt x="3286" y="784"/>
                    </a:lnTo>
                    <a:lnTo>
                      <a:pt x="3286" y="784"/>
                    </a:lnTo>
                    <a:lnTo>
                      <a:pt x="3286" y="784"/>
                    </a:lnTo>
                    <a:lnTo>
                      <a:pt x="3286" y="784"/>
                    </a:lnTo>
                    <a:lnTo>
                      <a:pt x="3286" y="791"/>
                    </a:lnTo>
                    <a:lnTo>
                      <a:pt x="3293" y="791"/>
                    </a:lnTo>
                    <a:lnTo>
                      <a:pt x="3293" y="791"/>
                    </a:lnTo>
                    <a:lnTo>
                      <a:pt x="3293" y="791"/>
                    </a:lnTo>
                    <a:lnTo>
                      <a:pt x="3293" y="791"/>
                    </a:lnTo>
                    <a:lnTo>
                      <a:pt x="3293" y="797"/>
                    </a:lnTo>
                    <a:lnTo>
                      <a:pt x="3293" y="797"/>
                    </a:lnTo>
                    <a:lnTo>
                      <a:pt x="3293" y="797"/>
                    </a:lnTo>
                    <a:lnTo>
                      <a:pt x="3299" y="797"/>
                    </a:lnTo>
                    <a:lnTo>
                      <a:pt x="3299" y="797"/>
                    </a:lnTo>
                    <a:lnTo>
                      <a:pt x="3299" y="803"/>
                    </a:lnTo>
                    <a:lnTo>
                      <a:pt x="3299" y="803"/>
                    </a:lnTo>
                    <a:lnTo>
                      <a:pt x="3299" y="803"/>
                    </a:lnTo>
                    <a:lnTo>
                      <a:pt x="3299" y="803"/>
                    </a:lnTo>
                    <a:lnTo>
                      <a:pt x="3299" y="810"/>
                    </a:lnTo>
                    <a:lnTo>
                      <a:pt x="3306" y="810"/>
                    </a:lnTo>
                    <a:lnTo>
                      <a:pt x="3306" y="810"/>
                    </a:lnTo>
                    <a:lnTo>
                      <a:pt x="3306" y="810"/>
                    </a:lnTo>
                    <a:lnTo>
                      <a:pt x="3306" y="816"/>
                    </a:lnTo>
                    <a:lnTo>
                      <a:pt x="3306" y="816"/>
                    </a:lnTo>
                    <a:lnTo>
                      <a:pt x="3306" y="816"/>
                    </a:lnTo>
                    <a:lnTo>
                      <a:pt x="3312" y="823"/>
                    </a:lnTo>
                    <a:lnTo>
                      <a:pt x="3312" y="823"/>
                    </a:lnTo>
                    <a:lnTo>
                      <a:pt x="3312" y="823"/>
                    </a:lnTo>
                    <a:lnTo>
                      <a:pt x="3312" y="829"/>
                    </a:lnTo>
                    <a:lnTo>
                      <a:pt x="3312" y="829"/>
                    </a:lnTo>
                    <a:lnTo>
                      <a:pt x="3312" y="829"/>
                    </a:lnTo>
                    <a:lnTo>
                      <a:pt x="3312" y="829"/>
                    </a:lnTo>
                    <a:lnTo>
                      <a:pt x="3318" y="835"/>
                    </a:lnTo>
                    <a:lnTo>
                      <a:pt x="3318" y="835"/>
                    </a:lnTo>
                    <a:lnTo>
                      <a:pt x="3318" y="835"/>
                    </a:lnTo>
                    <a:lnTo>
                      <a:pt x="3318" y="842"/>
                    </a:lnTo>
                    <a:lnTo>
                      <a:pt x="3318" y="842"/>
                    </a:lnTo>
                    <a:lnTo>
                      <a:pt x="3318" y="842"/>
                    </a:lnTo>
                    <a:lnTo>
                      <a:pt x="3318" y="848"/>
                    </a:lnTo>
                    <a:lnTo>
                      <a:pt x="3325" y="848"/>
                    </a:lnTo>
                    <a:lnTo>
                      <a:pt x="3325" y="848"/>
                    </a:lnTo>
                    <a:lnTo>
                      <a:pt x="3325" y="848"/>
                    </a:lnTo>
                    <a:lnTo>
                      <a:pt x="3325" y="855"/>
                    </a:lnTo>
                    <a:lnTo>
                      <a:pt x="3325" y="855"/>
                    </a:lnTo>
                    <a:lnTo>
                      <a:pt x="3325" y="855"/>
                    </a:lnTo>
                    <a:lnTo>
                      <a:pt x="3325" y="861"/>
                    </a:lnTo>
                    <a:lnTo>
                      <a:pt x="3331" y="861"/>
                    </a:lnTo>
                    <a:lnTo>
                      <a:pt x="3331" y="861"/>
                    </a:lnTo>
                    <a:lnTo>
                      <a:pt x="3331" y="861"/>
                    </a:lnTo>
                    <a:lnTo>
                      <a:pt x="3331" y="867"/>
                    </a:lnTo>
                    <a:lnTo>
                      <a:pt x="3331" y="867"/>
                    </a:lnTo>
                    <a:lnTo>
                      <a:pt x="3331" y="867"/>
                    </a:lnTo>
                    <a:lnTo>
                      <a:pt x="3331" y="867"/>
                    </a:lnTo>
                    <a:lnTo>
                      <a:pt x="3337" y="874"/>
                    </a:lnTo>
                    <a:lnTo>
                      <a:pt x="3337" y="874"/>
                    </a:lnTo>
                    <a:lnTo>
                      <a:pt x="3337" y="874"/>
                    </a:lnTo>
                    <a:lnTo>
                      <a:pt x="3337" y="874"/>
                    </a:lnTo>
                    <a:lnTo>
                      <a:pt x="3337" y="880"/>
                    </a:lnTo>
                    <a:lnTo>
                      <a:pt x="3337" y="880"/>
                    </a:lnTo>
                    <a:lnTo>
                      <a:pt x="3337" y="880"/>
                    </a:lnTo>
                    <a:lnTo>
                      <a:pt x="3344" y="880"/>
                    </a:lnTo>
                    <a:lnTo>
                      <a:pt x="3344" y="880"/>
                    </a:lnTo>
                    <a:lnTo>
                      <a:pt x="3344" y="886"/>
                    </a:lnTo>
                    <a:lnTo>
                      <a:pt x="3344" y="886"/>
                    </a:lnTo>
                    <a:lnTo>
                      <a:pt x="3344" y="886"/>
                    </a:lnTo>
                    <a:lnTo>
                      <a:pt x="3344" y="886"/>
                    </a:lnTo>
                    <a:lnTo>
                      <a:pt x="3344" y="886"/>
                    </a:lnTo>
                    <a:lnTo>
                      <a:pt x="3344" y="893"/>
                    </a:lnTo>
                    <a:lnTo>
                      <a:pt x="3350" y="893"/>
                    </a:lnTo>
                    <a:lnTo>
                      <a:pt x="3350" y="893"/>
                    </a:lnTo>
                    <a:lnTo>
                      <a:pt x="3350" y="893"/>
                    </a:lnTo>
                    <a:lnTo>
                      <a:pt x="3350" y="899"/>
                    </a:lnTo>
                    <a:lnTo>
                      <a:pt x="3350" y="899"/>
                    </a:lnTo>
                    <a:lnTo>
                      <a:pt x="3350" y="899"/>
                    </a:lnTo>
                    <a:lnTo>
                      <a:pt x="3357" y="899"/>
                    </a:lnTo>
                    <a:lnTo>
                      <a:pt x="3357" y="899"/>
                    </a:lnTo>
                    <a:lnTo>
                      <a:pt x="3357" y="906"/>
                    </a:lnTo>
                    <a:lnTo>
                      <a:pt x="3357" y="906"/>
                    </a:lnTo>
                    <a:lnTo>
                      <a:pt x="3357" y="906"/>
                    </a:lnTo>
                    <a:lnTo>
                      <a:pt x="3357" y="906"/>
                    </a:lnTo>
                    <a:lnTo>
                      <a:pt x="3357" y="906"/>
                    </a:lnTo>
                    <a:lnTo>
                      <a:pt x="3363" y="906"/>
                    </a:lnTo>
                    <a:lnTo>
                      <a:pt x="3363" y="912"/>
                    </a:lnTo>
                    <a:lnTo>
                      <a:pt x="3363" y="912"/>
                    </a:lnTo>
                    <a:lnTo>
                      <a:pt x="3363" y="912"/>
                    </a:lnTo>
                    <a:lnTo>
                      <a:pt x="3363" y="912"/>
                    </a:lnTo>
                    <a:lnTo>
                      <a:pt x="3363" y="912"/>
                    </a:lnTo>
                    <a:lnTo>
                      <a:pt x="3363" y="912"/>
                    </a:lnTo>
                    <a:lnTo>
                      <a:pt x="3369" y="912"/>
                    </a:lnTo>
                    <a:lnTo>
                      <a:pt x="3369" y="918"/>
                    </a:lnTo>
                    <a:lnTo>
                      <a:pt x="3369" y="918"/>
                    </a:lnTo>
                    <a:lnTo>
                      <a:pt x="3369" y="918"/>
                    </a:lnTo>
                    <a:lnTo>
                      <a:pt x="3369" y="918"/>
                    </a:lnTo>
                    <a:lnTo>
                      <a:pt x="3369" y="918"/>
                    </a:lnTo>
                    <a:lnTo>
                      <a:pt x="3369" y="918"/>
                    </a:lnTo>
                    <a:lnTo>
                      <a:pt x="3376" y="918"/>
                    </a:lnTo>
                    <a:lnTo>
                      <a:pt x="3376" y="918"/>
                    </a:lnTo>
                    <a:lnTo>
                      <a:pt x="3376" y="918"/>
                    </a:lnTo>
                    <a:lnTo>
                      <a:pt x="3376" y="918"/>
                    </a:lnTo>
                    <a:lnTo>
                      <a:pt x="3376" y="918"/>
                    </a:lnTo>
                    <a:lnTo>
                      <a:pt x="3376" y="918"/>
                    </a:lnTo>
                    <a:lnTo>
                      <a:pt x="3376" y="912"/>
                    </a:lnTo>
                    <a:lnTo>
                      <a:pt x="3382" y="912"/>
                    </a:lnTo>
                    <a:lnTo>
                      <a:pt x="3382" y="912"/>
                    </a:lnTo>
                    <a:lnTo>
                      <a:pt x="3382" y="912"/>
                    </a:lnTo>
                    <a:lnTo>
                      <a:pt x="3382" y="906"/>
                    </a:lnTo>
                    <a:lnTo>
                      <a:pt x="3382" y="906"/>
                    </a:lnTo>
                    <a:lnTo>
                      <a:pt x="3382" y="906"/>
                    </a:lnTo>
                    <a:lnTo>
                      <a:pt x="3382" y="906"/>
                    </a:lnTo>
                    <a:lnTo>
                      <a:pt x="3389" y="906"/>
                    </a:lnTo>
                    <a:lnTo>
                      <a:pt x="3389" y="899"/>
                    </a:lnTo>
                    <a:lnTo>
                      <a:pt x="3389" y="899"/>
                    </a:lnTo>
                    <a:lnTo>
                      <a:pt x="3389" y="899"/>
                    </a:lnTo>
                    <a:lnTo>
                      <a:pt x="3389" y="899"/>
                    </a:lnTo>
                    <a:lnTo>
                      <a:pt x="3389" y="899"/>
                    </a:lnTo>
                    <a:lnTo>
                      <a:pt x="3389" y="893"/>
                    </a:lnTo>
                    <a:lnTo>
                      <a:pt x="3395" y="893"/>
                    </a:lnTo>
                    <a:lnTo>
                      <a:pt x="3395" y="893"/>
                    </a:lnTo>
                    <a:lnTo>
                      <a:pt x="3395" y="893"/>
                    </a:lnTo>
                    <a:lnTo>
                      <a:pt x="3395" y="886"/>
                    </a:lnTo>
                    <a:lnTo>
                      <a:pt x="3395" y="886"/>
                    </a:lnTo>
                    <a:lnTo>
                      <a:pt x="3395" y="886"/>
                    </a:lnTo>
                    <a:lnTo>
                      <a:pt x="3395" y="886"/>
                    </a:lnTo>
                    <a:lnTo>
                      <a:pt x="3401" y="880"/>
                    </a:lnTo>
                    <a:lnTo>
                      <a:pt x="3401" y="880"/>
                    </a:lnTo>
                    <a:lnTo>
                      <a:pt x="3401" y="880"/>
                    </a:lnTo>
                    <a:lnTo>
                      <a:pt x="3401" y="880"/>
                    </a:lnTo>
                    <a:lnTo>
                      <a:pt x="3401" y="874"/>
                    </a:lnTo>
                    <a:lnTo>
                      <a:pt x="3401" y="874"/>
                    </a:lnTo>
                    <a:lnTo>
                      <a:pt x="3401" y="874"/>
                    </a:lnTo>
                    <a:lnTo>
                      <a:pt x="3408" y="874"/>
                    </a:lnTo>
                    <a:lnTo>
                      <a:pt x="3408" y="867"/>
                    </a:lnTo>
                    <a:lnTo>
                      <a:pt x="3408" y="867"/>
                    </a:lnTo>
                    <a:lnTo>
                      <a:pt x="3408" y="867"/>
                    </a:lnTo>
                    <a:lnTo>
                      <a:pt x="3408" y="867"/>
                    </a:lnTo>
                    <a:lnTo>
                      <a:pt x="3408" y="861"/>
                    </a:lnTo>
                    <a:lnTo>
                      <a:pt x="3408" y="861"/>
                    </a:lnTo>
                    <a:lnTo>
                      <a:pt x="3414" y="861"/>
                    </a:lnTo>
                    <a:lnTo>
                      <a:pt x="3414" y="855"/>
                    </a:lnTo>
                    <a:lnTo>
                      <a:pt x="3414" y="855"/>
                    </a:lnTo>
                    <a:lnTo>
                      <a:pt x="3414" y="855"/>
                    </a:lnTo>
                    <a:lnTo>
                      <a:pt x="3414" y="848"/>
                    </a:lnTo>
                    <a:lnTo>
                      <a:pt x="3414" y="848"/>
                    </a:lnTo>
                    <a:lnTo>
                      <a:pt x="3414" y="848"/>
                    </a:lnTo>
                    <a:lnTo>
                      <a:pt x="3420" y="842"/>
                    </a:lnTo>
                    <a:lnTo>
                      <a:pt x="3420" y="842"/>
                    </a:lnTo>
                    <a:lnTo>
                      <a:pt x="3420" y="842"/>
                    </a:lnTo>
                    <a:lnTo>
                      <a:pt x="3420" y="835"/>
                    </a:lnTo>
                    <a:lnTo>
                      <a:pt x="3420" y="835"/>
                    </a:lnTo>
                    <a:lnTo>
                      <a:pt x="3420" y="835"/>
                    </a:lnTo>
                    <a:lnTo>
                      <a:pt x="3420" y="829"/>
                    </a:lnTo>
                    <a:lnTo>
                      <a:pt x="3427" y="829"/>
                    </a:lnTo>
                    <a:lnTo>
                      <a:pt x="3427" y="829"/>
                    </a:lnTo>
                    <a:lnTo>
                      <a:pt x="3427" y="823"/>
                    </a:lnTo>
                    <a:lnTo>
                      <a:pt x="3427" y="823"/>
                    </a:lnTo>
                    <a:lnTo>
                      <a:pt x="3427" y="823"/>
                    </a:lnTo>
                    <a:lnTo>
                      <a:pt x="3427" y="816"/>
                    </a:lnTo>
                    <a:lnTo>
                      <a:pt x="3427" y="816"/>
                    </a:lnTo>
                    <a:lnTo>
                      <a:pt x="3433" y="816"/>
                    </a:lnTo>
                    <a:lnTo>
                      <a:pt x="3433" y="810"/>
                    </a:lnTo>
                    <a:lnTo>
                      <a:pt x="3433" y="810"/>
                    </a:lnTo>
                    <a:lnTo>
                      <a:pt x="3433" y="803"/>
                    </a:lnTo>
                    <a:lnTo>
                      <a:pt x="3433" y="803"/>
                    </a:lnTo>
                    <a:lnTo>
                      <a:pt x="3433" y="803"/>
                    </a:lnTo>
                    <a:lnTo>
                      <a:pt x="3433" y="797"/>
                    </a:lnTo>
                    <a:lnTo>
                      <a:pt x="3440" y="797"/>
                    </a:lnTo>
                    <a:lnTo>
                      <a:pt x="3440" y="797"/>
                    </a:lnTo>
                    <a:lnTo>
                      <a:pt x="3440" y="797"/>
                    </a:lnTo>
                    <a:lnTo>
                      <a:pt x="3440" y="791"/>
                    </a:lnTo>
                    <a:lnTo>
                      <a:pt x="3440" y="791"/>
                    </a:lnTo>
                    <a:lnTo>
                      <a:pt x="3440" y="784"/>
                    </a:lnTo>
                    <a:lnTo>
                      <a:pt x="3446" y="784"/>
                    </a:lnTo>
                    <a:lnTo>
                      <a:pt x="3446" y="784"/>
                    </a:lnTo>
                    <a:lnTo>
                      <a:pt x="3446" y="778"/>
                    </a:lnTo>
                    <a:lnTo>
                      <a:pt x="3446" y="778"/>
                    </a:lnTo>
                    <a:lnTo>
                      <a:pt x="3446" y="778"/>
                    </a:lnTo>
                    <a:lnTo>
                      <a:pt x="3446" y="772"/>
                    </a:lnTo>
                    <a:lnTo>
                      <a:pt x="3446" y="772"/>
                    </a:lnTo>
                    <a:lnTo>
                      <a:pt x="3452" y="772"/>
                    </a:lnTo>
                    <a:lnTo>
                      <a:pt x="3452" y="772"/>
                    </a:lnTo>
                    <a:lnTo>
                      <a:pt x="3452" y="772"/>
                    </a:lnTo>
                    <a:lnTo>
                      <a:pt x="3452" y="765"/>
                    </a:lnTo>
                    <a:lnTo>
                      <a:pt x="3452" y="765"/>
                    </a:lnTo>
                    <a:lnTo>
                      <a:pt x="3452" y="765"/>
                    </a:lnTo>
                    <a:lnTo>
                      <a:pt x="3452" y="759"/>
                    </a:lnTo>
                    <a:lnTo>
                      <a:pt x="3459" y="759"/>
                    </a:lnTo>
                    <a:lnTo>
                      <a:pt x="3459" y="759"/>
                    </a:lnTo>
                    <a:lnTo>
                      <a:pt x="3459" y="759"/>
                    </a:lnTo>
                    <a:lnTo>
                      <a:pt x="3459" y="752"/>
                    </a:lnTo>
                    <a:lnTo>
                      <a:pt x="3459" y="752"/>
                    </a:lnTo>
                    <a:lnTo>
                      <a:pt x="3459" y="752"/>
                    </a:lnTo>
                    <a:lnTo>
                      <a:pt x="3459" y="752"/>
                    </a:lnTo>
                    <a:lnTo>
                      <a:pt x="3465" y="746"/>
                    </a:lnTo>
                    <a:lnTo>
                      <a:pt x="3465" y="746"/>
                    </a:lnTo>
                    <a:lnTo>
                      <a:pt x="3465" y="746"/>
                    </a:lnTo>
                    <a:lnTo>
                      <a:pt x="3465" y="746"/>
                    </a:lnTo>
                    <a:lnTo>
                      <a:pt x="3465" y="740"/>
                    </a:lnTo>
                    <a:lnTo>
                      <a:pt x="3465" y="740"/>
                    </a:lnTo>
                    <a:lnTo>
                      <a:pt x="3465" y="740"/>
                    </a:lnTo>
                    <a:lnTo>
                      <a:pt x="3472" y="733"/>
                    </a:lnTo>
                    <a:lnTo>
                      <a:pt x="3472" y="733"/>
                    </a:lnTo>
                    <a:lnTo>
                      <a:pt x="3472" y="733"/>
                    </a:lnTo>
                    <a:lnTo>
                      <a:pt x="3472" y="733"/>
                    </a:lnTo>
                    <a:lnTo>
                      <a:pt x="3472" y="727"/>
                    </a:lnTo>
                    <a:lnTo>
                      <a:pt x="3472" y="727"/>
                    </a:lnTo>
                    <a:lnTo>
                      <a:pt x="3472" y="727"/>
                    </a:lnTo>
                    <a:lnTo>
                      <a:pt x="3478" y="721"/>
                    </a:lnTo>
                    <a:lnTo>
                      <a:pt x="3478" y="721"/>
                    </a:lnTo>
                    <a:lnTo>
                      <a:pt x="3478" y="721"/>
                    </a:lnTo>
                    <a:lnTo>
                      <a:pt x="3478" y="721"/>
                    </a:lnTo>
                    <a:lnTo>
                      <a:pt x="3478" y="714"/>
                    </a:lnTo>
                    <a:lnTo>
                      <a:pt x="3478" y="714"/>
                    </a:lnTo>
                    <a:lnTo>
                      <a:pt x="3478" y="714"/>
                    </a:lnTo>
                    <a:lnTo>
                      <a:pt x="3484" y="708"/>
                    </a:lnTo>
                    <a:lnTo>
                      <a:pt x="3484" y="708"/>
                    </a:lnTo>
                    <a:lnTo>
                      <a:pt x="3484" y="708"/>
                    </a:lnTo>
                    <a:lnTo>
                      <a:pt x="3484" y="701"/>
                    </a:lnTo>
                    <a:lnTo>
                      <a:pt x="3484" y="701"/>
                    </a:lnTo>
                    <a:lnTo>
                      <a:pt x="3484" y="701"/>
                    </a:lnTo>
                    <a:lnTo>
                      <a:pt x="3484" y="695"/>
                    </a:lnTo>
                    <a:lnTo>
                      <a:pt x="3491" y="695"/>
                    </a:lnTo>
                    <a:lnTo>
                      <a:pt x="3491" y="695"/>
                    </a:lnTo>
                    <a:lnTo>
                      <a:pt x="3491" y="689"/>
                    </a:lnTo>
                    <a:lnTo>
                      <a:pt x="3491" y="689"/>
                    </a:lnTo>
                    <a:lnTo>
                      <a:pt x="3491" y="689"/>
                    </a:lnTo>
                    <a:lnTo>
                      <a:pt x="3491" y="689"/>
                    </a:lnTo>
                    <a:lnTo>
                      <a:pt x="3491" y="682"/>
                    </a:lnTo>
                    <a:lnTo>
                      <a:pt x="3497" y="682"/>
                    </a:lnTo>
                    <a:lnTo>
                      <a:pt x="3497" y="682"/>
                    </a:lnTo>
                    <a:lnTo>
                      <a:pt x="3497" y="676"/>
                    </a:lnTo>
                    <a:lnTo>
                      <a:pt x="3497" y="676"/>
                    </a:lnTo>
                    <a:lnTo>
                      <a:pt x="3497" y="676"/>
                    </a:lnTo>
                    <a:lnTo>
                      <a:pt x="3497" y="669"/>
                    </a:lnTo>
                    <a:lnTo>
                      <a:pt x="3497" y="669"/>
                    </a:lnTo>
                    <a:lnTo>
                      <a:pt x="3503" y="669"/>
                    </a:lnTo>
                    <a:lnTo>
                      <a:pt x="3503" y="663"/>
                    </a:lnTo>
                    <a:lnTo>
                      <a:pt x="3503" y="663"/>
                    </a:lnTo>
                    <a:lnTo>
                      <a:pt x="3503" y="663"/>
                    </a:lnTo>
                    <a:lnTo>
                      <a:pt x="3503" y="657"/>
                    </a:lnTo>
                    <a:lnTo>
                      <a:pt x="3503" y="657"/>
                    </a:lnTo>
                    <a:lnTo>
                      <a:pt x="3503" y="657"/>
                    </a:lnTo>
                    <a:lnTo>
                      <a:pt x="3510" y="650"/>
                    </a:lnTo>
                    <a:lnTo>
                      <a:pt x="3510" y="650"/>
                    </a:lnTo>
                    <a:lnTo>
                      <a:pt x="3510" y="644"/>
                    </a:lnTo>
                    <a:lnTo>
                      <a:pt x="3510" y="650"/>
                    </a:lnTo>
                    <a:lnTo>
                      <a:pt x="3510" y="657"/>
                    </a:lnTo>
                    <a:lnTo>
                      <a:pt x="3510" y="657"/>
                    </a:lnTo>
                    <a:lnTo>
                      <a:pt x="3510" y="663"/>
                    </a:lnTo>
                    <a:lnTo>
                      <a:pt x="3516" y="669"/>
                    </a:lnTo>
                    <a:lnTo>
                      <a:pt x="3516" y="669"/>
                    </a:lnTo>
                    <a:lnTo>
                      <a:pt x="3516" y="676"/>
                    </a:lnTo>
                    <a:lnTo>
                      <a:pt x="3516" y="682"/>
                    </a:lnTo>
                    <a:lnTo>
                      <a:pt x="3516" y="682"/>
                    </a:lnTo>
                    <a:lnTo>
                      <a:pt x="3516" y="689"/>
                    </a:lnTo>
                    <a:lnTo>
                      <a:pt x="3516" y="695"/>
                    </a:lnTo>
                    <a:lnTo>
                      <a:pt x="3523" y="701"/>
                    </a:lnTo>
                    <a:lnTo>
                      <a:pt x="3523" y="701"/>
                    </a:lnTo>
                    <a:lnTo>
                      <a:pt x="3523" y="708"/>
                    </a:lnTo>
                    <a:lnTo>
                      <a:pt x="3523" y="714"/>
                    </a:lnTo>
                    <a:lnTo>
                      <a:pt x="3523" y="714"/>
                    </a:lnTo>
                    <a:lnTo>
                      <a:pt x="3523" y="721"/>
                    </a:lnTo>
                    <a:lnTo>
                      <a:pt x="3523" y="721"/>
                    </a:lnTo>
                    <a:lnTo>
                      <a:pt x="3529" y="727"/>
                    </a:lnTo>
                    <a:lnTo>
                      <a:pt x="3529" y="733"/>
                    </a:lnTo>
                    <a:lnTo>
                      <a:pt x="3529" y="733"/>
                    </a:lnTo>
                    <a:lnTo>
                      <a:pt x="3529" y="740"/>
                    </a:lnTo>
                    <a:lnTo>
                      <a:pt x="3529" y="746"/>
                    </a:lnTo>
                    <a:lnTo>
                      <a:pt x="3529" y="752"/>
                    </a:lnTo>
                    <a:lnTo>
                      <a:pt x="3535" y="752"/>
                    </a:lnTo>
                    <a:lnTo>
                      <a:pt x="3535" y="759"/>
                    </a:lnTo>
                    <a:lnTo>
                      <a:pt x="3535" y="765"/>
                    </a:lnTo>
                    <a:lnTo>
                      <a:pt x="3535" y="765"/>
                    </a:lnTo>
                    <a:lnTo>
                      <a:pt x="3535" y="772"/>
                    </a:lnTo>
                    <a:lnTo>
                      <a:pt x="3535" y="772"/>
                    </a:lnTo>
                    <a:lnTo>
                      <a:pt x="3535" y="778"/>
                    </a:lnTo>
                    <a:lnTo>
                      <a:pt x="3535" y="778"/>
                    </a:lnTo>
                    <a:lnTo>
                      <a:pt x="3542" y="784"/>
                    </a:lnTo>
                    <a:lnTo>
                      <a:pt x="3542" y="791"/>
                    </a:lnTo>
                    <a:lnTo>
                      <a:pt x="3542" y="791"/>
                    </a:lnTo>
                    <a:lnTo>
                      <a:pt x="3542" y="797"/>
                    </a:lnTo>
                    <a:lnTo>
                      <a:pt x="3542" y="797"/>
                    </a:lnTo>
                    <a:lnTo>
                      <a:pt x="3542" y="803"/>
                    </a:lnTo>
                    <a:lnTo>
                      <a:pt x="3542" y="803"/>
                    </a:lnTo>
                    <a:lnTo>
                      <a:pt x="3548" y="810"/>
                    </a:lnTo>
                    <a:lnTo>
                      <a:pt x="3548" y="810"/>
                    </a:lnTo>
                    <a:lnTo>
                      <a:pt x="3548" y="816"/>
                    </a:lnTo>
                    <a:lnTo>
                      <a:pt x="3548" y="816"/>
                    </a:lnTo>
                    <a:lnTo>
                      <a:pt x="3548" y="823"/>
                    </a:lnTo>
                    <a:lnTo>
                      <a:pt x="3548" y="823"/>
                    </a:lnTo>
                    <a:lnTo>
                      <a:pt x="3548" y="823"/>
                    </a:lnTo>
                    <a:lnTo>
                      <a:pt x="3554" y="816"/>
                    </a:lnTo>
                    <a:lnTo>
                      <a:pt x="3554" y="810"/>
                    </a:lnTo>
                    <a:lnTo>
                      <a:pt x="3554" y="803"/>
                    </a:lnTo>
                    <a:lnTo>
                      <a:pt x="3554" y="797"/>
                    </a:lnTo>
                    <a:lnTo>
                      <a:pt x="3554" y="797"/>
                    </a:lnTo>
                    <a:lnTo>
                      <a:pt x="3554" y="791"/>
                    </a:lnTo>
                    <a:lnTo>
                      <a:pt x="3561" y="784"/>
                    </a:lnTo>
                    <a:lnTo>
                      <a:pt x="3561" y="778"/>
                    </a:lnTo>
                    <a:lnTo>
                      <a:pt x="3561" y="778"/>
                    </a:lnTo>
                    <a:lnTo>
                      <a:pt x="3561" y="772"/>
                    </a:lnTo>
                    <a:lnTo>
                      <a:pt x="3561" y="765"/>
                    </a:lnTo>
                    <a:lnTo>
                      <a:pt x="3561" y="759"/>
                    </a:lnTo>
                    <a:lnTo>
                      <a:pt x="3561" y="752"/>
                    </a:lnTo>
                    <a:lnTo>
                      <a:pt x="3567" y="746"/>
                    </a:lnTo>
                    <a:lnTo>
                      <a:pt x="3567" y="740"/>
                    </a:lnTo>
                    <a:lnTo>
                      <a:pt x="3567" y="740"/>
                    </a:lnTo>
                    <a:lnTo>
                      <a:pt x="3567" y="733"/>
                    </a:lnTo>
                    <a:lnTo>
                      <a:pt x="3567" y="727"/>
                    </a:lnTo>
                    <a:lnTo>
                      <a:pt x="3567" y="721"/>
                    </a:lnTo>
                    <a:lnTo>
                      <a:pt x="3567" y="714"/>
                    </a:lnTo>
                    <a:lnTo>
                      <a:pt x="3567" y="708"/>
                    </a:lnTo>
                    <a:lnTo>
                      <a:pt x="3574" y="701"/>
                    </a:lnTo>
                    <a:lnTo>
                      <a:pt x="3574" y="695"/>
                    </a:lnTo>
                    <a:lnTo>
                      <a:pt x="3574" y="689"/>
                    </a:lnTo>
                    <a:lnTo>
                      <a:pt x="3574" y="682"/>
                    </a:lnTo>
                    <a:lnTo>
                      <a:pt x="3574" y="676"/>
                    </a:lnTo>
                    <a:lnTo>
                      <a:pt x="3574" y="669"/>
                    </a:lnTo>
                    <a:lnTo>
                      <a:pt x="3574" y="663"/>
                    </a:lnTo>
                    <a:lnTo>
                      <a:pt x="3580" y="657"/>
                    </a:lnTo>
                    <a:lnTo>
                      <a:pt x="3580" y="650"/>
                    </a:lnTo>
                    <a:lnTo>
                      <a:pt x="3580" y="644"/>
                    </a:lnTo>
                    <a:lnTo>
                      <a:pt x="3580" y="638"/>
                    </a:lnTo>
                    <a:lnTo>
                      <a:pt x="3580" y="631"/>
                    </a:lnTo>
                    <a:lnTo>
                      <a:pt x="3580" y="625"/>
                    </a:lnTo>
                    <a:lnTo>
                      <a:pt x="3580" y="618"/>
                    </a:lnTo>
                    <a:lnTo>
                      <a:pt x="3586" y="612"/>
                    </a:lnTo>
                    <a:lnTo>
                      <a:pt x="3586" y="606"/>
                    </a:lnTo>
                    <a:lnTo>
                      <a:pt x="3586" y="593"/>
                    </a:lnTo>
                    <a:lnTo>
                      <a:pt x="3586" y="587"/>
                    </a:lnTo>
                    <a:lnTo>
                      <a:pt x="3586" y="580"/>
                    </a:lnTo>
                    <a:lnTo>
                      <a:pt x="3586" y="574"/>
                    </a:lnTo>
                    <a:lnTo>
                      <a:pt x="3593" y="561"/>
                    </a:lnTo>
                    <a:lnTo>
                      <a:pt x="3593" y="555"/>
                    </a:lnTo>
                    <a:lnTo>
                      <a:pt x="3593" y="555"/>
                    </a:lnTo>
                    <a:lnTo>
                      <a:pt x="3593" y="555"/>
                    </a:lnTo>
                    <a:lnTo>
                      <a:pt x="3593" y="555"/>
                    </a:lnTo>
                    <a:lnTo>
                      <a:pt x="3593" y="555"/>
                    </a:lnTo>
                    <a:lnTo>
                      <a:pt x="3593" y="561"/>
                    </a:lnTo>
                    <a:lnTo>
                      <a:pt x="3599" y="561"/>
                    </a:lnTo>
                    <a:lnTo>
                      <a:pt x="3599" y="567"/>
                    </a:lnTo>
                    <a:lnTo>
                      <a:pt x="3599" y="567"/>
                    </a:lnTo>
                    <a:lnTo>
                      <a:pt x="3599" y="567"/>
                    </a:lnTo>
                    <a:lnTo>
                      <a:pt x="3599" y="574"/>
                    </a:lnTo>
                    <a:lnTo>
                      <a:pt x="3599" y="574"/>
                    </a:lnTo>
                    <a:lnTo>
                      <a:pt x="3599" y="580"/>
                    </a:lnTo>
                    <a:lnTo>
                      <a:pt x="3606" y="580"/>
                    </a:lnTo>
                    <a:lnTo>
                      <a:pt x="3606" y="580"/>
                    </a:lnTo>
                    <a:lnTo>
                      <a:pt x="3606" y="587"/>
                    </a:lnTo>
                    <a:lnTo>
                      <a:pt x="3606" y="587"/>
                    </a:lnTo>
                    <a:lnTo>
                      <a:pt x="3606" y="587"/>
                    </a:lnTo>
                    <a:lnTo>
                      <a:pt x="3606" y="593"/>
                    </a:lnTo>
                    <a:lnTo>
                      <a:pt x="3606" y="593"/>
                    </a:lnTo>
                    <a:lnTo>
                      <a:pt x="3612" y="593"/>
                    </a:lnTo>
                    <a:lnTo>
                      <a:pt x="3612" y="599"/>
                    </a:lnTo>
                    <a:lnTo>
                      <a:pt x="3612" y="599"/>
                    </a:lnTo>
                    <a:lnTo>
                      <a:pt x="3612" y="599"/>
                    </a:lnTo>
                    <a:lnTo>
                      <a:pt x="3612" y="606"/>
                    </a:lnTo>
                    <a:lnTo>
                      <a:pt x="3612" y="606"/>
                    </a:lnTo>
                    <a:lnTo>
                      <a:pt x="3612" y="606"/>
                    </a:lnTo>
                    <a:lnTo>
                      <a:pt x="3618" y="612"/>
                    </a:lnTo>
                    <a:lnTo>
                      <a:pt x="3618" y="612"/>
                    </a:lnTo>
                    <a:lnTo>
                      <a:pt x="3618" y="612"/>
                    </a:lnTo>
                    <a:lnTo>
                      <a:pt x="3618" y="618"/>
                    </a:lnTo>
                    <a:lnTo>
                      <a:pt x="3618" y="618"/>
                    </a:lnTo>
                    <a:lnTo>
                      <a:pt x="3618" y="618"/>
                    </a:lnTo>
                    <a:lnTo>
                      <a:pt x="3618" y="625"/>
                    </a:lnTo>
                    <a:lnTo>
                      <a:pt x="3625" y="625"/>
                    </a:lnTo>
                    <a:lnTo>
                      <a:pt x="3625" y="625"/>
                    </a:lnTo>
                    <a:lnTo>
                      <a:pt x="3625" y="631"/>
                    </a:lnTo>
                    <a:lnTo>
                      <a:pt x="3625" y="631"/>
                    </a:lnTo>
                    <a:lnTo>
                      <a:pt x="3625" y="631"/>
                    </a:lnTo>
                    <a:lnTo>
                      <a:pt x="3625" y="638"/>
                    </a:lnTo>
                    <a:lnTo>
                      <a:pt x="3625" y="638"/>
                    </a:lnTo>
                    <a:lnTo>
                      <a:pt x="3631" y="638"/>
                    </a:lnTo>
                    <a:lnTo>
                      <a:pt x="3631" y="644"/>
                    </a:lnTo>
                    <a:lnTo>
                      <a:pt x="3631" y="644"/>
                    </a:lnTo>
                    <a:lnTo>
                      <a:pt x="3631" y="644"/>
                    </a:lnTo>
                    <a:lnTo>
                      <a:pt x="3631" y="650"/>
                    </a:lnTo>
                    <a:lnTo>
                      <a:pt x="3631" y="650"/>
                    </a:lnTo>
                    <a:lnTo>
                      <a:pt x="3631" y="650"/>
                    </a:lnTo>
                    <a:lnTo>
                      <a:pt x="3637" y="657"/>
                    </a:lnTo>
                    <a:lnTo>
                      <a:pt x="3637" y="657"/>
                    </a:lnTo>
                    <a:lnTo>
                      <a:pt x="3637" y="657"/>
                    </a:lnTo>
                    <a:lnTo>
                      <a:pt x="3637" y="663"/>
                    </a:lnTo>
                    <a:lnTo>
                      <a:pt x="3637" y="663"/>
                    </a:lnTo>
                    <a:lnTo>
                      <a:pt x="3637" y="663"/>
                    </a:lnTo>
                    <a:lnTo>
                      <a:pt x="3637" y="663"/>
                    </a:lnTo>
                    <a:lnTo>
                      <a:pt x="3644" y="669"/>
                    </a:lnTo>
                    <a:lnTo>
                      <a:pt x="3644" y="669"/>
                    </a:lnTo>
                    <a:lnTo>
                      <a:pt x="3644" y="669"/>
                    </a:lnTo>
                    <a:lnTo>
                      <a:pt x="3644" y="676"/>
                    </a:lnTo>
                    <a:lnTo>
                      <a:pt x="3644" y="676"/>
                    </a:lnTo>
                    <a:lnTo>
                      <a:pt x="3644" y="676"/>
                    </a:lnTo>
                    <a:lnTo>
                      <a:pt x="3644" y="682"/>
                    </a:lnTo>
                    <a:lnTo>
                      <a:pt x="3650" y="682"/>
                    </a:lnTo>
                    <a:lnTo>
                      <a:pt x="3650" y="682"/>
                    </a:lnTo>
                    <a:lnTo>
                      <a:pt x="3650" y="682"/>
                    </a:lnTo>
                    <a:lnTo>
                      <a:pt x="3650" y="689"/>
                    </a:lnTo>
                    <a:lnTo>
                      <a:pt x="3650" y="689"/>
                    </a:lnTo>
                    <a:lnTo>
                      <a:pt x="3650" y="689"/>
                    </a:lnTo>
                    <a:lnTo>
                      <a:pt x="3650" y="695"/>
                    </a:lnTo>
                    <a:lnTo>
                      <a:pt x="3657" y="695"/>
                    </a:lnTo>
                    <a:lnTo>
                      <a:pt x="3657" y="695"/>
                    </a:lnTo>
                    <a:lnTo>
                      <a:pt x="3657" y="701"/>
                    </a:lnTo>
                    <a:lnTo>
                      <a:pt x="3657" y="701"/>
                    </a:lnTo>
                    <a:lnTo>
                      <a:pt x="3657" y="701"/>
                    </a:lnTo>
                    <a:lnTo>
                      <a:pt x="3657" y="708"/>
                    </a:lnTo>
                    <a:lnTo>
                      <a:pt x="3657" y="708"/>
                    </a:lnTo>
                    <a:lnTo>
                      <a:pt x="3663" y="714"/>
                    </a:lnTo>
                    <a:lnTo>
                      <a:pt x="3663" y="714"/>
                    </a:lnTo>
                    <a:lnTo>
                      <a:pt x="3663" y="714"/>
                    </a:lnTo>
                    <a:lnTo>
                      <a:pt x="3663" y="721"/>
                    </a:lnTo>
                    <a:lnTo>
                      <a:pt x="3663" y="721"/>
                    </a:lnTo>
                    <a:lnTo>
                      <a:pt x="3663" y="727"/>
                    </a:lnTo>
                    <a:lnTo>
                      <a:pt x="3663" y="727"/>
                    </a:lnTo>
                    <a:lnTo>
                      <a:pt x="3669" y="733"/>
                    </a:lnTo>
                    <a:lnTo>
                      <a:pt x="3669" y="733"/>
                    </a:lnTo>
                    <a:lnTo>
                      <a:pt x="3669" y="740"/>
                    </a:lnTo>
                    <a:lnTo>
                      <a:pt x="3669" y="740"/>
                    </a:lnTo>
                    <a:lnTo>
                      <a:pt x="3669" y="746"/>
                    </a:lnTo>
                    <a:lnTo>
                      <a:pt x="3669" y="746"/>
                    </a:lnTo>
                    <a:lnTo>
                      <a:pt x="3669" y="752"/>
                    </a:lnTo>
                    <a:lnTo>
                      <a:pt x="3676" y="752"/>
                    </a:lnTo>
                    <a:lnTo>
                      <a:pt x="3676" y="759"/>
                    </a:lnTo>
                    <a:lnTo>
                      <a:pt x="3676" y="759"/>
                    </a:lnTo>
                    <a:lnTo>
                      <a:pt x="3676" y="759"/>
                    </a:lnTo>
                    <a:lnTo>
                      <a:pt x="3676" y="765"/>
                    </a:lnTo>
                    <a:lnTo>
                      <a:pt x="3676" y="765"/>
                    </a:lnTo>
                    <a:lnTo>
                      <a:pt x="3682" y="772"/>
                    </a:lnTo>
                    <a:lnTo>
                      <a:pt x="3682" y="772"/>
                    </a:lnTo>
                    <a:lnTo>
                      <a:pt x="3682" y="778"/>
                    </a:lnTo>
                    <a:lnTo>
                      <a:pt x="3682" y="778"/>
                    </a:lnTo>
                    <a:lnTo>
                      <a:pt x="3682" y="784"/>
                    </a:lnTo>
                    <a:lnTo>
                      <a:pt x="3682" y="784"/>
                    </a:lnTo>
                    <a:lnTo>
                      <a:pt x="3682" y="784"/>
                    </a:lnTo>
                    <a:lnTo>
                      <a:pt x="3689" y="791"/>
                    </a:lnTo>
                    <a:lnTo>
                      <a:pt x="3689" y="791"/>
                    </a:lnTo>
                    <a:lnTo>
                      <a:pt x="3689" y="797"/>
                    </a:lnTo>
                    <a:lnTo>
                      <a:pt x="3689" y="797"/>
                    </a:lnTo>
                    <a:lnTo>
                      <a:pt x="3689" y="797"/>
                    </a:lnTo>
                    <a:lnTo>
                      <a:pt x="3689" y="803"/>
                    </a:lnTo>
                    <a:lnTo>
                      <a:pt x="3689" y="803"/>
                    </a:lnTo>
                    <a:lnTo>
                      <a:pt x="3695" y="810"/>
                    </a:lnTo>
                    <a:lnTo>
                      <a:pt x="3695" y="810"/>
                    </a:lnTo>
                    <a:lnTo>
                      <a:pt x="3695" y="810"/>
                    </a:lnTo>
                    <a:lnTo>
                      <a:pt x="3695" y="816"/>
                    </a:lnTo>
                    <a:lnTo>
                      <a:pt x="3695" y="816"/>
                    </a:lnTo>
                    <a:lnTo>
                      <a:pt x="3695" y="823"/>
                    </a:lnTo>
                    <a:lnTo>
                      <a:pt x="3695" y="823"/>
                    </a:lnTo>
                    <a:lnTo>
                      <a:pt x="3701" y="823"/>
                    </a:lnTo>
                    <a:lnTo>
                      <a:pt x="3701" y="829"/>
                    </a:lnTo>
                    <a:lnTo>
                      <a:pt x="3701" y="829"/>
                    </a:lnTo>
                    <a:lnTo>
                      <a:pt x="3701" y="829"/>
                    </a:lnTo>
                    <a:lnTo>
                      <a:pt x="3701" y="835"/>
                    </a:lnTo>
                    <a:lnTo>
                      <a:pt x="3701" y="835"/>
                    </a:lnTo>
                    <a:lnTo>
                      <a:pt x="3701" y="835"/>
                    </a:lnTo>
                    <a:lnTo>
                      <a:pt x="3708" y="842"/>
                    </a:lnTo>
                    <a:lnTo>
                      <a:pt x="3708" y="842"/>
                    </a:lnTo>
                    <a:lnTo>
                      <a:pt x="3708" y="842"/>
                    </a:lnTo>
                    <a:lnTo>
                      <a:pt x="3708" y="848"/>
                    </a:lnTo>
                    <a:lnTo>
                      <a:pt x="3708" y="848"/>
                    </a:lnTo>
                    <a:lnTo>
                      <a:pt x="3708" y="848"/>
                    </a:lnTo>
                    <a:lnTo>
                      <a:pt x="3708" y="855"/>
                    </a:lnTo>
                    <a:lnTo>
                      <a:pt x="3714" y="855"/>
                    </a:lnTo>
                    <a:lnTo>
                      <a:pt x="3714" y="855"/>
                    </a:lnTo>
                    <a:lnTo>
                      <a:pt x="3714" y="861"/>
                    </a:lnTo>
                    <a:lnTo>
                      <a:pt x="3714" y="861"/>
                    </a:lnTo>
                    <a:lnTo>
                      <a:pt x="3714" y="861"/>
                    </a:lnTo>
                    <a:lnTo>
                      <a:pt x="3714" y="867"/>
                    </a:lnTo>
                    <a:lnTo>
                      <a:pt x="3714" y="867"/>
                    </a:lnTo>
                    <a:lnTo>
                      <a:pt x="3720" y="867"/>
                    </a:lnTo>
                    <a:lnTo>
                      <a:pt x="3720" y="874"/>
                    </a:lnTo>
                    <a:lnTo>
                      <a:pt x="3720" y="874"/>
                    </a:lnTo>
                    <a:lnTo>
                      <a:pt x="3720" y="874"/>
                    </a:lnTo>
                    <a:lnTo>
                      <a:pt x="3720" y="874"/>
                    </a:lnTo>
                    <a:lnTo>
                      <a:pt x="3720" y="880"/>
                    </a:lnTo>
                    <a:lnTo>
                      <a:pt x="3720" y="880"/>
                    </a:lnTo>
                    <a:lnTo>
                      <a:pt x="3727" y="880"/>
                    </a:lnTo>
                    <a:lnTo>
                      <a:pt x="3727" y="880"/>
                    </a:lnTo>
                    <a:lnTo>
                      <a:pt x="3727" y="886"/>
                    </a:lnTo>
                    <a:lnTo>
                      <a:pt x="3727" y="886"/>
                    </a:lnTo>
                    <a:lnTo>
                      <a:pt x="3727" y="886"/>
                    </a:lnTo>
                    <a:lnTo>
                      <a:pt x="3727" y="886"/>
                    </a:lnTo>
                    <a:lnTo>
                      <a:pt x="3727" y="886"/>
                    </a:lnTo>
                    <a:lnTo>
                      <a:pt x="3733" y="886"/>
                    </a:lnTo>
                    <a:lnTo>
                      <a:pt x="3733" y="886"/>
                    </a:lnTo>
                    <a:lnTo>
                      <a:pt x="3733" y="886"/>
                    </a:lnTo>
                    <a:lnTo>
                      <a:pt x="3733" y="886"/>
                    </a:lnTo>
                    <a:lnTo>
                      <a:pt x="3733" y="886"/>
                    </a:lnTo>
                    <a:lnTo>
                      <a:pt x="3733" y="886"/>
                    </a:lnTo>
                    <a:lnTo>
                      <a:pt x="3733" y="886"/>
                    </a:lnTo>
                    <a:lnTo>
                      <a:pt x="3733" y="886"/>
                    </a:lnTo>
                    <a:lnTo>
                      <a:pt x="3740" y="880"/>
                    </a:lnTo>
                    <a:lnTo>
                      <a:pt x="3740" y="880"/>
                    </a:lnTo>
                    <a:lnTo>
                      <a:pt x="3740" y="880"/>
                    </a:lnTo>
                    <a:lnTo>
                      <a:pt x="3740" y="880"/>
                    </a:lnTo>
                    <a:lnTo>
                      <a:pt x="3740" y="880"/>
                    </a:lnTo>
                    <a:lnTo>
                      <a:pt x="3740" y="880"/>
                    </a:lnTo>
                    <a:lnTo>
                      <a:pt x="3740" y="880"/>
                    </a:lnTo>
                    <a:lnTo>
                      <a:pt x="3746" y="880"/>
                    </a:lnTo>
                    <a:lnTo>
                      <a:pt x="3746" y="880"/>
                    </a:lnTo>
                    <a:lnTo>
                      <a:pt x="3746" y="874"/>
                    </a:lnTo>
                    <a:lnTo>
                      <a:pt x="3746" y="874"/>
                    </a:lnTo>
                    <a:lnTo>
                      <a:pt x="3746" y="874"/>
                    </a:lnTo>
                    <a:lnTo>
                      <a:pt x="3746" y="874"/>
                    </a:lnTo>
                    <a:lnTo>
                      <a:pt x="3746" y="874"/>
                    </a:lnTo>
                    <a:lnTo>
                      <a:pt x="3752" y="874"/>
                    </a:lnTo>
                    <a:lnTo>
                      <a:pt x="3752" y="874"/>
                    </a:lnTo>
                    <a:lnTo>
                      <a:pt x="3752" y="874"/>
                    </a:lnTo>
                    <a:lnTo>
                      <a:pt x="3752" y="867"/>
                    </a:lnTo>
                    <a:lnTo>
                      <a:pt x="3752" y="867"/>
                    </a:lnTo>
                    <a:lnTo>
                      <a:pt x="3752" y="867"/>
                    </a:lnTo>
                    <a:lnTo>
                      <a:pt x="3759" y="867"/>
                    </a:lnTo>
                    <a:lnTo>
                      <a:pt x="3759" y="867"/>
                    </a:lnTo>
                    <a:lnTo>
                      <a:pt x="3759" y="867"/>
                    </a:lnTo>
                    <a:lnTo>
                      <a:pt x="3759" y="867"/>
                    </a:lnTo>
                    <a:lnTo>
                      <a:pt x="3759" y="861"/>
                    </a:lnTo>
                    <a:lnTo>
                      <a:pt x="3759" y="861"/>
                    </a:lnTo>
                    <a:lnTo>
                      <a:pt x="3759" y="861"/>
                    </a:lnTo>
                    <a:lnTo>
                      <a:pt x="3765" y="861"/>
                    </a:lnTo>
                    <a:lnTo>
                      <a:pt x="3765" y="861"/>
                    </a:lnTo>
                    <a:lnTo>
                      <a:pt x="3765" y="861"/>
                    </a:lnTo>
                    <a:lnTo>
                      <a:pt x="3765" y="861"/>
                    </a:lnTo>
                    <a:lnTo>
                      <a:pt x="3765" y="855"/>
                    </a:lnTo>
                    <a:lnTo>
                      <a:pt x="3765" y="855"/>
                    </a:lnTo>
                    <a:lnTo>
                      <a:pt x="3765" y="855"/>
                    </a:lnTo>
                    <a:lnTo>
                      <a:pt x="3771" y="855"/>
                    </a:lnTo>
                    <a:lnTo>
                      <a:pt x="3771" y="855"/>
                    </a:lnTo>
                    <a:lnTo>
                      <a:pt x="3771" y="855"/>
                    </a:lnTo>
                    <a:lnTo>
                      <a:pt x="3771" y="848"/>
                    </a:lnTo>
                    <a:lnTo>
                      <a:pt x="3771" y="848"/>
                    </a:lnTo>
                    <a:lnTo>
                      <a:pt x="3771" y="848"/>
                    </a:lnTo>
                    <a:lnTo>
                      <a:pt x="3771" y="848"/>
                    </a:lnTo>
                    <a:lnTo>
                      <a:pt x="3778" y="848"/>
                    </a:lnTo>
                    <a:lnTo>
                      <a:pt x="3778" y="848"/>
                    </a:lnTo>
                    <a:lnTo>
                      <a:pt x="3778" y="842"/>
                    </a:lnTo>
                    <a:lnTo>
                      <a:pt x="3778" y="842"/>
                    </a:lnTo>
                    <a:lnTo>
                      <a:pt x="3778" y="842"/>
                    </a:lnTo>
                    <a:lnTo>
                      <a:pt x="3778" y="842"/>
                    </a:lnTo>
                    <a:lnTo>
                      <a:pt x="3778" y="842"/>
                    </a:lnTo>
                    <a:lnTo>
                      <a:pt x="3784" y="842"/>
                    </a:lnTo>
                    <a:lnTo>
                      <a:pt x="3784" y="835"/>
                    </a:lnTo>
                    <a:lnTo>
                      <a:pt x="3784" y="835"/>
                    </a:lnTo>
                    <a:lnTo>
                      <a:pt x="3784" y="835"/>
                    </a:lnTo>
                    <a:lnTo>
                      <a:pt x="3784" y="835"/>
                    </a:lnTo>
                    <a:lnTo>
                      <a:pt x="3784" y="835"/>
                    </a:lnTo>
                    <a:lnTo>
                      <a:pt x="3784" y="829"/>
                    </a:lnTo>
                    <a:lnTo>
                      <a:pt x="3791" y="829"/>
                    </a:lnTo>
                    <a:lnTo>
                      <a:pt x="3791" y="829"/>
                    </a:lnTo>
                    <a:lnTo>
                      <a:pt x="3791" y="829"/>
                    </a:lnTo>
                    <a:lnTo>
                      <a:pt x="3791" y="829"/>
                    </a:lnTo>
                    <a:lnTo>
                      <a:pt x="3791" y="829"/>
                    </a:lnTo>
                    <a:lnTo>
                      <a:pt x="3791" y="823"/>
                    </a:lnTo>
                    <a:lnTo>
                      <a:pt x="3791" y="823"/>
                    </a:lnTo>
                    <a:lnTo>
                      <a:pt x="3797" y="823"/>
                    </a:lnTo>
                    <a:lnTo>
                      <a:pt x="3797" y="823"/>
                    </a:lnTo>
                    <a:lnTo>
                      <a:pt x="3797" y="823"/>
                    </a:lnTo>
                    <a:lnTo>
                      <a:pt x="3797" y="823"/>
                    </a:lnTo>
                    <a:lnTo>
                      <a:pt x="3797" y="823"/>
                    </a:lnTo>
                    <a:lnTo>
                      <a:pt x="3797" y="816"/>
                    </a:lnTo>
                    <a:lnTo>
                      <a:pt x="3797" y="816"/>
                    </a:lnTo>
                    <a:lnTo>
                      <a:pt x="3803" y="816"/>
                    </a:lnTo>
                    <a:lnTo>
                      <a:pt x="3803" y="816"/>
                    </a:lnTo>
                    <a:lnTo>
                      <a:pt x="3803" y="816"/>
                    </a:lnTo>
                    <a:lnTo>
                      <a:pt x="3803" y="816"/>
                    </a:lnTo>
                    <a:lnTo>
                      <a:pt x="3803" y="816"/>
                    </a:lnTo>
                    <a:lnTo>
                      <a:pt x="3803" y="816"/>
                    </a:lnTo>
                    <a:lnTo>
                      <a:pt x="3803" y="816"/>
                    </a:lnTo>
                    <a:lnTo>
                      <a:pt x="3810" y="816"/>
                    </a:lnTo>
                    <a:lnTo>
                      <a:pt x="3810" y="816"/>
                    </a:lnTo>
                    <a:lnTo>
                      <a:pt x="3810" y="810"/>
                    </a:lnTo>
                    <a:lnTo>
                      <a:pt x="3810" y="810"/>
                    </a:lnTo>
                    <a:lnTo>
                      <a:pt x="3810" y="810"/>
                    </a:lnTo>
                    <a:lnTo>
                      <a:pt x="3810" y="810"/>
                    </a:lnTo>
                    <a:lnTo>
                      <a:pt x="3810" y="810"/>
                    </a:lnTo>
                    <a:lnTo>
                      <a:pt x="3816" y="810"/>
                    </a:lnTo>
                    <a:lnTo>
                      <a:pt x="3816" y="810"/>
                    </a:lnTo>
                    <a:lnTo>
                      <a:pt x="3816" y="810"/>
                    </a:lnTo>
                    <a:lnTo>
                      <a:pt x="3816" y="810"/>
                    </a:lnTo>
                    <a:lnTo>
                      <a:pt x="3816" y="810"/>
                    </a:lnTo>
                    <a:lnTo>
                      <a:pt x="3816" y="810"/>
                    </a:lnTo>
                    <a:lnTo>
                      <a:pt x="3816" y="810"/>
                    </a:lnTo>
                    <a:lnTo>
                      <a:pt x="3823" y="803"/>
                    </a:lnTo>
                    <a:lnTo>
                      <a:pt x="3823" y="803"/>
                    </a:lnTo>
                    <a:lnTo>
                      <a:pt x="3823" y="803"/>
                    </a:lnTo>
                    <a:lnTo>
                      <a:pt x="3823" y="803"/>
                    </a:lnTo>
                    <a:lnTo>
                      <a:pt x="3823" y="803"/>
                    </a:lnTo>
                    <a:lnTo>
                      <a:pt x="3823" y="803"/>
                    </a:lnTo>
                    <a:lnTo>
                      <a:pt x="3823" y="803"/>
                    </a:lnTo>
                    <a:lnTo>
                      <a:pt x="3829" y="803"/>
                    </a:lnTo>
                    <a:lnTo>
                      <a:pt x="3829" y="803"/>
                    </a:lnTo>
                    <a:lnTo>
                      <a:pt x="3829" y="803"/>
                    </a:lnTo>
                    <a:lnTo>
                      <a:pt x="3829" y="803"/>
                    </a:lnTo>
                    <a:lnTo>
                      <a:pt x="3829" y="797"/>
                    </a:lnTo>
                    <a:lnTo>
                      <a:pt x="3829" y="797"/>
                    </a:lnTo>
                    <a:lnTo>
                      <a:pt x="3829" y="797"/>
                    </a:lnTo>
                    <a:lnTo>
                      <a:pt x="3835" y="797"/>
                    </a:lnTo>
                    <a:lnTo>
                      <a:pt x="3835" y="797"/>
                    </a:lnTo>
                    <a:lnTo>
                      <a:pt x="3835" y="797"/>
                    </a:lnTo>
                    <a:lnTo>
                      <a:pt x="3835" y="797"/>
                    </a:lnTo>
                    <a:lnTo>
                      <a:pt x="3835" y="797"/>
                    </a:lnTo>
                    <a:lnTo>
                      <a:pt x="3835" y="797"/>
                    </a:lnTo>
                    <a:lnTo>
                      <a:pt x="3835" y="791"/>
                    </a:lnTo>
                    <a:lnTo>
                      <a:pt x="3842" y="791"/>
                    </a:lnTo>
                    <a:lnTo>
                      <a:pt x="3842" y="791"/>
                    </a:lnTo>
                    <a:lnTo>
                      <a:pt x="3842" y="791"/>
                    </a:lnTo>
                    <a:lnTo>
                      <a:pt x="3842" y="791"/>
                    </a:lnTo>
                    <a:lnTo>
                      <a:pt x="3842" y="791"/>
                    </a:lnTo>
                    <a:lnTo>
                      <a:pt x="3842" y="791"/>
                    </a:lnTo>
                    <a:lnTo>
                      <a:pt x="3842" y="791"/>
                    </a:lnTo>
                    <a:lnTo>
                      <a:pt x="3848" y="791"/>
                    </a:lnTo>
                    <a:lnTo>
                      <a:pt x="3848" y="784"/>
                    </a:lnTo>
                    <a:lnTo>
                      <a:pt x="3848" y="784"/>
                    </a:lnTo>
                    <a:lnTo>
                      <a:pt x="3848" y="784"/>
                    </a:lnTo>
                    <a:lnTo>
                      <a:pt x="3848" y="784"/>
                    </a:lnTo>
                    <a:lnTo>
                      <a:pt x="3848" y="784"/>
                    </a:lnTo>
                    <a:lnTo>
                      <a:pt x="3848" y="784"/>
                    </a:lnTo>
                    <a:lnTo>
                      <a:pt x="3854" y="784"/>
                    </a:lnTo>
                    <a:lnTo>
                      <a:pt x="3854" y="784"/>
                    </a:lnTo>
                    <a:lnTo>
                      <a:pt x="3854" y="784"/>
                    </a:lnTo>
                    <a:lnTo>
                      <a:pt x="3854" y="778"/>
                    </a:lnTo>
                    <a:lnTo>
                      <a:pt x="3854" y="778"/>
                    </a:lnTo>
                    <a:lnTo>
                      <a:pt x="3854" y="778"/>
                    </a:lnTo>
                    <a:lnTo>
                      <a:pt x="3854" y="778"/>
                    </a:lnTo>
                    <a:lnTo>
                      <a:pt x="3861" y="778"/>
                    </a:lnTo>
                    <a:lnTo>
                      <a:pt x="3861" y="778"/>
                    </a:lnTo>
                    <a:lnTo>
                      <a:pt x="3861" y="778"/>
                    </a:lnTo>
                    <a:lnTo>
                      <a:pt x="3861" y="778"/>
                    </a:lnTo>
                    <a:lnTo>
                      <a:pt x="3861" y="772"/>
                    </a:lnTo>
                    <a:lnTo>
                      <a:pt x="3861" y="772"/>
                    </a:lnTo>
                    <a:lnTo>
                      <a:pt x="3861" y="772"/>
                    </a:lnTo>
                    <a:lnTo>
                      <a:pt x="3867" y="778"/>
                    </a:lnTo>
                    <a:lnTo>
                      <a:pt x="3867" y="778"/>
                    </a:lnTo>
                    <a:lnTo>
                      <a:pt x="3867" y="784"/>
                    </a:lnTo>
                    <a:lnTo>
                      <a:pt x="3867" y="784"/>
                    </a:lnTo>
                    <a:lnTo>
                      <a:pt x="3867" y="791"/>
                    </a:lnTo>
                    <a:lnTo>
                      <a:pt x="3867" y="791"/>
                    </a:lnTo>
                    <a:lnTo>
                      <a:pt x="3874" y="797"/>
                    </a:lnTo>
                    <a:lnTo>
                      <a:pt x="3874" y="797"/>
                    </a:lnTo>
                    <a:lnTo>
                      <a:pt x="3874" y="803"/>
                    </a:lnTo>
                    <a:lnTo>
                      <a:pt x="3874" y="803"/>
                    </a:lnTo>
                    <a:lnTo>
                      <a:pt x="3874" y="810"/>
                    </a:lnTo>
                    <a:lnTo>
                      <a:pt x="3874" y="810"/>
                    </a:lnTo>
                    <a:lnTo>
                      <a:pt x="3874" y="816"/>
                    </a:lnTo>
                    <a:lnTo>
                      <a:pt x="3880" y="816"/>
                    </a:lnTo>
                    <a:lnTo>
                      <a:pt x="3880" y="823"/>
                    </a:lnTo>
                    <a:lnTo>
                      <a:pt x="3880" y="823"/>
                    </a:lnTo>
                    <a:lnTo>
                      <a:pt x="3880" y="829"/>
                    </a:lnTo>
                    <a:lnTo>
                      <a:pt x="3880" y="829"/>
                    </a:lnTo>
                    <a:lnTo>
                      <a:pt x="3880" y="835"/>
                    </a:lnTo>
                    <a:lnTo>
                      <a:pt x="3880" y="835"/>
                    </a:lnTo>
                    <a:lnTo>
                      <a:pt x="3886" y="842"/>
                    </a:lnTo>
                    <a:lnTo>
                      <a:pt x="3886" y="842"/>
                    </a:lnTo>
                    <a:lnTo>
                      <a:pt x="3886" y="848"/>
                    </a:lnTo>
                    <a:lnTo>
                      <a:pt x="3886" y="848"/>
                    </a:lnTo>
                    <a:lnTo>
                      <a:pt x="3886" y="848"/>
                    </a:lnTo>
                    <a:lnTo>
                      <a:pt x="3886" y="855"/>
                    </a:lnTo>
                    <a:lnTo>
                      <a:pt x="3886" y="855"/>
                    </a:lnTo>
                    <a:lnTo>
                      <a:pt x="3893" y="861"/>
                    </a:lnTo>
                    <a:lnTo>
                      <a:pt x="3893" y="861"/>
                    </a:lnTo>
                    <a:lnTo>
                      <a:pt x="3893" y="867"/>
                    </a:lnTo>
                    <a:lnTo>
                      <a:pt x="3893" y="867"/>
                    </a:lnTo>
                    <a:lnTo>
                      <a:pt x="3893" y="867"/>
                    </a:lnTo>
                    <a:lnTo>
                      <a:pt x="3893" y="874"/>
                    </a:lnTo>
                    <a:lnTo>
                      <a:pt x="3893" y="874"/>
                    </a:lnTo>
                    <a:lnTo>
                      <a:pt x="3899" y="874"/>
                    </a:lnTo>
                    <a:lnTo>
                      <a:pt x="3899" y="880"/>
                    </a:lnTo>
                    <a:lnTo>
                      <a:pt x="3899" y="880"/>
                    </a:lnTo>
                    <a:lnTo>
                      <a:pt x="3899" y="886"/>
                    </a:lnTo>
                    <a:lnTo>
                      <a:pt x="3899" y="886"/>
                    </a:lnTo>
                    <a:lnTo>
                      <a:pt x="3899" y="886"/>
                    </a:lnTo>
                    <a:lnTo>
                      <a:pt x="3899" y="893"/>
                    </a:lnTo>
                    <a:lnTo>
                      <a:pt x="3906" y="893"/>
                    </a:lnTo>
                    <a:lnTo>
                      <a:pt x="3906" y="899"/>
                    </a:lnTo>
                    <a:lnTo>
                      <a:pt x="3906" y="899"/>
                    </a:lnTo>
                    <a:lnTo>
                      <a:pt x="3906" y="899"/>
                    </a:lnTo>
                    <a:lnTo>
                      <a:pt x="3906" y="899"/>
                    </a:lnTo>
                    <a:lnTo>
                      <a:pt x="3906" y="893"/>
                    </a:lnTo>
                    <a:lnTo>
                      <a:pt x="3906" y="893"/>
                    </a:lnTo>
                    <a:lnTo>
                      <a:pt x="3912" y="886"/>
                    </a:lnTo>
                    <a:lnTo>
                      <a:pt x="3912" y="886"/>
                    </a:lnTo>
                    <a:lnTo>
                      <a:pt x="3912" y="880"/>
                    </a:lnTo>
                    <a:lnTo>
                      <a:pt x="3912" y="880"/>
                    </a:lnTo>
                    <a:lnTo>
                      <a:pt x="3912" y="874"/>
                    </a:lnTo>
                    <a:lnTo>
                      <a:pt x="3912" y="874"/>
                    </a:lnTo>
                    <a:lnTo>
                      <a:pt x="3912" y="867"/>
                    </a:lnTo>
                    <a:lnTo>
                      <a:pt x="3918" y="867"/>
                    </a:lnTo>
                    <a:lnTo>
                      <a:pt x="3918" y="861"/>
                    </a:lnTo>
                    <a:lnTo>
                      <a:pt x="3918" y="855"/>
                    </a:lnTo>
                    <a:lnTo>
                      <a:pt x="3918" y="855"/>
                    </a:lnTo>
                    <a:lnTo>
                      <a:pt x="3918" y="848"/>
                    </a:lnTo>
                    <a:lnTo>
                      <a:pt x="3918" y="848"/>
                    </a:lnTo>
                    <a:lnTo>
                      <a:pt x="3918" y="842"/>
                    </a:lnTo>
                    <a:lnTo>
                      <a:pt x="3925" y="842"/>
                    </a:lnTo>
                    <a:lnTo>
                      <a:pt x="3925" y="835"/>
                    </a:lnTo>
                    <a:lnTo>
                      <a:pt x="3925" y="829"/>
                    </a:lnTo>
                    <a:lnTo>
                      <a:pt x="3925" y="829"/>
                    </a:lnTo>
                    <a:lnTo>
                      <a:pt x="3925" y="823"/>
                    </a:lnTo>
                    <a:lnTo>
                      <a:pt x="3925" y="816"/>
                    </a:lnTo>
                    <a:lnTo>
                      <a:pt x="3925" y="816"/>
                    </a:lnTo>
                    <a:lnTo>
                      <a:pt x="3931" y="810"/>
                    </a:lnTo>
                    <a:lnTo>
                      <a:pt x="3931" y="803"/>
                    </a:lnTo>
                    <a:lnTo>
                      <a:pt x="3931" y="803"/>
                    </a:lnTo>
                    <a:lnTo>
                      <a:pt x="3931" y="797"/>
                    </a:lnTo>
                    <a:lnTo>
                      <a:pt x="3931" y="791"/>
                    </a:lnTo>
                    <a:lnTo>
                      <a:pt x="3931" y="784"/>
                    </a:lnTo>
                    <a:lnTo>
                      <a:pt x="3931" y="784"/>
                    </a:lnTo>
                    <a:lnTo>
                      <a:pt x="3937" y="778"/>
                    </a:lnTo>
                    <a:lnTo>
                      <a:pt x="3937" y="772"/>
                    </a:lnTo>
                    <a:lnTo>
                      <a:pt x="3937" y="765"/>
                    </a:lnTo>
                    <a:lnTo>
                      <a:pt x="3937" y="765"/>
                    </a:lnTo>
                    <a:lnTo>
                      <a:pt x="3937" y="759"/>
                    </a:lnTo>
                    <a:lnTo>
                      <a:pt x="3937" y="752"/>
                    </a:lnTo>
                    <a:lnTo>
                      <a:pt x="3937" y="746"/>
                    </a:lnTo>
                    <a:lnTo>
                      <a:pt x="3944" y="740"/>
                    </a:lnTo>
                    <a:lnTo>
                      <a:pt x="3944" y="740"/>
                    </a:lnTo>
                    <a:lnTo>
                      <a:pt x="3944" y="733"/>
                    </a:lnTo>
                    <a:lnTo>
                      <a:pt x="3944" y="727"/>
                    </a:lnTo>
                    <a:lnTo>
                      <a:pt x="3944" y="721"/>
                    </a:lnTo>
                    <a:lnTo>
                      <a:pt x="3944" y="721"/>
                    </a:lnTo>
                    <a:lnTo>
                      <a:pt x="3944" y="714"/>
                    </a:lnTo>
                    <a:lnTo>
                      <a:pt x="3950" y="714"/>
                    </a:lnTo>
                    <a:lnTo>
                      <a:pt x="3950" y="714"/>
                    </a:lnTo>
                    <a:lnTo>
                      <a:pt x="3950" y="721"/>
                    </a:lnTo>
                    <a:lnTo>
                      <a:pt x="3950" y="721"/>
                    </a:lnTo>
                    <a:lnTo>
                      <a:pt x="3950" y="721"/>
                    </a:lnTo>
                    <a:lnTo>
                      <a:pt x="3950" y="721"/>
                    </a:lnTo>
                    <a:lnTo>
                      <a:pt x="3950" y="721"/>
                    </a:lnTo>
                    <a:lnTo>
                      <a:pt x="3957" y="727"/>
                    </a:lnTo>
                    <a:lnTo>
                      <a:pt x="3957" y="727"/>
                    </a:lnTo>
                    <a:lnTo>
                      <a:pt x="3957" y="727"/>
                    </a:lnTo>
                    <a:lnTo>
                      <a:pt x="3957" y="727"/>
                    </a:lnTo>
                    <a:lnTo>
                      <a:pt x="3957" y="733"/>
                    </a:lnTo>
                    <a:lnTo>
                      <a:pt x="3957" y="733"/>
                    </a:lnTo>
                    <a:lnTo>
                      <a:pt x="3957" y="733"/>
                    </a:lnTo>
                    <a:lnTo>
                      <a:pt x="3963" y="733"/>
                    </a:lnTo>
                    <a:lnTo>
                      <a:pt x="3963" y="740"/>
                    </a:lnTo>
                    <a:lnTo>
                      <a:pt x="3963" y="740"/>
                    </a:lnTo>
                    <a:lnTo>
                      <a:pt x="3963" y="740"/>
                    </a:lnTo>
                    <a:lnTo>
                      <a:pt x="3963" y="740"/>
                    </a:lnTo>
                    <a:lnTo>
                      <a:pt x="3963" y="740"/>
                    </a:lnTo>
                    <a:lnTo>
                      <a:pt x="3963" y="746"/>
                    </a:lnTo>
                    <a:lnTo>
                      <a:pt x="3969" y="746"/>
                    </a:lnTo>
                    <a:lnTo>
                      <a:pt x="3969" y="746"/>
                    </a:lnTo>
                    <a:lnTo>
                      <a:pt x="3969" y="752"/>
                    </a:lnTo>
                    <a:lnTo>
                      <a:pt x="3969" y="752"/>
                    </a:lnTo>
                    <a:lnTo>
                      <a:pt x="3969" y="752"/>
                    </a:lnTo>
                    <a:lnTo>
                      <a:pt x="3969" y="752"/>
                    </a:lnTo>
                    <a:lnTo>
                      <a:pt x="3976" y="752"/>
                    </a:lnTo>
                    <a:lnTo>
                      <a:pt x="3976" y="759"/>
                    </a:lnTo>
                    <a:lnTo>
                      <a:pt x="3976" y="759"/>
                    </a:lnTo>
                    <a:lnTo>
                      <a:pt x="3976" y="759"/>
                    </a:lnTo>
                    <a:lnTo>
                      <a:pt x="3976" y="759"/>
                    </a:lnTo>
                    <a:lnTo>
                      <a:pt x="3976" y="759"/>
                    </a:lnTo>
                    <a:lnTo>
                      <a:pt x="3976" y="765"/>
                    </a:lnTo>
                    <a:lnTo>
                      <a:pt x="3982" y="765"/>
                    </a:lnTo>
                    <a:lnTo>
                      <a:pt x="3982" y="765"/>
                    </a:lnTo>
                    <a:lnTo>
                      <a:pt x="3982" y="765"/>
                    </a:lnTo>
                    <a:lnTo>
                      <a:pt x="3982" y="765"/>
                    </a:lnTo>
                    <a:lnTo>
                      <a:pt x="3982" y="772"/>
                    </a:lnTo>
                    <a:lnTo>
                      <a:pt x="3982" y="772"/>
                    </a:lnTo>
                    <a:lnTo>
                      <a:pt x="3982" y="772"/>
                    </a:lnTo>
                    <a:lnTo>
                      <a:pt x="3988" y="772"/>
                    </a:lnTo>
                    <a:lnTo>
                      <a:pt x="3988" y="772"/>
                    </a:lnTo>
                    <a:lnTo>
                      <a:pt x="3988" y="778"/>
                    </a:lnTo>
                    <a:lnTo>
                      <a:pt x="3988" y="778"/>
                    </a:lnTo>
                    <a:lnTo>
                      <a:pt x="3988" y="778"/>
                    </a:lnTo>
                    <a:lnTo>
                      <a:pt x="3988" y="778"/>
                    </a:lnTo>
                    <a:lnTo>
                      <a:pt x="3988" y="778"/>
                    </a:lnTo>
                    <a:lnTo>
                      <a:pt x="3995" y="784"/>
                    </a:lnTo>
                    <a:lnTo>
                      <a:pt x="3995" y="784"/>
                    </a:lnTo>
                    <a:lnTo>
                      <a:pt x="3995" y="784"/>
                    </a:lnTo>
                    <a:lnTo>
                      <a:pt x="3995" y="784"/>
                    </a:lnTo>
                    <a:lnTo>
                      <a:pt x="3995" y="784"/>
                    </a:lnTo>
                    <a:lnTo>
                      <a:pt x="3995" y="784"/>
                    </a:lnTo>
                    <a:lnTo>
                      <a:pt x="3995" y="791"/>
                    </a:lnTo>
                    <a:lnTo>
                      <a:pt x="4001" y="791"/>
                    </a:lnTo>
                    <a:lnTo>
                      <a:pt x="4001" y="791"/>
                    </a:lnTo>
                    <a:lnTo>
                      <a:pt x="4001" y="791"/>
                    </a:lnTo>
                    <a:lnTo>
                      <a:pt x="4001" y="791"/>
                    </a:lnTo>
                    <a:lnTo>
                      <a:pt x="4001" y="791"/>
                    </a:lnTo>
                    <a:lnTo>
                      <a:pt x="4001" y="797"/>
                    </a:lnTo>
                    <a:lnTo>
                      <a:pt x="4001" y="797"/>
                    </a:lnTo>
                    <a:lnTo>
                      <a:pt x="4008" y="797"/>
                    </a:lnTo>
                    <a:lnTo>
                      <a:pt x="4008" y="797"/>
                    </a:lnTo>
                    <a:lnTo>
                      <a:pt x="4008" y="797"/>
                    </a:lnTo>
                    <a:lnTo>
                      <a:pt x="4008" y="797"/>
                    </a:lnTo>
                    <a:lnTo>
                      <a:pt x="4008" y="803"/>
                    </a:lnTo>
                    <a:lnTo>
                      <a:pt x="4008" y="803"/>
                    </a:lnTo>
                    <a:lnTo>
                      <a:pt x="4008" y="803"/>
                    </a:lnTo>
                    <a:lnTo>
                      <a:pt x="4014" y="803"/>
                    </a:lnTo>
                    <a:lnTo>
                      <a:pt x="4014" y="803"/>
                    </a:lnTo>
                    <a:lnTo>
                      <a:pt x="4014" y="810"/>
                    </a:lnTo>
                    <a:lnTo>
                      <a:pt x="4014" y="810"/>
                    </a:lnTo>
                    <a:lnTo>
                      <a:pt x="4014" y="810"/>
                    </a:lnTo>
                    <a:lnTo>
                      <a:pt x="4014" y="810"/>
                    </a:lnTo>
                    <a:lnTo>
                      <a:pt x="4014" y="816"/>
                    </a:lnTo>
                    <a:lnTo>
                      <a:pt x="4014" y="816"/>
                    </a:lnTo>
                    <a:lnTo>
                      <a:pt x="4020" y="816"/>
                    </a:lnTo>
                    <a:lnTo>
                      <a:pt x="4020" y="816"/>
                    </a:lnTo>
                    <a:lnTo>
                      <a:pt x="4020" y="823"/>
                    </a:lnTo>
                    <a:lnTo>
                      <a:pt x="4020" y="823"/>
                    </a:lnTo>
                    <a:lnTo>
                      <a:pt x="4020" y="823"/>
                    </a:lnTo>
                    <a:lnTo>
                      <a:pt x="4020" y="823"/>
                    </a:lnTo>
                    <a:lnTo>
                      <a:pt x="4027" y="829"/>
                    </a:lnTo>
                    <a:lnTo>
                      <a:pt x="4027" y="829"/>
                    </a:lnTo>
                    <a:lnTo>
                      <a:pt x="4027" y="829"/>
                    </a:lnTo>
                    <a:lnTo>
                      <a:pt x="4027" y="835"/>
                    </a:lnTo>
                    <a:lnTo>
                      <a:pt x="4027" y="835"/>
                    </a:lnTo>
                    <a:lnTo>
                      <a:pt x="4027" y="835"/>
                    </a:lnTo>
                    <a:lnTo>
                      <a:pt x="4027" y="835"/>
                    </a:lnTo>
                    <a:lnTo>
                      <a:pt x="4033" y="842"/>
                    </a:lnTo>
                    <a:lnTo>
                      <a:pt x="4033" y="842"/>
                    </a:lnTo>
                    <a:lnTo>
                      <a:pt x="4033" y="842"/>
                    </a:lnTo>
                    <a:lnTo>
                      <a:pt x="4033" y="842"/>
                    </a:lnTo>
                    <a:lnTo>
                      <a:pt x="4033" y="848"/>
                    </a:lnTo>
                    <a:lnTo>
                      <a:pt x="4033" y="848"/>
                    </a:lnTo>
                    <a:lnTo>
                      <a:pt x="4033" y="848"/>
                    </a:lnTo>
                    <a:lnTo>
                      <a:pt x="4040" y="848"/>
                    </a:lnTo>
                    <a:lnTo>
                      <a:pt x="4040" y="855"/>
                    </a:lnTo>
                    <a:lnTo>
                      <a:pt x="4040" y="855"/>
                    </a:lnTo>
                    <a:lnTo>
                      <a:pt x="4040" y="855"/>
                    </a:lnTo>
                    <a:lnTo>
                      <a:pt x="4040" y="855"/>
                    </a:lnTo>
                    <a:lnTo>
                      <a:pt x="4040" y="861"/>
                    </a:lnTo>
                    <a:lnTo>
                      <a:pt x="4040" y="861"/>
                    </a:lnTo>
                    <a:lnTo>
                      <a:pt x="4046" y="861"/>
                    </a:lnTo>
                    <a:lnTo>
                      <a:pt x="4046" y="861"/>
                    </a:lnTo>
                    <a:lnTo>
                      <a:pt x="4046" y="867"/>
                    </a:lnTo>
                    <a:lnTo>
                      <a:pt x="4046" y="867"/>
                    </a:lnTo>
                    <a:lnTo>
                      <a:pt x="4046" y="867"/>
                    </a:lnTo>
                    <a:lnTo>
                      <a:pt x="4046" y="867"/>
                    </a:lnTo>
                    <a:lnTo>
                      <a:pt x="4046" y="867"/>
                    </a:lnTo>
                    <a:lnTo>
                      <a:pt x="4052" y="874"/>
                    </a:lnTo>
                    <a:lnTo>
                      <a:pt x="4052" y="874"/>
                    </a:lnTo>
                    <a:lnTo>
                      <a:pt x="4052" y="874"/>
                    </a:lnTo>
                    <a:lnTo>
                      <a:pt x="4052" y="874"/>
                    </a:lnTo>
                    <a:lnTo>
                      <a:pt x="4052" y="874"/>
                    </a:lnTo>
                    <a:lnTo>
                      <a:pt x="4052" y="874"/>
                    </a:lnTo>
                    <a:lnTo>
                      <a:pt x="4052" y="874"/>
                    </a:lnTo>
                    <a:lnTo>
                      <a:pt x="4059" y="874"/>
                    </a:lnTo>
                    <a:lnTo>
                      <a:pt x="4059" y="867"/>
                    </a:lnTo>
                    <a:lnTo>
                      <a:pt x="4059" y="867"/>
                    </a:lnTo>
                    <a:lnTo>
                      <a:pt x="4059" y="867"/>
                    </a:lnTo>
                    <a:lnTo>
                      <a:pt x="4059" y="867"/>
                    </a:lnTo>
                    <a:lnTo>
                      <a:pt x="4059" y="867"/>
                    </a:lnTo>
                    <a:lnTo>
                      <a:pt x="4059" y="867"/>
                    </a:lnTo>
                    <a:lnTo>
                      <a:pt x="4065" y="867"/>
                    </a:lnTo>
                    <a:lnTo>
                      <a:pt x="4065" y="861"/>
                    </a:lnTo>
                    <a:lnTo>
                      <a:pt x="4065" y="861"/>
                    </a:lnTo>
                    <a:lnTo>
                      <a:pt x="4065" y="861"/>
                    </a:lnTo>
                    <a:lnTo>
                      <a:pt x="4065" y="861"/>
                    </a:lnTo>
                    <a:lnTo>
                      <a:pt x="4065" y="861"/>
                    </a:lnTo>
                    <a:lnTo>
                      <a:pt x="4065" y="861"/>
                    </a:lnTo>
                    <a:lnTo>
                      <a:pt x="4071" y="861"/>
                    </a:lnTo>
                    <a:lnTo>
                      <a:pt x="4071" y="855"/>
                    </a:lnTo>
                    <a:lnTo>
                      <a:pt x="4071" y="855"/>
                    </a:lnTo>
                    <a:lnTo>
                      <a:pt x="4071" y="855"/>
                    </a:lnTo>
                    <a:lnTo>
                      <a:pt x="4071" y="855"/>
                    </a:lnTo>
                    <a:lnTo>
                      <a:pt x="4071" y="855"/>
                    </a:lnTo>
                    <a:lnTo>
                      <a:pt x="4071" y="855"/>
                    </a:lnTo>
                    <a:lnTo>
                      <a:pt x="4078" y="855"/>
                    </a:lnTo>
                    <a:lnTo>
                      <a:pt x="4078" y="848"/>
                    </a:lnTo>
                    <a:lnTo>
                      <a:pt x="4078" y="848"/>
                    </a:lnTo>
                    <a:lnTo>
                      <a:pt x="4078" y="848"/>
                    </a:lnTo>
                    <a:lnTo>
                      <a:pt x="4078" y="848"/>
                    </a:lnTo>
                    <a:lnTo>
                      <a:pt x="4078" y="848"/>
                    </a:lnTo>
                    <a:lnTo>
                      <a:pt x="4078" y="848"/>
                    </a:lnTo>
                    <a:lnTo>
                      <a:pt x="4084" y="848"/>
                    </a:lnTo>
                    <a:lnTo>
                      <a:pt x="4084" y="842"/>
                    </a:lnTo>
                    <a:lnTo>
                      <a:pt x="4084" y="842"/>
                    </a:lnTo>
                    <a:lnTo>
                      <a:pt x="4084" y="842"/>
                    </a:lnTo>
                    <a:lnTo>
                      <a:pt x="4084" y="829"/>
                    </a:lnTo>
                    <a:lnTo>
                      <a:pt x="4084" y="829"/>
                    </a:lnTo>
                    <a:lnTo>
                      <a:pt x="4084" y="823"/>
                    </a:lnTo>
                    <a:lnTo>
                      <a:pt x="4091" y="816"/>
                    </a:lnTo>
                    <a:lnTo>
                      <a:pt x="4091" y="810"/>
                    </a:lnTo>
                    <a:lnTo>
                      <a:pt x="4091" y="810"/>
                    </a:lnTo>
                    <a:lnTo>
                      <a:pt x="4091" y="803"/>
                    </a:lnTo>
                    <a:lnTo>
                      <a:pt x="4091" y="797"/>
                    </a:lnTo>
                    <a:lnTo>
                      <a:pt x="4091" y="791"/>
                    </a:lnTo>
                    <a:lnTo>
                      <a:pt x="4091" y="784"/>
                    </a:lnTo>
                    <a:lnTo>
                      <a:pt x="4097" y="778"/>
                    </a:lnTo>
                    <a:lnTo>
                      <a:pt x="4097" y="772"/>
                    </a:lnTo>
                    <a:lnTo>
                      <a:pt x="4097" y="765"/>
                    </a:lnTo>
                    <a:lnTo>
                      <a:pt x="4097" y="759"/>
                    </a:lnTo>
                    <a:lnTo>
                      <a:pt x="4097" y="752"/>
                    </a:lnTo>
                    <a:lnTo>
                      <a:pt x="4097" y="746"/>
                    </a:lnTo>
                    <a:lnTo>
                      <a:pt x="4103" y="740"/>
                    </a:lnTo>
                    <a:lnTo>
                      <a:pt x="4103" y="733"/>
                    </a:lnTo>
                    <a:lnTo>
                      <a:pt x="4103" y="727"/>
                    </a:lnTo>
                    <a:lnTo>
                      <a:pt x="4103" y="721"/>
                    </a:lnTo>
                    <a:lnTo>
                      <a:pt x="4103" y="714"/>
                    </a:lnTo>
                    <a:lnTo>
                      <a:pt x="4103" y="708"/>
                    </a:lnTo>
                    <a:lnTo>
                      <a:pt x="4103" y="701"/>
                    </a:lnTo>
                    <a:lnTo>
                      <a:pt x="4110" y="695"/>
                    </a:lnTo>
                    <a:lnTo>
                      <a:pt x="4110" y="689"/>
                    </a:lnTo>
                    <a:lnTo>
                      <a:pt x="4110" y="676"/>
                    </a:lnTo>
                    <a:lnTo>
                      <a:pt x="4110" y="669"/>
                    </a:lnTo>
                    <a:lnTo>
                      <a:pt x="4110" y="663"/>
                    </a:lnTo>
                    <a:lnTo>
                      <a:pt x="4110" y="657"/>
                    </a:lnTo>
                    <a:lnTo>
                      <a:pt x="4110" y="650"/>
                    </a:lnTo>
                    <a:lnTo>
                      <a:pt x="4116" y="644"/>
                    </a:lnTo>
                    <a:lnTo>
                      <a:pt x="4116" y="631"/>
                    </a:lnTo>
                    <a:lnTo>
                      <a:pt x="4116" y="625"/>
                    </a:lnTo>
                    <a:lnTo>
                      <a:pt x="4116" y="618"/>
                    </a:lnTo>
                    <a:lnTo>
                      <a:pt x="4116" y="612"/>
                    </a:lnTo>
                    <a:lnTo>
                      <a:pt x="4116" y="606"/>
                    </a:lnTo>
                    <a:lnTo>
                      <a:pt x="4116" y="593"/>
                    </a:lnTo>
                    <a:lnTo>
                      <a:pt x="4123" y="587"/>
                    </a:lnTo>
                    <a:lnTo>
                      <a:pt x="4123" y="580"/>
                    </a:lnTo>
                    <a:lnTo>
                      <a:pt x="4123" y="567"/>
                    </a:lnTo>
                    <a:lnTo>
                      <a:pt x="4123" y="561"/>
                    </a:lnTo>
                    <a:lnTo>
                      <a:pt x="4123" y="555"/>
                    </a:lnTo>
                    <a:lnTo>
                      <a:pt x="4123" y="548"/>
                    </a:lnTo>
                    <a:lnTo>
                      <a:pt x="4123" y="536"/>
                    </a:lnTo>
                    <a:lnTo>
                      <a:pt x="4129" y="529"/>
                    </a:lnTo>
                    <a:lnTo>
                      <a:pt x="4129" y="516"/>
                    </a:lnTo>
                    <a:lnTo>
                      <a:pt x="4129" y="510"/>
                    </a:lnTo>
                    <a:lnTo>
                      <a:pt x="4129" y="504"/>
                    </a:lnTo>
                    <a:lnTo>
                      <a:pt x="4129" y="491"/>
                    </a:lnTo>
                    <a:lnTo>
                      <a:pt x="4129" y="484"/>
                    </a:lnTo>
                    <a:lnTo>
                      <a:pt x="4129" y="472"/>
                    </a:lnTo>
                    <a:lnTo>
                      <a:pt x="4135" y="465"/>
                    </a:lnTo>
                    <a:lnTo>
                      <a:pt x="4135" y="453"/>
                    </a:lnTo>
                    <a:lnTo>
                      <a:pt x="4135" y="446"/>
                    </a:lnTo>
                    <a:lnTo>
                      <a:pt x="4135" y="433"/>
                    </a:lnTo>
                    <a:lnTo>
                      <a:pt x="4135" y="427"/>
                    </a:lnTo>
                    <a:lnTo>
                      <a:pt x="4135" y="414"/>
                    </a:lnTo>
                    <a:lnTo>
                      <a:pt x="4135" y="408"/>
                    </a:lnTo>
                    <a:lnTo>
                      <a:pt x="4142" y="395"/>
                    </a:lnTo>
                    <a:lnTo>
                      <a:pt x="4142" y="389"/>
                    </a:lnTo>
                    <a:lnTo>
                      <a:pt x="4142" y="376"/>
                    </a:lnTo>
                    <a:lnTo>
                      <a:pt x="4142" y="370"/>
                    </a:lnTo>
                    <a:lnTo>
                      <a:pt x="4142" y="357"/>
                    </a:lnTo>
                    <a:lnTo>
                      <a:pt x="4142" y="344"/>
                    </a:lnTo>
                    <a:lnTo>
                      <a:pt x="4142" y="338"/>
                    </a:lnTo>
                    <a:lnTo>
                      <a:pt x="4148" y="325"/>
                    </a:lnTo>
                    <a:lnTo>
                      <a:pt x="4148" y="312"/>
                    </a:lnTo>
                    <a:lnTo>
                      <a:pt x="4148" y="306"/>
                    </a:lnTo>
                    <a:lnTo>
                      <a:pt x="4148" y="293"/>
                    </a:lnTo>
                    <a:lnTo>
                      <a:pt x="4148" y="287"/>
                    </a:lnTo>
                    <a:lnTo>
                      <a:pt x="4148" y="274"/>
                    </a:lnTo>
                    <a:lnTo>
                      <a:pt x="4148" y="274"/>
                    </a:lnTo>
                    <a:lnTo>
                      <a:pt x="4154" y="287"/>
                    </a:lnTo>
                    <a:lnTo>
                      <a:pt x="4154" y="306"/>
                    </a:lnTo>
                    <a:lnTo>
                      <a:pt x="4154" y="319"/>
                    </a:lnTo>
                    <a:lnTo>
                      <a:pt x="4154" y="338"/>
                    </a:lnTo>
                    <a:lnTo>
                      <a:pt x="4154" y="357"/>
                    </a:lnTo>
                    <a:lnTo>
                      <a:pt x="4154" y="376"/>
                    </a:lnTo>
                    <a:lnTo>
                      <a:pt x="4154" y="395"/>
                    </a:lnTo>
                    <a:lnTo>
                      <a:pt x="4154" y="414"/>
                    </a:lnTo>
                    <a:lnTo>
                      <a:pt x="4161" y="427"/>
                    </a:lnTo>
                    <a:lnTo>
                      <a:pt x="4161" y="446"/>
                    </a:lnTo>
                    <a:lnTo>
                      <a:pt x="4161" y="465"/>
                    </a:lnTo>
                    <a:lnTo>
                      <a:pt x="4161" y="478"/>
                    </a:lnTo>
                    <a:lnTo>
                      <a:pt x="4161" y="497"/>
                    </a:lnTo>
                    <a:lnTo>
                      <a:pt x="4161" y="516"/>
                    </a:lnTo>
                    <a:lnTo>
                      <a:pt x="4161" y="529"/>
                    </a:lnTo>
                    <a:lnTo>
                      <a:pt x="4167" y="548"/>
                    </a:lnTo>
                    <a:lnTo>
                      <a:pt x="4167" y="561"/>
                    </a:lnTo>
                    <a:lnTo>
                      <a:pt x="4167" y="580"/>
                    </a:lnTo>
                    <a:lnTo>
                      <a:pt x="4167" y="593"/>
                    </a:lnTo>
                    <a:lnTo>
                      <a:pt x="4167" y="625"/>
                    </a:lnTo>
                    <a:lnTo>
                      <a:pt x="4167" y="638"/>
                    </a:lnTo>
                    <a:lnTo>
                      <a:pt x="4174" y="650"/>
                    </a:lnTo>
                    <a:lnTo>
                      <a:pt x="4174" y="663"/>
                    </a:lnTo>
                    <a:lnTo>
                      <a:pt x="4174" y="676"/>
                    </a:lnTo>
                    <a:lnTo>
                      <a:pt x="4174" y="689"/>
                    </a:lnTo>
                    <a:lnTo>
                      <a:pt x="4174" y="701"/>
                    </a:lnTo>
                    <a:lnTo>
                      <a:pt x="4174" y="714"/>
                    </a:lnTo>
                    <a:lnTo>
                      <a:pt x="4174" y="727"/>
                    </a:lnTo>
                    <a:lnTo>
                      <a:pt x="4180" y="740"/>
                    </a:lnTo>
                    <a:lnTo>
                      <a:pt x="4180" y="752"/>
                    </a:lnTo>
                    <a:lnTo>
                      <a:pt x="4180" y="765"/>
                    </a:lnTo>
                    <a:lnTo>
                      <a:pt x="4180" y="772"/>
                    </a:lnTo>
                    <a:lnTo>
                      <a:pt x="4180" y="784"/>
                    </a:lnTo>
                    <a:lnTo>
                      <a:pt x="4180" y="797"/>
                    </a:lnTo>
                    <a:lnTo>
                      <a:pt x="4180" y="803"/>
                    </a:lnTo>
                    <a:lnTo>
                      <a:pt x="4186" y="816"/>
                    </a:lnTo>
                    <a:lnTo>
                      <a:pt x="4186" y="823"/>
                    </a:lnTo>
                    <a:lnTo>
                      <a:pt x="4186" y="835"/>
                    </a:lnTo>
                    <a:lnTo>
                      <a:pt x="4186" y="842"/>
                    </a:lnTo>
                    <a:lnTo>
                      <a:pt x="4186" y="848"/>
                    </a:lnTo>
                    <a:lnTo>
                      <a:pt x="4186" y="861"/>
                    </a:lnTo>
                    <a:lnTo>
                      <a:pt x="4186" y="867"/>
                    </a:lnTo>
                    <a:lnTo>
                      <a:pt x="4193" y="874"/>
                    </a:lnTo>
                    <a:lnTo>
                      <a:pt x="4193" y="886"/>
                    </a:lnTo>
                    <a:lnTo>
                      <a:pt x="4193" y="893"/>
                    </a:lnTo>
                    <a:lnTo>
                      <a:pt x="4193" y="899"/>
                    </a:lnTo>
                    <a:lnTo>
                      <a:pt x="4193" y="906"/>
                    </a:lnTo>
                    <a:lnTo>
                      <a:pt x="4193" y="912"/>
                    </a:lnTo>
                    <a:lnTo>
                      <a:pt x="4193" y="918"/>
                    </a:lnTo>
                    <a:lnTo>
                      <a:pt x="4199" y="925"/>
                    </a:lnTo>
                    <a:lnTo>
                      <a:pt x="4199" y="931"/>
                    </a:lnTo>
                    <a:lnTo>
                      <a:pt x="4199" y="931"/>
                    </a:lnTo>
                    <a:lnTo>
                      <a:pt x="4199" y="937"/>
                    </a:lnTo>
                    <a:lnTo>
                      <a:pt x="4199" y="944"/>
                    </a:lnTo>
                    <a:lnTo>
                      <a:pt x="4199" y="950"/>
                    </a:lnTo>
                    <a:lnTo>
                      <a:pt x="4199" y="950"/>
                    </a:lnTo>
                    <a:lnTo>
                      <a:pt x="4205" y="957"/>
                    </a:lnTo>
                    <a:lnTo>
                      <a:pt x="4205" y="957"/>
                    </a:lnTo>
                    <a:lnTo>
                      <a:pt x="4205" y="963"/>
                    </a:lnTo>
                    <a:lnTo>
                      <a:pt x="4205" y="963"/>
                    </a:lnTo>
                    <a:lnTo>
                      <a:pt x="4205" y="969"/>
                    </a:lnTo>
                    <a:lnTo>
                      <a:pt x="4205" y="969"/>
                    </a:lnTo>
                    <a:lnTo>
                      <a:pt x="4205" y="976"/>
                    </a:lnTo>
                    <a:lnTo>
                      <a:pt x="4212" y="976"/>
                    </a:lnTo>
                    <a:lnTo>
                      <a:pt x="4212" y="976"/>
                    </a:lnTo>
                    <a:lnTo>
                      <a:pt x="4212" y="976"/>
                    </a:lnTo>
                    <a:lnTo>
                      <a:pt x="4212" y="982"/>
                    </a:lnTo>
                    <a:lnTo>
                      <a:pt x="4212" y="982"/>
                    </a:lnTo>
                    <a:lnTo>
                      <a:pt x="4212" y="982"/>
                    </a:lnTo>
                    <a:lnTo>
                      <a:pt x="4212" y="982"/>
                    </a:lnTo>
                    <a:lnTo>
                      <a:pt x="4218" y="982"/>
                    </a:lnTo>
                    <a:lnTo>
                      <a:pt x="4218" y="982"/>
                    </a:lnTo>
                    <a:lnTo>
                      <a:pt x="4218" y="982"/>
                    </a:lnTo>
                    <a:lnTo>
                      <a:pt x="4218" y="982"/>
                    </a:lnTo>
                    <a:lnTo>
                      <a:pt x="4218" y="976"/>
                    </a:lnTo>
                    <a:lnTo>
                      <a:pt x="4218" y="976"/>
                    </a:lnTo>
                    <a:lnTo>
                      <a:pt x="4218" y="976"/>
                    </a:lnTo>
                    <a:lnTo>
                      <a:pt x="4225" y="969"/>
                    </a:lnTo>
                    <a:lnTo>
                      <a:pt x="4225" y="969"/>
                    </a:lnTo>
                    <a:lnTo>
                      <a:pt x="4225" y="963"/>
                    </a:lnTo>
                    <a:lnTo>
                      <a:pt x="4225" y="963"/>
                    </a:lnTo>
                    <a:lnTo>
                      <a:pt x="4225" y="957"/>
                    </a:lnTo>
                    <a:lnTo>
                      <a:pt x="4225" y="957"/>
                    </a:lnTo>
                    <a:lnTo>
                      <a:pt x="4231" y="950"/>
                    </a:lnTo>
                    <a:lnTo>
                      <a:pt x="4231" y="944"/>
                    </a:lnTo>
                    <a:lnTo>
                      <a:pt x="4231" y="937"/>
                    </a:lnTo>
                    <a:lnTo>
                      <a:pt x="4231" y="931"/>
                    </a:lnTo>
                    <a:lnTo>
                      <a:pt x="4231" y="925"/>
                    </a:lnTo>
                    <a:lnTo>
                      <a:pt x="4231" y="918"/>
                    </a:lnTo>
                    <a:lnTo>
                      <a:pt x="4231" y="912"/>
                    </a:lnTo>
                    <a:lnTo>
                      <a:pt x="4237" y="906"/>
                    </a:lnTo>
                    <a:lnTo>
                      <a:pt x="4237" y="899"/>
                    </a:lnTo>
                    <a:lnTo>
                      <a:pt x="4237" y="893"/>
                    </a:lnTo>
                    <a:lnTo>
                      <a:pt x="4237" y="886"/>
                    </a:lnTo>
                    <a:lnTo>
                      <a:pt x="4237" y="874"/>
                    </a:lnTo>
                    <a:lnTo>
                      <a:pt x="4237" y="867"/>
                    </a:lnTo>
                    <a:lnTo>
                      <a:pt x="4237" y="861"/>
                    </a:lnTo>
                    <a:lnTo>
                      <a:pt x="4244" y="848"/>
                    </a:lnTo>
                    <a:lnTo>
                      <a:pt x="4244" y="842"/>
                    </a:lnTo>
                    <a:lnTo>
                      <a:pt x="4244" y="829"/>
                    </a:lnTo>
                    <a:lnTo>
                      <a:pt x="4244" y="823"/>
                    </a:lnTo>
                    <a:lnTo>
                      <a:pt x="4244" y="810"/>
                    </a:lnTo>
                    <a:lnTo>
                      <a:pt x="4244" y="797"/>
                    </a:lnTo>
                    <a:lnTo>
                      <a:pt x="4244" y="791"/>
                    </a:lnTo>
                    <a:lnTo>
                      <a:pt x="4250" y="778"/>
                    </a:lnTo>
                    <a:lnTo>
                      <a:pt x="4250" y="765"/>
                    </a:lnTo>
                    <a:lnTo>
                      <a:pt x="4250" y="752"/>
                    </a:lnTo>
                    <a:lnTo>
                      <a:pt x="4250" y="740"/>
                    </a:lnTo>
                    <a:lnTo>
                      <a:pt x="4250" y="727"/>
                    </a:lnTo>
                    <a:lnTo>
                      <a:pt x="4250" y="714"/>
                    </a:lnTo>
                    <a:lnTo>
                      <a:pt x="4250" y="701"/>
                    </a:lnTo>
                    <a:lnTo>
                      <a:pt x="4257" y="689"/>
                    </a:lnTo>
                    <a:lnTo>
                      <a:pt x="4257" y="669"/>
                    </a:lnTo>
                    <a:lnTo>
                      <a:pt x="4257" y="657"/>
                    </a:lnTo>
                    <a:lnTo>
                      <a:pt x="4257" y="644"/>
                    </a:lnTo>
                    <a:lnTo>
                      <a:pt x="4257" y="625"/>
                    </a:lnTo>
                    <a:lnTo>
                      <a:pt x="4257" y="612"/>
                    </a:lnTo>
                    <a:lnTo>
                      <a:pt x="4257" y="593"/>
                    </a:lnTo>
                    <a:lnTo>
                      <a:pt x="4263" y="580"/>
                    </a:lnTo>
                    <a:lnTo>
                      <a:pt x="4263" y="561"/>
                    </a:lnTo>
                    <a:lnTo>
                      <a:pt x="4263" y="548"/>
                    </a:lnTo>
                    <a:lnTo>
                      <a:pt x="4263" y="529"/>
                    </a:lnTo>
                    <a:lnTo>
                      <a:pt x="4263" y="510"/>
                    </a:lnTo>
                    <a:lnTo>
                      <a:pt x="4263" y="491"/>
                    </a:lnTo>
                    <a:lnTo>
                      <a:pt x="4263" y="478"/>
                    </a:lnTo>
                    <a:lnTo>
                      <a:pt x="4269" y="459"/>
                    </a:lnTo>
                    <a:lnTo>
                      <a:pt x="4269" y="440"/>
                    </a:lnTo>
                    <a:lnTo>
                      <a:pt x="4269" y="421"/>
                    </a:lnTo>
                    <a:lnTo>
                      <a:pt x="4269" y="402"/>
                    </a:lnTo>
                    <a:lnTo>
                      <a:pt x="4269" y="376"/>
                    </a:lnTo>
                    <a:lnTo>
                      <a:pt x="4269" y="357"/>
                    </a:lnTo>
                    <a:lnTo>
                      <a:pt x="4269" y="338"/>
                    </a:lnTo>
                    <a:lnTo>
                      <a:pt x="4276" y="319"/>
                    </a:lnTo>
                    <a:lnTo>
                      <a:pt x="4276" y="293"/>
                    </a:lnTo>
                    <a:lnTo>
                      <a:pt x="4276" y="274"/>
                    </a:lnTo>
                    <a:lnTo>
                      <a:pt x="4276" y="255"/>
                    </a:lnTo>
                    <a:lnTo>
                      <a:pt x="4276" y="229"/>
                    </a:lnTo>
                    <a:lnTo>
                      <a:pt x="4276" y="210"/>
                    </a:lnTo>
                    <a:lnTo>
                      <a:pt x="4276" y="185"/>
                    </a:lnTo>
                    <a:lnTo>
                      <a:pt x="4282" y="159"/>
                    </a:lnTo>
                    <a:lnTo>
                      <a:pt x="4282" y="140"/>
                    </a:lnTo>
                    <a:lnTo>
                      <a:pt x="4282" y="114"/>
                    </a:lnTo>
                    <a:lnTo>
                      <a:pt x="4282" y="95"/>
                    </a:lnTo>
                    <a:lnTo>
                      <a:pt x="4282" y="70"/>
                    </a:lnTo>
                    <a:lnTo>
                      <a:pt x="4282" y="44"/>
                    </a:lnTo>
                    <a:lnTo>
                      <a:pt x="4282" y="25"/>
                    </a:lnTo>
                    <a:lnTo>
                      <a:pt x="4282" y="12"/>
                    </a:lnTo>
                    <a:lnTo>
                      <a:pt x="4288" y="12"/>
                    </a:lnTo>
                    <a:lnTo>
                      <a:pt x="4288" y="38"/>
                    </a:lnTo>
                    <a:lnTo>
                      <a:pt x="4288" y="51"/>
                    </a:lnTo>
                    <a:lnTo>
                      <a:pt x="4288" y="63"/>
                    </a:lnTo>
                    <a:lnTo>
                      <a:pt x="4288" y="83"/>
                    </a:lnTo>
                    <a:lnTo>
                      <a:pt x="4288" y="95"/>
                    </a:lnTo>
                    <a:lnTo>
                      <a:pt x="4295" y="102"/>
                    </a:lnTo>
                    <a:lnTo>
                      <a:pt x="4295" y="114"/>
                    </a:lnTo>
                    <a:lnTo>
                      <a:pt x="4295" y="127"/>
                    </a:lnTo>
                    <a:lnTo>
                      <a:pt x="4295" y="140"/>
                    </a:lnTo>
                    <a:lnTo>
                      <a:pt x="4295" y="153"/>
                    </a:lnTo>
                    <a:lnTo>
                      <a:pt x="4295" y="172"/>
                    </a:lnTo>
                    <a:lnTo>
                      <a:pt x="4295" y="185"/>
                    </a:lnTo>
                    <a:lnTo>
                      <a:pt x="4301" y="197"/>
                    </a:lnTo>
                    <a:lnTo>
                      <a:pt x="4301" y="210"/>
                    </a:lnTo>
                    <a:lnTo>
                      <a:pt x="4301" y="223"/>
                    </a:lnTo>
                    <a:lnTo>
                      <a:pt x="4301" y="236"/>
                    </a:lnTo>
                    <a:lnTo>
                      <a:pt x="4301" y="248"/>
                    </a:lnTo>
                    <a:lnTo>
                      <a:pt x="4301" y="261"/>
                    </a:lnTo>
                    <a:lnTo>
                      <a:pt x="4301" y="274"/>
                    </a:lnTo>
                    <a:lnTo>
                      <a:pt x="4308" y="287"/>
                    </a:lnTo>
                    <a:lnTo>
                      <a:pt x="4308" y="299"/>
                    </a:lnTo>
                    <a:lnTo>
                      <a:pt x="4308" y="312"/>
                    </a:lnTo>
                    <a:lnTo>
                      <a:pt x="4308" y="325"/>
                    </a:lnTo>
                    <a:lnTo>
                      <a:pt x="4308" y="331"/>
                    </a:lnTo>
                    <a:lnTo>
                      <a:pt x="4308" y="344"/>
                    </a:lnTo>
                    <a:lnTo>
                      <a:pt x="4308" y="357"/>
                    </a:lnTo>
                    <a:lnTo>
                      <a:pt x="4314" y="370"/>
                    </a:lnTo>
                    <a:lnTo>
                      <a:pt x="4314" y="382"/>
                    </a:lnTo>
                    <a:lnTo>
                      <a:pt x="4314" y="389"/>
                    </a:lnTo>
                    <a:lnTo>
                      <a:pt x="4314" y="402"/>
                    </a:lnTo>
                    <a:lnTo>
                      <a:pt x="4314" y="414"/>
                    </a:lnTo>
                    <a:lnTo>
                      <a:pt x="4314" y="427"/>
                    </a:lnTo>
                    <a:lnTo>
                      <a:pt x="4314" y="433"/>
                    </a:lnTo>
                    <a:lnTo>
                      <a:pt x="4320" y="446"/>
                    </a:lnTo>
                    <a:lnTo>
                      <a:pt x="4320" y="459"/>
                    </a:lnTo>
                    <a:lnTo>
                      <a:pt x="4320" y="465"/>
                    </a:lnTo>
                    <a:lnTo>
                      <a:pt x="4320" y="478"/>
                    </a:lnTo>
                    <a:lnTo>
                      <a:pt x="4320" y="484"/>
                    </a:lnTo>
                    <a:lnTo>
                      <a:pt x="4320" y="497"/>
                    </a:lnTo>
                    <a:lnTo>
                      <a:pt x="4320" y="504"/>
                    </a:lnTo>
                    <a:lnTo>
                      <a:pt x="4327" y="516"/>
                    </a:lnTo>
                    <a:lnTo>
                      <a:pt x="4327" y="529"/>
                    </a:lnTo>
                    <a:lnTo>
                      <a:pt x="4327" y="536"/>
                    </a:lnTo>
                    <a:lnTo>
                      <a:pt x="4327" y="548"/>
                    </a:lnTo>
                    <a:lnTo>
                      <a:pt x="4327" y="555"/>
                    </a:lnTo>
                    <a:lnTo>
                      <a:pt x="4327" y="574"/>
                    </a:lnTo>
                    <a:lnTo>
                      <a:pt x="4327" y="593"/>
                    </a:lnTo>
                    <a:lnTo>
                      <a:pt x="4333" y="612"/>
                    </a:lnTo>
                    <a:lnTo>
                      <a:pt x="4333" y="631"/>
                    </a:lnTo>
                    <a:lnTo>
                      <a:pt x="4333" y="650"/>
                    </a:lnTo>
                    <a:lnTo>
                      <a:pt x="4333" y="663"/>
                    </a:lnTo>
                    <a:lnTo>
                      <a:pt x="4333" y="682"/>
                    </a:lnTo>
                    <a:lnTo>
                      <a:pt x="4333" y="701"/>
                    </a:lnTo>
                    <a:lnTo>
                      <a:pt x="4333" y="714"/>
                    </a:lnTo>
                    <a:lnTo>
                      <a:pt x="4340" y="733"/>
                    </a:lnTo>
                    <a:lnTo>
                      <a:pt x="4340" y="746"/>
                    </a:lnTo>
                    <a:lnTo>
                      <a:pt x="4340" y="759"/>
                    </a:lnTo>
                    <a:lnTo>
                      <a:pt x="4340" y="772"/>
                    </a:lnTo>
                    <a:lnTo>
                      <a:pt x="4340" y="791"/>
                    </a:lnTo>
                    <a:lnTo>
                      <a:pt x="4340" y="803"/>
                    </a:lnTo>
                    <a:lnTo>
                      <a:pt x="4340" y="816"/>
                    </a:lnTo>
                    <a:lnTo>
                      <a:pt x="4346" y="829"/>
                    </a:lnTo>
                    <a:lnTo>
                      <a:pt x="4346" y="842"/>
                    </a:lnTo>
                    <a:lnTo>
                      <a:pt x="4346" y="848"/>
                    </a:lnTo>
                    <a:lnTo>
                      <a:pt x="4346" y="861"/>
                    </a:lnTo>
                    <a:lnTo>
                      <a:pt x="4346" y="874"/>
                    </a:lnTo>
                    <a:lnTo>
                      <a:pt x="4346" y="880"/>
                    </a:lnTo>
                    <a:lnTo>
                      <a:pt x="4346" y="886"/>
                    </a:lnTo>
                    <a:lnTo>
                      <a:pt x="4352" y="899"/>
                    </a:lnTo>
                    <a:lnTo>
                      <a:pt x="4352" y="906"/>
                    </a:lnTo>
                    <a:lnTo>
                      <a:pt x="4352" y="912"/>
                    </a:lnTo>
                    <a:lnTo>
                      <a:pt x="4352" y="912"/>
                    </a:lnTo>
                    <a:lnTo>
                      <a:pt x="4352" y="918"/>
                    </a:lnTo>
                    <a:lnTo>
                      <a:pt x="4352" y="918"/>
                    </a:lnTo>
                    <a:lnTo>
                      <a:pt x="4352" y="918"/>
                    </a:lnTo>
                    <a:lnTo>
                      <a:pt x="4359" y="925"/>
                    </a:lnTo>
                    <a:lnTo>
                      <a:pt x="4359" y="925"/>
                    </a:lnTo>
                    <a:lnTo>
                      <a:pt x="4359" y="925"/>
                    </a:lnTo>
                    <a:lnTo>
                      <a:pt x="4359" y="931"/>
                    </a:lnTo>
                    <a:lnTo>
                      <a:pt x="4359" y="931"/>
                    </a:lnTo>
                    <a:lnTo>
                      <a:pt x="4359" y="937"/>
                    </a:lnTo>
                    <a:lnTo>
                      <a:pt x="4359" y="937"/>
                    </a:lnTo>
                    <a:lnTo>
                      <a:pt x="4365" y="944"/>
                    </a:lnTo>
                    <a:lnTo>
                      <a:pt x="4365" y="944"/>
                    </a:lnTo>
                    <a:lnTo>
                      <a:pt x="4365" y="944"/>
                    </a:lnTo>
                    <a:lnTo>
                      <a:pt x="4365" y="944"/>
                    </a:lnTo>
                    <a:lnTo>
                      <a:pt x="4365" y="950"/>
                    </a:lnTo>
                    <a:lnTo>
                      <a:pt x="4365" y="950"/>
                    </a:lnTo>
                    <a:lnTo>
                      <a:pt x="4371" y="950"/>
                    </a:lnTo>
                    <a:lnTo>
                      <a:pt x="4371" y="957"/>
                    </a:lnTo>
                    <a:lnTo>
                      <a:pt x="4371" y="957"/>
                    </a:lnTo>
                    <a:lnTo>
                      <a:pt x="4371" y="957"/>
                    </a:lnTo>
                    <a:lnTo>
                      <a:pt x="4371" y="957"/>
                    </a:lnTo>
                    <a:lnTo>
                      <a:pt x="4371" y="957"/>
                    </a:lnTo>
                    <a:lnTo>
                      <a:pt x="4371" y="963"/>
                    </a:lnTo>
                    <a:lnTo>
                      <a:pt x="4371" y="963"/>
                    </a:lnTo>
                    <a:lnTo>
                      <a:pt x="4378" y="963"/>
                    </a:lnTo>
                    <a:lnTo>
                      <a:pt x="4378" y="969"/>
                    </a:lnTo>
                    <a:lnTo>
                      <a:pt x="4378" y="969"/>
                    </a:lnTo>
                    <a:lnTo>
                      <a:pt x="4378" y="969"/>
                    </a:lnTo>
                    <a:lnTo>
                      <a:pt x="4378" y="969"/>
                    </a:lnTo>
                    <a:lnTo>
                      <a:pt x="4378" y="976"/>
                    </a:lnTo>
                    <a:lnTo>
                      <a:pt x="4384" y="976"/>
                    </a:lnTo>
                    <a:lnTo>
                      <a:pt x="4384" y="976"/>
                    </a:lnTo>
                    <a:lnTo>
                      <a:pt x="4384" y="976"/>
                    </a:lnTo>
                    <a:lnTo>
                      <a:pt x="4384" y="976"/>
                    </a:lnTo>
                    <a:lnTo>
                      <a:pt x="4384" y="976"/>
                    </a:lnTo>
                    <a:lnTo>
                      <a:pt x="4384" y="976"/>
                    </a:lnTo>
                    <a:lnTo>
                      <a:pt x="4384" y="976"/>
                    </a:lnTo>
                    <a:lnTo>
                      <a:pt x="4391" y="982"/>
                    </a:lnTo>
                    <a:lnTo>
                      <a:pt x="4391" y="982"/>
                    </a:lnTo>
                    <a:lnTo>
                      <a:pt x="4391" y="976"/>
                    </a:lnTo>
                    <a:lnTo>
                      <a:pt x="4391" y="976"/>
                    </a:lnTo>
                    <a:lnTo>
                      <a:pt x="4391" y="976"/>
                    </a:lnTo>
                    <a:lnTo>
                      <a:pt x="4391" y="976"/>
                    </a:lnTo>
                    <a:lnTo>
                      <a:pt x="4391" y="976"/>
                    </a:lnTo>
                    <a:lnTo>
                      <a:pt x="4391" y="976"/>
                    </a:lnTo>
                    <a:lnTo>
                      <a:pt x="4397" y="976"/>
                    </a:lnTo>
                    <a:lnTo>
                      <a:pt x="4397" y="976"/>
                    </a:lnTo>
                    <a:lnTo>
                      <a:pt x="4397" y="969"/>
                    </a:lnTo>
                    <a:lnTo>
                      <a:pt x="4397" y="969"/>
                    </a:lnTo>
                    <a:lnTo>
                      <a:pt x="4397" y="969"/>
                    </a:lnTo>
                    <a:lnTo>
                      <a:pt x="4397" y="969"/>
                    </a:lnTo>
                    <a:lnTo>
                      <a:pt x="4403" y="963"/>
                    </a:lnTo>
                    <a:lnTo>
                      <a:pt x="4403" y="963"/>
                    </a:lnTo>
                    <a:lnTo>
                      <a:pt x="4403" y="963"/>
                    </a:lnTo>
                    <a:lnTo>
                      <a:pt x="4403" y="957"/>
                    </a:lnTo>
                    <a:lnTo>
                      <a:pt x="4403" y="957"/>
                    </a:lnTo>
                    <a:lnTo>
                      <a:pt x="4403" y="957"/>
                    </a:lnTo>
                    <a:lnTo>
                      <a:pt x="4403" y="950"/>
                    </a:lnTo>
                    <a:lnTo>
                      <a:pt x="4403" y="950"/>
                    </a:lnTo>
                    <a:lnTo>
                      <a:pt x="4410" y="950"/>
                    </a:lnTo>
                    <a:lnTo>
                      <a:pt x="4410" y="944"/>
                    </a:lnTo>
                    <a:lnTo>
                      <a:pt x="4410" y="944"/>
                    </a:lnTo>
                    <a:lnTo>
                      <a:pt x="4410" y="937"/>
                    </a:lnTo>
                    <a:lnTo>
                      <a:pt x="4410" y="937"/>
                    </a:lnTo>
                    <a:lnTo>
                      <a:pt x="4410" y="931"/>
                    </a:lnTo>
                    <a:lnTo>
                      <a:pt x="4416" y="925"/>
                    </a:lnTo>
                    <a:lnTo>
                      <a:pt x="4416" y="925"/>
                    </a:lnTo>
                    <a:lnTo>
                      <a:pt x="4416" y="918"/>
                    </a:lnTo>
                    <a:lnTo>
                      <a:pt x="4416" y="918"/>
                    </a:lnTo>
                    <a:lnTo>
                      <a:pt x="4416" y="912"/>
                    </a:lnTo>
                    <a:lnTo>
                      <a:pt x="4416" y="906"/>
                    </a:lnTo>
                    <a:lnTo>
                      <a:pt x="4416" y="906"/>
                    </a:lnTo>
                    <a:lnTo>
                      <a:pt x="4416" y="906"/>
                    </a:lnTo>
                    <a:lnTo>
                      <a:pt x="4422" y="906"/>
                    </a:lnTo>
                    <a:lnTo>
                      <a:pt x="4422" y="906"/>
                    </a:lnTo>
                    <a:lnTo>
                      <a:pt x="4422" y="912"/>
                    </a:lnTo>
                    <a:lnTo>
                      <a:pt x="4422" y="912"/>
                    </a:lnTo>
                    <a:lnTo>
                      <a:pt x="4422" y="918"/>
                    </a:lnTo>
                    <a:lnTo>
                      <a:pt x="4422" y="918"/>
                    </a:lnTo>
                    <a:lnTo>
                      <a:pt x="4429" y="918"/>
                    </a:lnTo>
                    <a:lnTo>
                      <a:pt x="4429" y="925"/>
                    </a:lnTo>
                    <a:lnTo>
                      <a:pt x="4429" y="925"/>
                    </a:lnTo>
                    <a:lnTo>
                      <a:pt x="4429" y="925"/>
                    </a:lnTo>
                    <a:lnTo>
                      <a:pt x="4429" y="931"/>
                    </a:lnTo>
                    <a:lnTo>
                      <a:pt x="4429" y="931"/>
                    </a:lnTo>
                    <a:lnTo>
                      <a:pt x="4429" y="937"/>
                    </a:lnTo>
                    <a:lnTo>
                      <a:pt x="4435" y="937"/>
                    </a:lnTo>
                    <a:lnTo>
                      <a:pt x="4435" y="937"/>
                    </a:lnTo>
                    <a:lnTo>
                      <a:pt x="4435" y="937"/>
                    </a:lnTo>
                    <a:lnTo>
                      <a:pt x="4435" y="944"/>
                    </a:lnTo>
                    <a:lnTo>
                      <a:pt x="4435" y="944"/>
                    </a:lnTo>
                    <a:lnTo>
                      <a:pt x="4435" y="944"/>
                    </a:lnTo>
                    <a:lnTo>
                      <a:pt x="4435" y="950"/>
                    </a:lnTo>
                    <a:lnTo>
                      <a:pt x="4442" y="950"/>
                    </a:lnTo>
                    <a:lnTo>
                      <a:pt x="4442" y="950"/>
                    </a:lnTo>
                    <a:lnTo>
                      <a:pt x="4442" y="950"/>
                    </a:lnTo>
                    <a:lnTo>
                      <a:pt x="4442" y="950"/>
                    </a:lnTo>
                    <a:lnTo>
                      <a:pt x="4442" y="950"/>
                    </a:lnTo>
                    <a:lnTo>
                      <a:pt x="4442" y="950"/>
                    </a:lnTo>
                    <a:lnTo>
                      <a:pt x="4442" y="950"/>
                    </a:lnTo>
                    <a:lnTo>
                      <a:pt x="4448" y="950"/>
                    </a:lnTo>
                    <a:lnTo>
                      <a:pt x="4448" y="950"/>
                    </a:lnTo>
                    <a:lnTo>
                      <a:pt x="4448" y="950"/>
                    </a:lnTo>
                    <a:lnTo>
                      <a:pt x="4448" y="944"/>
                    </a:lnTo>
                    <a:lnTo>
                      <a:pt x="4448" y="944"/>
                    </a:lnTo>
                    <a:lnTo>
                      <a:pt x="4448" y="944"/>
                    </a:lnTo>
                    <a:lnTo>
                      <a:pt x="4448" y="944"/>
                    </a:lnTo>
                    <a:lnTo>
                      <a:pt x="4454" y="944"/>
                    </a:lnTo>
                    <a:lnTo>
                      <a:pt x="4454" y="944"/>
                    </a:lnTo>
                    <a:lnTo>
                      <a:pt x="4454" y="944"/>
                    </a:lnTo>
                    <a:lnTo>
                      <a:pt x="4454" y="944"/>
                    </a:lnTo>
                    <a:lnTo>
                      <a:pt x="4454" y="944"/>
                    </a:lnTo>
                    <a:lnTo>
                      <a:pt x="4454" y="944"/>
                    </a:lnTo>
                    <a:lnTo>
                      <a:pt x="4454" y="944"/>
                    </a:lnTo>
                    <a:lnTo>
                      <a:pt x="4461" y="937"/>
                    </a:lnTo>
                    <a:lnTo>
                      <a:pt x="4461" y="937"/>
                    </a:lnTo>
                    <a:lnTo>
                      <a:pt x="4461" y="937"/>
                    </a:lnTo>
                    <a:lnTo>
                      <a:pt x="4461" y="937"/>
                    </a:lnTo>
                    <a:lnTo>
                      <a:pt x="4461" y="937"/>
                    </a:lnTo>
                    <a:lnTo>
                      <a:pt x="4461" y="937"/>
                    </a:lnTo>
                    <a:lnTo>
                      <a:pt x="4461" y="937"/>
                    </a:lnTo>
                    <a:lnTo>
                      <a:pt x="4467" y="931"/>
                    </a:lnTo>
                    <a:lnTo>
                      <a:pt x="4467" y="931"/>
                    </a:lnTo>
                    <a:lnTo>
                      <a:pt x="4467" y="931"/>
                    </a:lnTo>
                    <a:lnTo>
                      <a:pt x="4467" y="931"/>
                    </a:lnTo>
                    <a:lnTo>
                      <a:pt x="4467" y="931"/>
                    </a:lnTo>
                    <a:lnTo>
                      <a:pt x="4467" y="931"/>
                    </a:lnTo>
                    <a:lnTo>
                      <a:pt x="4467" y="925"/>
                    </a:lnTo>
                    <a:lnTo>
                      <a:pt x="4474" y="925"/>
                    </a:lnTo>
                    <a:lnTo>
                      <a:pt x="4474" y="925"/>
                    </a:lnTo>
                    <a:lnTo>
                      <a:pt x="4474" y="925"/>
                    </a:lnTo>
                    <a:lnTo>
                      <a:pt x="4474" y="925"/>
                    </a:lnTo>
                    <a:lnTo>
                      <a:pt x="4474" y="925"/>
                    </a:lnTo>
                    <a:lnTo>
                      <a:pt x="4474" y="918"/>
                    </a:lnTo>
                    <a:lnTo>
                      <a:pt x="4474" y="918"/>
                    </a:lnTo>
                    <a:lnTo>
                      <a:pt x="4480" y="918"/>
                    </a:lnTo>
                    <a:lnTo>
                      <a:pt x="4480" y="918"/>
                    </a:lnTo>
                    <a:lnTo>
                      <a:pt x="4480" y="912"/>
                    </a:lnTo>
                    <a:lnTo>
                      <a:pt x="4480" y="912"/>
                    </a:lnTo>
                    <a:lnTo>
                      <a:pt x="4480" y="912"/>
                    </a:lnTo>
                    <a:lnTo>
                      <a:pt x="4480" y="912"/>
                    </a:lnTo>
                    <a:lnTo>
                      <a:pt x="4480" y="912"/>
                    </a:lnTo>
                    <a:lnTo>
                      <a:pt x="4486" y="906"/>
                    </a:lnTo>
                    <a:lnTo>
                      <a:pt x="4486" y="906"/>
                    </a:lnTo>
                    <a:lnTo>
                      <a:pt x="4486" y="906"/>
                    </a:lnTo>
                    <a:lnTo>
                      <a:pt x="4486" y="906"/>
                    </a:lnTo>
                    <a:lnTo>
                      <a:pt x="4486" y="899"/>
                    </a:lnTo>
                    <a:lnTo>
                      <a:pt x="4486" y="899"/>
                    </a:lnTo>
                    <a:lnTo>
                      <a:pt x="4486" y="899"/>
                    </a:lnTo>
                    <a:lnTo>
                      <a:pt x="4493" y="899"/>
                    </a:lnTo>
                    <a:lnTo>
                      <a:pt x="4493" y="893"/>
                    </a:lnTo>
                    <a:lnTo>
                      <a:pt x="4493" y="893"/>
                    </a:lnTo>
                    <a:lnTo>
                      <a:pt x="4493" y="893"/>
                    </a:lnTo>
                    <a:lnTo>
                      <a:pt x="4493" y="886"/>
                    </a:lnTo>
                    <a:lnTo>
                      <a:pt x="4493" y="886"/>
                    </a:lnTo>
                    <a:lnTo>
                      <a:pt x="4493" y="886"/>
                    </a:lnTo>
                    <a:lnTo>
                      <a:pt x="4499" y="886"/>
                    </a:lnTo>
                    <a:lnTo>
                      <a:pt x="4499" y="880"/>
                    </a:lnTo>
                    <a:lnTo>
                      <a:pt x="4499" y="880"/>
                    </a:lnTo>
                    <a:lnTo>
                      <a:pt x="4499" y="880"/>
                    </a:lnTo>
                    <a:lnTo>
                      <a:pt x="4499" y="874"/>
                    </a:lnTo>
                    <a:lnTo>
                      <a:pt x="4499" y="874"/>
                    </a:lnTo>
                    <a:lnTo>
                      <a:pt x="4499" y="874"/>
                    </a:lnTo>
                    <a:lnTo>
                      <a:pt x="4505" y="867"/>
                    </a:lnTo>
                    <a:lnTo>
                      <a:pt x="4505" y="867"/>
                    </a:lnTo>
                    <a:lnTo>
                      <a:pt x="4505" y="867"/>
                    </a:lnTo>
                    <a:lnTo>
                      <a:pt x="4505" y="861"/>
                    </a:lnTo>
                    <a:lnTo>
                      <a:pt x="4505" y="861"/>
                    </a:lnTo>
                    <a:lnTo>
                      <a:pt x="4505" y="861"/>
                    </a:lnTo>
                    <a:lnTo>
                      <a:pt x="4505" y="861"/>
                    </a:lnTo>
                    <a:lnTo>
                      <a:pt x="4512" y="855"/>
                    </a:lnTo>
                    <a:lnTo>
                      <a:pt x="4512" y="855"/>
                    </a:lnTo>
                    <a:lnTo>
                      <a:pt x="4512" y="861"/>
                    </a:lnTo>
                    <a:lnTo>
                      <a:pt x="4512" y="861"/>
                    </a:lnTo>
                    <a:lnTo>
                      <a:pt x="4512" y="861"/>
                    </a:lnTo>
                    <a:lnTo>
                      <a:pt x="4512" y="861"/>
                    </a:lnTo>
                    <a:lnTo>
                      <a:pt x="4512" y="861"/>
                    </a:lnTo>
                    <a:lnTo>
                      <a:pt x="4518" y="861"/>
                    </a:lnTo>
                    <a:lnTo>
                      <a:pt x="4518" y="861"/>
                    </a:lnTo>
                    <a:lnTo>
                      <a:pt x="4518" y="861"/>
                    </a:lnTo>
                    <a:lnTo>
                      <a:pt x="4518" y="867"/>
                    </a:lnTo>
                    <a:lnTo>
                      <a:pt x="4518" y="867"/>
                    </a:lnTo>
                    <a:lnTo>
                      <a:pt x="4518" y="867"/>
                    </a:lnTo>
                    <a:lnTo>
                      <a:pt x="4518" y="867"/>
                    </a:lnTo>
                    <a:lnTo>
                      <a:pt x="4525" y="867"/>
                    </a:lnTo>
                    <a:lnTo>
                      <a:pt x="4525" y="867"/>
                    </a:lnTo>
                    <a:lnTo>
                      <a:pt x="4525" y="867"/>
                    </a:lnTo>
                    <a:lnTo>
                      <a:pt x="4525" y="867"/>
                    </a:lnTo>
                    <a:lnTo>
                      <a:pt x="4525" y="867"/>
                    </a:lnTo>
                    <a:lnTo>
                      <a:pt x="4525" y="867"/>
                    </a:lnTo>
                    <a:lnTo>
                      <a:pt x="4531" y="867"/>
                    </a:lnTo>
                    <a:lnTo>
                      <a:pt x="4531" y="874"/>
                    </a:lnTo>
                    <a:lnTo>
                      <a:pt x="4531" y="874"/>
                    </a:lnTo>
                    <a:lnTo>
                      <a:pt x="4531" y="874"/>
                    </a:lnTo>
                    <a:lnTo>
                      <a:pt x="4531" y="874"/>
                    </a:lnTo>
                    <a:lnTo>
                      <a:pt x="4531" y="880"/>
                    </a:lnTo>
                    <a:lnTo>
                      <a:pt x="4531" y="880"/>
                    </a:lnTo>
                    <a:lnTo>
                      <a:pt x="4537" y="880"/>
                    </a:lnTo>
                    <a:lnTo>
                      <a:pt x="4537" y="880"/>
                    </a:lnTo>
                    <a:lnTo>
                      <a:pt x="4537" y="880"/>
                    </a:lnTo>
                    <a:lnTo>
                      <a:pt x="4537" y="880"/>
                    </a:lnTo>
                    <a:lnTo>
                      <a:pt x="4537" y="880"/>
                    </a:lnTo>
                    <a:lnTo>
                      <a:pt x="4537" y="880"/>
                    </a:lnTo>
                    <a:lnTo>
                      <a:pt x="4537" y="886"/>
                    </a:lnTo>
                    <a:lnTo>
                      <a:pt x="4544" y="886"/>
                    </a:lnTo>
                    <a:lnTo>
                      <a:pt x="4544" y="886"/>
                    </a:lnTo>
                    <a:lnTo>
                      <a:pt x="4544" y="886"/>
                    </a:lnTo>
                    <a:lnTo>
                      <a:pt x="4544" y="886"/>
                    </a:lnTo>
                    <a:lnTo>
                      <a:pt x="4544" y="886"/>
                    </a:lnTo>
                    <a:lnTo>
                      <a:pt x="4544" y="886"/>
                    </a:lnTo>
                    <a:lnTo>
                      <a:pt x="4544" y="886"/>
                    </a:lnTo>
                    <a:lnTo>
                      <a:pt x="4550" y="893"/>
                    </a:lnTo>
                    <a:lnTo>
                      <a:pt x="4550" y="893"/>
                    </a:lnTo>
                    <a:lnTo>
                      <a:pt x="4550" y="893"/>
                    </a:lnTo>
                    <a:lnTo>
                      <a:pt x="4550" y="893"/>
                    </a:lnTo>
                    <a:lnTo>
                      <a:pt x="4550" y="893"/>
                    </a:lnTo>
                    <a:lnTo>
                      <a:pt x="4550" y="893"/>
                    </a:lnTo>
                    <a:lnTo>
                      <a:pt x="4550" y="893"/>
                    </a:lnTo>
                    <a:lnTo>
                      <a:pt x="4557" y="893"/>
                    </a:lnTo>
                    <a:lnTo>
                      <a:pt x="4557" y="893"/>
                    </a:lnTo>
                    <a:lnTo>
                      <a:pt x="4557" y="899"/>
                    </a:lnTo>
                    <a:lnTo>
                      <a:pt x="4557" y="899"/>
                    </a:lnTo>
                    <a:lnTo>
                      <a:pt x="4557" y="899"/>
                    </a:lnTo>
                    <a:lnTo>
                      <a:pt x="4557" y="899"/>
                    </a:lnTo>
                    <a:lnTo>
                      <a:pt x="4557" y="899"/>
                    </a:lnTo>
                    <a:lnTo>
                      <a:pt x="4557" y="899"/>
                    </a:lnTo>
                    <a:lnTo>
                      <a:pt x="4563" y="899"/>
                    </a:lnTo>
                    <a:lnTo>
                      <a:pt x="4563" y="899"/>
                    </a:lnTo>
                    <a:lnTo>
                      <a:pt x="4563" y="899"/>
                    </a:lnTo>
                    <a:lnTo>
                      <a:pt x="4563" y="899"/>
                    </a:lnTo>
                    <a:lnTo>
                      <a:pt x="4563" y="906"/>
                    </a:lnTo>
                    <a:lnTo>
                      <a:pt x="4563" y="906"/>
                    </a:lnTo>
                    <a:lnTo>
                      <a:pt x="4569" y="906"/>
                    </a:lnTo>
                    <a:lnTo>
                      <a:pt x="4569" y="906"/>
                    </a:lnTo>
                    <a:lnTo>
                      <a:pt x="4569" y="906"/>
                    </a:lnTo>
                    <a:lnTo>
                      <a:pt x="4569" y="906"/>
                    </a:lnTo>
                    <a:lnTo>
                      <a:pt x="4569" y="906"/>
                    </a:lnTo>
                    <a:lnTo>
                      <a:pt x="4569" y="906"/>
                    </a:lnTo>
                    <a:lnTo>
                      <a:pt x="4569" y="906"/>
                    </a:lnTo>
                    <a:lnTo>
                      <a:pt x="4576" y="906"/>
                    </a:lnTo>
                    <a:lnTo>
                      <a:pt x="4576" y="906"/>
                    </a:lnTo>
                    <a:lnTo>
                      <a:pt x="4576" y="906"/>
                    </a:lnTo>
                    <a:lnTo>
                      <a:pt x="4576" y="906"/>
                    </a:lnTo>
                    <a:lnTo>
                      <a:pt x="4576" y="906"/>
                    </a:lnTo>
                    <a:lnTo>
                      <a:pt x="4576" y="906"/>
                    </a:lnTo>
                    <a:lnTo>
                      <a:pt x="4576" y="906"/>
                    </a:lnTo>
                    <a:lnTo>
                      <a:pt x="4582" y="906"/>
                    </a:lnTo>
                    <a:lnTo>
                      <a:pt x="4582" y="899"/>
                    </a:lnTo>
                    <a:lnTo>
                      <a:pt x="4582" y="899"/>
                    </a:lnTo>
                    <a:lnTo>
                      <a:pt x="4582" y="899"/>
                    </a:lnTo>
                    <a:lnTo>
                      <a:pt x="4582" y="899"/>
                    </a:lnTo>
                    <a:lnTo>
                      <a:pt x="4582" y="899"/>
                    </a:lnTo>
                    <a:lnTo>
                      <a:pt x="4582" y="899"/>
                    </a:lnTo>
                  </a:path>
                </a:pathLst>
              </a:custGeom>
              <a:noFill/>
              <a:ln w="1270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3" name="Rectangle 56"/>
              <p:cNvSpPr>
                <a:spLocks noChangeArrowheads="1"/>
              </p:cNvSpPr>
              <p:nvPr/>
            </p:nvSpPr>
            <p:spPr bwMode="auto">
              <a:xfrm>
                <a:off x="1245" y="3654"/>
                <a:ext cx="351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FF00"/>
                    </a:solidFill>
                    <a:effectLst/>
                    <a:latin typeface="Arial" panose="020B0604020202020204" pitchFamily="34" charset="0"/>
                  </a:rPr>
                  <a:t>BETA_Y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2048" name="Freeform 57"/>
              <p:cNvSpPr>
                <a:spLocks/>
              </p:cNvSpPr>
              <p:nvPr/>
            </p:nvSpPr>
            <p:spPr bwMode="auto">
              <a:xfrm>
                <a:off x="556" y="2455"/>
                <a:ext cx="4582" cy="867"/>
              </a:xfrm>
              <a:custGeom>
                <a:avLst/>
                <a:gdLst>
                  <a:gd name="T0" fmla="*/ 70 w 4582"/>
                  <a:gd name="T1" fmla="*/ 568 h 867"/>
                  <a:gd name="T2" fmla="*/ 140 w 4582"/>
                  <a:gd name="T3" fmla="*/ 568 h 867"/>
                  <a:gd name="T4" fmla="*/ 210 w 4582"/>
                  <a:gd name="T5" fmla="*/ 568 h 867"/>
                  <a:gd name="T6" fmla="*/ 287 w 4582"/>
                  <a:gd name="T7" fmla="*/ 568 h 867"/>
                  <a:gd name="T8" fmla="*/ 357 w 4582"/>
                  <a:gd name="T9" fmla="*/ 568 h 867"/>
                  <a:gd name="T10" fmla="*/ 434 w 4582"/>
                  <a:gd name="T11" fmla="*/ 568 h 867"/>
                  <a:gd name="T12" fmla="*/ 504 w 4582"/>
                  <a:gd name="T13" fmla="*/ 568 h 867"/>
                  <a:gd name="T14" fmla="*/ 574 w 4582"/>
                  <a:gd name="T15" fmla="*/ 568 h 867"/>
                  <a:gd name="T16" fmla="*/ 651 w 4582"/>
                  <a:gd name="T17" fmla="*/ 568 h 867"/>
                  <a:gd name="T18" fmla="*/ 721 w 4582"/>
                  <a:gd name="T19" fmla="*/ 574 h 867"/>
                  <a:gd name="T20" fmla="*/ 791 w 4582"/>
                  <a:gd name="T21" fmla="*/ 580 h 867"/>
                  <a:gd name="T22" fmla="*/ 868 w 4582"/>
                  <a:gd name="T23" fmla="*/ 568 h 867"/>
                  <a:gd name="T24" fmla="*/ 938 w 4582"/>
                  <a:gd name="T25" fmla="*/ 568 h 867"/>
                  <a:gd name="T26" fmla="*/ 1008 w 4582"/>
                  <a:gd name="T27" fmla="*/ 568 h 867"/>
                  <a:gd name="T28" fmla="*/ 1085 w 4582"/>
                  <a:gd name="T29" fmla="*/ 568 h 867"/>
                  <a:gd name="T30" fmla="*/ 1155 w 4582"/>
                  <a:gd name="T31" fmla="*/ 568 h 867"/>
                  <a:gd name="T32" fmla="*/ 1231 w 4582"/>
                  <a:gd name="T33" fmla="*/ 568 h 867"/>
                  <a:gd name="T34" fmla="*/ 1302 w 4582"/>
                  <a:gd name="T35" fmla="*/ 568 h 867"/>
                  <a:gd name="T36" fmla="*/ 1372 w 4582"/>
                  <a:gd name="T37" fmla="*/ 466 h 867"/>
                  <a:gd name="T38" fmla="*/ 1448 w 4582"/>
                  <a:gd name="T39" fmla="*/ 453 h 867"/>
                  <a:gd name="T40" fmla="*/ 1519 w 4582"/>
                  <a:gd name="T41" fmla="*/ 714 h 867"/>
                  <a:gd name="T42" fmla="*/ 1589 w 4582"/>
                  <a:gd name="T43" fmla="*/ 861 h 867"/>
                  <a:gd name="T44" fmla="*/ 1665 w 4582"/>
                  <a:gd name="T45" fmla="*/ 746 h 867"/>
                  <a:gd name="T46" fmla="*/ 1736 w 4582"/>
                  <a:gd name="T47" fmla="*/ 504 h 867"/>
                  <a:gd name="T48" fmla="*/ 1806 w 4582"/>
                  <a:gd name="T49" fmla="*/ 408 h 867"/>
                  <a:gd name="T50" fmla="*/ 1882 w 4582"/>
                  <a:gd name="T51" fmla="*/ 402 h 867"/>
                  <a:gd name="T52" fmla="*/ 1953 w 4582"/>
                  <a:gd name="T53" fmla="*/ 300 h 867"/>
                  <a:gd name="T54" fmla="*/ 2029 w 4582"/>
                  <a:gd name="T55" fmla="*/ 466 h 867"/>
                  <a:gd name="T56" fmla="*/ 2099 w 4582"/>
                  <a:gd name="T57" fmla="*/ 536 h 867"/>
                  <a:gd name="T58" fmla="*/ 2170 w 4582"/>
                  <a:gd name="T59" fmla="*/ 587 h 867"/>
                  <a:gd name="T60" fmla="*/ 2246 w 4582"/>
                  <a:gd name="T61" fmla="*/ 651 h 867"/>
                  <a:gd name="T62" fmla="*/ 2316 w 4582"/>
                  <a:gd name="T63" fmla="*/ 606 h 867"/>
                  <a:gd name="T64" fmla="*/ 2387 w 4582"/>
                  <a:gd name="T65" fmla="*/ 517 h 867"/>
                  <a:gd name="T66" fmla="*/ 2463 w 4582"/>
                  <a:gd name="T67" fmla="*/ 300 h 867"/>
                  <a:gd name="T68" fmla="*/ 2533 w 4582"/>
                  <a:gd name="T69" fmla="*/ 236 h 867"/>
                  <a:gd name="T70" fmla="*/ 2610 w 4582"/>
                  <a:gd name="T71" fmla="*/ 140 h 867"/>
                  <a:gd name="T72" fmla="*/ 2680 w 4582"/>
                  <a:gd name="T73" fmla="*/ 38 h 867"/>
                  <a:gd name="T74" fmla="*/ 2750 w 4582"/>
                  <a:gd name="T75" fmla="*/ 166 h 867"/>
                  <a:gd name="T76" fmla="*/ 2827 w 4582"/>
                  <a:gd name="T77" fmla="*/ 147 h 867"/>
                  <a:gd name="T78" fmla="*/ 2897 w 4582"/>
                  <a:gd name="T79" fmla="*/ 370 h 867"/>
                  <a:gd name="T80" fmla="*/ 2967 w 4582"/>
                  <a:gd name="T81" fmla="*/ 510 h 867"/>
                  <a:gd name="T82" fmla="*/ 3044 w 4582"/>
                  <a:gd name="T83" fmla="*/ 568 h 867"/>
                  <a:gd name="T84" fmla="*/ 3114 w 4582"/>
                  <a:gd name="T85" fmla="*/ 593 h 867"/>
                  <a:gd name="T86" fmla="*/ 3184 w 4582"/>
                  <a:gd name="T87" fmla="*/ 548 h 867"/>
                  <a:gd name="T88" fmla="*/ 3261 w 4582"/>
                  <a:gd name="T89" fmla="*/ 523 h 867"/>
                  <a:gd name="T90" fmla="*/ 3331 w 4582"/>
                  <a:gd name="T91" fmla="*/ 440 h 867"/>
                  <a:gd name="T92" fmla="*/ 3401 w 4582"/>
                  <a:gd name="T93" fmla="*/ 389 h 867"/>
                  <a:gd name="T94" fmla="*/ 3478 w 4582"/>
                  <a:gd name="T95" fmla="*/ 414 h 867"/>
                  <a:gd name="T96" fmla="*/ 3548 w 4582"/>
                  <a:gd name="T97" fmla="*/ 312 h 867"/>
                  <a:gd name="T98" fmla="*/ 3625 w 4582"/>
                  <a:gd name="T99" fmla="*/ 593 h 867"/>
                  <a:gd name="T100" fmla="*/ 3695 w 4582"/>
                  <a:gd name="T101" fmla="*/ 785 h 867"/>
                  <a:gd name="T102" fmla="*/ 3765 w 4582"/>
                  <a:gd name="T103" fmla="*/ 785 h 867"/>
                  <a:gd name="T104" fmla="*/ 3842 w 4582"/>
                  <a:gd name="T105" fmla="*/ 606 h 867"/>
                  <a:gd name="T106" fmla="*/ 3912 w 4582"/>
                  <a:gd name="T107" fmla="*/ 395 h 867"/>
                  <a:gd name="T108" fmla="*/ 3982 w 4582"/>
                  <a:gd name="T109" fmla="*/ 510 h 867"/>
                  <a:gd name="T110" fmla="*/ 4059 w 4582"/>
                  <a:gd name="T111" fmla="*/ 517 h 867"/>
                  <a:gd name="T112" fmla="*/ 4129 w 4582"/>
                  <a:gd name="T113" fmla="*/ 548 h 867"/>
                  <a:gd name="T114" fmla="*/ 4199 w 4582"/>
                  <a:gd name="T115" fmla="*/ 587 h 867"/>
                  <a:gd name="T116" fmla="*/ 4276 w 4582"/>
                  <a:gd name="T117" fmla="*/ 580 h 867"/>
                  <a:gd name="T118" fmla="*/ 4346 w 4582"/>
                  <a:gd name="T119" fmla="*/ 568 h 867"/>
                  <a:gd name="T120" fmla="*/ 4416 w 4582"/>
                  <a:gd name="T121" fmla="*/ 561 h 867"/>
                  <a:gd name="T122" fmla="*/ 4493 w 4582"/>
                  <a:gd name="T123" fmla="*/ 555 h 867"/>
                  <a:gd name="T124" fmla="*/ 4563 w 4582"/>
                  <a:gd name="T125" fmla="*/ 548 h 8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582" h="867">
                    <a:moveTo>
                      <a:pt x="0" y="568"/>
                    </a:moveTo>
                    <a:lnTo>
                      <a:pt x="0" y="568"/>
                    </a:lnTo>
                    <a:lnTo>
                      <a:pt x="0" y="568"/>
                    </a:lnTo>
                    <a:lnTo>
                      <a:pt x="0" y="568"/>
                    </a:lnTo>
                    <a:lnTo>
                      <a:pt x="0" y="568"/>
                    </a:lnTo>
                    <a:lnTo>
                      <a:pt x="0" y="568"/>
                    </a:lnTo>
                    <a:lnTo>
                      <a:pt x="0" y="568"/>
                    </a:lnTo>
                    <a:lnTo>
                      <a:pt x="6" y="568"/>
                    </a:lnTo>
                    <a:lnTo>
                      <a:pt x="6" y="568"/>
                    </a:lnTo>
                    <a:lnTo>
                      <a:pt x="6" y="568"/>
                    </a:lnTo>
                    <a:lnTo>
                      <a:pt x="6" y="568"/>
                    </a:lnTo>
                    <a:lnTo>
                      <a:pt x="6" y="568"/>
                    </a:lnTo>
                    <a:lnTo>
                      <a:pt x="6" y="568"/>
                    </a:lnTo>
                    <a:lnTo>
                      <a:pt x="6" y="568"/>
                    </a:lnTo>
                    <a:lnTo>
                      <a:pt x="12" y="568"/>
                    </a:lnTo>
                    <a:lnTo>
                      <a:pt x="12" y="568"/>
                    </a:lnTo>
                    <a:lnTo>
                      <a:pt x="12" y="568"/>
                    </a:lnTo>
                    <a:lnTo>
                      <a:pt x="12" y="568"/>
                    </a:lnTo>
                    <a:lnTo>
                      <a:pt x="12" y="568"/>
                    </a:lnTo>
                    <a:lnTo>
                      <a:pt x="12" y="568"/>
                    </a:lnTo>
                    <a:lnTo>
                      <a:pt x="12" y="568"/>
                    </a:lnTo>
                    <a:lnTo>
                      <a:pt x="19" y="568"/>
                    </a:lnTo>
                    <a:lnTo>
                      <a:pt x="19" y="568"/>
                    </a:lnTo>
                    <a:lnTo>
                      <a:pt x="19" y="568"/>
                    </a:lnTo>
                    <a:lnTo>
                      <a:pt x="19" y="568"/>
                    </a:lnTo>
                    <a:lnTo>
                      <a:pt x="19" y="568"/>
                    </a:lnTo>
                    <a:lnTo>
                      <a:pt x="19" y="568"/>
                    </a:lnTo>
                    <a:lnTo>
                      <a:pt x="19" y="568"/>
                    </a:lnTo>
                    <a:lnTo>
                      <a:pt x="25" y="568"/>
                    </a:lnTo>
                    <a:lnTo>
                      <a:pt x="25" y="568"/>
                    </a:lnTo>
                    <a:lnTo>
                      <a:pt x="25" y="568"/>
                    </a:lnTo>
                    <a:lnTo>
                      <a:pt x="25" y="568"/>
                    </a:lnTo>
                    <a:lnTo>
                      <a:pt x="25" y="568"/>
                    </a:lnTo>
                    <a:lnTo>
                      <a:pt x="25" y="568"/>
                    </a:lnTo>
                    <a:lnTo>
                      <a:pt x="25" y="568"/>
                    </a:lnTo>
                    <a:lnTo>
                      <a:pt x="31" y="568"/>
                    </a:lnTo>
                    <a:lnTo>
                      <a:pt x="31" y="568"/>
                    </a:lnTo>
                    <a:lnTo>
                      <a:pt x="31" y="568"/>
                    </a:lnTo>
                    <a:lnTo>
                      <a:pt x="31" y="568"/>
                    </a:lnTo>
                    <a:lnTo>
                      <a:pt x="31" y="568"/>
                    </a:lnTo>
                    <a:lnTo>
                      <a:pt x="31" y="568"/>
                    </a:lnTo>
                    <a:lnTo>
                      <a:pt x="38" y="568"/>
                    </a:lnTo>
                    <a:lnTo>
                      <a:pt x="38" y="568"/>
                    </a:lnTo>
                    <a:lnTo>
                      <a:pt x="38" y="568"/>
                    </a:lnTo>
                    <a:lnTo>
                      <a:pt x="38" y="568"/>
                    </a:lnTo>
                    <a:lnTo>
                      <a:pt x="38" y="568"/>
                    </a:lnTo>
                    <a:lnTo>
                      <a:pt x="38" y="568"/>
                    </a:lnTo>
                    <a:lnTo>
                      <a:pt x="38" y="568"/>
                    </a:lnTo>
                    <a:lnTo>
                      <a:pt x="44" y="568"/>
                    </a:lnTo>
                    <a:lnTo>
                      <a:pt x="44" y="568"/>
                    </a:lnTo>
                    <a:lnTo>
                      <a:pt x="44" y="568"/>
                    </a:lnTo>
                    <a:lnTo>
                      <a:pt x="44" y="568"/>
                    </a:lnTo>
                    <a:lnTo>
                      <a:pt x="44" y="568"/>
                    </a:lnTo>
                    <a:lnTo>
                      <a:pt x="44" y="568"/>
                    </a:lnTo>
                    <a:lnTo>
                      <a:pt x="44" y="568"/>
                    </a:lnTo>
                    <a:lnTo>
                      <a:pt x="44" y="568"/>
                    </a:lnTo>
                    <a:lnTo>
                      <a:pt x="51" y="568"/>
                    </a:lnTo>
                    <a:lnTo>
                      <a:pt x="51" y="568"/>
                    </a:lnTo>
                    <a:lnTo>
                      <a:pt x="51" y="568"/>
                    </a:lnTo>
                    <a:lnTo>
                      <a:pt x="51" y="568"/>
                    </a:lnTo>
                    <a:lnTo>
                      <a:pt x="51" y="568"/>
                    </a:lnTo>
                    <a:lnTo>
                      <a:pt x="51" y="568"/>
                    </a:lnTo>
                    <a:lnTo>
                      <a:pt x="51" y="568"/>
                    </a:lnTo>
                    <a:lnTo>
                      <a:pt x="57" y="568"/>
                    </a:lnTo>
                    <a:lnTo>
                      <a:pt x="57" y="568"/>
                    </a:lnTo>
                    <a:lnTo>
                      <a:pt x="57" y="568"/>
                    </a:lnTo>
                    <a:lnTo>
                      <a:pt x="57" y="568"/>
                    </a:lnTo>
                    <a:lnTo>
                      <a:pt x="57" y="568"/>
                    </a:lnTo>
                    <a:lnTo>
                      <a:pt x="57" y="568"/>
                    </a:lnTo>
                    <a:lnTo>
                      <a:pt x="63" y="568"/>
                    </a:lnTo>
                    <a:lnTo>
                      <a:pt x="63" y="568"/>
                    </a:lnTo>
                    <a:lnTo>
                      <a:pt x="63" y="568"/>
                    </a:lnTo>
                    <a:lnTo>
                      <a:pt x="63" y="568"/>
                    </a:lnTo>
                    <a:lnTo>
                      <a:pt x="63" y="568"/>
                    </a:lnTo>
                    <a:lnTo>
                      <a:pt x="63" y="568"/>
                    </a:lnTo>
                    <a:lnTo>
                      <a:pt x="63" y="568"/>
                    </a:lnTo>
                    <a:lnTo>
                      <a:pt x="63" y="568"/>
                    </a:lnTo>
                    <a:lnTo>
                      <a:pt x="70" y="568"/>
                    </a:lnTo>
                    <a:lnTo>
                      <a:pt x="70" y="568"/>
                    </a:lnTo>
                    <a:lnTo>
                      <a:pt x="70" y="568"/>
                    </a:lnTo>
                    <a:lnTo>
                      <a:pt x="70" y="568"/>
                    </a:lnTo>
                    <a:lnTo>
                      <a:pt x="70" y="568"/>
                    </a:lnTo>
                    <a:lnTo>
                      <a:pt x="70" y="568"/>
                    </a:lnTo>
                    <a:lnTo>
                      <a:pt x="70" y="568"/>
                    </a:lnTo>
                    <a:lnTo>
                      <a:pt x="76" y="568"/>
                    </a:lnTo>
                    <a:lnTo>
                      <a:pt x="76" y="568"/>
                    </a:lnTo>
                    <a:lnTo>
                      <a:pt x="76" y="568"/>
                    </a:lnTo>
                    <a:lnTo>
                      <a:pt x="76" y="568"/>
                    </a:lnTo>
                    <a:lnTo>
                      <a:pt x="76" y="568"/>
                    </a:lnTo>
                    <a:lnTo>
                      <a:pt x="76" y="568"/>
                    </a:lnTo>
                    <a:lnTo>
                      <a:pt x="76" y="568"/>
                    </a:lnTo>
                    <a:lnTo>
                      <a:pt x="83" y="568"/>
                    </a:lnTo>
                    <a:lnTo>
                      <a:pt x="83" y="568"/>
                    </a:lnTo>
                    <a:lnTo>
                      <a:pt x="83" y="568"/>
                    </a:lnTo>
                    <a:lnTo>
                      <a:pt x="83" y="568"/>
                    </a:lnTo>
                    <a:lnTo>
                      <a:pt x="83" y="568"/>
                    </a:lnTo>
                    <a:lnTo>
                      <a:pt x="83" y="568"/>
                    </a:lnTo>
                    <a:lnTo>
                      <a:pt x="89" y="568"/>
                    </a:lnTo>
                    <a:lnTo>
                      <a:pt x="89" y="568"/>
                    </a:lnTo>
                    <a:lnTo>
                      <a:pt x="89" y="568"/>
                    </a:lnTo>
                    <a:lnTo>
                      <a:pt x="89" y="568"/>
                    </a:lnTo>
                    <a:lnTo>
                      <a:pt x="89" y="568"/>
                    </a:lnTo>
                    <a:lnTo>
                      <a:pt x="89" y="568"/>
                    </a:lnTo>
                    <a:lnTo>
                      <a:pt x="89" y="568"/>
                    </a:lnTo>
                    <a:lnTo>
                      <a:pt x="95" y="568"/>
                    </a:lnTo>
                    <a:lnTo>
                      <a:pt x="95" y="568"/>
                    </a:lnTo>
                    <a:lnTo>
                      <a:pt x="95" y="568"/>
                    </a:lnTo>
                    <a:lnTo>
                      <a:pt x="95" y="568"/>
                    </a:lnTo>
                    <a:lnTo>
                      <a:pt x="95" y="568"/>
                    </a:lnTo>
                    <a:lnTo>
                      <a:pt x="95" y="568"/>
                    </a:lnTo>
                    <a:lnTo>
                      <a:pt x="95" y="568"/>
                    </a:lnTo>
                    <a:lnTo>
                      <a:pt x="102" y="568"/>
                    </a:lnTo>
                    <a:lnTo>
                      <a:pt x="102" y="568"/>
                    </a:lnTo>
                    <a:lnTo>
                      <a:pt x="102" y="568"/>
                    </a:lnTo>
                    <a:lnTo>
                      <a:pt x="102" y="568"/>
                    </a:lnTo>
                    <a:lnTo>
                      <a:pt x="102" y="568"/>
                    </a:lnTo>
                    <a:lnTo>
                      <a:pt x="102" y="568"/>
                    </a:lnTo>
                    <a:lnTo>
                      <a:pt x="102" y="568"/>
                    </a:lnTo>
                    <a:lnTo>
                      <a:pt x="108" y="568"/>
                    </a:lnTo>
                    <a:lnTo>
                      <a:pt x="108" y="568"/>
                    </a:lnTo>
                    <a:lnTo>
                      <a:pt x="108" y="568"/>
                    </a:lnTo>
                    <a:lnTo>
                      <a:pt x="108" y="568"/>
                    </a:lnTo>
                    <a:lnTo>
                      <a:pt x="108" y="568"/>
                    </a:lnTo>
                    <a:lnTo>
                      <a:pt x="108" y="568"/>
                    </a:lnTo>
                    <a:lnTo>
                      <a:pt x="108" y="568"/>
                    </a:lnTo>
                    <a:lnTo>
                      <a:pt x="114" y="568"/>
                    </a:lnTo>
                    <a:lnTo>
                      <a:pt x="114" y="568"/>
                    </a:lnTo>
                    <a:lnTo>
                      <a:pt x="114" y="568"/>
                    </a:lnTo>
                    <a:lnTo>
                      <a:pt x="114" y="568"/>
                    </a:lnTo>
                    <a:lnTo>
                      <a:pt x="114" y="568"/>
                    </a:lnTo>
                    <a:lnTo>
                      <a:pt x="114" y="568"/>
                    </a:lnTo>
                    <a:lnTo>
                      <a:pt x="114" y="568"/>
                    </a:lnTo>
                    <a:lnTo>
                      <a:pt x="121" y="568"/>
                    </a:lnTo>
                    <a:lnTo>
                      <a:pt x="121" y="568"/>
                    </a:lnTo>
                    <a:lnTo>
                      <a:pt x="121" y="568"/>
                    </a:lnTo>
                    <a:lnTo>
                      <a:pt x="121" y="568"/>
                    </a:lnTo>
                    <a:lnTo>
                      <a:pt x="121" y="568"/>
                    </a:lnTo>
                    <a:lnTo>
                      <a:pt x="121" y="568"/>
                    </a:lnTo>
                    <a:lnTo>
                      <a:pt x="121" y="568"/>
                    </a:lnTo>
                    <a:lnTo>
                      <a:pt x="127" y="568"/>
                    </a:lnTo>
                    <a:lnTo>
                      <a:pt x="127" y="568"/>
                    </a:lnTo>
                    <a:lnTo>
                      <a:pt x="127" y="568"/>
                    </a:lnTo>
                    <a:lnTo>
                      <a:pt x="127" y="568"/>
                    </a:lnTo>
                    <a:lnTo>
                      <a:pt x="127" y="568"/>
                    </a:lnTo>
                    <a:lnTo>
                      <a:pt x="127" y="568"/>
                    </a:lnTo>
                    <a:lnTo>
                      <a:pt x="127" y="568"/>
                    </a:lnTo>
                    <a:lnTo>
                      <a:pt x="134" y="568"/>
                    </a:lnTo>
                    <a:lnTo>
                      <a:pt x="134" y="568"/>
                    </a:lnTo>
                    <a:lnTo>
                      <a:pt x="134" y="568"/>
                    </a:lnTo>
                    <a:lnTo>
                      <a:pt x="134" y="568"/>
                    </a:lnTo>
                    <a:lnTo>
                      <a:pt x="134" y="568"/>
                    </a:lnTo>
                    <a:lnTo>
                      <a:pt x="134" y="568"/>
                    </a:lnTo>
                    <a:lnTo>
                      <a:pt x="134" y="568"/>
                    </a:lnTo>
                    <a:lnTo>
                      <a:pt x="140" y="568"/>
                    </a:lnTo>
                    <a:lnTo>
                      <a:pt x="140" y="568"/>
                    </a:lnTo>
                    <a:lnTo>
                      <a:pt x="140" y="568"/>
                    </a:lnTo>
                    <a:lnTo>
                      <a:pt x="140" y="568"/>
                    </a:lnTo>
                    <a:lnTo>
                      <a:pt x="140" y="568"/>
                    </a:lnTo>
                    <a:lnTo>
                      <a:pt x="140" y="568"/>
                    </a:lnTo>
                    <a:lnTo>
                      <a:pt x="140" y="568"/>
                    </a:lnTo>
                    <a:lnTo>
                      <a:pt x="146" y="568"/>
                    </a:lnTo>
                    <a:lnTo>
                      <a:pt x="146" y="568"/>
                    </a:lnTo>
                    <a:lnTo>
                      <a:pt x="146" y="568"/>
                    </a:lnTo>
                    <a:lnTo>
                      <a:pt x="146" y="568"/>
                    </a:lnTo>
                    <a:lnTo>
                      <a:pt x="146" y="568"/>
                    </a:lnTo>
                    <a:lnTo>
                      <a:pt x="146" y="568"/>
                    </a:lnTo>
                    <a:lnTo>
                      <a:pt x="146" y="568"/>
                    </a:lnTo>
                    <a:lnTo>
                      <a:pt x="153" y="568"/>
                    </a:lnTo>
                    <a:lnTo>
                      <a:pt x="153" y="568"/>
                    </a:lnTo>
                    <a:lnTo>
                      <a:pt x="153" y="568"/>
                    </a:lnTo>
                    <a:lnTo>
                      <a:pt x="153" y="568"/>
                    </a:lnTo>
                    <a:lnTo>
                      <a:pt x="153" y="568"/>
                    </a:lnTo>
                    <a:lnTo>
                      <a:pt x="153" y="568"/>
                    </a:lnTo>
                    <a:lnTo>
                      <a:pt x="153" y="568"/>
                    </a:lnTo>
                    <a:lnTo>
                      <a:pt x="159" y="568"/>
                    </a:lnTo>
                    <a:lnTo>
                      <a:pt x="159" y="568"/>
                    </a:lnTo>
                    <a:lnTo>
                      <a:pt x="159" y="568"/>
                    </a:lnTo>
                    <a:lnTo>
                      <a:pt x="159" y="568"/>
                    </a:lnTo>
                    <a:lnTo>
                      <a:pt x="159" y="568"/>
                    </a:lnTo>
                    <a:lnTo>
                      <a:pt x="159" y="568"/>
                    </a:lnTo>
                    <a:lnTo>
                      <a:pt x="166" y="568"/>
                    </a:lnTo>
                    <a:lnTo>
                      <a:pt x="166" y="568"/>
                    </a:lnTo>
                    <a:lnTo>
                      <a:pt x="166" y="568"/>
                    </a:lnTo>
                    <a:lnTo>
                      <a:pt x="166" y="568"/>
                    </a:lnTo>
                    <a:lnTo>
                      <a:pt x="166" y="568"/>
                    </a:lnTo>
                    <a:lnTo>
                      <a:pt x="166" y="568"/>
                    </a:lnTo>
                    <a:lnTo>
                      <a:pt x="166" y="568"/>
                    </a:lnTo>
                    <a:lnTo>
                      <a:pt x="166" y="568"/>
                    </a:lnTo>
                    <a:lnTo>
                      <a:pt x="172" y="568"/>
                    </a:lnTo>
                    <a:lnTo>
                      <a:pt x="172" y="568"/>
                    </a:lnTo>
                    <a:lnTo>
                      <a:pt x="172" y="568"/>
                    </a:lnTo>
                    <a:lnTo>
                      <a:pt x="172" y="568"/>
                    </a:lnTo>
                    <a:lnTo>
                      <a:pt x="172" y="568"/>
                    </a:lnTo>
                    <a:lnTo>
                      <a:pt x="172" y="568"/>
                    </a:lnTo>
                    <a:lnTo>
                      <a:pt x="178" y="568"/>
                    </a:lnTo>
                    <a:lnTo>
                      <a:pt x="178" y="568"/>
                    </a:lnTo>
                    <a:lnTo>
                      <a:pt x="178" y="568"/>
                    </a:lnTo>
                    <a:lnTo>
                      <a:pt x="178" y="568"/>
                    </a:lnTo>
                    <a:lnTo>
                      <a:pt x="178" y="568"/>
                    </a:lnTo>
                    <a:lnTo>
                      <a:pt x="178" y="568"/>
                    </a:lnTo>
                    <a:lnTo>
                      <a:pt x="178" y="568"/>
                    </a:lnTo>
                    <a:lnTo>
                      <a:pt x="178" y="568"/>
                    </a:lnTo>
                    <a:lnTo>
                      <a:pt x="185" y="568"/>
                    </a:lnTo>
                    <a:lnTo>
                      <a:pt x="185" y="568"/>
                    </a:lnTo>
                    <a:lnTo>
                      <a:pt x="185" y="568"/>
                    </a:lnTo>
                    <a:lnTo>
                      <a:pt x="185" y="568"/>
                    </a:lnTo>
                    <a:lnTo>
                      <a:pt x="185" y="568"/>
                    </a:lnTo>
                    <a:lnTo>
                      <a:pt x="185" y="568"/>
                    </a:lnTo>
                    <a:lnTo>
                      <a:pt x="191" y="568"/>
                    </a:lnTo>
                    <a:lnTo>
                      <a:pt x="191" y="568"/>
                    </a:lnTo>
                    <a:lnTo>
                      <a:pt x="191" y="568"/>
                    </a:lnTo>
                    <a:lnTo>
                      <a:pt x="191" y="568"/>
                    </a:lnTo>
                    <a:lnTo>
                      <a:pt x="191" y="568"/>
                    </a:lnTo>
                    <a:lnTo>
                      <a:pt x="191" y="568"/>
                    </a:lnTo>
                    <a:lnTo>
                      <a:pt x="191" y="568"/>
                    </a:lnTo>
                    <a:lnTo>
                      <a:pt x="191" y="568"/>
                    </a:lnTo>
                    <a:lnTo>
                      <a:pt x="197" y="568"/>
                    </a:lnTo>
                    <a:lnTo>
                      <a:pt x="197" y="568"/>
                    </a:lnTo>
                    <a:lnTo>
                      <a:pt x="197" y="568"/>
                    </a:lnTo>
                    <a:lnTo>
                      <a:pt x="197" y="568"/>
                    </a:lnTo>
                    <a:lnTo>
                      <a:pt x="197" y="568"/>
                    </a:lnTo>
                    <a:lnTo>
                      <a:pt x="197" y="568"/>
                    </a:lnTo>
                    <a:lnTo>
                      <a:pt x="197" y="568"/>
                    </a:lnTo>
                    <a:lnTo>
                      <a:pt x="204" y="568"/>
                    </a:lnTo>
                    <a:lnTo>
                      <a:pt x="204" y="568"/>
                    </a:lnTo>
                    <a:lnTo>
                      <a:pt x="204" y="568"/>
                    </a:lnTo>
                    <a:lnTo>
                      <a:pt x="204" y="568"/>
                    </a:lnTo>
                    <a:lnTo>
                      <a:pt x="204" y="568"/>
                    </a:lnTo>
                    <a:lnTo>
                      <a:pt x="204" y="568"/>
                    </a:lnTo>
                    <a:lnTo>
                      <a:pt x="204" y="568"/>
                    </a:lnTo>
                    <a:lnTo>
                      <a:pt x="210" y="568"/>
                    </a:lnTo>
                    <a:lnTo>
                      <a:pt x="210" y="568"/>
                    </a:lnTo>
                    <a:lnTo>
                      <a:pt x="210" y="568"/>
                    </a:lnTo>
                    <a:lnTo>
                      <a:pt x="210" y="568"/>
                    </a:lnTo>
                    <a:lnTo>
                      <a:pt x="210" y="568"/>
                    </a:lnTo>
                    <a:lnTo>
                      <a:pt x="210" y="568"/>
                    </a:lnTo>
                    <a:lnTo>
                      <a:pt x="210" y="568"/>
                    </a:lnTo>
                    <a:lnTo>
                      <a:pt x="217" y="568"/>
                    </a:lnTo>
                    <a:lnTo>
                      <a:pt x="217" y="568"/>
                    </a:lnTo>
                    <a:lnTo>
                      <a:pt x="217" y="568"/>
                    </a:lnTo>
                    <a:lnTo>
                      <a:pt x="217" y="568"/>
                    </a:lnTo>
                    <a:lnTo>
                      <a:pt x="217" y="568"/>
                    </a:lnTo>
                    <a:lnTo>
                      <a:pt x="217" y="568"/>
                    </a:lnTo>
                    <a:lnTo>
                      <a:pt x="223" y="568"/>
                    </a:lnTo>
                    <a:lnTo>
                      <a:pt x="223" y="568"/>
                    </a:lnTo>
                    <a:lnTo>
                      <a:pt x="223" y="568"/>
                    </a:lnTo>
                    <a:lnTo>
                      <a:pt x="223" y="568"/>
                    </a:lnTo>
                    <a:lnTo>
                      <a:pt x="223" y="568"/>
                    </a:lnTo>
                    <a:lnTo>
                      <a:pt x="223" y="568"/>
                    </a:lnTo>
                    <a:lnTo>
                      <a:pt x="223" y="568"/>
                    </a:lnTo>
                    <a:lnTo>
                      <a:pt x="229" y="568"/>
                    </a:lnTo>
                    <a:lnTo>
                      <a:pt x="229" y="568"/>
                    </a:lnTo>
                    <a:lnTo>
                      <a:pt x="229" y="568"/>
                    </a:lnTo>
                    <a:lnTo>
                      <a:pt x="229" y="568"/>
                    </a:lnTo>
                    <a:lnTo>
                      <a:pt x="229" y="568"/>
                    </a:lnTo>
                    <a:lnTo>
                      <a:pt x="229" y="568"/>
                    </a:lnTo>
                    <a:lnTo>
                      <a:pt x="229" y="568"/>
                    </a:lnTo>
                    <a:lnTo>
                      <a:pt x="236" y="568"/>
                    </a:lnTo>
                    <a:lnTo>
                      <a:pt x="236" y="568"/>
                    </a:lnTo>
                    <a:lnTo>
                      <a:pt x="236" y="568"/>
                    </a:lnTo>
                    <a:lnTo>
                      <a:pt x="236" y="568"/>
                    </a:lnTo>
                    <a:lnTo>
                      <a:pt x="236" y="568"/>
                    </a:lnTo>
                    <a:lnTo>
                      <a:pt x="236" y="568"/>
                    </a:lnTo>
                    <a:lnTo>
                      <a:pt x="236" y="568"/>
                    </a:lnTo>
                    <a:lnTo>
                      <a:pt x="236" y="568"/>
                    </a:lnTo>
                    <a:lnTo>
                      <a:pt x="242" y="568"/>
                    </a:lnTo>
                    <a:lnTo>
                      <a:pt x="242" y="568"/>
                    </a:lnTo>
                    <a:lnTo>
                      <a:pt x="242" y="568"/>
                    </a:lnTo>
                    <a:lnTo>
                      <a:pt x="242" y="568"/>
                    </a:lnTo>
                    <a:lnTo>
                      <a:pt x="242" y="568"/>
                    </a:lnTo>
                    <a:lnTo>
                      <a:pt x="242" y="568"/>
                    </a:lnTo>
                    <a:lnTo>
                      <a:pt x="242" y="568"/>
                    </a:lnTo>
                    <a:lnTo>
                      <a:pt x="248" y="568"/>
                    </a:lnTo>
                    <a:lnTo>
                      <a:pt x="248" y="568"/>
                    </a:lnTo>
                    <a:lnTo>
                      <a:pt x="248" y="568"/>
                    </a:lnTo>
                    <a:lnTo>
                      <a:pt x="248" y="568"/>
                    </a:lnTo>
                    <a:lnTo>
                      <a:pt x="248" y="568"/>
                    </a:lnTo>
                    <a:lnTo>
                      <a:pt x="248" y="568"/>
                    </a:lnTo>
                    <a:lnTo>
                      <a:pt x="248" y="568"/>
                    </a:lnTo>
                    <a:lnTo>
                      <a:pt x="255" y="568"/>
                    </a:lnTo>
                    <a:lnTo>
                      <a:pt x="255" y="568"/>
                    </a:lnTo>
                    <a:lnTo>
                      <a:pt x="255" y="568"/>
                    </a:lnTo>
                    <a:lnTo>
                      <a:pt x="255" y="568"/>
                    </a:lnTo>
                    <a:lnTo>
                      <a:pt x="255" y="568"/>
                    </a:lnTo>
                    <a:lnTo>
                      <a:pt x="255" y="568"/>
                    </a:lnTo>
                    <a:lnTo>
                      <a:pt x="261" y="568"/>
                    </a:lnTo>
                    <a:lnTo>
                      <a:pt x="261" y="568"/>
                    </a:lnTo>
                    <a:lnTo>
                      <a:pt x="261" y="568"/>
                    </a:lnTo>
                    <a:lnTo>
                      <a:pt x="261" y="568"/>
                    </a:lnTo>
                    <a:lnTo>
                      <a:pt x="261" y="568"/>
                    </a:lnTo>
                    <a:lnTo>
                      <a:pt x="261" y="568"/>
                    </a:lnTo>
                    <a:lnTo>
                      <a:pt x="261" y="568"/>
                    </a:lnTo>
                    <a:lnTo>
                      <a:pt x="268" y="568"/>
                    </a:lnTo>
                    <a:lnTo>
                      <a:pt x="268" y="568"/>
                    </a:lnTo>
                    <a:lnTo>
                      <a:pt x="268" y="568"/>
                    </a:lnTo>
                    <a:lnTo>
                      <a:pt x="268" y="568"/>
                    </a:lnTo>
                    <a:lnTo>
                      <a:pt x="268" y="568"/>
                    </a:lnTo>
                    <a:lnTo>
                      <a:pt x="268" y="568"/>
                    </a:lnTo>
                    <a:lnTo>
                      <a:pt x="268" y="568"/>
                    </a:lnTo>
                    <a:lnTo>
                      <a:pt x="274" y="568"/>
                    </a:lnTo>
                    <a:lnTo>
                      <a:pt x="274" y="568"/>
                    </a:lnTo>
                    <a:lnTo>
                      <a:pt x="274" y="568"/>
                    </a:lnTo>
                    <a:lnTo>
                      <a:pt x="274" y="568"/>
                    </a:lnTo>
                    <a:lnTo>
                      <a:pt x="274" y="568"/>
                    </a:lnTo>
                    <a:lnTo>
                      <a:pt x="274" y="568"/>
                    </a:lnTo>
                    <a:lnTo>
                      <a:pt x="274" y="568"/>
                    </a:lnTo>
                    <a:lnTo>
                      <a:pt x="280" y="568"/>
                    </a:lnTo>
                    <a:lnTo>
                      <a:pt x="280" y="568"/>
                    </a:lnTo>
                    <a:lnTo>
                      <a:pt x="280" y="568"/>
                    </a:lnTo>
                    <a:lnTo>
                      <a:pt x="280" y="568"/>
                    </a:lnTo>
                    <a:lnTo>
                      <a:pt x="280" y="568"/>
                    </a:lnTo>
                    <a:lnTo>
                      <a:pt x="280" y="568"/>
                    </a:lnTo>
                    <a:lnTo>
                      <a:pt x="280" y="568"/>
                    </a:lnTo>
                    <a:lnTo>
                      <a:pt x="287" y="568"/>
                    </a:lnTo>
                    <a:lnTo>
                      <a:pt x="287" y="568"/>
                    </a:lnTo>
                    <a:lnTo>
                      <a:pt x="287" y="568"/>
                    </a:lnTo>
                    <a:lnTo>
                      <a:pt x="287" y="568"/>
                    </a:lnTo>
                    <a:lnTo>
                      <a:pt x="287" y="568"/>
                    </a:lnTo>
                    <a:lnTo>
                      <a:pt x="287" y="568"/>
                    </a:lnTo>
                    <a:lnTo>
                      <a:pt x="287" y="568"/>
                    </a:lnTo>
                    <a:lnTo>
                      <a:pt x="293" y="568"/>
                    </a:lnTo>
                    <a:lnTo>
                      <a:pt x="293" y="568"/>
                    </a:lnTo>
                    <a:lnTo>
                      <a:pt x="293" y="568"/>
                    </a:lnTo>
                    <a:lnTo>
                      <a:pt x="293" y="568"/>
                    </a:lnTo>
                    <a:lnTo>
                      <a:pt x="293" y="568"/>
                    </a:lnTo>
                    <a:lnTo>
                      <a:pt x="293" y="568"/>
                    </a:lnTo>
                    <a:lnTo>
                      <a:pt x="300" y="568"/>
                    </a:lnTo>
                    <a:lnTo>
                      <a:pt x="300" y="568"/>
                    </a:lnTo>
                    <a:lnTo>
                      <a:pt x="300" y="568"/>
                    </a:lnTo>
                    <a:lnTo>
                      <a:pt x="300" y="568"/>
                    </a:lnTo>
                    <a:lnTo>
                      <a:pt x="300" y="568"/>
                    </a:lnTo>
                    <a:lnTo>
                      <a:pt x="300" y="568"/>
                    </a:lnTo>
                    <a:lnTo>
                      <a:pt x="300" y="568"/>
                    </a:lnTo>
                    <a:lnTo>
                      <a:pt x="300" y="568"/>
                    </a:lnTo>
                    <a:lnTo>
                      <a:pt x="306" y="568"/>
                    </a:lnTo>
                    <a:lnTo>
                      <a:pt x="306" y="568"/>
                    </a:lnTo>
                    <a:lnTo>
                      <a:pt x="306" y="568"/>
                    </a:lnTo>
                    <a:lnTo>
                      <a:pt x="306" y="568"/>
                    </a:lnTo>
                    <a:lnTo>
                      <a:pt x="306" y="568"/>
                    </a:lnTo>
                    <a:lnTo>
                      <a:pt x="306" y="568"/>
                    </a:lnTo>
                    <a:lnTo>
                      <a:pt x="306" y="568"/>
                    </a:lnTo>
                    <a:lnTo>
                      <a:pt x="312" y="568"/>
                    </a:lnTo>
                    <a:lnTo>
                      <a:pt x="312" y="568"/>
                    </a:lnTo>
                    <a:lnTo>
                      <a:pt x="312" y="568"/>
                    </a:lnTo>
                    <a:lnTo>
                      <a:pt x="312" y="568"/>
                    </a:lnTo>
                    <a:lnTo>
                      <a:pt x="312" y="568"/>
                    </a:lnTo>
                    <a:lnTo>
                      <a:pt x="312" y="568"/>
                    </a:lnTo>
                    <a:lnTo>
                      <a:pt x="312" y="568"/>
                    </a:lnTo>
                    <a:lnTo>
                      <a:pt x="319" y="568"/>
                    </a:lnTo>
                    <a:lnTo>
                      <a:pt x="319" y="568"/>
                    </a:lnTo>
                    <a:lnTo>
                      <a:pt x="319" y="568"/>
                    </a:lnTo>
                    <a:lnTo>
                      <a:pt x="319" y="568"/>
                    </a:lnTo>
                    <a:lnTo>
                      <a:pt x="319" y="568"/>
                    </a:lnTo>
                    <a:lnTo>
                      <a:pt x="319" y="568"/>
                    </a:lnTo>
                    <a:lnTo>
                      <a:pt x="319" y="568"/>
                    </a:lnTo>
                    <a:lnTo>
                      <a:pt x="325" y="568"/>
                    </a:lnTo>
                    <a:lnTo>
                      <a:pt x="325" y="568"/>
                    </a:lnTo>
                    <a:lnTo>
                      <a:pt x="325" y="568"/>
                    </a:lnTo>
                    <a:lnTo>
                      <a:pt x="325" y="568"/>
                    </a:lnTo>
                    <a:lnTo>
                      <a:pt x="325" y="568"/>
                    </a:lnTo>
                    <a:lnTo>
                      <a:pt x="325" y="568"/>
                    </a:lnTo>
                    <a:lnTo>
                      <a:pt x="325" y="568"/>
                    </a:lnTo>
                    <a:lnTo>
                      <a:pt x="331" y="568"/>
                    </a:lnTo>
                    <a:lnTo>
                      <a:pt x="331" y="568"/>
                    </a:lnTo>
                    <a:lnTo>
                      <a:pt x="331" y="568"/>
                    </a:lnTo>
                    <a:lnTo>
                      <a:pt x="331" y="568"/>
                    </a:lnTo>
                    <a:lnTo>
                      <a:pt x="331" y="568"/>
                    </a:lnTo>
                    <a:lnTo>
                      <a:pt x="331" y="568"/>
                    </a:lnTo>
                    <a:lnTo>
                      <a:pt x="331" y="568"/>
                    </a:lnTo>
                    <a:lnTo>
                      <a:pt x="338" y="568"/>
                    </a:lnTo>
                    <a:lnTo>
                      <a:pt x="338" y="568"/>
                    </a:lnTo>
                    <a:lnTo>
                      <a:pt x="338" y="568"/>
                    </a:lnTo>
                    <a:lnTo>
                      <a:pt x="338" y="568"/>
                    </a:lnTo>
                    <a:lnTo>
                      <a:pt x="338" y="568"/>
                    </a:lnTo>
                    <a:lnTo>
                      <a:pt x="338" y="568"/>
                    </a:lnTo>
                    <a:lnTo>
                      <a:pt x="338" y="568"/>
                    </a:lnTo>
                    <a:lnTo>
                      <a:pt x="344" y="568"/>
                    </a:lnTo>
                    <a:lnTo>
                      <a:pt x="344" y="568"/>
                    </a:lnTo>
                    <a:lnTo>
                      <a:pt x="344" y="568"/>
                    </a:lnTo>
                    <a:lnTo>
                      <a:pt x="344" y="568"/>
                    </a:lnTo>
                    <a:lnTo>
                      <a:pt x="344" y="568"/>
                    </a:lnTo>
                    <a:lnTo>
                      <a:pt x="344" y="568"/>
                    </a:lnTo>
                    <a:lnTo>
                      <a:pt x="344" y="568"/>
                    </a:lnTo>
                    <a:lnTo>
                      <a:pt x="351" y="568"/>
                    </a:lnTo>
                    <a:lnTo>
                      <a:pt x="351" y="568"/>
                    </a:lnTo>
                    <a:lnTo>
                      <a:pt x="351" y="568"/>
                    </a:lnTo>
                    <a:lnTo>
                      <a:pt x="351" y="568"/>
                    </a:lnTo>
                    <a:lnTo>
                      <a:pt x="351" y="568"/>
                    </a:lnTo>
                    <a:lnTo>
                      <a:pt x="351" y="568"/>
                    </a:lnTo>
                    <a:lnTo>
                      <a:pt x="351" y="568"/>
                    </a:lnTo>
                    <a:lnTo>
                      <a:pt x="357" y="568"/>
                    </a:lnTo>
                    <a:lnTo>
                      <a:pt x="357" y="568"/>
                    </a:lnTo>
                    <a:lnTo>
                      <a:pt x="357" y="568"/>
                    </a:lnTo>
                    <a:lnTo>
                      <a:pt x="357" y="568"/>
                    </a:lnTo>
                    <a:lnTo>
                      <a:pt x="357" y="568"/>
                    </a:lnTo>
                    <a:lnTo>
                      <a:pt x="357" y="568"/>
                    </a:lnTo>
                    <a:lnTo>
                      <a:pt x="363" y="568"/>
                    </a:lnTo>
                    <a:lnTo>
                      <a:pt x="363" y="568"/>
                    </a:lnTo>
                    <a:lnTo>
                      <a:pt x="363" y="568"/>
                    </a:lnTo>
                    <a:lnTo>
                      <a:pt x="363" y="568"/>
                    </a:lnTo>
                    <a:lnTo>
                      <a:pt x="363" y="568"/>
                    </a:lnTo>
                    <a:lnTo>
                      <a:pt x="363" y="568"/>
                    </a:lnTo>
                    <a:lnTo>
                      <a:pt x="363" y="568"/>
                    </a:lnTo>
                    <a:lnTo>
                      <a:pt x="370" y="568"/>
                    </a:lnTo>
                    <a:lnTo>
                      <a:pt x="370" y="568"/>
                    </a:lnTo>
                    <a:lnTo>
                      <a:pt x="370" y="568"/>
                    </a:lnTo>
                    <a:lnTo>
                      <a:pt x="370" y="568"/>
                    </a:lnTo>
                    <a:lnTo>
                      <a:pt x="370" y="568"/>
                    </a:lnTo>
                    <a:lnTo>
                      <a:pt x="370" y="568"/>
                    </a:lnTo>
                    <a:lnTo>
                      <a:pt x="370" y="568"/>
                    </a:lnTo>
                    <a:lnTo>
                      <a:pt x="376" y="568"/>
                    </a:lnTo>
                    <a:lnTo>
                      <a:pt x="376" y="568"/>
                    </a:lnTo>
                    <a:lnTo>
                      <a:pt x="376" y="568"/>
                    </a:lnTo>
                    <a:lnTo>
                      <a:pt x="376" y="568"/>
                    </a:lnTo>
                    <a:lnTo>
                      <a:pt x="376" y="568"/>
                    </a:lnTo>
                    <a:lnTo>
                      <a:pt x="376" y="568"/>
                    </a:lnTo>
                    <a:lnTo>
                      <a:pt x="376" y="568"/>
                    </a:lnTo>
                    <a:lnTo>
                      <a:pt x="383" y="568"/>
                    </a:lnTo>
                    <a:lnTo>
                      <a:pt x="383" y="568"/>
                    </a:lnTo>
                    <a:lnTo>
                      <a:pt x="383" y="568"/>
                    </a:lnTo>
                    <a:lnTo>
                      <a:pt x="383" y="568"/>
                    </a:lnTo>
                    <a:lnTo>
                      <a:pt x="383" y="568"/>
                    </a:lnTo>
                    <a:lnTo>
                      <a:pt x="383" y="568"/>
                    </a:lnTo>
                    <a:lnTo>
                      <a:pt x="383" y="568"/>
                    </a:lnTo>
                    <a:lnTo>
                      <a:pt x="389" y="568"/>
                    </a:lnTo>
                    <a:lnTo>
                      <a:pt x="389" y="568"/>
                    </a:lnTo>
                    <a:lnTo>
                      <a:pt x="389" y="568"/>
                    </a:lnTo>
                    <a:lnTo>
                      <a:pt x="389" y="568"/>
                    </a:lnTo>
                    <a:lnTo>
                      <a:pt x="389" y="568"/>
                    </a:lnTo>
                    <a:lnTo>
                      <a:pt x="389" y="568"/>
                    </a:lnTo>
                    <a:lnTo>
                      <a:pt x="389" y="568"/>
                    </a:lnTo>
                    <a:lnTo>
                      <a:pt x="395" y="568"/>
                    </a:lnTo>
                    <a:lnTo>
                      <a:pt x="395" y="568"/>
                    </a:lnTo>
                    <a:lnTo>
                      <a:pt x="395" y="568"/>
                    </a:lnTo>
                    <a:lnTo>
                      <a:pt x="395" y="568"/>
                    </a:lnTo>
                    <a:lnTo>
                      <a:pt x="395" y="568"/>
                    </a:lnTo>
                    <a:lnTo>
                      <a:pt x="395" y="568"/>
                    </a:lnTo>
                    <a:lnTo>
                      <a:pt x="395" y="568"/>
                    </a:lnTo>
                    <a:lnTo>
                      <a:pt x="402" y="568"/>
                    </a:lnTo>
                    <a:lnTo>
                      <a:pt x="402" y="568"/>
                    </a:lnTo>
                    <a:lnTo>
                      <a:pt x="402" y="568"/>
                    </a:lnTo>
                    <a:lnTo>
                      <a:pt x="402" y="568"/>
                    </a:lnTo>
                    <a:lnTo>
                      <a:pt x="402" y="568"/>
                    </a:lnTo>
                    <a:lnTo>
                      <a:pt x="402" y="568"/>
                    </a:lnTo>
                    <a:lnTo>
                      <a:pt x="402" y="568"/>
                    </a:lnTo>
                    <a:lnTo>
                      <a:pt x="408" y="568"/>
                    </a:lnTo>
                    <a:lnTo>
                      <a:pt x="408" y="568"/>
                    </a:lnTo>
                    <a:lnTo>
                      <a:pt x="408" y="568"/>
                    </a:lnTo>
                    <a:lnTo>
                      <a:pt x="408" y="568"/>
                    </a:lnTo>
                    <a:lnTo>
                      <a:pt x="408" y="568"/>
                    </a:lnTo>
                    <a:lnTo>
                      <a:pt x="408" y="568"/>
                    </a:lnTo>
                    <a:lnTo>
                      <a:pt x="408" y="568"/>
                    </a:lnTo>
                    <a:lnTo>
                      <a:pt x="414" y="568"/>
                    </a:lnTo>
                    <a:lnTo>
                      <a:pt x="414" y="568"/>
                    </a:lnTo>
                    <a:lnTo>
                      <a:pt x="414" y="568"/>
                    </a:lnTo>
                    <a:lnTo>
                      <a:pt x="414" y="568"/>
                    </a:lnTo>
                    <a:lnTo>
                      <a:pt x="414" y="568"/>
                    </a:lnTo>
                    <a:lnTo>
                      <a:pt x="414" y="568"/>
                    </a:lnTo>
                    <a:lnTo>
                      <a:pt x="421" y="568"/>
                    </a:lnTo>
                    <a:lnTo>
                      <a:pt x="421" y="568"/>
                    </a:lnTo>
                    <a:lnTo>
                      <a:pt x="421" y="568"/>
                    </a:lnTo>
                    <a:lnTo>
                      <a:pt x="421" y="568"/>
                    </a:lnTo>
                    <a:lnTo>
                      <a:pt x="421" y="568"/>
                    </a:lnTo>
                    <a:lnTo>
                      <a:pt x="421" y="568"/>
                    </a:lnTo>
                    <a:lnTo>
                      <a:pt x="421" y="568"/>
                    </a:lnTo>
                    <a:lnTo>
                      <a:pt x="421" y="568"/>
                    </a:lnTo>
                    <a:lnTo>
                      <a:pt x="427" y="568"/>
                    </a:lnTo>
                    <a:lnTo>
                      <a:pt x="427" y="568"/>
                    </a:lnTo>
                    <a:lnTo>
                      <a:pt x="427" y="568"/>
                    </a:lnTo>
                    <a:lnTo>
                      <a:pt x="427" y="568"/>
                    </a:lnTo>
                    <a:lnTo>
                      <a:pt x="427" y="568"/>
                    </a:lnTo>
                    <a:lnTo>
                      <a:pt x="427" y="568"/>
                    </a:lnTo>
                    <a:lnTo>
                      <a:pt x="427" y="568"/>
                    </a:lnTo>
                    <a:lnTo>
                      <a:pt x="434" y="568"/>
                    </a:lnTo>
                    <a:lnTo>
                      <a:pt x="434" y="568"/>
                    </a:lnTo>
                    <a:lnTo>
                      <a:pt x="434" y="568"/>
                    </a:lnTo>
                    <a:lnTo>
                      <a:pt x="434" y="568"/>
                    </a:lnTo>
                    <a:lnTo>
                      <a:pt x="434" y="568"/>
                    </a:lnTo>
                    <a:lnTo>
                      <a:pt x="434" y="568"/>
                    </a:lnTo>
                    <a:lnTo>
                      <a:pt x="434" y="568"/>
                    </a:lnTo>
                    <a:lnTo>
                      <a:pt x="440" y="568"/>
                    </a:lnTo>
                    <a:lnTo>
                      <a:pt x="440" y="568"/>
                    </a:lnTo>
                    <a:lnTo>
                      <a:pt x="440" y="568"/>
                    </a:lnTo>
                    <a:lnTo>
                      <a:pt x="440" y="568"/>
                    </a:lnTo>
                    <a:lnTo>
                      <a:pt x="440" y="568"/>
                    </a:lnTo>
                    <a:lnTo>
                      <a:pt x="440" y="568"/>
                    </a:lnTo>
                    <a:lnTo>
                      <a:pt x="440" y="568"/>
                    </a:lnTo>
                    <a:lnTo>
                      <a:pt x="446" y="568"/>
                    </a:lnTo>
                    <a:lnTo>
                      <a:pt x="446" y="568"/>
                    </a:lnTo>
                    <a:lnTo>
                      <a:pt x="446" y="568"/>
                    </a:lnTo>
                    <a:lnTo>
                      <a:pt x="446" y="568"/>
                    </a:lnTo>
                    <a:lnTo>
                      <a:pt x="446" y="568"/>
                    </a:lnTo>
                    <a:lnTo>
                      <a:pt x="446" y="568"/>
                    </a:lnTo>
                    <a:lnTo>
                      <a:pt x="453" y="568"/>
                    </a:lnTo>
                    <a:lnTo>
                      <a:pt x="453" y="568"/>
                    </a:lnTo>
                    <a:lnTo>
                      <a:pt x="453" y="568"/>
                    </a:lnTo>
                    <a:lnTo>
                      <a:pt x="453" y="568"/>
                    </a:lnTo>
                    <a:lnTo>
                      <a:pt x="453" y="568"/>
                    </a:lnTo>
                    <a:lnTo>
                      <a:pt x="453" y="568"/>
                    </a:lnTo>
                    <a:lnTo>
                      <a:pt x="453" y="568"/>
                    </a:lnTo>
                    <a:lnTo>
                      <a:pt x="459" y="568"/>
                    </a:lnTo>
                    <a:lnTo>
                      <a:pt x="459" y="568"/>
                    </a:lnTo>
                    <a:lnTo>
                      <a:pt x="459" y="568"/>
                    </a:lnTo>
                    <a:lnTo>
                      <a:pt x="459" y="568"/>
                    </a:lnTo>
                    <a:lnTo>
                      <a:pt x="459" y="568"/>
                    </a:lnTo>
                    <a:lnTo>
                      <a:pt x="459" y="568"/>
                    </a:lnTo>
                    <a:lnTo>
                      <a:pt x="459" y="568"/>
                    </a:lnTo>
                    <a:lnTo>
                      <a:pt x="465" y="568"/>
                    </a:lnTo>
                    <a:lnTo>
                      <a:pt x="465" y="568"/>
                    </a:lnTo>
                    <a:lnTo>
                      <a:pt x="465" y="568"/>
                    </a:lnTo>
                    <a:lnTo>
                      <a:pt x="465" y="568"/>
                    </a:lnTo>
                    <a:lnTo>
                      <a:pt x="465" y="568"/>
                    </a:lnTo>
                    <a:lnTo>
                      <a:pt x="465" y="568"/>
                    </a:lnTo>
                    <a:lnTo>
                      <a:pt x="465" y="568"/>
                    </a:lnTo>
                    <a:lnTo>
                      <a:pt x="472" y="568"/>
                    </a:lnTo>
                    <a:lnTo>
                      <a:pt x="472" y="568"/>
                    </a:lnTo>
                    <a:lnTo>
                      <a:pt x="472" y="568"/>
                    </a:lnTo>
                    <a:lnTo>
                      <a:pt x="472" y="568"/>
                    </a:lnTo>
                    <a:lnTo>
                      <a:pt x="472" y="568"/>
                    </a:lnTo>
                    <a:lnTo>
                      <a:pt x="472" y="568"/>
                    </a:lnTo>
                    <a:lnTo>
                      <a:pt x="472" y="568"/>
                    </a:lnTo>
                    <a:lnTo>
                      <a:pt x="478" y="568"/>
                    </a:lnTo>
                    <a:lnTo>
                      <a:pt x="478" y="568"/>
                    </a:lnTo>
                    <a:lnTo>
                      <a:pt x="478" y="568"/>
                    </a:lnTo>
                    <a:lnTo>
                      <a:pt x="478" y="568"/>
                    </a:lnTo>
                    <a:lnTo>
                      <a:pt x="478" y="568"/>
                    </a:lnTo>
                    <a:lnTo>
                      <a:pt x="478" y="568"/>
                    </a:lnTo>
                    <a:lnTo>
                      <a:pt x="478" y="568"/>
                    </a:lnTo>
                    <a:lnTo>
                      <a:pt x="485" y="568"/>
                    </a:lnTo>
                    <a:lnTo>
                      <a:pt x="485" y="568"/>
                    </a:lnTo>
                    <a:lnTo>
                      <a:pt x="485" y="568"/>
                    </a:lnTo>
                    <a:lnTo>
                      <a:pt x="485" y="568"/>
                    </a:lnTo>
                    <a:lnTo>
                      <a:pt x="485" y="568"/>
                    </a:lnTo>
                    <a:lnTo>
                      <a:pt x="485" y="568"/>
                    </a:lnTo>
                    <a:lnTo>
                      <a:pt x="485" y="568"/>
                    </a:lnTo>
                    <a:lnTo>
                      <a:pt x="491" y="568"/>
                    </a:lnTo>
                    <a:lnTo>
                      <a:pt x="491" y="568"/>
                    </a:lnTo>
                    <a:lnTo>
                      <a:pt x="491" y="568"/>
                    </a:lnTo>
                    <a:lnTo>
                      <a:pt x="491" y="568"/>
                    </a:lnTo>
                    <a:lnTo>
                      <a:pt x="491" y="568"/>
                    </a:lnTo>
                    <a:lnTo>
                      <a:pt x="491" y="568"/>
                    </a:lnTo>
                    <a:lnTo>
                      <a:pt x="491" y="568"/>
                    </a:lnTo>
                    <a:lnTo>
                      <a:pt x="491" y="568"/>
                    </a:lnTo>
                    <a:lnTo>
                      <a:pt x="497" y="568"/>
                    </a:lnTo>
                    <a:lnTo>
                      <a:pt x="497" y="568"/>
                    </a:lnTo>
                    <a:lnTo>
                      <a:pt x="497" y="568"/>
                    </a:lnTo>
                    <a:lnTo>
                      <a:pt x="497" y="568"/>
                    </a:lnTo>
                    <a:lnTo>
                      <a:pt x="497" y="568"/>
                    </a:lnTo>
                    <a:lnTo>
                      <a:pt x="497" y="568"/>
                    </a:lnTo>
                    <a:lnTo>
                      <a:pt x="504" y="568"/>
                    </a:lnTo>
                    <a:lnTo>
                      <a:pt x="504" y="568"/>
                    </a:lnTo>
                    <a:lnTo>
                      <a:pt x="504" y="568"/>
                    </a:lnTo>
                    <a:lnTo>
                      <a:pt x="504" y="568"/>
                    </a:lnTo>
                    <a:lnTo>
                      <a:pt x="504" y="568"/>
                    </a:lnTo>
                    <a:lnTo>
                      <a:pt x="504" y="568"/>
                    </a:lnTo>
                    <a:lnTo>
                      <a:pt x="504" y="568"/>
                    </a:lnTo>
                    <a:lnTo>
                      <a:pt x="510" y="568"/>
                    </a:lnTo>
                    <a:lnTo>
                      <a:pt x="510" y="568"/>
                    </a:lnTo>
                    <a:lnTo>
                      <a:pt x="510" y="568"/>
                    </a:lnTo>
                    <a:lnTo>
                      <a:pt x="510" y="568"/>
                    </a:lnTo>
                    <a:lnTo>
                      <a:pt x="510" y="568"/>
                    </a:lnTo>
                    <a:lnTo>
                      <a:pt x="510" y="568"/>
                    </a:lnTo>
                    <a:lnTo>
                      <a:pt x="510" y="568"/>
                    </a:lnTo>
                    <a:lnTo>
                      <a:pt x="517" y="568"/>
                    </a:lnTo>
                    <a:lnTo>
                      <a:pt x="517" y="568"/>
                    </a:lnTo>
                    <a:lnTo>
                      <a:pt x="517" y="568"/>
                    </a:lnTo>
                    <a:lnTo>
                      <a:pt x="517" y="568"/>
                    </a:lnTo>
                    <a:lnTo>
                      <a:pt x="517" y="568"/>
                    </a:lnTo>
                    <a:lnTo>
                      <a:pt x="517" y="568"/>
                    </a:lnTo>
                    <a:lnTo>
                      <a:pt x="517" y="568"/>
                    </a:lnTo>
                    <a:lnTo>
                      <a:pt x="523" y="568"/>
                    </a:lnTo>
                    <a:lnTo>
                      <a:pt x="523" y="568"/>
                    </a:lnTo>
                    <a:lnTo>
                      <a:pt x="523" y="568"/>
                    </a:lnTo>
                    <a:lnTo>
                      <a:pt x="523" y="568"/>
                    </a:lnTo>
                    <a:lnTo>
                      <a:pt x="523" y="568"/>
                    </a:lnTo>
                    <a:lnTo>
                      <a:pt x="523" y="568"/>
                    </a:lnTo>
                    <a:lnTo>
                      <a:pt x="523" y="568"/>
                    </a:lnTo>
                    <a:lnTo>
                      <a:pt x="529" y="568"/>
                    </a:lnTo>
                    <a:lnTo>
                      <a:pt x="529" y="568"/>
                    </a:lnTo>
                    <a:lnTo>
                      <a:pt x="529" y="568"/>
                    </a:lnTo>
                    <a:lnTo>
                      <a:pt x="529" y="568"/>
                    </a:lnTo>
                    <a:lnTo>
                      <a:pt x="529" y="568"/>
                    </a:lnTo>
                    <a:lnTo>
                      <a:pt x="529" y="568"/>
                    </a:lnTo>
                    <a:lnTo>
                      <a:pt x="529" y="568"/>
                    </a:lnTo>
                    <a:lnTo>
                      <a:pt x="536" y="568"/>
                    </a:lnTo>
                    <a:lnTo>
                      <a:pt x="536" y="568"/>
                    </a:lnTo>
                    <a:lnTo>
                      <a:pt x="536" y="568"/>
                    </a:lnTo>
                    <a:lnTo>
                      <a:pt x="536" y="568"/>
                    </a:lnTo>
                    <a:lnTo>
                      <a:pt x="536" y="568"/>
                    </a:lnTo>
                    <a:lnTo>
                      <a:pt x="536" y="568"/>
                    </a:lnTo>
                    <a:lnTo>
                      <a:pt x="536" y="568"/>
                    </a:lnTo>
                    <a:lnTo>
                      <a:pt x="542" y="568"/>
                    </a:lnTo>
                    <a:lnTo>
                      <a:pt x="542" y="568"/>
                    </a:lnTo>
                    <a:lnTo>
                      <a:pt x="542" y="568"/>
                    </a:lnTo>
                    <a:lnTo>
                      <a:pt x="542" y="568"/>
                    </a:lnTo>
                    <a:lnTo>
                      <a:pt x="542" y="568"/>
                    </a:lnTo>
                    <a:lnTo>
                      <a:pt x="542" y="568"/>
                    </a:lnTo>
                    <a:lnTo>
                      <a:pt x="542" y="568"/>
                    </a:lnTo>
                    <a:lnTo>
                      <a:pt x="548" y="568"/>
                    </a:lnTo>
                    <a:lnTo>
                      <a:pt x="548" y="568"/>
                    </a:lnTo>
                    <a:lnTo>
                      <a:pt x="548" y="568"/>
                    </a:lnTo>
                    <a:lnTo>
                      <a:pt x="548" y="568"/>
                    </a:lnTo>
                    <a:lnTo>
                      <a:pt x="548" y="568"/>
                    </a:lnTo>
                    <a:lnTo>
                      <a:pt x="548" y="568"/>
                    </a:lnTo>
                    <a:lnTo>
                      <a:pt x="548" y="568"/>
                    </a:lnTo>
                    <a:lnTo>
                      <a:pt x="555" y="568"/>
                    </a:lnTo>
                    <a:lnTo>
                      <a:pt x="555" y="568"/>
                    </a:lnTo>
                    <a:lnTo>
                      <a:pt x="555" y="568"/>
                    </a:lnTo>
                    <a:lnTo>
                      <a:pt x="555" y="568"/>
                    </a:lnTo>
                    <a:lnTo>
                      <a:pt x="555" y="568"/>
                    </a:lnTo>
                    <a:lnTo>
                      <a:pt x="555" y="568"/>
                    </a:lnTo>
                    <a:lnTo>
                      <a:pt x="555" y="568"/>
                    </a:lnTo>
                    <a:lnTo>
                      <a:pt x="561" y="568"/>
                    </a:lnTo>
                    <a:lnTo>
                      <a:pt x="561" y="568"/>
                    </a:lnTo>
                    <a:lnTo>
                      <a:pt x="561" y="568"/>
                    </a:lnTo>
                    <a:lnTo>
                      <a:pt x="561" y="568"/>
                    </a:lnTo>
                    <a:lnTo>
                      <a:pt x="561" y="568"/>
                    </a:lnTo>
                    <a:lnTo>
                      <a:pt x="561" y="568"/>
                    </a:lnTo>
                    <a:lnTo>
                      <a:pt x="561" y="568"/>
                    </a:lnTo>
                    <a:lnTo>
                      <a:pt x="568" y="568"/>
                    </a:lnTo>
                    <a:lnTo>
                      <a:pt x="568" y="568"/>
                    </a:lnTo>
                    <a:lnTo>
                      <a:pt x="568" y="568"/>
                    </a:lnTo>
                    <a:lnTo>
                      <a:pt x="568" y="568"/>
                    </a:lnTo>
                    <a:lnTo>
                      <a:pt x="568" y="568"/>
                    </a:lnTo>
                    <a:lnTo>
                      <a:pt x="568" y="568"/>
                    </a:lnTo>
                    <a:lnTo>
                      <a:pt x="568" y="568"/>
                    </a:lnTo>
                    <a:lnTo>
                      <a:pt x="574" y="568"/>
                    </a:lnTo>
                    <a:lnTo>
                      <a:pt x="574" y="568"/>
                    </a:lnTo>
                    <a:lnTo>
                      <a:pt x="574" y="568"/>
                    </a:lnTo>
                    <a:lnTo>
                      <a:pt x="574" y="568"/>
                    </a:lnTo>
                    <a:lnTo>
                      <a:pt x="574" y="568"/>
                    </a:lnTo>
                    <a:lnTo>
                      <a:pt x="574" y="568"/>
                    </a:lnTo>
                    <a:lnTo>
                      <a:pt x="574" y="568"/>
                    </a:lnTo>
                    <a:lnTo>
                      <a:pt x="580" y="568"/>
                    </a:lnTo>
                    <a:lnTo>
                      <a:pt x="580" y="568"/>
                    </a:lnTo>
                    <a:lnTo>
                      <a:pt x="580" y="568"/>
                    </a:lnTo>
                    <a:lnTo>
                      <a:pt x="580" y="568"/>
                    </a:lnTo>
                    <a:lnTo>
                      <a:pt x="580" y="568"/>
                    </a:lnTo>
                    <a:lnTo>
                      <a:pt x="580" y="568"/>
                    </a:lnTo>
                    <a:lnTo>
                      <a:pt x="580" y="568"/>
                    </a:lnTo>
                    <a:lnTo>
                      <a:pt x="587" y="568"/>
                    </a:lnTo>
                    <a:lnTo>
                      <a:pt x="587" y="568"/>
                    </a:lnTo>
                    <a:lnTo>
                      <a:pt x="587" y="568"/>
                    </a:lnTo>
                    <a:lnTo>
                      <a:pt x="587" y="568"/>
                    </a:lnTo>
                    <a:lnTo>
                      <a:pt x="587" y="568"/>
                    </a:lnTo>
                    <a:lnTo>
                      <a:pt x="587" y="568"/>
                    </a:lnTo>
                    <a:lnTo>
                      <a:pt x="587" y="568"/>
                    </a:lnTo>
                    <a:lnTo>
                      <a:pt x="593" y="568"/>
                    </a:lnTo>
                    <a:lnTo>
                      <a:pt x="593" y="568"/>
                    </a:lnTo>
                    <a:lnTo>
                      <a:pt x="593" y="568"/>
                    </a:lnTo>
                    <a:lnTo>
                      <a:pt x="593" y="568"/>
                    </a:lnTo>
                    <a:lnTo>
                      <a:pt x="593" y="568"/>
                    </a:lnTo>
                    <a:lnTo>
                      <a:pt x="593" y="568"/>
                    </a:lnTo>
                    <a:lnTo>
                      <a:pt x="593" y="568"/>
                    </a:lnTo>
                    <a:lnTo>
                      <a:pt x="600" y="568"/>
                    </a:lnTo>
                    <a:lnTo>
                      <a:pt x="600" y="568"/>
                    </a:lnTo>
                    <a:lnTo>
                      <a:pt x="600" y="568"/>
                    </a:lnTo>
                    <a:lnTo>
                      <a:pt x="600" y="568"/>
                    </a:lnTo>
                    <a:lnTo>
                      <a:pt x="600" y="568"/>
                    </a:lnTo>
                    <a:lnTo>
                      <a:pt x="600" y="568"/>
                    </a:lnTo>
                    <a:lnTo>
                      <a:pt x="600" y="568"/>
                    </a:lnTo>
                    <a:lnTo>
                      <a:pt x="606" y="568"/>
                    </a:lnTo>
                    <a:lnTo>
                      <a:pt x="606" y="568"/>
                    </a:lnTo>
                    <a:lnTo>
                      <a:pt x="606" y="568"/>
                    </a:lnTo>
                    <a:lnTo>
                      <a:pt x="606" y="568"/>
                    </a:lnTo>
                    <a:lnTo>
                      <a:pt x="606" y="568"/>
                    </a:lnTo>
                    <a:lnTo>
                      <a:pt x="606" y="568"/>
                    </a:lnTo>
                    <a:lnTo>
                      <a:pt x="606" y="568"/>
                    </a:lnTo>
                    <a:lnTo>
                      <a:pt x="612" y="568"/>
                    </a:lnTo>
                    <a:lnTo>
                      <a:pt x="612" y="568"/>
                    </a:lnTo>
                    <a:lnTo>
                      <a:pt x="612" y="568"/>
                    </a:lnTo>
                    <a:lnTo>
                      <a:pt x="612" y="568"/>
                    </a:lnTo>
                    <a:lnTo>
                      <a:pt x="612" y="568"/>
                    </a:lnTo>
                    <a:lnTo>
                      <a:pt x="612" y="568"/>
                    </a:lnTo>
                    <a:lnTo>
                      <a:pt x="612" y="568"/>
                    </a:lnTo>
                    <a:lnTo>
                      <a:pt x="619" y="568"/>
                    </a:lnTo>
                    <a:lnTo>
                      <a:pt x="619" y="568"/>
                    </a:lnTo>
                    <a:lnTo>
                      <a:pt x="619" y="568"/>
                    </a:lnTo>
                    <a:lnTo>
                      <a:pt x="619" y="568"/>
                    </a:lnTo>
                    <a:lnTo>
                      <a:pt x="619" y="568"/>
                    </a:lnTo>
                    <a:lnTo>
                      <a:pt x="619" y="568"/>
                    </a:lnTo>
                    <a:lnTo>
                      <a:pt x="619" y="568"/>
                    </a:lnTo>
                    <a:lnTo>
                      <a:pt x="625" y="568"/>
                    </a:lnTo>
                    <a:lnTo>
                      <a:pt x="625" y="568"/>
                    </a:lnTo>
                    <a:lnTo>
                      <a:pt x="625" y="568"/>
                    </a:lnTo>
                    <a:lnTo>
                      <a:pt x="625" y="568"/>
                    </a:lnTo>
                    <a:lnTo>
                      <a:pt x="625" y="568"/>
                    </a:lnTo>
                    <a:lnTo>
                      <a:pt x="625" y="568"/>
                    </a:lnTo>
                    <a:lnTo>
                      <a:pt x="625" y="568"/>
                    </a:lnTo>
                    <a:lnTo>
                      <a:pt x="631" y="568"/>
                    </a:lnTo>
                    <a:lnTo>
                      <a:pt x="631" y="568"/>
                    </a:lnTo>
                    <a:lnTo>
                      <a:pt x="631" y="568"/>
                    </a:lnTo>
                    <a:lnTo>
                      <a:pt x="631" y="568"/>
                    </a:lnTo>
                    <a:lnTo>
                      <a:pt x="631" y="568"/>
                    </a:lnTo>
                    <a:lnTo>
                      <a:pt x="631" y="568"/>
                    </a:lnTo>
                    <a:lnTo>
                      <a:pt x="631" y="568"/>
                    </a:lnTo>
                    <a:lnTo>
                      <a:pt x="638" y="568"/>
                    </a:lnTo>
                    <a:lnTo>
                      <a:pt x="638" y="568"/>
                    </a:lnTo>
                    <a:lnTo>
                      <a:pt x="638" y="568"/>
                    </a:lnTo>
                    <a:lnTo>
                      <a:pt x="638" y="568"/>
                    </a:lnTo>
                    <a:lnTo>
                      <a:pt x="638" y="568"/>
                    </a:lnTo>
                    <a:lnTo>
                      <a:pt x="638" y="568"/>
                    </a:lnTo>
                    <a:lnTo>
                      <a:pt x="638" y="568"/>
                    </a:lnTo>
                    <a:lnTo>
                      <a:pt x="644" y="568"/>
                    </a:lnTo>
                    <a:lnTo>
                      <a:pt x="644" y="568"/>
                    </a:lnTo>
                    <a:lnTo>
                      <a:pt x="644" y="568"/>
                    </a:lnTo>
                    <a:lnTo>
                      <a:pt x="644" y="568"/>
                    </a:lnTo>
                    <a:lnTo>
                      <a:pt x="644" y="568"/>
                    </a:lnTo>
                    <a:lnTo>
                      <a:pt x="644" y="568"/>
                    </a:lnTo>
                    <a:lnTo>
                      <a:pt x="644" y="568"/>
                    </a:lnTo>
                    <a:lnTo>
                      <a:pt x="651" y="568"/>
                    </a:lnTo>
                    <a:lnTo>
                      <a:pt x="651" y="568"/>
                    </a:lnTo>
                    <a:lnTo>
                      <a:pt x="651" y="568"/>
                    </a:lnTo>
                    <a:lnTo>
                      <a:pt x="651" y="568"/>
                    </a:lnTo>
                    <a:lnTo>
                      <a:pt x="651" y="568"/>
                    </a:lnTo>
                    <a:lnTo>
                      <a:pt x="651" y="568"/>
                    </a:lnTo>
                    <a:lnTo>
                      <a:pt x="657" y="568"/>
                    </a:lnTo>
                    <a:lnTo>
                      <a:pt x="657" y="568"/>
                    </a:lnTo>
                    <a:lnTo>
                      <a:pt x="657" y="568"/>
                    </a:lnTo>
                    <a:lnTo>
                      <a:pt x="657" y="568"/>
                    </a:lnTo>
                    <a:lnTo>
                      <a:pt x="657" y="568"/>
                    </a:lnTo>
                    <a:lnTo>
                      <a:pt x="657" y="568"/>
                    </a:lnTo>
                    <a:lnTo>
                      <a:pt x="657" y="568"/>
                    </a:lnTo>
                    <a:lnTo>
                      <a:pt x="663" y="568"/>
                    </a:lnTo>
                    <a:lnTo>
                      <a:pt x="663" y="568"/>
                    </a:lnTo>
                    <a:lnTo>
                      <a:pt x="663" y="568"/>
                    </a:lnTo>
                    <a:lnTo>
                      <a:pt x="663" y="568"/>
                    </a:lnTo>
                    <a:lnTo>
                      <a:pt x="663" y="568"/>
                    </a:lnTo>
                    <a:lnTo>
                      <a:pt x="663" y="568"/>
                    </a:lnTo>
                    <a:lnTo>
                      <a:pt x="663" y="568"/>
                    </a:lnTo>
                    <a:lnTo>
                      <a:pt x="670" y="568"/>
                    </a:lnTo>
                    <a:lnTo>
                      <a:pt x="670" y="568"/>
                    </a:lnTo>
                    <a:lnTo>
                      <a:pt x="670" y="568"/>
                    </a:lnTo>
                    <a:lnTo>
                      <a:pt x="670" y="568"/>
                    </a:lnTo>
                    <a:lnTo>
                      <a:pt x="670" y="568"/>
                    </a:lnTo>
                    <a:lnTo>
                      <a:pt x="670" y="568"/>
                    </a:lnTo>
                    <a:lnTo>
                      <a:pt x="670" y="568"/>
                    </a:lnTo>
                    <a:lnTo>
                      <a:pt x="676" y="568"/>
                    </a:lnTo>
                    <a:lnTo>
                      <a:pt x="676" y="568"/>
                    </a:lnTo>
                    <a:lnTo>
                      <a:pt x="676" y="568"/>
                    </a:lnTo>
                    <a:lnTo>
                      <a:pt x="676" y="568"/>
                    </a:lnTo>
                    <a:lnTo>
                      <a:pt x="676" y="568"/>
                    </a:lnTo>
                    <a:lnTo>
                      <a:pt x="676" y="568"/>
                    </a:lnTo>
                    <a:lnTo>
                      <a:pt x="676" y="568"/>
                    </a:lnTo>
                    <a:lnTo>
                      <a:pt x="682" y="568"/>
                    </a:lnTo>
                    <a:lnTo>
                      <a:pt x="682" y="568"/>
                    </a:lnTo>
                    <a:lnTo>
                      <a:pt x="682" y="568"/>
                    </a:lnTo>
                    <a:lnTo>
                      <a:pt x="682" y="568"/>
                    </a:lnTo>
                    <a:lnTo>
                      <a:pt x="682" y="568"/>
                    </a:lnTo>
                    <a:lnTo>
                      <a:pt x="682" y="568"/>
                    </a:lnTo>
                    <a:lnTo>
                      <a:pt x="682" y="568"/>
                    </a:lnTo>
                    <a:lnTo>
                      <a:pt x="689" y="568"/>
                    </a:lnTo>
                    <a:lnTo>
                      <a:pt x="689" y="568"/>
                    </a:lnTo>
                    <a:lnTo>
                      <a:pt x="689" y="568"/>
                    </a:lnTo>
                    <a:lnTo>
                      <a:pt x="689" y="568"/>
                    </a:lnTo>
                    <a:lnTo>
                      <a:pt x="689" y="568"/>
                    </a:lnTo>
                    <a:lnTo>
                      <a:pt x="689" y="568"/>
                    </a:lnTo>
                    <a:lnTo>
                      <a:pt x="689" y="568"/>
                    </a:lnTo>
                    <a:lnTo>
                      <a:pt x="695" y="568"/>
                    </a:lnTo>
                    <a:lnTo>
                      <a:pt x="695" y="568"/>
                    </a:lnTo>
                    <a:lnTo>
                      <a:pt x="695" y="568"/>
                    </a:lnTo>
                    <a:lnTo>
                      <a:pt x="695" y="568"/>
                    </a:lnTo>
                    <a:lnTo>
                      <a:pt x="695" y="568"/>
                    </a:lnTo>
                    <a:lnTo>
                      <a:pt x="695" y="568"/>
                    </a:lnTo>
                    <a:lnTo>
                      <a:pt x="695" y="568"/>
                    </a:lnTo>
                    <a:lnTo>
                      <a:pt x="702" y="568"/>
                    </a:lnTo>
                    <a:lnTo>
                      <a:pt x="702" y="568"/>
                    </a:lnTo>
                    <a:lnTo>
                      <a:pt x="702" y="568"/>
                    </a:lnTo>
                    <a:lnTo>
                      <a:pt x="702" y="568"/>
                    </a:lnTo>
                    <a:lnTo>
                      <a:pt x="702" y="568"/>
                    </a:lnTo>
                    <a:lnTo>
                      <a:pt x="702" y="568"/>
                    </a:lnTo>
                    <a:lnTo>
                      <a:pt x="702" y="568"/>
                    </a:lnTo>
                    <a:lnTo>
                      <a:pt x="708" y="568"/>
                    </a:lnTo>
                    <a:lnTo>
                      <a:pt x="708" y="568"/>
                    </a:lnTo>
                    <a:lnTo>
                      <a:pt x="708" y="568"/>
                    </a:lnTo>
                    <a:lnTo>
                      <a:pt x="708" y="568"/>
                    </a:lnTo>
                    <a:lnTo>
                      <a:pt x="708" y="568"/>
                    </a:lnTo>
                    <a:lnTo>
                      <a:pt x="708" y="568"/>
                    </a:lnTo>
                    <a:lnTo>
                      <a:pt x="714" y="568"/>
                    </a:lnTo>
                    <a:lnTo>
                      <a:pt x="714" y="568"/>
                    </a:lnTo>
                    <a:lnTo>
                      <a:pt x="714" y="568"/>
                    </a:lnTo>
                    <a:lnTo>
                      <a:pt x="714" y="568"/>
                    </a:lnTo>
                    <a:lnTo>
                      <a:pt x="714" y="568"/>
                    </a:lnTo>
                    <a:lnTo>
                      <a:pt x="714" y="568"/>
                    </a:lnTo>
                    <a:lnTo>
                      <a:pt x="714" y="568"/>
                    </a:lnTo>
                    <a:lnTo>
                      <a:pt x="721" y="568"/>
                    </a:lnTo>
                    <a:lnTo>
                      <a:pt x="721" y="574"/>
                    </a:lnTo>
                    <a:lnTo>
                      <a:pt x="721" y="574"/>
                    </a:lnTo>
                    <a:lnTo>
                      <a:pt x="721" y="574"/>
                    </a:lnTo>
                    <a:lnTo>
                      <a:pt x="721" y="574"/>
                    </a:lnTo>
                    <a:lnTo>
                      <a:pt x="721" y="574"/>
                    </a:lnTo>
                    <a:lnTo>
                      <a:pt x="721" y="574"/>
                    </a:lnTo>
                    <a:lnTo>
                      <a:pt x="727" y="574"/>
                    </a:lnTo>
                    <a:lnTo>
                      <a:pt x="727" y="574"/>
                    </a:lnTo>
                    <a:lnTo>
                      <a:pt x="727" y="574"/>
                    </a:lnTo>
                    <a:lnTo>
                      <a:pt x="727" y="574"/>
                    </a:lnTo>
                    <a:lnTo>
                      <a:pt x="727" y="574"/>
                    </a:lnTo>
                    <a:lnTo>
                      <a:pt x="727" y="574"/>
                    </a:lnTo>
                    <a:lnTo>
                      <a:pt x="727" y="574"/>
                    </a:lnTo>
                    <a:lnTo>
                      <a:pt x="727" y="574"/>
                    </a:lnTo>
                    <a:lnTo>
                      <a:pt x="734" y="574"/>
                    </a:lnTo>
                    <a:lnTo>
                      <a:pt x="734" y="574"/>
                    </a:lnTo>
                    <a:lnTo>
                      <a:pt x="734" y="574"/>
                    </a:lnTo>
                    <a:lnTo>
                      <a:pt x="734" y="574"/>
                    </a:lnTo>
                    <a:lnTo>
                      <a:pt x="734" y="574"/>
                    </a:lnTo>
                    <a:lnTo>
                      <a:pt x="734" y="574"/>
                    </a:lnTo>
                    <a:lnTo>
                      <a:pt x="734" y="574"/>
                    </a:lnTo>
                    <a:lnTo>
                      <a:pt x="740" y="574"/>
                    </a:lnTo>
                    <a:lnTo>
                      <a:pt x="740" y="574"/>
                    </a:lnTo>
                    <a:lnTo>
                      <a:pt x="740" y="574"/>
                    </a:lnTo>
                    <a:lnTo>
                      <a:pt x="740" y="574"/>
                    </a:lnTo>
                    <a:lnTo>
                      <a:pt x="740" y="574"/>
                    </a:lnTo>
                    <a:lnTo>
                      <a:pt x="740" y="574"/>
                    </a:lnTo>
                    <a:lnTo>
                      <a:pt x="740" y="574"/>
                    </a:lnTo>
                    <a:lnTo>
                      <a:pt x="746" y="574"/>
                    </a:lnTo>
                    <a:lnTo>
                      <a:pt x="746" y="574"/>
                    </a:lnTo>
                    <a:lnTo>
                      <a:pt x="746" y="574"/>
                    </a:lnTo>
                    <a:lnTo>
                      <a:pt x="746" y="580"/>
                    </a:lnTo>
                    <a:lnTo>
                      <a:pt x="746" y="580"/>
                    </a:lnTo>
                    <a:lnTo>
                      <a:pt x="746" y="580"/>
                    </a:lnTo>
                    <a:lnTo>
                      <a:pt x="746" y="580"/>
                    </a:lnTo>
                    <a:lnTo>
                      <a:pt x="753" y="580"/>
                    </a:lnTo>
                    <a:lnTo>
                      <a:pt x="753" y="580"/>
                    </a:lnTo>
                    <a:lnTo>
                      <a:pt x="753" y="580"/>
                    </a:lnTo>
                    <a:lnTo>
                      <a:pt x="753" y="580"/>
                    </a:lnTo>
                    <a:lnTo>
                      <a:pt x="753" y="580"/>
                    </a:lnTo>
                    <a:lnTo>
                      <a:pt x="753" y="580"/>
                    </a:lnTo>
                    <a:lnTo>
                      <a:pt x="753" y="580"/>
                    </a:lnTo>
                    <a:lnTo>
                      <a:pt x="759" y="580"/>
                    </a:lnTo>
                    <a:lnTo>
                      <a:pt x="759" y="580"/>
                    </a:lnTo>
                    <a:lnTo>
                      <a:pt x="759" y="580"/>
                    </a:lnTo>
                    <a:lnTo>
                      <a:pt x="759" y="580"/>
                    </a:lnTo>
                    <a:lnTo>
                      <a:pt x="759" y="580"/>
                    </a:lnTo>
                    <a:lnTo>
                      <a:pt x="759" y="580"/>
                    </a:lnTo>
                    <a:lnTo>
                      <a:pt x="759" y="580"/>
                    </a:lnTo>
                    <a:lnTo>
                      <a:pt x="765" y="580"/>
                    </a:lnTo>
                    <a:lnTo>
                      <a:pt x="765" y="580"/>
                    </a:lnTo>
                    <a:lnTo>
                      <a:pt x="765" y="580"/>
                    </a:lnTo>
                    <a:lnTo>
                      <a:pt x="765" y="580"/>
                    </a:lnTo>
                    <a:lnTo>
                      <a:pt x="765" y="580"/>
                    </a:lnTo>
                    <a:lnTo>
                      <a:pt x="765" y="580"/>
                    </a:lnTo>
                    <a:lnTo>
                      <a:pt x="765" y="580"/>
                    </a:lnTo>
                    <a:lnTo>
                      <a:pt x="772" y="580"/>
                    </a:lnTo>
                    <a:lnTo>
                      <a:pt x="772" y="580"/>
                    </a:lnTo>
                    <a:lnTo>
                      <a:pt x="772" y="580"/>
                    </a:lnTo>
                    <a:lnTo>
                      <a:pt x="772" y="580"/>
                    </a:lnTo>
                    <a:lnTo>
                      <a:pt x="772" y="580"/>
                    </a:lnTo>
                    <a:lnTo>
                      <a:pt x="772" y="580"/>
                    </a:lnTo>
                    <a:lnTo>
                      <a:pt x="778" y="580"/>
                    </a:lnTo>
                    <a:lnTo>
                      <a:pt x="778" y="580"/>
                    </a:lnTo>
                    <a:lnTo>
                      <a:pt x="778" y="580"/>
                    </a:lnTo>
                    <a:lnTo>
                      <a:pt x="778" y="580"/>
                    </a:lnTo>
                    <a:lnTo>
                      <a:pt x="778" y="580"/>
                    </a:lnTo>
                    <a:lnTo>
                      <a:pt x="778" y="580"/>
                    </a:lnTo>
                    <a:lnTo>
                      <a:pt x="778" y="580"/>
                    </a:lnTo>
                    <a:lnTo>
                      <a:pt x="785" y="580"/>
                    </a:lnTo>
                    <a:lnTo>
                      <a:pt x="785" y="580"/>
                    </a:lnTo>
                    <a:lnTo>
                      <a:pt x="785" y="580"/>
                    </a:lnTo>
                    <a:lnTo>
                      <a:pt x="785" y="580"/>
                    </a:lnTo>
                    <a:lnTo>
                      <a:pt x="785" y="580"/>
                    </a:lnTo>
                    <a:lnTo>
                      <a:pt x="785" y="580"/>
                    </a:lnTo>
                    <a:lnTo>
                      <a:pt x="785" y="580"/>
                    </a:lnTo>
                    <a:lnTo>
                      <a:pt x="791" y="580"/>
                    </a:lnTo>
                    <a:lnTo>
                      <a:pt x="791" y="580"/>
                    </a:lnTo>
                    <a:lnTo>
                      <a:pt x="791" y="580"/>
                    </a:lnTo>
                    <a:lnTo>
                      <a:pt x="791" y="580"/>
                    </a:lnTo>
                    <a:lnTo>
                      <a:pt x="791" y="580"/>
                    </a:lnTo>
                    <a:lnTo>
                      <a:pt x="791" y="580"/>
                    </a:lnTo>
                    <a:lnTo>
                      <a:pt x="791" y="580"/>
                    </a:lnTo>
                    <a:lnTo>
                      <a:pt x="797" y="580"/>
                    </a:lnTo>
                    <a:lnTo>
                      <a:pt x="797" y="580"/>
                    </a:lnTo>
                    <a:lnTo>
                      <a:pt x="797" y="580"/>
                    </a:lnTo>
                    <a:lnTo>
                      <a:pt x="797" y="580"/>
                    </a:lnTo>
                    <a:lnTo>
                      <a:pt x="797" y="580"/>
                    </a:lnTo>
                    <a:lnTo>
                      <a:pt x="797" y="580"/>
                    </a:lnTo>
                    <a:lnTo>
                      <a:pt x="797" y="580"/>
                    </a:lnTo>
                    <a:lnTo>
                      <a:pt x="804" y="580"/>
                    </a:lnTo>
                    <a:lnTo>
                      <a:pt x="804" y="580"/>
                    </a:lnTo>
                    <a:lnTo>
                      <a:pt x="804" y="580"/>
                    </a:lnTo>
                    <a:lnTo>
                      <a:pt x="804" y="580"/>
                    </a:lnTo>
                    <a:lnTo>
                      <a:pt x="804" y="580"/>
                    </a:lnTo>
                    <a:lnTo>
                      <a:pt x="804" y="580"/>
                    </a:lnTo>
                    <a:lnTo>
                      <a:pt x="804" y="580"/>
                    </a:lnTo>
                    <a:lnTo>
                      <a:pt x="810" y="580"/>
                    </a:lnTo>
                    <a:lnTo>
                      <a:pt x="810" y="574"/>
                    </a:lnTo>
                    <a:lnTo>
                      <a:pt x="810" y="574"/>
                    </a:lnTo>
                    <a:lnTo>
                      <a:pt x="810" y="574"/>
                    </a:lnTo>
                    <a:lnTo>
                      <a:pt x="810" y="574"/>
                    </a:lnTo>
                    <a:lnTo>
                      <a:pt x="810" y="574"/>
                    </a:lnTo>
                    <a:lnTo>
                      <a:pt x="817" y="574"/>
                    </a:lnTo>
                    <a:lnTo>
                      <a:pt x="817" y="574"/>
                    </a:lnTo>
                    <a:lnTo>
                      <a:pt x="817" y="574"/>
                    </a:lnTo>
                    <a:lnTo>
                      <a:pt x="817" y="574"/>
                    </a:lnTo>
                    <a:lnTo>
                      <a:pt x="817" y="574"/>
                    </a:lnTo>
                    <a:lnTo>
                      <a:pt x="817" y="574"/>
                    </a:lnTo>
                    <a:lnTo>
                      <a:pt x="817" y="574"/>
                    </a:lnTo>
                    <a:lnTo>
                      <a:pt x="823" y="574"/>
                    </a:lnTo>
                    <a:lnTo>
                      <a:pt x="823" y="574"/>
                    </a:lnTo>
                    <a:lnTo>
                      <a:pt x="823" y="574"/>
                    </a:lnTo>
                    <a:lnTo>
                      <a:pt x="823" y="574"/>
                    </a:lnTo>
                    <a:lnTo>
                      <a:pt x="823" y="574"/>
                    </a:lnTo>
                    <a:lnTo>
                      <a:pt x="823" y="574"/>
                    </a:lnTo>
                    <a:lnTo>
                      <a:pt x="823" y="574"/>
                    </a:lnTo>
                    <a:lnTo>
                      <a:pt x="823" y="574"/>
                    </a:lnTo>
                    <a:lnTo>
                      <a:pt x="829" y="574"/>
                    </a:lnTo>
                    <a:lnTo>
                      <a:pt x="829" y="574"/>
                    </a:lnTo>
                    <a:lnTo>
                      <a:pt x="829" y="574"/>
                    </a:lnTo>
                    <a:lnTo>
                      <a:pt x="829" y="574"/>
                    </a:lnTo>
                    <a:lnTo>
                      <a:pt x="829" y="574"/>
                    </a:lnTo>
                    <a:lnTo>
                      <a:pt x="829" y="574"/>
                    </a:lnTo>
                    <a:lnTo>
                      <a:pt x="829" y="574"/>
                    </a:lnTo>
                    <a:lnTo>
                      <a:pt x="836" y="574"/>
                    </a:lnTo>
                    <a:lnTo>
                      <a:pt x="836" y="574"/>
                    </a:lnTo>
                    <a:lnTo>
                      <a:pt x="836" y="574"/>
                    </a:lnTo>
                    <a:lnTo>
                      <a:pt x="836" y="568"/>
                    </a:lnTo>
                    <a:lnTo>
                      <a:pt x="836" y="568"/>
                    </a:lnTo>
                    <a:lnTo>
                      <a:pt x="836" y="568"/>
                    </a:lnTo>
                    <a:lnTo>
                      <a:pt x="836" y="568"/>
                    </a:lnTo>
                    <a:lnTo>
                      <a:pt x="842" y="568"/>
                    </a:lnTo>
                    <a:lnTo>
                      <a:pt x="842" y="568"/>
                    </a:lnTo>
                    <a:lnTo>
                      <a:pt x="842" y="568"/>
                    </a:lnTo>
                    <a:lnTo>
                      <a:pt x="842" y="568"/>
                    </a:lnTo>
                    <a:lnTo>
                      <a:pt x="842" y="568"/>
                    </a:lnTo>
                    <a:lnTo>
                      <a:pt x="842" y="568"/>
                    </a:lnTo>
                    <a:lnTo>
                      <a:pt x="842" y="568"/>
                    </a:lnTo>
                    <a:lnTo>
                      <a:pt x="848" y="568"/>
                    </a:lnTo>
                    <a:lnTo>
                      <a:pt x="848" y="568"/>
                    </a:lnTo>
                    <a:lnTo>
                      <a:pt x="848" y="568"/>
                    </a:lnTo>
                    <a:lnTo>
                      <a:pt x="848" y="568"/>
                    </a:lnTo>
                    <a:lnTo>
                      <a:pt x="848" y="568"/>
                    </a:lnTo>
                    <a:lnTo>
                      <a:pt x="848" y="568"/>
                    </a:lnTo>
                    <a:lnTo>
                      <a:pt x="855" y="568"/>
                    </a:lnTo>
                    <a:lnTo>
                      <a:pt x="855" y="568"/>
                    </a:lnTo>
                    <a:lnTo>
                      <a:pt x="855" y="568"/>
                    </a:lnTo>
                    <a:lnTo>
                      <a:pt x="855" y="568"/>
                    </a:lnTo>
                    <a:lnTo>
                      <a:pt x="855" y="568"/>
                    </a:lnTo>
                    <a:lnTo>
                      <a:pt x="855" y="568"/>
                    </a:lnTo>
                    <a:lnTo>
                      <a:pt x="855" y="568"/>
                    </a:lnTo>
                    <a:lnTo>
                      <a:pt x="855" y="568"/>
                    </a:lnTo>
                    <a:lnTo>
                      <a:pt x="861" y="568"/>
                    </a:lnTo>
                    <a:lnTo>
                      <a:pt x="861" y="568"/>
                    </a:lnTo>
                    <a:lnTo>
                      <a:pt x="861" y="568"/>
                    </a:lnTo>
                    <a:lnTo>
                      <a:pt x="861" y="568"/>
                    </a:lnTo>
                    <a:lnTo>
                      <a:pt x="861" y="568"/>
                    </a:lnTo>
                    <a:lnTo>
                      <a:pt x="861" y="568"/>
                    </a:lnTo>
                    <a:lnTo>
                      <a:pt x="868" y="568"/>
                    </a:lnTo>
                    <a:lnTo>
                      <a:pt x="868" y="568"/>
                    </a:lnTo>
                    <a:lnTo>
                      <a:pt x="868" y="568"/>
                    </a:lnTo>
                    <a:lnTo>
                      <a:pt x="868" y="568"/>
                    </a:lnTo>
                    <a:lnTo>
                      <a:pt x="868" y="568"/>
                    </a:lnTo>
                    <a:lnTo>
                      <a:pt x="868" y="568"/>
                    </a:lnTo>
                    <a:lnTo>
                      <a:pt x="868" y="568"/>
                    </a:lnTo>
                    <a:lnTo>
                      <a:pt x="868" y="568"/>
                    </a:lnTo>
                    <a:lnTo>
                      <a:pt x="874" y="568"/>
                    </a:lnTo>
                    <a:lnTo>
                      <a:pt x="874" y="568"/>
                    </a:lnTo>
                    <a:lnTo>
                      <a:pt x="874" y="568"/>
                    </a:lnTo>
                    <a:lnTo>
                      <a:pt x="874" y="568"/>
                    </a:lnTo>
                    <a:lnTo>
                      <a:pt x="874" y="568"/>
                    </a:lnTo>
                    <a:lnTo>
                      <a:pt x="874" y="568"/>
                    </a:lnTo>
                    <a:lnTo>
                      <a:pt x="880" y="568"/>
                    </a:lnTo>
                    <a:lnTo>
                      <a:pt x="880" y="568"/>
                    </a:lnTo>
                    <a:lnTo>
                      <a:pt x="880" y="568"/>
                    </a:lnTo>
                    <a:lnTo>
                      <a:pt x="880" y="568"/>
                    </a:lnTo>
                    <a:lnTo>
                      <a:pt x="880" y="568"/>
                    </a:lnTo>
                    <a:lnTo>
                      <a:pt x="880" y="568"/>
                    </a:lnTo>
                    <a:lnTo>
                      <a:pt x="880" y="568"/>
                    </a:lnTo>
                    <a:lnTo>
                      <a:pt x="887" y="568"/>
                    </a:lnTo>
                    <a:lnTo>
                      <a:pt x="887" y="568"/>
                    </a:lnTo>
                    <a:lnTo>
                      <a:pt x="887" y="568"/>
                    </a:lnTo>
                    <a:lnTo>
                      <a:pt x="887" y="568"/>
                    </a:lnTo>
                    <a:lnTo>
                      <a:pt x="887" y="568"/>
                    </a:lnTo>
                    <a:lnTo>
                      <a:pt x="887" y="568"/>
                    </a:lnTo>
                    <a:lnTo>
                      <a:pt x="887" y="568"/>
                    </a:lnTo>
                    <a:lnTo>
                      <a:pt x="893" y="568"/>
                    </a:lnTo>
                    <a:lnTo>
                      <a:pt x="893" y="568"/>
                    </a:lnTo>
                    <a:lnTo>
                      <a:pt x="893" y="568"/>
                    </a:lnTo>
                    <a:lnTo>
                      <a:pt x="893" y="568"/>
                    </a:lnTo>
                    <a:lnTo>
                      <a:pt x="893" y="568"/>
                    </a:lnTo>
                    <a:lnTo>
                      <a:pt x="893" y="568"/>
                    </a:lnTo>
                    <a:lnTo>
                      <a:pt x="893" y="568"/>
                    </a:lnTo>
                    <a:lnTo>
                      <a:pt x="899" y="568"/>
                    </a:lnTo>
                    <a:lnTo>
                      <a:pt x="899" y="568"/>
                    </a:lnTo>
                    <a:lnTo>
                      <a:pt x="899" y="568"/>
                    </a:lnTo>
                    <a:lnTo>
                      <a:pt x="899" y="568"/>
                    </a:lnTo>
                    <a:lnTo>
                      <a:pt x="899" y="568"/>
                    </a:lnTo>
                    <a:lnTo>
                      <a:pt x="899" y="568"/>
                    </a:lnTo>
                    <a:lnTo>
                      <a:pt x="899" y="568"/>
                    </a:lnTo>
                    <a:lnTo>
                      <a:pt x="906" y="568"/>
                    </a:lnTo>
                    <a:lnTo>
                      <a:pt x="906" y="568"/>
                    </a:lnTo>
                    <a:lnTo>
                      <a:pt x="906" y="568"/>
                    </a:lnTo>
                    <a:lnTo>
                      <a:pt x="906" y="568"/>
                    </a:lnTo>
                    <a:lnTo>
                      <a:pt x="906" y="568"/>
                    </a:lnTo>
                    <a:lnTo>
                      <a:pt x="906" y="568"/>
                    </a:lnTo>
                    <a:lnTo>
                      <a:pt x="906" y="568"/>
                    </a:lnTo>
                    <a:lnTo>
                      <a:pt x="912" y="568"/>
                    </a:lnTo>
                    <a:lnTo>
                      <a:pt x="912" y="568"/>
                    </a:lnTo>
                    <a:lnTo>
                      <a:pt x="912" y="568"/>
                    </a:lnTo>
                    <a:lnTo>
                      <a:pt x="912" y="568"/>
                    </a:lnTo>
                    <a:lnTo>
                      <a:pt x="912" y="568"/>
                    </a:lnTo>
                    <a:lnTo>
                      <a:pt x="912" y="568"/>
                    </a:lnTo>
                    <a:lnTo>
                      <a:pt x="912" y="568"/>
                    </a:lnTo>
                    <a:lnTo>
                      <a:pt x="919" y="568"/>
                    </a:lnTo>
                    <a:lnTo>
                      <a:pt x="919" y="568"/>
                    </a:lnTo>
                    <a:lnTo>
                      <a:pt x="919" y="568"/>
                    </a:lnTo>
                    <a:lnTo>
                      <a:pt x="919" y="568"/>
                    </a:lnTo>
                    <a:lnTo>
                      <a:pt x="919" y="568"/>
                    </a:lnTo>
                    <a:lnTo>
                      <a:pt x="919" y="568"/>
                    </a:lnTo>
                    <a:lnTo>
                      <a:pt x="919" y="568"/>
                    </a:lnTo>
                    <a:lnTo>
                      <a:pt x="925" y="568"/>
                    </a:lnTo>
                    <a:lnTo>
                      <a:pt x="925" y="568"/>
                    </a:lnTo>
                    <a:lnTo>
                      <a:pt x="925" y="568"/>
                    </a:lnTo>
                    <a:lnTo>
                      <a:pt x="925" y="568"/>
                    </a:lnTo>
                    <a:lnTo>
                      <a:pt x="925" y="568"/>
                    </a:lnTo>
                    <a:lnTo>
                      <a:pt x="925" y="568"/>
                    </a:lnTo>
                    <a:lnTo>
                      <a:pt x="925" y="568"/>
                    </a:lnTo>
                    <a:lnTo>
                      <a:pt x="931" y="568"/>
                    </a:lnTo>
                    <a:lnTo>
                      <a:pt x="931" y="568"/>
                    </a:lnTo>
                    <a:lnTo>
                      <a:pt x="931" y="568"/>
                    </a:lnTo>
                    <a:lnTo>
                      <a:pt x="931" y="568"/>
                    </a:lnTo>
                    <a:lnTo>
                      <a:pt x="931" y="568"/>
                    </a:lnTo>
                    <a:lnTo>
                      <a:pt x="931" y="568"/>
                    </a:lnTo>
                    <a:lnTo>
                      <a:pt x="931" y="568"/>
                    </a:lnTo>
                    <a:lnTo>
                      <a:pt x="938" y="568"/>
                    </a:lnTo>
                    <a:lnTo>
                      <a:pt x="938" y="568"/>
                    </a:lnTo>
                    <a:lnTo>
                      <a:pt x="938" y="568"/>
                    </a:lnTo>
                    <a:lnTo>
                      <a:pt x="938" y="568"/>
                    </a:lnTo>
                    <a:lnTo>
                      <a:pt x="938" y="568"/>
                    </a:lnTo>
                    <a:lnTo>
                      <a:pt x="938" y="568"/>
                    </a:lnTo>
                    <a:lnTo>
                      <a:pt x="938" y="568"/>
                    </a:lnTo>
                    <a:lnTo>
                      <a:pt x="944" y="568"/>
                    </a:lnTo>
                    <a:lnTo>
                      <a:pt x="944" y="568"/>
                    </a:lnTo>
                    <a:lnTo>
                      <a:pt x="944" y="568"/>
                    </a:lnTo>
                    <a:lnTo>
                      <a:pt x="944" y="568"/>
                    </a:lnTo>
                    <a:lnTo>
                      <a:pt x="944" y="568"/>
                    </a:lnTo>
                    <a:lnTo>
                      <a:pt x="944" y="568"/>
                    </a:lnTo>
                    <a:lnTo>
                      <a:pt x="944" y="568"/>
                    </a:lnTo>
                    <a:lnTo>
                      <a:pt x="951" y="568"/>
                    </a:lnTo>
                    <a:lnTo>
                      <a:pt x="951" y="568"/>
                    </a:lnTo>
                    <a:lnTo>
                      <a:pt x="951" y="568"/>
                    </a:lnTo>
                    <a:lnTo>
                      <a:pt x="951" y="568"/>
                    </a:lnTo>
                    <a:lnTo>
                      <a:pt x="951" y="568"/>
                    </a:lnTo>
                    <a:lnTo>
                      <a:pt x="951" y="568"/>
                    </a:lnTo>
                    <a:lnTo>
                      <a:pt x="951" y="568"/>
                    </a:lnTo>
                    <a:lnTo>
                      <a:pt x="957" y="568"/>
                    </a:lnTo>
                    <a:lnTo>
                      <a:pt x="957" y="568"/>
                    </a:lnTo>
                    <a:lnTo>
                      <a:pt x="957" y="568"/>
                    </a:lnTo>
                    <a:lnTo>
                      <a:pt x="957" y="568"/>
                    </a:lnTo>
                    <a:lnTo>
                      <a:pt x="957" y="568"/>
                    </a:lnTo>
                    <a:lnTo>
                      <a:pt x="957" y="568"/>
                    </a:lnTo>
                    <a:lnTo>
                      <a:pt x="957" y="568"/>
                    </a:lnTo>
                    <a:lnTo>
                      <a:pt x="963" y="568"/>
                    </a:lnTo>
                    <a:lnTo>
                      <a:pt x="963" y="568"/>
                    </a:lnTo>
                    <a:lnTo>
                      <a:pt x="963" y="568"/>
                    </a:lnTo>
                    <a:lnTo>
                      <a:pt x="963" y="568"/>
                    </a:lnTo>
                    <a:lnTo>
                      <a:pt x="963" y="568"/>
                    </a:lnTo>
                    <a:lnTo>
                      <a:pt x="963" y="568"/>
                    </a:lnTo>
                    <a:lnTo>
                      <a:pt x="963" y="568"/>
                    </a:lnTo>
                    <a:lnTo>
                      <a:pt x="970" y="568"/>
                    </a:lnTo>
                    <a:lnTo>
                      <a:pt x="970" y="568"/>
                    </a:lnTo>
                    <a:lnTo>
                      <a:pt x="970" y="568"/>
                    </a:lnTo>
                    <a:lnTo>
                      <a:pt x="970" y="568"/>
                    </a:lnTo>
                    <a:lnTo>
                      <a:pt x="970" y="568"/>
                    </a:lnTo>
                    <a:lnTo>
                      <a:pt x="970" y="568"/>
                    </a:lnTo>
                    <a:lnTo>
                      <a:pt x="970" y="568"/>
                    </a:lnTo>
                    <a:lnTo>
                      <a:pt x="976" y="568"/>
                    </a:lnTo>
                    <a:lnTo>
                      <a:pt x="976" y="568"/>
                    </a:lnTo>
                    <a:lnTo>
                      <a:pt x="976" y="568"/>
                    </a:lnTo>
                    <a:lnTo>
                      <a:pt x="976" y="568"/>
                    </a:lnTo>
                    <a:lnTo>
                      <a:pt x="976" y="568"/>
                    </a:lnTo>
                    <a:lnTo>
                      <a:pt x="976" y="568"/>
                    </a:lnTo>
                    <a:lnTo>
                      <a:pt x="976" y="568"/>
                    </a:lnTo>
                    <a:lnTo>
                      <a:pt x="982" y="568"/>
                    </a:lnTo>
                    <a:lnTo>
                      <a:pt x="982" y="568"/>
                    </a:lnTo>
                    <a:lnTo>
                      <a:pt x="982" y="568"/>
                    </a:lnTo>
                    <a:lnTo>
                      <a:pt x="982" y="568"/>
                    </a:lnTo>
                    <a:lnTo>
                      <a:pt x="982" y="568"/>
                    </a:lnTo>
                    <a:lnTo>
                      <a:pt x="982" y="568"/>
                    </a:lnTo>
                    <a:lnTo>
                      <a:pt x="982" y="568"/>
                    </a:lnTo>
                    <a:lnTo>
                      <a:pt x="989" y="568"/>
                    </a:lnTo>
                    <a:lnTo>
                      <a:pt x="989" y="568"/>
                    </a:lnTo>
                    <a:lnTo>
                      <a:pt x="989" y="568"/>
                    </a:lnTo>
                    <a:lnTo>
                      <a:pt x="989" y="568"/>
                    </a:lnTo>
                    <a:lnTo>
                      <a:pt x="989" y="568"/>
                    </a:lnTo>
                    <a:lnTo>
                      <a:pt x="989" y="568"/>
                    </a:lnTo>
                    <a:lnTo>
                      <a:pt x="989" y="568"/>
                    </a:lnTo>
                    <a:lnTo>
                      <a:pt x="995" y="568"/>
                    </a:lnTo>
                    <a:lnTo>
                      <a:pt x="995" y="568"/>
                    </a:lnTo>
                    <a:lnTo>
                      <a:pt x="995" y="568"/>
                    </a:lnTo>
                    <a:lnTo>
                      <a:pt x="995" y="568"/>
                    </a:lnTo>
                    <a:lnTo>
                      <a:pt x="995" y="568"/>
                    </a:lnTo>
                    <a:lnTo>
                      <a:pt x="995" y="568"/>
                    </a:lnTo>
                    <a:lnTo>
                      <a:pt x="995" y="568"/>
                    </a:lnTo>
                    <a:lnTo>
                      <a:pt x="1002" y="568"/>
                    </a:lnTo>
                    <a:lnTo>
                      <a:pt x="1002" y="568"/>
                    </a:lnTo>
                    <a:lnTo>
                      <a:pt x="1002" y="568"/>
                    </a:lnTo>
                    <a:lnTo>
                      <a:pt x="1002" y="568"/>
                    </a:lnTo>
                    <a:lnTo>
                      <a:pt x="1002" y="568"/>
                    </a:lnTo>
                    <a:lnTo>
                      <a:pt x="1002" y="568"/>
                    </a:lnTo>
                    <a:lnTo>
                      <a:pt x="1002" y="568"/>
                    </a:lnTo>
                    <a:lnTo>
                      <a:pt x="1008" y="568"/>
                    </a:lnTo>
                    <a:lnTo>
                      <a:pt x="1008" y="568"/>
                    </a:lnTo>
                    <a:lnTo>
                      <a:pt x="1008" y="568"/>
                    </a:lnTo>
                    <a:lnTo>
                      <a:pt x="1008" y="568"/>
                    </a:lnTo>
                    <a:lnTo>
                      <a:pt x="1008" y="568"/>
                    </a:lnTo>
                    <a:lnTo>
                      <a:pt x="1008" y="568"/>
                    </a:lnTo>
                    <a:lnTo>
                      <a:pt x="1008" y="568"/>
                    </a:lnTo>
                    <a:lnTo>
                      <a:pt x="1014" y="568"/>
                    </a:lnTo>
                    <a:lnTo>
                      <a:pt x="1014" y="568"/>
                    </a:lnTo>
                    <a:lnTo>
                      <a:pt x="1014" y="568"/>
                    </a:lnTo>
                    <a:lnTo>
                      <a:pt x="1014" y="568"/>
                    </a:lnTo>
                    <a:lnTo>
                      <a:pt x="1014" y="568"/>
                    </a:lnTo>
                    <a:lnTo>
                      <a:pt x="1014" y="568"/>
                    </a:lnTo>
                    <a:lnTo>
                      <a:pt x="1014" y="568"/>
                    </a:lnTo>
                    <a:lnTo>
                      <a:pt x="1021" y="568"/>
                    </a:lnTo>
                    <a:lnTo>
                      <a:pt x="1021" y="568"/>
                    </a:lnTo>
                    <a:lnTo>
                      <a:pt x="1021" y="568"/>
                    </a:lnTo>
                    <a:lnTo>
                      <a:pt x="1021" y="568"/>
                    </a:lnTo>
                    <a:lnTo>
                      <a:pt x="1021" y="568"/>
                    </a:lnTo>
                    <a:lnTo>
                      <a:pt x="1021" y="568"/>
                    </a:lnTo>
                    <a:lnTo>
                      <a:pt x="1021" y="568"/>
                    </a:lnTo>
                    <a:lnTo>
                      <a:pt x="1027" y="568"/>
                    </a:lnTo>
                    <a:lnTo>
                      <a:pt x="1027" y="568"/>
                    </a:lnTo>
                    <a:lnTo>
                      <a:pt x="1027" y="568"/>
                    </a:lnTo>
                    <a:lnTo>
                      <a:pt x="1027" y="568"/>
                    </a:lnTo>
                    <a:lnTo>
                      <a:pt x="1027" y="568"/>
                    </a:lnTo>
                    <a:lnTo>
                      <a:pt x="1027" y="568"/>
                    </a:lnTo>
                    <a:lnTo>
                      <a:pt x="1027" y="568"/>
                    </a:lnTo>
                    <a:lnTo>
                      <a:pt x="1034" y="568"/>
                    </a:lnTo>
                    <a:lnTo>
                      <a:pt x="1034" y="568"/>
                    </a:lnTo>
                    <a:lnTo>
                      <a:pt x="1034" y="568"/>
                    </a:lnTo>
                    <a:lnTo>
                      <a:pt x="1034" y="568"/>
                    </a:lnTo>
                    <a:lnTo>
                      <a:pt x="1034" y="568"/>
                    </a:lnTo>
                    <a:lnTo>
                      <a:pt x="1034" y="568"/>
                    </a:lnTo>
                    <a:lnTo>
                      <a:pt x="1034" y="568"/>
                    </a:lnTo>
                    <a:lnTo>
                      <a:pt x="1040" y="568"/>
                    </a:lnTo>
                    <a:lnTo>
                      <a:pt x="1040" y="568"/>
                    </a:lnTo>
                    <a:lnTo>
                      <a:pt x="1040" y="568"/>
                    </a:lnTo>
                    <a:lnTo>
                      <a:pt x="1040" y="568"/>
                    </a:lnTo>
                    <a:lnTo>
                      <a:pt x="1040" y="568"/>
                    </a:lnTo>
                    <a:lnTo>
                      <a:pt x="1040" y="568"/>
                    </a:lnTo>
                    <a:lnTo>
                      <a:pt x="1040" y="568"/>
                    </a:lnTo>
                    <a:lnTo>
                      <a:pt x="1046" y="568"/>
                    </a:lnTo>
                    <a:lnTo>
                      <a:pt x="1046" y="568"/>
                    </a:lnTo>
                    <a:lnTo>
                      <a:pt x="1046" y="568"/>
                    </a:lnTo>
                    <a:lnTo>
                      <a:pt x="1046" y="568"/>
                    </a:lnTo>
                    <a:lnTo>
                      <a:pt x="1046" y="568"/>
                    </a:lnTo>
                    <a:lnTo>
                      <a:pt x="1046" y="568"/>
                    </a:lnTo>
                    <a:lnTo>
                      <a:pt x="1053" y="568"/>
                    </a:lnTo>
                    <a:lnTo>
                      <a:pt x="1053" y="568"/>
                    </a:lnTo>
                    <a:lnTo>
                      <a:pt x="1053" y="568"/>
                    </a:lnTo>
                    <a:lnTo>
                      <a:pt x="1053" y="568"/>
                    </a:lnTo>
                    <a:lnTo>
                      <a:pt x="1053" y="568"/>
                    </a:lnTo>
                    <a:lnTo>
                      <a:pt x="1053" y="568"/>
                    </a:lnTo>
                    <a:lnTo>
                      <a:pt x="1053" y="568"/>
                    </a:lnTo>
                    <a:lnTo>
                      <a:pt x="1059" y="568"/>
                    </a:lnTo>
                    <a:lnTo>
                      <a:pt x="1059" y="568"/>
                    </a:lnTo>
                    <a:lnTo>
                      <a:pt x="1059" y="568"/>
                    </a:lnTo>
                    <a:lnTo>
                      <a:pt x="1059" y="568"/>
                    </a:lnTo>
                    <a:lnTo>
                      <a:pt x="1059" y="568"/>
                    </a:lnTo>
                    <a:lnTo>
                      <a:pt x="1059" y="568"/>
                    </a:lnTo>
                    <a:lnTo>
                      <a:pt x="1059" y="568"/>
                    </a:lnTo>
                    <a:lnTo>
                      <a:pt x="1065" y="568"/>
                    </a:lnTo>
                    <a:lnTo>
                      <a:pt x="1065" y="568"/>
                    </a:lnTo>
                    <a:lnTo>
                      <a:pt x="1065" y="568"/>
                    </a:lnTo>
                    <a:lnTo>
                      <a:pt x="1065" y="568"/>
                    </a:lnTo>
                    <a:lnTo>
                      <a:pt x="1065" y="568"/>
                    </a:lnTo>
                    <a:lnTo>
                      <a:pt x="1065" y="568"/>
                    </a:lnTo>
                    <a:lnTo>
                      <a:pt x="1065" y="568"/>
                    </a:lnTo>
                    <a:lnTo>
                      <a:pt x="1072" y="568"/>
                    </a:lnTo>
                    <a:lnTo>
                      <a:pt x="1072" y="568"/>
                    </a:lnTo>
                    <a:lnTo>
                      <a:pt x="1072" y="568"/>
                    </a:lnTo>
                    <a:lnTo>
                      <a:pt x="1072" y="568"/>
                    </a:lnTo>
                    <a:lnTo>
                      <a:pt x="1072" y="568"/>
                    </a:lnTo>
                    <a:lnTo>
                      <a:pt x="1072" y="568"/>
                    </a:lnTo>
                    <a:lnTo>
                      <a:pt x="1072" y="568"/>
                    </a:lnTo>
                    <a:lnTo>
                      <a:pt x="1078" y="568"/>
                    </a:lnTo>
                    <a:lnTo>
                      <a:pt x="1078" y="568"/>
                    </a:lnTo>
                    <a:lnTo>
                      <a:pt x="1078" y="568"/>
                    </a:lnTo>
                    <a:lnTo>
                      <a:pt x="1078" y="568"/>
                    </a:lnTo>
                    <a:lnTo>
                      <a:pt x="1078" y="568"/>
                    </a:lnTo>
                    <a:lnTo>
                      <a:pt x="1078" y="568"/>
                    </a:lnTo>
                    <a:lnTo>
                      <a:pt x="1078" y="568"/>
                    </a:lnTo>
                    <a:lnTo>
                      <a:pt x="1085" y="568"/>
                    </a:lnTo>
                    <a:lnTo>
                      <a:pt x="1085" y="568"/>
                    </a:lnTo>
                    <a:lnTo>
                      <a:pt x="1085" y="568"/>
                    </a:lnTo>
                    <a:lnTo>
                      <a:pt x="1085" y="568"/>
                    </a:lnTo>
                    <a:lnTo>
                      <a:pt x="1085" y="568"/>
                    </a:lnTo>
                    <a:lnTo>
                      <a:pt x="1085" y="568"/>
                    </a:lnTo>
                    <a:lnTo>
                      <a:pt x="1085" y="568"/>
                    </a:lnTo>
                    <a:lnTo>
                      <a:pt x="1091" y="568"/>
                    </a:lnTo>
                    <a:lnTo>
                      <a:pt x="1091" y="568"/>
                    </a:lnTo>
                    <a:lnTo>
                      <a:pt x="1091" y="568"/>
                    </a:lnTo>
                    <a:lnTo>
                      <a:pt x="1091" y="568"/>
                    </a:lnTo>
                    <a:lnTo>
                      <a:pt x="1091" y="568"/>
                    </a:lnTo>
                    <a:lnTo>
                      <a:pt x="1091" y="568"/>
                    </a:lnTo>
                    <a:lnTo>
                      <a:pt x="1091" y="568"/>
                    </a:lnTo>
                    <a:lnTo>
                      <a:pt x="1097" y="568"/>
                    </a:lnTo>
                    <a:lnTo>
                      <a:pt x="1097" y="568"/>
                    </a:lnTo>
                    <a:lnTo>
                      <a:pt x="1097" y="568"/>
                    </a:lnTo>
                    <a:lnTo>
                      <a:pt x="1097" y="568"/>
                    </a:lnTo>
                    <a:lnTo>
                      <a:pt x="1097" y="568"/>
                    </a:lnTo>
                    <a:lnTo>
                      <a:pt x="1097" y="568"/>
                    </a:lnTo>
                    <a:lnTo>
                      <a:pt x="1097" y="568"/>
                    </a:lnTo>
                    <a:lnTo>
                      <a:pt x="1104" y="568"/>
                    </a:lnTo>
                    <a:lnTo>
                      <a:pt x="1104" y="568"/>
                    </a:lnTo>
                    <a:lnTo>
                      <a:pt x="1104" y="568"/>
                    </a:lnTo>
                    <a:lnTo>
                      <a:pt x="1104" y="568"/>
                    </a:lnTo>
                    <a:lnTo>
                      <a:pt x="1104" y="568"/>
                    </a:lnTo>
                    <a:lnTo>
                      <a:pt x="1104" y="568"/>
                    </a:lnTo>
                    <a:lnTo>
                      <a:pt x="1104" y="568"/>
                    </a:lnTo>
                    <a:lnTo>
                      <a:pt x="1110" y="568"/>
                    </a:lnTo>
                    <a:lnTo>
                      <a:pt x="1110" y="568"/>
                    </a:lnTo>
                    <a:lnTo>
                      <a:pt x="1110" y="568"/>
                    </a:lnTo>
                    <a:lnTo>
                      <a:pt x="1110" y="568"/>
                    </a:lnTo>
                    <a:lnTo>
                      <a:pt x="1110" y="568"/>
                    </a:lnTo>
                    <a:lnTo>
                      <a:pt x="1110" y="568"/>
                    </a:lnTo>
                    <a:lnTo>
                      <a:pt x="1110" y="568"/>
                    </a:lnTo>
                    <a:lnTo>
                      <a:pt x="1116" y="568"/>
                    </a:lnTo>
                    <a:lnTo>
                      <a:pt x="1116" y="568"/>
                    </a:lnTo>
                    <a:lnTo>
                      <a:pt x="1116" y="568"/>
                    </a:lnTo>
                    <a:lnTo>
                      <a:pt x="1116" y="568"/>
                    </a:lnTo>
                    <a:lnTo>
                      <a:pt x="1116" y="568"/>
                    </a:lnTo>
                    <a:lnTo>
                      <a:pt x="1116" y="568"/>
                    </a:lnTo>
                    <a:lnTo>
                      <a:pt x="1116" y="568"/>
                    </a:lnTo>
                    <a:lnTo>
                      <a:pt x="1123" y="568"/>
                    </a:lnTo>
                    <a:lnTo>
                      <a:pt x="1123" y="568"/>
                    </a:lnTo>
                    <a:lnTo>
                      <a:pt x="1123" y="568"/>
                    </a:lnTo>
                    <a:lnTo>
                      <a:pt x="1123" y="568"/>
                    </a:lnTo>
                    <a:lnTo>
                      <a:pt x="1123" y="568"/>
                    </a:lnTo>
                    <a:lnTo>
                      <a:pt x="1123" y="568"/>
                    </a:lnTo>
                    <a:lnTo>
                      <a:pt x="1123" y="568"/>
                    </a:lnTo>
                    <a:lnTo>
                      <a:pt x="1129" y="568"/>
                    </a:lnTo>
                    <a:lnTo>
                      <a:pt x="1129" y="568"/>
                    </a:lnTo>
                    <a:lnTo>
                      <a:pt x="1129" y="568"/>
                    </a:lnTo>
                    <a:lnTo>
                      <a:pt x="1129" y="568"/>
                    </a:lnTo>
                    <a:lnTo>
                      <a:pt x="1129" y="568"/>
                    </a:lnTo>
                    <a:lnTo>
                      <a:pt x="1129" y="568"/>
                    </a:lnTo>
                    <a:lnTo>
                      <a:pt x="1129" y="568"/>
                    </a:lnTo>
                    <a:lnTo>
                      <a:pt x="1136" y="568"/>
                    </a:lnTo>
                    <a:lnTo>
                      <a:pt x="1136" y="568"/>
                    </a:lnTo>
                    <a:lnTo>
                      <a:pt x="1136" y="568"/>
                    </a:lnTo>
                    <a:lnTo>
                      <a:pt x="1136" y="568"/>
                    </a:lnTo>
                    <a:lnTo>
                      <a:pt x="1136" y="568"/>
                    </a:lnTo>
                    <a:lnTo>
                      <a:pt x="1136" y="568"/>
                    </a:lnTo>
                    <a:lnTo>
                      <a:pt x="1136" y="568"/>
                    </a:lnTo>
                    <a:lnTo>
                      <a:pt x="1142" y="568"/>
                    </a:lnTo>
                    <a:lnTo>
                      <a:pt x="1142" y="568"/>
                    </a:lnTo>
                    <a:lnTo>
                      <a:pt x="1142" y="568"/>
                    </a:lnTo>
                    <a:lnTo>
                      <a:pt x="1142" y="568"/>
                    </a:lnTo>
                    <a:lnTo>
                      <a:pt x="1142" y="568"/>
                    </a:lnTo>
                    <a:lnTo>
                      <a:pt x="1142" y="568"/>
                    </a:lnTo>
                    <a:lnTo>
                      <a:pt x="1148" y="568"/>
                    </a:lnTo>
                    <a:lnTo>
                      <a:pt x="1148" y="568"/>
                    </a:lnTo>
                    <a:lnTo>
                      <a:pt x="1148" y="568"/>
                    </a:lnTo>
                    <a:lnTo>
                      <a:pt x="1148" y="568"/>
                    </a:lnTo>
                    <a:lnTo>
                      <a:pt x="1148" y="568"/>
                    </a:lnTo>
                    <a:lnTo>
                      <a:pt x="1148" y="568"/>
                    </a:lnTo>
                    <a:lnTo>
                      <a:pt x="1148" y="568"/>
                    </a:lnTo>
                    <a:lnTo>
                      <a:pt x="1155" y="568"/>
                    </a:lnTo>
                    <a:lnTo>
                      <a:pt x="1155" y="568"/>
                    </a:lnTo>
                    <a:lnTo>
                      <a:pt x="1155" y="568"/>
                    </a:lnTo>
                    <a:lnTo>
                      <a:pt x="1155" y="568"/>
                    </a:lnTo>
                    <a:lnTo>
                      <a:pt x="1155" y="568"/>
                    </a:lnTo>
                    <a:lnTo>
                      <a:pt x="1155" y="568"/>
                    </a:lnTo>
                    <a:lnTo>
                      <a:pt x="1155" y="568"/>
                    </a:lnTo>
                    <a:lnTo>
                      <a:pt x="1161" y="568"/>
                    </a:lnTo>
                    <a:lnTo>
                      <a:pt x="1161" y="568"/>
                    </a:lnTo>
                    <a:lnTo>
                      <a:pt x="1161" y="568"/>
                    </a:lnTo>
                    <a:lnTo>
                      <a:pt x="1161" y="568"/>
                    </a:lnTo>
                    <a:lnTo>
                      <a:pt x="1161" y="568"/>
                    </a:lnTo>
                    <a:lnTo>
                      <a:pt x="1161" y="568"/>
                    </a:lnTo>
                    <a:lnTo>
                      <a:pt x="1161" y="568"/>
                    </a:lnTo>
                    <a:lnTo>
                      <a:pt x="1168" y="568"/>
                    </a:lnTo>
                    <a:lnTo>
                      <a:pt x="1168" y="568"/>
                    </a:lnTo>
                    <a:lnTo>
                      <a:pt x="1168" y="568"/>
                    </a:lnTo>
                    <a:lnTo>
                      <a:pt x="1168" y="568"/>
                    </a:lnTo>
                    <a:lnTo>
                      <a:pt x="1168" y="568"/>
                    </a:lnTo>
                    <a:lnTo>
                      <a:pt x="1168" y="568"/>
                    </a:lnTo>
                    <a:lnTo>
                      <a:pt x="1168" y="568"/>
                    </a:lnTo>
                    <a:lnTo>
                      <a:pt x="1174" y="568"/>
                    </a:lnTo>
                    <a:lnTo>
                      <a:pt x="1174" y="568"/>
                    </a:lnTo>
                    <a:lnTo>
                      <a:pt x="1174" y="568"/>
                    </a:lnTo>
                    <a:lnTo>
                      <a:pt x="1174" y="568"/>
                    </a:lnTo>
                    <a:lnTo>
                      <a:pt x="1174" y="568"/>
                    </a:lnTo>
                    <a:lnTo>
                      <a:pt x="1174" y="568"/>
                    </a:lnTo>
                    <a:lnTo>
                      <a:pt x="1174" y="568"/>
                    </a:lnTo>
                    <a:lnTo>
                      <a:pt x="1180" y="568"/>
                    </a:lnTo>
                    <a:lnTo>
                      <a:pt x="1180" y="568"/>
                    </a:lnTo>
                    <a:lnTo>
                      <a:pt x="1180" y="568"/>
                    </a:lnTo>
                    <a:lnTo>
                      <a:pt x="1180" y="568"/>
                    </a:lnTo>
                    <a:lnTo>
                      <a:pt x="1180" y="568"/>
                    </a:lnTo>
                    <a:lnTo>
                      <a:pt x="1180" y="568"/>
                    </a:lnTo>
                    <a:lnTo>
                      <a:pt x="1180" y="568"/>
                    </a:lnTo>
                    <a:lnTo>
                      <a:pt x="1187" y="568"/>
                    </a:lnTo>
                    <a:lnTo>
                      <a:pt x="1187" y="568"/>
                    </a:lnTo>
                    <a:lnTo>
                      <a:pt x="1187" y="568"/>
                    </a:lnTo>
                    <a:lnTo>
                      <a:pt x="1187" y="568"/>
                    </a:lnTo>
                    <a:lnTo>
                      <a:pt x="1187" y="568"/>
                    </a:lnTo>
                    <a:lnTo>
                      <a:pt x="1187" y="568"/>
                    </a:lnTo>
                    <a:lnTo>
                      <a:pt x="1187" y="568"/>
                    </a:lnTo>
                    <a:lnTo>
                      <a:pt x="1193" y="568"/>
                    </a:lnTo>
                    <a:lnTo>
                      <a:pt x="1193" y="568"/>
                    </a:lnTo>
                    <a:lnTo>
                      <a:pt x="1193" y="568"/>
                    </a:lnTo>
                    <a:lnTo>
                      <a:pt x="1193" y="568"/>
                    </a:lnTo>
                    <a:lnTo>
                      <a:pt x="1193" y="568"/>
                    </a:lnTo>
                    <a:lnTo>
                      <a:pt x="1193" y="568"/>
                    </a:lnTo>
                    <a:lnTo>
                      <a:pt x="1193" y="568"/>
                    </a:lnTo>
                    <a:lnTo>
                      <a:pt x="1199" y="568"/>
                    </a:lnTo>
                    <a:lnTo>
                      <a:pt x="1199" y="568"/>
                    </a:lnTo>
                    <a:lnTo>
                      <a:pt x="1199" y="568"/>
                    </a:lnTo>
                    <a:lnTo>
                      <a:pt x="1199" y="568"/>
                    </a:lnTo>
                    <a:lnTo>
                      <a:pt x="1199" y="568"/>
                    </a:lnTo>
                    <a:lnTo>
                      <a:pt x="1199" y="568"/>
                    </a:lnTo>
                    <a:lnTo>
                      <a:pt x="1199" y="568"/>
                    </a:lnTo>
                    <a:lnTo>
                      <a:pt x="1206" y="568"/>
                    </a:lnTo>
                    <a:lnTo>
                      <a:pt x="1206" y="568"/>
                    </a:lnTo>
                    <a:lnTo>
                      <a:pt x="1206" y="568"/>
                    </a:lnTo>
                    <a:lnTo>
                      <a:pt x="1206" y="568"/>
                    </a:lnTo>
                    <a:lnTo>
                      <a:pt x="1206" y="568"/>
                    </a:lnTo>
                    <a:lnTo>
                      <a:pt x="1206" y="568"/>
                    </a:lnTo>
                    <a:lnTo>
                      <a:pt x="1206" y="568"/>
                    </a:lnTo>
                    <a:lnTo>
                      <a:pt x="1212" y="568"/>
                    </a:lnTo>
                    <a:lnTo>
                      <a:pt x="1212" y="568"/>
                    </a:lnTo>
                    <a:lnTo>
                      <a:pt x="1212" y="568"/>
                    </a:lnTo>
                    <a:lnTo>
                      <a:pt x="1212" y="568"/>
                    </a:lnTo>
                    <a:lnTo>
                      <a:pt x="1212" y="568"/>
                    </a:lnTo>
                    <a:lnTo>
                      <a:pt x="1212" y="568"/>
                    </a:lnTo>
                    <a:lnTo>
                      <a:pt x="1212" y="568"/>
                    </a:lnTo>
                    <a:lnTo>
                      <a:pt x="1219" y="568"/>
                    </a:lnTo>
                    <a:lnTo>
                      <a:pt x="1219" y="568"/>
                    </a:lnTo>
                    <a:lnTo>
                      <a:pt x="1219" y="568"/>
                    </a:lnTo>
                    <a:lnTo>
                      <a:pt x="1219" y="568"/>
                    </a:lnTo>
                    <a:lnTo>
                      <a:pt x="1219" y="568"/>
                    </a:lnTo>
                    <a:lnTo>
                      <a:pt x="1219" y="568"/>
                    </a:lnTo>
                    <a:lnTo>
                      <a:pt x="1219" y="568"/>
                    </a:lnTo>
                    <a:lnTo>
                      <a:pt x="1225" y="568"/>
                    </a:lnTo>
                    <a:lnTo>
                      <a:pt x="1225" y="568"/>
                    </a:lnTo>
                    <a:lnTo>
                      <a:pt x="1225" y="568"/>
                    </a:lnTo>
                    <a:lnTo>
                      <a:pt x="1225" y="568"/>
                    </a:lnTo>
                    <a:lnTo>
                      <a:pt x="1225" y="568"/>
                    </a:lnTo>
                    <a:lnTo>
                      <a:pt x="1225" y="568"/>
                    </a:lnTo>
                    <a:lnTo>
                      <a:pt x="1225" y="568"/>
                    </a:lnTo>
                    <a:lnTo>
                      <a:pt x="1231" y="568"/>
                    </a:lnTo>
                    <a:lnTo>
                      <a:pt x="1231" y="568"/>
                    </a:lnTo>
                    <a:lnTo>
                      <a:pt x="1231" y="568"/>
                    </a:lnTo>
                    <a:lnTo>
                      <a:pt x="1231" y="568"/>
                    </a:lnTo>
                    <a:lnTo>
                      <a:pt x="1231" y="568"/>
                    </a:lnTo>
                    <a:lnTo>
                      <a:pt x="1231" y="568"/>
                    </a:lnTo>
                    <a:lnTo>
                      <a:pt x="1231" y="568"/>
                    </a:lnTo>
                    <a:lnTo>
                      <a:pt x="1238" y="568"/>
                    </a:lnTo>
                    <a:lnTo>
                      <a:pt x="1238" y="568"/>
                    </a:lnTo>
                    <a:lnTo>
                      <a:pt x="1238" y="568"/>
                    </a:lnTo>
                    <a:lnTo>
                      <a:pt x="1238" y="568"/>
                    </a:lnTo>
                    <a:lnTo>
                      <a:pt x="1238" y="568"/>
                    </a:lnTo>
                    <a:lnTo>
                      <a:pt x="1238" y="568"/>
                    </a:lnTo>
                    <a:lnTo>
                      <a:pt x="1238" y="568"/>
                    </a:lnTo>
                    <a:lnTo>
                      <a:pt x="1244" y="568"/>
                    </a:lnTo>
                    <a:lnTo>
                      <a:pt x="1244" y="568"/>
                    </a:lnTo>
                    <a:lnTo>
                      <a:pt x="1244" y="568"/>
                    </a:lnTo>
                    <a:lnTo>
                      <a:pt x="1244" y="568"/>
                    </a:lnTo>
                    <a:lnTo>
                      <a:pt x="1244" y="568"/>
                    </a:lnTo>
                    <a:lnTo>
                      <a:pt x="1244" y="568"/>
                    </a:lnTo>
                    <a:lnTo>
                      <a:pt x="1244" y="568"/>
                    </a:lnTo>
                    <a:lnTo>
                      <a:pt x="1251" y="568"/>
                    </a:lnTo>
                    <a:lnTo>
                      <a:pt x="1251" y="568"/>
                    </a:lnTo>
                    <a:lnTo>
                      <a:pt x="1251" y="568"/>
                    </a:lnTo>
                    <a:lnTo>
                      <a:pt x="1251" y="568"/>
                    </a:lnTo>
                    <a:lnTo>
                      <a:pt x="1251" y="568"/>
                    </a:lnTo>
                    <a:lnTo>
                      <a:pt x="1251" y="568"/>
                    </a:lnTo>
                    <a:lnTo>
                      <a:pt x="1251" y="568"/>
                    </a:lnTo>
                    <a:lnTo>
                      <a:pt x="1257" y="568"/>
                    </a:lnTo>
                    <a:lnTo>
                      <a:pt x="1257" y="568"/>
                    </a:lnTo>
                    <a:lnTo>
                      <a:pt x="1257" y="568"/>
                    </a:lnTo>
                    <a:lnTo>
                      <a:pt x="1257" y="568"/>
                    </a:lnTo>
                    <a:lnTo>
                      <a:pt x="1257" y="568"/>
                    </a:lnTo>
                    <a:lnTo>
                      <a:pt x="1257" y="568"/>
                    </a:lnTo>
                    <a:lnTo>
                      <a:pt x="1257" y="568"/>
                    </a:lnTo>
                    <a:lnTo>
                      <a:pt x="1263" y="568"/>
                    </a:lnTo>
                    <a:lnTo>
                      <a:pt x="1263" y="568"/>
                    </a:lnTo>
                    <a:lnTo>
                      <a:pt x="1263" y="568"/>
                    </a:lnTo>
                    <a:lnTo>
                      <a:pt x="1263" y="568"/>
                    </a:lnTo>
                    <a:lnTo>
                      <a:pt x="1263" y="568"/>
                    </a:lnTo>
                    <a:lnTo>
                      <a:pt x="1263" y="568"/>
                    </a:lnTo>
                    <a:lnTo>
                      <a:pt x="1263" y="568"/>
                    </a:lnTo>
                    <a:lnTo>
                      <a:pt x="1270" y="568"/>
                    </a:lnTo>
                    <a:lnTo>
                      <a:pt x="1270" y="568"/>
                    </a:lnTo>
                    <a:lnTo>
                      <a:pt x="1270" y="568"/>
                    </a:lnTo>
                    <a:lnTo>
                      <a:pt x="1270" y="568"/>
                    </a:lnTo>
                    <a:lnTo>
                      <a:pt x="1270" y="568"/>
                    </a:lnTo>
                    <a:lnTo>
                      <a:pt x="1270" y="568"/>
                    </a:lnTo>
                    <a:lnTo>
                      <a:pt x="1270" y="568"/>
                    </a:lnTo>
                    <a:lnTo>
                      <a:pt x="1276" y="568"/>
                    </a:lnTo>
                    <a:lnTo>
                      <a:pt x="1276" y="568"/>
                    </a:lnTo>
                    <a:lnTo>
                      <a:pt x="1276" y="568"/>
                    </a:lnTo>
                    <a:lnTo>
                      <a:pt x="1276" y="568"/>
                    </a:lnTo>
                    <a:lnTo>
                      <a:pt x="1276" y="568"/>
                    </a:lnTo>
                    <a:lnTo>
                      <a:pt x="1276" y="568"/>
                    </a:lnTo>
                    <a:lnTo>
                      <a:pt x="1276" y="568"/>
                    </a:lnTo>
                    <a:lnTo>
                      <a:pt x="1282" y="568"/>
                    </a:lnTo>
                    <a:lnTo>
                      <a:pt x="1282" y="568"/>
                    </a:lnTo>
                    <a:lnTo>
                      <a:pt x="1282" y="568"/>
                    </a:lnTo>
                    <a:lnTo>
                      <a:pt x="1282" y="568"/>
                    </a:lnTo>
                    <a:lnTo>
                      <a:pt x="1282" y="568"/>
                    </a:lnTo>
                    <a:lnTo>
                      <a:pt x="1282" y="568"/>
                    </a:lnTo>
                    <a:lnTo>
                      <a:pt x="1282" y="568"/>
                    </a:lnTo>
                    <a:lnTo>
                      <a:pt x="1289" y="568"/>
                    </a:lnTo>
                    <a:lnTo>
                      <a:pt x="1289" y="568"/>
                    </a:lnTo>
                    <a:lnTo>
                      <a:pt x="1289" y="568"/>
                    </a:lnTo>
                    <a:lnTo>
                      <a:pt x="1289" y="568"/>
                    </a:lnTo>
                    <a:lnTo>
                      <a:pt x="1289" y="568"/>
                    </a:lnTo>
                    <a:lnTo>
                      <a:pt x="1289" y="568"/>
                    </a:lnTo>
                    <a:lnTo>
                      <a:pt x="1289" y="568"/>
                    </a:lnTo>
                    <a:lnTo>
                      <a:pt x="1295" y="568"/>
                    </a:lnTo>
                    <a:lnTo>
                      <a:pt x="1295" y="568"/>
                    </a:lnTo>
                    <a:lnTo>
                      <a:pt x="1295" y="568"/>
                    </a:lnTo>
                    <a:lnTo>
                      <a:pt x="1295" y="568"/>
                    </a:lnTo>
                    <a:lnTo>
                      <a:pt x="1295" y="568"/>
                    </a:lnTo>
                    <a:lnTo>
                      <a:pt x="1295" y="568"/>
                    </a:lnTo>
                    <a:lnTo>
                      <a:pt x="1295" y="568"/>
                    </a:lnTo>
                    <a:lnTo>
                      <a:pt x="1302" y="568"/>
                    </a:lnTo>
                    <a:lnTo>
                      <a:pt x="1302" y="568"/>
                    </a:lnTo>
                    <a:lnTo>
                      <a:pt x="1302" y="568"/>
                    </a:lnTo>
                    <a:lnTo>
                      <a:pt x="1302" y="568"/>
                    </a:lnTo>
                    <a:lnTo>
                      <a:pt x="1302" y="568"/>
                    </a:lnTo>
                    <a:lnTo>
                      <a:pt x="1302" y="568"/>
                    </a:lnTo>
                    <a:lnTo>
                      <a:pt x="1302" y="568"/>
                    </a:lnTo>
                    <a:lnTo>
                      <a:pt x="1308" y="568"/>
                    </a:lnTo>
                    <a:lnTo>
                      <a:pt x="1308" y="568"/>
                    </a:lnTo>
                    <a:lnTo>
                      <a:pt x="1308" y="568"/>
                    </a:lnTo>
                    <a:lnTo>
                      <a:pt x="1308" y="568"/>
                    </a:lnTo>
                    <a:lnTo>
                      <a:pt x="1308" y="568"/>
                    </a:lnTo>
                    <a:lnTo>
                      <a:pt x="1308" y="561"/>
                    </a:lnTo>
                    <a:lnTo>
                      <a:pt x="1314" y="561"/>
                    </a:lnTo>
                    <a:lnTo>
                      <a:pt x="1314" y="561"/>
                    </a:lnTo>
                    <a:lnTo>
                      <a:pt x="1314" y="561"/>
                    </a:lnTo>
                    <a:lnTo>
                      <a:pt x="1314" y="561"/>
                    </a:lnTo>
                    <a:lnTo>
                      <a:pt x="1314" y="561"/>
                    </a:lnTo>
                    <a:lnTo>
                      <a:pt x="1314" y="555"/>
                    </a:lnTo>
                    <a:lnTo>
                      <a:pt x="1314" y="555"/>
                    </a:lnTo>
                    <a:lnTo>
                      <a:pt x="1321" y="555"/>
                    </a:lnTo>
                    <a:lnTo>
                      <a:pt x="1321" y="555"/>
                    </a:lnTo>
                    <a:lnTo>
                      <a:pt x="1321" y="555"/>
                    </a:lnTo>
                    <a:lnTo>
                      <a:pt x="1321" y="548"/>
                    </a:lnTo>
                    <a:lnTo>
                      <a:pt x="1321" y="548"/>
                    </a:lnTo>
                    <a:lnTo>
                      <a:pt x="1321" y="548"/>
                    </a:lnTo>
                    <a:lnTo>
                      <a:pt x="1321" y="548"/>
                    </a:lnTo>
                    <a:lnTo>
                      <a:pt x="1327" y="542"/>
                    </a:lnTo>
                    <a:lnTo>
                      <a:pt x="1327" y="542"/>
                    </a:lnTo>
                    <a:lnTo>
                      <a:pt x="1327" y="542"/>
                    </a:lnTo>
                    <a:lnTo>
                      <a:pt x="1327" y="542"/>
                    </a:lnTo>
                    <a:lnTo>
                      <a:pt x="1327" y="542"/>
                    </a:lnTo>
                    <a:lnTo>
                      <a:pt x="1327" y="536"/>
                    </a:lnTo>
                    <a:lnTo>
                      <a:pt x="1327" y="536"/>
                    </a:lnTo>
                    <a:lnTo>
                      <a:pt x="1333" y="536"/>
                    </a:lnTo>
                    <a:lnTo>
                      <a:pt x="1333" y="536"/>
                    </a:lnTo>
                    <a:lnTo>
                      <a:pt x="1333" y="529"/>
                    </a:lnTo>
                    <a:lnTo>
                      <a:pt x="1333" y="529"/>
                    </a:lnTo>
                    <a:lnTo>
                      <a:pt x="1333" y="529"/>
                    </a:lnTo>
                    <a:lnTo>
                      <a:pt x="1333" y="529"/>
                    </a:lnTo>
                    <a:lnTo>
                      <a:pt x="1333" y="529"/>
                    </a:lnTo>
                    <a:lnTo>
                      <a:pt x="1340" y="523"/>
                    </a:lnTo>
                    <a:lnTo>
                      <a:pt x="1340" y="523"/>
                    </a:lnTo>
                    <a:lnTo>
                      <a:pt x="1340" y="523"/>
                    </a:lnTo>
                    <a:lnTo>
                      <a:pt x="1340" y="523"/>
                    </a:lnTo>
                    <a:lnTo>
                      <a:pt x="1340" y="517"/>
                    </a:lnTo>
                    <a:lnTo>
                      <a:pt x="1340" y="517"/>
                    </a:lnTo>
                    <a:lnTo>
                      <a:pt x="1340" y="517"/>
                    </a:lnTo>
                    <a:lnTo>
                      <a:pt x="1346" y="517"/>
                    </a:lnTo>
                    <a:lnTo>
                      <a:pt x="1346" y="517"/>
                    </a:lnTo>
                    <a:lnTo>
                      <a:pt x="1346" y="510"/>
                    </a:lnTo>
                    <a:lnTo>
                      <a:pt x="1346" y="510"/>
                    </a:lnTo>
                    <a:lnTo>
                      <a:pt x="1346" y="510"/>
                    </a:lnTo>
                    <a:lnTo>
                      <a:pt x="1346" y="510"/>
                    </a:lnTo>
                    <a:lnTo>
                      <a:pt x="1346" y="504"/>
                    </a:lnTo>
                    <a:lnTo>
                      <a:pt x="1353" y="504"/>
                    </a:lnTo>
                    <a:lnTo>
                      <a:pt x="1353" y="504"/>
                    </a:lnTo>
                    <a:lnTo>
                      <a:pt x="1353" y="504"/>
                    </a:lnTo>
                    <a:lnTo>
                      <a:pt x="1353" y="504"/>
                    </a:lnTo>
                    <a:lnTo>
                      <a:pt x="1353" y="497"/>
                    </a:lnTo>
                    <a:lnTo>
                      <a:pt x="1353" y="497"/>
                    </a:lnTo>
                    <a:lnTo>
                      <a:pt x="1353" y="497"/>
                    </a:lnTo>
                    <a:lnTo>
                      <a:pt x="1359" y="497"/>
                    </a:lnTo>
                    <a:lnTo>
                      <a:pt x="1359" y="497"/>
                    </a:lnTo>
                    <a:lnTo>
                      <a:pt x="1359" y="491"/>
                    </a:lnTo>
                    <a:lnTo>
                      <a:pt x="1359" y="491"/>
                    </a:lnTo>
                    <a:lnTo>
                      <a:pt x="1359" y="491"/>
                    </a:lnTo>
                    <a:lnTo>
                      <a:pt x="1359" y="491"/>
                    </a:lnTo>
                    <a:lnTo>
                      <a:pt x="1359" y="485"/>
                    </a:lnTo>
                    <a:lnTo>
                      <a:pt x="1365" y="485"/>
                    </a:lnTo>
                    <a:lnTo>
                      <a:pt x="1365" y="485"/>
                    </a:lnTo>
                    <a:lnTo>
                      <a:pt x="1365" y="485"/>
                    </a:lnTo>
                    <a:lnTo>
                      <a:pt x="1365" y="478"/>
                    </a:lnTo>
                    <a:lnTo>
                      <a:pt x="1365" y="478"/>
                    </a:lnTo>
                    <a:lnTo>
                      <a:pt x="1365" y="478"/>
                    </a:lnTo>
                    <a:lnTo>
                      <a:pt x="1365" y="478"/>
                    </a:lnTo>
                    <a:lnTo>
                      <a:pt x="1372" y="478"/>
                    </a:lnTo>
                    <a:lnTo>
                      <a:pt x="1372" y="472"/>
                    </a:lnTo>
                    <a:lnTo>
                      <a:pt x="1372" y="472"/>
                    </a:lnTo>
                    <a:lnTo>
                      <a:pt x="1372" y="472"/>
                    </a:lnTo>
                    <a:lnTo>
                      <a:pt x="1372" y="472"/>
                    </a:lnTo>
                    <a:lnTo>
                      <a:pt x="1372" y="466"/>
                    </a:lnTo>
                    <a:lnTo>
                      <a:pt x="1378" y="466"/>
                    </a:lnTo>
                    <a:lnTo>
                      <a:pt x="1378" y="466"/>
                    </a:lnTo>
                    <a:lnTo>
                      <a:pt x="1378" y="466"/>
                    </a:lnTo>
                    <a:lnTo>
                      <a:pt x="1378" y="459"/>
                    </a:lnTo>
                    <a:lnTo>
                      <a:pt x="1378" y="459"/>
                    </a:lnTo>
                    <a:lnTo>
                      <a:pt x="1378" y="459"/>
                    </a:lnTo>
                    <a:lnTo>
                      <a:pt x="1378" y="453"/>
                    </a:lnTo>
                    <a:lnTo>
                      <a:pt x="1378" y="453"/>
                    </a:lnTo>
                    <a:lnTo>
                      <a:pt x="1385" y="446"/>
                    </a:lnTo>
                    <a:lnTo>
                      <a:pt x="1385" y="446"/>
                    </a:lnTo>
                    <a:lnTo>
                      <a:pt x="1385" y="446"/>
                    </a:lnTo>
                    <a:lnTo>
                      <a:pt x="1385" y="440"/>
                    </a:lnTo>
                    <a:lnTo>
                      <a:pt x="1385" y="440"/>
                    </a:lnTo>
                    <a:lnTo>
                      <a:pt x="1385" y="434"/>
                    </a:lnTo>
                    <a:lnTo>
                      <a:pt x="1385" y="434"/>
                    </a:lnTo>
                    <a:lnTo>
                      <a:pt x="1391" y="427"/>
                    </a:lnTo>
                    <a:lnTo>
                      <a:pt x="1391" y="427"/>
                    </a:lnTo>
                    <a:lnTo>
                      <a:pt x="1391" y="427"/>
                    </a:lnTo>
                    <a:lnTo>
                      <a:pt x="1391" y="421"/>
                    </a:lnTo>
                    <a:lnTo>
                      <a:pt x="1391" y="414"/>
                    </a:lnTo>
                    <a:lnTo>
                      <a:pt x="1391" y="414"/>
                    </a:lnTo>
                    <a:lnTo>
                      <a:pt x="1397" y="408"/>
                    </a:lnTo>
                    <a:lnTo>
                      <a:pt x="1397" y="408"/>
                    </a:lnTo>
                    <a:lnTo>
                      <a:pt x="1397" y="408"/>
                    </a:lnTo>
                    <a:lnTo>
                      <a:pt x="1397" y="402"/>
                    </a:lnTo>
                    <a:lnTo>
                      <a:pt x="1397" y="402"/>
                    </a:lnTo>
                    <a:lnTo>
                      <a:pt x="1397" y="395"/>
                    </a:lnTo>
                    <a:lnTo>
                      <a:pt x="1397" y="395"/>
                    </a:lnTo>
                    <a:lnTo>
                      <a:pt x="1404" y="389"/>
                    </a:lnTo>
                    <a:lnTo>
                      <a:pt x="1404" y="389"/>
                    </a:lnTo>
                    <a:lnTo>
                      <a:pt x="1404" y="389"/>
                    </a:lnTo>
                    <a:lnTo>
                      <a:pt x="1404" y="383"/>
                    </a:lnTo>
                    <a:lnTo>
                      <a:pt x="1404" y="383"/>
                    </a:lnTo>
                    <a:lnTo>
                      <a:pt x="1404" y="376"/>
                    </a:lnTo>
                    <a:lnTo>
                      <a:pt x="1404" y="376"/>
                    </a:lnTo>
                    <a:lnTo>
                      <a:pt x="1404" y="376"/>
                    </a:lnTo>
                    <a:lnTo>
                      <a:pt x="1410" y="370"/>
                    </a:lnTo>
                    <a:lnTo>
                      <a:pt x="1410" y="370"/>
                    </a:lnTo>
                    <a:lnTo>
                      <a:pt x="1410" y="363"/>
                    </a:lnTo>
                    <a:lnTo>
                      <a:pt x="1410" y="363"/>
                    </a:lnTo>
                    <a:lnTo>
                      <a:pt x="1410" y="357"/>
                    </a:lnTo>
                    <a:lnTo>
                      <a:pt x="1410" y="357"/>
                    </a:lnTo>
                    <a:lnTo>
                      <a:pt x="1410" y="357"/>
                    </a:lnTo>
                    <a:lnTo>
                      <a:pt x="1416" y="351"/>
                    </a:lnTo>
                    <a:lnTo>
                      <a:pt x="1416" y="344"/>
                    </a:lnTo>
                    <a:lnTo>
                      <a:pt x="1416" y="344"/>
                    </a:lnTo>
                    <a:lnTo>
                      <a:pt x="1416" y="344"/>
                    </a:lnTo>
                    <a:lnTo>
                      <a:pt x="1416" y="338"/>
                    </a:lnTo>
                    <a:lnTo>
                      <a:pt x="1416" y="338"/>
                    </a:lnTo>
                    <a:lnTo>
                      <a:pt x="1416" y="338"/>
                    </a:lnTo>
                    <a:lnTo>
                      <a:pt x="1423" y="344"/>
                    </a:lnTo>
                    <a:lnTo>
                      <a:pt x="1423" y="351"/>
                    </a:lnTo>
                    <a:lnTo>
                      <a:pt x="1423" y="351"/>
                    </a:lnTo>
                    <a:lnTo>
                      <a:pt x="1423" y="357"/>
                    </a:lnTo>
                    <a:lnTo>
                      <a:pt x="1423" y="363"/>
                    </a:lnTo>
                    <a:lnTo>
                      <a:pt x="1423" y="363"/>
                    </a:lnTo>
                    <a:lnTo>
                      <a:pt x="1423" y="370"/>
                    </a:lnTo>
                    <a:lnTo>
                      <a:pt x="1429" y="370"/>
                    </a:lnTo>
                    <a:lnTo>
                      <a:pt x="1429" y="376"/>
                    </a:lnTo>
                    <a:lnTo>
                      <a:pt x="1429" y="376"/>
                    </a:lnTo>
                    <a:lnTo>
                      <a:pt x="1429" y="383"/>
                    </a:lnTo>
                    <a:lnTo>
                      <a:pt x="1429" y="383"/>
                    </a:lnTo>
                    <a:lnTo>
                      <a:pt x="1429" y="389"/>
                    </a:lnTo>
                    <a:lnTo>
                      <a:pt x="1429" y="395"/>
                    </a:lnTo>
                    <a:lnTo>
                      <a:pt x="1436" y="395"/>
                    </a:lnTo>
                    <a:lnTo>
                      <a:pt x="1436" y="402"/>
                    </a:lnTo>
                    <a:lnTo>
                      <a:pt x="1436" y="402"/>
                    </a:lnTo>
                    <a:lnTo>
                      <a:pt x="1436" y="408"/>
                    </a:lnTo>
                    <a:lnTo>
                      <a:pt x="1436" y="414"/>
                    </a:lnTo>
                    <a:lnTo>
                      <a:pt x="1436" y="414"/>
                    </a:lnTo>
                    <a:lnTo>
                      <a:pt x="1436" y="421"/>
                    </a:lnTo>
                    <a:lnTo>
                      <a:pt x="1442" y="421"/>
                    </a:lnTo>
                    <a:lnTo>
                      <a:pt x="1442" y="427"/>
                    </a:lnTo>
                    <a:lnTo>
                      <a:pt x="1442" y="434"/>
                    </a:lnTo>
                    <a:lnTo>
                      <a:pt x="1442" y="434"/>
                    </a:lnTo>
                    <a:lnTo>
                      <a:pt x="1442" y="440"/>
                    </a:lnTo>
                    <a:lnTo>
                      <a:pt x="1442" y="440"/>
                    </a:lnTo>
                    <a:lnTo>
                      <a:pt x="1442" y="446"/>
                    </a:lnTo>
                    <a:lnTo>
                      <a:pt x="1448" y="453"/>
                    </a:lnTo>
                    <a:lnTo>
                      <a:pt x="1448" y="453"/>
                    </a:lnTo>
                    <a:lnTo>
                      <a:pt x="1448" y="459"/>
                    </a:lnTo>
                    <a:lnTo>
                      <a:pt x="1448" y="459"/>
                    </a:lnTo>
                    <a:lnTo>
                      <a:pt x="1448" y="466"/>
                    </a:lnTo>
                    <a:lnTo>
                      <a:pt x="1448" y="472"/>
                    </a:lnTo>
                    <a:lnTo>
                      <a:pt x="1448" y="472"/>
                    </a:lnTo>
                    <a:lnTo>
                      <a:pt x="1455" y="478"/>
                    </a:lnTo>
                    <a:lnTo>
                      <a:pt x="1455" y="485"/>
                    </a:lnTo>
                    <a:lnTo>
                      <a:pt x="1455" y="485"/>
                    </a:lnTo>
                    <a:lnTo>
                      <a:pt x="1455" y="491"/>
                    </a:lnTo>
                    <a:lnTo>
                      <a:pt x="1455" y="491"/>
                    </a:lnTo>
                    <a:lnTo>
                      <a:pt x="1455" y="497"/>
                    </a:lnTo>
                    <a:lnTo>
                      <a:pt x="1461" y="497"/>
                    </a:lnTo>
                    <a:lnTo>
                      <a:pt x="1461" y="504"/>
                    </a:lnTo>
                    <a:lnTo>
                      <a:pt x="1461" y="510"/>
                    </a:lnTo>
                    <a:lnTo>
                      <a:pt x="1461" y="510"/>
                    </a:lnTo>
                    <a:lnTo>
                      <a:pt x="1461" y="517"/>
                    </a:lnTo>
                    <a:lnTo>
                      <a:pt x="1461" y="517"/>
                    </a:lnTo>
                    <a:lnTo>
                      <a:pt x="1461" y="523"/>
                    </a:lnTo>
                    <a:lnTo>
                      <a:pt x="1468" y="523"/>
                    </a:lnTo>
                    <a:lnTo>
                      <a:pt x="1468" y="529"/>
                    </a:lnTo>
                    <a:lnTo>
                      <a:pt x="1468" y="529"/>
                    </a:lnTo>
                    <a:lnTo>
                      <a:pt x="1468" y="536"/>
                    </a:lnTo>
                    <a:lnTo>
                      <a:pt x="1468" y="536"/>
                    </a:lnTo>
                    <a:lnTo>
                      <a:pt x="1468" y="542"/>
                    </a:lnTo>
                    <a:lnTo>
                      <a:pt x="1468" y="542"/>
                    </a:lnTo>
                    <a:lnTo>
                      <a:pt x="1474" y="548"/>
                    </a:lnTo>
                    <a:lnTo>
                      <a:pt x="1474" y="548"/>
                    </a:lnTo>
                    <a:lnTo>
                      <a:pt x="1474" y="555"/>
                    </a:lnTo>
                    <a:lnTo>
                      <a:pt x="1474" y="555"/>
                    </a:lnTo>
                    <a:lnTo>
                      <a:pt x="1474" y="561"/>
                    </a:lnTo>
                    <a:lnTo>
                      <a:pt x="1474" y="561"/>
                    </a:lnTo>
                    <a:lnTo>
                      <a:pt x="1474" y="568"/>
                    </a:lnTo>
                    <a:lnTo>
                      <a:pt x="1480" y="568"/>
                    </a:lnTo>
                    <a:lnTo>
                      <a:pt x="1480" y="574"/>
                    </a:lnTo>
                    <a:lnTo>
                      <a:pt x="1480" y="574"/>
                    </a:lnTo>
                    <a:lnTo>
                      <a:pt x="1480" y="580"/>
                    </a:lnTo>
                    <a:lnTo>
                      <a:pt x="1480" y="580"/>
                    </a:lnTo>
                    <a:lnTo>
                      <a:pt x="1480" y="587"/>
                    </a:lnTo>
                    <a:lnTo>
                      <a:pt x="1480" y="587"/>
                    </a:lnTo>
                    <a:lnTo>
                      <a:pt x="1487" y="593"/>
                    </a:lnTo>
                    <a:lnTo>
                      <a:pt x="1487" y="593"/>
                    </a:lnTo>
                    <a:lnTo>
                      <a:pt x="1487" y="600"/>
                    </a:lnTo>
                    <a:lnTo>
                      <a:pt x="1487" y="600"/>
                    </a:lnTo>
                    <a:lnTo>
                      <a:pt x="1487" y="606"/>
                    </a:lnTo>
                    <a:lnTo>
                      <a:pt x="1487" y="606"/>
                    </a:lnTo>
                    <a:lnTo>
                      <a:pt x="1487" y="612"/>
                    </a:lnTo>
                    <a:lnTo>
                      <a:pt x="1493" y="612"/>
                    </a:lnTo>
                    <a:lnTo>
                      <a:pt x="1493" y="619"/>
                    </a:lnTo>
                    <a:lnTo>
                      <a:pt x="1493" y="619"/>
                    </a:lnTo>
                    <a:lnTo>
                      <a:pt x="1493" y="625"/>
                    </a:lnTo>
                    <a:lnTo>
                      <a:pt x="1493" y="625"/>
                    </a:lnTo>
                    <a:lnTo>
                      <a:pt x="1493" y="631"/>
                    </a:lnTo>
                    <a:lnTo>
                      <a:pt x="1493" y="631"/>
                    </a:lnTo>
                    <a:lnTo>
                      <a:pt x="1499" y="638"/>
                    </a:lnTo>
                    <a:lnTo>
                      <a:pt x="1499" y="638"/>
                    </a:lnTo>
                    <a:lnTo>
                      <a:pt x="1499" y="644"/>
                    </a:lnTo>
                    <a:lnTo>
                      <a:pt x="1499" y="644"/>
                    </a:lnTo>
                    <a:lnTo>
                      <a:pt x="1499" y="651"/>
                    </a:lnTo>
                    <a:lnTo>
                      <a:pt x="1499" y="651"/>
                    </a:lnTo>
                    <a:lnTo>
                      <a:pt x="1499" y="657"/>
                    </a:lnTo>
                    <a:lnTo>
                      <a:pt x="1506" y="657"/>
                    </a:lnTo>
                    <a:lnTo>
                      <a:pt x="1506" y="663"/>
                    </a:lnTo>
                    <a:lnTo>
                      <a:pt x="1506" y="663"/>
                    </a:lnTo>
                    <a:lnTo>
                      <a:pt x="1506" y="670"/>
                    </a:lnTo>
                    <a:lnTo>
                      <a:pt x="1506" y="670"/>
                    </a:lnTo>
                    <a:lnTo>
                      <a:pt x="1506" y="676"/>
                    </a:lnTo>
                    <a:lnTo>
                      <a:pt x="1506" y="676"/>
                    </a:lnTo>
                    <a:lnTo>
                      <a:pt x="1512" y="682"/>
                    </a:lnTo>
                    <a:lnTo>
                      <a:pt x="1512" y="682"/>
                    </a:lnTo>
                    <a:lnTo>
                      <a:pt x="1512" y="689"/>
                    </a:lnTo>
                    <a:lnTo>
                      <a:pt x="1512" y="689"/>
                    </a:lnTo>
                    <a:lnTo>
                      <a:pt x="1512" y="695"/>
                    </a:lnTo>
                    <a:lnTo>
                      <a:pt x="1512" y="695"/>
                    </a:lnTo>
                    <a:lnTo>
                      <a:pt x="1512" y="702"/>
                    </a:lnTo>
                    <a:lnTo>
                      <a:pt x="1519" y="702"/>
                    </a:lnTo>
                    <a:lnTo>
                      <a:pt x="1519" y="708"/>
                    </a:lnTo>
                    <a:lnTo>
                      <a:pt x="1519" y="708"/>
                    </a:lnTo>
                    <a:lnTo>
                      <a:pt x="1519" y="714"/>
                    </a:lnTo>
                    <a:lnTo>
                      <a:pt x="1519" y="714"/>
                    </a:lnTo>
                    <a:lnTo>
                      <a:pt x="1519" y="714"/>
                    </a:lnTo>
                    <a:lnTo>
                      <a:pt x="1519" y="721"/>
                    </a:lnTo>
                    <a:lnTo>
                      <a:pt x="1525" y="721"/>
                    </a:lnTo>
                    <a:lnTo>
                      <a:pt x="1525" y="727"/>
                    </a:lnTo>
                    <a:lnTo>
                      <a:pt x="1525" y="727"/>
                    </a:lnTo>
                    <a:lnTo>
                      <a:pt x="1525" y="734"/>
                    </a:lnTo>
                    <a:lnTo>
                      <a:pt x="1525" y="734"/>
                    </a:lnTo>
                    <a:lnTo>
                      <a:pt x="1525" y="740"/>
                    </a:lnTo>
                    <a:lnTo>
                      <a:pt x="1531" y="740"/>
                    </a:lnTo>
                    <a:lnTo>
                      <a:pt x="1531" y="746"/>
                    </a:lnTo>
                    <a:lnTo>
                      <a:pt x="1531" y="746"/>
                    </a:lnTo>
                    <a:lnTo>
                      <a:pt x="1531" y="746"/>
                    </a:lnTo>
                    <a:lnTo>
                      <a:pt x="1531" y="753"/>
                    </a:lnTo>
                    <a:lnTo>
                      <a:pt x="1531" y="753"/>
                    </a:lnTo>
                    <a:lnTo>
                      <a:pt x="1531" y="753"/>
                    </a:lnTo>
                    <a:lnTo>
                      <a:pt x="1531" y="753"/>
                    </a:lnTo>
                    <a:lnTo>
                      <a:pt x="1538" y="759"/>
                    </a:lnTo>
                    <a:lnTo>
                      <a:pt x="1538" y="759"/>
                    </a:lnTo>
                    <a:lnTo>
                      <a:pt x="1538" y="759"/>
                    </a:lnTo>
                    <a:lnTo>
                      <a:pt x="1538" y="759"/>
                    </a:lnTo>
                    <a:lnTo>
                      <a:pt x="1538" y="765"/>
                    </a:lnTo>
                    <a:lnTo>
                      <a:pt x="1538" y="765"/>
                    </a:lnTo>
                    <a:lnTo>
                      <a:pt x="1538" y="765"/>
                    </a:lnTo>
                    <a:lnTo>
                      <a:pt x="1544" y="772"/>
                    </a:lnTo>
                    <a:lnTo>
                      <a:pt x="1544" y="772"/>
                    </a:lnTo>
                    <a:lnTo>
                      <a:pt x="1544" y="772"/>
                    </a:lnTo>
                    <a:lnTo>
                      <a:pt x="1544" y="772"/>
                    </a:lnTo>
                    <a:lnTo>
                      <a:pt x="1544" y="778"/>
                    </a:lnTo>
                    <a:lnTo>
                      <a:pt x="1544" y="778"/>
                    </a:lnTo>
                    <a:lnTo>
                      <a:pt x="1544" y="778"/>
                    </a:lnTo>
                    <a:lnTo>
                      <a:pt x="1550" y="778"/>
                    </a:lnTo>
                    <a:lnTo>
                      <a:pt x="1550" y="785"/>
                    </a:lnTo>
                    <a:lnTo>
                      <a:pt x="1550" y="785"/>
                    </a:lnTo>
                    <a:lnTo>
                      <a:pt x="1550" y="785"/>
                    </a:lnTo>
                    <a:lnTo>
                      <a:pt x="1550" y="785"/>
                    </a:lnTo>
                    <a:lnTo>
                      <a:pt x="1550" y="791"/>
                    </a:lnTo>
                    <a:lnTo>
                      <a:pt x="1550" y="791"/>
                    </a:lnTo>
                    <a:lnTo>
                      <a:pt x="1557" y="791"/>
                    </a:lnTo>
                    <a:lnTo>
                      <a:pt x="1557" y="797"/>
                    </a:lnTo>
                    <a:lnTo>
                      <a:pt x="1557" y="797"/>
                    </a:lnTo>
                    <a:lnTo>
                      <a:pt x="1557" y="797"/>
                    </a:lnTo>
                    <a:lnTo>
                      <a:pt x="1557" y="797"/>
                    </a:lnTo>
                    <a:lnTo>
                      <a:pt x="1557" y="804"/>
                    </a:lnTo>
                    <a:lnTo>
                      <a:pt x="1563" y="804"/>
                    </a:lnTo>
                    <a:lnTo>
                      <a:pt x="1563" y="804"/>
                    </a:lnTo>
                    <a:lnTo>
                      <a:pt x="1563" y="804"/>
                    </a:lnTo>
                    <a:lnTo>
                      <a:pt x="1563" y="810"/>
                    </a:lnTo>
                    <a:lnTo>
                      <a:pt x="1563" y="810"/>
                    </a:lnTo>
                    <a:lnTo>
                      <a:pt x="1563" y="810"/>
                    </a:lnTo>
                    <a:lnTo>
                      <a:pt x="1563" y="810"/>
                    </a:lnTo>
                    <a:lnTo>
                      <a:pt x="1570" y="816"/>
                    </a:lnTo>
                    <a:lnTo>
                      <a:pt x="1570" y="816"/>
                    </a:lnTo>
                    <a:lnTo>
                      <a:pt x="1570" y="816"/>
                    </a:lnTo>
                    <a:lnTo>
                      <a:pt x="1570" y="816"/>
                    </a:lnTo>
                    <a:lnTo>
                      <a:pt x="1570" y="823"/>
                    </a:lnTo>
                    <a:lnTo>
                      <a:pt x="1570" y="823"/>
                    </a:lnTo>
                    <a:lnTo>
                      <a:pt x="1570" y="823"/>
                    </a:lnTo>
                    <a:lnTo>
                      <a:pt x="1576" y="829"/>
                    </a:lnTo>
                    <a:lnTo>
                      <a:pt x="1576" y="829"/>
                    </a:lnTo>
                    <a:lnTo>
                      <a:pt x="1576" y="829"/>
                    </a:lnTo>
                    <a:lnTo>
                      <a:pt x="1576" y="829"/>
                    </a:lnTo>
                    <a:lnTo>
                      <a:pt x="1576" y="836"/>
                    </a:lnTo>
                    <a:lnTo>
                      <a:pt x="1576" y="836"/>
                    </a:lnTo>
                    <a:lnTo>
                      <a:pt x="1576" y="836"/>
                    </a:lnTo>
                    <a:lnTo>
                      <a:pt x="1582" y="836"/>
                    </a:lnTo>
                    <a:lnTo>
                      <a:pt x="1582" y="842"/>
                    </a:lnTo>
                    <a:lnTo>
                      <a:pt x="1582" y="842"/>
                    </a:lnTo>
                    <a:lnTo>
                      <a:pt x="1582" y="842"/>
                    </a:lnTo>
                    <a:lnTo>
                      <a:pt x="1582" y="842"/>
                    </a:lnTo>
                    <a:lnTo>
                      <a:pt x="1582" y="848"/>
                    </a:lnTo>
                    <a:lnTo>
                      <a:pt x="1582" y="848"/>
                    </a:lnTo>
                    <a:lnTo>
                      <a:pt x="1589" y="848"/>
                    </a:lnTo>
                    <a:lnTo>
                      <a:pt x="1589" y="855"/>
                    </a:lnTo>
                    <a:lnTo>
                      <a:pt x="1589" y="855"/>
                    </a:lnTo>
                    <a:lnTo>
                      <a:pt x="1589" y="855"/>
                    </a:lnTo>
                    <a:lnTo>
                      <a:pt x="1589" y="855"/>
                    </a:lnTo>
                    <a:lnTo>
                      <a:pt x="1589" y="861"/>
                    </a:lnTo>
                    <a:lnTo>
                      <a:pt x="1589" y="861"/>
                    </a:lnTo>
                    <a:lnTo>
                      <a:pt x="1595" y="861"/>
                    </a:lnTo>
                    <a:lnTo>
                      <a:pt x="1595" y="861"/>
                    </a:lnTo>
                    <a:lnTo>
                      <a:pt x="1595" y="867"/>
                    </a:lnTo>
                    <a:lnTo>
                      <a:pt x="1595" y="867"/>
                    </a:lnTo>
                    <a:lnTo>
                      <a:pt x="1595" y="867"/>
                    </a:lnTo>
                    <a:lnTo>
                      <a:pt x="1595" y="867"/>
                    </a:lnTo>
                    <a:lnTo>
                      <a:pt x="1595" y="867"/>
                    </a:lnTo>
                    <a:lnTo>
                      <a:pt x="1602" y="867"/>
                    </a:lnTo>
                    <a:lnTo>
                      <a:pt x="1602" y="867"/>
                    </a:lnTo>
                    <a:lnTo>
                      <a:pt x="1602" y="861"/>
                    </a:lnTo>
                    <a:lnTo>
                      <a:pt x="1602" y="861"/>
                    </a:lnTo>
                    <a:lnTo>
                      <a:pt x="1602" y="861"/>
                    </a:lnTo>
                    <a:lnTo>
                      <a:pt x="1602" y="855"/>
                    </a:lnTo>
                    <a:lnTo>
                      <a:pt x="1602" y="855"/>
                    </a:lnTo>
                    <a:lnTo>
                      <a:pt x="1608" y="855"/>
                    </a:lnTo>
                    <a:lnTo>
                      <a:pt x="1608" y="855"/>
                    </a:lnTo>
                    <a:lnTo>
                      <a:pt x="1608" y="848"/>
                    </a:lnTo>
                    <a:lnTo>
                      <a:pt x="1608" y="848"/>
                    </a:lnTo>
                    <a:lnTo>
                      <a:pt x="1608" y="848"/>
                    </a:lnTo>
                    <a:lnTo>
                      <a:pt x="1608" y="848"/>
                    </a:lnTo>
                    <a:lnTo>
                      <a:pt x="1608" y="842"/>
                    </a:lnTo>
                    <a:lnTo>
                      <a:pt x="1614" y="842"/>
                    </a:lnTo>
                    <a:lnTo>
                      <a:pt x="1614" y="842"/>
                    </a:lnTo>
                    <a:lnTo>
                      <a:pt x="1614" y="842"/>
                    </a:lnTo>
                    <a:lnTo>
                      <a:pt x="1614" y="836"/>
                    </a:lnTo>
                    <a:lnTo>
                      <a:pt x="1614" y="836"/>
                    </a:lnTo>
                    <a:lnTo>
                      <a:pt x="1614" y="836"/>
                    </a:lnTo>
                    <a:lnTo>
                      <a:pt x="1614" y="836"/>
                    </a:lnTo>
                    <a:lnTo>
                      <a:pt x="1621" y="829"/>
                    </a:lnTo>
                    <a:lnTo>
                      <a:pt x="1621" y="829"/>
                    </a:lnTo>
                    <a:lnTo>
                      <a:pt x="1621" y="829"/>
                    </a:lnTo>
                    <a:lnTo>
                      <a:pt x="1621" y="829"/>
                    </a:lnTo>
                    <a:lnTo>
                      <a:pt x="1621" y="823"/>
                    </a:lnTo>
                    <a:lnTo>
                      <a:pt x="1621" y="823"/>
                    </a:lnTo>
                    <a:lnTo>
                      <a:pt x="1621" y="823"/>
                    </a:lnTo>
                    <a:lnTo>
                      <a:pt x="1627" y="816"/>
                    </a:lnTo>
                    <a:lnTo>
                      <a:pt x="1627" y="816"/>
                    </a:lnTo>
                    <a:lnTo>
                      <a:pt x="1627" y="816"/>
                    </a:lnTo>
                    <a:lnTo>
                      <a:pt x="1627" y="816"/>
                    </a:lnTo>
                    <a:lnTo>
                      <a:pt x="1627" y="810"/>
                    </a:lnTo>
                    <a:lnTo>
                      <a:pt x="1627" y="810"/>
                    </a:lnTo>
                    <a:lnTo>
                      <a:pt x="1627" y="810"/>
                    </a:lnTo>
                    <a:lnTo>
                      <a:pt x="1633" y="810"/>
                    </a:lnTo>
                    <a:lnTo>
                      <a:pt x="1633" y="804"/>
                    </a:lnTo>
                    <a:lnTo>
                      <a:pt x="1633" y="804"/>
                    </a:lnTo>
                    <a:lnTo>
                      <a:pt x="1633" y="804"/>
                    </a:lnTo>
                    <a:lnTo>
                      <a:pt x="1633" y="804"/>
                    </a:lnTo>
                    <a:lnTo>
                      <a:pt x="1633" y="797"/>
                    </a:lnTo>
                    <a:lnTo>
                      <a:pt x="1633" y="797"/>
                    </a:lnTo>
                    <a:lnTo>
                      <a:pt x="1640" y="797"/>
                    </a:lnTo>
                    <a:lnTo>
                      <a:pt x="1640" y="797"/>
                    </a:lnTo>
                    <a:lnTo>
                      <a:pt x="1640" y="791"/>
                    </a:lnTo>
                    <a:lnTo>
                      <a:pt x="1640" y="791"/>
                    </a:lnTo>
                    <a:lnTo>
                      <a:pt x="1640" y="791"/>
                    </a:lnTo>
                    <a:lnTo>
                      <a:pt x="1640" y="791"/>
                    </a:lnTo>
                    <a:lnTo>
                      <a:pt x="1640" y="785"/>
                    </a:lnTo>
                    <a:lnTo>
                      <a:pt x="1646" y="785"/>
                    </a:lnTo>
                    <a:lnTo>
                      <a:pt x="1646" y="785"/>
                    </a:lnTo>
                    <a:lnTo>
                      <a:pt x="1646" y="785"/>
                    </a:lnTo>
                    <a:lnTo>
                      <a:pt x="1646" y="778"/>
                    </a:lnTo>
                    <a:lnTo>
                      <a:pt x="1646" y="778"/>
                    </a:lnTo>
                    <a:lnTo>
                      <a:pt x="1646" y="778"/>
                    </a:lnTo>
                    <a:lnTo>
                      <a:pt x="1646" y="778"/>
                    </a:lnTo>
                    <a:lnTo>
                      <a:pt x="1653" y="772"/>
                    </a:lnTo>
                    <a:lnTo>
                      <a:pt x="1653" y="772"/>
                    </a:lnTo>
                    <a:lnTo>
                      <a:pt x="1653" y="772"/>
                    </a:lnTo>
                    <a:lnTo>
                      <a:pt x="1653" y="772"/>
                    </a:lnTo>
                    <a:lnTo>
                      <a:pt x="1653" y="765"/>
                    </a:lnTo>
                    <a:lnTo>
                      <a:pt x="1653" y="765"/>
                    </a:lnTo>
                    <a:lnTo>
                      <a:pt x="1653" y="765"/>
                    </a:lnTo>
                    <a:lnTo>
                      <a:pt x="1659" y="765"/>
                    </a:lnTo>
                    <a:lnTo>
                      <a:pt x="1659" y="759"/>
                    </a:lnTo>
                    <a:lnTo>
                      <a:pt x="1659" y="759"/>
                    </a:lnTo>
                    <a:lnTo>
                      <a:pt x="1659" y="759"/>
                    </a:lnTo>
                    <a:lnTo>
                      <a:pt x="1659" y="759"/>
                    </a:lnTo>
                    <a:lnTo>
                      <a:pt x="1659" y="753"/>
                    </a:lnTo>
                    <a:lnTo>
                      <a:pt x="1665" y="753"/>
                    </a:lnTo>
                    <a:lnTo>
                      <a:pt x="1665" y="753"/>
                    </a:lnTo>
                    <a:lnTo>
                      <a:pt x="1665" y="746"/>
                    </a:lnTo>
                    <a:lnTo>
                      <a:pt x="1665" y="746"/>
                    </a:lnTo>
                    <a:lnTo>
                      <a:pt x="1665" y="740"/>
                    </a:lnTo>
                    <a:lnTo>
                      <a:pt x="1665" y="740"/>
                    </a:lnTo>
                    <a:lnTo>
                      <a:pt x="1665" y="740"/>
                    </a:lnTo>
                    <a:lnTo>
                      <a:pt x="1665" y="734"/>
                    </a:lnTo>
                    <a:lnTo>
                      <a:pt x="1672" y="734"/>
                    </a:lnTo>
                    <a:lnTo>
                      <a:pt x="1672" y="727"/>
                    </a:lnTo>
                    <a:lnTo>
                      <a:pt x="1672" y="727"/>
                    </a:lnTo>
                    <a:lnTo>
                      <a:pt x="1672" y="721"/>
                    </a:lnTo>
                    <a:lnTo>
                      <a:pt x="1672" y="721"/>
                    </a:lnTo>
                    <a:lnTo>
                      <a:pt x="1672" y="714"/>
                    </a:lnTo>
                    <a:lnTo>
                      <a:pt x="1672" y="714"/>
                    </a:lnTo>
                    <a:lnTo>
                      <a:pt x="1678" y="708"/>
                    </a:lnTo>
                    <a:lnTo>
                      <a:pt x="1678" y="708"/>
                    </a:lnTo>
                    <a:lnTo>
                      <a:pt x="1678" y="702"/>
                    </a:lnTo>
                    <a:lnTo>
                      <a:pt x="1678" y="702"/>
                    </a:lnTo>
                    <a:lnTo>
                      <a:pt x="1678" y="695"/>
                    </a:lnTo>
                    <a:lnTo>
                      <a:pt x="1678" y="695"/>
                    </a:lnTo>
                    <a:lnTo>
                      <a:pt x="1678" y="689"/>
                    </a:lnTo>
                    <a:lnTo>
                      <a:pt x="1684" y="689"/>
                    </a:lnTo>
                    <a:lnTo>
                      <a:pt x="1684" y="682"/>
                    </a:lnTo>
                    <a:lnTo>
                      <a:pt x="1684" y="682"/>
                    </a:lnTo>
                    <a:lnTo>
                      <a:pt x="1684" y="682"/>
                    </a:lnTo>
                    <a:lnTo>
                      <a:pt x="1684" y="676"/>
                    </a:lnTo>
                    <a:lnTo>
                      <a:pt x="1684" y="676"/>
                    </a:lnTo>
                    <a:lnTo>
                      <a:pt x="1684" y="670"/>
                    </a:lnTo>
                    <a:lnTo>
                      <a:pt x="1691" y="670"/>
                    </a:lnTo>
                    <a:lnTo>
                      <a:pt x="1691" y="663"/>
                    </a:lnTo>
                    <a:lnTo>
                      <a:pt x="1691" y="663"/>
                    </a:lnTo>
                    <a:lnTo>
                      <a:pt x="1691" y="657"/>
                    </a:lnTo>
                    <a:lnTo>
                      <a:pt x="1691" y="657"/>
                    </a:lnTo>
                    <a:lnTo>
                      <a:pt x="1691" y="651"/>
                    </a:lnTo>
                    <a:lnTo>
                      <a:pt x="1691" y="651"/>
                    </a:lnTo>
                    <a:lnTo>
                      <a:pt x="1697" y="644"/>
                    </a:lnTo>
                    <a:lnTo>
                      <a:pt x="1697" y="644"/>
                    </a:lnTo>
                    <a:lnTo>
                      <a:pt x="1697" y="638"/>
                    </a:lnTo>
                    <a:lnTo>
                      <a:pt x="1697" y="638"/>
                    </a:lnTo>
                    <a:lnTo>
                      <a:pt x="1697" y="631"/>
                    </a:lnTo>
                    <a:lnTo>
                      <a:pt x="1697" y="631"/>
                    </a:lnTo>
                    <a:lnTo>
                      <a:pt x="1697" y="625"/>
                    </a:lnTo>
                    <a:lnTo>
                      <a:pt x="1704" y="625"/>
                    </a:lnTo>
                    <a:lnTo>
                      <a:pt x="1704" y="619"/>
                    </a:lnTo>
                    <a:lnTo>
                      <a:pt x="1704" y="619"/>
                    </a:lnTo>
                    <a:lnTo>
                      <a:pt x="1704" y="612"/>
                    </a:lnTo>
                    <a:lnTo>
                      <a:pt x="1704" y="612"/>
                    </a:lnTo>
                    <a:lnTo>
                      <a:pt x="1704" y="606"/>
                    </a:lnTo>
                    <a:lnTo>
                      <a:pt x="1704" y="606"/>
                    </a:lnTo>
                    <a:lnTo>
                      <a:pt x="1710" y="600"/>
                    </a:lnTo>
                    <a:lnTo>
                      <a:pt x="1710" y="600"/>
                    </a:lnTo>
                    <a:lnTo>
                      <a:pt x="1710" y="593"/>
                    </a:lnTo>
                    <a:lnTo>
                      <a:pt x="1710" y="593"/>
                    </a:lnTo>
                    <a:lnTo>
                      <a:pt x="1710" y="587"/>
                    </a:lnTo>
                    <a:lnTo>
                      <a:pt x="1710" y="587"/>
                    </a:lnTo>
                    <a:lnTo>
                      <a:pt x="1710" y="580"/>
                    </a:lnTo>
                    <a:lnTo>
                      <a:pt x="1716" y="580"/>
                    </a:lnTo>
                    <a:lnTo>
                      <a:pt x="1716" y="580"/>
                    </a:lnTo>
                    <a:lnTo>
                      <a:pt x="1716" y="574"/>
                    </a:lnTo>
                    <a:lnTo>
                      <a:pt x="1716" y="574"/>
                    </a:lnTo>
                    <a:lnTo>
                      <a:pt x="1716" y="568"/>
                    </a:lnTo>
                    <a:lnTo>
                      <a:pt x="1716" y="568"/>
                    </a:lnTo>
                    <a:lnTo>
                      <a:pt x="1716" y="561"/>
                    </a:lnTo>
                    <a:lnTo>
                      <a:pt x="1723" y="561"/>
                    </a:lnTo>
                    <a:lnTo>
                      <a:pt x="1723" y="555"/>
                    </a:lnTo>
                    <a:lnTo>
                      <a:pt x="1723" y="555"/>
                    </a:lnTo>
                    <a:lnTo>
                      <a:pt x="1723" y="548"/>
                    </a:lnTo>
                    <a:lnTo>
                      <a:pt x="1723" y="548"/>
                    </a:lnTo>
                    <a:lnTo>
                      <a:pt x="1723" y="542"/>
                    </a:lnTo>
                    <a:lnTo>
                      <a:pt x="1723" y="542"/>
                    </a:lnTo>
                    <a:lnTo>
                      <a:pt x="1729" y="536"/>
                    </a:lnTo>
                    <a:lnTo>
                      <a:pt x="1729" y="536"/>
                    </a:lnTo>
                    <a:lnTo>
                      <a:pt x="1729" y="529"/>
                    </a:lnTo>
                    <a:lnTo>
                      <a:pt x="1729" y="529"/>
                    </a:lnTo>
                    <a:lnTo>
                      <a:pt x="1729" y="523"/>
                    </a:lnTo>
                    <a:lnTo>
                      <a:pt x="1729" y="517"/>
                    </a:lnTo>
                    <a:lnTo>
                      <a:pt x="1736" y="517"/>
                    </a:lnTo>
                    <a:lnTo>
                      <a:pt x="1736" y="510"/>
                    </a:lnTo>
                    <a:lnTo>
                      <a:pt x="1736" y="510"/>
                    </a:lnTo>
                    <a:lnTo>
                      <a:pt x="1736" y="504"/>
                    </a:lnTo>
                    <a:lnTo>
                      <a:pt x="1736" y="504"/>
                    </a:lnTo>
                    <a:lnTo>
                      <a:pt x="1736" y="497"/>
                    </a:lnTo>
                    <a:lnTo>
                      <a:pt x="1736" y="497"/>
                    </a:lnTo>
                    <a:lnTo>
                      <a:pt x="1742" y="491"/>
                    </a:lnTo>
                    <a:lnTo>
                      <a:pt x="1742" y="491"/>
                    </a:lnTo>
                    <a:lnTo>
                      <a:pt x="1742" y="485"/>
                    </a:lnTo>
                    <a:lnTo>
                      <a:pt x="1742" y="478"/>
                    </a:lnTo>
                    <a:lnTo>
                      <a:pt x="1742" y="478"/>
                    </a:lnTo>
                    <a:lnTo>
                      <a:pt x="1742" y="472"/>
                    </a:lnTo>
                    <a:lnTo>
                      <a:pt x="1742" y="472"/>
                    </a:lnTo>
                    <a:lnTo>
                      <a:pt x="1748" y="466"/>
                    </a:lnTo>
                    <a:lnTo>
                      <a:pt x="1748" y="466"/>
                    </a:lnTo>
                    <a:lnTo>
                      <a:pt x="1748" y="459"/>
                    </a:lnTo>
                    <a:lnTo>
                      <a:pt x="1748" y="453"/>
                    </a:lnTo>
                    <a:lnTo>
                      <a:pt x="1748" y="453"/>
                    </a:lnTo>
                    <a:lnTo>
                      <a:pt x="1748" y="446"/>
                    </a:lnTo>
                    <a:lnTo>
                      <a:pt x="1748" y="446"/>
                    </a:lnTo>
                    <a:lnTo>
                      <a:pt x="1755" y="440"/>
                    </a:lnTo>
                    <a:lnTo>
                      <a:pt x="1755" y="440"/>
                    </a:lnTo>
                    <a:lnTo>
                      <a:pt x="1755" y="434"/>
                    </a:lnTo>
                    <a:lnTo>
                      <a:pt x="1755" y="427"/>
                    </a:lnTo>
                    <a:lnTo>
                      <a:pt x="1755" y="427"/>
                    </a:lnTo>
                    <a:lnTo>
                      <a:pt x="1755" y="421"/>
                    </a:lnTo>
                    <a:lnTo>
                      <a:pt x="1761" y="414"/>
                    </a:lnTo>
                    <a:lnTo>
                      <a:pt x="1761" y="414"/>
                    </a:lnTo>
                    <a:lnTo>
                      <a:pt x="1761" y="408"/>
                    </a:lnTo>
                    <a:lnTo>
                      <a:pt x="1761" y="402"/>
                    </a:lnTo>
                    <a:lnTo>
                      <a:pt x="1761" y="402"/>
                    </a:lnTo>
                    <a:lnTo>
                      <a:pt x="1761" y="395"/>
                    </a:lnTo>
                    <a:lnTo>
                      <a:pt x="1761" y="395"/>
                    </a:lnTo>
                    <a:lnTo>
                      <a:pt x="1761" y="389"/>
                    </a:lnTo>
                    <a:lnTo>
                      <a:pt x="1767" y="389"/>
                    </a:lnTo>
                    <a:lnTo>
                      <a:pt x="1767" y="383"/>
                    </a:lnTo>
                    <a:lnTo>
                      <a:pt x="1767" y="376"/>
                    </a:lnTo>
                    <a:lnTo>
                      <a:pt x="1767" y="376"/>
                    </a:lnTo>
                    <a:lnTo>
                      <a:pt x="1767" y="370"/>
                    </a:lnTo>
                    <a:lnTo>
                      <a:pt x="1767" y="370"/>
                    </a:lnTo>
                    <a:lnTo>
                      <a:pt x="1767" y="363"/>
                    </a:lnTo>
                    <a:lnTo>
                      <a:pt x="1774" y="363"/>
                    </a:lnTo>
                    <a:lnTo>
                      <a:pt x="1774" y="357"/>
                    </a:lnTo>
                    <a:lnTo>
                      <a:pt x="1774" y="357"/>
                    </a:lnTo>
                    <a:lnTo>
                      <a:pt x="1774" y="351"/>
                    </a:lnTo>
                    <a:lnTo>
                      <a:pt x="1774" y="351"/>
                    </a:lnTo>
                    <a:lnTo>
                      <a:pt x="1774" y="351"/>
                    </a:lnTo>
                    <a:lnTo>
                      <a:pt x="1774" y="357"/>
                    </a:lnTo>
                    <a:lnTo>
                      <a:pt x="1780" y="357"/>
                    </a:lnTo>
                    <a:lnTo>
                      <a:pt x="1780" y="357"/>
                    </a:lnTo>
                    <a:lnTo>
                      <a:pt x="1780" y="357"/>
                    </a:lnTo>
                    <a:lnTo>
                      <a:pt x="1780" y="363"/>
                    </a:lnTo>
                    <a:lnTo>
                      <a:pt x="1780" y="363"/>
                    </a:lnTo>
                    <a:lnTo>
                      <a:pt x="1780" y="363"/>
                    </a:lnTo>
                    <a:lnTo>
                      <a:pt x="1780" y="363"/>
                    </a:lnTo>
                    <a:lnTo>
                      <a:pt x="1787" y="370"/>
                    </a:lnTo>
                    <a:lnTo>
                      <a:pt x="1787" y="370"/>
                    </a:lnTo>
                    <a:lnTo>
                      <a:pt x="1787" y="370"/>
                    </a:lnTo>
                    <a:lnTo>
                      <a:pt x="1787" y="370"/>
                    </a:lnTo>
                    <a:lnTo>
                      <a:pt x="1787" y="376"/>
                    </a:lnTo>
                    <a:lnTo>
                      <a:pt x="1787" y="376"/>
                    </a:lnTo>
                    <a:lnTo>
                      <a:pt x="1787" y="376"/>
                    </a:lnTo>
                    <a:lnTo>
                      <a:pt x="1793" y="376"/>
                    </a:lnTo>
                    <a:lnTo>
                      <a:pt x="1793" y="376"/>
                    </a:lnTo>
                    <a:lnTo>
                      <a:pt x="1793" y="383"/>
                    </a:lnTo>
                    <a:lnTo>
                      <a:pt x="1793" y="383"/>
                    </a:lnTo>
                    <a:lnTo>
                      <a:pt x="1793" y="383"/>
                    </a:lnTo>
                    <a:lnTo>
                      <a:pt x="1793" y="383"/>
                    </a:lnTo>
                    <a:lnTo>
                      <a:pt x="1793" y="389"/>
                    </a:lnTo>
                    <a:lnTo>
                      <a:pt x="1799" y="389"/>
                    </a:lnTo>
                    <a:lnTo>
                      <a:pt x="1799" y="389"/>
                    </a:lnTo>
                    <a:lnTo>
                      <a:pt x="1799" y="389"/>
                    </a:lnTo>
                    <a:lnTo>
                      <a:pt x="1799" y="389"/>
                    </a:lnTo>
                    <a:lnTo>
                      <a:pt x="1799" y="395"/>
                    </a:lnTo>
                    <a:lnTo>
                      <a:pt x="1799" y="395"/>
                    </a:lnTo>
                    <a:lnTo>
                      <a:pt x="1799" y="395"/>
                    </a:lnTo>
                    <a:lnTo>
                      <a:pt x="1806" y="395"/>
                    </a:lnTo>
                    <a:lnTo>
                      <a:pt x="1806" y="402"/>
                    </a:lnTo>
                    <a:lnTo>
                      <a:pt x="1806" y="402"/>
                    </a:lnTo>
                    <a:lnTo>
                      <a:pt x="1806" y="402"/>
                    </a:lnTo>
                    <a:lnTo>
                      <a:pt x="1806" y="402"/>
                    </a:lnTo>
                    <a:lnTo>
                      <a:pt x="1806" y="402"/>
                    </a:lnTo>
                    <a:lnTo>
                      <a:pt x="1806" y="408"/>
                    </a:lnTo>
                    <a:lnTo>
                      <a:pt x="1812" y="408"/>
                    </a:lnTo>
                    <a:lnTo>
                      <a:pt x="1812" y="408"/>
                    </a:lnTo>
                    <a:lnTo>
                      <a:pt x="1812" y="408"/>
                    </a:lnTo>
                    <a:lnTo>
                      <a:pt x="1812" y="414"/>
                    </a:lnTo>
                    <a:lnTo>
                      <a:pt x="1812" y="414"/>
                    </a:lnTo>
                    <a:lnTo>
                      <a:pt x="1812" y="414"/>
                    </a:lnTo>
                    <a:lnTo>
                      <a:pt x="1812" y="414"/>
                    </a:lnTo>
                    <a:lnTo>
                      <a:pt x="1819" y="414"/>
                    </a:lnTo>
                    <a:lnTo>
                      <a:pt x="1819" y="414"/>
                    </a:lnTo>
                    <a:lnTo>
                      <a:pt x="1819" y="414"/>
                    </a:lnTo>
                    <a:lnTo>
                      <a:pt x="1819" y="414"/>
                    </a:lnTo>
                    <a:lnTo>
                      <a:pt x="1819" y="414"/>
                    </a:lnTo>
                    <a:lnTo>
                      <a:pt x="1819" y="414"/>
                    </a:lnTo>
                    <a:lnTo>
                      <a:pt x="1825" y="414"/>
                    </a:lnTo>
                    <a:lnTo>
                      <a:pt x="1825" y="414"/>
                    </a:lnTo>
                    <a:lnTo>
                      <a:pt x="1825" y="414"/>
                    </a:lnTo>
                    <a:lnTo>
                      <a:pt x="1825" y="414"/>
                    </a:lnTo>
                    <a:lnTo>
                      <a:pt x="1825" y="414"/>
                    </a:lnTo>
                    <a:lnTo>
                      <a:pt x="1825" y="414"/>
                    </a:lnTo>
                    <a:lnTo>
                      <a:pt x="1825" y="414"/>
                    </a:lnTo>
                    <a:lnTo>
                      <a:pt x="1831" y="414"/>
                    </a:lnTo>
                    <a:lnTo>
                      <a:pt x="1831" y="414"/>
                    </a:lnTo>
                    <a:lnTo>
                      <a:pt x="1831" y="414"/>
                    </a:lnTo>
                    <a:lnTo>
                      <a:pt x="1831" y="414"/>
                    </a:lnTo>
                    <a:lnTo>
                      <a:pt x="1831" y="414"/>
                    </a:lnTo>
                    <a:lnTo>
                      <a:pt x="1831" y="414"/>
                    </a:lnTo>
                    <a:lnTo>
                      <a:pt x="1831" y="414"/>
                    </a:lnTo>
                    <a:lnTo>
                      <a:pt x="1838" y="414"/>
                    </a:lnTo>
                    <a:lnTo>
                      <a:pt x="1838" y="414"/>
                    </a:lnTo>
                    <a:lnTo>
                      <a:pt x="1838" y="414"/>
                    </a:lnTo>
                    <a:lnTo>
                      <a:pt x="1838" y="414"/>
                    </a:lnTo>
                    <a:lnTo>
                      <a:pt x="1838" y="414"/>
                    </a:lnTo>
                    <a:lnTo>
                      <a:pt x="1838" y="414"/>
                    </a:lnTo>
                    <a:lnTo>
                      <a:pt x="1838" y="414"/>
                    </a:lnTo>
                    <a:lnTo>
                      <a:pt x="1844" y="414"/>
                    </a:lnTo>
                    <a:lnTo>
                      <a:pt x="1844" y="408"/>
                    </a:lnTo>
                    <a:lnTo>
                      <a:pt x="1844" y="408"/>
                    </a:lnTo>
                    <a:lnTo>
                      <a:pt x="1844" y="408"/>
                    </a:lnTo>
                    <a:lnTo>
                      <a:pt x="1844" y="408"/>
                    </a:lnTo>
                    <a:lnTo>
                      <a:pt x="1844" y="408"/>
                    </a:lnTo>
                    <a:lnTo>
                      <a:pt x="1844" y="408"/>
                    </a:lnTo>
                    <a:lnTo>
                      <a:pt x="1850" y="408"/>
                    </a:lnTo>
                    <a:lnTo>
                      <a:pt x="1850" y="408"/>
                    </a:lnTo>
                    <a:lnTo>
                      <a:pt x="1850" y="408"/>
                    </a:lnTo>
                    <a:lnTo>
                      <a:pt x="1850" y="408"/>
                    </a:lnTo>
                    <a:lnTo>
                      <a:pt x="1850" y="408"/>
                    </a:lnTo>
                    <a:lnTo>
                      <a:pt x="1850" y="408"/>
                    </a:lnTo>
                    <a:lnTo>
                      <a:pt x="1850" y="408"/>
                    </a:lnTo>
                    <a:lnTo>
                      <a:pt x="1857" y="408"/>
                    </a:lnTo>
                    <a:lnTo>
                      <a:pt x="1857" y="408"/>
                    </a:lnTo>
                    <a:lnTo>
                      <a:pt x="1857" y="408"/>
                    </a:lnTo>
                    <a:lnTo>
                      <a:pt x="1857" y="408"/>
                    </a:lnTo>
                    <a:lnTo>
                      <a:pt x="1857" y="408"/>
                    </a:lnTo>
                    <a:lnTo>
                      <a:pt x="1857" y="408"/>
                    </a:lnTo>
                    <a:lnTo>
                      <a:pt x="1857" y="408"/>
                    </a:lnTo>
                    <a:lnTo>
                      <a:pt x="1863" y="408"/>
                    </a:lnTo>
                    <a:lnTo>
                      <a:pt x="1863" y="408"/>
                    </a:lnTo>
                    <a:lnTo>
                      <a:pt x="1863" y="408"/>
                    </a:lnTo>
                    <a:lnTo>
                      <a:pt x="1863" y="408"/>
                    </a:lnTo>
                    <a:lnTo>
                      <a:pt x="1863" y="408"/>
                    </a:lnTo>
                    <a:lnTo>
                      <a:pt x="1863" y="408"/>
                    </a:lnTo>
                    <a:lnTo>
                      <a:pt x="1863" y="408"/>
                    </a:lnTo>
                    <a:lnTo>
                      <a:pt x="1870" y="408"/>
                    </a:lnTo>
                    <a:lnTo>
                      <a:pt x="1870" y="408"/>
                    </a:lnTo>
                    <a:lnTo>
                      <a:pt x="1870" y="408"/>
                    </a:lnTo>
                    <a:lnTo>
                      <a:pt x="1870" y="408"/>
                    </a:lnTo>
                    <a:lnTo>
                      <a:pt x="1870" y="408"/>
                    </a:lnTo>
                    <a:lnTo>
                      <a:pt x="1870" y="408"/>
                    </a:lnTo>
                    <a:lnTo>
                      <a:pt x="1870" y="408"/>
                    </a:lnTo>
                    <a:lnTo>
                      <a:pt x="1876" y="408"/>
                    </a:lnTo>
                    <a:lnTo>
                      <a:pt x="1876" y="408"/>
                    </a:lnTo>
                    <a:lnTo>
                      <a:pt x="1876" y="408"/>
                    </a:lnTo>
                    <a:lnTo>
                      <a:pt x="1876" y="408"/>
                    </a:lnTo>
                    <a:lnTo>
                      <a:pt x="1876" y="408"/>
                    </a:lnTo>
                    <a:lnTo>
                      <a:pt x="1876" y="408"/>
                    </a:lnTo>
                    <a:lnTo>
                      <a:pt x="1876" y="402"/>
                    </a:lnTo>
                    <a:lnTo>
                      <a:pt x="1882" y="402"/>
                    </a:lnTo>
                    <a:lnTo>
                      <a:pt x="1882" y="402"/>
                    </a:lnTo>
                    <a:lnTo>
                      <a:pt x="1882" y="402"/>
                    </a:lnTo>
                    <a:lnTo>
                      <a:pt x="1882" y="402"/>
                    </a:lnTo>
                    <a:lnTo>
                      <a:pt x="1882" y="402"/>
                    </a:lnTo>
                    <a:lnTo>
                      <a:pt x="1882" y="402"/>
                    </a:lnTo>
                    <a:lnTo>
                      <a:pt x="1882" y="402"/>
                    </a:lnTo>
                    <a:lnTo>
                      <a:pt x="1889" y="395"/>
                    </a:lnTo>
                    <a:lnTo>
                      <a:pt x="1889" y="395"/>
                    </a:lnTo>
                    <a:lnTo>
                      <a:pt x="1889" y="395"/>
                    </a:lnTo>
                    <a:lnTo>
                      <a:pt x="1889" y="395"/>
                    </a:lnTo>
                    <a:lnTo>
                      <a:pt x="1889" y="395"/>
                    </a:lnTo>
                    <a:lnTo>
                      <a:pt x="1889" y="389"/>
                    </a:lnTo>
                    <a:lnTo>
                      <a:pt x="1889" y="389"/>
                    </a:lnTo>
                    <a:lnTo>
                      <a:pt x="1895" y="389"/>
                    </a:lnTo>
                    <a:lnTo>
                      <a:pt x="1895" y="389"/>
                    </a:lnTo>
                    <a:lnTo>
                      <a:pt x="1895" y="389"/>
                    </a:lnTo>
                    <a:lnTo>
                      <a:pt x="1895" y="383"/>
                    </a:lnTo>
                    <a:lnTo>
                      <a:pt x="1895" y="383"/>
                    </a:lnTo>
                    <a:lnTo>
                      <a:pt x="1895" y="383"/>
                    </a:lnTo>
                    <a:lnTo>
                      <a:pt x="1895" y="383"/>
                    </a:lnTo>
                    <a:lnTo>
                      <a:pt x="1901" y="376"/>
                    </a:lnTo>
                    <a:lnTo>
                      <a:pt x="1901" y="376"/>
                    </a:lnTo>
                    <a:lnTo>
                      <a:pt x="1901" y="376"/>
                    </a:lnTo>
                    <a:lnTo>
                      <a:pt x="1901" y="376"/>
                    </a:lnTo>
                    <a:lnTo>
                      <a:pt x="1901" y="370"/>
                    </a:lnTo>
                    <a:lnTo>
                      <a:pt x="1901" y="370"/>
                    </a:lnTo>
                    <a:lnTo>
                      <a:pt x="1901" y="370"/>
                    </a:lnTo>
                    <a:lnTo>
                      <a:pt x="1908" y="370"/>
                    </a:lnTo>
                    <a:lnTo>
                      <a:pt x="1908" y="370"/>
                    </a:lnTo>
                    <a:lnTo>
                      <a:pt x="1908" y="363"/>
                    </a:lnTo>
                    <a:lnTo>
                      <a:pt x="1908" y="363"/>
                    </a:lnTo>
                    <a:lnTo>
                      <a:pt x="1908" y="363"/>
                    </a:lnTo>
                    <a:lnTo>
                      <a:pt x="1908" y="357"/>
                    </a:lnTo>
                    <a:lnTo>
                      <a:pt x="1914" y="357"/>
                    </a:lnTo>
                    <a:lnTo>
                      <a:pt x="1914" y="357"/>
                    </a:lnTo>
                    <a:lnTo>
                      <a:pt x="1914" y="357"/>
                    </a:lnTo>
                    <a:lnTo>
                      <a:pt x="1914" y="351"/>
                    </a:lnTo>
                    <a:lnTo>
                      <a:pt x="1914" y="351"/>
                    </a:lnTo>
                    <a:lnTo>
                      <a:pt x="1914" y="351"/>
                    </a:lnTo>
                    <a:lnTo>
                      <a:pt x="1914" y="351"/>
                    </a:lnTo>
                    <a:lnTo>
                      <a:pt x="1914" y="351"/>
                    </a:lnTo>
                    <a:lnTo>
                      <a:pt x="1921" y="344"/>
                    </a:lnTo>
                    <a:lnTo>
                      <a:pt x="1921" y="344"/>
                    </a:lnTo>
                    <a:lnTo>
                      <a:pt x="1921" y="344"/>
                    </a:lnTo>
                    <a:lnTo>
                      <a:pt x="1921" y="344"/>
                    </a:lnTo>
                    <a:lnTo>
                      <a:pt x="1921" y="338"/>
                    </a:lnTo>
                    <a:lnTo>
                      <a:pt x="1921" y="338"/>
                    </a:lnTo>
                    <a:lnTo>
                      <a:pt x="1921" y="338"/>
                    </a:lnTo>
                    <a:lnTo>
                      <a:pt x="1927" y="338"/>
                    </a:lnTo>
                    <a:lnTo>
                      <a:pt x="1927" y="338"/>
                    </a:lnTo>
                    <a:lnTo>
                      <a:pt x="1927" y="332"/>
                    </a:lnTo>
                    <a:lnTo>
                      <a:pt x="1927" y="332"/>
                    </a:lnTo>
                    <a:lnTo>
                      <a:pt x="1927" y="332"/>
                    </a:lnTo>
                    <a:lnTo>
                      <a:pt x="1927" y="325"/>
                    </a:lnTo>
                    <a:lnTo>
                      <a:pt x="1933" y="325"/>
                    </a:lnTo>
                    <a:lnTo>
                      <a:pt x="1933" y="325"/>
                    </a:lnTo>
                    <a:lnTo>
                      <a:pt x="1933" y="325"/>
                    </a:lnTo>
                    <a:lnTo>
                      <a:pt x="1933" y="319"/>
                    </a:lnTo>
                    <a:lnTo>
                      <a:pt x="1933" y="319"/>
                    </a:lnTo>
                    <a:lnTo>
                      <a:pt x="1933" y="319"/>
                    </a:lnTo>
                    <a:lnTo>
                      <a:pt x="1933" y="319"/>
                    </a:lnTo>
                    <a:lnTo>
                      <a:pt x="1940" y="319"/>
                    </a:lnTo>
                    <a:lnTo>
                      <a:pt x="1940" y="312"/>
                    </a:lnTo>
                    <a:lnTo>
                      <a:pt x="1940" y="312"/>
                    </a:lnTo>
                    <a:lnTo>
                      <a:pt x="1940" y="312"/>
                    </a:lnTo>
                    <a:lnTo>
                      <a:pt x="1940" y="312"/>
                    </a:lnTo>
                    <a:lnTo>
                      <a:pt x="1940" y="306"/>
                    </a:lnTo>
                    <a:lnTo>
                      <a:pt x="1940" y="306"/>
                    </a:lnTo>
                    <a:lnTo>
                      <a:pt x="1940" y="306"/>
                    </a:lnTo>
                    <a:lnTo>
                      <a:pt x="1946" y="306"/>
                    </a:lnTo>
                    <a:lnTo>
                      <a:pt x="1946" y="300"/>
                    </a:lnTo>
                    <a:lnTo>
                      <a:pt x="1946" y="300"/>
                    </a:lnTo>
                    <a:lnTo>
                      <a:pt x="1946" y="300"/>
                    </a:lnTo>
                    <a:lnTo>
                      <a:pt x="1946" y="300"/>
                    </a:lnTo>
                    <a:lnTo>
                      <a:pt x="1946" y="300"/>
                    </a:lnTo>
                    <a:lnTo>
                      <a:pt x="1946" y="293"/>
                    </a:lnTo>
                    <a:lnTo>
                      <a:pt x="1953" y="293"/>
                    </a:lnTo>
                    <a:lnTo>
                      <a:pt x="1953" y="293"/>
                    </a:lnTo>
                    <a:lnTo>
                      <a:pt x="1953" y="293"/>
                    </a:lnTo>
                    <a:lnTo>
                      <a:pt x="1953" y="293"/>
                    </a:lnTo>
                    <a:lnTo>
                      <a:pt x="1953" y="300"/>
                    </a:lnTo>
                    <a:lnTo>
                      <a:pt x="1953" y="300"/>
                    </a:lnTo>
                    <a:lnTo>
                      <a:pt x="1953" y="300"/>
                    </a:lnTo>
                    <a:lnTo>
                      <a:pt x="1959" y="300"/>
                    </a:lnTo>
                    <a:lnTo>
                      <a:pt x="1959" y="306"/>
                    </a:lnTo>
                    <a:lnTo>
                      <a:pt x="1959" y="312"/>
                    </a:lnTo>
                    <a:lnTo>
                      <a:pt x="1959" y="312"/>
                    </a:lnTo>
                    <a:lnTo>
                      <a:pt x="1959" y="312"/>
                    </a:lnTo>
                    <a:lnTo>
                      <a:pt x="1959" y="319"/>
                    </a:lnTo>
                    <a:lnTo>
                      <a:pt x="1965" y="319"/>
                    </a:lnTo>
                    <a:lnTo>
                      <a:pt x="1965" y="319"/>
                    </a:lnTo>
                    <a:lnTo>
                      <a:pt x="1965" y="325"/>
                    </a:lnTo>
                    <a:lnTo>
                      <a:pt x="1965" y="325"/>
                    </a:lnTo>
                    <a:lnTo>
                      <a:pt x="1965" y="325"/>
                    </a:lnTo>
                    <a:lnTo>
                      <a:pt x="1965" y="332"/>
                    </a:lnTo>
                    <a:lnTo>
                      <a:pt x="1965" y="332"/>
                    </a:lnTo>
                    <a:lnTo>
                      <a:pt x="1972" y="332"/>
                    </a:lnTo>
                    <a:lnTo>
                      <a:pt x="1972" y="338"/>
                    </a:lnTo>
                    <a:lnTo>
                      <a:pt x="1972" y="338"/>
                    </a:lnTo>
                    <a:lnTo>
                      <a:pt x="1972" y="338"/>
                    </a:lnTo>
                    <a:lnTo>
                      <a:pt x="1972" y="344"/>
                    </a:lnTo>
                    <a:lnTo>
                      <a:pt x="1972" y="344"/>
                    </a:lnTo>
                    <a:lnTo>
                      <a:pt x="1972" y="351"/>
                    </a:lnTo>
                    <a:lnTo>
                      <a:pt x="1978" y="351"/>
                    </a:lnTo>
                    <a:lnTo>
                      <a:pt x="1978" y="351"/>
                    </a:lnTo>
                    <a:lnTo>
                      <a:pt x="1978" y="357"/>
                    </a:lnTo>
                    <a:lnTo>
                      <a:pt x="1978" y="357"/>
                    </a:lnTo>
                    <a:lnTo>
                      <a:pt x="1978" y="357"/>
                    </a:lnTo>
                    <a:lnTo>
                      <a:pt x="1978" y="363"/>
                    </a:lnTo>
                    <a:lnTo>
                      <a:pt x="1978" y="363"/>
                    </a:lnTo>
                    <a:lnTo>
                      <a:pt x="1984" y="363"/>
                    </a:lnTo>
                    <a:lnTo>
                      <a:pt x="1984" y="370"/>
                    </a:lnTo>
                    <a:lnTo>
                      <a:pt x="1984" y="370"/>
                    </a:lnTo>
                    <a:lnTo>
                      <a:pt x="1984" y="370"/>
                    </a:lnTo>
                    <a:lnTo>
                      <a:pt x="1984" y="376"/>
                    </a:lnTo>
                    <a:lnTo>
                      <a:pt x="1984" y="376"/>
                    </a:lnTo>
                    <a:lnTo>
                      <a:pt x="1984" y="376"/>
                    </a:lnTo>
                    <a:lnTo>
                      <a:pt x="1991" y="383"/>
                    </a:lnTo>
                    <a:lnTo>
                      <a:pt x="1991" y="383"/>
                    </a:lnTo>
                    <a:lnTo>
                      <a:pt x="1991" y="389"/>
                    </a:lnTo>
                    <a:lnTo>
                      <a:pt x="1991" y="389"/>
                    </a:lnTo>
                    <a:lnTo>
                      <a:pt x="1991" y="389"/>
                    </a:lnTo>
                    <a:lnTo>
                      <a:pt x="1991" y="395"/>
                    </a:lnTo>
                    <a:lnTo>
                      <a:pt x="1991" y="395"/>
                    </a:lnTo>
                    <a:lnTo>
                      <a:pt x="1997" y="395"/>
                    </a:lnTo>
                    <a:lnTo>
                      <a:pt x="1997" y="402"/>
                    </a:lnTo>
                    <a:lnTo>
                      <a:pt x="1997" y="402"/>
                    </a:lnTo>
                    <a:lnTo>
                      <a:pt x="1997" y="402"/>
                    </a:lnTo>
                    <a:lnTo>
                      <a:pt x="1997" y="408"/>
                    </a:lnTo>
                    <a:lnTo>
                      <a:pt x="1997" y="408"/>
                    </a:lnTo>
                    <a:lnTo>
                      <a:pt x="1997" y="408"/>
                    </a:lnTo>
                    <a:lnTo>
                      <a:pt x="2004" y="414"/>
                    </a:lnTo>
                    <a:lnTo>
                      <a:pt x="2004" y="414"/>
                    </a:lnTo>
                    <a:lnTo>
                      <a:pt x="2004" y="421"/>
                    </a:lnTo>
                    <a:lnTo>
                      <a:pt x="2004" y="421"/>
                    </a:lnTo>
                    <a:lnTo>
                      <a:pt x="2004" y="421"/>
                    </a:lnTo>
                    <a:lnTo>
                      <a:pt x="2004" y="427"/>
                    </a:lnTo>
                    <a:lnTo>
                      <a:pt x="2004" y="427"/>
                    </a:lnTo>
                    <a:lnTo>
                      <a:pt x="2010" y="427"/>
                    </a:lnTo>
                    <a:lnTo>
                      <a:pt x="2010" y="434"/>
                    </a:lnTo>
                    <a:lnTo>
                      <a:pt x="2010" y="434"/>
                    </a:lnTo>
                    <a:lnTo>
                      <a:pt x="2010" y="434"/>
                    </a:lnTo>
                    <a:lnTo>
                      <a:pt x="2010" y="440"/>
                    </a:lnTo>
                    <a:lnTo>
                      <a:pt x="2010" y="440"/>
                    </a:lnTo>
                    <a:lnTo>
                      <a:pt x="2010" y="440"/>
                    </a:lnTo>
                    <a:lnTo>
                      <a:pt x="2016" y="446"/>
                    </a:lnTo>
                    <a:lnTo>
                      <a:pt x="2016" y="446"/>
                    </a:lnTo>
                    <a:lnTo>
                      <a:pt x="2016" y="446"/>
                    </a:lnTo>
                    <a:lnTo>
                      <a:pt x="2016" y="453"/>
                    </a:lnTo>
                    <a:lnTo>
                      <a:pt x="2016" y="453"/>
                    </a:lnTo>
                    <a:lnTo>
                      <a:pt x="2016" y="459"/>
                    </a:lnTo>
                    <a:lnTo>
                      <a:pt x="2016" y="459"/>
                    </a:lnTo>
                    <a:lnTo>
                      <a:pt x="2023" y="459"/>
                    </a:lnTo>
                    <a:lnTo>
                      <a:pt x="2023" y="459"/>
                    </a:lnTo>
                    <a:lnTo>
                      <a:pt x="2023" y="466"/>
                    </a:lnTo>
                    <a:lnTo>
                      <a:pt x="2023" y="466"/>
                    </a:lnTo>
                    <a:lnTo>
                      <a:pt x="2023" y="466"/>
                    </a:lnTo>
                    <a:lnTo>
                      <a:pt x="2023" y="466"/>
                    </a:lnTo>
                    <a:lnTo>
                      <a:pt x="2023" y="466"/>
                    </a:lnTo>
                    <a:lnTo>
                      <a:pt x="2029" y="466"/>
                    </a:lnTo>
                    <a:lnTo>
                      <a:pt x="2029" y="472"/>
                    </a:lnTo>
                    <a:lnTo>
                      <a:pt x="2029" y="472"/>
                    </a:lnTo>
                    <a:lnTo>
                      <a:pt x="2029" y="472"/>
                    </a:lnTo>
                    <a:lnTo>
                      <a:pt x="2029" y="472"/>
                    </a:lnTo>
                    <a:lnTo>
                      <a:pt x="2029" y="472"/>
                    </a:lnTo>
                    <a:lnTo>
                      <a:pt x="2029" y="472"/>
                    </a:lnTo>
                    <a:lnTo>
                      <a:pt x="2036" y="472"/>
                    </a:lnTo>
                    <a:lnTo>
                      <a:pt x="2036" y="478"/>
                    </a:lnTo>
                    <a:lnTo>
                      <a:pt x="2036" y="478"/>
                    </a:lnTo>
                    <a:lnTo>
                      <a:pt x="2036" y="478"/>
                    </a:lnTo>
                    <a:lnTo>
                      <a:pt x="2036" y="478"/>
                    </a:lnTo>
                    <a:lnTo>
                      <a:pt x="2036" y="478"/>
                    </a:lnTo>
                    <a:lnTo>
                      <a:pt x="2036" y="478"/>
                    </a:lnTo>
                    <a:lnTo>
                      <a:pt x="2042" y="478"/>
                    </a:lnTo>
                    <a:lnTo>
                      <a:pt x="2042" y="478"/>
                    </a:lnTo>
                    <a:lnTo>
                      <a:pt x="2042" y="485"/>
                    </a:lnTo>
                    <a:lnTo>
                      <a:pt x="2042" y="485"/>
                    </a:lnTo>
                    <a:lnTo>
                      <a:pt x="2042" y="485"/>
                    </a:lnTo>
                    <a:lnTo>
                      <a:pt x="2042" y="485"/>
                    </a:lnTo>
                    <a:lnTo>
                      <a:pt x="2042" y="485"/>
                    </a:lnTo>
                    <a:lnTo>
                      <a:pt x="2048" y="485"/>
                    </a:lnTo>
                    <a:lnTo>
                      <a:pt x="2048" y="485"/>
                    </a:lnTo>
                    <a:lnTo>
                      <a:pt x="2048" y="491"/>
                    </a:lnTo>
                    <a:lnTo>
                      <a:pt x="2048" y="491"/>
                    </a:lnTo>
                    <a:lnTo>
                      <a:pt x="2048" y="491"/>
                    </a:lnTo>
                    <a:lnTo>
                      <a:pt x="2048" y="491"/>
                    </a:lnTo>
                    <a:lnTo>
                      <a:pt x="2048" y="491"/>
                    </a:lnTo>
                    <a:lnTo>
                      <a:pt x="2055" y="491"/>
                    </a:lnTo>
                    <a:lnTo>
                      <a:pt x="2055" y="491"/>
                    </a:lnTo>
                    <a:lnTo>
                      <a:pt x="2055" y="497"/>
                    </a:lnTo>
                    <a:lnTo>
                      <a:pt x="2055" y="497"/>
                    </a:lnTo>
                    <a:lnTo>
                      <a:pt x="2055" y="497"/>
                    </a:lnTo>
                    <a:lnTo>
                      <a:pt x="2055" y="497"/>
                    </a:lnTo>
                    <a:lnTo>
                      <a:pt x="2055" y="497"/>
                    </a:lnTo>
                    <a:lnTo>
                      <a:pt x="2061" y="497"/>
                    </a:lnTo>
                    <a:lnTo>
                      <a:pt x="2061" y="497"/>
                    </a:lnTo>
                    <a:lnTo>
                      <a:pt x="2061" y="504"/>
                    </a:lnTo>
                    <a:lnTo>
                      <a:pt x="2061" y="504"/>
                    </a:lnTo>
                    <a:lnTo>
                      <a:pt x="2061" y="504"/>
                    </a:lnTo>
                    <a:lnTo>
                      <a:pt x="2061" y="504"/>
                    </a:lnTo>
                    <a:lnTo>
                      <a:pt x="2061" y="504"/>
                    </a:lnTo>
                    <a:lnTo>
                      <a:pt x="2067" y="504"/>
                    </a:lnTo>
                    <a:lnTo>
                      <a:pt x="2067" y="504"/>
                    </a:lnTo>
                    <a:lnTo>
                      <a:pt x="2067" y="510"/>
                    </a:lnTo>
                    <a:lnTo>
                      <a:pt x="2067" y="510"/>
                    </a:lnTo>
                    <a:lnTo>
                      <a:pt x="2067" y="510"/>
                    </a:lnTo>
                    <a:lnTo>
                      <a:pt x="2067" y="510"/>
                    </a:lnTo>
                    <a:lnTo>
                      <a:pt x="2067" y="510"/>
                    </a:lnTo>
                    <a:lnTo>
                      <a:pt x="2074" y="510"/>
                    </a:lnTo>
                    <a:lnTo>
                      <a:pt x="2074" y="510"/>
                    </a:lnTo>
                    <a:lnTo>
                      <a:pt x="2074" y="517"/>
                    </a:lnTo>
                    <a:lnTo>
                      <a:pt x="2074" y="517"/>
                    </a:lnTo>
                    <a:lnTo>
                      <a:pt x="2074" y="517"/>
                    </a:lnTo>
                    <a:lnTo>
                      <a:pt x="2074" y="517"/>
                    </a:lnTo>
                    <a:lnTo>
                      <a:pt x="2074" y="517"/>
                    </a:lnTo>
                    <a:lnTo>
                      <a:pt x="2080" y="517"/>
                    </a:lnTo>
                    <a:lnTo>
                      <a:pt x="2080" y="517"/>
                    </a:lnTo>
                    <a:lnTo>
                      <a:pt x="2080" y="523"/>
                    </a:lnTo>
                    <a:lnTo>
                      <a:pt x="2080" y="523"/>
                    </a:lnTo>
                    <a:lnTo>
                      <a:pt x="2080" y="523"/>
                    </a:lnTo>
                    <a:lnTo>
                      <a:pt x="2080" y="523"/>
                    </a:lnTo>
                    <a:lnTo>
                      <a:pt x="2080" y="523"/>
                    </a:lnTo>
                    <a:lnTo>
                      <a:pt x="2087" y="523"/>
                    </a:lnTo>
                    <a:lnTo>
                      <a:pt x="2087" y="523"/>
                    </a:lnTo>
                    <a:lnTo>
                      <a:pt x="2087" y="529"/>
                    </a:lnTo>
                    <a:lnTo>
                      <a:pt x="2087" y="529"/>
                    </a:lnTo>
                    <a:lnTo>
                      <a:pt x="2087" y="529"/>
                    </a:lnTo>
                    <a:lnTo>
                      <a:pt x="2087" y="529"/>
                    </a:lnTo>
                    <a:lnTo>
                      <a:pt x="2093" y="529"/>
                    </a:lnTo>
                    <a:lnTo>
                      <a:pt x="2093" y="529"/>
                    </a:lnTo>
                    <a:lnTo>
                      <a:pt x="2093" y="529"/>
                    </a:lnTo>
                    <a:lnTo>
                      <a:pt x="2093" y="529"/>
                    </a:lnTo>
                    <a:lnTo>
                      <a:pt x="2093" y="529"/>
                    </a:lnTo>
                    <a:lnTo>
                      <a:pt x="2093" y="529"/>
                    </a:lnTo>
                    <a:lnTo>
                      <a:pt x="2093" y="529"/>
                    </a:lnTo>
                    <a:lnTo>
                      <a:pt x="2093" y="536"/>
                    </a:lnTo>
                    <a:lnTo>
                      <a:pt x="2099" y="536"/>
                    </a:lnTo>
                    <a:lnTo>
                      <a:pt x="2099" y="536"/>
                    </a:lnTo>
                    <a:lnTo>
                      <a:pt x="2099" y="536"/>
                    </a:lnTo>
                    <a:lnTo>
                      <a:pt x="2099" y="536"/>
                    </a:lnTo>
                    <a:lnTo>
                      <a:pt x="2099" y="536"/>
                    </a:lnTo>
                    <a:lnTo>
                      <a:pt x="2099" y="536"/>
                    </a:lnTo>
                    <a:lnTo>
                      <a:pt x="2099" y="536"/>
                    </a:lnTo>
                    <a:lnTo>
                      <a:pt x="2106" y="536"/>
                    </a:lnTo>
                    <a:lnTo>
                      <a:pt x="2106" y="536"/>
                    </a:lnTo>
                    <a:lnTo>
                      <a:pt x="2106" y="536"/>
                    </a:lnTo>
                    <a:lnTo>
                      <a:pt x="2106" y="536"/>
                    </a:lnTo>
                    <a:lnTo>
                      <a:pt x="2106" y="536"/>
                    </a:lnTo>
                    <a:lnTo>
                      <a:pt x="2106" y="536"/>
                    </a:lnTo>
                    <a:lnTo>
                      <a:pt x="2112" y="542"/>
                    </a:lnTo>
                    <a:lnTo>
                      <a:pt x="2112" y="542"/>
                    </a:lnTo>
                    <a:lnTo>
                      <a:pt x="2112" y="542"/>
                    </a:lnTo>
                    <a:lnTo>
                      <a:pt x="2112" y="542"/>
                    </a:lnTo>
                    <a:lnTo>
                      <a:pt x="2112" y="542"/>
                    </a:lnTo>
                    <a:lnTo>
                      <a:pt x="2112" y="542"/>
                    </a:lnTo>
                    <a:lnTo>
                      <a:pt x="2112" y="542"/>
                    </a:lnTo>
                    <a:lnTo>
                      <a:pt x="2118" y="542"/>
                    </a:lnTo>
                    <a:lnTo>
                      <a:pt x="2118" y="542"/>
                    </a:lnTo>
                    <a:lnTo>
                      <a:pt x="2118" y="542"/>
                    </a:lnTo>
                    <a:lnTo>
                      <a:pt x="2118" y="542"/>
                    </a:lnTo>
                    <a:lnTo>
                      <a:pt x="2118" y="542"/>
                    </a:lnTo>
                    <a:lnTo>
                      <a:pt x="2118" y="542"/>
                    </a:lnTo>
                    <a:lnTo>
                      <a:pt x="2118" y="542"/>
                    </a:lnTo>
                    <a:lnTo>
                      <a:pt x="2125" y="548"/>
                    </a:lnTo>
                    <a:lnTo>
                      <a:pt x="2125" y="548"/>
                    </a:lnTo>
                    <a:lnTo>
                      <a:pt x="2125" y="548"/>
                    </a:lnTo>
                    <a:lnTo>
                      <a:pt x="2125" y="548"/>
                    </a:lnTo>
                    <a:lnTo>
                      <a:pt x="2125" y="548"/>
                    </a:lnTo>
                    <a:lnTo>
                      <a:pt x="2125" y="548"/>
                    </a:lnTo>
                    <a:lnTo>
                      <a:pt x="2125" y="548"/>
                    </a:lnTo>
                    <a:lnTo>
                      <a:pt x="2131" y="548"/>
                    </a:lnTo>
                    <a:lnTo>
                      <a:pt x="2131" y="548"/>
                    </a:lnTo>
                    <a:lnTo>
                      <a:pt x="2131" y="548"/>
                    </a:lnTo>
                    <a:lnTo>
                      <a:pt x="2131" y="548"/>
                    </a:lnTo>
                    <a:lnTo>
                      <a:pt x="2131" y="548"/>
                    </a:lnTo>
                    <a:lnTo>
                      <a:pt x="2131" y="555"/>
                    </a:lnTo>
                    <a:lnTo>
                      <a:pt x="2131" y="555"/>
                    </a:lnTo>
                    <a:lnTo>
                      <a:pt x="2138" y="555"/>
                    </a:lnTo>
                    <a:lnTo>
                      <a:pt x="2138" y="555"/>
                    </a:lnTo>
                    <a:lnTo>
                      <a:pt x="2138" y="555"/>
                    </a:lnTo>
                    <a:lnTo>
                      <a:pt x="2138" y="555"/>
                    </a:lnTo>
                    <a:lnTo>
                      <a:pt x="2138" y="555"/>
                    </a:lnTo>
                    <a:lnTo>
                      <a:pt x="2138" y="555"/>
                    </a:lnTo>
                    <a:lnTo>
                      <a:pt x="2138" y="561"/>
                    </a:lnTo>
                    <a:lnTo>
                      <a:pt x="2144" y="561"/>
                    </a:lnTo>
                    <a:lnTo>
                      <a:pt x="2144" y="561"/>
                    </a:lnTo>
                    <a:lnTo>
                      <a:pt x="2144" y="561"/>
                    </a:lnTo>
                    <a:lnTo>
                      <a:pt x="2144" y="561"/>
                    </a:lnTo>
                    <a:lnTo>
                      <a:pt x="2144" y="561"/>
                    </a:lnTo>
                    <a:lnTo>
                      <a:pt x="2144" y="561"/>
                    </a:lnTo>
                    <a:lnTo>
                      <a:pt x="2144" y="561"/>
                    </a:lnTo>
                    <a:lnTo>
                      <a:pt x="2150" y="561"/>
                    </a:lnTo>
                    <a:lnTo>
                      <a:pt x="2150" y="568"/>
                    </a:lnTo>
                    <a:lnTo>
                      <a:pt x="2150" y="568"/>
                    </a:lnTo>
                    <a:lnTo>
                      <a:pt x="2150" y="568"/>
                    </a:lnTo>
                    <a:lnTo>
                      <a:pt x="2150" y="568"/>
                    </a:lnTo>
                    <a:lnTo>
                      <a:pt x="2150" y="568"/>
                    </a:lnTo>
                    <a:lnTo>
                      <a:pt x="2150" y="568"/>
                    </a:lnTo>
                    <a:lnTo>
                      <a:pt x="2157" y="568"/>
                    </a:lnTo>
                    <a:lnTo>
                      <a:pt x="2157" y="568"/>
                    </a:lnTo>
                    <a:lnTo>
                      <a:pt x="2157" y="574"/>
                    </a:lnTo>
                    <a:lnTo>
                      <a:pt x="2157" y="574"/>
                    </a:lnTo>
                    <a:lnTo>
                      <a:pt x="2157" y="574"/>
                    </a:lnTo>
                    <a:lnTo>
                      <a:pt x="2157" y="574"/>
                    </a:lnTo>
                    <a:lnTo>
                      <a:pt x="2157" y="574"/>
                    </a:lnTo>
                    <a:lnTo>
                      <a:pt x="2163" y="574"/>
                    </a:lnTo>
                    <a:lnTo>
                      <a:pt x="2163" y="574"/>
                    </a:lnTo>
                    <a:lnTo>
                      <a:pt x="2163" y="574"/>
                    </a:lnTo>
                    <a:lnTo>
                      <a:pt x="2163" y="574"/>
                    </a:lnTo>
                    <a:lnTo>
                      <a:pt x="2163" y="580"/>
                    </a:lnTo>
                    <a:lnTo>
                      <a:pt x="2163" y="580"/>
                    </a:lnTo>
                    <a:lnTo>
                      <a:pt x="2163" y="580"/>
                    </a:lnTo>
                    <a:lnTo>
                      <a:pt x="2170" y="580"/>
                    </a:lnTo>
                    <a:lnTo>
                      <a:pt x="2170" y="580"/>
                    </a:lnTo>
                    <a:lnTo>
                      <a:pt x="2170" y="580"/>
                    </a:lnTo>
                    <a:lnTo>
                      <a:pt x="2170" y="580"/>
                    </a:lnTo>
                    <a:lnTo>
                      <a:pt x="2170" y="580"/>
                    </a:lnTo>
                    <a:lnTo>
                      <a:pt x="2170" y="587"/>
                    </a:lnTo>
                    <a:lnTo>
                      <a:pt x="2176" y="587"/>
                    </a:lnTo>
                    <a:lnTo>
                      <a:pt x="2176" y="587"/>
                    </a:lnTo>
                    <a:lnTo>
                      <a:pt x="2176" y="587"/>
                    </a:lnTo>
                    <a:lnTo>
                      <a:pt x="2176" y="587"/>
                    </a:lnTo>
                    <a:lnTo>
                      <a:pt x="2176" y="587"/>
                    </a:lnTo>
                    <a:lnTo>
                      <a:pt x="2176" y="593"/>
                    </a:lnTo>
                    <a:lnTo>
                      <a:pt x="2176" y="593"/>
                    </a:lnTo>
                    <a:lnTo>
                      <a:pt x="2176" y="593"/>
                    </a:lnTo>
                    <a:lnTo>
                      <a:pt x="2182" y="593"/>
                    </a:lnTo>
                    <a:lnTo>
                      <a:pt x="2182" y="593"/>
                    </a:lnTo>
                    <a:lnTo>
                      <a:pt x="2182" y="593"/>
                    </a:lnTo>
                    <a:lnTo>
                      <a:pt x="2182" y="593"/>
                    </a:lnTo>
                    <a:lnTo>
                      <a:pt x="2182" y="600"/>
                    </a:lnTo>
                    <a:lnTo>
                      <a:pt x="2182" y="600"/>
                    </a:lnTo>
                    <a:lnTo>
                      <a:pt x="2182" y="600"/>
                    </a:lnTo>
                    <a:lnTo>
                      <a:pt x="2189" y="600"/>
                    </a:lnTo>
                    <a:lnTo>
                      <a:pt x="2189" y="600"/>
                    </a:lnTo>
                    <a:lnTo>
                      <a:pt x="2189" y="600"/>
                    </a:lnTo>
                    <a:lnTo>
                      <a:pt x="2189" y="600"/>
                    </a:lnTo>
                    <a:lnTo>
                      <a:pt x="2189" y="606"/>
                    </a:lnTo>
                    <a:lnTo>
                      <a:pt x="2189" y="606"/>
                    </a:lnTo>
                    <a:lnTo>
                      <a:pt x="2189" y="606"/>
                    </a:lnTo>
                    <a:lnTo>
                      <a:pt x="2195" y="606"/>
                    </a:lnTo>
                    <a:lnTo>
                      <a:pt x="2195" y="606"/>
                    </a:lnTo>
                    <a:lnTo>
                      <a:pt x="2195" y="606"/>
                    </a:lnTo>
                    <a:lnTo>
                      <a:pt x="2195" y="606"/>
                    </a:lnTo>
                    <a:lnTo>
                      <a:pt x="2195" y="612"/>
                    </a:lnTo>
                    <a:lnTo>
                      <a:pt x="2195" y="612"/>
                    </a:lnTo>
                    <a:lnTo>
                      <a:pt x="2195" y="612"/>
                    </a:lnTo>
                    <a:lnTo>
                      <a:pt x="2201" y="612"/>
                    </a:lnTo>
                    <a:lnTo>
                      <a:pt x="2201" y="612"/>
                    </a:lnTo>
                    <a:lnTo>
                      <a:pt x="2201" y="612"/>
                    </a:lnTo>
                    <a:lnTo>
                      <a:pt x="2201" y="612"/>
                    </a:lnTo>
                    <a:lnTo>
                      <a:pt x="2201" y="619"/>
                    </a:lnTo>
                    <a:lnTo>
                      <a:pt x="2201" y="619"/>
                    </a:lnTo>
                    <a:lnTo>
                      <a:pt x="2201" y="619"/>
                    </a:lnTo>
                    <a:lnTo>
                      <a:pt x="2208" y="619"/>
                    </a:lnTo>
                    <a:lnTo>
                      <a:pt x="2208" y="619"/>
                    </a:lnTo>
                    <a:lnTo>
                      <a:pt x="2208" y="619"/>
                    </a:lnTo>
                    <a:lnTo>
                      <a:pt x="2208" y="625"/>
                    </a:lnTo>
                    <a:lnTo>
                      <a:pt x="2208" y="625"/>
                    </a:lnTo>
                    <a:lnTo>
                      <a:pt x="2208" y="625"/>
                    </a:lnTo>
                    <a:lnTo>
                      <a:pt x="2208" y="625"/>
                    </a:lnTo>
                    <a:lnTo>
                      <a:pt x="2214" y="625"/>
                    </a:lnTo>
                    <a:lnTo>
                      <a:pt x="2214" y="625"/>
                    </a:lnTo>
                    <a:lnTo>
                      <a:pt x="2214" y="625"/>
                    </a:lnTo>
                    <a:lnTo>
                      <a:pt x="2214" y="631"/>
                    </a:lnTo>
                    <a:lnTo>
                      <a:pt x="2214" y="631"/>
                    </a:lnTo>
                    <a:lnTo>
                      <a:pt x="2214" y="631"/>
                    </a:lnTo>
                    <a:lnTo>
                      <a:pt x="2214" y="631"/>
                    </a:lnTo>
                    <a:lnTo>
                      <a:pt x="2221" y="631"/>
                    </a:lnTo>
                    <a:lnTo>
                      <a:pt x="2221" y="631"/>
                    </a:lnTo>
                    <a:lnTo>
                      <a:pt x="2221" y="631"/>
                    </a:lnTo>
                    <a:lnTo>
                      <a:pt x="2221" y="638"/>
                    </a:lnTo>
                    <a:lnTo>
                      <a:pt x="2221" y="638"/>
                    </a:lnTo>
                    <a:lnTo>
                      <a:pt x="2221" y="638"/>
                    </a:lnTo>
                    <a:lnTo>
                      <a:pt x="2221" y="638"/>
                    </a:lnTo>
                    <a:lnTo>
                      <a:pt x="2227" y="638"/>
                    </a:lnTo>
                    <a:lnTo>
                      <a:pt x="2227" y="638"/>
                    </a:lnTo>
                    <a:lnTo>
                      <a:pt x="2227" y="638"/>
                    </a:lnTo>
                    <a:lnTo>
                      <a:pt x="2227" y="644"/>
                    </a:lnTo>
                    <a:lnTo>
                      <a:pt x="2227" y="644"/>
                    </a:lnTo>
                    <a:lnTo>
                      <a:pt x="2227" y="644"/>
                    </a:lnTo>
                    <a:lnTo>
                      <a:pt x="2227" y="644"/>
                    </a:lnTo>
                    <a:lnTo>
                      <a:pt x="2233" y="644"/>
                    </a:lnTo>
                    <a:lnTo>
                      <a:pt x="2233" y="644"/>
                    </a:lnTo>
                    <a:lnTo>
                      <a:pt x="2233" y="644"/>
                    </a:lnTo>
                    <a:lnTo>
                      <a:pt x="2233" y="651"/>
                    </a:lnTo>
                    <a:lnTo>
                      <a:pt x="2233" y="651"/>
                    </a:lnTo>
                    <a:lnTo>
                      <a:pt x="2233" y="651"/>
                    </a:lnTo>
                    <a:lnTo>
                      <a:pt x="2233" y="651"/>
                    </a:lnTo>
                    <a:lnTo>
                      <a:pt x="2240" y="651"/>
                    </a:lnTo>
                    <a:lnTo>
                      <a:pt x="2240" y="651"/>
                    </a:lnTo>
                    <a:lnTo>
                      <a:pt x="2240" y="651"/>
                    </a:lnTo>
                    <a:lnTo>
                      <a:pt x="2240" y="651"/>
                    </a:lnTo>
                    <a:lnTo>
                      <a:pt x="2240" y="651"/>
                    </a:lnTo>
                    <a:lnTo>
                      <a:pt x="2240" y="651"/>
                    </a:lnTo>
                    <a:lnTo>
                      <a:pt x="2246" y="651"/>
                    </a:lnTo>
                    <a:lnTo>
                      <a:pt x="2246" y="651"/>
                    </a:lnTo>
                    <a:lnTo>
                      <a:pt x="2246" y="651"/>
                    </a:lnTo>
                    <a:lnTo>
                      <a:pt x="2246" y="651"/>
                    </a:lnTo>
                    <a:lnTo>
                      <a:pt x="2246" y="651"/>
                    </a:lnTo>
                    <a:lnTo>
                      <a:pt x="2246" y="651"/>
                    </a:lnTo>
                    <a:lnTo>
                      <a:pt x="2246" y="644"/>
                    </a:lnTo>
                    <a:lnTo>
                      <a:pt x="2253" y="644"/>
                    </a:lnTo>
                    <a:lnTo>
                      <a:pt x="2253" y="644"/>
                    </a:lnTo>
                    <a:lnTo>
                      <a:pt x="2253" y="644"/>
                    </a:lnTo>
                    <a:lnTo>
                      <a:pt x="2253" y="644"/>
                    </a:lnTo>
                    <a:lnTo>
                      <a:pt x="2253" y="644"/>
                    </a:lnTo>
                    <a:lnTo>
                      <a:pt x="2253" y="644"/>
                    </a:lnTo>
                    <a:lnTo>
                      <a:pt x="2253" y="644"/>
                    </a:lnTo>
                    <a:lnTo>
                      <a:pt x="2259" y="644"/>
                    </a:lnTo>
                    <a:lnTo>
                      <a:pt x="2259" y="644"/>
                    </a:lnTo>
                    <a:lnTo>
                      <a:pt x="2259" y="644"/>
                    </a:lnTo>
                    <a:lnTo>
                      <a:pt x="2259" y="644"/>
                    </a:lnTo>
                    <a:lnTo>
                      <a:pt x="2259" y="644"/>
                    </a:lnTo>
                    <a:lnTo>
                      <a:pt x="2259" y="638"/>
                    </a:lnTo>
                    <a:lnTo>
                      <a:pt x="2259" y="638"/>
                    </a:lnTo>
                    <a:lnTo>
                      <a:pt x="2265" y="638"/>
                    </a:lnTo>
                    <a:lnTo>
                      <a:pt x="2265" y="638"/>
                    </a:lnTo>
                    <a:lnTo>
                      <a:pt x="2265" y="638"/>
                    </a:lnTo>
                    <a:lnTo>
                      <a:pt x="2265" y="638"/>
                    </a:lnTo>
                    <a:lnTo>
                      <a:pt x="2265" y="638"/>
                    </a:lnTo>
                    <a:lnTo>
                      <a:pt x="2265" y="638"/>
                    </a:lnTo>
                    <a:lnTo>
                      <a:pt x="2265" y="638"/>
                    </a:lnTo>
                    <a:lnTo>
                      <a:pt x="2272" y="638"/>
                    </a:lnTo>
                    <a:lnTo>
                      <a:pt x="2272" y="638"/>
                    </a:lnTo>
                    <a:lnTo>
                      <a:pt x="2272" y="638"/>
                    </a:lnTo>
                    <a:lnTo>
                      <a:pt x="2272" y="638"/>
                    </a:lnTo>
                    <a:lnTo>
                      <a:pt x="2272" y="631"/>
                    </a:lnTo>
                    <a:lnTo>
                      <a:pt x="2272" y="631"/>
                    </a:lnTo>
                    <a:lnTo>
                      <a:pt x="2272" y="631"/>
                    </a:lnTo>
                    <a:lnTo>
                      <a:pt x="2278" y="631"/>
                    </a:lnTo>
                    <a:lnTo>
                      <a:pt x="2278" y="631"/>
                    </a:lnTo>
                    <a:lnTo>
                      <a:pt x="2278" y="631"/>
                    </a:lnTo>
                    <a:lnTo>
                      <a:pt x="2278" y="631"/>
                    </a:lnTo>
                    <a:lnTo>
                      <a:pt x="2278" y="631"/>
                    </a:lnTo>
                    <a:lnTo>
                      <a:pt x="2278" y="631"/>
                    </a:lnTo>
                    <a:lnTo>
                      <a:pt x="2278" y="631"/>
                    </a:lnTo>
                    <a:lnTo>
                      <a:pt x="2284" y="631"/>
                    </a:lnTo>
                    <a:lnTo>
                      <a:pt x="2284" y="631"/>
                    </a:lnTo>
                    <a:lnTo>
                      <a:pt x="2284" y="625"/>
                    </a:lnTo>
                    <a:lnTo>
                      <a:pt x="2284" y="625"/>
                    </a:lnTo>
                    <a:lnTo>
                      <a:pt x="2284" y="625"/>
                    </a:lnTo>
                    <a:lnTo>
                      <a:pt x="2284" y="625"/>
                    </a:lnTo>
                    <a:lnTo>
                      <a:pt x="2284" y="625"/>
                    </a:lnTo>
                    <a:lnTo>
                      <a:pt x="2291" y="625"/>
                    </a:lnTo>
                    <a:lnTo>
                      <a:pt x="2291" y="625"/>
                    </a:lnTo>
                    <a:lnTo>
                      <a:pt x="2291" y="625"/>
                    </a:lnTo>
                    <a:lnTo>
                      <a:pt x="2291" y="625"/>
                    </a:lnTo>
                    <a:lnTo>
                      <a:pt x="2291" y="625"/>
                    </a:lnTo>
                    <a:lnTo>
                      <a:pt x="2291" y="625"/>
                    </a:lnTo>
                    <a:lnTo>
                      <a:pt x="2291" y="625"/>
                    </a:lnTo>
                    <a:lnTo>
                      <a:pt x="2297" y="625"/>
                    </a:lnTo>
                    <a:lnTo>
                      <a:pt x="2297" y="619"/>
                    </a:lnTo>
                    <a:lnTo>
                      <a:pt x="2297" y="619"/>
                    </a:lnTo>
                    <a:lnTo>
                      <a:pt x="2297" y="619"/>
                    </a:lnTo>
                    <a:lnTo>
                      <a:pt x="2297" y="619"/>
                    </a:lnTo>
                    <a:lnTo>
                      <a:pt x="2297" y="619"/>
                    </a:lnTo>
                    <a:lnTo>
                      <a:pt x="2297" y="619"/>
                    </a:lnTo>
                    <a:lnTo>
                      <a:pt x="2304" y="619"/>
                    </a:lnTo>
                    <a:lnTo>
                      <a:pt x="2304" y="619"/>
                    </a:lnTo>
                    <a:lnTo>
                      <a:pt x="2304" y="619"/>
                    </a:lnTo>
                    <a:lnTo>
                      <a:pt x="2304" y="619"/>
                    </a:lnTo>
                    <a:lnTo>
                      <a:pt x="2304" y="619"/>
                    </a:lnTo>
                    <a:lnTo>
                      <a:pt x="2304" y="619"/>
                    </a:lnTo>
                    <a:lnTo>
                      <a:pt x="2304" y="619"/>
                    </a:lnTo>
                    <a:lnTo>
                      <a:pt x="2310" y="612"/>
                    </a:lnTo>
                    <a:lnTo>
                      <a:pt x="2310" y="612"/>
                    </a:lnTo>
                    <a:lnTo>
                      <a:pt x="2310" y="612"/>
                    </a:lnTo>
                    <a:lnTo>
                      <a:pt x="2310" y="612"/>
                    </a:lnTo>
                    <a:lnTo>
                      <a:pt x="2310" y="612"/>
                    </a:lnTo>
                    <a:lnTo>
                      <a:pt x="2310" y="612"/>
                    </a:lnTo>
                    <a:lnTo>
                      <a:pt x="2310" y="612"/>
                    </a:lnTo>
                    <a:lnTo>
                      <a:pt x="2316" y="606"/>
                    </a:lnTo>
                    <a:lnTo>
                      <a:pt x="2316" y="606"/>
                    </a:lnTo>
                    <a:lnTo>
                      <a:pt x="2316" y="606"/>
                    </a:lnTo>
                    <a:lnTo>
                      <a:pt x="2316" y="606"/>
                    </a:lnTo>
                    <a:lnTo>
                      <a:pt x="2316" y="606"/>
                    </a:lnTo>
                    <a:lnTo>
                      <a:pt x="2316" y="606"/>
                    </a:lnTo>
                    <a:lnTo>
                      <a:pt x="2316" y="606"/>
                    </a:lnTo>
                    <a:lnTo>
                      <a:pt x="2323" y="606"/>
                    </a:lnTo>
                    <a:lnTo>
                      <a:pt x="2323" y="600"/>
                    </a:lnTo>
                    <a:lnTo>
                      <a:pt x="2323" y="600"/>
                    </a:lnTo>
                    <a:lnTo>
                      <a:pt x="2323" y="600"/>
                    </a:lnTo>
                    <a:lnTo>
                      <a:pt x="2323" y="600"/>
                    </a:lnTo>
                    <a:lnTo>
                      <a:pt x="2323" y="600"/>
                    </a:lnTo>
                    <a:lnTo>
                      <a:pt x="2323" y="600"/>
                    </a:lnTo>
                    <a:lnTo>
                      <a:pt x="2329" y="600"/>
                    </a:lnTo>
                    <a:lnTo>
                      <a:pt x="2329" y="600"/>
                    </a:lnTo>
                    <a:lnTo>
                      <a:pt x="2329" y="593"/>
                    </a:lnTo>
                    <a:lnTo>
                      <a:pt x="2329" y="593"/>
                    </a:lnTo>
                    <a:lnTo>
                      <a:pt x="2329" y="593"/>
                    </a:lnTo>
                    <a:lnTo>
                      <a:pt x="2329" y="593"/>
                    </a:lnTo>
                    <a:lnTo>
                      <a:pt x="2329" y="593"/>
                    </a:lnTo>
                    <a:lnTo>
                      <a:pt x="2335" y="593"/>
                    </a:lnTo>
                    <a:lnTo>
                      <a:pt x="2335" y="593"/>
                    </a:lnTo>
                    <a:lnTo>
                      <a:pt x="2335" y="587"/>
                    </a:lnTo>
                    <a:lnTo>
                      <a:pt x="2335" y="587"/>
                    </a:lnTo>
                    <a:lnTo>
                      <a:pt x="2335" y="587"/>
                    </a:lnTo>
                    <a:lnTo>
                      <a:pt x="2335" y="587"/>
                    </a:lnTo>
                    <a:lnTo>
                      <a:pt x="2335" y="587"/>
                    </a:lnTo>
                    <a:lnTo>
                      <a:pt x="2342" y="587"/>
                    </a:lnTo>
                    <a:lnTo>
                      <a:pt x="2342" y="587"/>
                    </a:lnTo>
                    <a:lnTo>
                      <a:pt x="2342" y="587"/>
                    </a:lnTo>
                    <a:lnTo>
                      <a:pt x="2342" y="580"/>
                    </a:lnTo>
                    <a:lnTo>
                      <a:pt x="2342" y="580"/>
                    </a:lnTo>
                    <a:lnTo>
                      <a:pt x="2342" y="580"/>
                    </a:lnTo>
                    <a:lnTo>
                      <a:pt x="2342" y="580"/>
                    </a:lnTo>
                    <a:lnTo>
                      <a:pt x="2348" y="580"/>
                    </a:lnTo>
                    <a:lnTo>
                      <a:pt x="2348" y="580"/>
                    </a:lnTo>
                    <a:lnTo>
                      <a:pt x="2348" y="580"/>
                    </a:lnTo>
                    <a:lnTo>
                      <a:pt x="2348" y="580"/>
                    </a:lnTo>
                    <a:lnTo>
                      <a:pt x="2348" y="574"/>
                    </a:lnTo>
                    <a:lnTo>
                      <a:pt x="2348" y="574"/>
                    </a:lnTo>
                    <a:lnTo>
                      <a:pt x="2348" y="574"/>
                    </a:lnTo>
                    <a:lnTo>
                      <a:pt x="2355" y="574"/>
                    </a:lnTo>
                    <a:lnTo>
                      <a:pt x="2355" y="574"/>
                    </a:lnTo>
                    <a:lnTo>
                      <a:pt x="2355" y="574"/>
                    </a:lnTo>
                    <a:lnTo>
                      <a:pt x="2355" y="574"/>
                    </a:lnTo>
                    <a:lnTo>
                      <a:pt x="2355" y="574"/>
                    </a:lnTo>
                    <a:lnTo>
                      <a:pt x="2355" y="568"/>
                    </a:lnTo>
                    <a:lnTo>
                      <a:pt x="2355" y="568"/>
                    </a:lnTo>
                    <a:lnTo>
                      <a:pt x="2361" y="568"/>
                    </a:lnTo>
                    <a:lnTo>
                      <a:pt x="2361" y="568"/>
                    </a:lnTo>
                    <a:lnTo>
                      <a:pt x="2361" y="568"/>
                    </a:lnTo>
                    <a:lnTo>
                      <a:pt x="2361" y="568"/>
                    </a:lnTo>
                    <a:lnTo>
                      <a:pt x="2361" y="568"/>
                    </a:lnTo>
                    <a:lnTo>
                      <a:pt x="2361" y="561"/>
                    </a:lnTo>
                    <a:lnTo>
                      <a:pt x="2361" y="561"/>
                    </a:lnTo>
                    <a:lnTo>
                      <a:pt x="2367" y="561"/>
                    </a:lnTo>
                    <a:lnTo>
                      <a:pt x="2367" y="561"/>
                    </a:lnTo>
                    <a:lnTo>
                      <a:pt x="2367" y="561"/>
                    </a:lnTo>
                    <a:lnTo>
                      <a:pt x="2367" y="561"/>
                    </a:lnTo>
                    <a:lnTo>
                      <a:pt x="2367" y="561"/>
                    </a:lnTo>
                    <a:lnTo>
                      <a:pt x="2367" y="561"/>
                    </a:lnTo>
                    <a:lnTo>
                      <a:pt x="2367" y="555"/>
                    </a:lnTo>
                    <a:lnTo>
                      <a:pt x="2374" y="555"/>
                    </a:lnTo>
                    <a:lnTo>
                      <a:pt x="2374" y="555"/>
                    </a:lnTo>
                    <a:lnTo>
                      <a:pt x="2374" y="555"/>
                    </a:lnTo>
                    <a:lnTo>
                      <a:pt x="2374" y="555"/>
                    </a:lnTo>
                    <a:lnTo>
                      <a:pt x="2374" y="548"/>
                    </a:lnTo>
                    <a:lnTo>
                      <a:pt x="2374" y="548"/>
                    </a:lnTo>
                    <a:lnTo>
                      <a:pt x="2380" y="548"/>
                    </a:lnTo>
                    <a:lnTo>
                      <a:pt x="2380" y="548"/>
                    </a:lnTo>
                    <a:lnTo>
                      <a:pt x="2380" y="542"/>
                    </a:lnTo>
                    <a:lnTo>
                      <a:pt x="2380" y="542"/>
                    </a:lnTo>
                    <a:lnTo>
                      <a:pt x="2380" y="542"/>
                    </a:lnTo>
                    <a:lnTo>
                      <a:pt x="2380" y="536"/>
                    </a:lnTo>
                    <a:lnTo>
                      <a:pt x="2380" y="536"/>
                    </a:lnTo>
                    <a:lnTo>
                      <a:pt x="2387" y="536"/>
                    </a:lnTo>
                    <a:lnTo>
                      <a:pt x="2387" y="529"/>
                    </a:lnTo>
                    <a:lnTo>
                      <a:pt x="2387" y="529"/>
                    </a:lnTo>
                    <a:lnTo>
                      <a:pt x="2387" y="529"/>
                    </a:lnTo>
                    <a:lnTo>
                      <a:pt x="2387" y="523"/>
                    </a:lnTo>
                    <a:lnTo>
                      <a:pt x="2387" y="523"/>
                    </a:lnTo>
                    <a:lnTo>
                      <a:pt x="2387" y="517"/>
                    </a:lnTo>
                    <a:lnTo>
                      <a:pt x="2393" y="517"/>
                    </a:lnTo>
                    <a:lnTo>
                      <a:pt x="2393" y="517"/>
                    </a:lnTo>
                    <a:lnTo>
                      <a:pt x="2393" y="510"/>
                    </a:lnTo>
                    <a:lnTo>
                      <a:pt x="2393" y="510"/>
                    </a:lnTo>
                    <a:lnTo>
                      <a:pt x="2393" y="510"/>
                    </a:lnTo>
                    <a:lnTo>
                      <a:pt x="2393" y="504"/>
                    </a:lnTo>
                    <a:lnTo>
                      <a:pt x="2393" y="504"/>
                    </a:lnTo>
                    <a:lnTo>
                      <a:pt x="2399" y="504"/>
                    </a:lnTo>
                    <a:lnTo>
                      <a:pt x="2399" y="497"/>
                    </a:lnTo>
                    <a:lnTo>
                      <a:pt x="2399" y="497"/>
                    </a:lnTo>
                    <a:lnTo>
                      <a:pt x="2399" y="497"/>
                    </a:lnTo>
                    <a:lnTo>
                      <a:pt x="2399" y="491"/>
                    </a:lnTo>
                    <a:lnTo>
                      <a:pt x="2399" y="491"/>
                    </a:lnTo>
                    <a:lnTo>
                      <a:pt x="2399" y="491"/>
                    </a:lnTo>
                    <a:lnTo>
                      <a:pt x="2406" y="485"/>
                    </a:lnTo>
                    <a:lnTo>
                      <a:pt x="2406" y="485"/>
                    </a:lnTo>
                    <a:lnTo>
                      <a:pt x="2406" y="485"/>
                    </a:lnTo>
                    <a:lnTo>
                      <a:pt x="2406" y="478"/>
                    </a:lnTo>
                    <a:lnTo>
                      <a:pt x="2406" y="478"/>
                    </a:lnTo>
                    <a:lnTo>
                      <a:pt x="2406" y="478"/>
                    </a:lnTo>
                    <a:lnTo>
                      <a:pt x="2406" y="472"/>
                    </a:lnTo>
                    <a:lnTo>
                      <a:pt x="2412" y="472"/>
                    </a:lnTo>
                    <a:lnTo>
                      <a:pt x="2412" y="466"/>
                    </a:lnTo>
                    <a:lnTo>
                      <a:pt x="2412" y="466"/>
                    </a:lnTo>
                    <a:lnTo>
                      <a:pt x="2412" y="466"/>
                    </a:lnTo>
                    <a:lnTo>
                      <a:pt x="2412" y="459"/>
                    </a:lnTo>
                    <a:lnTo>
                      <a:pt x="2412" y="459"/>
                    </a:lnTo>
                    <a:lnTo>
                      <a:pt x="2412" y="459"/>
                    </a:lnTo>
                    <a:lnTo>
                      <a:pt x="2418" y="453"/>
                    </a:lnTo>
                    <a:lnTo>
                      <a:pt x="2418" y="453"/>
                    </a:lnTo>
                    <a:lnTo>
                      <a:pt x="2418" y="453"/>
                    </a:lnTo>
                    <a:lnTo>
                      <a:pt x="2418" y="446"/>
                    </a:lnTo>
                    <a:lnTo>
                      <a:pt x="2418" y="446"/>
                    </a:lnTo>
                    <a:lnTo>
                      <a:pt x="2418" y="446"/>
                    </a:lnTo>
                    <a:lnTo>
                      <a:pt x="2418" y="440"/>
                    </a:lnTo>
                    <a:lnTo>
                      <a:pt x="2425" y="440"/>
                    </a:lnTo>
                    <a:lnTo>
                      <a:pt x="2425" y="440"/>
                    </a:lnTo>
                    <a:lnTo>
                      <a:pt x="2425" y="434"/>
                    </a:lnTo>
                    <a:lnTo>
                      <a:pt x="2425" y="434"/>
                    </a:lnTo>
                    <a:lnTo>
                      <a:pt x="2425" y="434"/>
                    </a:lnTo>
                    <a:lnTo>
                      <a:pt x="2425" y="427"/>
                    </a:lnTo>
                    <a:lnTo>
                      <a:pt x="2425" y="427"/>
                    </a:lnTo>
                    <a:lnTo>
                      <a:pt x="2431" y="421"/>
                    </a:lnTo>
                    <a:lnTo>
                      <a:pt x="2431" y="421"/>
                    </a:lnTo>
                    <a:lnTo>
                      <a:pt x="2431" y="414"/>
                    </a:lnTo>
                    <a:lnTo>
                      <a:pt x="2431" y="414"/>
                    </a:lnTo>
                    <a:lnTo>
                      <a:pt x="2431" y="414"/>
                    </a:lnTo>
                    <a:lnTo>
                      <a:pt x="2431" y="408"/>
                    </a:lnTo>
                    <a:lnTo>
                      <a:pt x="2431" y="408"/>
                    </a:lnTo>
                    <a:lnTo>
                      <a:pt x="2438" y="408"/>
                    </a:lnTo>
                    <a:lnTo>
                      <a:pt x="2438" y="402"/>
                    </a:lnTo>
                    <a:lnTo>
                      <a:pt x="2438" y="402"/>
                    </a:lnTo>
                    <a:lnTo>
                      <a:pt x="2438" y="402"/>
                    </a:lnTo>
                    <a:lnTo>
                      <a:pt x="2438" y="395"/>
                    </a:lnTo>
                    <a:lnTo>
                      <a:pt x="2438" y="395"/>
                    </a:lnTo>
                    <a:lnTo>
                      <a:pt x="2438" y="395"/>
                    </a:lnTo>
                    <a:lnTo>
                      <a:pt x="2444" y="389"/>
                    </a:lnTo>
                    <a:lnTo>
                      <a:pt x="2444" y="389"/>
                    </a:lnTo>
                    <a:lnTo>
                      <a:pt x="2444" y="383"/>
                    </a:lnTo>
                    <a:lnTo>
                      <a:pt x="2444" y="383"/>
                    </a:lnTo>
                    <a:lnTo>
                      <a:pt x="2444" y="376"/>
                    </a:lnTo>
                    <a:lnTo>
                      <a:pt x="2444" y="376"/>
                    </a:lnTo>
                    <a:lnTo>
                      <a:pt x="2444" y="370"/>
                    </a:lnTo>
                    <a:lnTo>
                      <a:pt x="2450" y="363"/>
                    </a:lnTo>
                    <a:lnTo>
                      <a:pt x="2450" y="363"/>
                    </a:lnTo>
                    <a:lnTo>
                      <a:pt x="2450" y="357"/>
                    </a:lnTo>
                    <a:lnTo>
                      <a:pt x="2450" y="351"/>
                    </a:lnTo>
                    <a:lnTo>
                      <a:pt x="2450" y="351"/>
                    </a:lnTo>
                    <a:lnTo>
                      <a:pt x="2450" y="344"/>
                    </a:lnTo>
                    <a:lnTo>
                      <a:pt x="2450" y="338"/>
                    </a:lnTo>
                    <a:lnTo>
                      <a:pt x="2457" y="338"/>
                    </a:lnTo>
                    <a:lnTo>
                      <a:pt x="2457" y="332"/>
                    </a:lnTo>
                    <a:lnTo>
                      <a:pt x="2457" y="325"/>
                    </a:lnTo>
                    <a:lnTo>
                      <a:pt x="2457" y="319"/>
                    </a:lnTo>
                    <a:lnTo>
                      <a:pt x="2457" y="319"/>
                    </a:lnTo>
                    <a:lnTo>
                      <a:pt x="2457" y="312"/>
                    </a:lnTo>
                    <a:lnTo>
                      <a:pt x="2457" y="306"/>
                    </a:lnTo>
                    <a:lnTo>
                      <a:pt x="2463" y="306"/>
                    </a:lnTo>
                    <a:lnTo>
                      <a:pt x="2463" y="300"/>
                    </a:lnTo>
                    <a:lnTo>
                      <a:pt x="2463" y="293"/>
                    </a:lnTo>
                    <a:lnTo>
                      <a:pt x="2463" y="293"/>
                    </a:lnTo>
                    <a:lnTo>
                      <a:pt x="2463" y="287"/>
                    </a:lnTo>
                    <a:lnTo>
                      <a:pt x="2463" y="281"/>
                    </a:lnTo>
                    <a:lnTo>
                      <a:pt x="2463" y="281"/>
                    </a:lnTo>
                    <a:lnTo>
                      <a:pt x="2470" y="274"/>
                    </a:lnTo>
                    <a:lnTo>
                      <a:pt x="2470" y="268"/>
                    </a:lnTo>
                    <a:lnTo>
                      <a:pt x="2470" y="268"/>
                    </a:lnTo>
                    <a:lnTo>
                      <a:pt x="2470" y="261"/>
                    </a:lnTo>
                    <a:lnTo>
                      <a:pt x="2470" y="255"/>
                    </a:lnTo>
                    <a:lnTo>
                      <a:pt x="2470" y="249"/>
                    </a:lnTo>
                    <a:lnTo>
                      <a:pt x="2476" y="242"/>
                    </a:lnTo>
                    <a:lnTo>
                      <a:pt x="2476" y="236"/>
                    </a:lnTo>
                    <a:lnTo>
                      <a:pt x="2476" y="236"/>
                    </a:lnTo>
                    <a:lnTo>
                      <a:pt x="2476" y="229"/>
                    </a:lnTo>
                    <a:lnTo>
                      <a:pt x="2476" y="223"/>
                    </a:lnTo>
                    <a:lnTo>
                      <a:pt x="2476" y="223"/>
                    </a:lnTo>
                    <a:lnTo>
                      <a:pt x="2476" y="217"/>
                    </a:lnTo>
                    <a:lnTo>
                      <a:pt x="2482" y="210"/>
                    </a:lnTo>
                    <a:lnTo>
                      <a:pt x="2482" y="210"/>
                    </a:lnTo>
                    <a:lnTo>
                      <a:pt x="2482" y="204"/>
                    </a:lnTo>
                    <a:lnTo>
                      <a:pt x="2482" y="198"/>
                    </a:lnTo>
                    <a:lnTo>
                      <a:pt x="2482" y="198"/>
                    </a:lnTo>
                    <a:lnTo>
                      <a:pt x="2482" y="191"/>
                    </a:lnTo>
                    <a:lnTo>
                      <a:pt x="2482" y="191"/>
                    </a:lnTo>
                    <a:lnTo>
                      <a:pt x="2482" y="191"/>
                    </a:lnTo>
                    <a:lnTo>
                      <a:pt x="2489" y="191"/>
                    </a:lnTo>
                    <a:lnTo>
                      <a:pt x="2489" y="191"/>
                    </a:lnTo>
                    <a:lnTo>
                      <a:pt x="2489" y="191"/>
                    </a:lnTo>
                    <a:lnTo>
                      <a:pt x="2489" y="191"/>
                    </a:lnTo>
                    <a:lnTo>
                      <a:pt x="2489" y="198"/>
                    </a:lnTo>
                    <a:lnTo>
                      <a:pt x="2489" y="198"/>
                    </a:lnTo>
                    <a:lnTo>
                      <a:pt x="2489" y="198"/>
                    </a:lnTo>
                    <a:lnTo>
                      <a:pt x="2495" y="198"/>
                    </a:lnTo>
                    <a:lnTo>
                      <a:pt x="2495" y="204"/>
                    </a:lnTo>
                    <a:lnTo>
                      <a:pt x="2495" y="204"/>
                    </a:lnTo>
                    <a:lnTo>
                      <a:pt x="2495" y="204"/>
                    </a:lnTo>
                    <a:lnTo>
                      <a:pt x="2495" y="204"/>
                    </a:lnTo>
                    <a:lnTo>
                      <a:pt x="2495" y="204"/>
                    </a:lnTo>
                    <a:lnTo>
                      <a:pt x="2495" y="210"/>
                    </a:lnTo>
                    <a:lnTo>
                      <a:pt x="2501" y="210"/>
                    </a:lnTo>
                    <a:lnTo>
                      <a:pt x="2501" y="210"/>
                    </a:lnTo>
                    <a:lnTo>
                      <a:pt x="2501" y="210"/>
                    </a:lnTo>
                    <a:lnTo>
                      <a:pt x="2501" y="210"/>
                    </a:lnTo>
                    <a:lnTo>
                      <a:pt x="2501" y="217"/>
                    </a:lnTo>
                    <a:lnTo>
                      <a:pt x="2501" y="217"/>
                    </a:lnTo>
                    <a:lnTo>
                      <a:pt x="2501" y="217"/>
                    </a:lnTo>
                    <a:lnTo>
                      <a:pt x="2508" y="217"/>
                    </a:lnTo>
                    <a:lnTo>
                      <a:pt x="2508" y="223"/>
                    </a:lnTo>
                    <a:lnTo>
                      <a:pt x="2508" y="223"/>
                    </a:lnTo>
                    <a:lnTo>
                      <a:pt x="2508" y="223"/>
                    </a:lnTo>
                    <a:lnTo>
                      <a:pt x="2508" y="223"/>
                    </a:lnTo>
                    <a:lnTo>
                      <a:pt x="2508" y="223"/>
                    </a:lnTo>
                    <a:lnTo>
                      <a:pt x="2514" y="229"/>
                    </a:lnTo>
                    <a:lnTo>
                      <a:pt x="2514" y="229"/>
                    </a:lnTo>
                    <a:lnTo>
                      <a:pt x="2514" y="229"/>
                    </a:lnTo>
                    <a:lnTo>
                      <a:pt x="2514" y="229"/>
                    </a:lnTo>
                    <a:lnTo>
                      <a:pt x="2514" y="236"/>
                    </a:lnTo>
                    <a:lnTo>
                      <a:pt x="2514" y="236"/>
                    </a:lnTo>
                    <a:lnTo>
                      <a:pt x="2514" y="236"/>
                    </a:lnTo>
                    <a:lnTo>
                      <a:pt x="2521" y="236"/>
                    </a:lnTo>
                    <a:lnTo>
                      <a:pt x="2521" y="236"/>
                    </a:lnTo>
                    <a:lnTo>
                      <a:pt x="2521" y="242"/>
                    </a:lnTo>
                    <a:lnTo>
                      <a:pt x="2521" y="242"/>
                    </a:lnTo>
                    <a:lnTo>
                      <a:pt x="2521" y="242"/>
                    </a:lnTo>
                    <a:lnTo>
                      <a:pt x="2521" y="242"/>
                    </a:lnTo>
                    <a:lnTo>
                      <a:pt x="2521" y="242"/>
                    </a:lnTo>
                    <a:lnTo>
                      <a:pt x="2527" y="249"/>
                    </a:lnTo>
                    <a:lnTo>
                      <a:pt x="2527" y="249"/>
                    </a:lnTo>
                    <a:lnTo>
                      <a:pt x="2527" y="249"/>
                    </a:lnTo>
                    <a:lnTo>
                      <a:pt x="2527" y="249"/>
                    </a:lnTo>
                    <a:lnTo>
                      <a:pt x="2527" y="249"/>
                    </a:lnTo>
                    <a:lnTo>
                      <a:pt x="2527" y="242"/>
                    </a:lnTo>
                    <a:lnTo>
                      <a:pt x="2527" y="242"/>
                    </a:lnTo>
                    <a:lnTo>
                      <a:pt x="2533" y="242"/>
                    </a:lnTo>
                    <a:lnTo>
                      <a:pt x="2533" y="242"/>
                    </a:lnTo>
                    <a:lnTo>
                      <a:pt x="2533" y="242"/>
                    </a:lnTo>
                    <a:lnTo>
                      <a:pt x="2533" y="242"/>
                    </a:lnTo>
                    <a:lnTo>
                      <a:pt x="2533" y="236"/>
                    </a:lnTo>
                    <a:lnTo>
                      <a:pt x="2533" y="236"/>
                    </a:lnTo>
                    <a:lnTo>
                      <a:pt x="2533" y="236"/>
                    </a:lnTo>
                    <a:lnTo>
                      <a:pt x="2540" y="236"/>
                    </a:lnTo>
                    <a:lnTo>
                      <a:pt x="2540" y="236"/>
                    </a:lnTo>
                    <a:lnTo>
                      <a:pt x="2540" y="236"/>
                    </a:lnTo>
                    <a:lnTo>
                      <a:pt x="2540" y="229"/>
                    </a:lnTo>
                    <a:lnTo>
                      <a:pt x="2540" y="229"/>
                    </a:lnTo>
                    <a:lnTo>
                      <a:pt x="2540" y="229"/>
                    </a:lnTo>
                    <a:lnTo>
                      <a:pt x="2540" y="229"/>
                    </a:lnTo>
                    <a:lnTo>
                      <a:pt x="2546" y="229"/>
                    </a:lnTo>
                    <a:lnTo>
                      <a:pt x="2546" y="229"/>
                    </a:lnTo>
                    <a:lnTo>
                      <a:pt x="2546" y="229"/>
                    </a:lnTo>
                    <a:lnTo>
                      <a:pt x="2546" y="223"/>
                    </a:lnTo>
                    <a:lnTo>
                      <a:pt x="2546" y="223"/>
                    </a:lnTo>
                    <a:lnTo>
                      <a:pt x="2546" y="223"/>
                    </a:lnTo>
                    <a:lnTo>
                      <a:pt x="2546" y="223"/>
                    </a:lnTo>
                    <a:lnTo>
                      <a:pt x="2552" y="223"/>
                    </a:lnTo>
                    <a:lnTo>
                      <a:pt x="2552" y="223"/>
                    </a:lnTo>
                    <a:lnTo>
                      <a:pt x="2552" y="217"/>
                    </a:lnTo>
                    <a:lnTo>
                      <a:pt x="2552" y="217"/>
                    </a:lnTo>
                    <a:lnTo>
                      <a:pt x="2552" y="217"/>
                    </a:lnTo>
                    <a:lnTo>
                      <a:pt x="2552" y="217"/>
                    </a:lnTo>
                    <a:lnTo>
                      <a:pt x="2552" y="217"/>
                    </a:lnTo>
                    <a:lnTo>
                      <a:pt x="2559" y="217"/>
                    </a:lnTo>
                    <a:lnTo>
                      <a:pt x="2559" y="210"/>
                    </a:lnTo>
                    <a:lnTo>
                      <a:pt x="2559" y="210"/>
                    </a:lnTo>
                    <a:lnTo>
                      <a:pt x="2559" y="210"/>
                    </a:lnTo>
                    <a:lnTo>
                      <a:pt x="2559" y="210"/>
                    </a:lnTo>
                    <a:lnTo>
                      <a:pt x="2559" y="210"/>
                    </a:lnTo>
                    <a:lnTo>
                      <a:pt x="2559" y="210"/>
                    </a:lnTo>
                    <a:lnTo>
                      <a:pt x="2565" y="204"/>
                    </a:lnTo>
                    <a:lnTo>
                      <a:pt x="2565" y="204"/>
                    </a:lnTo>
                    <a:lnTo>
                      <a:pt x="2565" y="204"/>
                    </a:lnTo>
                    <a:lnTo>
                      <a:pt x="2565" y="204"/>
                    </a:lnTo>
                    <a:lnTo>
                      <a:pt x="2565" y="204"/>
                    </a:lnTo>
                    <a:lnTo>
                      <a:pt x="2565" y="204"/>
                    </a:lnTo>
                    <a:lnTo>
                      <a:pt x="2565" y="198"/>
                    </a:lnTo>
                    <a:lnTo>
                      <a:pt x="2572" y="198"/>
                    </a:lnTo>
                    <a:lnTo>
                      <a:pt x="2572" y="198"/>
                    </a:lnTo>
                    <a:lnTo>
                      <a:pt x="2572" y="198"/>
                    </a:lnTo>
                    <a:lnTo>
                      <a:pt x="2572" y="198"/>
                    </a:lnTo>
                    <a:lnTo>
                      <a:pt x="2572" y="198"/>
                    </a:lnTo>
                    <a:lnTo>
                      <a:pt x="2572" y="198"/>
                    </a:lnTo>
                    <a:lnTo>
                      <a:pt x="2572" y="191"/>
                    </a:lnTo>
                    <a:lnTo>
                      <a:pt x="2578" y="191"/>
                    </a:lnTo>
                    <a:lnTo>
                      <a:pt x="2578" y="191"/>
                    </a:lnTo>
                    <a:lnTo>
                      <a:pt x="2578" y="191"/>
                    </a:lnTo>
                    <a:lnTo>
                      <a:pt x="2578" y="191"/>
                    </a:lnTo>
                    <a:lnTo>
                      <a:pt x="2578" y="191"/>
                    </a:lnTo>
                    <a:lnTo>
                      <a:pt x="2578" y="185"/>
                    </a:lnTo>
                    <a:lnTo>
                      <a:pt x="2578" y="185"/>
                    </a:lnTo>
                    <a:lnTo>
                      <a:pt x="2584" y="185"/>
                    </a:lnTo>
                    <a:lnTo>
                      <a:pt x="2584" y="185"/>
                    </a:lnTo>
                    <a:lnTo>
                      <a:pt x="2584" y="185"/>
                    </a:lnTo>
                    <a:lnTo>
                      <a:pt x="2584" y="185"/>
                    </a:lnTo>
                    <a:lnTo>
                      <a:pt x="2584" y="178"/>
                    </a:lnTo>
                    <a:lnTo>
                      <a:pt x="2584" y="178"/>
                    </a:lnTo>
                    <a:lnTo>
                      <a:pt x="2584" y="178"/>
                    </a:lnTo>
                    <a:lnTo>
                      <a:pt x="2591" y="178"/>
                    </a:lnTo>
                    <a:lnTo>
                      <a:pt x="2591" y="178"/>
                    </a:lnTo>
                    <a:lnTo>
                      <a:pt x="2591" y="172"/>
                    </a:lnTo>
                    <a:lnTo>
                      <a:pt x="2591" y="172"/>
                    </a:lnTo>
                    <a:lnTo>
                      <a:pt x="2591" y="172"/>
                    </a:lnTo>
                    <a:lnTo>
                      <a:pt x="2591" y="172"/>
                    </a:lnTo>
                    <a:lnTo>
                      <a:pt x="2591" y="166"/>
                    </a:lnTo>
                    <a:lnTo>
                      <a:pt x="2597" y="166"/>
                    </a:lnTo>
                    <a:lnTo>
                      <a:pt x="2597" y="166"/>
                    </a:lnTo>
                    <a:lnTo>
                      <a:pt x="2597" y="159"/>
                    </a:lnTo>
                    <a:lnTo>
                      <a:pt x="2597" y="159"/>
                    </a:lnTo>
                    <a:lnTo>
                      <a:pt x="2597" y="159"/>
                    </a:lnTo>
                    <a:lnTo>
                      <a:pt x="2597" y="159"/>
                    </a:lnTo>
                    <a:lnTo>
                      <a:pt x="2597" y="153"/>
                    </a:lnTo>
                    <a:lnTo>
                      <a:pt x="2604" y="153"/>
                    </a:lnTo>
                    <a:lnTo>
                      <a:pt x="2604" y="153"/>
                    </a:lnTo>
                    <a:lnTo>
                      <a:pt x="2604" y="147"/>
                    </a:lnTo>
                    <a:lnTo>
                      <a:pt x="2604" y="147"/>
                    </a:lnTo>
                    <a:lnTo>
                      <a:pt x="2604" y="147"/>
                    </a:lnTo>
                    <a:lnTo>
                      <a:pt x="2604" y="140"/>
                    </a:lnTo>
                    <a:lnTo>
                      <a:pt x="2610" y="140"/>
                    </a:lnTo>
                    <a:lnTo>
                      <a:pt x="2610" y="134"/>
                    </a:lnTo>
                    <a:lnTo>
                      <a:pt x="2610" y="134"/>
                    </a:lnTo>
                    <a:lnTo>
                      <a:pt x="2610" y="134"/>
                    </a:lnTo>
                    <a:lnTo>
                      <a:pt x="2610" y="127"/>
                    </a:lnTo>
                    <a:lnTo>
                      <a:pt x="2610" y="127"/>
                    </a:lnTo>
                    <a:lnTo>
                      <a:pt x="2610" y="127"/>
                    </a:lnTo>
                    <a:lnTo>
                      <a:pt x="2616" y="121"/>
                    </a:lnTo>
                    <a:lnTo>
                      <a:pt x="2616" y="121"/>
                    </a:lnTo>
                    <a:lnTo>
                      <a:pt x="2616" y="115"/>
                    </a:lnTo>
                    <a:lnTo>
                      <a:pt x="2616" y="115"/>
                    </a:lnTo>
                    <a:lnTo>
                      <a:pt x="2616" y="115"/>
                    </a:lnTo>
                    <a:lnTo>
                      <a:pt x="2616" y="108"/>
                    </a:lnTo>
                    <a:lnTo>
                      <a:pt x="2616" y="108"/>
                    </a:lnTo>
                    <a:lnTo>
                      <a:pt x="2623" y="108"/>
                    </a:lnTo>
                    <a:lnTo>
                      <a:pt x="2623" y="102"/>
                    </a:lnTo>
                    <a:lnTo>
                      <a:pt x="2623" y="102"/>
                    </a:lnTo>
                    <a:lnTo>
                      <a:pt x="2623" y="102"/>
                    </a:lnTo>
                    <a:lnTo>
                      <a:pt x="2623" y="95"/>
                    </a:lnTo>
                    <a:lnTo>
                      <a:pt x="2623" y="95"/>
                    </a:lnTo>
                    <a:lnTo>
                      <a:pt x="2623" y="89"/>
                    </a:lnTo>
                    <a:lnTo>
                      <a:pt x="2629" y="89"/>
                    </a:lnTo>
                    <a:lnTo>
                      <a:pt x="2629" y="89"/>
                    </a:lnTo>
                    <a:lnTo>
                      <a:pt x="2629" y="83"/>
                    </a:lnTo>
                    <a:lnTo>
                      <a:pt x="2629" y="83"/>
                    </a:lnTo>
                    <a:lnTo>
                      <a:pt x="2629" y="83"/>
                    </a:lnTo>
                    <a:lnTo>
                      <a:pt x="2629" y="76"/>
                    </a:lnTo>
                    <a:lnTo>
                      <a:pt x="2629" y="76"/>
                    </a:lnTo>
                    <a:lnTo>
                      <a:pt x="2629" y="76"/>
                    </a:lnTo>
                    <a:lnTo>
                      <a:pt x="2635" y="70"/>
                    </a:lnTo>
                    <a:lnTo>
                      <a:pt x="2635" y="70"/>
                    </a:lnTo>
                    <a:lnTo>
                      <a:pt x="2635" y="70"/>
                    </a:lnTo>
                    <a:lnTo>
                      <a:pt x="2635" y="64"/>
                    </a:lnTo>
                    <a:lnTo>
                      <a:pt x="2635" y="64"/>
                    </a:lnTo>
                    <a:lnTo>
                      <a:pt x="2635" y="64"/>
                    </a:lnTo>
                    <a:lnTo>
                      <a:pt x="2635" y="57"/>
                    </a:lnTo>
                    <a:lnTo>
                      <a:pt x="2642" y="57"/>
                    </a:lnTo>
                    <a:lnTo>
                      <a:pt x="2642" y="51"/>
                    </a:lnTo>
                    <a:lnTo>
                      <a:pt x="2642" y="51"/>
                    </a:lnTo>
                    <a:lnTo>
                      <a:pt x="2642" y="44"/>
                    </a:lnTo>
                    <a:lnTo>
                      <a:pt x="2642" y="44"/>
                    </a:lnTo>
                    <a:lnTo>
                      <a:pt x="2642" y="44"/>
                    </a:lnTo>
                    <a:lnTo>
                      <a:pt x="2648" y="38"/>
                    </a:lnTo>
                    <a:lnTo>
                      <a:pt x="2648" y="38"/>
                    </a:lnTo>
                    <a:lnTo>
                      <a:pt x="2648" y="38"/>
                    </a:lnTo>
                    <a:lnTo>
                      <a:pt x="2648" y="32"/>
                    </a:lnTo>
                    <a:lnTo>
                      <a:pt x="2648" y="32"/>
                    </a:lnTo>
                    <a:lnTo>
                      <a:pt x="2648" y="32"/>
                    </a:lnTo>
                    <a:lnTo>
                      <a:pt x="2648" y="25"/>
                    </a:lnTo>
                    <a:lnTo>
                      <a:pt x="2655" y="25"/>
                    </a:lnTo>
                    <a:lnTo>
                      <a:pt x="2655" y="19"/>
                    </a:lnTo>
                    <a:lnTo>
                      <a:pt x="2655" y="19"/>
                    </a:lnTo>
                    <a:lnTo>
                      <a:pt x="2655" y="19"/>
                    </a:lnTo>
                    <a:lnTo>
                      <a:pt x="2655" y="13"/>
                    </a:lnTo>
                    <a:lnTo>
                      <a:pt x="2655" y="13"/>
                    </a:lnTo>
                    <a:lnTo>
                      <a:pt x="2655" y="13"/>
                    </a:lnTo>
                    <a:lnTo>
                      <a:pt x="2661" y="6"/>
                    </a:lnTo>
                    <a:lnTo>
                      <a:pt x="2661" y="6"/>
                    </a:lnTo>
                    <a:lnTo>
                      <a:pt x="2661" y="6"/>
                    </a:lnTo>
                    <a:lnTo>
                      <a:pt x="2661" y="0"/>
                    </a:lnTo>
                    <a:lnTo>
                      <a:pt x="2661" y="0"/>
                    </a:lnTo>
                    <a:lnTo>
                      <a:pt x="2661" y="0"/>
                    </a:lnTo>
                    <a:lnTo>
                      <a:pt x="2661" y="0"/>
                    </a:lnTo>
                    <a:lnTo>
                      <a:pt x="2667" y="0"/>
                    </a:lnTo>
                    <a:lnTo>
                      <a:pt x="2667" y="6"/>
                    </a:lnTo>
                    <a:lnTo>
                      <a:pt x="2667" y="6"/>
                    </a:lnTo>
                    <a:lnTo>
                      <a:pt x="2667" y="6"/>
                    </a:lnTo>
                    <a:lnTo>
                      <a:pt x="2667" y="13"/>
                    </a:lnTo>
                    <a:lnTo>
                      <a:pt x="2667" y="13"/>
                    </a:lnTo>
                    <a:lnTo>
                      <a:pt x="2667" y="19"/>
                    </a:lnTo>
                    <a:lnTo>
                      <a:pt x="2674" y="19"/>
                    </a:lnTo>
                    <a:lnTo>
                      <a:pt x="2674" y="19"/>
                    </a:lnTo>
                    <a:lnTo>
                      <a:pt x="2674" y="19"/>
                    </a:lnTo>
                    <a:lnTo>
                      <a:pt x="2674" y="25"/>
                    </a:lnTo>
                    <a:lnTo>
                      <a:pt x="2674" y="25"/>
                    </a:lnTo>
                    <a:lnTo>
                      <a:pt x="2674" y="25"/>
                    </a:lnTo>
                    <a:lnTo>
                      <a:pt x="2674" y="32"/>
                    </a:lnTo>
                    <a:lnTo>
                      <a:pt x="2680" y="32"/>
                    </a:lnTo>
                    <a:lnTo>
                      <a:pt x="2680" y="32"/>
                    </a:lnTo>
                    <a:lnTo>
                      <a:pt x="2680" y="38"/>
                    </a:lnTo>
                    <a:lnTo>
                      <a:pt x="2680" y="38"/>
                    </a:lnTo>
                    <a:lnTo>
                      <a:pt x="2680" y="38"/>
                    </a:lnTo>
                    <a:lnTo>
                      <a:pt x="2680" y="38"/>
                    </a:lnTo>
                    <a:lnTo>
                      <a:pt x="2680" y="44"/>
                    </a:lnTo>
                    <a:lnTo>
                      <a:pt x="2680" y="44"/>
                    </a:lnTo>
                    <a:lnTo>
                      <a:pt x="2687" y="44"/>
                    </a:lnTo>
                    <a:lnTo>
                      <a:pt x="2687" y="51"/>
                    </a:lnTo>
                    <a:lnTo>
                      <a:pt x="2687" y="51"/>
                    </a:lnTo>
                    <a:lnTo>
                      <a:pt x="2687" y="57"/>
                    </a:lnTo>
                    <a:lnTo>
                      <a:pt x="2687" y="57"/>
                    </a:lnTo>
                    <a:lnTo>
                      <a:pt x="2687" y="57"/>
                    </a:lnTo>
                    <a:lnTo>
                      <a:pt x="2693" y="64"/>
                    </a:lnTo>
                    <a:lnTo>
                      <a:pt x="2693" y="64"/>
                    </a:lnTo>
                    <a:lnTo>
                      <a:pt x="2693" y="64"/>
                    </a:lnTo>
                    <a:lnTo>
                      <a:pt x="2693" y="64"/>
                    </a:lnTo>
                    <a:lnTo>
                      <a:pt x="2693" y="70"/>
                    </a:lnTo>
                    <a:lnTo>
                      <a:pt x="2693" y="70"/>
                    </a:lnTo>
                    <a:lnTo>
                      <a:pt x="2693" y="70"/>
                    </a:lnTo>
                    <a:lnTo>
                      <a:pt x="2699" y="76"/>
                    </a:lnTo>
                    <a:lnTo>
                      <a:pt x="2699" y="76"/>
                    </a:lnTo>
                    <a:lnTo>
                      <a:pt x="2699" y="76"/>
                    </a:lnTo>
                    <a:lnTo>
                      <a:pt x="2699" y="83"/>
                    </a:lnTo>
                    <a:lnTo>
                      <a:pt x="2699" y="83"/>
                    </a:lnTo>
                    <a:lnTo>
                      <a:pt x="2699" y="83"/>
                    </a:lnTo>
                    <a:lnTo>
                      <a:pt x="2699" y="89"/>
                    </a:lnTo>
                    <a:lnTo>
                      <a:pt x="2706" y="89"/>
                    </a:lnTo>
                    <a:lnTo>
                      <a:pt x="2706" y="89"/>
                    </a:lnTo>
                    <a:lnTo>
                      <a:pt x="2706" y="95"/>
                    </a:lnTo>
                    <a:lnTo>
                      <a:pt x="2706" y="95"/>
                    </a:lnTo>
                    <a:lnTo>
                      <a:pt x="2706" y="95"/>
                    </a:lnTo>
                    <a:lnTo>
                      <a:pt x="2706" y="95"/>
                    </a:lnTo>
                    <a:lnTo>
                      <a:pt x="2706" y="102"/>
                    </a:lnTo>
                    <a:lnTo>
                      <a:pt x="2712" y="102"/>
                    </a:lnTo>
                    <a:lnTo>
                      <a:pt x="2712" y="102"/>
                    </a:lnTo>
                    <a:lnTo>
                      <a:pt x="2712" y="108"/>
                    </a:lnTo>
                    <a:lnTo>
                      <a:pt x="2712" y="108"/>
                    </a:lnTo>
                    <a:lnTo>
                      <a:pt x="2712" y="108"/>
                    </a:lnTo>
                    <a:lnTo>
                      <a:pt x="2712" y="115"/>
                    </a:lnTo>
                    <a:lnTo>
                      <a:pt x="2712" y="115"/>
                    </a:lnTo>
                    <a:lnTo>
                      <a:pt x="2718" y="115"/>
                    </a:lnTo>
                    <a:lnTo>
                      <a:pt x="2718" y="121"/>
                    </a:lnTo>
                    <a:lnTo>
                      <a:pt x="2718" y="121"/>
                    </a:lnTo>
                    <a:lnTo>
                      <a:pt x="2718" y="121"/>
                    </a:lnTo>
                    <a:lnTo>
                      <a:pt x="2718" y="127"/>
                    </a:lnTo>
                    <a:lnTo>
                      <a:pt x="2718" y="127"/>
                    </a:lnTo>
                    <a:lnTo>
                      <a:pt x="2718" y="127"/>
                    </a:lnTo>
                    <a:lnTo>
                      <a:pt x="2725" y="134"/>
                    </a:lnTo>
                    <a:lnTo>
                      <a:pt x="2725" y="134"/>
                    </a:lnTo>
                    <a:lnTo>
                      <a:pt x="2725" y="134"/>
                    </a:lnTo>
                    <a:lnTo>
                      <a:pt x="2725" y="140"/>
                    </a:lnTo>
                    <a:lnTo>
                      <a:pt x="2725" y="140"/>
                    </a:lnTo>
                    <a:lnTo>
                      <a:pt x="2725" y="140"/>
                    </a:lnTo>
                    <a:lnTo>
                      <a:pt x="2725" y="140"/>
                    </a:lnTo>
                    <a:lnTo>
                      <a:pt x="2731" y="140"/>
                    </a:lnTo>
                    <a:lnTo>
                      <a:pt x="2731" y="147"/>
                    </a:lnTo>
                    <a:lnTo>
                      <a:pt x="2731" y="147"/>
                    </a:lnTo>
                    <a:lnTo>
                      <a:pt x="2731" y="147"/>
                    </a:lnTo>
                    <a:lnTo>
                      <a:pt x="2731" y="147"/>
                    </a:lnTo>
                    <a:lnTo>
                      <a:pt x="2731" y="153"/>
                    </a:lnTo>
                    <a:lnTo>
                      <a:pt x="2731" y="153"/>
                    </a:lnTo>
                    <a:lnTo>
                      <a:pt x="2738" y="153"/>
                    </a:lnTo>
                    <a:lnTo>
                      <a:pt x="2738" y="153"/>
                    </a:lnTo>
                    <a:lnTo>
                      <a:pt x="2738" y="153"/>
                    </a:lnTo>
                    <a:lnTo>
                      <a:pt x="2738" y="153"/>
                    </a:lnTo>
                    <a:lnTo>
                      <a:pt x="2738" y="159"/>
                    </a:lnTo>
                    <a:lnTo>
                      <a:pt x="2738" y="159"/>
                    </a:lnTo>
                    <a:lnTo>
                      <a:pt x="2738" y="159"/>
                    </a:lnTo>
                    <a:lnTo>
                      <a:pt x="2744" y="159"/>
                    </a:lnTo>
                    <a:lnTo>
                      <a:pt x="2744" y="159"/>
                    </a:lnTo>
                    <a:lnTo>
                      <a:pt x="2744" y="159"/>
                    </a:lnTo>
                    <a:lnTo>
                      <a:pt x="2744" y="159"/>
                    </a:lnTo>
                    <a:lnTo>
                      <a:pt x="2744" y="159"/>
                    </a:lnTo>
                    <a:lnTo>
                      <a:pt x="2744" y="159"/>
                    </a:lnTo>
                    <a:lnTo>
                      <a:pt x="2744" y="166"/>
                    </a:lnTo>
                    <a:lnTo>
                      <a:pt x="2750" y="166"/>
                    </a:lnTo>
                    <a:lnTo>
                      <a:pt x="2750" y="166"/>
                    </a:lnTo>
                    <a:lnTo>
                      <a:pt x="2750" y="166"/>
                    </a:lnTo>
                    <a:lnTo>
                      <a:pt x="2750" y="166"/>
                    </a:lnTo>
                    <a:lnTo>
                      <a:pt x="2750" y="166"/>
                    </a:lnTo>
                    <a:lnTo>
                      <a:pt x="2750" y="166"/>
                    </a:lnTo>
                    <a:lnTo>
                      <a:pt x="2750" y="166"/>
                    </a:lnTo>
                    <a:lnTo>
                      <a:pt x="2757" y="166"/>
                    </a:lnTo>
                    <a:lnTo>
                      <a:pt x="2757" y="172"/>
                    </a:lnTo>
                    <a:lnTo>
                      <a:pt x="2757" y="172"/>
                    </a:lnTo>
                    <a:lnTo>
                      <a:pt x="2757" y="172"/>
                    </a:lnTo>
                    <a:lnTo>
                      <a:pt x="2757" y="172"/>
                    </a:lnTo>
                    <a:lnTo>
                      <a:pt x="2757" y="172"/>
                    </a:lnTo>
                    <a:lnTo>
                      <a:pt x="2757" y="172"/>
                    </a:lnTo>
                    <a:lnTo>
                      <a:pt x="2763" y="172"/>
                    </a:lnTo>
                    <a:lnTo>
                      <a:pt x="2763" y="172"/>
                    </a:lnTo>
                    <a:lnTo>
                      <a:pt x="2763" y="178"/>
                    </a:lnTo>
                    <a:lnTo>
                      <a:pt x="2763" y="178"/>
                    </a:lnTo>
                    <a:lnTo>
                      <a:pt x="2763" y="178"/>
                    </a:lnTo>
                    <a:lnTo>
                      <a:pt x="2763" y="178"/>
                    </a:lnTo>
                    <a:lnTo>
                      <a:pt x="2763" y="178"/>
                    </a:lnTo>
                    <a:lnTo>
                      <a:pt x="2769" y="178"/>
                    </a:lnTo>
                    <a:lnTo>
                      <a:pt x="2769" y="178"/>
                    </a:lnTo>
                    <a:lnTo>
                      <a:pt x="2769" y="178"/>
                    </a:lnTo>
                    <a:lnTo>
                      <a:pt x="2769" y="178"/>
                    </a:lnTo>
                    <a:lnTo>
                      <a:pt x="2769" y="185"/>
                    </a:lnTo>
                    <a:lnTo>
                      <a:pt x="2769" y="185"/>
                    </a:lnTo>
                    <a:lnTo>
                      <a:pt x="2769" y="185"/>
                    </a:lnTo>
                    <a:lnTo>
                      <a:pt x="2776" y="185"/>
                    </a:lnTo>
                    <a:lnTo>
                      <a:pt x="2776" y="185"/>
                    </a:lnTo>
                    <a:lnTo>
                      <a:pt x="2776" y="185"/>
                    </a:lnTo>
                    <a:lnTo>
                      <a:pt x="2776" y="185"/>
                    </a:lnTo>
                    <a:lnTo>
                      <a:pt x="2776" y="185"/>
                    </a:lnTo>
                    <a:lnTo>
                      <a:pt x="2776" y="191"/>
                    </a:lnTo>
                    <a:lnTo>
                      <a:pt x="2776" y="191"/>
                    </a:lnTo>
                    <a:lnTo>
                      <a:pt x="2782" y="191"/>
                    </a:lnTo>
                    <a:lnTo>
                      <a:pt x="2782" y="191"/>
                    </a:lnTo>
                    <a:lnTo>
                      <a:pt x="2782" y="191"/>
                    </a:lnTo>
                    <a:lnTo>
                      <a:pt x="2782" y="191"/>
                    </a:lnTo>
                    <a:lnTo>
                      <a:pt x="2782" y="191"/>
                    </a:lnTo>
                    <a:lnTo>
                      <a:pt x="2782" y="191"/>
                    </a:lnTo>
                    <a:lnTo>
                      <a:pt x="2782" y="191"/>
                    </a:lnTo>
                    <a:lnTo>
                      <a:pt x="2789" y="198"/>
                    </a:lnTo>
                    <a:lnTo>
                      <a:pt x="2789" y="198"/>
                    </a:lnTo>
                    <a:lnTo>
                      <a:pt x="2789" y="198"/>
                    </a:lnTo>
                    <a:lnTo>
                      <a:pt x="2789" y="198"/>
                    </a:lnTo>
                    <a:lnTo>
                      <a:pt x="2789" y="198"/>
                    </a:lnTo>
                    <a:lnTo>
                      <a:pt x="2789" y="198"/>
                    </a:lnTo>
                    <a:lnTo>
                      <a:pt x="2789" y="198"/>
                    </a:lnTo>
                    <a:lnTo>
                      <a:pt x="2795" y="198"/>
                    </a:lnTo>
                    <a:lnTo>
                      <a:pt x="2795" y="198"/>
                    </a:lnTo>
                    <a:lnTo>
                      <a:pt x="2795" y="204"/>
                    </a:lnTo>
                    <a:lnTo>
                      <a:pt x="2795" y="204"/>
                    </a:lnTo>
                    <a:lnTo>
                      <a:pt x="2795" y="204"/>
                    </a:lnTo>
                    <a:lnTo>
                      <a:pt x="2795" y="204"/>
                    </a:lnTo>
                    <a:lnTo>
                      <a:pt x="2801" y="204"/>
                    </a:lnTo>
                    <a:lnTo>
                      <a:pt x="2801" y="204"/>
                    </a:lnTo>
                    <a:lnTo>
                      <a:pt x="2801" y="204"/>
                    </a:lnTo>
                    <a:lnTo>
                      <a:pt x="2801" y="198"/>
                    </a:lnTo>
                    <a:lnTo>
                      <a:pt x="2801" y="198"/>
                    </a:lnTo>
                    <a:lnTo>
                      <a:pt x="2801" y="198"/>
                    </a:lnTo>
                    <a:lnTo>
                      <a:pt x="2801" y="191"/>
                    </a:lnTo>
                    <a:lnTo>
                      <a:pt x="2808" y="191"/>
                    </a:lnTo>
                    <a:lnTo>
                      <a:pt x="2808" y="191"/>
                    </a:lnTo>
                    <a:lnTo>
                      <a:pt x="2808" y="185"/>
                    </a:lnTo>
                    <a:lnTo>
                      <a:pt x="2808" y="185"/>
                    </a:lnTo>
                    <a:lnTo>
                      <a:pt x="2808" y="185"/>
                    </a:lnTo>
                    <a:lnTo>
                      <a:pt x="2808" y="185"/>
                    </a:lnTo>
                    <a:lnTo>
                      <a:pt x="2808" y="178"/>
                    </a:lnTo>
                    <a:lnTo>
                      <a:pt x="2814" y="178"/>
                    </a:lnTo>
                    <a:lnTo>
                      <a:pt x="2814" y="178"/>
                    </a:lnTo>
                    <a:lnTo>
                      <a:pt x="2814" y="172"/>
                    </a:lnTo>
                    <a:lnTo>
                      <a:pt x="2814" y="172"/>
                    </a:lnTo>
                    <a:lnTo>
                      <a:pt x="2814" y="172"/>
                    </a:lnTo>
                    <a:lnTo>
                      <a:pt x="2814" y="166"/>
                    </a:lnTo>
                    <a:lnTo>
                      <a:pt x="2814" y="166"/>
                    </a:lnTo>
                    <a:lnTo>
                      <a:pt x="2821" y="159"/>
                    </a:lnTo>
                    <a:lnTo>
                      <a:pt x="2821" y="159"/>
                    </a:lnTo>
                    <a:lnTo>
                      <a:pt x="2821" y="159"/>
                    </a:lnTo>
                    <a:lnTo>
                      <a:pt x="2821" y="159"/>
                    </a:lnTo>
                    <a:lnTo>
                      <a:pt x="2821" y="153"/>
                    </a:lnTo>
                    <a:lnTo>
                      <a:pt x="2821" y="153"/>
                    </a:lnTo>
                    <a:lnTo>
                      <a:pt x="2821" y="153"/>
                    </a:lnTo>
                    <a:lnTo>
                      <a:pt x="2827" y="147"/>
                    </a:lnTo>
                    <a:lnTo>
                      <a:pt x="2827" y="147"/>
                    </a:lnTo>
                    <a:lnTo>
                      <a:pt x="2827" y="147"/>
                    </a:lnTo>
                    <a:lnTo>
                      <a:pt x="2827" y="140"/>
                    </a:lnTo>
                    <a:lnTo>
                      <a:pt x="2827" y="140"/>
                    </a:lnTo>
                    <a:lnTo>
                      <a:pt x="2827" y="140"/>
                    </a:lnTo>
                    <a:lnTo>
                      <a:pt x="2827" y="140"/>
                    </a:lnTo>
                    <a:lnTo>
                      <a:pt x="2833" y="134"/>
                    </a:lnTo>
                    <a:lnTo>
                      <a:pt x="2833" y="134"/>
                    </a:lnTo>
                    <a:lnTo>
                      <a:pt x="2833" y="134"/>
                    </a:lnTo>
                    <a:lnTo>
                      <a:pt x="2833" y="127"/>
                    </a:lnTo>
                    <a:lnTo>
                      <a:pt x="2833" y="127"/>
                    </a:lnTo>
                    <a:lnTo>
                      <a:pt x="2833" y="127"/>
                    </a:lnTo>
                    <a:lnTo>
                      <a:pt x="2833" y="121"/>
                    </a:lnTo>
                    <a:lnTo>
                      <a:pt x="2840" y="121"/>
                    </a:lnTo>
                    <a:lnTo>
                      <a:pt x="2840" y="121"/>
                    </a:lnTo>
                    <a:lnTo>
                      <a:pt x="2840" y="115"/>
                    </a:lnTo>
                    <a:lnTo>
                      <a:pt x="2840" y="115"/>
                    </a:lnTo>
                    <a:lnTo>
                      <a:pt x="2840" y="121"/>
                    </a:lnTo>
                    <a:lnTo>
                      <a:pt x="2840" y="121"/>
                    </a:lnTo>
                    <a:lnTo>
                      <a:pt x="2840" y="127"/>
                    </a:lnTo>
                    <a:lnTo>
                      <a:pt x="2846" y="134"/>
                    </a:lnTo>
                    <a:lnTo>
                      <a:pt x="2846" y="140"/>
                    </a:lnTo>
                    <a:lnTo>
                      <a:pt x="2846" y="147"/>
                    </a:lnTo>
                    <a:lnTo>
                      <a:pt x="2846" y="153"/>
                    </a:lnTo>
                    <a:lnTo>
                      <a:pt x="2846" y="153"/>
                    </a:lnTo>
                    <a:lnTo>
                      <a:pt x="2846" y="159"/>
                    </a:lnTo>
                    <a:lnTo>
                      <a:pt x="2846" y="166"/>
                    </a:lnTo>
                    <a:lnTo>
                      <a:pt x="2852" y="172"/>
                    </a:lnTo>
                    <a:lnTo>
                      <a:pt x="2852" y="172"/>
                    </a:lnTo>
                    <a:lnTo>
                      <a:pt x="2852" y="178"/>
                    </a:lnTo>
                    <a:lnTo>
                      <a:pt x="2852" y="185"/>
                    </a:lnTo>
                    <a:lnTo>
                      <a:pt x="2852" y="191"/>
                    </a:lnTo>
                    <a:lnTo>
                      <a:pt x="2852" y="191"/>
                    </a:lnTo>
                    <a:lnTo>
                      <a:pt x="2852" y="198"/>
                    </a:lnTo>
                    <a:lnTo>
                      <a:pt x="2859" y="204"/>
                    </a:lnTo>
                    <a:lnTo>
                      <a:pt x="2859" y="210"/>
                    </a:lnTo>
                    <a:lnTo>
                      <a:pt x="2859" y="210"/>
                    </a:lnTo>
                    <a:lnTo>
                      <a:pt x="2859" y="217"/>
                    </a:lnTo>
                    <a:lnTo>
                      <a:pt x="2859" y="223"/>
                    </a:lnTo>
                    <a:lnTo>
                      <a:pt x="2859" y="229"/>
                    </a:lnTo>
                    <a:lnTo>
                      <a:pt x="2859" y="229"/>
                    </a:lnTo>
                    <a:lnTo>
                      <a:pt x="2865" y="236"/>
                    </a:lnTo>
                    <a:lnTo>
                      <a:pt x="2865" y="242"/>
                    </a:lnTo>
                    <a:lnTo>
                      <a:pt x="2865" y="249"/>
                    </a:lnTo>
                    <a:lnTo>
                      <a:pt x="2865" y="255"/>
                    </a:lnTo>
                    <a:lnTo>
                      <a:pt x="2865" y="255"/>
                    </a:lnTo>
                    <a:lnTo>
                      <a:pt x="2865" y="261"/>
                    </a:lnTo>
                    <a:lnTo>
                      <a:pt x="2865" y="268"/>
                    </a:lnTo>
                    <a:lnTo>
                      <a:pt x="2872" y="274"/>
                    </a:lnTo>
                    <a:lnTo>
                      <a:pt x="2872" y="274"/>
                    </a:lnTo>
                    <a:lnTo>
                      <a:pt x="2872" y="281"/>
                    </a:lnTo>
                    <a:lnTo>
                      <a:pt x="2872" y="287"/>
                    </a:lnTo>
                    <a:lnTo>
                      <a:pt x="2872" y="293"/>
                    </a:lnTo>
                    <a:lnTo>
                      <a:pt x="2872" y="293"/>
                    </a:lnTo>
                    <a:lnTo>
                      <a:pt x="2872" y="300"/>
                    </a:lnTo>
                    <a:lnTo>
                      <a:pt x="2878" y="312"/>
                    </a:lnTo>
                    <a:lnTo>
                      <a:pt x="2878" y="312"/>
                    </a:lnTo>
                    <a:lnTo>
                      <a:pt x="2878" y="319"/>
                    </a:lnTo>
                    <a:lnTo>
                      <a:pt x="2878" y="325"/>
                    </a:lnTo>
                    <a:lnTo>
                      <a:pt x="2878" y="325"/>
                    </a:lnTo>
                    <a:lnTo>
                      <a:pt x="2878" y="332"/>
                    </a:lnTo>
                    <a:lnTo>
                      <a:pt x="2878" y="338"/>
                    </a:lnTo>
                    <a:lnTo>
                      <a:pt x="2884" y="338"/>
                    </a:lnTo>
                    <a:lnTo>
                      <a:pt x="2884" y="338"/>
                    </a:lnTo>
                    <a:lnTo>
                      <a:pt x="2884" y="344"/>
                    </a:lnTo>
                    <a:lnTo>
                      <a:pt x="2884" y="344"/>
                    </a:lnTo>
                    <a:lnTo>
                      <a:pt x="2884" y="351"/>
                    </a:lnTo>
                    <a:lnTo>
                      <a:pt x="2884" y="351"/>
                    </a:lnTo>
                    <a:lnTo>
                      <a:pt x="2891" y="351"/>
                    </a:lnTo>
                    <a:lnTo>
                      <a:pt x="2891" y="357"/>
                    </a:lnTo>
                    <a:lnTo>
                      <a:pt x="2891" y="357"/>
                    </a:lnTo>
                    <a:lnTo>
                      <a:pt x="2891" y="357"/>
                    </a:lnTo>
                    <a:lnTo>
                      <a:pt x="2891" y="357"/>
                    </a:lnTo>
                    <a:lnTo>
                      <a:pt x="2891" y="363"/>
                    </a:lnTo>
                    <a:lnTo>
                      <a:pt x="2891" y="363"/>
                    </a:lnTo>
                    <a:lnTo>
                      <a:pt x="2897" y="363"/>
                    </a:lnTo>
                    <a:lnTo>
                      <a:pt x="2897" y="370"/>
                    </a:lnTo>
                    <a:lnTo>
                      <a:pt x="2897" y="370"/>
                    </a:lnTo>
                    <a:lnTo>
                      <a:pt x="2897" y="370"/>
                    </a:lnTo>
                    <a:lnTo>
                      <a:pt x="2897" y="376"/>
                    </a:lnTo>
                    <a:lnTo>
                      <a:pt x="2897" y="376"/>
                    </a:lnTo>
                    <a:lnTo>
                      <a:pt x="2897" y="376"/>
                    </a:lnTo>
                    <a:lnTo>
                      <a:pt x="2904" y="383"/>
                    </a:lnTo>
                    <a:lnTo>
                      <a:pt x="2904" y="383"/>
                    </a:lnTo>
                    <a:lnTo>
                      <a:pt x="2904" y="383"/>
                    </a:lnTo>
                    <a:lnTo>
                      <a:pt x="2904" y="389"/>
                    </a:lnTo>
                    <a:lnTo>
                      <a:pt x="2904" y="389"/>
                    </a:lnTo>
                    <a:lnTo>
                      <a:pt x="2904" y="389"/>
                    </a:lnTo>
                    <a:lnTo>
                      <a:pt x="2904" y="395"/>
                    </a:lnTo>
                    <a:lnTo>
                      <a:pt x="2910" y="395"/>
                    </a:lnTo>
                    <a:lnTo>
                      <a:pt x="2910" y="395"/>
                    </a:lnTo>
                    <a:lnTo>
                      <a:pt x="2910" y="402"/>
                    </a:lnTo>
                    <a:lnTo>
                      <a:pt x="2910" y="402"/>
                    </a:lnTo>
                    <a:lnTo>
                      <a:pt x="2910" y="402"/>
                    </a:lnTo>
                    <a:lnTo>
                      <a:pt x="2910" y="408"/>
                    </a:lnTo>
                    <a:lnTo>
                      <a:pt x="2910" y="408"/>
                    </a:lnTo>
                    <a:lnTo>
                      <a:pt x="2916" y="408"/>
                    </a:lnTo>
                    <a:lnTo>
                      <a:pt x="2916" y="414"/>
                    </a:lnTo>
                    <a:lnTo>
                      <a:pt x="2916" y="414"/>
                    </a:lnTo>
                    <a:lnTo>
                      <a:pt x="2916" y="414"/>
                    </a:lnTo>
                    <a:lnTo>
                      <a:pt x="2916" y="421"/>
                    </a:lnTo>
                    <a:lnTo>
                      <a:pt x="2916" y="421"/>
                    </a:lnTo>
                    <a:lnTo>
                      <a:pt x="2916" y="421"/>
                    </a:lnTo>
                    <a:lnTo>
                      <a:pt x="2923" y="427"/>
                    </a:lnTo>
                    <a:lnTo>
                      <a:pt x="2923" y="427"/>
                    </a:lnTo>
                    <a:lnTo>
                      <a:pt x="2923" y="427"/>
                    </a:lnTo>
                    <a:lnTo>
                      <a:pt x="2923" y="434"/>
                    </a:lnTo>
                    <a:lnTo>
                      <a:pt x="2923" y="434"/>
                    </a:lnTo>
                    <a:lnTo>
                      <a:pt x="2923" y="434"/>
                    </a:lnTo>
                    <a:lnTo>
                      <a:pt x="2923" y="440"/>
                    </a:lnTo>
                    <a:lnTo>
                      <a:pt x="2929" y="440"/>
                    </a:lnTo>
                    <a:lnTo>
                      <a:pt x="2929" y="440"/>
                    </a:lnTo>
                    <a:lnTo>
                      <a:pt x="2929" y="446"/>
                    </a:lnTo>
                    <a:lnTo>
                      <a:pt x="2929" y="446"/>
                    </a:lnTo>
                    <a:lnTo>
                      <a:pt x="2929" y="446"/>
                    </a:lnTo>
                    <a:lnTo>
                      <a:pt x="2929" y="453"/>
                    </a:lnTo>
                    <a:lnTo>
                      <a:pt x="2929" y="453"/>
                    </a:lnTo>
                    <a:lnTo>
                      <a:pt x="2935" y="453"/>
                    </a:lnTo>
                    <a:lnTo>
                      <a:pt x="2935" y="459"/>
                    </a:lnTo>
                    <a:lnTo>
                      <a:pt x="2935" y="459"/>
                    </a:lnTo>
                    <a:lnTo>
                      <a:pt x="2935" y="459"/>
                    </a:lnTo>
                    <a:lnTo>
                      <a:pt x="2935" y="466"/>
                    </a:lnTo>
                    <a:lnTo>
                      <a:pt x="2935" y="466"/>
                    </a:lnTo>
                    <a:lnTo>
                      <a:pt x="2935" y="466"/>
                    </a:lnTo>
                    <a:lnTo>
                      <a:pt x="2942" y="472"/>
                    </a:lnTo>
                    <a:lnTo>
                      <a:pt x="2942" y="472"/>
                    </a:lnTo>
                    <a:lnTo>
                      <a:pt x="2942" y="472"/>
                    </a:lnTo>
                    <a:lnTo>
                      <a:pt x="2942" y="478"/>
                    </a:lnTo>
                    <a:lnTo>
                      <a:pt x="2942" y="478"/>
                    </a:lnTo>
                    <a:lnTo>
                      <a:pt x="2942" y="478"/>
                    </a:lnTo>
                    <a:lnTo>
                      <a:pt x="2942" y="485"/>
                    </a:lnTo>
                    <a:lnTo>
                      <a:pt x="2948" y="485"/>
                    </a:lnTo>
                    <a:lnTo>
                      <a:pt x="2948" y="485"/>
                    </a:lnTo>
                    <a:lnTo>
                      <a:pt x="2948" y="485"/>
                    </a:lnTo>
                    <a:lnTo>
                      <a:pt x="2948" y="491"/>
                    </a:lnTo>
                    <a:lnTo>
                      <a:pt x="2948" y="491"/>
                    </a:lnTo>
                    <a:lnTo>
                      <a:pt x="2948" y="491"/>
                    </a:lnTo>
                    <a:lnTo>
                      <a:pt x="2948" y="491"/>
                    </a:lnTo>
                    <a:lnTo>
                      <a:pt x="2955" y="491"/>
                    </a:lnTo>
                    <a:lnTo>
                      <a:pt x="2955" y="497"/>
                    </a:lnTo>
                    <a:lnTo>
                      <a:pt x="2955" y="497"/>
                    </a:lnTo>
                    <a:lnTo>
                      <a:pt x="2955" y="497"/>
                    </a:lnTo>
                    <a:lnTo>
                      <a:pt x="2955" y="497"/>
                    </a:lnTo>
                    <a:lnTo>
                      <a:pt x="2955" y="497"/>
                    </a:lnTo>
                    <a:lnTo>
                      <a:pt x="2955" y="497"/>
                    </a:lnTo>
                    <a:lnTo>
                      <a:pt x="2961" y="497"/>
                    </a:lnTo>
                    <a:lnTo>
                      <a:pt x="2961" y="497"/>
                    </a:lnTo>
                    <a:lnTo>
                      <a:pt x="2961" y="504"/>
                    </a:lnTo>
                    <a:lnTo>
                      <a:pt x="2961" y="504"/>
                    </a:lnTo>
                    <a:lnTo>
                      <a:pt x="2961" y="504"/>
                    </a:lnTo>
                    <a:lnTo>
                      <a:pt x="2961" y="504"/>
                    </a:lnTo>
                    <a:lnTo>
                      <a:pt x="2961" y="504"/>
                    </a:lnTo>
                    <a:lnTo>
                      <a:pt x="2967" y="504"/>
                    </a:lnTo>
                    <a:lnTo>
                      <a:pt x="2967" y="504"/>
                    </a:lnTo>
                    <a:lnTo>
                      <a:pt x="2967" y="504"/>
                    </a:lnTo>
                    <a:lnTo>
                      <a:pt x="2967" y="504"/>
                    </a:lnTo>
                    <a:lnTo>
                      <a:pt x="2967" y="510"/>
                    </a:lnTo>
                    <a:lnTo>
                      <a:pt x="2967" y="510"/>
                    </a:lnTo>
                    <a:lnTo>
                      <a:pt x="2967" y="510"/>
                    </a:lnTo>
                    <a:lnTo>
                      <a:pt x="2974" y="510"/>
                    </a:lnTo>
                    <a:lnTo>
                      <a:pt x="2974" y="510"/>
                    </a:lnTo>
                    <a:lnTo>
                      <a:pt x="2974" y="510"/>
                    </a:lnTo>
                    <a:lnTo>
                      <a:pt x="2974" y="510"/>
                    </a:lnTo>
                    <a:lnTo>
                      <a:pt x="2974" y="510"/>
                    </a:lnTo>
                    <a:lnTo>
                      <a:pt x="2974" y="510"/>
                    </a:lnTo>
                    <a:lnTo>
                      <a:pt x="2974" y="517"/>
                    </a:lnTo>
                    <a:lnTo>
                      <a:pt x="2980" y="517"/>
                    </a:lnTo>
                    <a:lnTo>
                      <a:pt x="2980" y="517"/>
                    </a:lnTo>
                    <a:lnTo>
                      <a:pt x="2980" y="517"/>
                    </a:lnTo>
                    <a:lnTo>
                      <a:pt x="2980" y="517"/>
                    </a:lnTo>
                    <a:lnTo>
                      <a:pt x="2980" y="517"/>
                    </a:lnTo>
                    <a:lnTo>
                      <a:pt x="2980" y="517"/>
                    </a:lnTo>
                    <a:lnTo>
                      <a:pt x="2980" y="517"/>
                    </a:lnTo>
                    <a:lnTo>
                      <a:pt x="2986" y="517"/>
                    </a:lnTo>
                    <a:lnTo>
                      <a:pt x="2986" y="523"/>
                    </a:lnTo>
                    <a:lnTo>
                      <a:pt x="2986" y="523"/>
                    </a:lnTo>
                    <a:lnTo>
                      <a:pt x="2986" y="523"/>
                    </a:lnTo>
                    <a:lnTo>
                      <a:pt x="2986" y="523"/>
                    </a:lnTo>
                    <a:lnTo>
                      <a:pt x="2986" y="523"/>
                    </a:lnTo>
                    <a:lnTo>
                      <a:pt x="2986" y="523"/>
                    </a:lnTo>
                    <a:lnTo>
                      <a:pt x="2993" y="523"/>
                    </a:lnTo>
                    <a:lnTo>
                      <a:pt x="2993" y="523"/>
                    </a:lnTo>
                    <a:lnTo>
                      <a:pt x="2993" y="523"/>
                    </a:lnTo>
                    <a:lnTo>
                      <a:pt x="2993" y="529"/>
                    </a:lnTo>
                    <a:lnTo>
                      <a:pt x="2993" y="529"/>
                    </a:lnTo>
                    <a:lnTo>
                      <a:pt x="2993" y="529"/>
                    </a:lnTo>
                    <a:lnTo>
                      <a:pt x="2993" y="529"/>
                    </a:lnTo>
                    <a:lnTo>
                      <a:pt x="2999" y="529"/>
                    </a:lnTo>
                    <a:lnTo>
                      <a:pt x="2999" y="529"/>
                    </a:lnTo>
                    <a:lnTo>
                      <a:pt x="2999" y="529"/>
                    </a:lnTo>
                    <a:lnTo>
                      <a:pt x="2999" y="529"/>
                    </a:lnTo>
                    <a:lnTo>
                      <a:pt x="2999" y="529"/>
                    </a:lnTo>
                    <a:lnTo>
                      <a:pt x="2999" y="536"/>
                    </a:lnTo>
                    <a:lnTo>
                      <a:pt x="2999" y="536"/>
                    </a:lnTo>
                    <a:lnTo>
                      <a:pt x="3006" y="536"/>
                    </a:lnTo>
                    <a:lnTo>
                      <a:pt x="3006" y="536"/>
                    </a:lnTo>
                    <a:lnTo>
                      <a:pt x="3006" y="536"/>
                    </a:lnTo>
                    <a:lnTo>
                      <a:pt x="3006" y="536"/>
                    </a:lnTo>
                    <a:lnTo>
                      <a:pt x="3006" y="536"/>
                    </a:lnTo>
                    <a:lnTo>
                      <a:pt x="3006" y="536"/>
                    </a:lnTo>
                    <a:lnTo>
                      <a:pt x="3006" y="536"/>
                    </a:lnTo>
                    <a:lnTo>
                      <a:pt x="3012" y="542"/>
                    </a:lnTo>
                    <a:lnTo>
                      <a:pt x="3012" y="542"/>
                    </a:lnTo>
                    <a:lnTo>
                      <a:pt x="3012" y="542"/>
                    </a:lnTo>
                    <a:lnTo>
                      <a:pt x="3012" y="542"/>
                    </a:lnTo>
                    <a:lnTo>
                      <a:pt x="3012" y="542"/>
                    </a:lnTo>
                    <a:lnTo>
                      <a:pt x="3012" y="542"/>
                    </a:lnTo>
                    <a:lnTo>
                      <a:pt x="3012" y="542"/>
                    </a:lnTo>
                    <a:lnTo>
                      <a:pt x="3018" y="542"/>
                    </a:lnTo>
                    <a:lnTo>
                      <a:pt x="3018" y="542"/>
                    </a:lnTo>
                    <a:lnTo>
                      <a:pt x="3018" y="548"/>
                    </a:lnTo>
                    <a:lnTo>
                      <a:pt x="3018" y="548"/>
                    </a:lnTo>
                    <a:lnTo>
                      <a:pt x="3018" y="548"/>
                    </a:lnTo>
                    <a:lnTo>
                      <a:pt x="3018" y="548"/>
                    </a:lnTo>
                    <a:lnTo>
                      <a:pt x="3025" y="548"/>
                    </a:lnTo>
                    <a:lnTo>
                      <a:pt x="3025" y="548"/>
                    </a:lnTo>
                    <a:lnTo>
                      <a:pt x="3025" y="548"/>
                    </a:lnTo>
                    <a:lnTo>
                      <a:pt x="3025" y="555"/>
                    </a:lnTo>
                    <a:lnTo>
                      <a:pt x="3025" y="555"/>
                    </a:lnTo>
                    <a:lnTo>
                      <a:pt x="3025" y="555"/>
                    </a:lnTo>
                    <a:lnTo>
                      <a:pt x="3025" y="555"/>
                    </a:lnTo>
                    <a:lnTo>
                      <a:pt x="3031" y="555"/>
                    </a:lnTo>
                    <a:lnTo>
                      <a:pt x="3031" y="555"/>
                    </a:lnTo>
                    <a:lnTo>
                      <a:pt x="3031" y="555"/>
                    </a:lnTo>
                    <a:lnTo>
                      <a:pt x="3031" y="555"/>
                    </a:lnTo>
                    <a:lnTo>
                      <a:pt x="3031" y="561"/>
                    </a:lnTo>
                    <a:lnTo>
                      <a:pt x="3031" y="561"/>
                    </a:lnTo>
                    <a:lnTo>
                      <a:pt x="3031" y="561"/>
                    </a:lnTo>
                    <a:lnTo>
                      <a:pt x="3038" y="561"/>
                    </a:lnTo>
                    <a:lnTo>
                      <a:pt x="3038" y="561"/>
                    </a:lnTo>
                    <a:lnTo>
                      <a:pt x="3038" y="561"/>
                    </a:lnTo>
                    <a:lnTo>
                      <a:pt x="3038" y="561"/>
                    </a:lnTo>
                    <a:lnTo>
                      <a:pt x="3038" y="568"/>
                    </a:lnTo>
                    <a:lnTo>
                      <a:pt x="3038" y="568"/>
                    </a:lnTo>
                    <a:lnTo>
                      <a:pt x="3038" y="568"/>
                    </a:lnTo>
                    <a:lnTo>
                      <a:pt x="3044" y="568"/>
                    </a:lnTo>
                    <a:lnTo>
                      <a:pt x="3044" y="568"/>
                    </a:lnTo>
                    <a:lnTo>
                      <a:pt x="3044" y="568"/>
                    </a:lnTo>
                    <a:lnTo>
                      <a:pt x="3044" y="568"/>
                    </a:lnTo>
                    <a:lnTo>
                      <a:pt x="3044" y="574"/>
                    </a:lnTo>
                    <a:lnTo>
                      <a:pt x="3044" y="574"/>
                    </a:lnTo>
                    <a:lnTo>
                      <a:pt x="3044" y="574"/>
                    </a:lnTo>
                    <a:lnTo>
                      <a:pt x="3050" y="574"/>
                    </a:lnTo>
                    <a:lnTo>
                      <a:pt x="3050" y="574"/>
                    </a:lnTo>
                    <a:lnTo>
                      <a:pt x="3050" y="574"/>
                    </a:lnTo>
                    <a:lnTo>
                      <a:pt x="3050" y="574"/>
                    </a:lnTo>
                    <a:lnTo>
                      <a:pt x="3050" y="574"/>
                    </a:lnTo>
                    <a:lnTo>
                      <a:pt x="3050" y="580"/>
                    </a:lnTo>
                    <a:lnTo>
                      <a:pt x="3050" y="580"/>
                    </a:lnTo>
                    <a:lnTo>
                      <a:pt x="3057" y="580"/>
                    </a:lnTo>
                    <a:lnTo>
                      <a:pt x="3057" y="580"/>
                    </a:lnTo>
                    <a:lnTo>
                      <a:pt x="3057" y="580"/>
                    </a:lnTo>
                    <a:lnTo>
                      <a:pt x="3057" y="580"/>
                    </a:lnTo>
                    <a:lnTo>
                      <a:pt x="3057" y="580"/>
                    </a:lnTo>
                    <a:lnTo>
                      <a:pt x="3057" y="587"/>
                    </a:lnTo>
                    <a:lnTo>
                      <a:pt x="3057" y="587"/>
                    </a:lnTo>
                    <a:lnTo>
                      <a:pt x="3063" y="587"/>
                    </a:lnTo>
                    <a:lnTo>
                      <a:pt x="3063" y="587"/>
                    </a:lnTo>
                    <a:lnTo>
                      <a:pt x="3063" y="587"/>
                    </a:lnTo>
                    <a:lnTo>
                      <a:pt x="3063" y="587"/>
                    </a:lnTo>
                    <a:lnTo>
                      <a:pt x="3063" y="587"/>
                    </a:lnTo>
                    <a:lnTo>
                      <a:pt x="3063" y="587"/>
                    </a:lnTo>
                    <a:lnTo>
                      <a:pt x="3063" y="593"/>
                    </a:lnTo>
                    <a:lnTo>
                      <a:pt x="3069" y="593"/>
                    </a:lnTo>
                    <a:lnTo>
                      <a:pt x="3069" y="593"/>
                    </a:lnTo>
                    <a:lnTo>
                      <a:pt x="3069" y="593"/>
                    </a:lnTo>
                    <a:lnTo>
                      <a:pt x="3069" y="593"/>
                    </a:lnTo>
                    <a:lnTo>
                      <a:pt x="3069" y="593"/>
                    </a:lnTo>
                    <a:lnTo>
                      <a:pt x="3069" y="593"/>
                    </a:lnTo>
                    <a:lnTo>
                      <a:pt x="3069" y="600"/>
                    </a:lnTo>
                    <a:lnTo>
                      <a:pt x="3076" y="600"/>
                    </a:lnTo>
                    <a:lnTo>
                      <a:pt x="3076" y="600"/>
                    </a:lnTo>
                    <a:lnTo>
                      <a:pt x="3076" y="600"/>
                    </a:lnTo>
                    <a:lnTo>
                      <a:pt x="3076" y="600"/>
                    </a:lnTo>
                    <a:lnTo>
                      <a:pt x="3076" y="600"/>
                    </a:lnTo>
                    <a:lnTo>
                      <a:pt x="3076" y="600"/>
                    </a:lnTo>
                    <a:lnTo>
                      <a:pt x="3076" y="606"/>
                    </a:lnTo>
                    <a:lnTo>
                      <a:pt x="3082" y="606"/>
                    </a:lnTo>
                    <a:lnTo>
                      <a:pt x="3082" y="606"/>
                    </a:lnTo>
                    <a:lnTo>
                      <a:pt x="3082" y="606"/>
                    </a:lnTo>
                    <a:lnTo>
                      <a:pt x="3082" y="606"/>
                    </a:lnTo>
                    <a:lnTo>
                      <a:pt x="3082" y="606"/>
                    </a:lnTo>
                    <a:lnTo>
                      <a:pt x="3082" y="606"/>
                    </a:lnTo>
                    <a:lnTo>
                      <a:pt x="3082" y="606"/>
                    </a:lnTo>
                    <a:lnTo>
                      <a:pt x="3089" y="606"/>
                    </a:lnTo>
                    <a:lnTo>
                      <a:pt x="3089" y="606"/>
                    </a:lnTo>
                    <a:lnTo>
                      <a:pt x="3089" y="606"/>
                    </a:lnTo>
                    <a:lnTo>
                      <a:pt x="3089" y="606"/>
                    </a:lnTo>
                    <a:lnTo>
                      <a:pt x="3089" y="606"/>
                    </a:lnTo>
                    <a:lnTo>
                      <a:pt x="3089" y="606"/>
                    </a:lnTo>
                    <a:lnTo>
                      <a:pt x="3089" y="606"/>
                    </a:lnTo>
                    <a:lnTo>
                      <a:pt x="3095" y="606"/>
                    </a:lnTo>
                    <a:lnTo>
                      <a:pt x="3095" y="606"/>
                    </a:lnTo>
                    <a:lnTo>
                      <a:pt x="3095" y="606"/>
                    </a:lnTo>
                    <a:lnTo>
                      <a:pt x="3095" y="606"/>
                    </a:lnTo>
                    <a:lnTo>
                      <a:pt x="3095" y="606"/>
                    </a:lnTo>
                    <a:lnTo>
                      <a:pt x="3095" y="606"/>
                    </a:lnTo>
                    <a:lnTo>
                      <a:pt x="3095" y="600"/>
                    </a:lnTo>
                    <a:lnTo>
                      <a:pt x="3101" y="600"/>
                    </a:lnTo>
                    <a:lnTo>
                      <a:pt x="3101" y="600"/>
                    </a:lnTo>
                    <a:lnTo>
                      <a:pt x="3101" y="600"/>
                    </a:lnTo>
                    <a:lnTo>
                      <a:pt x="3101" y="600"/>
                    </a:lnTo>
                    <a:lnTo>
                      <a:pt x="3101" y="600"/>
                    </a:lnTo>
                    <a:lnTo>
                      <a:pt x="3101" y="600"/>
                    </a:lnTo>
                    <a:lnTo>
                      <a:pt x="3101" y="600"/>
                    </a:lnTo>
                    <a:lnTo>
                      <a:pt x="3108" y="600"/>
                    </a:lnTo>
                    <a:lnTo>
                      <a:pt x="3108" y="600"/>
                    </a:lnTo>
                    <a:lnTo>
                      <a:pt x="3108" y="600"/>
                    </a:lnTo>
                    <a:lnTo>
                      <a:pt x="3108" y="593"/>
                    </a:lnTo>
                    <a:lnTo>
                      <a:pt x="3108" y="593"/>
                    </a:lnTo>
                    <a:lnTo>
                      <a:pt x="3108" y="593"/>
                    </a:lnTo>
                    <a:lnTo>
                      <a:pt x="3108" y="593"/>
                    </a:lnTo>
                    <a:lnTo>
                      <a:pt x="3114" y="593"/>
                    </a:lnTo>
                    <a:lnTo>
                      <a:pt x="3114" y="593"/>
                    </a:lnTo>
                    <a:lnTo>
                      <a:pt x="3114" y="593"/>
                    </a:lnTo>
                    <a:lnTo>
                      <a:pt x="3114" y="593"/>
                    </a:lnTo>
                    <a:lnTo>
                      <a:pt x="3114" y="593"/>
                    </a:lnTo>
                    <a:lnTo>
                      <a:pt x="3114" y="593"/>
                    </a:lnTo>
                    <a:lnTo>
                      <a:pt x="3114" y="593"/>
                    </a:lnTo>
                    <a:lnTo>
                      <a:pt x="3120" y="593"/>
                    </a:lnTo>
                    <a:lnTo>
                      <a:pt x="3120" y="587"/>
                    </a:lnTo>
                    <a:lnTo>
                      <a:pt x="3120" y="587"/>
                    </a:lnTo>
                    <a:lnTo>
                      <a:pt x="3120" y="587"/>
                    </a:lnTo>
                    <a:lnTo>
                      <a:pt x="3120" y="587"/>
                    </a:lnTo>
                    <a:lnTo>
                      <a:pt x="3120" y="587"/>
                    </a:lnTo>
                    <a:lnTo>
                      <a:pt x="3120" y="587"/>
                    </a:lnTo>
                    <a:lnTo>
                      <a:pt x="3127" y="587"/>
                    </a:lnTo>
                    <a:lnTo>
                      <a:pt x="3127" y="587"/>
                    </a:lnTo>
                    <a:lnTo>
                      <a:pt x="3127" y="587"/>
                    </a:lnTo>
                    <a:lnTo>
                      <a:pt x="3127" y="587"/>
                    </a:lnTo>
                    <a:lnTo>
                      <a:pt x="3127" y="587"/>
                    </a:lnTo>
                    <a:lnTo>
                      <a:pt x="3127" y="580"/>
                    </a:lnTo>
                    <a:lnTo>
                      <a:pt x="3127" y="580"/>
                    </a:lnTo>
                    <a:lnTo>
                      <a:pt x="3133" y="580"/>
                    </a:lnTo>
                    <a:lnTo>
                      <a:pt x="3133" y="580"/>
                    </a:lnTo>
                    <a:lnTo>
                      <a:pt x="3133" y="580"/>
                    </a:lnTo>
                    <a:lnTo>
                      <a:pt x="3133" y="580"/>
                    </a:lnTo>
                    <a:lnTo>
                      <a:pt x="3133" y="580"/>
                    </a:lnTo>
                    <a:lnTo>
                      <a:pt x="3133" y="580"/>
                    </a:lnTo>
                    <a:lnTo>
                      <a:pt x="3133" y="580"/>
                    </a:lnTo>
                    <a:lnTo>
                      <a:pt x="3140" y="580"/>
                    </a:lnTo>
                    <a:lnTo>
                      <a:pt x="3140" y="580"/>
                    </a:lnTo>
                    <a:lnTo>
                      <a:pt x="3140" y="574"/>
                    </a:lnTo>
                    <a:lnTo>
                      <a:pt x="3140" y="574"/>
                    </a:lnTo>
                    <a:lnTo>
                      <a:pt x="3140" y="574"/>
                    </a:lnTo>
                    <a:lnTo>
                      <a:pt x="3140" y="574"/>
                    </a:lnTo>
                    <a:lnTo>
                      <a:pt x="3140" y="574"/>
                    </a:lnTo>
                    <a:lnTo>
                      <a:pt x="3146" y="574"/>
                    </a:lnTo>
                    <a:lnTo>
                      <a:pt x="3146" y="574"/>
                    </a:lnTo>
                    <a:lnTo>
                      <a:pt x="3146" y="574"/>
                    </a:lnTo>
                    <a:lnTo>
                      <a:pt x="3146" y="574"/>
                    </a:lnTo>
                    <a:lnTo>
                      <a:pt x="3146" y="574"/>
                    </a:lnTo>
                    <a:lnTo>
                      <a:pt x="3146" y="574"/>
                    </a:lnTo>
                    <a:lnTo>
                      <a:pt x="3152" y="568"/>
                    </a:lnTo>
                    <a:lnTo>
                      <a:pt x="3152" y="568"/>
                    </a:lnTo>
                    <a:lnTo>
                      <a:pt x="3152" y="568"/>
                    </a:lnTo>
                    <a:lnTo>
                      <a:pt x="3152" y="568"/>
                    </a:lnTo>
                    <a:lnTo>
                      <a:pt x="3152" y="568"/>
                    </a:lnTo>
                    <a:lnTo>
                      <a:pt x="3152" y="568"/>
                    </a:lnTo>
                    <a:lnTo>
                      <a:pt x="3152" y="568"/>
                    </a:lnTo>
                    <a:lnTo>
                      <a:pt x="3159" y="568"/>
                    </a:lnTo>
                    <a:lnTo>
                      <a:pt x="3159" y="568"/>
                    </a:lnTo>
                    <a:lnTo>
                      <a:pt x="3159" y="568"/>
                    </a:lnTo>
                    <a:lnTo>
                      <a:pt x="3159" y="568"/>
                    </a:lnTo>
                    <a:lnTo>
                      <a:pt x="3159" y="568"/>
                    </a:lnTo>
                    <a:lnTo>
                      <a:pt x="3159" y="561"/>
                    </a:lnTo>
                    <a:lnTo>
                      <a:pt x="3159" y="561"/>
                    </a:lnTo>
                    <a:lnTo>
                      <a:pt x="3159" y="561"/>
                    </a:lnTo>
                    <a:lnTo>
                      <a:pt x="3165" y="561"/>
                    </a:lnTo>
                    <a:lnTo>
                      <a:pt x="3165" y="561"/>
                    </a:lnTo>
                    <a:lnTo>
                      <a:pt x="3165" y="561"/>
                    </a:lnTo>
                    <a:lnTo>
                      <a:pt x="3165" y="561"/>
                    </a:lnTo>
                    <a:lnTo>
                      <a:pt x="3165" y="561"/>
                    </a:lnTo>
                    <a:lnTo>
                      <a:pt x="3165" y="561"/>
                    </a:lnTo>
                    <a:lnTo>
                      <a:pt x="3165" y="561"/>
                    </a:lnTo>
                    <a:lnTo>
                      <a:pt x="3172" y="561"/>
                    </a:lnTo>
                    <a:lnTo>
                      <a:pt x="3172" y="555"/>
                    </a:lnTo>
                    <a:lnTo>
                      <a:pt x="3172" y="555"/>
                    </a:lnTo>
                    <a:lnTo>
                      <a:pt x="3172" y="555"/>
                    </a:lnTo>
                    <a:lnTo>
                      <a:pt x="3172" y="555"/>
                    </a:lnTo>
                    <a:lnTo>
                      <a:pt x="3172" y="555"/>
                    </a:lnTo>
                    <a:lnTo>
                      <a:pt x="3172" y="555"/>
                    </a:lnTo>
                    <a:lnTo>
                      <a:pt x="3178" y="555"/>
                    </a:lnTo>
                    <a:lnTo>
                      <a:pt x="3178" y="555"/>
                    </a:lnTo>
                    <a:lnTo>
                      <a:pt x="3178" y="555"/>
                    </a:lnTo>
                    <a:lnTo>
                      <a:pt x="3178" y="555"/>
                    </a:lnTo>
                    <a:lnTo>
                      <a:pt x="3178" y="555"/>
                    </a:lnTo>
                    <a:lnTo>
                      <a:pt x="3178" y="555"/>
                    </a:lnTo>
                    <a:lnTo>
                      <a:pt x="3178" y="548"/>
                    </a:lnTo>
                    <a:lnTo>
                      <a:pt x="3184" y="548"/>
                    </a:lnTo>
                    <a:lnTo>
                      <a:pt x="3184" y="548"/>
                    </a:lnTo>
                    <a:lnTo>
                      <a:pt x="3184" y="548"/>
                    </a:lnTo>
                    <a:lnTo>
                      <a:pt x="3184" y="548"/>
                    </a:lnTo>
                    <a:lnTo>
                      <a:pt x="3184" y="548"/>
                    </a:lnTo>
                    <a:lnTo>
                      <a:pt x="3184" y="548"/>
                    </a:lnTo>
                    <a:lnTo>
                      <a:pt x="3184" y="548"/>
                    </a:lnTo>
                    <a:lnTo>
                      <a:pt x="3191" y="548"/>
                    </a:lnTo>
                    <a:lnTo>
                      <a:pt x="3191" y="548"/>
                    </a:lnTo>
                    <a:lnTo>
                      <a:pt x="3191" y="542"/>
                    </a:lnTo>
                    <a:lnTo>
                      <a:pt x="3191" y="542"/>
                    </a:lnTo>
                    <a:lnTo>
                      <a:pt x="3191" y="542"/>
                    </a:lnTo>
                    <a:lnTo>
                      <a:pt x="3191" y="542"/>
                    </a:lnTo>
                    <a:lnTo>
                      <a:pt x="3197" y="542"/>
                    </a:lnTo>
                    <a:lnTo>
                      <a:pt x="3197" y="542"/>
                    </a:lnTo>
                    <a:lnTo>
                      <a:pt x="3197" y="542"/>
                    </a:lnTo>
                    <a:lnTo>
                      <a:pt x="3197" y="542"/>
                    </a:lnTo>
                    <a:lnTo>
                      <a:pt x="3197" y="542"/>
                    </a:lnTo>
                    <a:lnTo>
                      <a:pt x="3197" y="542"/>
                    </a:lnTo>
                    <a:lnTo>
                      <a:pt x="3197" y="542"/>
                    </a:lnTo>
                    <a:lnTo>
                      <a:pt x="3203" y="542"/>
                    </a:lnTo>
                    <a:lnTo>
                      <a:pt x="3203" y="542"/>
                    </a:lnTo>
                    <a:lnTo>
                      <a:pt x="3203" y="542"/>
                    </a:lnTo>
                    <a:lnTo>
                      <a:pt x="3203" y="542"/>
                    </a:lnTo>
                    <a:lnTo>
                      <a:pt x="3203" y="542"/>
                    </a:lnTo>
                    <a:lnTo>
                      <a:pt x="3203" y="542"/>
                    </a:lnTo>
                    <a:lnTo>
                      <a:pt x="3203" y="542"/>
                    </a:lnTo>
                    <a:lnTo>
                      <a:pt x="3210" y="542"/>
                    </a:lnTo>
                    <a:lnTo>
                      <a:pt x="3210" y="542"/>
                    </a:lnTo>
                    <a:lnTo>
                      <a:pt x="3210" y="542"/>
                    </a:lnTo>
                    <a:lnTo>
                      <a:pt x="3210" y="542"/>
                    </a:lnTo>
                    <a:lnTo>
                      <a:pt x="3210" y="542"/>
                    </a:lnTo>
                    <a:lnTo>
                      <a:pt x="3210" y="542"/>
                    </a:lnTo>
                    <a:lnTo>
                      <a:pt x="3210" y="542"/>
                    </a:lnTo>
                    <a:lnTo>
                      <a:pt x="3216" y="542"/>
                    </a:lnTo>
                    <a:lnTo>
                      <a:pt x="3216" y="542"/>
                    </a:lnTo>
                    <a:lnTo>
                      <a:pt x="3216" y="542"/>
                    </a:lnTo>
                    <a:lnTo>
                      <a:pt x="3216" y="542"/>
                    </a:lnTo>
                    <a:lnTo>
                      <a:pt x="3216" y="542"/>
                    </a:lnTo>
                    <a:lnTo>
                      <a:pt x="3216" y="542"/>
                    </a:lnTo>
                    <a:lnTo>
                      <a:pt x="3216" y="536"/>
                    </a:lnTo>
                    <a:lnTo>
                      <a:pt x="3223" y="536"/>
                    </a:lnTo>
                    <a:lnTo>
                      <a:pt x="3223" y="536"/>
                    </a:lnTo>
                    <a:lnTo>
                      <a:pt x="3223" y="536"/>
                    </a:lnTo>
                    <a:lnTo>
                      <a:pt x="3223" y="536"/>
                    </a:lnTo>
                    <a:lnTo>
                      <a:pt x="3223" y="536"/>
                    </a:lnTo>
                    <a:lnTo>
                      <a:pt x="3223" y="536"/>
                    </a:lnTo>
                    <a:lnTo>
                      <a:pt x="3223" y="536"/>
                    </a:lnTo>
                    <a:lnTo>
                      <a:pt x="3229" y="536"/>
                    </a:lnTo>
                    <a:lnTo>
                      <a:pt x="3229" y="536"/>
                    </a:lnTo>
                    <a:lnTo>
                      <a:pt x="3229" y="536"/>
                    </a:lnTo>
                    <a:lnTo>
                      <a:pt x="3229" y="536"/>
                    </a:lnTo>
                    <a:lnTo>
                      <a:pt x="3229" y="536"/>
                    </a:lnTo>
                    <a:lnTo>
                      <a:pt x="3229" y="536"/>
                    </a:lnTo>
                    <a:lnTo>
                      <a:pt x="3229" y="536"/>
                    </a:lnTo>
                    <a:lnTo>
                      <a:pt x="3235" y="536"/>
                    </a:lnTo>
                    <a:lnTo>
                      <a:pt x="3235" y="536"/>
                    </a:lnTo>
                    <a:lnTo>
                      <a:pt x="3235" y="536"/>
                    </a:lnTo>
                    <a:lnTo>
                      <a:pt x="3235" y="536"/>
                    </a:lnTo>
                    <a:lnTo>
                      <a:pt x="3235" y="536"/>
                    </a:lnTo>
                    <a:lnTo>
                      <a:pt x="3235" y="536"/>
                    </a:lnTo>
                    <a:lnTo>
                      <a:pt x="3235" y="536"/>
                    </a:lnTo>
                    <a:lnTo>
                      <a:pt x="3242" y="536"/>
                    </a:lnTo>
                    <a:lnTo>
                      <a:pt x="3242" y="536"/>
                    </a:lnTo>
                    <a:lnTo>
                      <a:pt x="3242" y="536"/>
                    </a:lnTo>
                    <a:lnTo>
                      <a:pt x="3242" y="536"/>
                    </a:lnTo>
                    <a:lnTo>
                      <a:pt x="3242" y="536"/>
                    </a:lnTo>
                    <a:lnTo>
                      <a:pt x="3242" y="529"/>
                    </a:lnTo>
                    <a:lnTo>
                      <a:pt x="3242" y="529"/>
                    </a:lnTo>
                    <a:lnTo>
                      <a:pt x="3248" y="529"/>
                    </a:lnTo>
                    <a:lnTo>
                      <a:pt x="3248" y="529"/>
                    </a:lnTo>
                    <a:lnTo>
                      <a:pt x="3248" y="529"/>
                    </a:lnTo>
                    <a:lnTo>
                      <a:pt x="3248" y="529"/>
                    </a:lnTo>
                    <a:lnTo>
                      <a:pt x="3248" y="529"/>
                    </a:lnTo>
                    <a:lnTo>
                      <a:pt x="3248" y="529"/>
                    </a:lnTo>
                    <a:lnTo>
                      <a:pt x="3255" y="529"/>
                    </a:lnTo>
                    <a:lnTo>
                      <a:pt x="3255" y="529"/>
                    </a:lnTo>
                    <a:lnTo>
                      <a:pt x="3255" y="529"/>
                    </a:lnTo>
                    <a:lnTo>
                      <a:pt x="3255" y="523"/>
                    </a:lnTo>
                    <a:lnTo>
                      <a:pt x="3255" y="523"/>
                    </a:lnTo>
                    <a:lnTo>
                      <a:pt x="3255" y="523"/>
                    </a:lnTo>
                    <a:lnTo>
                      <a:pt x="3255" y="523"/>
                    </a:lnTo>
                    <a:lnTo>
                      <a:pt x="3261" y="523"/>
                    </a:lnTo>
                    <a:lnTo>
                      <a:pt x="3261" y="523"/>
                    </a:lnTo>
                    <a:lnTo>
                      <a:pt x="3261" y="523"/>
                    </a:lnTo>
                    <a:lnTo>
                      <a:pt x="3261" y="523"/>
                    </a:lnTo>
                    <a:lnTo>
                      <a:pt x="3261" y="523"/>
                    </a:lnTo>
                    <a:lnTo>
                      <a:pt x="3261" y="523"/>
                    </a:lnTo>
                    <a:lnTo>
                      <a:pt x="3261" y="523"/>
                    </a:lnTo>
                    <a:lnTo>
                      <a:pt x="3267" y="523"/>
                    </a:lnTo>
                    <a:lnTo>
                      <a:pt x="3267" y="523"/>
                    </a:lnTo>
                    <a:lnTo>
                      <a:pt x="3267" y="517"/>
                    </a:lnTo>
                    <a:lnTo>
                      <a:pt x="3267" y="517"/>
                    </a:lnTo>
                    <a:lnTo>
                      <a:pt x="3267" y="517"/>
                    </a:lnTo>
                    <a:lnTo>
                      <a:pt x="3267" y="517"/>
                    </a:lnTo>
                    <a:lnTo>
                      <a:pt x="3267" y="517"/>
                    </a:lnTo>
                    <a:lnTo>
                      <a:pt x="3274" y="517"/>
                    </a:lnTo>
                    <a:lnTo>
                      <a:pt x="3274" y="517"/>
                    </a:lnTo>
                    <a:lnTo>
                      <a:pt x="3274" y="517"/>
                    </a:lnTo>
                    <a:lnTo>
                      <a:pt x="3274" y="517"/>
                    </a:lnTo>
                    <a:lnTo>
                      <a:pt x="3274" y="517"/>
                    </a:lnTo>
                    <a:lnTo>
                      <a:pt x="3274" y="517"/>
                    </a:lnTo>
                    <a:lnTo>
                      <a:pt x="3274" y="517"/>
                    </a:lnTo>
                    <a:lnTo>
                      <a:pt x="3280" y="517"/>
                    </a:lnTo>
                    <a:lnTo>
                      <a:pt x="3280" y="510"/>
                    </a:lnTo>
                    <a:lnTo>
                      <a:pt x="3280" y="510"/>
                    </a:lnTo>
                    <a:lnTo>
                      <a:pt x="3280" y="510"/>
                    </a:lnTo>
                    <a:lnTo>
                      <a:pt x="3280" y="510"/>
                    </a:lnTo>
                    <a:lnTo>
                      <a:pt x="3280" y="510"/>
                    </a:lnTo>
                    <a:lnTo>
                      <a:pt x="3280" y="510"/>
                    </a:lnTo>
                    <a:lnTo>
                      <a:pt x="3286" y="510"/>
                    </a:lnTo>
                    <a:lnTo>
                      <a:pt x="3286" y="510"/>
                    </a:lnTo>
                    <a:lnTo>
                      <a:pt x="3286" y="510"/>
                    </a:lnTo>
                    <a:lnTo>
                      <a:pt x="3286" y="510"/>
                    </a:lnTo>
                    <a:lnTo>
                      <a:pt x="3286" y="510"/>
                    </a:lnTo>
                    <a:lnTo>
                      <a:pt x="3286" y="510"/>
                    </a:lnTo>
                    <a:lnTo>
                      <a:pt x="3286" y="504"/>
                    </a:lnTo>
                    <a:lnTo>
                      <a:pt x="3286" y="504"/>
                    </a:lnTo>
                    <a:lnTo>
                      <a:pt x="3293" y="504"/>
                    </a:lnTo>
                    <a:lnTo>
                      <a:pt x="3293" y="504"/>
                    </a:lnTo>
                    <a:lnTo>
                      <a:pt x="3293" y="504"/>
                    </a:lnTo>
                    <a:lnTo>
                      <a:pt x="3293" y="504"/>
                    </a:lnTo>
                    <a:lnTo>
                      <a:pt x="3293" y="504"/>
                    </a:lnTo>
                    <a:lnTo>
                      <a:pt x="3293" y="504"/>
                    </a:lnTo>
                    <a:lnTo>
                      <a:pt x="3293" y="504"/>
                    </a:lnTo>
                    <a:lnTo>
                      <a:pt x="3299" y="504"/>
                    </a:lnTo>
                    <a:lnTo>
                      <a:pt x="3299" y="504"/>
                    </a:lnTo>
                    <a:lnTo>
                      <a:pt x="3299" y="504"/>
                    </a:lnTo>
                    <a:lnTo>
                      <a:pt x="3299" y="504"/>
                    </a:lnTo>
                    <a:lnTo>
                      <a:pt x="3299" y="497"/>
                    </a:lnTo>
                    <a:lnTo>
                      <a:pt x="3299" y="497"/>
                    </a:lnTo>
                    <a:lnTo>
                      <a:pt x="3299" y="497"/>
                    </a:lnTo>
                    <a:lnTo>
                      <a:pt x="3306" y="497"/>
                    </a:lnTo>
                    <a:lnTo>
                      <a:pt x="3306" y="497"/>
                    </a:lnTo>
                    <a:lnTo>
                      <a:pt x="3306" y="497"/>
                    </a:lnTo>
                    <a:lnTo>
                      <a:pt x="3306" y="491"/>
                    </a:lnTo>
                    <a:lnTo>
                      <a:pt x="3306" y="491"/>
                    </a:lnTo>
                    <a:lnTo>
                      <a:pt x="3306" y="491"/>
                    </a:lnTo>
                    <a:lnTo>
                      <a:pt x="3312" y="491"/>
                    </a:lnTo>
                    <a:lnTo>
                      <a:pt x="3312" y="485"/>
                    </a:lnTo>
                    <a:lnTo>
                      <a:pt x="3312" y="485"/>
                    </a:lnTo>
                    <a:lnTo>
                      <a:pt x="3312" y="485"/>
                    </a:lnTo>
                    <a:lnTo>
                      <a:pt x="3312" y="478"/>
                    </a:lnTo>
                    <a:lnTo>
                      <a:pt x="3312" y="478"/>
                    </a:lnTo>
                    <a:lnTo>
                      <a:pt x="3312" y="478"/>
                    </a:lnTo>
                    <a:lnTo>
                      <a:pt x="3318" y="478"/>
                    </a:lnTo>
                    <a:lnTo>
                      <a:pt x="3318" y="472"/>
                    </a:lnTo>
                    <a:lnTo>
                      <a:pt x="3318" y="472"/>
                    </a:lnTo>
                    <a:lnTo>
                      <a:pt x="3318" y="472"/>
                    </a:lnTo>
                    <a:lnTo>
                      <a:pt x="3318" y="466"/>
                    </a:lnTo>
                    <a:lnTo>
                      <a:pt x="3318" y="466"/>
                    </a:lnTo>
                    <a:lnTo>
                      <a:pt x="3318" y="466"/>
                    </a:lnTo>
                    <a:lnTo>
                      <a:pt x="3325" y="459"/>
                    </a:lnTo>
                    <a:lnTo>
                      <a:pt x="3325" y="459"/>
                    </a:lnTo>
                    <a:lnTo>
                      <a:pt x="3325" y="459"/>
                    </a:lnTo>
                    <a:lnTo>
                      <a:pt x="3325" y="459"/>
                    </a:lnTo>
                    <a:lnTo>
                      <a:pt x="3325" y="453"/>
                    </a:lnTo>
                    <a:lnTo>
                      <a:pt x="3325" y="453"/>
                    </a:lnTo>
                    <a:lnTo>
                      <a:pt x="3325" y="453"/>
                    </a:lnTo>
                    <a:lnTo>
                      <a:pt x="3331" y="446"/>
                    </a:lnTo>
                    <a:lnTo>
                      <a:pt x="3331" y="446"/>
                    </a:lnTo>
                    <a:lnTo>
                      <a:pt x="3331" y="446"/>
                    </a:lnTo>
                    <a:lnTo>
                      <a:pt x="3331" y="440"/>
                    </a:lnTo>
                    <a:lnTo>
                      <a:pt x="3331" y="440"/>
                    </a:lnTo>
                    <a:lnTo>
                      <a:pt x="3331" y="440"/>
                    </a:lnTo>
                    <a:lnTo>
                      <a:pt x="3331" y="440"/>
                    </a:lnTo>
                    <a:lnTo>
                      <a:pt x="3337" y="434"/>
                    </a:lnTo>
                    <a:lnTo>
                      <a:pt x="3337" y="434"/>
                    </a:lnTo>
                    <a:lnTo>
                      <a:pt x="3337" y="434"/>
                    </a:lnTo>
                    <a:lnTo>
                      <a:pt x="3337" y="427"/>
                    </a:lnTo>
                    <a:lnTo>
                      <a:pt x="3337" y="427"/>
                    </a:lnTo>
                    <a:lnTo>
                      <a:pt x="3337" y="427"/>
                    </a:lnTo>
                    <a:lnTo>
                      <a:pt x="3337" y="427"/>
                    </a:lnTo>
                    <a:lnTo>
                      <a:pt x="3344" y="421"/>
                    </a:lnTo>
                    <a:lnTo>
                      <a:pt x="3344" y="421"/>
                    </a:lnTo>
                    <a:lnTo>
                      <a:pt x="3344" y="421"/>
                    </a:lnTo>
                    <a:lnTo>
                      <a:pt x="3344" y="414"/>
                    </a:lnTo>
                    <a:lnTo>
                      <a:pt x="3344" y="414"/>
                    </a:lnTo>
                    <a:lnTo>
                      <a:pt x="3344" y="414"/>
                    </a:lnTo>
                    <a:lnTo>
                      <a:pt x="3344" y="414"/>
                    </a:lnTo>
                    <a:lnTo>
                      <a:pt x="3344" y="408"/>
                    </a:lnTo>
                    <a:lnTo>
                      <a:pt x="3350" y="408"/>
                    </a:lnTo>
                    <a:lnTo>
                      <a:pt x="3350" y="402"/>
                    </a:lnTo>
                    <a:lnTo>
                      <a:pt x="3350" y="402"/>
                    </a:lnTo>
                    <a:lnTo>
                      <a:pt x="3350" y="402"/>
                    </a:lnTo>
                    <a:lnTo>
                      <a:pt x="3350" y="402"/>
                    </a:lnTo>
                    <a:lnTo>
                      <a:pt x="3350" y="395"/>
                    </a:lnTo>
                    <a:lnTo>
                      <a:pt x="3357" y="395"/>
                    </a:lnTo>
                    <a:lnTo>
                      <a:pt x="3357" y="395"/>
                    </a:lnTo>
                    <a:lnTo>
                      <a:pt x="3357" y="389"/>
                    </a:lnTo>
                    <a:lnTo>
                      <a:pt x="3357" y="389"/>
                    </a:lnTo>
                    <a:lnTo>
                      <a:pt x="3357" y="389"/>
                    </a:lnTo>
                    <a:lnTo>
                      <a:pt x="3357" y="383"/>
                    </a:lnTo>
                    <a:lnTo>
                      <a:pt x="3357" y="383"/>
                    </a:lnTo>
                    <a:lnTo>
                      <a:pt x="3363" y="383"/>
                    </a:lnTo>
                    <a:lnTo>
                      <a:pt x="3363" y="383"/>
                    </a:lnTo>
                    <a:lnTo>
                      <a:pt x="3363" y="376"/>
                    </a:lnTo>
                    <a:lnTo>
                      <a:pt x="3363" y="376"/>
                    </a:lnTo>
                    <a:lnTo>
                      <a:pt x="3363" y="376"/>
                    </a:lnTo>
                    <a:lnTo>
                      <a:pt x="3363" y="370"/>
                    </a:lnTo>
                    <a:lnTo>
                      <a:pt x="3363" y="370"/>
                    </a:lnTo>
                    <a:lnTo>
                      <a:pt x="3369" y="370"/>
                    </a:lnTo>
                    <a:lnTo>
                      <a:pt x="3369" y="370"/>
                    </a:lnTo>
                    <a:lnTo>
                      <a:pt x="3369" y="363"/>
                    </a:lnTo>
                    <a:lnTo>
                      <a:pt x="3369" y="363"/>
                    </a:lnTo>
                    <a:lnTo>
                      <a:pt x="3369" y="363"/>
                    </a:lnTo>
                    <a:lnTo>
                      <a:pt x="3369" y="357"/>
                    </a:lnTo>
                    <a:lnTo>
                      <a:pt x="3369" y="357"/>
                    </a:lnTo>
                    <a:lnTo>
                      <a:pt x="3376" y="357"/>
                    </a:lnTo>
                    <a:lnTo>
                      <a:pt x="3376" y="357"/>
                    </a:lnTo>
                    <a:lnTo>
                      <a:pt x="3376" y="357"/>
                    </a:lnTo>
                    <a:lnTo>
                      <a:pt x="3376" y="357"/>
                    </a:lnTo>
                    <a:lnTo>
                      <a:pt x="3376" y="363"/>
                    </a:lnTo>
                    <a:lnTo>
                      <a:pt x="3376" y="363"/>
                    </a:lnTo>
                    <a:lnTo>
                      <a:pt x="3376" y="363"/>
                    </a:lnTo>
                    <a:lnTo>
                      <a:pt x="3382" y="363"/>
                    </a:lnTo>
                    <a:lnTo>
                      <a:pt x="3382" y="363"/>
                    </a:lnTo>
                    <a:lnTo>
                      <a:pt x="3382" y="363"/>
                    </a:lnTo>
                    <a:lnTo>
                      <a:pt x="3382" y="370"/>
                    </a:lnTo>
                    <a:lnTo>
                      <a:pt x="3382" y="370"/>
                    </a:lnTo>
                    <a:lnTo>
                      <a:pt x="3382" y="370"/>
                    </a:lnTo>
                    <a:lnTo>
                      <a:pt x="3382" y="370"/>
                    </a:lnTo>
                    <a:lnTo>
                      <a:pt x="3389" y="370"/>
                    </a:lnTo>
                    <a:lnTo>
                      <a:pt x="3389" y="370"/>
                    </a:lnTo>
                    <a:lnTo>
                      <a:pt x="3389" y="376"/>
                    </a:lnTo>
                    <a:lnTo>
                      <a:pt x="3389" y="376"/>
                    </a:lnTo>
                    <a:lnTo>
                      <a:pt x="3389" y="376"/>
                    </a:lnTo>
                    <a:lnTo>
                      <a:pt x="3389" y="376"/>
                    </a:lnTo>
                    <a:lnTo>
                      <a:pt x="3389" y="376"/>
                    </a:lnTo>
                    <a:lnTo>
                      <a:pt x="3395" y="376"/>
                    </a:lnTo>
                    <a:lnTo>
                      <a:pt x="3395" y="376"/>
                    </a:lnTo>
                    <a:lnTo>
                      <a:pt x="3395" y="383"/>
                    </a:lnTo>
                    <a:lnTo>
                      <a:pt x="3395" y="383"/>
                    </a:lnTo>
                    <a:lnTo>
                      <a:pt x="3395" y="383"/>
                    </a:lnTo>
                    <a:lnTo>
                      <a:pt x="3395" y="383"/>
                    </a:lnTo>
                    <a:lnTo>
                      <a:pt x="3395" y="383"/>
                    </a:lnTo>
                    <a:lnTo>
                      <a:pt x="3401" y="383"/>
                    </a:lnTo>
                    <a:lnTo>
                      <a:pt x="3401" y="389"/>
                    </a:lnTo>
                    <a:lnTo>
                      <a:pt x="3401" y="389"/>
                    </a:lnTo>
                    <a:lnTo>
                      <a:pt x="3401" y="389"/>
                    </a:lnTo>
                    <a:lnTo>
                      <a:pt x="3401" y="389"/>
                    </a:lnTo>
                    <a:lnTo>
                      <a:pt x="3401" y="389"/>
                    </a:lnTo>
                    <a:lnTo>
                      <a:pt x="3401" y="389"/>
                    </a:lnTo>
                    <a:lnTo>
                      <a:pt x="3408" y="395"/>
                    </a:lnTo>
                    <a:lnTo>
                      <a:pt x="3408" y="395"/>
                    </a:lnTo>
                    <a:lnTo>
                      <a:pt x="3408" y="395"/>
                    </a:lnTo>
                    <a:lnTo>
                      <a:pt x="3408" y="395"/>
                    </a:lnTo>
                    <a:lnTo>
                      <a:pt x="3408" y="395"/>
                    </a:lnTo>
                    <a:lnTo>
                      <a:pt x="3408" y="395"/>
                    </a:lnTo>
                    <a:lnTo>
                      <a:pt x="3408" y="395"/>
                    </a:lnTo>
                    <a:lnTo>
                      <a:pt x="3414" y="402"/>
                    </a:lnTo>
                    <a:lnTo>
                      <a:pt x="3414" y="402"/>
                    </a:lnTo>
                    <a:lnTo>
                      <a:pt x="3414" y="402"/>
                    </a:lnTo>
                    <a:lnTo>
                      <a:pt x="3414" y="402"/>
                    </a:lnTo>
                    <a:lnTo>
                      <a:pt x="3414" y="402"/>
                    </a:lnTo>
                    <a:lnTo>
                      <a:pt x="3414" y="402"/>
                    </a:lnTo>
                    <a:lnTo>
                      <a:pt x="3414" y="408"/>
                    </a:lnTo>
                    <a:lnTo>
                      <a:pt x="3420" y="408"/>
                    </a:lnTo>
                    <a:lnTo>
                      <a:pt x="3420" y="408"/>
                    </a:lnTo>
                    <a:lnTo>
                      <a:pt x="3420" y="408"/>
                    </a:lnTo>
                    <a:lnTo>
                      <a:pt x="3420" y="408"/>
                    </a:lnTo>
                    <a:lnTo>
                      <a:pt x="3420" y="408"/>
                    </a:lnTo>
                    <a:lnTo>
                      <a:pt x="3420" y="408"/>
                    </a:lnTo>
                    <a:lnTo>
                      <a:pt x="3420" y="414"/>
                    </a:lnTo>
                    <a:lnTo>
                      <a:pt x="3427" y="414"/>
                    </a:lnTo>
                    <a:lnTo>
                      <a:pt x="3427" y="414"/>
                    </a:lnTo>
                    <a:lnTo>
                      <a:pt x="3427" y="414"/>
                    </a:lnTo>
                    <a:lnTo>
                      <a:pt x="3427" y="414"/>
                    </a:lnTo>
                    <a:lnTo>
                      <a:pt x="3427" y="414"/>
                    </a:lnTo>
                    <a:lnTo>
                      <a:pt x="3427" y="421"/>
                    </a:lnTo>
                    <a:lnTo>
                      <a:pt x="3427" y="421"/>
                    </a:lnTo>
                    <a:lnTo>
                      <a:pt x="3433" y="421"/>
                    </a:lnTo>
                    <a:lnTo>
                      <a:pt x="3433" y="421"/>
                    </a:lnTo>
                    <a:lnTo>
                      <a:pt x="3433" y="421"/>
                    </a:lnTo>
                    <a:lnTo>
                      <a:pt x="3433" y="421"/>
                    </a:lnTo>
                    <a:lnTo>
                      <a:pt x="3433" y="427"/>
                    </a:lnTo>
                    <a:lnTo>
                      <a:pt x="3433" y="427"/>
                    </a:lnTo>
                    <a:lnTo>
                      <a:pt x="3433" y="427"/>
                    </a:lnTo>
                    <a:lnTo>
                      <a:pt x="3440" y="427"/>
                    </a:lnTo>
                    <a:lnTo>
                      <a:pt x="3440" y="427"/>
                    </a:lnTo>
                    <a:lnTo>
                      <a:pt x="3440" y="427"/>
                    </a:lnTo>
                    <a:lnTo>
                      <a:pt x="3440" y="427"/>
                    </a:lnTo>
                    <a:lnTo>
                      <a:pt x="3440" y="427"/>
                    </a:lnTo>
                    <a:lnTo>
                      <a:pt x="3440" y="427"/>
                    </a:lnTo>
                    <a:lnTo>
                      <a:pt x="3446" y="427"/>
                    </a:lnTo>
                    <a:lnTo>
                      <a:pt x="3446" y="427"/>
                    </a:lnTo>
                    <a:lnTo>
                      <a:pt x="3446" y="427"/>
                    </a:lnTo>
                    <a:lnTo>
                      <a:pt x="3446" y="427"/>
                    </a:lnTo>
                    <a:lnTo>
                      <a:pt x="3446" y="427"/>
                    </a:lnTo>
                    <a:lnTo>
                      <a:pt x="3446" y="427"/>
                    </a:lnTo>
                    <a:lnTo>
                      <a:pt x="3446" y="427"/>
                    </a:lnTo>
                    <a:lnTo>
                      <a:pt x="3452" y="427"/>
                    </a:lnTo>
                    <a:lnTo>
                      <a:pt x="3452" y="427"/>
                    </a:lnTo>
                    <a:lnTo>
                      <a:pt x="3452" y="427"/>
                    </a:lnTo>
                    <a:lnTo>
                      <a:pt x="3452" y="427"/>
                    </a:lnTo>
                    <a:lnTo>
                      <a:pt x="3452" y="427"/>
                    </a:lnTo>
                    <a:lnTo>
                      <a:pt x="3452" y="427"/>
                    </a:lnTo>
                    <a:lnTo>
                      <a:pt x="3452" y="427"/>
                    </a:lnTo>
                    <a:lnTo>
                      <a:pt x="3459" y="427"/>
                    </a:lnTo>
                    <a:lnTo>
                      <a:pt x="3459" y="427"/>
                    </a:lnTo>
                    <a:lnTo>
                      <a:pt x="3459" y="427"/>
                    </a:lnTo>
                    <a:lnTo>
                      <a:pt x="3459" y="427"/>
                    </a:lnTo>
                    <a:lnTo>
                      <a:pt x="3459" y="421"/>
                    </a:lnTo>
                    <a:lnTo>
                      <a:pt x="3459" y="421"/>
                    </a:lnTo>
                    <a:lnTo>
                      <a:pt x="3459" y="421"/>
                    </a:lnTo>
                    <a:lnTo>
                      <a:pt x="3465" y="421"/>
                    </a:lnTo>
                    <a:lnTo>
                      <a:pt x="3465" y="421"/>
                    </a:lnTo>
                    <a:lnTo>
                      <a:pt x="3465" y="421"/>
                    </a:lnTo>
                    <a:lnTo>
                      <a:pt x="3465" y="421"/>
                    </a:lnTo>
                    <a:lnTo>
                      <a:pt x="3465" y="421"/>
                    </a:lnTo>
                    <a:lnTo>
                      <a:pt x="3465" y="421"/>
                    </a:lnTo>
                    <a:lnTo>
                      <a:pt x="3465" y="421"/>
                    </a:lnTo>
                    <a:lnTo>
                      <a:pt x="3472" y="421"/>
                    </a:lnTo>
                    <a:lnTo>
                      <a:pt x="3472" y="421"/>
                    </a:lnTo>
                    <a:lnTo>
                      <a:pt x="3472" y="421"/>
                    </a:lnTo>
                    <a:lnTo>
                      <a:pt x="3472" y="421"/>
                    </a:lnTo>
                    <a:lnTo>
                      <a:pt x="3472" y="421"/>
                    </a:lnTo>
                    <a:lnTo>
                      <a:pt x="3472" y="421"/>
                    </a:lnTo>
                    <a:lnTo>
                      <a:pt x="3472" y="421"/>
                    </a:lnTo>
                    <a:lnTo>
                      <a:pt x="3478" y="414"/>
                    </a:lnTo>
                    <a:lnTo>
                      <a:pt x="3478" y="414"/>
                    </a:lnTo>
                    <a:lnTo>
                      <a:pt x="3478" y="414"/>
                    </a:lnTo>
                    <a:lnTo>
                      <a:pt x="3478" y="414"/>
                    </a:lnTo>
                    <a:lnTo>
                      <a:pt x="3478" y="414"/>
                    </a:lnTo>
                    <a:lnTo>
                      <a:pt x="3478" y="414"/>
                    </a:lnTo>
                    <a:lnTo>
                      <a:pt x="3478" y="414"/>
                    </a:lnTo>
                    <a:lnTo>
                      <a:pt x="3484" y="414"/>
                    </a:lnTo>
                    <a:lnTo>
                      <a:pt x="3484" y="414"/>
                    </a:lnTo>
                    <a:lnTo>
                      <a:pt x="3484" y="414"/>
                    </a:lnTo>
                    <a:lnTo>
                      <a:pt x="3484" y="414"/>
                    </a:lnTo>
                    <a:lnTo>
                      <a:pt x="3484" y="414"/>
                    </a:lnTo>
                    <a:lnTo>
                      <a:pt x="3484" y="414"/>
                    </a:lnTo>
                    <a:lnTo>
                      <a:pt x="3484" y="414"/>
                    </a:lnTo>
                    <a:lnTo>
                      <a:pt x="3491" y="414"/>
                    </a:lnTo>
                    <a:lnTo>
                      <a:pt x="3491" y="414"/>
                    </a:lnTo>
                    <a:lnTo>
                      <a:pt x="3491" y="414"/>
                    </a:lnTo>
                    <a:lnTo>
                      <a:pt x="3491" y="408"/>
                    </a:lnTo>
                    <a:lnTo>
                      <a:pt x="3491" y="408"/>
                    </a:lnTo>
                    <a:lnTo>
                      <a:pt x="3491" y="408"/>
                    </a:lnTo>
                    <a:lnTo>
                      <a:pt x="3491" y="408"/>
                    </a:lnTo>
                    <a:lnTo>
                      <a:pt x="3497" y="408"/>
                    </a:lnTo>
                    <a:lnTo>
                      <a:pt x="3497" y="408"/>
                    </a:lnTo>
                    <a:lnTo>
                      <a:pt x="3497" y="408"/>
                    </a:lnTo>
                    <a:lnTo>
                      <a:pt x="3497" y="408"/>
                    </a:lnTo>
                    <a:lnTo>
                      <a:pt x="3497" y="408"/>
                    </a:lnTo>
                    <a:lnTo>
                      <a:pt x="3497" y="408"/>
                    </a:lnTo>
                    <a:lnTo>
                      <a:pt x="3497" y="408"/>
                    </a:lnTo>
                    <a:lnTo>
                      <a:pt x="3503" y="408"/>
                    </a:lnTo>
                    <a:lnTo>
                      <a:pt x="3503" y="408"/>
                    </a:lnTo>
                    <a:lnTo>
                      <a:pt x="3503" y="408"/>
                    </a:lnTo>
                    <a:lnTo>
                      <a:pt x="3503" y="408"/>
                    </a:lnTo>
                    <a:lnTo>
                      <a:pt x="3503" y="408"/>
                    </a:lnTo>
                    <a:lnTo>
                      <a:pt x="3503" y="408"/>
                    </a:lnTo>
                    <a:lnTo>
                      <a:pt x="3503" y="408"/>
                    </a:lnTo>
                    <a:lnTo>
                      <a:pt x="3510" y="402"/>
                    </a:lnTo>
                    <a:lnTo>
                      <a:pt x="3510" y="402"/>
                    </a:lnTo>
                    <a:lnTo>
                      <a:pt x="3510" y="402"/>
                    </a:lnTo>
                    <a:lnTo>
                      <a:pt x="3510" y="402"/>
                    </a:lnTo>
                    <a:lnTo>
                      <a:pt x="3510" y="402"/>
                    </a:lnTo>
                    <a:lnTo>
                      <a:pt x="3510" y="395"/>
                    </a:lnTo>
                    <a:lnTo>
                      <a:pt x="3510" y="395"/>
                    </a:lnTo>
                    <a:lnTo>
                      <a:pt x="3516" y="395"/>
                    </a:lnTo>
                    <a:lnTo>
                      <a:pt x="3516" y="389"/>
                    </a:lnTo>
                    <a:lnTo>
                      <a:pt x="3516" y="389"/>
                    </a:lnTo>
                    <a:lnTo>
                      <a:pt x="3516" y="389"/>
                    </a:lnTo>
                    <a:lnTo>
                      <a:pt x="3516" y="383"/>
                    </a:lnTo>
                    <a:lnTo>
                      <a:pt x="3516" y="383"/>
                    </a:lnTo>
                    <a:lnTo>
                      <a:pt x="3516" y="383"/>
                    </a:lnTo>
                    <a:lnTo>
                      <a:pt x="3523" y="383"/>
                    </a:lnTo>
                    <a:lnTo>
                      <a:pt x="3523" y="376"/>
                    </a:lnTo>
                    <a:lnTo>
                      <a:pt x="3523" y="376"/>
                    </a:lnTo>
                    <a:lnTo>
                      <a:pt x="3523" y="376"/>
                    </a:lnTo>
                    <a:lnTo>
                      <a:pt x="3523" y="370"/>
                    </a:lnTo>
                    <a:lnTo>
                      <a:pt x="3523" y="370"/>
                    </a:lnTo>
                    <a:lnTo>
                      <a:pt x="3523" y="370"/>
                    </a:lnTo>
                    <a:lnTo>
                      <a:pt x="3529" y="363"/>
                    </a:lnTo>
                    <a:lnTo>
                      <a:pt x="3529" y="363"/>
                    </a:lnTo>
                    <a:lnTo>
                      <a:pt x="3529" y="363"/>
                    </a:lnTo>
                    <a:lnTo>
                      <a:pt x="3529" y="357"/>
                    </a:lnTo>
                    <a:lnTo>
                      <a:pt x="3529" y="357"/>
                    </a:lnTo>
                    <a:lnTo>
                      <a:pt x="3529" y="351"/>
                    </a:lnTo>
                    <a:lnTo>
                      <a:pt x="3535" y="351"/>
                    </a:lnTo>
                    <a:lnTo>
                      <a:pt x="3535" y="351"/>
                    </a:lnTo>
                    <a:lnTo>
                      <a:pt x="3535" y="344"/>
                    </a:lnTo>
                    <a:lnTo>
                      <a:pt x="3535" y="344"/>
                    </a:lnTo>
                    <a:lnTo>
                      <a:pt x="3535" y="344"/>
                    </a:lnTo>
                    <a:lnTo>
                      <a:pt x="3535" y="338"/>
                    </a:lnTo>
                    <a:lnTo>
                      <a:pt x="3535" y="338"/>
                    </a:lnTo>
                    <a:lnTo>
                      <a:pt x="3535" y="338"/>
                    </a:lnTo>
                    <a:lnTo>
                      <a:pt x="3542" y="338"/>
                    </a:lnTo>
                    <a:lnTo>
                      <a:pt x="3542" y="332"/>
                    </a:lnTo>
                    <a:lnTo>
                      <a:pt x="3542" y="332"/>
                    </a:lnTo>
                    <a:lnTo>
                      <a:pt x="3542" y="332"/>
                    </a:lnTo>
                    <a:lnTo>
                      <a:pt x="3542" y="325"/>
                    </a:lnTo>
                    <a:lnTo>
                      <a:pt x="3542" y="325"/>
                    </a:lnTo>
                    <a:lnTo>
                      <a:pt x="3542" y="325"/>
                    </a:lnTo>
                    <a:lnTo>
                      <a:pt x="3548" y="319"/>
                    </a:lnTo>
                    <a:lnTo>
                      <a:pt x="3548" y="319"/>
                    </a:lnTo>
                    <a:lnTo>
                      <a:pt x="3548" y="319"/>
                    </a:lnTo>
                    <a:lnTo>
                      <a:pt x="3548" y="312"/>
                    </a:lnTo>
                    <a:lnTo>
                      <a:pt x="3548" y="312"/>
                    </a:lnTo>
                    <a:lnTo>
                      <a:pt x="3548" y="312"/>
                    </a:lnTo>
                    <a:lnTo>
                      <a:pt x="3548" y="312"/>
                    </a:lnTo>
                    <a:lnTo>
                      <a:pt x="3554" y="319"/>
                    </a:lnTo>
                    <a:lnTo>
                      <a:pt x="3554" y="319"/>
                    </a:lnTo>
                    <a:lnTo>
                      <a:pt x="3554" y="325"/>
                    </a:lnTo>
                    <a:lnTo>
                      <a:pt x="3554" y="332"/>
                    </a:lnTo>
                    <a:lnTo>
                      <a:pt x="3554" y="338"/>
                    </a:lnTo>
                    <a:lnTo>
                      <a:pt x="3554" y="338"/>
                    </a:lnTo>
                    <a:lnTo>
                      <a:pt x="3561" y="344"/>
                    </a:lnTo>
                    <a:lnTo>
                      <a:pt x="3561" y="344"/>
                    </a:lnTo>
                    <a:lnTo>
                      <a:pt x="3561" y="351"/>
                    </a:lnTo>
                    <a:lnTo>
                      <a:pt x="3561" y="357"/>
                    </a:lnTo>
                    <a:lnTo>
                      <a:pt x="3561" y="357"/>
                    </a:lnTo>
                    <a:lnTo>
                      <a:pt x="3561" y="363"/>
                    </a:lnTo>
                    <a:lnTo>
                      <a:pt x="3561" y="363"/>
                    </a:lnTo>
                    <a:lnTo>
                      <a:pt x="3567" y="370"/>
                    </a:lnTo>
                    <a:lnTo>
                      <a:pt x="3567" y="376"/>
                    </a:lnTo>
                    <a:lnTo>
                      <a:pt x="3567" y="376"/>
                    </a:lnTo>
                    <a:lnTo>
                      <a:pt x="3567" y="383"/>
                    </a:lnTo>
                    <a:lnTo>
                      <a:pt x="3567" y="389"/>
                    </a:lnTo>
                    <a:lnTo>
                      <a:pt x="3567" y="389"/>
                    </a:lnTo>
                    <a:lnTo>
                      <a:pt x="3567" y="395"/>
                    </a:lnTo>
                    <a:lnTo>
                      <a:pt x="3567" y="395"/>
                    </a:lnTo>
                    <a:lnTo>
                      <a:pt x="3574" y="402"/>
                    </a:lnTo>
                    <a:lnTo>
                      <a:pt x="3574" y="408"/>
                    </a:lnTo>
                    <a:lnTo>
                      <a:pt x="3574" y="408"/>
                    </a:lnTo>
                    <a:lnTo>
                      <a:pt x="3574" y="414"/>
                    </a:lnTo>
                    <a:lnTo>
                      <a:pt x="3574" y="421"/>
                    </a:lnTo>
                    <a:lnTo>
                      <a:pt x="3574" y="421"/>
                    </a:lnTo>
                    <a:lnTo>
                      <a:pt x="3574" y="427"/>
                    </a:lnTo>
                    <a:lnTo>
                      <a:pt x="3580" y="427"/>
                    </a:lnTo>
                    <a:lnTo>
                      <a:pt x="3580" y="434"/>
                    </a:lnTo>
                    <a:lnTo>
                      <a:pt x="3580" y="440"/>
                    </a:lnTo>
                    <a:lnTo>
                      <a:pt x="3580" y="440"/>
                    </a:lnTo>
                    <a:lnTo>
                      <a:pt x="3580" y="446"/>
                    </a:lnTo>
                    <a:lnTo>
                      <a:pt x="3580" y="453"/>
                    </a:lnTo>
                    <a:lnTo>
                      <a:pt x="3580" y="453"/>
                    </a:lnTo>
                    <a:lnTo>
                      <a:pt x="3586" y="459"/>
                    </a:lnTo>
                    <a:lnTo>
                      <a:pt x="3586" y="459"/>
                    </a:lnTo>
                    <a:lnTo>
                      <a:pt x="3586" y="466"/>
                    </a:lnTo>
                    <a:lnTo>
                      <a:pt x="3586" y="472"/>
                    </a:lnTo>
                    <a:lnTo>
                      <a:pt x="3586" y="478"/>
                    </a:lnTo>
                    <a:lnTo>
                      <a:pt x="3586" y="478"/>
                    </a:lnTo>
                    <a:lnTo>
                      <a:pt x="3593" y="485"/>
                    </a:lnTo>
                    <a:lnTo>
                      <a:pt x="3593" y="485"/>
                    </a:lnTo>
                    <a:lnTo>
                      <a:pt x="3593" y="491"/>
                    </a:lnTo>
                    <a:lnTo>
                      <a:pt x="3593" y="491"/>
                    </a:lnTo>
                    <a:lnTo>
                      <a:pt x="3593" y="497"/>
                    </a:lnTo>
                    <a:lnTo>
                      <a:pt x="3593" y="497"/>
                    </a:lnTo>
                    <a:lnTo>
                      <a:pt x="3593" y="504"/>
                    </a:lnTo>
                    <a:lnTo>
                      <a:pt x="3599" y="510"/>
                    </a:lnTo>
                    <a:lnTo>
                      <a:pt x="3599" y="510"/>
                    </a:lnTo>
                    <a:lnTo>
                      <a:pt x="3599" y="517"/>
                    </a:lnTo>
                    <a:lnTo>
                      <a:pt x="3599" y="517"/>
                    </a:lnTo>
                    <a:lnTo>
                      <a:pt x="3599" y="523"/>
                    </a:lnTo>
                    <a:lnTo>
                      <a:pt x="3599" y="523"/>
                    </a:lnTo>
                    <a:lnTo>
                      <a:pt x="3599" y="529"/>
                    </a:lnTo>
                    <a:lnTo>
                      <a:pt x="3606" y="529"/>
                    </a:lnTo>
                    <a:lnTo>
                      <a:pt x="3606" y="529"/>
                    </a:lnTo>
                    <a:lnTo>
                      <a:pt x="3606" y="536"/>
                    </a:lnTo>
                    <a:lnTo>
                      <a:pt x="3606" y="536"/>
                    </a:lnTo>
                    <a:lnTo>
                      <a:pt x="3606" y="542"/>
                    </a:lnTo>
                    <a:lnTo>
                      <a:pt x="3606" y="542"/>
                    </a:lnTo>
                    <a:lnTo>
                      <a:pt x="3606" y="548"/>
                    </a:lnTo>
                    <a:lnTo>
                      <a:pt x="3612" y="548"/>
                    </a:lnTo>
                    <a:lnTo>
                      <a:pt x="3612" y="555"/>
                    </a:lnTo>
                    <a:lnTo>
                      <a:pt x="3612" y="555"/>
                    </a:lnTo>
                    <a:lnTo>
                      <a:pt x="3612" y="561"/>
                    </a:lnTo>
                    <a:lnTo>
                      <a:pt x="3612" y="561"/>
                    </a:lnTo>
                    <a:lnTo>
                      <a:pt x="3612" y="568"/>
                    </a:lnTo>
                    <a:lnTo>
                      <a:pt x="3612" y="568"/>
                    </a:lnTo>
                    <a:lnTo>
                      <a:pt x="3618" y="574"/>
                    </a:lnTo>
                    <a:lnTo>
                      <a:pt x="3618" y="574"/>
                    </a:lnTo>
                    <a:lnTo>
                      <a:pt x="3618" y="580"/>
                    </a:lnTo>
                    <a:lnTo>
                      <a:pt x="3618" y="580"/>
                    </a:lnTo>
                    <a:lnTo>
                      <a:pt x="3618" y="587"/>
                    </a:lnTo>
                    <a:lnTo>
                      <a:pt x="3618" y="587"/>
                    </a:lnTo>
                    <a:lnTo>
                      <a:pt x="3618" y="593"/>
                    </a:lnTo>
                    <a:lnTo>
                      <a:pt x="3625" y="593"/>
                    </a:lnTo>
                    <a:lnTo>
                      <a:pt x="3625" y="600"/>
                    </a:lnTo>
                    <a:lnTo>
                      <a:pt x="3625" y="600"/>
                    </a:lnTo>
                    <a:lnTo>
                      <a:pt x="3625" y="606"/>
                    </a:lnTo>
                    <a:lnTo>
                      <a:pt x="3625" y="606"/>
                    </a:lnTo>
                    <a:lnTo>
                      <a:pt x="3625" y="612"/>
                    </a:lnTo>
                    <a:lnTo>
                      <a:pt x="3625" y="612"/>
                    </a:lnTo>
                    <a:lnTo>
                      <a:pt x="3631" y="619"/>
                    </a:lnTo>
                    <a:lnTo>
                      <a:pt x="3631" y="619"/>
                    </a:lnTo>
                    <a:lnTo>
                      <a:pt x="3631" y="625"/>
                    </a:lnTo>
                    <a:lnTo>
                      <a:pt x="3631" y="625"/>
                    </a:lnTo>
                    <a:lnTo>
                      <a:pt x="3631" y="631"/>
                    </a:lnTo>
                    <a:lnTo>
                      <a:pt x="3631" y="631"/>
                    </a:lnTo>
                    <a:lnTo>
                      <a:pt x="3631" y="638"/>
                    </a:lnTo>
                    <a:lnTo>
                      <a:pt x="3637" y="638"/>
                    </a:lnTo>
                    <a:lnTo>
                      <a:pt x="3637" y="644"/>
                    </a:lnTo>
                    <a:lnTo>
                      <a:pt x="3637" y="644"/>
                    </a:lnTo>
                    <a:lnTo>
                      <a:pt x="3637" y="651"/>
                    </a:lnTo>
                    <a:lnTo>
                      <a:pt x="3637" y="651"/>
                    </a:lnTo>
                    <a:lnTo>
                      <a:pt x="3637" y="657"/>
                    </a:lnTo>
                    <a:lnTo>
                      <a:pt x="3637" y="657"/>
                    </a:lnTo>
                    <a:lnTo>
                      <a:pt x="3644" y="657"/>
                    </a:lnTo>
                    <a:lnTo>
                      <a:pt x="3644" y="663"/>
                    </a:lnTo>
                    <a:lnTo>
                      <a:pt x="3644" y="663"/>
                    </a:lnTo>
                    <a:lnTo>
                      <a:pt x="3644" y="670"/>
                    </a:lnTo>
                    <a:lnTo>
                      <a:pt x="3644" y="670"/>
                    </a:lnTo>
                    <a:lnTo>
                      <a:pt x="3644" y="676"/>
                    </a:lnTo>
                    <a:lnTo>
                      <a:pt x="3644" y="676"/>
                    </a:lnTo>
                    <a:lnTo>
                      <a:pt x="3650" y="682"/>
                    </a:lnTo>
                    <a:lnTo>
                      <a:pt x="3650" y="682"/>
                    </a:lnTo>
                    <a:lnTo>
                      <a:pt x="3650" y="689"/>
                    </a:lnTo>
                    <a:lnTo>
                      <a:pt x="3650" y="689"/>
                    </a:lnTo>
                    <a:lnTo>
                      <a:pt x="3650" y="695"/>
                    </a:lnTo>
                    <a:lnTo>
                      <a:pt x="3650" y="695"/>
                    </a:lnTo>
                    <a:lnTo>
                      <a:pt x="3650" y="702"/>
                    </a:lnTo>
                    <a:lnTo>
                      <a:pt x="3657" y="702"/>
                    </a:lnTo>
                    <a:lnTo>
                      <a:pt x="3657" y="708"/>
                    </a:lnTo>
                    <a:lnTo>
                      <a:pt x="3657" y="708"/>
                    </a:lnTo>
                    <a:lnTo>
                      <a:pt x="3657" y="714"/>
                    </a:lnTo>
                    <a:lnTo>
                      <a:pt x="3657" y="714"/>
                    </a:lnTo>
                    <a:lnTo>
                      <a:pt x="3657" y="714"/>
                    </a:lnTo>
                    <a:lnTo>
                      <a:pt x="3657" y="721"/>
                    </a:lnTo>
                    <a:lnTo>
                      <a:pt x="3663" y="721"/>
                    </a:lnTo>
                    <a:lnTo>
                      <a:pt x="3663" y="727"/>
                    </a:lnTo>
                    <a:lnTo>
                      <a:pt x="3663" y="727"/>
                    </a:lnTo>
                    <a:lnTo>
                      <a:pt x="3663" y="727"/>
                    </a:lnTo>
                    <a:lnTo>
                      <a:pt x="3663" y="734"/>
                    </a:lnTo>
                    <a:lnTo>
                      <a:pt x="3663" y="734"/>
                    </a:lnTo>
                    <a:lnTo>
                      <a:pt x="3663" y="734"/>
                    </a:lnTo>
                    <a:lnTo>
                      <a:pt x="3669" y="734"/>
                    </a:lnTo>
                    <a:lnTo>
                      <a:pt x="3669" y="740"/>
                    </a:lnTo>
                    <a:lnTo>
                      <a:pt x="3669" y="740"/>
                    </a:lnTo>
                    <a:lnTo>
                      <a:pt x="3669" y="740"/>
                    </a:lnTo>
                    <a:lnTo>
                      <a:pt x="3669" y="740"/>
                    </a:lnTo>
                    <a:lnTo>
                      <a:pt x="3669" y="746"/>
                    </a:lnTo>
                    <a:lnTo>
                      <a:pt x="3669" y="746"/>
                    </a:lnTo>
                    <a:lnTo>
                      <a:pt x="3676" y="746"/>
                    </a:lnTo>
                    <a:lnTo>
                      <a:pt x="3676" y="746"/>
                    </a:lnTo>
                    <a:lnTo>
                      <a:pt x="3676" y="753"/>
                    </a:lnTo>
                    <a:lnTo>
                      <a:pt x="3676" y="753"/>
                    </a:lnTo>
                    <a:lnTo>
                      <a:pt x="3676" y="753"/>
                    </a:lnTo>
                    <a:lnTo>
                      <a:pt x="3676" y="759"/>
                    </a:lnTo>
                    <a:lnTo>
                      <a:pt x="3682" y="759"/>
                    </a:lnTo>
                    <a:lnTo>
                      <a:pt x="3682" y="759"/>
                    </a:lnTo>
                    <a:lnTo>
                      <a:pt x="3682" y="759"/>
                    </a:lnTo>
                    <a:lnTo>
                      <a:pt x="3682" y="765"/>
                    </a:lnTo>
                    <a:lnTo>
                      <a:pt x="3682" y="765"/>
                    </a:lnTo>
                    <a:lnTo>
                      <a:pt x="3682" y="765"/>
                    </a:lnTo>
                    <a:lnTo>
                      <a:pt x="3682" y="765"/>
                    </a:lnTo>
                    <a:lnTo>
                      <a:pt x="3689" y="772"/>
                    </a:lnTo>
                    <a:lnTo>
                      <a:pt x="3689" y="772"/>
                    </a:lnTo>
                    <a:lnTo>
                      <a:pt x="3689" y="772"/>
                    </a:lnTo>
                    <a:lnTo>
                      <a:pt x="3689" y="772"/>
                    </a:lnTo>
                    <a:lnTo>
                      <a:pt x="3689" y="778"/>
                    </a:lnTo>
                    <a:lnTo>
                      <a:pt x="3689" y="778"/>
                    </a:lnTo>
                    <a:lnTo>
                      <a:pt x="3689" y="778"/>
                    </a:lnTo>
                    <a:lnTo>
                      <a:pt x="3695" y="778"/>
                    </a:lnTo>
                    <a:lnTo>
                      <a:pt x="3695" y="785"/>
                    </a:lnTo>
                    <a:lnTo>
                      <a:pt x="3695" y="785"/>
                    </a:lnTo>
                    <a:lnTo>
                      <a:pt x="3695" y="785"/>
                    </a:lnTo>
                    <a:lnTo>
                      <a:pt x="3695" y="785"/>
                    </a:lnTo>
                    <a:lnTo>
                      <a:pt x="3695" y="791"/>
                    </a:lnTo>
                    <a:lnTo>
                      <a:pt x="3695" y="791"/>
                    </a:lnTo>
                    <a:lnTo>
                      <a:pt x="3701" y="791"/>
                    </a:lnTo>
                    <a:lnTo>
                      <a:pt x="3701" y="791"/>
                    </a:lnTo>
                    <a:lnTo>
                      <a:pt x="3701" y="797"/>
                    </a:lnTo>
                    <a:lnTo>
                      <a:pt x="3701" y="797"/>
                    </a:lnTo>
                    <a:lnTo>
                      <a:pt x="3701" y="797"/>
                    </a:lnTo>
                    <a:lnTo>
                      <a:pt x="3701" y="804"/>
                    </a:lnTo>
                    <a:lnTo>
                      <a:pt x="3701" y="804"/>
                    </a:lnTo>
                    <a:lnTo>
                      <a:pt x="3708" y="804"/>
                    </a:lnTo>
                    <a:lnTo>
                      <a:pt x="3708" y="804"/>
                    </a:lnTo>
                    <a:lnTo>
                      <a:pt x="3708" y="810"/>
                    </a:lnTo>
                    <a:lnTo>
                      <a:pt x="3708" y="810"/>
                    </a:lnTo>
                    <a:lnTo>
                      <a:pt x="3708" y="810"/>
                    </a:lnTo>
                    <a:lnTo>
                      <a:pt x="3708" y="810"/>
                    </a:lnTo>
                    <a:lnTo>
                      <a:pt x="3708" y="816"/>
                    </a:lnTo>
                    <a:lnTo>
                      <a:pt x="3714" y="816"/>
                    </a:lnTo>
                    <a:lnTo>
                      <a:pt x="3714" y="816"/>
                    </a:lnTo>
                    <a:lnTo>
                      <a:pt x="3714" y="816"/>
                    </a:lnTo>
                    <a:lnTo>
                      <a:pt x="3714" y="823"/>
                    </a:lnTo>
                    <a:lnTo>
                      <a:pt x="3714" y="823"/>
                    </a:lnTo>
                    <a:lnTo>
                      <a:pt x="3714" y="823"/>
                    </a:lnTo>
                    <a:lnTo>
                      <a:pt x="3714" y="823"/>
                    </a:lnTo>
                    <a:lnTo>
                      <a:pt x="3720" y="829"/>
                    </a:lnTo>
                    <a:lnTo>
                      <a:pt x="3720" y="829"/>
                    </a:lnTo>
                    <a:lnTo>
                      <a:pt x="3720" y="829"/>
                    </a:lnTo>
                    <a:lnTo>
                      <a:pt x="3720" y="829"/>
                    </a:lnTo>
                    <a:lnTo>
                      <a:pt x="3720" y="836"/>
                    </a:lnTo>
                    <a:lnTo>
                      <a:pt x="3720" y="836"/>
                    </a:lnTo>
                    <a:lnTo>
                      <a:pt x="3720" y="836"/>
                    </a:lnTo>
                    <a:lnTo>
                      <a:pt x="3727" y="842"/>
                    </a:lnTo>
                    <a:lnTo>
                      <a:pt x="3727" y="842"/>
                    </a:lnTo>
                    <a:lnTo>
                      <a:pt x="3727" y="842"/>
                    </a:lnTo>
                    <a:lnTo>
                      <a:pt x="3727" y="842"/>
                    </a:lnTo>
                    <a:lnTo>
                      <a:pt x="3727" y="842"/>
                    </a:lnTo>
                    <a:lnTo>
                      <a:pt x="3727" y="848"/>
                    </a:lnTo>
                    <a:lnTo>
                      <a:pt x="3727" y="842"/>
                    </a:lnTo>
                    <a:lnTo>
                      <a:pt x="3733" y="842"/>
                    </a:lnTo>
                    <a:lnTo>
                      <a:pt x="3733" y="842"/>
                    </a:lnTo>
                    <a:lnTo>
                      <a:pt x="3733" y="842"/>
                    </a:lnTo>
                    <a:lnTo>
                      <a:pt x="3733" y="842"/>
                    </a:lnTo>
                    <a:lnTo>
                      <a:pt x="3733" y="836"/>
                    </a:lnTo>
                    <a:lnTo>
                      <a:pt x="3733" y="836"/>
                    </a:lnTo>
                    <a:lnTo>
                      <a:pt x="3733" y="836"/>
                    </a:lnTo>
                    <a:lnTo>
                      <a:pt x="3733" y="836"/>
                    </a:lnTo>
                    <a:lnTo>
                      <a:pt x="3740" y="829"/>
                    </a:lnTo>
                    <a:lnTo>
                      <a:pt x="3740" y="829"/>
                    </a:lnTo>
                    <a:lnTo>
                      <a:pt x="3740" y="829"/>
                    </a:lnTo>
                    <a:lnTo>
                      <a:pt x="3740" y="829"/>
                    </a:lnTo>
                    <a:lnTo>
                      <a:pt x="3740" y="829"/>
                    </a:lnTo>
                    <a:lnTo>
                      <a:pt x="3740" y="823"/>
                    </a:lnTo>
                    <a:lnTo>
                      <a:pt x="3740" y="823"/>
                    </a:lnTo>
                    <a:lnTo>
                      <a:pt x="3746" y="823"/>
                    </a:lnTo>
                    <a:lnTo>
                      <a:pt x="3746" y="823"/>
                    </a:lnTo>
                    <a:lnTo>
                      <a:pt x="3746" y="816"/>
                    </a:lnTo>
                    <a:lnTo>
                      <a:pt x="3746" y="816"/>
                    </a:lnTo>
                    <a:lnTo>
                      <a:pt x="3746" y="816"/>
                    </a:lnTo>
                    <a:lnTo>
                      <a:pt x="3746" y="816"/>
                    </a:lnTo>
                    <a:lnTo>
                      <a:pt x="3746" y="816"/>
                    </a:lnTo>
                    <a:lnTo>
                      <a:pt x="3752" y="810"/>
                    </a:lnTo>
                    <a:lnTo>
                      <a:pt x="3752" y="810"/>
                    </a:lnTo>
                    <a:lnTo>
                      <a:pt x="3752" y="810"/>
                    </a:lnTo>
                    <a:lnTo>
                      <a:pt x="3752" y="804"/>
                    </a:lnTo>
                    <a:lnTo>
                      <a:pt x="3752" y="804"/>
                    </a:lnTo>
                    <a:lnTo>
                      <a:pt x="3752" y="804"/>
                    </a:lnTo>
                    <a:lnTo>
                      <a:pt x="3759" y="804"/>
                    </a:lnTo>
                    <a:lnTo>
                      <a:pt x="3759" y="804"/>
                    </a:lnTo>
                    <a:lnTo>
                      <a:pt x="3759" y="797"/>
                    </a:lnTo>
                    <a:lnTo>
                      <a:pt x="3759" y="797"/>
                    </a:lnTo>
                    <a:lnTo>
                      <a:pt x="3759" y="797"/>
                    </a:lnTo>
                    <a:lnTo>
                      <a:pt x="3759" y="797"/>
                    </a:lnTo>
                    <a:lnTo>
                      <a:pt x="3759" y="797"/>
                    </a:lnTo>
                    <a:lnTo>
                      <a:pt x="3765" y="791"/>
                    </a:lnTo>
                    <a:lnTo>
                      <a:pt x="3765" y="791"/>
                    </a:lnTo>
                    <a:lnTo>
                      <a:pt x="3765" y="791"/>
                    </a:lnTo>
                    <a:lnTo>
                      <a:pt x="3765" y="791"/>
                    </a:lnTo>
                    <a:lnTo>
                      <a:pt x="3765" y="785"/>
                    </a:lnTo>
                    <a:lnTo>
                      <a:pt x="3765" y="785"/>
                    </a:lnTo>
                    <a:lnTo>
                      <a:pt x="3765" y="785"/>
                    </a:lnTo>
                    <a:lnTo>
                      <a:pt x="3771" y="785"/>
                    </a:lnTo>
                    <a:lnTo>
                      <a:pt x="3771" y="785"/>
                    </a:lnTo>
                    <a:lnTo>
                      <a:pt x="3771" y="778"/>
                    </a:lnTo>
                    <a:lnTo>
                      <a:pt x="3771" y="778"/>
                    </a:lnTo>
                    <a:lnTo>
                      <a:pt x="3771" y="778"/>
                    </a:lnTo>
                    <a:lnTo>
                      <a:pt x="3771" y="778"/>
                    </a:lnTo>
                    <a:lnTo>
                      <a:pt x="3771" y="772"/>
                    </a:lnTo>
                    <a:lnTo>
                      <a:pt x="3778" y="772"/>
                    </a:lnTo>
                    <a:lnTo>
                      <a:pt x="3778" y="772"/>
                    </a:lnTo>
                    <a:lnTo>
                      <a:pt x="3778" y="772"/>
                    </a:lnTo>
                    <a:lnTo>
                      <a:pt x="3778" y="772"/>
                    </a:lnTo>
                    <a:lnTo>
                      <a:pt x="3778" y="765"/>
                    </a:lnTo>
                    <a:lnTo>
                      <a:pt x="3778" y="765"/>
                    </a:lnTo>
                    <a:lnTo>
                      <a:pt x="3778" y="765"/>
                    </a:lnTo>
                    <a:lnTo>
                      <a:pt x="3784" y="765"/>
                    </a:lnTo>
                    <a:lnTo>
                      <a:pt x="3784" y="759"/>
                    </a:lnTo>
                    <a:lnTo>
                      <a:pt x="3784" y="759"/>
                    </a:lnTo>
                    <a:lnTo>
                      <a:pt x="3784" y="759"/>
                    </a:lnTo>
                    <a:lnTo>
                      <a:pt x="3784" y="759"/>
                    </a:lnTo>
                    <a:lnTo>
                      <a:pt x="3784" y="759"/>
                    </a:lnTo>
                    <a:lnTo>
                      <a:pt x="3784" y="753"/>
                    </a:lnTo>
                    <a:lnTo>
                      <a:pt x="3791" y="753"/>
                    </a:lnTo>
                    <a:lnTo>
                      <a:pt x="3791" y="753"/>
                    </a:lnTo>
                    <a:lnTo>
                      <a:pt x="3791" y="753"/>
                    </a:lnTo>
                    <a:lnTo>
                      <a:pt x="3791" y="746"/>
                    </a:lnTo>
                    <a:lnTo>
                      <a:pt x="3791" y="746"/>
                    </a:lnTo>
                    <a:lnTo>
                      <a:pt x="3791" y="746"/>
                    </a:lnTo>
                    <a:lnTo>
                      <a:pt x="3791" y="746"/>
                    </a:lnTo>
                    <a:lnTo>
                      <a:pt x="3797" y="746"/>
                    </a:lnTo>
                    <a:lnTo>
                      <a:pt x="3797" y="740"/>
                    </a:lnTo>
                    <a:lnTo>
                      <a:pt x="3797" y="740"/>
                    </a:lnTo>
                    <a:lnTo>
                      <a:pt x="3797" y="734"/>
                    </a:lnTo>
                    <a:lnTo>
                      <a:pt x="3797" y="734"/>
                    </a:lnTo>
                    <a:lnTo>
                      <a:pt x="3797" y="734"/>
                    </a:lnTo>
                    <a:lnTo>
                      <a:pt x="3797" y="727"/>
                    </a:lnTo>
                    <a:lnTo>
                      <a:pt x="3803" y="727"/>
                    </a:lnTo>
                    <a:lnTo>
                      <a:pt x="3803" y="721"/>
                    </a:lnTo>
                    <a:lnTo>
                      <a:pt x="3803" y="721"/>
                    </a:lnTo>
                    <a:lnTo>
                      <a:pt x="3803" y="714"/>
                    </a:lnTo>
                    <a:lnTo>
                      <a:pt x="3803" y="714"/>
                    </a:lnTo>
                    <a:lnTo>
                      <a:pt x="3803" y="714"/>
                    </a:lnTo>
                    <a:lnTo>
                      <a:pt x="3803" y="708"/>
                    </a:lnTo>
                    <a:lnTo>
                      <a:pt x="3810" y="708"/>
                    </a:lnTo>
                    <a:lnTo>
                      <a:pt x="3810" y="702"/>
                    </a:lnTo>
                    <a:lnTo>
                      <a:pt x="3810" y="702"/>
                    </a:lnTo>
                    <a:lnTo>
                      <a:pt x="3810" y="695"/>
                    </a:lnTo>
                    <a:lnTo>
                      <a:pt x="3810" y="695"/>
                    </a:lnTo>
                    <a:lnTo>
                      <a:pt x="3810" y="689"/>
                    </a:lnTo>
                    <a:lnTo>
                      <a:pt x="3810" y="689"/>
                    </a:lnTo>
                    <a:lnTo>
                      <a:pt x="3816" y="689"/>
                    </a:lnTo>
                    <a:lnTo>
                      <a:pt x="3816" y="682"/>
                    </a:lnTo>
                    <a:lnTo>
                      <a:pt x="3816" y="682"/>
                    </a:lnTo>
                    <a:lnTo>
                      <a:pt x="3816" y="676"/>
                    </a:lnTo>
                    <a:lnTo>
                      <a:pt x="3816" y="676"/>
                    </a:lnTo>
                    <a:lnTo>
                      <a:pt x="3816" y="670"/>
                    </a:lnTo>
                    <a:lnTo>
                      <a:pt x="3816" y="670"/>
                    </a:lnTo>
                    <a:lnTo>
                      <a:pt x="3823" y="663"/>
                    </a:lnTo>
                    <a:lnTo>
                      <a:pt x="3823" y="663"/>
                    </a:lnTo>
                    <a:lnTo>
                      <a:pt x="3823" y="663"/>
                    </a:lnTo>
                    <a:lnTo>
                      <a:pt x="3823" y="657"/>
                    </a:lnTo>
                    <a:lnTo>
                      <a:pt x="3823" y="657"/>
                    </a:lnTo>
                    <a:lnTo>
                      <a:pt x="3823" y="651"/>
                    </a:lnTo>
                    <a:lnTo>
                      <a:pt x="3823" y="651"/>
                    </a:lnTo>
                    <a:lnTo>
                      <a:pt x="3829" y="644"/>
                    </a:lnTo>
                    <a:lnTo>
                      <a:pt x="3829" y="644"/>
                    </a:lnTo>
                    <a:lnTo>
                      <a:pt x="3829" y="638"/>
                    </a:lnTo>
                    <a:lnTo>
                      <a:pt x="3829" y="638"/>
                    </a:lnTo>
                    <a:lnTo>
                      <a:pt x="3829" y="631"/>
                    </a:lnTo>
                    <a:lnTo>
                      <a:pt x="3829" y="631"/>
                    </a:lnTo>
                    <a:lnTo>
                      <a:pt x="3829" y="631"/>
                    </a:lnTo>
                    <a:lnTo>
                      <a:pt x="3835" y="625"/>
                    </a:lnTo>
                    <a:lnTo>
                      <a:pt x="3835" y="625"/>
                    </a:lnTo>
                    <a:lnTo>
                      <a:pt x="3835" y="619"/>
                    </a:lnTo>
                    <a:lnTo>
                      <a:pt x="3835" y="619"/>
                    </a:lnTo>
                    <a:lnTo>
                      <a:pt x="3835" y="612"/>
                    </a:lnTo>
                    <a:lnTo>
                      <a:pt x="3835" y="612"/>
                    </a:lnTo>
                    <a:lnTo>
                      <a:pt x="3835" y="606"/>
                    </a:lnTo>
                    <a:lnTo>
                      <a:pt x="3842" y="606"/>
                    </a:lnTo>
                    <a:lnTo>
                      <a:pt x="3842" y="606"/>
                    </a:lnTo>
                    <a:lnTo>
                      <a:pt x="3842" y="600"/>
                    </a:lnTo>
                    <a:lnTo>
                      <a:pt x="3842" y="600"/>
                    </a:lnTo>
                    <a:lnTo>
                      <a:pt x="3842" y="593"/>
                    </a:lnTo>
                    <a:lnTo>
                      <a:pt x="3842" y="593"/>
                    </a:lnTo>
                    <a:lnTo>
                      <a:pt x="3842" y="587"/>
                    </a:lnTo>
                    <a:lnTo>
                      <a:pt x="3848" y="587"/>
                    </a:lnTo>
                    <a:lnTo>
                      <a:pt x="3848" y="580"/>
                    </a:lnTo>
                    <a:lnTo>
                      <a:pt x="3848" y="580"/>
                    </a:lnTo>
                    <a:lnTo>
                      <a:pt x="3848" y="580"/>
                    </a:lnTo>
                    <a:lnTo>
                      <a:pt x="3848" y="574"/>
                    </a:lnTo>
                    <a:lnTo>
                      <a:pt x="3848" y="574"/>
                    </a:lnTo>
                    <a:lnTo>
                      <a:pt x="3848" y="568"/>
                    </a:lnTo>
                    <a:lnTo>
                      <a:pt x="3854" y="568"/>
                    </a:lnTo>
                    <a:lnTo>
                      <a:pt x="3854" y="561"/>
                    </a:lnTo>
                    <a:lnTo>
                      <a:pt x="3854" y="561"/>
                    </a:lnTo>
                    <a:lnTo>
                      <a:pt x="3854" y="555"/>
                    </a:lnTo>
                    <a:lnTo>
                      <a:pt x="3854" y="555"/>
                    </a:lnTo>
                    <a:lnTo>
                      <a:pt x="3854" y="555"/>
                    </a:lnTo>
                    <a:lnTo>
                      <a:pt x="3854" y="548"/>
                    </a:lnTo>
                    <a:lnTo>
                      <a:pt x="3861" y="548"/>
                    </a:lnTo>
                    <a:lnTo>
                      <a:pt x="3861" y="542"/>
                    </a:lnTo>
                    <a:lnTo>
                      <a:pt x="3861" y="542"/>
                    </a:lnTo>
                    <a:lnTo>
                      <a:pt x="3861" y="536"/>
                    </a:lnTo>
                    <a:lnTo>
                      <a:pt x="3861" y="536"/>
                    </a:lnTo>
                    <a:lnTo>
                      <a:pt x="3861" y="529"/>
                    </a:lnTo>
                    <a:lnTo>
                      <a:pt x="3861" y="529"/>
                    </a:lnTo>
                    <a:lnTo>
                      <a:pt x="3867" y="523"/>
                    </a:lnTo>
                    <a:lnTo>
                      <a:pt x="3867" y="523"/>
                    </a:lnTo>
                    <a:lnTo>
                      <a:pt x="3867" y="517"/>
                    </a:lnTo>
                    <a:lnTo>
                      <a:pt x="3867" y="517"/>
                    </a:lnTo>
                    <a:lnTo>
                      <a:pt x="3867" y="510"/>
                    </a:lnTo>
                    <a:lnTo>
                      <a:pt x="3867" y="510"/>
                    </a:lnTo>
                    <a:lnTo>
                      <a:pt x="3874" y="504"/>
                    </a:lnTo>
                    <a:lnTo>
                      <a:pt x="3874" y="504"/>
                    </a:lnTo>
                    <a:lnTo>
                      <a:pt x="3874" y="497"/>
                    </a:lnTo>
                    <a:lnTo>
                      <a:pt x="3874" y="497"/>
                    </a:lnTo>
                    <a:lnTo>
                      <a:pt x="3874" y="491"/>
                    </a:lnTo>
                    <a:lnTo>
                      <a:pt x="3874" y="491"/>
                    </a:lnTo>
                    <a:lnTo>
                      <a:pt x="3874" y="485"/>
                    </a:lnTo>
                    <a:lnTo>
                      <a:pt x="3880" y="478"/>
                    </a:lnTo>
                    <a:lnTo>
                      <a:pt x="3880" y="478"/>
                    </a:lnTo>
                    <a:lnTo>
                      <a:pt x="3880" y="472"/>
                    </a:lnTo>
                    <a:lnTo>
                      <a:pt x="3880" y="472"/>
                    </a:lnTo>
                    <a:lnTo>
                      <a:pt x="3880" y="466"/>
                    </a:lnTo>
                    <a:lnTo>
                      <a:pt x="3880" y="466"/>
                    </a:lnTo>
                    <a:lnTo>
                      <a:pt x="3880" y="459"/>
                    </a:lnTo>
                    <a:lnTo>
                      <a:pt x="3886" y="459"/>
                    </a:lnTo>
                    <a:lnTo>
                      <a:pt x="3886" y="453"/>
                    </a:lnTo>
                    <a:lnTo>
                      <a:pt x="3886" y="453"/>
                    </a:lnTo>
                    <a:lnTo>
                      <a:pt x="3886" y="446"/>
                    </a:lnTo>
                    <a:lnTo>
                      <a:pt x="3886" y="446"/>
                    </a:lnTo>
                    <a:lnTo>
                      <a:pt x="3886" y="440"/>
                    </a:lnTo>
                    <a:lnTo>
                      <a:pt x="3886" y="440"/>
                    </a:lnTo>
                    <a:lnTo>
                      <a:pt x="3893" y="434"/>
                    </a:lnTo>
                    <a:lnTo>
                      <a:pt x="3893" y="434"/>
                    </a:lnTo>
                    <a:lnTo>
                      <a:pt x="3893" y="427"/>
                    </a:lnTo>
                    <a:lnTo>
                      <a:pt x="3893" y="427"/>
                    </a:lnTo>
                    <a:lnTo>
                      <a:pt x="3893" y="421"/>
                    </a:lnTo>
                    <a:lnTo>
                      <a:pt x="3893" y="421"/>
                    </a:lnTo>
                    <a:lnTo>
                      <a:pt x="3893" y="414"/>
                    </a:lnTo>
                    <a:lnTo>
                      <a:pt x="3899" y="414"/>
                    </a:lnTo>
                    <a:lnTo>
                      <a:pt x="3899" y="408"/>
                    </a:lnTo>
                    <a:lnTo>
                      <a:pt x="3899" y="408"/>
                    </a:lnTo>
                    <a:lnTo>
                      <a:pt x="3899" y="402"/>
                    </a:lnTo>
                    <a:lnTo>
                      <a:pt x="3899" y="402"/>
                    </a:lnTo>
                    <a:lnTo>
                      <a:pt x="3899" y="395"/>
                    </a:lnTo>
                    <a:lnTo>
                      <a:pt x="3899" y="395"/>
                    </a:lnTo>
                    <a:lnTo>
                      <a:pt x="3906" y="389"/>
                    </a:lnTo>
                    <a:lnTo>
                      <a:pt x="3906" y="383"/>
                    </a:lnTo>
                    <a:lnTo>
                      <a:pt x="3906" y="383"/>
                    </a:lnTo>
                    <a:lnTo>
                      <a:pt x="3906" y="376"/>
                    </a:lnTo>
                    <a:lnTo>
                      <a:pt x="3906" y="383"/>
                    </a:lnTo>
                    <a:lnTo>
                      <a:pt x="3906" y="383"/>
                    </a:lnTo>
                    <a:lnTo>
                      <a:pt x="3906" y="383"/>
                    </a:lnTo>
                    <a:lnTo>
                      <a:pt x="3912" y="389"/>
                    </a:lnTo>
                    <a:lnTo>
                      <a:pt x="3912" y="389"/>
                    </a:lnTo>
                    <a:lnTo>
                      <a:pt x="3912" y="389"/>
                    </a:lnTo>
                    <a:lnTo>
                      <a:pt x="3912" y="395"/>
                    </a:lnTo>
                    <a:lnTo>
                      <a:pt x="3912" y="395"/>
                    </a:lnTo>
                    <a:lnTo>
                      <a:pt x="3912" y="395"/>
                    </a:lnTo>
                    <a:lnTo>
                      <a:pt x="3912" y="402"/>
                    </a:lnTo>
                    <a:lnTo>
                      <a:pt x="3918" y="402"/>
                    </a:lnTo>
                    <a:lnTo>
                      <a:pt x="3918" y="402"/>
                    </a:lnTo>
                    <a:lnTo>
                      <a:pt x="3918" y="408"/>
                    </a:lnTo>
                    <a:lnTo>
                      <a:pt x="3918" y="408"/>
                    </a:lnTo>
                    <a:lnTo>
                      <a:pt x="3918" y="408"/>
                    </a:lnTo>
                    <a:lnTo>
                      <a:pt x="3918" y="414"/>
                    </a:lnTo>
                    <a:lnTo>
                      <a:pt x="3918" y="414"/>
                    </a:lnTo>
                    <a:lnTo>
                      <a:pt x="3925" y="414"/>
                    </a:lnTo>
                    <a:lnTo>
                      <a:pt x="3925" y="421"/>
                    </a:lnTo>
                    <a:lnTo>
                      <a:pt x="3925" y="421"/>
                    </a:lnTo>
                    <a:lnTo>
                      <a:pt x="3925" y="421"/>
                    </a:lnTo>
                    <a:lnTo>
                      <a:pt x="3925" y="427"/>
                    </a:lnTo>
                    <a:lnTo>
                      <a:pt x="3925" y="427"/>
                    </a:lnTo>
                    <a:lnTo>
                      <a:pt x="3925" y="427"/>
                    </a:lnTo>
                    <a:lnTo>
                      <a:pt x="3931" y="434"/>
                    </a:lnTo>
                    <a:lnTo>
                      <a:pt x="3931" y="434"/>
                    </a:lnTo>
                    <a:lnTo>
                      <a:pt x="3931" y="434"/>
                    </a:lnTo>
                    <a:lnTo>
                      <a:pt x="3931" y="440"/>
                    </a:lnTo>
                    <a:lnTo>
                      <a:pt x="3931" y="440"/>
                    </a:lnTo>
                    <a:lnTo>
                      <a:pt x="3931" y="440"/>
                    </a:lnTo>
                    <a:lnTo>
                      <a:pt x="3931" y="446"/>
                    </a:lnTo>
                    <a:lnTo>
                      <a:pt x="3937" y="446"/>
                    </a:lnTo>
                    <a:lnTo>
                      <a:pt x="3937" y="446"/>
                    </a:lnTo>
                    <a:lnTo>
                      <a:pt x="3937" y="453"/>
                    </a:lnTo>
                    <a:lnTo>
                      <a:pt x="3937" y="453"/>
                    </a:lnTo>
                    <a:lnTo>
                      <a:pt x="3937" y="453"/>
                    </a:lnTo>
                    <a:lnTo>
                      <a:pt x="3937" y="459"/>
                    </a:lnTo>
                    <a:lnTo>
                      <a:pt x="3937" y="459"/>
                    </a:lnTo>
                    <a:lnTo>
                      <a:pt x="3944" y="459"/>
                    </a:lnTo>
                    <a:lnTo>
                      <a:pt x="3944" y="466"/>
                    </a:lnTo>
                    <a:lnTo>
                      <a:pt x="3944" y="466"/>
                    </a:lnTo>
                    <a:lnTo>
                      <a:pt x="3944" y="466"/>
                    </a:lnTo>
                    <a:lnTo>
                      <a:pt x="3944" y="466"/>
                    </a:lnTo>
                    <a:lnTo>
                      <a:pt x="3944" y="472"/>
                    </a:lnTo>
                    <a:lnTo>
                      <a:pt x="3944" y="472"/>
                    </a:lnTo>
                    <a:lnTo>
                      <a:pt x="3950" y="472"/>
                    </a:lnTo>
                    <a:lnTo>
                      <a:pt x="3950" y="472"/>
                    </a:lnTo>
                    <a:lnTo>
                      <a:pt x="3950" y="472"/>
                    </a:lnTo>
                    <a:lnTo>
                      <a:pt x="3950" y="478"/>
                    </a:lnTo>
                    <a:lnTo>
                      <a:pt x="3950" y="478"/>
                    </a:lnTo>
                    <a:lnTo>
                      <a:pt x="3950" y="478"/>
                    </a:lnTo>
                    <a:lnTo>
                      <a:pt x="3950" y="478"/>
                    </a:lnTo>
                    <a:lnTo>
                      <a:pt x="3957" y="478"/>
                    </a:lnTo>
                    <a:lnTo>
                      <a:pt x="3957" y="478"/>
                    </a:lnTo>
                    <a:lnTo>
                      <a:pt x="3957" y="478"/>
                    </a:lnTo>
                    <a:lnTo>
                      <a:pt x="3957" y="485"/>
                    </a:lnTo>
                    <a:lnTo>
                      <a:pt x="3957" y="485"/>
                    </a:lnTo>
                    <a:lnTo>
                      <a:pt x="3957" y="485"/>
                    </a:lnTo>
                    <a:lnTo>
                      <a:pt x="3957" y="485"/>
                    </a:lnTo>
                    <a:lnTo>
                      <a:pt x="3963" y="485"/>
                    </a:lnTo>
                    <a:lnTo>
                      <a:pt x="3963" y="485"/>
                    </a:lnTo>
                    <a:lnTo>
                      <a:pt x="3963" y="485"/>
                    </a:lnTo>
                    <a:lnTo>
                      <a:pt x="3963" y="491"/>
                    </a:lnTo>
                    <a:lnTo>
                      <a:pt x="3963" y="491"/>
                    </a:lnTo>
                    <a:lnTo>
                      <a:pt x="3963" y="491"/>
                    </a:lnTo>
                    <a:lnTo>
                      <a:pt x="3963" y="491"/>
                    </a:lnTo>
                    <a:lnTo>
                      <a:pt x="3969" y="491"/>
                    </a:lnTo>
                    <a:lnTo>
                      <a:pt x="3969" y="491"/>
                    </a:lnTo>
                    <a:lnTo>
                      <a:pt x="3969" y="491"/>
                    </a:lnTo>
                    <a:lnTo>
                      <a:pt x="3969" y="497"/>
                    </a:lnTo>
                    <a:lnTo>
                      <a:pt x="3969" y="497"/>
                    </a:lnTo>
                    <a:lnTo>
                      <a:pt x="3969" y="497"/>
                    </a:lnTo>
                    <a:lnTo>
                      <a:pt x="3976" y="497"/>
                    </a:lnTo>
                    <a:lnTo>
                      <a:pt x="3976" y="497"/>
                    </a:lnTo>
                    <a:lnTo>
                      <a:pt x="3976" y="497"/>
                    </a:lnTo>
                    <a:lnTo>
                      <a:pt x="3976" y="497"/>
                    </a:lnTo>
                    <a:lnTo>
                      <a:pt x="3976" y="504"/>
                    </a:lnTo>
                    <a:lnTo>
                      <a:pt x="3976" y="504"/>
                    </a:lnTo>
                    <a:lnTo>
                      <a:pt x="3976" y="504"/>
                    </a:lnTo>
                    <a:lnTo>
                      <a:pt x="3982" y="504"/>
                    </a:lnTo>
                    <a:lnTo>
                      <a:pt x="3982" y="504"/>
                    </a:lnTo>
                    <a:lnTo>
                      <a:pt x="3982" y="504"/>
                    </a:lnTo>
                    <a:lnTo>
                      <a:pt x="3982" y="504"/>
                    </a:lnTo>
                    <a:lnTo>
                      <a:pt x="3982" y="510"/>
                    </a:lnTo>
                    <a:lnTo>
                      <a:pt x="3982" y="510"/>
                    </a:lnTo>
                    <a:lnTo>
                      <a:pt x="3982" y="510"/>
                    </a:lnTo>
                    <a:lnTo>
                      <a:pt x="3988" y="510"/>
                    </a:lnTo>
                    <a:lnTo>
                      <a:pt x="3988" y="510"/>
                    </a:lnTo>
                    <a:lnTo>
                      <a:pt x="3988" y="510"/>
                    </a:lnTo>
                    <a:lnTo>
                      <a:pt x="3988" y="510"/>
                    </a:lnTo>
                    <a:lnTo>
                      <a:pt x="3988" y="510"/>
                    </a:lnTo>
                    <a:lnTo>
                      <a:pt x="3988" y="517"/>
                    </a:lnTo>
                    <a:lnTo>
                      <a:pt x="3988" y="517"/>
                    </a:lnTo>
                    <a:lnTo>
                      <a:pt x="3995" y="517"/>
                    </a:lnTo>
                    <a:lnTo>
                      <a:pt x="3995" y="517"/>
                    </a:lnTo>
                    <a:lnTo>
                      <a:pt x="3995" y="517"/>
                    </a:lnTo>
                    <a:lnTo>
                      <a:pt x="3995" y="517"/>
                    </a:lnTo>
                    <a:lnTo>
                      <a:pt x="3995" y="517"/>
                    </a:lnTo>
                    <a:lnTo>
                      <a:pt x="3995" y="523"/>
                    </a:lnTo>
                    <a:lnTo>
                      <a:pt x="3995" y="523"/>
                    </a:lnTo>
                    <a:lnTo>
                      <a:pt x="4001" y="523"/>
                    </a:lnTo>
                    <a:lnTo>
                      <a:pt x="4001" y="523"/>
                    </a:lnTo>
                    <a:lnTo>
                      <a:pt x="4001" y="523"/>
                    </a:lnTo>
                    <a:lnTo>
                      <a:pt x="4001" y="523"/>
                    </a:lnTo>
                    <a:lnTo>
                      <a:pt x="4001" y="523"/>
                    </a:lnTo>
                    <a:lnTo>
                      <a:pt x="4001" y="529"/>
                    </a:lnTo>
                    <a:lnTo>
                      <a:pt x="4001" y="529"/>
                    </a:lnTo>
                    <a:lnTo>
                      <a:pt x="4008" y="529"/>
                    </a:lnTo>
                    <a:lnTo>
                      <a:pt x="4008" y="529"/>
                    </a:lnTo>
                    <a:lnTo>
                      <a:pt x="4008" y="529"/>
                    </a:lnTo>
                    <a:lnTo>
                      <a:pt x="4008" y="529"/>
                    </a:lnTo>
                    <a:lnTo>
                      <a:pt x="4008" y="529"/>
                    </a:lnTo>
                    <a:lnTo>
                      <a:pt x="4008" y="529"/>
                    </a:lnTo>
                    <a:lnTo>
                      <a:pt x="4008" y="536"/>
                    </a:lnTo>
                    <a:lnTo>
                      <a:pt x="4014" y="536"/>
                    </a:lnTo>
                    <a:lnTo>
                      <a:pt x="4014" y="536"/>
                    </a:lnTo>
                    <a:lnTo>
                      <a:pt x="4014" y="536"/>
                    </a:lnTo>
                    <a:lnTo>
                      <a:pt x="4014" y="536"/>
                    </a:lnTo>
                    <a:lnTo>
                      <a:pt x="4014" y="536"/>
                    </a:lnTo>
                    <a:lnTo>
                      <a:pt x="4014" y="536"/>
                    </a:lnTo>
                    <a:lnTo>
                      <a:pt x="4014" y="536"/>
                    </a:lnTo>
                    <a:lnTo>
                      <a:pt x="4014" y="536"/>
                    </a:lnTo>
                    <a:lnTo>
                      <a:pt x="4020" y="536"/>
                    </a:lnTo>
                    <a:lnTo>
                      <a:pt x="4020" y="536"/>
                    </a:lnTo>
                    <a:lnTo>
                      <a:pt x="4020" y="536"/>
                    </a:lnTo>
                    <a:lnTo>
                      <a:pt x="4020" y="536"/>
                    </a:lnTo>
                    <a:lnTo>
                      <a:pt x="4020" y="536"/>
                    </a:lnTo>
                    <a:lnTo>
                      <a:pt x="4020" y="536"/>
                    </a:lnTo>
                    <a:lnTo>
                      <a:pt x="4027" y="529"/>
                    </a:lnTo>
                    <a:lnTo>
                      <a:pt x="4027" y="529"/>
                    </a:lnTo>
                    <a:lnTo>
                      <a:pt x="4027" y="529"/>
                    </a:lnTo>
                    <a:lnTo>
                      <a:pt x="4027" y="529"/>
                    </a:lnTo>
                    <a:lnTo>
                      <a:pt x="4027" y="529"/>
                    </a:lnTo>
                    <a:lnTo>
                      <a:pt x="4027" y="529"/>
                    </a:lnTo>
                    <a:lnTo>
                      <a:pt x="4027" y="529"/>
                    </a:lnTo>
                    <a:lnTo>
                      <a:pt x="4033" y="529"/>
                    </a:lnTo>
                    <a:lnTo>
                      <a:pt x="4033" y="529"/>
                    </a:lnTo>
                    <a:lnTo>
                      <a:pt x="4033" y="529"/>
                    </a:lnTo>
                    <a:lnTo>
                      <a:pt x="4033" y="529"/>
                    </a:lnTo>
                    <a:lnTo>
                      <a:pt x="4033" y="529"/>
                    </a:lnTo>
                    <a:lnTo>
                      <a:pt x="4033" y="523"/>
                    </a:lnTo>
                    <a:lnTo>
                      <a:pt x="4033" y="523"/>
                    </a:lnTo>
                    <a:lnTo>
                      <a:pt x="4040" y="523"/>
                    </a:lnTo>
                    <a:lnTo>
                      <a:pt x="4040" y="523"/>
                    </a:lnTo>
                    <a:lnTo>
                      <a:pt x="4040" y="523"/>
                    </a:lnTo>
                    <a:lnTo>
                      <a:pt x="4040" y="523"/>
                    </a:lnTo>
                    <a:lnTo>
                      <a:pt x="4040" y="523"/>
                    </a:lnTo>
                    <a:lnTo>
                      <a:pt x="4040" y="523"/>
                    </a:lnTo>
                    <a:lnTo>
                      <a:pt x="4040" y="523"/>
                    </a:lnTo>
                    <a:lnTo>
                      <a:pt x="4046" y="523"/>
                    </a:lnTo>
                    <a:lnTo>
                      <a:pt x="4046" y="523"/>
                    </a:lnTo>
                    <a:lnTo>
                      <a:pt x="4046" y="523"/>
                    </a:lnTo>
                    <a:lnTo>
                      <a:pt x="4046" y="517"/>
                    </a:lnTo>
                    <a:lnTo>
                      <a:pt x="4046" y="517"/>
                    </a:lnTo>
                    <a:lnTo>
                      <a:pt x="4046" y="517"/>
                    </a:lnTo>
                    <a:lnTo>
                      <a:pt x="4046" y="517"/>
                    </a:lnTo>
                    <a:lnTo>
                      <a:pt x="4052" y="517"/>
                    </a:lnTo>
                    <a:lnTo>
                      <a:pt x="4052" y="517"/>
                    </a:lnTo>
                    <a:lnTo>
                      <a:pt x="4052" y="517"/>
                    </a:lnTo>
                    <a:lnTo>
                      <a:pt x="4052" y="517"/>
                    </a:lnTo>
                    <a:lnTo>
                      <a:pt x="4052" y="517"/>
                    </a:lnTo>
                    <a:lnTo>
                      <a:pt x="4052" y="517"/>
                    </a:lnTo>
                    <a:lnTo>
                      <a:pt x="4052" y="517"/>
                    </a:lnTo>
                    <a:lnTo>
                      <a:pt x="4059" y="517"/>
                    </a:lnTo>
                    <a:lnTo>
                      <a:pt x="4059" y="517"/>
                    </a:lnTo>
                    <a:lnTo>
                      <a:pt x="4059" y="517"/>
                    </a:lnTo>
                    <a:lnTo>
                      <a:pt x="4059" y="517"/>
                    </a:lnTo>
                    <a:lnTo>
                      <a:pt x="4059" y="517"/>
                    </a:lnTo>
                    <a:lnTo>
                      <a:pt x="4059" y="517"/>
                    </a:lnTo>
                    <a:lnTo>
                      <a:pt x="4059" y="517"/>
                    </a:lnTo>
                    <a:lnTo>
                      <a:pt x="4065" y="517"/>
                    </a:lnTo>
                    <a:lnTo>
                      <a:pt x="4065" y="517"/>
                    </a:lnTo>
                    <a:lnTo>
                      <a:pt x="4065" y="517"/>
                    </a:lnTo>
                    <a:lnTo>
                      <a:pt x="4065" y="517"/>
                    </a:lnTo>
                    <a:lnTo>
                      <a:pt x="4065" y="517"/>
                    </a:lnTo>
                    <a:lnTo>
                      <a:pt x="4065" y="517"/>
                    </a:lnTo>
                    <a:lnTo>
                      <a:pt x="4065" y="517"/>
                    </a:lnTo>
                    <a:lnTo>
                      <a:pt x="4071" y="517"/>
                    </a:lnTo>
                    <a:lnTo>
                      <a:pt x="4071" y="517"/>
                    </a:lnTo>
                    <a:lnTo>
                      <a:pt x="4071" y="517"/>
                    </a:lnTo>
                    <a:lnTo>
                      <a:pt x="4071" y="517"/>
                    </a:lnTo>
                    <a:lnTo>
                      <a:pt x="4071" y="517"/>
                    </a:lnTo>
                    <a:lnTo>
                      <a:pt x="4071" y="517"/>
                    </a:lnTo>
                    <a:lnTo>
                      <a:pt x="4071" y="517"/>
                    </a:lnTo>
                    <a:lnTo>
                      <a:pt x="4078" y="517"/>
                    </a:lnTo>
                    <a:lnTo>
                      <a:pt x="4078" y="517"/>
                    </a:lnTo>
                    <a:lnTo>
                      <a:pt x="4078" y="517"/>
                    </a:lnTo>
                    <a:lnTo>
                      <a:pt x="4078" y="517"/>
                    </a:lnTo>
                    <a:lnTo>
                      <a:pt x="4078" y="517"/>
                    </a:lnTo>
                    <a:lnTo>
                      <a:pt x="4078" y="517"/>
                    </a:lnTo>
                    <a:lnTo>
                      <a:pt x="4078" y="517"/>
                    </a:lnTo>
                    <a:lnTo>
                      <a:pt x="4084" y="517"/>
                    </a:lnTo>
                    <a:lnTo>
                      <a:pt x="4084" y="517"/>
                    </a:lnTo>
                    <a:lnTo>
                      <a:pt x="4084" y="517"/>
                    </a:lnTo>
                    <a:lnTo>
                      <a:pt x="4084" y="517"/>
                    </a:lnTo>
                    <a:lnTo>
                      <a:pt x="4084" y="517"/>
                    </a:lnTo>
                    <a:lnTo>
                      <a:pt x="4084" y="517"/>
                    </a:lnTo>
                    <a:lnTo>
                      <a:pt x="4084" y="517"/>
                    </a:lnTo>
                    <a:lnTo>
                      <a:pt x="4091" y="517"/>
                    </a:lnTo>
                    <a:lnTo>
                      <a:pt x="4091" y="517"/>
                    </a:lnTo>
                    <a:lnTo>
                      <a:pt x="4091" y="517"/>
                    </a:lnTo>
                    <a:lnTo>
                      <a:pt x="4091" y="517"/>
                    </a:lnTo>
                    <a:lnTo>
                      <a:pt x="4091" y="523"/>
                    </a:lnTo>
                    <a:lnTo>
                      <a:pt x="4091" y="523"/>
                    </a:lnTo>
                    <a:lnTo>
                      <a:pt x="4091" y="523"/>
                    </a:lnTo>
                    <a:lnTo>
                      <a:pt x="4097" y="523"/>
                    </a:lnTo>
                    <a:lnTo>
                      <a:pt x="4097" y="523"/>
                    </a:lnTo>
                    <a:lnTo>
                      <a:pt x="4097" y="523"/>
                    </a:lnTo>
                    <a:lnTo>
                      <a:pt x="4097" y="523"/>
                    </a:lnTo>
                    <a:lnTo>
                      <a:pt x="4097" y="523"/>
                    </a:lnTo>
                    <a:lnTo>
                      <a:pt x="4097" y="523"/>
                    </a:lnTo>
                    <a:lnTo>
                      <a:pt x="4103" y="523"/>
                    </a:lnTo>
                    <a:lnTo>
                      <a:pt x="4103" y="529"/>
                    </a:lnTo>
                    <a:lnTo>
                      <a:pt x="4103" y="529"/>
                    </a:lnTo>
                    <a:lnTo>
                      <a:pt x="4103" y="529"/>
                    </a:lnTo>
                    <a:lnTo>
                      <a:pt x="4103" y="529"/>
                    </a:lnTo>
                    <a:lnTo>
                      <a:pt x="4103" y="529"/>
                    </a:lnTo>
                    <a:lnTo>
                      <a:pt x="4103" y="529"/>
                    </a:lnTo>
                    <a:lnTo>
                      <a:pt x="4110" y="529"/>
                    </a:lnTo>
                    <a:lnTo>
                      <a:pt x="4110" y="529"/>
                    </a:lnTo>
                    <a:lnTo>
                      <a:pt x="4110" y="529"/>
                    </a:lnTo>
                    <a:lnTo>
                      <a:pt x="4110" y="529"/>
                    </a:lnTo>
                    <a:lnTo>
                      <a:pt x="4110" y="536"/>
                    </a:lnTo>
                    <a:lnTo>
                      <a:pt x="4110" y="536"/>
                    </a:lnTo>
                    <a:lnTo>
                      <a:pt x="4110" y="536"/>
                    </a:lnTo>
                    <a:lnTo>
                      <a:pt x="4116" y="536"/>
                    </a:lnTo>
                    <a:lnTo>
                      <a:pt x="4116" y="536"/>
                    </a:lnTo>
                    <a:lnTo>
                      <a:pt x="4116" y="536"/>
                    </a:lnTo>
                    <a:lnTo>
                      <a:pt x="4116" y="536"/>
                    </a:lnTo>
                    <a:lnTo>
                      <a:pt x="4116" y="536"/>
                    </a:lnTo>
                    <a:lnTo>
                      <a:pt x="4116" y="536"/>
                    </a:lnTo>
                    <a:lnTo>
                      <a:pt x="4116" y="536"/>
                    </a:lnTo>
                    <a:lnTo>
                      <a:pt x="4123" y="536"/>
                    </a:lnTo>
                    <a:lnTo>
                      <a:pt x="4123" y="542"/>
                    </a:lnTo>
                    <a:lnTo>
                      <a:pt x="4123" y="542"/>
                    </a:lnTo>
                    <a:lnTo>
                      <a:pt x="4123" y="542"/>
                    </a:lnTo>
                    <a:lnTo>
                      <a:pt x="4123" y="542"/>
                    </a:lnTo>
                    <a:lnTo>
                      <a:pt x="4123" y="542"/>
                    </a:lnTo>
                    <a:lnTo>
                      <a:pt x="4123" y="542"/>
                    </a:lnTo>
                    <a:lnTo>
                      <a:pt x="4129" y="542"/>
                    </a:lnTo>
                    <a:lnTo>
                      <a:pt x="4129" y="542"/>
                    </a:lnTo>
                    <a:lnTo>
                      <a:pt x="4129" y="542"/>
                    </a:lnTo>
                    <a:lnTo>
                      <a:pt x="4129" y="542"/>
                    </a:lnTo>
                    <a:lnTo>
                      <a:pt x="4129" y="548"/>
                    </a:lnTo>
                    <a:lnTo>
                      <a:pt x="4129" y="548"/>
                    </a:lnTo>
                    <a:lnTo>
                      <a:pt x="4129" y="548"/>
                    </a:lnTo>
                    <a:lnTo>
                      <a:pt x="4135" y="548"/>
                    </a:lnTo>
                    <a:lnTo>
                      <a:pt x="4135" y="548"/>
                    </a:lnTo>
                    <a:lnTo>
                      <a:pt x="4135" y="548"/>
                    </a:lnTo>
                    <a:lnTo>
                      <a:pt x="4135" y="548"/>
                    </a:lnTo>
                    <a:lnTo>
                      <a:pt x="4135" y="548"/>
                    </a:lnTo>
                    <a:lnTo>
                      <a:pt x="4135" y="548"/>
                    </a:lnTo>
                    <a:lnTo>
                      <a:pt x="4135" y="548"/>
                    </a:lnTo>
                    <a:lnTo>
                      <a:pt x="4142" y="555"/>
                    </a:lnTo>
                    <a:lnTo>
                      <a:pt x="4142" y="555"/>
                    </a:lnTo>
                    <a:lnTo>
                      <a:pt x="4142" y="555"/>
                    </a:lnTo>
                    <a:lnTo>
                      <a:pt x="4142" y="555"/>
                    </a:lnTo>
                    <a:lnTo>
                      <a:pt x="4142" y="555"/>
                    </a:lnTo>
                    <a:lnTo>
                      <a:pt x="4142" y="555"/>
                    </a:lnTo>
                    <a:lnTo>
                      <a:pt x="4142" y="555"/>
                    </a:lnTo>
                    <a:lnTo>
                      <a:pt x="4148" y="555"/>
                    </a:lnTo>
                    <a:lnTo>
                      <a:pt x="4148" y="555"/>
                    </a:lnTo>
                    <a:lnTo>
                      <a:pt x="4148" y="555"/>
                    </a:lnTo>
                    <a:lnTo>
                      <a:pt x="4148" y="555"/>
                    </a:lnTo>
                    <a:lnTo>
                      <a:pt x="4148" y="561"/>
                    </a:lnTo>
                    <a:lnTo>
                      <a:pt x="4148" y="561"/>
                    </a:lnTo>
                    <a:lnTo>
                      <a:pt x="4148" y="561"/>
                    </a:lnTo>
                    <a:lnTo>
                      <a:pt x="4154" y="561"/>
                    </a:lnTo>
                    <a:lnTo>
                      <a:pt x="4154" y="561"/>
                    </a:lnTo>
                    <a:lnTo>
                      <a:pt x="4154" y="561"/>
                    </a:lnTo>
                    <a:lnTo>
                      <a:pt x="4154" y="561"/>
                    </a:lnTo>
                    <a:lnTo>
                      <a:pt x="4154" y="561"/>
                    </a:lnTo>
                    <a:lnTo>
                      <a:pt x="4154" y="561"/>
                    </a:lnTo>
                    <a:lnTo>
                      <a:pt x="4154" y="561"/>
                    </a:lnTo>
                    <a:lnTo>
                      <a:pt x="4154" y="561"/>
                    </a:lnTo>
                    <a:lnTo>
                      <a:pt x="4161" y="561"/>
                    </a:lnTo>
                    <a:lnTo>
                      <a:pt x="4161" y="561"/>
                    </a:lnTo>
                    <a:lnTo>
                      <a:pt x="4161" y="561"/>
                    </a:lnTo>
                    <a:lnTo>
                      <a:pt x="4161" y="568"/>
                    </a:lnTo>
                    <a:lnTo>
                      <a:pt x="4161" y="568"/>
                    </a:lnTo>
                    <a:lnTo>
                      <a:pt x="4161" y="568"/>
                    </a:lnTo>
                    <a:lnTo>
                      <a:pt x="4161" y="568"/>
                    </a:lnTo>
                    <a:lnTo>
                      <a:pt x="4167" y="568"/>
                    </a:lnTo>
                    <a:lnTo>
                      <a:pt x="4167" y="568"/>
                    </a:lnTo>
                    <a:lnTo>
                      <a:pt x="4167" y="568"/>
                    </a:lnTo>
                    <a:lnTo>
                      <a:pt x="4167" y="568"/>
                    </a:lnTo>
                    <a:lnTo>
                      <a:pt x="4167" y="568"/>
                    </a:lnTo>
                    <a:lnTo>
                      <a:pt x="4167" y="568"/>
                    </a:lnTo>
                    <a:lnTo>
                      <a:pt x="4174" y="568"/>
                    </a:lnTo>
                    <a:lnTo>
                      <a:pt x="4174" y="568"/>
                    </a:lnTo>
                    <a:lnTo>
                      <a:pt x="4174" y="568"/>
                    </a:lnTo>
                    <a:lnTo>
                      <a:pt x="4174" y="574"/>
                    </a:lnTo>
                    <a:lnTo>
                      <a:pt x="4174" y="574"/>
                    </a:lnTo>
                    <a:lnTo>
                      <a:pt x="4174" y="574"/>
                    </a:lnTo>
                    <a:lnTo>
                      <a:pt x="4174" y="574"/>
                    </a:lnTo>
                    <a:lnTo>
                      <a:pt x="4180" y="574"/>
                    </a:lnTo>
                    <a:lnTo>
                      <a:pt x="4180" y="574"/>
                    </a:lnTo>
                    <a:lnTo>
                      <a:pt x="4180" y="574"/>
                    </a:lnTo>
                    <a:lnTo>
                      <a:pt x="4180" y="574"/>
                    </a:lnTo>
                    <a:lnTo>
                      <a:pt x="4180" y="574"/>
                    </a:lnTo>
                    <a:lnTo>
                      <a:pt x="4180" y="574"/>
                    </a:lnTo>
                    <a:lnTo>
                      <a:pt x="4180" y="574"/>
                    </a:lnTo>
                    <a:lnTo>
                      <a:pt x="4186" y="574"/>
                    </a:lnTo>
                    <a:lnTo>
                      <a:pt x="4186" y="574"/>
                    </a:lnTo>
                    <a:lnTo>
                      <a:pt x="4186" y="574"/>
                    </a:lnTo>
                    <a:lnTo>
                      <a:pt x="4186" y="574"/>
                    </a:lnTo>
                    <a:lnTo>
                      <a:pt x="4186" y="580"/>
                    </a:lnTo>
                    <a:lnTo>
                      <a:pt x="4186" y="580"/>
                    </a:lnTo>
                    <a:lnTo>
                      <a:pt x="4186" y="580"/>
                    </a:lnTo>
                    <a:lnTo>
                      <a:pt x="4193" y="580"/>
                    </a:lnTo>
                    <a:lnTo>
                      <a:pt x="4193" y="580"/>
                    </a:lnTo>
                    <a:lnTo>
                      <a:pt x="4193" y="580"/>
                    </a:lnTo>
                    <a:lnTo>
                      <a:pt x="4193" y="580"/>
                    </a:lnTo>
                    <a:lnTo>
                      <a:pt x="4193" y="580"/>
                    </a:lnTo>
                    <a:lnTo>
                      <a:pt x="4193" y="580"/>
                    </a:lnTo>
                    <a:lnTo>
                      <a:pt x="4193" y="580"/>
                    </a:lnTo>
                    <a:lnTo>
                      <a:pt x="4199" y="580"/>
                    </a:lnTo>
                    <a:lnTo>
                      <a:pt x="4199" y="580"/>
                    </a:lnTo>
                    <a:lnTo>
                      <a:pt x="4199" y="580"/>
                    </a:lnTo>
                    <a:lnTo>
                      <a:pt x="4199" y="580"/>
                    </a:lnTo>
                    <a:lnTo>
                      <a:pt x="4199" y="587"/>
                    </a:lnTo>
                    <a:lnTo>
                      <a:pt x="4199" y="587"/>
                    </a:lnTo>
                    <a:lnTo>
                      <a:pt x="4199" y="587"/>
                    </a:lnTo>
                    <a:lnTo>
                      <a:pt x="4205" y="587"/>
                    </a:lnTo>
                    <a:lnTo>
                      <a:pt x="4205" y="587"/>
                    </a:lnTo>
                    <a:lnTo>
                      <a:pt x="4205" y="587"/>
                    </a:lnTo>
                    <a:lnTo>
                      <a:pt x="4205" y="587"/>
                    </a:lnTo>
                    <a:lnTo>
                      <a:pt x="4205" y="587"/>
                    </a:lnTo>
                    <a:lnTo>
                      <a:pt x="4205" y="587"/>
                    </a:lnTo>
                    <a:lnTo>
                      <a:pt x="4205" y="587"/>
                    </a:lnTo>
                    <a:lnTo>
                      <a:pt x="4212" y="587"/>
                    </a:lnTo>
                    <a:lnTo>
                      <a:pt x="4212" y="587"/>
                    </a:lnTo>
                    <a:lnTo>
                      <a:pt x="4212" y="587"/>
                    </a:lnTo>
                    <a:lnTo>
                      <a:pt x="4212" y="587"/>
                    </a:lnTo>
                    <a:lnTo>
                      <a:pt x="4212" y="587"/>
                    </a:lnTo>
                    <a:lnTo>
                      <a:pt x="4212" y="593"/>
                    </a:lnTo>
                    <a:lnTo>
                      <a:pt x="4212" y="593"/>
                    </a:lnTo>
                    <a:lnTo>
                      <a:pt x="4218" y="593"/>
                    </a:lnTo>
                    <a:lnTo>
                      <a:pt x="4218" y="593"/>
                    </a:lnTo>
                    <a:lnTo>
                      <a:pt x="4218" y="593"/>
                    </a:lnTo>
                    <a:lnTo>
                      <a:pt x="4218" y="593"/>
                    </a:lnTo>
                    <a:lnTo>
                      <a:pt x="4218" y="593"/>
                    </a:lnTo>
                    <a:lnTo>
                      <a:pt x="4218" y="593"/>
                    </a:lnTo>
                    <a:lnTo>
                      <a:pt x="4218" y="593"/>
                    </a:lnTo>
                    <a:lnTo>
                      <a:pt x="4225" y="593"/>
                    </a:lnTo>
                    <a:lnTo>
                      <a:pt x="4225" y="593"/>
                    </a:lnTo>
                    <a:lnTo>
                      <a:pt x="4225" y="593"/>
                    </a:lnTo>
                    <a:lnTo>
                      <a:pt x="4225" y="593"/>
                    </a:lnTo>
                    <a:lnTo>
                      <a:pt x="4225" y="587"/>
                    </a:lnTo>
                    <a:lnTo>
                      <a:pt x="4225" y="587"/>
                    </a:lnTo>
                    <a:lnTo>
                      <a:pt x="4231" y="587"/>
                    </a:lnTo>
                    <a:lnTo>
                      <a:pt x="4231" y="587"/>
                    </a:lnTo>
                    <a:lnTo>
                      <a:pt x="4231" y="587"/>
                    </a:lnTo>
                    <a:lnTo>
                      <a:pt x="4231" y="587"/>
                    </a:lnTo>
                    <a:lnTo>
                      <a:pt x="4231" y="587"/>
                    </a:lnTo>
                    <a:lnTo>
                      <a:pt x="4231" y="587"/>
                    </a:lnTo>
                    <a:lnTo>
                      <a:pt x="4231" y="587"/>
                    </a:lnTo>
                    <a:lnTo>
                      <a:pt x="4237" y="587"/>
                    </a:lnTo>
                    <a:lnTo>
                      <a:pt x="4237" y="587"/>
                    </a:lnTo>
                    <a:lnTo>
                      <a:pt x="4237" y="587"/>
                    </a:lnTo>
                    <a:lnTo>
                      <a:pt x="4237" y="587"/>
                    </a:lnTo>
                    <a:lnTo>
                      <a:pt x="4237" y="587"/>
                    </a:lnTo>
                    <a:lnTo>
                      <a:pt x="4237" y="587"/>
                    </a:lnTo>
                    <a:lnTo>
                      <a:pt x="4237" y="587"/>
                    </a:lnTo>
                    <a:lnTo>
                      <a:pt x="4244" y="587"/>
                    </a:lnTo>
                    <a:lnTo>
                      <a:pt x="4244" y="587"/>
                    </a:lnTo>
                    <a:lnTo>
                      <a:pt x="4244" y="587"/>
                    </a:lnTo>
                    <a:lnTo>
                      <a:pt x="4244" y="587"/>
                    </a:lnTo>
                    <a:lnTo>
                      <a:pt x="4244" y="587"/>
                    </a:lnTo>
                    <a:lnTo>
                      <a:pt x="4244" y="587"/>
                    </a:lnTo>
                    <a:lnTo>
                      <a:pt x="4244" y="587"/>
                    </a:lnTo>
                    <a:lnTo>
                      <a:pt x="4250" y="587"/>
                    </a:lnTo>
                    <a:lnTo>
                      <a:pt x="4250" y="587"/>
                    </a:lnTo>
                    <a:lnTo>
                      <a:pt x="4250" y="587"/>
                    </a:lnTo>
                    <a:lnTo>
                      <a:pt x="4250" y="587"/>
                    </a:lnTo>
                    <a:lnTo>
                      <a:pt x="4250" y="587"/>
                    </a:lnTo>
                    <a:lnTo>
                      <a:pt x="4250" y="580"/>
                    </a:lnTo>
                    <a:lnTo>
                      <a:pt x="4250" y="580"/>
                    </a:lnTo>
                    <a:lnTo>
                      <a:pt x="4257" y="580"/>
                    </a:lnTo>
                    <a:lnTo>
                      <a:pt x="4257" y="580"/>
                    </a:lnTo>
                    <a:lnTo>
                      <a:pt x="4257" y="580"/>
                    </a:lnTo>
                    <a:lnTo>
                      <a:pt x="4257" y="580"/>
                    </a:lnTo>
                    <a:lnTo>
                      <a:pt x="4257" y="580"/>
                    </a:lnTo>
                    <a:lnTo>
                      <a:pt x="4257" y="580"/>
                    </a:lnTo>
                    <a:lnTo>
                      <a:pt x="4257" y="580"/>
                    </a:lnTo>
                    <a:lnTo>
                      <a:pt x="4263" y="580"/>
                    </a:lnTo>
                    <a:lnTo>
                      <a:pt x="4263" y="580"/>
                    </a:lnTo>
                    <a:lnTo>
                      <a:pt x="4263" y="580"/>
                    </a:lnTo>
                    <a:lnTo>
                      <a:pt x="4263" y="580"/>
                    </a:lnTo>
                    <a:lnTo>
                      <a:pt x="4263" y="580"/>
                    </a:lnTo>
                    <a:lnTo>
                      <a:pt x="4263" y="580"/>
                    </a:lnTo>
                    <a:lnTo>
                      <a:pt x="4263" y="580"/>
                    </a:lnTo>
                    <a:lnTo>
                      <a:pt x="4269" y="580"/>
                    </a:lnTo>
                    <a:lnTo>
                      <a:pt x="4269" y="580"/>
                    </a:lnTo>
                    <a:lnTo>
                      <a:pt x="4269" y="580"/>
                    </a:lnTo>
                    <a:lnTo>
                      <a:pt x="4269" y="580"/>
                    </a:lnTo>
                    <a:lnTo>
                      <a:pt x="4269" y="580"/>
                    </a:lnTo>
                    <a:lnTo>
                      <a:pt x="4269" y="580"/>
                    </a:lnTo>
                    <a:lnTo>
                      <a:pt x="4269" y="580"/>
                    </a:lnTo>
                    <a:lnTo>
                      <a:pt x="4276" y="580"/>
                    </a:lnTo>
                    <a:lnTo>
                      <a:pt x="4276" y="580"/>
                    </a:lnTo>
                    <a:lnTo>
                      <a:pt x="4276" y="580"/>
                    </a:lnTo>
                    <a:lnTo>
                      <a:pt x="4276" y="580"/>
                    </a:lnTo>
                    <a:lnTo>
                      <a:pt x="4276" y="574"/>
                    </a:lnTo>
                    <a:lnTo>
                      <a:pt x="4276" y="574"/>
                    </a:lnTo>
                    <a:lnTo>
                      <a:pt x="4276" y="574"/>
                    </a:lnTo>
                    <a:lnTo>
                      <a:pt x="4282" y="574"/>
                    </a:lnTo>
                    <a:lnTo>
                      <a:pt x="4282" y="574"/>
                    </a:lnTo>
                    <a:lnTo>
                      <a:pt x="4282" y="574"/>
                    </a:lnTo>
                    <a:lnTo>
                      <a:pt x="4282" y="574"/>
                    </a:lnTo>
                    <a:lnTo>
                      <a:pt x="4282" y="574"/>
                    </a:lnTo>
                    <a:lnTo>
                      <a:pt x="4282" y="574"/>
                    </a:lnTo>
                    <a:lnTo>
                      <a:pt x="4282" y="574"/>
                    </a:lnTo>
                    <a:lnTo>
                      <a:pt x="4282" y="574"/>
                    </a:lnTo>
                    <a:lnTo>
                      <a:pt x="4288" y="574"/>
                    </a:lnTo>
                    <a:lnTo>
                      <a:pt x="4288" y="574"/>
                    </a:lnTo>
                    <a:lnTo>
                      <a:pt x="4288" y="574"/>
                    </a:lnTo>
                    <a:lnTo>
                      <a:pt x="4288" y="574"/>
                    </a:lnTo>
                    <a:lnTo>
                      <a:pt x="4288" y="574"/>
                    </a:lnTo>
                    <a:lnTo>
                      <a:pt x="4288" y="574"/>
                    </a:lnTo>
                    <a:lnTo>
                      <a:pt x="4295" y="574"/>
                    </a:lnTo>
                    <a:lnTo>
                      <a:pt x="4295" y="574"/>
                    </a:lnTo>
                    <a:lnTo>
                      <a:pt x="4295" y="574"/>
                    </a:lnTo>
                    <a:lnTo>
                      <a:pt x="4295" y="574"/>
                    </a:lnTo>
                    <a:lnTo>
                      <a:pt x="4295" y="574"/>
                    </a:lnTo>
                    <a:lnTo>
                      <a:pt x="4295" y="574"/>
                    </a:lnTo>
                    <a:lnTo>
                      <a:pt x="4295" y="574"/>
                    </a:lnTo>
                    <a:lnTo>
                      <a:pt x="4301" y="574"/>
                    </a:lnTo>
                    <a:lnTo>
                      <a:pt x="4301" y="574"/>
                    </a:lnTo>
                    <a:lnTo>
                      <a:pt x="4301" y="574"/>
                    </a:lnTo>
                    <a:lnTo>
                      <a:pt x="4301" y="574"/>
                    </a:lnTo>
                    <a:lnTo>
                      <a:pt x="4301" y="574"/>
                    </a:lnTo>
                    <a:lnTo>
                      <a:pt x="4301" y="574"/>
                    </a:lnTo>
                    <a:lnTo>
                      <a:pt x="4301" y="574"/>
                    </a:lnTo>
                    <a:lnTo>
                      <a:pt x="4308" y="574"/>
                    </a:lnTo>
                    <a:lnTo>
                      <a:pt x="4308" y="574"/>
                    </a:lnTo>
                    <a:lnTo>
                      <a:pt x="4308" y="574"/>
                    </a:lnTo>
                    <a:lnTo>
                      <a:pt x="4308" y="574"/>
                    </a:lnTo>
                    <a:lnTo>
                      <a:pt x="4308" y="574"/>
                    </a:lnTo>
                    <a:lnTo>
                      <a:pt x="4308" y="574"/>
                    </a:lnTo>
                    <a:lnTo>
                      <a:pt x="4308" y="574"/>
                    </a:lnTo>
                    <a:lnTo>
                      <a:pt x="4314" y="574"/>
                    </a:lnTo>
                    <a:lnTo>
                      <a:pt x="4314" y="574"/>
                    </a:lnTo>
                    <a:lnTo>
                      <a:pt x="4314" y="574"/>
                    </a:lnTo>
                    <a:lnTo>
                      <a:pt x="4314" y="574"/>
                    </a:lnTo>
                    <a:lnTo>
                      <a:pt x="4314" y="574"/>
                    </a:lnTo>
                    <a:lnTo>
                      <a:pt x="4314" y="574"/>
                    </a:lnTo>
                    <a:lnTo>
                      <a:pt x="4314" y="574"/>
                    </a:lnTo>
                    <a:lnTo>
                      <a:pt x="4320" y="574"/>
                    </a:lnTo>
                    <a:lnTo>
                      <a:pt x="4320" y="574"/>
                    </a:lnTo>
                    <a:lnTo>
                      <a:pt x="4320" y="574"/>
                    </a:lnTo>
                    <a:lnTo>
                      <a:pt x="4320" y="574"/>
                    </a:lnTo>
                    <a:lnTo>
                      <a:pt x="4320" y="574"/>
                    </a:lnTo>
                    <a:lnTo>
                      <a:pt x="4320" y="574"/>
                    </a:lnTo>
                    <a:lnTo>
                      <a:pt x="4320" y="574"/>
                    </a:lnTo>
                    <a:lnTo>
                      <a:pt x="4327" y="574"/>
                    </a:lnTo>
                    <a:lnTo>
                      <a:pt x="4327" y="574"/>
                    </a:lnTo>
                    <a:lnTo>
                      <a:pt x="4327" y="574"/>
                    </a:lnTo>
                    <a:lnTo>
                      <a:pt x="4327" y="574"/>
                    </a:lnTo>
                    <a:lnTo>
                      <a:pt x="4327" y="568"/>
                    </a:lnTo>
                    <a:lnTo>
                      <a:pt x="4327" y="568"/>
                    </a:lnTo>
                    <a:lnTo>
                      <a:pt x="4327" y="568"/>
                    </a:lnTo>
                    <a:lnTo>
                      <a:pt x="4333" y="568"/>
                    </a:lnTo>
                    <a:lnTo>
                      <a:pt x="4333" y="568"/>
                    </a:lnTo>
                    <a:lnTo>
                      <a:pt x="4333" y="568"/>
                    </a:lnTo>
                    <a:lnTo>
                      <a:pt x="4333" y="568"/>
                    </a:lnTo>
                    <a:lnTo>
                      <a:pt x="4333" y="568"/>
                    </a:lnTo>
                    <a:lnTo>
                      <a:pt x="4333" y="568"/>
                    </a:lnTo>
                    <a:lnTo>
                      <a:pt x="4333" y="568"/>
                    </a:lnTo>
                    <a:lnTo>
                      <a:pt x="4340" y="568"/>
                    </a:lnTo>
                    <a:lnTo>
                      <a:pt x="4340" y="568"/>
                    </a:lnTo>
                    <a:lnTo>
                      <a:pt x="4340" y="568"/>
                    </a:lnTo>
                    <a:lnTo>
                      <a:pt x="4340" y="568"/>
                    </a:lnTo>
                    <a:lnTo>
                      <a:pt x="4340" y="568"/>
                    </a:lnTo>
                    <a:lnTo>
                      <a:pt x="4340" y="568"/>
                    </a:lnTo>
                    <a:lnTo>
                      <a:pt x="4340" y="568"/>
                    </a:lnTo>
                    <a:lnTo>
                      <a:pt x="4346" y="568"/>
                    </a:lnTo>
                    <a:lnTo>
                      <a:pt x="4346" y="568"/>
                    </a:lnTo>
                    <a:lnTo>
                      <a:pt x="4346" y="568"/>
                    </a:lnTo>
                    <a:lnTo>
                      <a:pt x="4346" y="568"/>
                    </a:lnTo>
                    <a:lnTo>
                      <a:pt x="4346" y="568"/>
                    </a:lnTo>
                    <a:lnTo>
                      <a:pt x="4346" y="568"/>
                    </a:lnTo>
                    <a:lnTo>
                      <a:pt x="4346" y="568"/>
                    </a:lnTo>
                    <a:lnTo>
                      <a:pt x="4352" y="568"/>
                    </a:lnTo>
                    <a:lnTo>
                      <a:pt x="4352" y="568"/>
                    </a:lnTo>
                    <a:lnTo>
                      <a:pt x="4352" y="568"/>
                    </a:lnTo>
                    <a:lnTo>
                      <a:pt x="4352" y="568"/>
                    </a:lnTo>
                    <a:lnTo>
                      <a:pt x="4352" y="568"/>
                    </a:lnTo>
                    <a:lnTo>
                      <a:pt x="4352" y="568"/>
                    </a:lnTo>
                    <a:lnTo>
                      <a:pt x="4352" y="568"/>
                    </a:lnTo>
                    <a:lnTo>
                      <a:pt x="4359" y="568"/>
                    </a:lnTo>
                    <a:lnTo>
                      <a:pt x="4359" y="568"/>
                    </a:lnTo>
                    <a:lnTo>
                      <a:pt x="4359" y="568"/>
                    </a:lnTo>
                    <a:lnTo>
                      <a:pt x="4359" y="568"/>
                    </a:lnTo>
                    <a:lnTo>
                      <a:pt x="4359" y="568"/>
                    </a:lnTo>
                    <a:lnTo>
                      <a:pt x="4359" y="568"/>
                    </a:lnTo>
                    <a:lnTo>
                      <a:pt x="4359" y="568"/>
                    </a:lnTo>
                    <a:lnTo>
                      <a:pt x="4365" y="568"/>
                    </a:lnTo>
                    <a:lnTo>
                      <a:pt x="4365" y="568"/>
                    </a:lnTo>
                    <a:lnTo>
                      <a:pt x="4365" y="568"/>
                    </a:lnTo>
                    <a:lnTo>
                      <a:pt x="4365" y="568"/>
                    </a:lnTo>
                    <a:lnTo>
                      <a:pt x="4365" y="568"/>
                    </a:lnTo>
                    <a:lnTo>
                      <a:pt x="4365" y="568"/>
                    </a:lnTo>
                    <a:lnTo>
                      <a:pt x="4371" y="568"/>
                    </a:lnTo>
                    <a:lnTo>
                      <a:pt x="4371" y="568"/>
                    </a:lnTo>
                    <a:lnTo>
                      <a:pt x="4371" y="568"/>
                    </a:lnTo>
                    <a:lnTo>
                      <a:pt x="4371" y="568"/>
                    </a:lnTo>
                    <a:lnTo>
                      <a:pt x="4371" y="568"/>
                    </a:lnTo>
                    <a:lnTo>
                      <a:pt x="4371" y="568"/>
                    </a:lnTo>
                    <a:lnTo>
                      <a:pt x="4371" y="568"/>
                    </a:lnTo>
                    <a:lnTo>
                      <a:pt x="4371" y="568"/>
                    </a:lnTo>
                    <a:lnTo>
                      <a:pt x="4378" y="568"/>
                    </a:lnTo>
                    <a:lnTo>
                      <a:pt x="4378" y="568"/>
                    </a:lnTo>
                    <a:lnTo>
                      <a:pt x="4378" y="568"/>
                    </a:lnTo>
                    <a:lnTo>
                      <a:pt x="4378" y="568"/>
                    </a:lnTo>
                    <a:lnTo>
                      <a:pt x="4378" y="568"/>
                    </a:lnTo>
                    <a:lnTo>
                      <a:pt x="4378" y="568"/>
                    </a:lnTo>
                    <a:lnTo>
                      <a:pt x="4384" y="568"/>
                    </a:lnTo>
                    <a:lnTo>
                      <a:pt x="4384" y="568"/>
                    </a:lnTo>
                    <a:lnTo>
                      <a:pt x="4384" y="568"/>
                    </a:lnTo>
                    <a:lnTo>
                      <a:pt x="4384" y="568"/>
                    </a:lnTo>
                    <a:lnTo>
                      <a:pt x="4384" y="568"/>
                    </a:lnTo>
                    <a:lnTo>
                      <a:pt x="4384" y="568"/>
                    </a:lnTo>
                    <a:lnTo>
                      <a:pt x="4384" y="568"/>
                    </a:lnTo>
                    <a:lnTo>
                      <a:pt x="4391" y="568"/>
                    </a:lnTo>
                    <a:lnTo>
                      <a:pt x="4391" y="568"/>
                    </a:lnTo>
                    <a:lnTo>
                      <a:pt x="4391" y="568"/>
                    </a:lnTo>
                    <a:lnTo>
                      <a:pt x="4391" y="561"/>
                    </a:lnTo>
                    <a:lnTo>
                      <a:pt x="4391" y="561"/>
                    </a:lnTo>
                    <a:lnTo>
                      <a:pt x="4391" y="561"/>
                    </a:lnTo>
                    <a:lnTo>
                      <a:pt x="4391" y="561"/>
                    </a:lnTo>
                    <a:lnTo>
                      <a:pt x="4391" y="561"/>
                    </a:lnTo>
                    <a:lnTo>
                      <a:pt x="4397" y="561"/>
                    </a:lnTo>
                    <a:lnTo>
                      <a:pt x="4397" y="561"/>
                    </a:lnTo>
                    <a:lnTo>
                      <a:pt x="4397" y="561"/>
                    </a:lnTo>
                    <a:lnTo>
                      <a:pt x="4397" y="561"/>
                    </a:lnTo>
                    <a:lnTo>
                      <a:pt x="4397" y="561"/>
                    </a:lnTo>
                    <a:lnTo>
                      <a:pt x="4397" y="561"/>
                    </a:lnTo>
                    <a:lnTo>
                      <a:pt x="4403" y="561"/>
                    </a:lnTo>
                    <a:lnTo>
                      <a:pt x="4403" y="561"/>
                    </a:lnTo>
                    <a:lnTo>
                      <a:pt x="4403" y="561"/>
                    </a:lnTo>
                    <a:lnTo>
                      <a:pt x="4403" y="561"/>
                    </a:lnTo>
                    <a:lnTo>
                      <a:pt x="4403" y="561"/>
                    </a:lnTo>
                    <a:lnTo>
                      <a:pt x="4403" y="561"/>
                    </a:lnTo>
                    <a:lnTo>
                      <a:pt x="4403" y="561"/>
                    </a:lnTo>
                    <a:lnTo>
                      <a:pt x="4403" y="561"/>
                    </a:lnTo>
                    <a:lnTo>
                      <a:pt x="4410" y="561"/>
                    </a:lnTo>
                    <a:lnTo>
                      <a:pt x="4410" y="561"/>
                    </a:lnTo>
                    <a:lnTo>
                      <a:pt x="4410" y="561"/>
                    </a:lnTo>
                    <a:lnTo>
                      <a:pt x="4410" y="561"/>
                    </a:lnTo>
                    <a:lnTo>
                      <a:pt x="4410" y="561"/>
                    </a:lnTo>
                    <a:lnTo>
                      <a:pt x="4410" y="561"/>
                    </a:lnTo>
                    <a:lnTo>
                      <a:pt x="4416" y="561"/>
                    </a:lnTo>
                    <a:lnTo>
                      <a:pt x="4416" y="561"/>
                    </a:lnTo>
                    <a:lnTo>
                      <a:pt x="4416" y="561"/>
                    </a:lnTo>
                    <a:lnTo>
                      <a:pt x="4416" y="561"/>
                    </a:lnTo>
                    <a:lnTo>
                      <a:pt x="4416" y="561"/>
                    </a:lnTo>
                    <a:lnTo>
                      <a:pt x="4416" y="561"/>
                    </a:lnTo>
                    <a:lnTo>
                      <a:pt x="4416" y="561"/>
                    </a:lnTo>
                    <a:lnTo>
                      <a:pt x="4416" y="561"/>
                    </a:lnTo>
                    <a:lnTo>
                      <a:pt x="4422" y="561"/>
                    </a:lnTo>
                    <a:lnTo>
                      <a:pt x="4422" y="561"/>
                    </a:lnTo>
                    <a:lnTo>
                      <a:pt x="4422" y="561"/>
                    </a:lnTo>
                    <a:lnTo>
                      <a:pt x="4422" y="561"/>
                    </a:lnTo>
                    <a:lnTo>
                      <a:pt x="4422" y="561"/>
                    </a:lnTo>
                    <a:lnTo>
                      <a:pt x="4422" y="561"/>
                    </a:lnTo>
                    <a:lnTo>
                      <a:pt x="4429" y="561"/>
                    </a:lnTo>
                    <a:lnTo>
                      <a:pt x="4429" y="555"/>
                    </a:lnTo>
                    <a:lnTo>
                      <a:pt x="4429" y="555"/>
                    </a:lnTo>
                    <a:lnTo>
                      <a:pt x="4429" y="555"/>
                    </a:lnTo>
                    <a:lnTo>
                      <a:pt x="4429" y="555"/>
                    </a:lnTo>
                    <a:lnTo>
                      <a:pt x="4429" y="555"/>
                    </a:lnTo>
                    <a:lnTo>
                      <a:pt x="4429" y="555"/>
                    </a:lnTo>
                    <a:lnTo>
                      <a:pt x="4435" y="555"/>
                    </a:lnTo>
                    <a:lnTo>
                      <a:pt x="4435" y="555"/>
                    </a:lnTo>
                    <a:lnTo>
                      <a:pt x="4435" y="555"/>
                    </a:lnTo>
                    <a:lnTo>
                      <a:pt x="4435" y="555"/>
                    </a:lnTo>
                    <a:lnTo>
                      <a:pt x="4435" y="555"/>
                    </a:lnTo>
                    <a:lnTo>
                      <a:pt x="4435" y="555"/>
                    </a:lnTo>
                    <a:lnTo>
                      <a:pt x="4435" y="555"/>
                    </a:lnTo>
                    <a:lnTo>
                      <a:pt x="4442" y="555"/>
                    </a:lnTo>
                    <a:lnTo>
                      <a:pt x="4442" y="555"/>
                    </a:lnTo>
                    <a:lnTo>
                      <a:pt x="4442" y="555"/>
                    </a:lnTo>
                    <a:lnTo>
                      <a:pt x="4442" y="555"/>
                    </a:lnTo>
                    <a:lnTo>
                      <a:pt x="4442" y="555"/>
                    </a:lnTo>
                    <a:lnTo>
                      <a:pt x="4442" y="555"/>
                    </a:lnTo>
                    <a:lnTo>
                      <a:pt x="4442" y="555"/>
                    </a:lnTo>
                    <a:lnTo>
                      <a:pt x="4448" y="555"/>
                    </a:lnTo>
                    <a:lnTo>
                      <a:pt x="4448" y="555"/>
                    </a:lnTo>
                    <a:lnTo>
                      <a:pt x="4448" y="555"/>
                    </a:lnTo>
                    <a:lnTo>
                      <a:pt x="4448" y="555"/>
                    </a:lnTo>
                    <a:lnTo>
                      <a:pt x="4448" y="555"/>
                    </a:lnTo>
                    <a:lnTo>
                      <a:pt x="4448" y="555"/>
                    </a:lnTo>
                    <a:lnTo>
                      <a:pt x="4448" y="555"/>
                    </a:lnTo>
                    <a:lnTo>
                      <a:pt x="4454" y="555"/>
                    </a:lnTo>
                    <a:lnTo>
                      <a:pt x="4454" y="555"/>
                    </a:lnTo>
                    <a:lnTo>
                      <a:pt x="4454" y="555"/>
                    </a:lnTo>
                    <a:lnTo>
                      <a:pt x="4454" y="555"/>
                    </a:lnTo>
                    <a:lnTo>
                      <a:pt x="4454" y="555"/>
                    </a:lnTo>
                    <a:lnTo>
                      <a:pt x="4454" y="555"/>
                    </a:lnTo>
                    <a:lnTo>
                      <a:pt x="4454" y="555"/>
                    </a:lnTo>
                    <a:lnTo>
                      <a:pt x="4461" y="555"/>
                    </a:lnTo>
                    <a:lnTo>
                      <a:pt x="4461" y="555"/>
                    </a:lnTo>
                    <a:lnTo>
                      <a:pt x="4461" y="555"/>
                    </a:lnTo>
                    <a:lnTo>
                      <a:pt x="4461" y="555"/>
                    </a:lnTo>
                    <a:lnTo>
                      <a:pt x="4461" y="555"/>
                    </a:lnTo>
                    <a:lnTo>
                      <a:pt x="4461" y="555"/>
                    </a:lnTo>
                    <a:lnTo>
                      <a:pt x="4461" y="555"/>
                    </a:lnTo>
                    <a:lnTo>
                      <a:pt x="4467" y="555"/>
                    </a:lnTo>
                    <a:lnTo>
                      <a:pt x="4467" y="555"/>
                    </a:lnTo>
                    <a:lnTo>
                      <a:pt x="4467" y="555"/>
                    </a:lnTo>
                    <a:lnTo>
                      <a:pt x="4467" y="555"/>
                    </a:lnTo>
                    <a:lnTo>
                      <a:pt x="4467" y="555"/>
                    </a:lnTo>
                    <a:lnTo>
                      <a:pt x="4467" y="555"/>
                    </a:lnTo>
                    <a:lnTo>
                      <a:pt x="4467" y="555"/>
                    </a:lnTo>
                    <a:lnTo>
                      <a:pt x="4474" y="555"/>
                    </a:lnTo>
                    <a:lnTo>
                      <a:pt x="4474" y="555"/>
                    </a:lnTo>
                    <a:lnTo>
                      <a:pt x="4474" y="555"/>
                    </a:lnTo>
                    <a:lnTo>
                      <a:pt x="4474" y="555"/>
                    </a:lnTo>
                    <a:lnTo>
                      <a:pt x="4474" y="555"/>
                    </a:lnTo>
                    <a:lnTo>
                      <a:pt x="4474" y="555"/>
                    </a:lnTo>
                    <a:lnTo>
                      <a:pt x="4474" y="555"/>
                    </a:lnTo>
                    <a:lnTo>
                      <a:pt x="4480" y="555"/>
                    </a:lnTo>
                    <a:lnTo>
                      <a:pt x="4480" y="555"/>
                    </a:lnTo>
                    <a:lnTo>
                      <a:pt x="4480" y="555"/>
                    </a:lnTo>
                    <a:lnTo>
                      <a:pt x="4480" y="555"/>
                    </a:lnTo>
                    <a:lnTo>
                      <a:pt x="4480" y="555"/>
                    </a:lnTo>
                    <a:lnTo>
                      <a:pt x="4480" y="555"/>
                    </a:lnTo>
                    <a:lnTo>
                      <a:pt x="4480" y="555"/>
                    </a:lnTo>
                    <a:lnTo>
                      <a:pt x="4486" y="555"/>
                    </a:lnTo>
                    <a:lnTo>
                      <a:pt x="4486" y="555"/>
                    </a:lnTo>
                    <a:lnTo>
                      <a:pt x="4486" y="555"/>
                    </a:lnTo>
                    <a:lnTo>
                      <a:pt x="4486" y="555"/>
                    </a:lnTo>
                    <a:lnTo>
                      <a:pt x="4486" y="555"/>
                    </a:lnTo>
                    <a:lnTo>
                      <a:pt x="4486" y="555"/>
                    </a:lnTo>
                    <a:lnTo>
                      <a:pt x="4486" y="555"/>
                    </a:lnTo>
                    <a:lnTo>
                      <a:pt x="4493" y="555"/>
                    </a:lnTo>
                    <a:lnTo>
                      <a:pt x="4493" y="555"/>
                    </a:lnTo>
                    <a:lnTo>
                      <a:pt x="4493" y="555"/>
                    </a:lnTo>
                    <a:lnTo>
                      <a:pt x="4493" y="555"/>
                    </a:lnTo>
                    <a:lnTo>
                      <a:pt x="4493" y="555"/>
                    </a:lnTo>
                    <a:lnTo>
                      <a:pt x="4493" y="555"/>
                    </a:lnTo>
                    <a:lnTo>
                      <a:pt x="4493" y="555"/>
                    </a:lnTo>
                    <a:lnTo>
                      <a:pt x="4499" y="555"/>
                    </a:lnTo>
                    <a:lnTo>
                      <a:pt x="4499" y="555"/>
                    </a:lnTo>
                    <a:lnTo>
                      <a:pt x="4499" y="555"/>
                    </a:lnTo>
                    <a:lnTo>
                      <a:pt x="4499" y="555"/>
                    </a:lnTo>
                    <a:lnTo>
                      <a:pt x="4499" y="555"/>
                    </a:lnTo>
                    <a:lnTo>
                      <a:pt x="4499" y="555"/>
                    </a:lnTo>
                    <a:lnTo>
                      <a:pt x="4499" y="555"/>
                    </a:lnTo>
                    <a:lnTo>
                      <a:pt x="4505" y="555"/>
                    </a:lnTo>
                    <a:lnTo>
                      <a:pt x="4505" y="555"/>
                    </a:lnTo>
                    <a:lnTo>
                      <a:pt x="4505" y="555"/>
                    </a:lnTo>
                    <a:lnTo>
                      <a:pt x="4505" y="555"/>
                    </a:lnTo>
                    <a:lnTo>
                      <a:pt x="4505" y="555"/>
                    </a:lnTo>
                    <a:lnTo>
                      <a:pt x="4505" y="555"/>
                    </a:lnTo>
                    <a:lnTo>
                      <a:pt x="4505" y="555"/>
                    </a:lnTo>
                    <a:lnTo>
                      <a:pt x="4512" y="555"/>
                    </a:lnTo>
                    <a:lnTo>
                      <a:pt x="4512" y="555"/>
                    </a:lnTo>
                    <a:lnTo>
                      <a:pt x="4512" y="555"/>
                    </a:lnTo>
                    <a:lnTo>
                      <a:pt x="4512" y="555"/>
                    </a:lnTo>
                    <a:lnTo>
                      <a:pt x="4512" y="555"/>
                    </a:lnTo>
                    <a:lnTo>
                      <a:pt x="4512" y="555"/>
                    </a:lnTo>
                    <a:lnTo>
                      <a:pt x="4512" y="555"/>
                    </a:lnTo>
                    <a:lnTo>
                      <a:pt x="4518" y="555"/>
                    </a:lnTo>
                    <a:lnTo>
                      <a:pt x="4518" y="555"/>
                    </a:lnTo>
                    <a:lnTo>
                      <a:pt x="4518" y="555"/>
                    </a:lnTo>
                    <a:lnTo>
                      <a:pt x="4518" y="555"/>
                    </a:lnTo>
                    <a:lnTo>
                      <a:pt x="4518" y="548"/>
                    </a:lnTo>
                    <a:lnTo>
                      <a:pt x="4518" y="548"/>
                    </a:lnTo>
                    <a:lnTo>
                      <a:pt x="4518" y="548"/>
                    </a:lnTo>
                    <a:lnTo>
                      <a:pt x="4525" y="548"/>
                    </a:lnTo>
                    <a:lnTo>
                      <a:pt x="4525" y="548"/>
                    </a:lnTo>
                    <a:lnTo>
                      <a:pt x="4525" y="548"/>
                    </a:lnTo>
                    <a:lnTo>
                      <a:pt x="4525" y="548"/>
                    </a:lnTo>
                    <a:lnTo>
                      <a:pt x="4525" y="548"/>
                    </a:lnTo>
                    <a:lnTo>
                      <a:pt x="4525" y="548"/>
                    </a:lnTo>
                    <a:lnTo>
                      <a:pt x="4531" y="548"/>
                    </a:lnTo>
                    <a:lnTo>
                      <a:pt x="4531" y="548"/>
                    </a:lnTo>
                    <a:lnTo>
                      <a:pt x="4531" y="548"/>
                    </a:lnTo>
                    <a:lnTo>
                      <a:pt x="4531" y="548"/>
                    </a:lnTo>
                    <a:lnTo>
                      <a:pt x="4531" y="548"/>
                    </a:lnTo>
                    <a:lnTo>
                      <a:pt x="4531" y="548"/>
                    </a:lnTo>
                    <a:lnTo>
                      <a:pt x="4531" y="548"/>
                    </a:lnTo>
                    <a:lnTo>
                      <a:pt x="4537" y="548"/>
                    </a:lnTo>
                    <a:lnTo>
                      <a:pt x="4537" y="548"/>
                    </a:lnTo>
                    <a:lnTo>
                      <a:pt x="4537" y="548"/>
                    </a:lnTo>
                    <a:lnTo>
                      <a:pt x="4537" y="548"/>
                    </a:lnTo>
                    <a:lnTo>
                      <a:pt x="4537" y="548"/>
                    </a:lnTo>
                    <a:lnTo>
                      <a:pt x="4537" y="548"/>
                    </a:lnTo>
                    <a:lnTo>
                      <a:pt x="4537" y="548"/>
                    </a:lnTo>
                    <a:lnTo>
                      <a:pt x="4544" y="548"/>
                    </a:lnTo>
                    <a:lnTo>
                      <a:pt x="4544" y="548"/>
                    </a:lnTo>
                    <a:lnTo>
                      <a:pt x="4544" y="548"/>
                    </a:lnTo>
                    <a:lnTo>
                      <a:pt x="4544" y="548"/>
                    </a:lnTo>
                    <a:lnTo>
                      <a:pt x="4544" y="548"/>
                    </a:lnTo>
                    <a:lnTo>
                      <a:pt x="4544" y="548"/>
                    </a:lnTo>
                    <a:lnTo>
                      <a:pt x="4544" y="548"/>
                    </a:lnTo>
                    <a:lnTo>
                      <a:pt x="4550" y="548"/>
                    </a:lnTo>
                    <a:lnTo>
                      <a:pt x="4550" y="548"/>
                    </a:lnTo>
                    <a:lnTo>
                      <a:pt x="4550" y="548"/>
                    </a:lnTo>
                    <a:lnTo>
                      <a:pt x="4550" y="548"/>
                    </a:lnTo>
                    <a:lnTo>
                      <a:pt x="4550" y="548"/>
                    </a:lnTo>
                    <a:lnTo>
                      <a:pt x="4550" y="548"/>
                    </a:lnTo>
                    <a:lnTo>
                      <a:pt x="4550" y="548"/>
                    </a:lnTo>
                    <a:lnTo>
                      <a:pt x="4557" y="548"/>
                    </a:lnTo>
                    <a:lnTo>
                      <a:pt x="4557" y="548"/>
                    </a:lnTo>
                    <a:lnTo>
                      <a:pt x="4557" y="548"/>
                    </a:lnTo>
                    <a:lnTo>
                      <a:pt x="4557" y="548"/>
                    </a:lnTo>
                    <a:lnTo>
                      <a:pt x="4557" y="548"/>
                    </a:lnTo>
                    <a:lnTo>
                      <a:pt x="4557" y="548"/>
                    </a:lnTo>
                    <a:lnTo>
                      <a:pt x="4557" y="548"/>
                    </a:lnTo>
                    <a:lnTo>
                      <a:pt x="4557" y="548"/>
                    </a:lnTo>
                    <a:lnTo>
                      <a:pt x="4563" y="548"/>
                    </a:lnTo>
                    <a:lnTo>
                      <a:pt x="4563" y="548"/>
                    </a:lnTo>
                    <a:lnTo>
                      <a:pt x="4563" y="548"/>
                    </a:lnTo>
                    <a:lnTo>
                      <a:pt x="4563" y="548"/>
                    </a:lnTo>
                    <a:lnTo>
                      <a:pt x="4563" y="548"/>
                    </a:lnTo>
                    <a:lnTo>
                      <a:pt x="4563" y="548"/>
                    </a:lnTo>
                    <a:lnTo>
                      <a:pt x="4569" y="548"/>
                    </a:lnTo>
                    <a:lnTo>
                      <a:pt x="4569" y="548"/>
                    </a:lnTo>
                    <a:lnTo>
                      <a:pt x="4569" y="548"/>
                    </a:lnTo>
                    <a:lnTo>
                      <a:pt x="4569" y="548"/>
                    </a:lnTo>
                    <a:lnTo>
                      <a:pt x="4569" y="548"/>
                    </a:lnTo>
                    <a:lnTo>
                      <a:pt x="4569" y="548"/>
                    </a:lnTo>
                    <a:lnTo>
                      <a:pt x="4569" y="548"/>
                    </a:lnTo>
                    <a:lnTo>
                      <a:pt x="4576" y="548"/>
                    </a:lnTo>
                    <a:lnTo>
                      <a:pt x="4576" y="548"/>
                    </a:lnTo>
                    <a:lnTo>
                      <a:pt x="4576" y="548"/>
                    </a:lnTo>
                    <a:lnTo>
                      <a:pt x="4576" y="548"/>
                    </a:lnTo>
                    <a:lnTo>
                      <a:pt x="4576" y="548"/>
                    </a:lnTo>
                    <a:lnTo>
                      <a:pt x="4576" y="548"/>
                    </a:lnTo>
                    <a:lnTo>
                      <a:pt x="4576" y="548"/>
                    </a:lnTo>
                    <a:lnTo>
                      <a:pt x="4582" y="548"/>
                    </a:lnTo>
                    <a:lnTo>
                      <a:pt x="4582" y="548"/>
                    </a:lnTo>
                    <a:lnTo>
                      <a:pt x="4582" y="548"/>
                    </a:lnTo>
                    <a:lnTo>
                      <a:pt x="4582" y="548"/>
                    </a:lnTo>
                    <a:lnTo>
                      <a:pt x="4582" y="548"/>
                    </a:lnTo>
                    <a:lnTo>
                      <a:pt x="4582" y="548"/>
                    </a:lnTo>
                    <a:lnTo>
                      <a:pt x="4582" y="548"/>
                    </a:lnTo>
                  </a:path>
                </a:pathLst>
              </a:custGeom>
              <a:noFill/>
              <a:ln w="127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70" name="Rectangle 58"/>
              <p:cNvSpPr>
                <a:spLocks noChangeArrowheads="1"/>
              </p:cNvSpPr>
              <p:nvPr/>
            </p:nvSpPr>
            <p:spPr bwMode="auto">
              <a:xfrm>
                <a:off x="1692" y="3654"/>
                <a:ext cx="313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Arial" panose="020B0604020202020204" pitchFamily="34" charset="0"/>
                  </a:rPr>
                  <a:t>DISP_X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2071" name="Freeform 59"/>
              <p:cNvSpPr>
                <a:spLocks/>
              </p:cNvSpPr>
              <p:nvPr/>
            </p:nvSpPr>
            <p:spPr bwMode="auto">
              <a:xfrm>
                <a:off x="556" y="2984"/>
                <a:ext cx="4582" cy="179"/>
              </a:xfrm>
              <a:custGeom>
                <a:avLst/>
                <a:gdLst>
                  <a:gd name="T0" fmla="*/ 70 w 4582"/>
                  <a:gd name="T1" fmla="*/ 179 h 179"/>
                  <a:gd name="T2" fmla="*/ 140 w 4582"/>
                  <a:gd name="T3" fmla="*/ 39 h 179"/>
                  <a:gd name="T4" fmla="*/ 210 w 4582"/>
                  <a:gd name="T5" fmla="*/ 39 h 179"/>
                  <a:gd name="T6" fmla="*/ 287 w 4582"/>
                  <a:gd name="T7" fmla="*/ 39 h 179"/>
                  <a:gd name="T8" fmla="*/ 357 w 4582"/>
                  <a:gd name="T9" fmla="*/ 39 h 179"/>
                  <a:gd name="T10" fmla="*/ 434 w 4582"/>
                  <a:gd name="T11" fmla="*/ 39 h 179"/>
                  <a:gd name="T12" fmla="*/ 504 w 4582"/>
                  <a:gd name="T13" fmla="*/ 39 h 179"/>
                  <a:gd name="T14" fmla="*/ 574 w 4582"/>
                  <a:gd name="T15" fmla="*/ 39 h 179"/>
                  <a:gd name="T16" fmla="*/ 651 w 4582"/>
                  <a:gd name="T17" fmla="*/ 39 h 179"/>
                  <a:gd name="T18" fmla="*/ 721 w 4582"/>
                  <a:gd name="T19" fmla="*/ 39 h 179"/>
                  <a:gd name="T20" fmla="*/ 791 w 4582"/>
                  <a:gd name="T21" fmla="*/ 39 h 179"/>
                  <a:gd name="T22" fmla="*/ 868 w 4582"/>
                  <a:gd name="T23" fmla="*/ 39 h 179"/>
                  <a:gd name="T24" fmla="*/ 938 w 4582"/>
                  <a:gd name="T25" fmla="*/ 39 h 179"/>
                  <a:gd name="T26" fmla="*/ 1008 w 4582"/>
                  <a:gd name="T27" fmla="*/ 39 h 179"/>
                  <a:gd name="T28" fmla="*/ 1085 w 4582"/>
                  <a:gd name="T29" fmla="*/ 39 h 179"/>
                  <a:gd name="T30" fmla="*/ 1155 w 4582"/>
                  <a:gd name="T31" fmla="*/ 39 h 179"/>
                  <a:gd name="T32" fmla="*/ 1231 w 4582"/>
                  <a:gd name="T33" fmla="*/ 39 h 179"/>
                  <a:gd name="T34" fmla="*/ 1302 w 4582"/>
                  <a:gd name="T35" fmla="*/ 39 h 179"/>
                  <a:gd name="T36" fmla="*/ 1372 w 4582"/>
                  <a:gd name="T37" fmla="*/ 39 h 179"/>
                  <a:gd name="T38" fmla="*/ 1448 w 4582"/>
                  <a:gd name="T39" fmla="*/ 39 h 179"/>
                  <a:gd name="T40" fmla="*/ 1519 w 4582"/>
                  <a:gd name="T41" fmla="*/ 39 h 179"/>
                  <a:gd name="T42" fmla="*/ 1589 w 4582"/>
                  <a:gd name="T43" fmla="*/ 39 h 179"/>
                  <a:gd name="T44" fmla="*/ 1665 w 4582"/>
                  <a:gd name="T45" fmla="*/ 39 h 179"/>
                  <a:gd name="T46" fmla="*/ 1736 w 4582"/>
                  <a:gd name="T47" fmla="*/ 39 h 179"/>
                  <a:gd name="T48" fmla="*/ 1806 w 4582"/>
                  <a:gd name="T49" fmla="*/ 39 h 179"/>
                  <a:gd name="T50" fmla="*/ 1882 w 4582"/>
                  <a:gd name="T51" fmla="*/ 39 h 179"/>
                  <a:gd name="T52" fmla="*/ 1953 w 4582"/>
                  <a:gd name="T53" fmla="*/ 39 h 179"/>
                  <a:gd name="T54" fmla="*/ 2029 w 4582"/>
                  <a:gd name="T55" fmla="*/ 39 h 179"/>
                  <a:gd name="T56" fmla="*/ 2099 w 4582"/>
                  <a:gd name="T57" fmla="*/ 39 h 179"/>
                  <a:gd name="T58" fmla="*/ 2170 w 4582"/>
                  <a:gd name="T59" fmla="*/ 39 h 179"/>
                  <a:gd name="T60" fmla="*/ 2246 w 4582"/>
                  <a:gd name="T61" fmla="*/ 39 h 179"/>
                  <a:gd name="T62" fmla="*/ 2316 w 4582"/>
                  <a:gd name="T63" fmla="*/ 39 h 179"/>
                  <a:gd name="T64" fmla="*/ 2387 w 4582"/>
                  <a:gd name="T65" fmla="*/ 39 h 179"/>
                  <a:gd name="T66" fmla="*/ 2463 w 4582"/>
                  <a:gd name="T67" fmla="*/ 39 h 179"/>
                  <a:gd name="T68" fmla="*/ 2533 w 4582"/>
                  <a:gd name="T69" fmla="*/ 39 h 179"/>
                  <a:gd name="T70" fmla="*/ 2610 w 4582"/>
                  <a:gd name="T71" fmla="*/ 39 h 179"/>
                  <a:gd name="T72" fmla="*/ 2680 w 4582"/>
                  <a:gd name="T73" fmla="*/ 39 h 179"/>
                  <a:gd name="T74" fmla="*/ 2750 w 4582"/>
                  <a:gd name="T75" fmla="*/ 39 h 179"/>
                  <a:gd name="T76" fmla="*/ 2827 w 4582"/>
                  <a:gd name="T77" fmla="*/ 39 h 179"/>
                  <a:gd name="T78" fmla="*/ 2897 w 4582"/>
                  <a:gd name="T79" fmla="*/ 39 h 179"/>
                  <a:gd name="T80" fmla="*/ 2967 w 4582"/>
                  <a:gd name="T81" fmla="*/ 39 h 179"/>
                  <a:gd name="T82" fmla="*/ 3044 w 4582"/>
                  <a:gd name="T83" fmla="*/ 39 h 179"/>
                  <a:gd name="T84" fmla="*/ 3114 w 4582"/>
                  <a:gd name="T85" fmla="*/ 39 h 179"/>
                  <a:gd name="T86" fmla="*/ 3184 w 4582"/>
                  <a:gd name="T87" fmla="*/ 39 h 179"/>
                  <a:gd name="T88" fmla="*/ 3261 w 4582"/>
                  <a:gd name="T89" fmla="*/ 39 h 179"/>
                  <a:gd name="T90" fmla="*/ 3331 w 4582"/>
                  <a:gd name="T91" fmla="*/ 39 h 179"/>
                  <a:gd name="T92" fmla="*/ 3401 w 4582"/>
                  <a:gd name="T93" fmla="*/ 39 h 179"/>
                  <a:gd name="T94" fmla="*/ 3478 w 4582"/>
                  <a:gd name="T95" fmla="*/ 39 h 179"/>
                  <a:gd name="T96" fmla="*/ 3548 w 4582"/>
                  <a:gd name="T97" fmla="*/ 39 h 179"/>
                  <a:gd name="T98" fmla="*/ 3625 w 4582"/>
                  <a:gd name="T99" fmla="*/ 39 h 179"/>
                  <a:gd name="T100" fmla="*/ 3695 w 4582"/>
                  <a:gd name="T101" fmla="*/ 39 h 179"/>
                  <a:gd name="T102" fmla="*/ 3765 w 4582"/>
                  <a:gd name="T103" fmla="*/ 39 h 179"/>
                  <a:gd name="T104" fmla="*/ 3842 w 4582"/>
                  <a:gd name="T105" fmla="*/ 39 h 179"/>
                  <a:gd name="T106" fmla="*/ 3912 w 4582"/>
                  <a:gd name="T107" fmla="*/ 39 h 179"/>
                  <a:gd name="T108" fmla="*/ 3982 w 4582"/>
                  <a:gd name="T109" fmla="*/ 39 h 179"/>
                  <a:gd name="T110" fmla="*/ 4059 w 4582"/>
                  <a:gd name="T111" fmla="*/ 39 h 179"/>
                  <a:gd name="T112" fmla="*/ 4129 w 4582"/>
                  <a:gd name="T113" fmla="*/ 39 h 179"/>
                  <a:gd name="T114" fmla="*/ 4199 w 4582"/>
                  <a:gd name="T115" fmla="*/ 39 h 179"/>
                  <a:gd name="T116" fmla="*/ 4276 w 4582"/>
                  <a:gd name="T117" fmla="*/ 39 h 179"/>
                  <a:gd name="T118" fmla="*/ 4346 w 4582"/>
                  <a:gd name="T119" fmla="*/ 39 h 179"/>
                  <a:gd name="T120" fmla="*/ 4416 w 4582"/>
                  <a:gd name="T121" fmla="*/ 0 h 179"/>
                  <a:gd name="T122" fmla="*/ 4493 w 4582"/>
                  <a:gd name="T123" fmla="*/ 147 h 179"/>
                  <a:gd name="T124" fmla="*/ 4563 w 4582"/>
                  <a:gd name="T125" fmla="*/ 77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582" h="179">
                    <a:moveTo>
                      <a:pt x="0" y="39"/>
                    </a:moveTo>
                    <a:lnTo>
                      <a:pt x="0" y="39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39"/>
                    </a:lnTo>
                    <a:lnTo>
                      <a:pt x="0" y="45"/>
                    </a:lnTo>
                    <a:lnTo>
                      <a:pt x="6" y="45"/>
                    </a:lnTo>
                    <a:lnTo>
                      <a:pt x="6" y="45"/>
                    </a:lnTo>
                    <a:lnTo>
                      <a:pt x="6" y="45"/>
                    </a:lnTo>
                    <a:lnTo>
                      <a:pt x="6" y="51"/>
                    </a:lnTo>
                    <a:lnTo>
                      <a:pt x="6" y="51"/>
                    </a:lnTo>
                    <a:lnTo>
                      <a:pt x="6" y="51"/>
                    </a:lnTo>
                    <a:lnTo>
                      <a:pt x="6" y="58"/>
                    </a:lnTo>
                    <a:lnTo>
                      <a:pt x="12" y="58"/>
                    </a:lnTo>
                    <a:lnTo>
                      <a:pt x="12" y="58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2" y="71"/>
                    </a:lnTo>
                    <a:lnTo>
                      <a:pt x="12" y="71"/>
                    </a:lnTo>
                    <a:lnTo>
                      <a:pt x="12" y="71"/>
                    </a:lnTo>
                    <a:lnTo>
                      <a:pt x="19" y="77"/>
                    </a:lnTo>
                    <a:lnTo>
                      <a:pt x="19" y="77"/>
                    </a:lnTo>
                    <a:lnTo>
                      <a:pt x="19" y="77"/>
                    </a:lnTo>
                    <a:lnTo>
                      <a:pt x="19" y="83"/>
                    </a:lnTo>
                    <a:lnTo>
                      <a:pt x="19" y="83"/>
                    </a:lnTo>
                    <a:lnTo>
                      <a:pt x="19" y="83"/>
                    </a:lnTo>
                    <a:lnTo>
                      <a:pt x="19" y="90"/>
                    </a:lnTo>
                    <a:lnTo>
                      <a:pt x="25" y="90"/>
                    </a:lnTo>
                    <a:lnTo>
                      <a:pt x="25" y="96"/>
                    </a:lnTo>
                    <a:lnTo>
                      <a:pt x="25" y="96"/>
                    </a:lnTo>
                    <a:lnTo>
                      <a:pt x="25" y="96"/>
                    </a:lnTo>
                    <a:lnTo>
                      <a:pt x="25" y="102"/>
                    </a:lnTo>
                    <a:lnTo>
                      <a:pt x="25" y="102"/>
                    </a:lnTo>
                    <a:lnTo>
                      <a:pt x="25" y="102"/>
                    </a:lnTo>
                    <a:lnTo>
                      <a:pt x="31" y="109"/>
                    </a:lnTo>
                    <a:lnTo>
                      <a:pt x="31" y="115"/>
                    </a:lnTo>
                    <a:lnTo>
                      <a:pt x="31" y="115"/>
                    </a:lnTo>
                    <a:lnTo>
                      <a:pt x="31" y="115"/>
                    </a:lnTo>
                    <a:lnTo>
                      <a:pt x="31" y="122"/>
                    </a:lnTo>
                    <a:lnTo>
                      <a:pt x="31" y="122"/>
                    </a:lnTo>
                    <a:lnTo>
                      <a:pt x="38" y="122"/>
                    </a:lnTo>
                    <a:lnTo>
                      <a:pt x="38" y="128"/>
                    </a:lnTo>
                    <a:lnTo>
                      <a:pt x="38" y="128"/>
                    </a:lnTo>
                    <a:lnTo>
                      <a:pt x="38" y="134"/>
                    </a:lnTo>
                    <a:lnTo>
                      <a:pt x="38" y="134"/>
                    </a:lnTo>
                    <a:lnTo>
                      <a:pt x="38" y="134"/>
                    </a:lnTo>
                    <a:lnTo>
                      <a:pt x="38" y="141"/>
                    </a:lnTo>
                    <a:lnTo>
                      <a:pt x="44" y="141"/>
                    </a:lnTo>
                    <a:lnTo>
                      <a:pt x="44" y="141"/>
                    </a:lnTo>
                    <a:lnTo>
                      <a:pt x="44" y="147"/>
                    </a:lnTo>
                    <a:lnTo>
                      <a:pt x="44" y="147"/>
                    </a:lnTo>
                    <a:lnTo>
                      <a:pt x="44" y="153"/>
                    </a:lnTo>
                    <a:lnTo>
                      <a:pt x="44" y="153"/>
                    </a:lnTo>
                    <a:lnTo>
                      <a:pt x="44" y="153"/>
                    </a:lnTo>
                    <a:lnTo>
                      <a:pt x="44" y="160"/>
                    </a:lnTo>
                    <a:lnTo>
                      <a:pt x="51" y="160"/>
                    </a:lnTo>
                    <a:lnTo>
                      <a:pt x="51" y="160"/>
                    </a:lnTo>
                    <a:lnTo>
                      <a:pt x="51" y="166"/>
                    </a:lnTo>
                    <a:lnTo>
                      <a:pt x="51" y="166"/>
                    </a:lnTo>
                    <a:lnTo>
                      <a:pt x="51" y="166"/>
                    </a:lnTo>
                    <a:lnTo>
                      <a:pt x="51" y="173"/>
                    </a:lnTo>
                    <a:lnTo>
                      <a:pt x="51" y="173"/>
                    </a:lnTo>
                    <a:lnTo>
                      <a:pt x="57" y="173"/>
                    </a:lnTo>
                    <a:lnTo>
                      <a:pt x="57" y="179"/>
                    </a:lnTo>
                    <a:lnTo>
                      <a:pt x="57" y="179"/>
                    </a:lnTo>
                    <a:lnTo>
                      <a:pt x="57" y="179"/>
                    </a:lnTo>
                    <a:lnTo>
                      <a:pt x="57" y="179"/>
                    </a:lnTo>
                    <a:lnTo>
                      <a:pt x="57" y="179"/>
                    </a:lnTo>
                    <a:lnTo>
                      <a:pt x="63" y="179"/>
                    </a:lnTo>
                    <a:lnTo>
                      <a:pt x="63" y="179"/>
                    </a:lnTo>
                    <a:lnTo>
                      <a:pt x="63" y="179"/>
                    </a:lnTo>
                    <a:lnTo>
                      <a:pt x="63" y="179"/>
                    </a:lnTo>
                    <a:lnTo>
                      <a:pt x="63" y="179"/>
                    </a:lnTo>
                    <a:lnTo>
                      <a:pt x="63" y="179"/>
                    </a:lnTo>
                    <a:lnTo>
                      <a:pt x="63" y="179"/>
                    </a:lnTo>
                    <a:lnTo>
                      <a:pt x="63" y="179"/>
                    </a:lnTo>
                    <a:lnTo>
                      <a:pt x="70" y="179"/>
                    </a:lnTo>
                    <a:lnTo>
                      <a:pt x="70" y="179"/>
                    </a:lnTo>
                    <a:lnTo>
                      <a:pt x="70" y="179"/>
                    </a:lnTo>
                    <a:lnTo>
                      <a:pt x="70" y="179"/>
                    </a:lnTo>
                    <a:lnTo>
                      <a:pt x="70" y="179"/>
                    </a:lnTo>
                    <a:lnTo>
                      <a:pt x="70" y="179"/>
                    </a:lnTo>
                    <a:lnTo>
                      <a:pt x="70" y="179"/>
                    </a:lnTo>
                    <a:lnTo>
                      <a:pt x="76" y="173"/>
                    </a:lnTo>
                    <a:lnTo>
                      <a:pt x="76" y="173"/>
                    </a:lnTo>
                    <a:lnTo>
                      <a:pt x="76" y="173"/>
                    </a:lnTo>
                    <a:lnTo>
                      <a:pt x="76" y="173"/>
                    </a:lnTo>
                    <a:lnTo>
                      <a:pt x="76" y="166"/>
                    </a:lnTo>
                    <a:lnTo>
                      <a:pt x="76" y="166"/>
                    </a:lnTo>
                    <a:lnTo>
                      <a:pt x="76" y="166"/>
                    </a:lnTo>
                    <a:lnTo>
                      <a:pt x="83" y="166"/>
                    </a:lnTo>
                    <a:lnTo>
                      <a:pt x="83" y="160"/>
                    </a:lnTo>
                    <a:lnTo>
                      <a:pt x="83" y="160"/>
                    </a:lnTo>
                    <a:lnTo>
                      <a:pt x="83" y="160"/>
                    </a:lnTo>
                    <a:lnTo>
                      <a:pt x="83" y="153"/>
                    </a:lnTo>
                    <a:lnTo>
                      <a:pt x="83" y="153"/>
                    </a:lnTo>
                    <a:lnTo>
                      <a:pt x="89" y="153"/>
                    </a:lnTo>
                    <a:lnTo>
                      <a:pt x="89" y="147"/>
                    </a:lnTo>
                    <a:lnTo>
                      <a:pt x="89" y="147"/>
                    </a:lnTo>
                    <a:lnTo>
                      <a:pt x="89" y="147"/>
                    </a:lnTo>
                    <a:lnTo>
                      <a:pt x="89" y="147"/>
                    </a:lnTo>
                    <a:lnTo>
                      <a:pt x="89" y="141"/>
                    </a:lnTo>
                    <a:lnTo>
                      <a:pt x="89" y="141"/>
                    </a:lnTo>
                    <a:lnTo>
                      <a:pt x="95" y="141"/>
                    </a:lnTo>
                    <a:lnTo>
                      <a:pt x="95" y="134"/>
                    </a:lnTo>
                    <a:lnTo>
                      <a:pt x="95" y="134"/>
                    </a:lnTo>
                    <a:lnTo>
                      <a:pt x="95" y="134"/>
                    </a:lnTo>
                    <a:lnTo>
                      <a:pt x="95" y="134"/>
                    </a:lnTo>
                    <a:lnTo>
                      <a:pt x="95" y="128"/>
                    </a:lnTo>
                    <a:lnTo>
                      <a:pt x="95" y="128"/>
                    </a:lnTo>
                    <a:lnTo>
                      <a:pt x="102" y="128"/>
                    </a:lnTo>
                    <a:lnTo>
                      <a:pt x="102" y="122"/>
                    </a:lnTo>
                    <a:lnTo>
                      <a:pt x="102" y="122"/>
                    </a:lnTo>
                    <a:lnTo>
                      <a:pt x="102" y="122"/>
                    </a:lnTo>
                    <a:lnTo>
                      <a:pt x="102" y="122"/>
                    </a:lnTo>
                    <a:lnTo>
                      <a:pt x="102" y="115"/>
                    </a:lnTo>
                    <a:lnTo>
                      <a:pt x="102" y="115"/>
                    </a:lnTo>
                    <a:lnTo>
                      <a:pt x="108" y="115"/>
                    </a:lnTo>
                    <a:lnTo>
                      <a:pt x="108" y="109"/>
                    </a:lnTo>
                    <a:lnTo>
                      <a:pt x="108" y="109"/>
                    </a:lnTo>
                    <a:lnTo>
                      <a:pt x="108" y="109"/>
                    </a:lnTo>
                    <a:lnTo>
                      <a:pt x="108" y="109"/>
                    </a:lnTo>
                    <a:lnTo>
                      <a:pt x="108" y="102"/>
                    </a:lnTo>
                    <a:lnTo>
                      <a:pt x="108" y="102"/>
                    </a:lnTo>
                    <a:lnTo>
                      <a:pt x="114" y="102"/>
                    </a:lnTo>
                    <a:lnTo>
                      <a:pt x="114" y="96"/>
                    </a:lnTo>
                    <a:lnTo>
                      <a:pt x="114" y="96"/>
                    </a:lnTo>
                    <a:lnTo>
                      <a:pt x="114" y="96"/>
                    </a:lnTo>
                    <a:lnTo>
                      <a:pt x="114" y="96"/>
                    </a:lnTo>
                    <a:lnTo>
                      <a:pt x="114" y="90"/>
                    </a:lnTo>
                    <a:lnTo>
                      <a:pt x="114" y="90"/>
                    </a:lnTo>
                    <a:lnTo>
                      <a:pt x="121" y="90"/>
                    </a:lnTo>
                    <a:lnTo>
                      <a:pt x="121" y="83"/>
                    </a:lnTo>
                    <a:lnTo>
                      <a:pt x="121" y="83"/>
                    </a:lnTo>
                    <a:lnTo>
                      <a:pt x="121" y="83"/>
                    </a:lnTo>
                    <a:lnTo>
                      <a:pt x="121" y="83"/>
                    </a:lnTo>
                    <a:lnTo>
                      <a:pt x="121" y="77"/>
                    </a:lnTo>
                    <a:lnTo>
                      <a:pt x="121" y="77"/>
                    </a:lnTo>
                    <a:lnTo>
                      <a:pt x="127" y="77"/>
                    </a:lnTo>
                    <a:lnTo>
                      <a:pt x="127" y="71"/>
                    </a:lnTo>
                    <a:lnTo>
                      <a:pt x="127" y="71"/>
                    </a:lnTo>
                    <a:lnTo>
                      <a:pt x="127" y="71"/>
                    </a:lnTo>
                    <a:lnTo>
                      <a:pt x="127" y="71"/>
                    </a:lnTo>
                    <a:lnTo>
                      <a:pt x="127" y="64"/>
                    </a:lnTo>
                    <a:lnTo>
                      <a:pt x="127" y="64"/>
                    </a:lnTo>
                    <a:lnTo>
                      <a:pt x="134" y="64"/>
                    </a:lnTo>
                    <a:lnTo>
                      <a:pt x="134" y="58"/>
                    </a:lnTo>
                    <a:lnTo>
                      <a:pt x="134" y="58"/>
                    </a:lnTo>
                    <a:lnTo>
                      <a:pt x="134" y="58"/>
                    </a:lnTo>
                    <a:lnTo>
                      <a:pt x="134" y="58"/>
                    </a:lnTo>
                    <a:lnTo>
                      <a:pt x="134" y="51"/>
                    </a:lnTo>
                    <a:lnTo>
                      <a:pt x="134" y="51"/>
                    </a:lnTo>
                    <a:lnTo>
                      <a:pt x="140" y="51"/>
                    </a:lnTo>
                    <a:lnTo>
                      <a:pt x="140" y="45"/>
                    </a:lnTo>
                    <a:lnTo>
                      <a:pt x="140" y="45"/>
                    </a:lnTo>
                    <a:lnTo>
                      <a:pt x="140" y="45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6" y="39"/>
                    </a:lnTo>
                    <a:lnTo>
                      <a:pt x="146" y="32"/>
                    </a:lnTo>
                    <a:lnTo>
                      <a:pt x="146" y="32"/>
                    </a:lnTo>
                    <a:lnTo>
                      <a:pt x="146" y="32"/>
                    </a:lnTo>
                    <a:lnTo>
                      <a:pt x="146" y="32"/>
                    </a:lnTo>
                    <a:lnTo>
                      <a:pt x="146" y="26"/>
                    </a:lnTo>
                    <a:lnTo>
                      <a:pt x="146" y="26"/>
                    </a:lnTo>
                    <a:lnTo>
                      <a:pt x="153" y="26"/>
                    </a:lnTo>
                    <a:lnTo>
                      <a:pt x="153" y="19"/>
                    </a:lnTo>
                    <a:lnTo>
                      <a:pt x="153" y="19"/>
                    </a:lnTo>
                    <a:lnTo>
                      <a:pt x="153" y="19"/>
                    </a:lnTo>
                    <a:lnTo>
                      <a:pt x="153" y="19"/>
                    </a:lnTo>
                    <a:lnTo>
                      <a:pt x="153" y="13"/>
                    </a:lnTo>
                    <a:lnTo>
                      <a:pt x="153" y="13"/>
                    </a:lnTo>
                    <a:lnTo>
                      <a:pt x="159" y="13"/>
                    </a:lnTo>
                    <a:lnTo>
                      <a:pt x="159" y="7"/>
                    </a:lnTo>
                    <a:lnTo>
                      <a:pt x="159" y="7"/>
                    </a:lnTo>
                    <a:lnTo>
                      <a:pt x="159" y="7"/>
                    </a:lnTo>
                    <a:lnTo>
                      <a:pt x="159" y="7"/>
                    </a:lnTo>
                    <a:lnTo>
                      <a:pt x="159" y="0"/>
                    </a:lnTo>
                    <a:lnTo>
                      <a:pt x="166" y="0"/>
                    </a:lnTo>
                    <a:lnTo>
                      <a:pt x="166" y="0"/>
                    </a:lnTo>
                    <a:lnTo>
                      <a:pt x="166" y="0"/>
                    </a:lnTo>
                    <a:lnTo>
                      <a:pt x="166" y="0"/>
                    </a:lnTo>
                    <a:lnTo>
                      <a:pt x="166" y="0"/>
                    </a:lnTo>
                    <a:lnTo>
                      <a:pt x="166" y="0"/>
                    </a:lnTo>
                    <a:lnTo>
                      <a:pt x="166" y="0"/>
                    </a:lnTo>
                    <a:lnTo>
                      <a:pt x="166" y="0"/>
                    </a:lnTo>
                    <a:lnTo>
                      <a:pt x="172" y="0"/>
                    </a:lnTo>
                    <a:lnTo>
                      <a:pt x="172" y="0"/>
                    </a:lnTo>
                    <a:lnTo>
                      <a:pt x="172" y="0"/>
                    </a:lnTo>
                    <a:lnTo>
                      <a:pt x="172" y="0"/>
                    </a:lnTo>
                    <a:lnTo>
                      <a:pt x="172" y="0"/>
                    </a:lnTo>
                    <a:lnTo>
                      <a:pt x="172" y="0"/>
                    </a:lnTo>
                    <a:lnTo>
                      <a:pt x="178" y="0"/>
                    </a:lnTo>
                    <a:lnTo>
                      <a:pt x="178" y="0"/>
                    </a:lnTo>
                    <a:lnTo>
                      <a:pt x="178" y="0"/>
                    </a:lnTo>
                    <a:lnTo>
                      <a:pt x="178" y="7"/>
                    </a:lnTo>
                    <a:lnTo>
                      <a:pt x="178" y="7"/>
                    </a:lnTo>
                    <a:lnTo>
                      <a:pt x="178" y="7"/>
                    </a:lnTo>
                    <a:lnTo>
                      <a:pt x="178" y="7"/>
                    </a:lnTo>
                    <a:lnTo>
                      <a:pt x="178" y="13"/>
                    </a:lnTo>
                    <a:lnTo>
                      <a:pt x="185" y="13"/>
                    </a:lnTo>
                    <a:lnTo>
                      <a:pt x="185" y="13"/>
                    </a:lnTo>
                    <a:lnTo>
                      <a:pt x="185" y="19"/>
                    </a:lnTo>
                    <a:lnTo>
                      <a:pt x="185" y="19"/>
                    </a:lnTo>
                    <a:lnTo>
                      <a:pt x="185" y="19"/>
                    </a:lnTo>
                    <a:lnTo>
                      <a:pt x="185" y="26"/>
                    </a:lnTo>
                    <a:lnTo>
                      <a:pt x="191" y="26"/>
                    </a:lnTo>
                    <a:lnTo>
                      <a:pt x="191" y="32"/>
                    </a:lnTo>
                    <a:lnTo>
                      <a:pt x="191" y="32"/>
                    </a:lnTo>
                    <a:lnTo>
                      <a:pt x="191" y="32"/>
                    </a:lnTo>
                    <a:lnTo>
                      <a:pt x="191" y="32"/>
                    </a:lnTo>
                    <a:lnTo>
                      <a:pt x="191" y="39"/>
                    </a:lnTo>
                    <a:lnTo>
                      <a:pt x="191" y="39"/>
                    </a:lnTo>
                    <a:lnTo>
                      <a:pt x="191" y="39"/>
                    </a:lnTo>
                    <a:lnTo>
                      <a:pt x="197" y="39"/>
                    </a:lnTo>
                    <a:lnTo>
                      <a:pt x="197" y="39"/>
                    </a:lnTo>
                    <a:lnTo>
                      <a:pt x="197" y="39"/>
                    </a:lnTo>
                    <a:lnTo>
                      <a:pt x="197" y="39"/>
                    </a:lnTo>
                    <a:lnTo>
                      <a:pt x="197" y="39"/>
                    </a:lnTo>
                    <a:lnTo>
                      <a:pt x="197" y="39"/>
                    </a:lnTo>
                    <a:lnTo>
                      <a:pt x="197" y="39"/>
                    </a:lnTo>
                    <a:lnTo>
                      <a:pt x="204" y="39"/>
                    </a:lnTo>
                    <a:lnTo>
                      <a:pt x="204" y="39"/>
                    </a:lnTo>
                    <a:lnTo>
                      <a:pt x="204" y="39"/>
                    </a:lnTo>
                    <a:lnTo>
                      <a:pt x="204" y="39"/>
                    </a:lnTo>
                    <a:lnTo>
                      <a:pt x="204" y="39"/>
                    </a:lnTo>
                    <a:lnTo>
                      <a:pt x="204" y="39"/>
                    </a:lnTo>
                    <a:lnTo>
                      <a:pt x="204" y="39"/>
                    </a:lnTo>
                    <a:lnTo>
                      <a:pt x="210" y="39"/>
                    </a:lnTo>
                    <a:lnTo>
                      <a:pt x="210" y="39"/>
                    </a:lnTo>
                    <a:lnTo>
                      <a:pt x="210" y="39"/>
                    </a:lnTo>
                    <a:lnTo>
                      <a:pt x="210" y="39"/>
                    </a:lnTo>
                    <a:lnTo>
                      <a:pt x="210" y="39"/>
                    </a:lnTo>
                    <a:lnTo>
                      <a:pt x="210" y="39"/>
                    </a:lnTo>
                    <a:lnTo>
                      <a:pt x="210" y="39"/>
                    </a:lnTo>
                    <a:lnTo>
                      <a:pt x="217" y="39"/>
                    </a:lnTo>
                    <a:lnTo>
                      <a:pt x="217" y="39"/>
                    </a:lnTo>
                    <a:lnTo>
                      <a:pt x="217" y="39"/>
                    </a:lnTo>
                    <a:lnTo>
                      <a:pt x="217" y="39"/>
                    </a:lnTo>
                    <a:lnTo>
                      <a:pt x="217" y="39"/>
                    </a:lnTo>
                    <a:lnTo>
                      <a:pt x="217" y="39"/>
                    </a:lnTo>
                    <a:lnTo>
                      <a:pt x="223" y="39"/>
                    </a:lnTo>
                    <a:lnTo>
                      <a:pt x="223" y="39"/>
                    </a:lnTo>
                    <a:lnTo>
                      <a:pt x="223" y="39"/>
                    </a:lnTo>
                    <a:lnTo>
                      <a:pt x="223" y="39"/>
                    </a:lnTo>
                    <a:lnTo>
                      <a:pt x="223" y="39"/>
                    </a:lnTo>
                    <a:lnTo>
                      <a:pt x="223" y="39"/>
                    </a:lnTo>
                    <a:lnTo>
                      <a:pt x="223" y="39"/>
                    </a:lnTo>
                    <a:lnTo>
                      <a:pt x="229" y="39"/>
                    </a:lnTo>
                    <a:lnTo>
                      <a:pt x="229" y="39"/>
                    </a:lnTo>
                    <a:lnTo>
                      <a:pt x="229" y="39"/>
                    </a:lnTo>
                    <a:lnTo>
                      <a:pt x="229" y="39"/>
                    </a:lnTo>
                    <a:lnTo>
                      <a:pt x="229" y="39"/>
                    </a:lnTo>
                    <a:lnTo>
                      <a:pt x="229" y="39"/>
                    </a:lnTo>
                    <a:lnTo>
                      <a:pt x="229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42" y="39"/>
                    </a:lnTo>
                    <a:lnTo>
                      <a:pt x="242" y="39"/>
                    </a:lnTo>
                    <a:lnTo>
                      <a:pt x="242" y="39"/>
                    </a:lnTo>
                    <a:lnTo>
                      <a:pt x="242" y="39"/>
                    </a:lnTo>
                    <a:lnTo>
                      <a:pt x="242" y="39"/>
                    </a:lnTo>
                    <a:lnTo>
                      <a:pt x="242" y="39"/>
                    </a:lnTo>
                    <a:lnTo>
                      <a:pt x="242" y="39"/>
                    </a:lnTo>
                    <a:lnTo>
                      <a:pt x="248" y="39"/>
                    </a:lnTo>
                    <a:lnTo>
                      <a:pt x="248" y="39"/>
                    </a:lnTo>
                    <a:lnTo>
                      <a:pt x="248" y="39"/>
                    </a:lnTo>
                    <a:lnTo>
                      <a:pt x="248" y="39"/>
                    </a:lnTo>
                    <a:lnTo>
                      <a:pt x="248" y="39"/>
                    </a:lnTo>
                    <a:lnTo>
                      <a:pt x="248" y="39"/>
                    </a:lnTo>
                    <a:lnTo>
                      <a:pt x="248" y="39"/>
                    </a:lnTo>
                    <a:lnTo>
                      <a:pt x="255" y="39"/>
                    </a:lnTo>
                    <a:lnTo>
                      <a:pt x="255" y="39"/>
                    </a:lnTo>
                    <a:lnTo>
                      <a:pt x="255" y="39"/>
                    </a:lnTo>
                    <a:lnTo>
                      <a:pt x="255" y="39"/>
                    </a:lnTo>
                    <a:lnTo>
                      <a:pt x="255" y="39"/>
                    </a:lnTo>
                    <a:lnTo>
                      <a:pt x="255" y="39"/>
                    </a:lnTo>
                    <a:lnTo>
                      <a:pt x="261" y="39"/>
                    </a:lnTo>
                    <a:lnTo>
                      <a:pt x="261" y="39"/>
                    </a:lnTo>
                    <a:lnTo>
                      <a:pt x="261" y="39"/>
                    </a:lnTo>
                    <a:lnTo>
                      <a:pt x="261" y="39"/>
                    </a:lnTo>
                    <a:lnTo>
                      <a:pt x="261" y="39"/>
                    </a:lnTo>
                    <a:lnTo>
                      <a:pt x="261" y="39"/>
                    </a:lnTo>
                    <a:lnTo>
                      <a:pt x="261" y="39"/>
                    </a:lnTo>
                    <a:lnTo>
                      <a:pt x="268" y="39"/>
                    </a:lnTo>
                    <a:lnTo>
                      <a:pt x="268" y="39"/>
                    </a:lnTo>
                    <a:lnTo>
                      <a:pt x="268" y="39"/>
                    </a:lnTo>
                    <a:lnTo>
                      <a:pt x="268" y="39"/>
                    </a:lnTo>
                    <a:lnTo>
                      <a:pt x="268" y="39"/>
                    </a:lnTo>
                    <a:lnTo>
                      <a:pt x="268" y="39"/>
                    </a:lnTo>
                    <a:lnTo>
                      <a:pt x="268" y="39"/>
                    </a:lnTo>
                    <a:lnTo>
                      <a:pt x="274" y="39"/>
                    </a:lnTo>
                    <a:lnTo>
                      <a:pt x="274" y="39"/>
                    </a:lnTo>
                    <a:lnTo>
                      <a:pt x="274" y="39"/>
                    </a:lnTo>
                    <a:lnTo>
                      <a:pt x="274" y="39"/>
                    </a:lnTo>
                    <a:lnTo>
                      <a:pt x="274" y="39"/>
                    </a:lnTo>
                    <a:lnTo>
                      <a:pt x="274" y="39"/>
                    </a:lnTo>
                    <a:lnTo>
                      <a:pt x="274" y="39"/>
                    </a:lnTo>
                    <a:lnTo>
                      <a:pt x="280" y="39"/>
                    </a:lnTo>
                    <a:lnTo>
                      <a:pt x="280" y="39"/>
                    </a:lnTo>
                    <a:lnTo>
                      <a:pt x="280" y="39"/>
                    </a:lnTo>
                    <a:lnTo>
                      <a:pt x="280" y="39"/>
                    </a:lnTo>
                    <a:lnTo>
                      <a:pt x="280" y="39"/>
                    </a:lnTo>
                    <a:lnTo>
                      <a:pt x="280" y="39"/>
                    </a:lnTo>
                    <a:lnTo>
                      <a:pt x="280" y="39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93" y="39"/>
                    </a:lnTo>
                    <a:lnTo>
                      <a:pt x="293" y="39"/>
                    </a:lnTo>
                    <a:lnTo>
                      <a:pt x="293" y="39"/>
                    </a:lnTo>
                    <a:lnTo>
                      <a:pt x="293" y="39"/>
                    </a:lnTo>
                    <a:lnTo>
                      <a:pt x="293" y="39"/>
                    </a:lnTo>
                    <a:lnTo>
                      <a:pt x="293" y="39"/>
                    </a:lnTo>
                    <a:lnTo>
                      <a:pt x="300" y="39"/>
                    </a:lnTo>
                    <a:lnTo>
                      <a:pt x="300" y="39"/>
                    </a:lnTo>
                    <a:lnTo>
                      <a:pt x="300" y="39"/>
                    </a:lnTo>
                    <a:lnTo>
                      <a:pt x="300" y="39"/>
                    </a:lnTo>
                    <a:lnTo>
                      <a:pt x="300" y="39"/>
                    </a:lnTo>
                    <a:lnTo>
                      <a:pt x="300" y="39"/>
                    </a:lnTo>
                    <a:lnTo>
                      <a:pt x="300" y="39"/>
                    </a:lnTo>
                    <a:lnTo>
                      <a:pt x="300" y="39"/>
                    </a:lnTo>
                    <a:lnTo>
                      <a:pt x="306" y="39"/>
                    </a:lnTo>
                    <a:lnTo>
                      <a:pt x="306" y="39"/>
                    </a:lnTo>
                    <a:lnTo>
                      <a:pt x="306" y="39"/>
                    </a:lnTo>
                    <a:lnTo>
                      <a:pt x="306" y="39"/>
                    </a:lnTo>
                    <a:lnTo>
                      <a:pt x="306" y="39"/>
                    </a:lnTo>
                    <a:lnTo>
                      <a:pt x="306" y="39"/>
                    </a:lnTo>
                    <a:lnTo>
                      <a:pt x="306" y="39"/>
                    </a:lnTo>
                    <a:lnTo>
                      <a:pt x="312" y="39"/>
                    </a:lnTo>
                    <a:lnTo>
                      <a:pt x="312" y="39"/>
                    </a:lnTo>
                    <a:lnTo>
                      <a:pt x="312" y="39"/>
                    </a:lnTo>
                    <a:lnTo>
                      <a:pt x="312" y="39"/>
                    </a:lnTo>
                    <a:lnTo>
                      <a:pt x="312" y="39"/>
                    </a:lnTo>
                    <a:lnTo>
                      <a:pt x="312" y="39"/>
                    </a:lnTo>
                    <a:lnTo>
                      <a:pt x="312" y="39"/>
                    </a:lnTo>
                    <a:lnTo>
                      <a:pt x="319" y="39"/>
                    </a:lnTo>
                    <a:lnTo>
                      <a:pt x="319" y="39"/>
                    </a:lnTo>
                    <a:lnTo>
                      <a:pt x="319" y="39"/>
                    </a:lnTo>
                    <a:lnTo>
                      <a:pt x="319" y="39"/>
                    </a:lnTo>
                    <a:lnTo>
                      <a:pt x="319" y="39"/>
                    </a:lnTo>
                    <a:lnTo>
                      <a:pt x="319" y="39"/>
                    </a:lnTo>
                    <a:lnTo>
                      <a:pt x="319" y="39"/>
                    </a:lnTo>
                    <a:lnTo>
                      <a:pt x="325" y="39"/>
                    </a:lnTo>
                    <a:lnTo>
                      <a:pt x="325" y="39"/>
                    </a:lnTo>
                    <a:lnTo>
                      <a:pt x="325" y="39"/>
                    </a:lnTo>
                    <a:lnTo>
                      <a:pt x="325" y="39"/>
                    </a:lnTo>
                    <a:lnTo>
                      <a:pt x="325" y="39"/>
                    </a:lnTo>
                    <a:lnTo>
                      <a:pt x="325" y="39"/>
                    </a:lnTo>
                    <a:lnTo>
                      <a:pt x="325" y="39"/>
                    </a:lnTo>
                    <a:lnTo>
                      <a:pt x="331" y="39"/>
                    </a:lnTo>
                    <a:lnTo>
                      <a:pt x="331" y="39"/>
                    </a:lnTo>
                    <a:lnTo>
                      <a:pt x="331" y="39"/>
                    </a:lnTo>
                    <a:lnTo>
                      <a:pt x="331" y="39"/>
                    </a:lnTo>
                    <a:lnTo>
                      <a:pt x="331" y="39"/>
                    </a:lnTo>
                    <a:lnTo>
                      <a:pt x="331" y="39"/>
                    </a:lnTo>
                    <a:lnTo>
                      <a:pt x="331" y="39"/>
                    </a:lnTo>
                    <a:lnTo>
                      <a:pt x="338" y="39"/>
                    </a:lnTo>
                    <a:lnTo>
                      <a:pt x="338" y="39"/>
                    </a:lnTo>
                    <a:lnTo>
                      <a:pt x="338" y="39"/>
                    </a:lnTo>
                    <a:lnTo>
                      <a:pt x="338" y="39"/>
                    </a:lnTo>
                    <a:lnTo>
                      <a:pt x="338" y="39"/>
                    </a:lnTo>
                    <a:lnTo>
                      <a:pt x="338" y="39"/>
                    </a:lnTo>
                    <a:lnTo>
                      <a:pt x="338" y="39"/>
                    </a:lnTo>
                    <a:lnTo>
                      <a:pt x="344" y="39"/>
                    </a:lnTo>
                    <a:lnTo>
                      <a:pt x="344" y="39"/>
                    </a:lnTo>
                    <a:lnTo>
                      <a:pt x="344" y="39"/>
                    </a:lnTo>
                    <a:lnTo>
                      <a:pt x="344" y="39"/>
                    </a:lnTo>
                    <a:lnTo>
                      <a:pt x="344" y="39"/>
                    </a:lnTo>
                    <a:lnTo>
                      <a:pt x="344" y="39"/>
                    </a:lnTo>
                    <a:lnTo>
                      <a:pt x="344" y="39"/>
                    </a:lnTo>
                    <a:lnTo>
                      <a:pt x="351" y="39"/>
                    </a:lnTo>
                    <a:lnTo>
                      <a:pt x="351" y="39"/>
                    </a:lnTo>
                    <a:lnTo>
                      <a:pt x="351" y="39"/>
                    </a:lnTo>
                    <a:lnTo>
                      <a:pt x="351" y="39"/>
                    </a:lnTo>
                    <a:lnTo>
                      <a:pt x="351" y="39"/>
                    </a:lnTo>
                    <a:lnTo>
                      <a:pt x="351" y="39"/>
                    </a:lnTo>
                    <a:lnTo>
                      <a:pt x="351" y="39"/>
                    </a:lnTo>
                    <a:lnTo>
                      <a:pt x="357" y="39"/>
                    </a:lnTo>
                    <a:lnTo>
                      <a:pt x="357" y="39"/>
                    </a:lnTo>
                    <a:lnTo>
                      <a:pt x="357" y="39"/>
                    </a:lnTo>
                    <a:lnTo>
                      <a:pt x="357" y="39"/>
                    </a:lnTo>
                    <a:lnTo>
                      <a:pt x="357" y="39"/>
                    </a:lnTo>
                    <a:lnTo>
                      <a:pt x="357" y="39"/>
                    </a:lnTo>
                    <a:lnTo>
                      <a:pt x="363" y="39"/>
                    </a:lnTo>
                    <a:lnTo>
                      <a:pt x="363" y="39"/>
                    </a:lnTo>
                    <a:lnTo>
                      <a:pt x="363" y="39"/>
                    </a:lnTo>
                    <a:lnTo>
                      <a:pt x="363" y="39"/>
                    </a:lnTo>
                    <a:lnTo>
                      <a:pt x="363" y="39"/>
                    </a:lnTo>
                    <a:lnTo>
                      <a:pt x="363" y="39"/>
                    </a:lnTo>
                    <a:lnTo>
                      <a:pt x="363" y="39"/>
                    </a:lnTo>
                    <a:lnTo>
                      <a:pt x="370" y="39"/>
                    </a:lnTo>
                    <a:lnTo>
                      <a:pt x="370" y="39"/>
                    </a:lnTo>
                    <a:lnTo>
                      <a:pt x="370" y="39"/>
                    </a:lnTo>
                    <a:lnTo>
                      <a:pt x="370" y="39"/>
                    </a:lnTo>
                    <a:lnTo>
                      <a:pt x="370" y="39"/>
                    </a:lnTo>
                    <a:lnTo>
                      <a:pt x="370" y="39"/>
                    </a:lnTo>
                    <a:lnTo>
                      <a:pt x="370" y="39"/>
                    </a:lnTo>
                    <a:lnTo>
                      <a:pt x="376" y="39"/>
                    </a:lnTo>
                    <a:lnTo>
                      <a:pt x="376" y="39"/>
                    </a:lnTo>
                    <a:lnTo>
                      <a:pt x="376" y="39"/>
                    </a:lnTo>
                    <a:lnTo>
                      <a:pt x="376" y="39"/>
                    </a:lnTo>
                    <a:lnTo>
                      <a:pt x="376" y="39"/>
                    </a:lnTo>
                    <a:lnTo>
                      <a:pt x="376" y="39"/>
                    </a:lnTo>
                    <a:lnTo>
                      <a:pt x="376" y="39"/>
                    </a:lnTo>
                    <a:lnTo>
                      <a:pt x="383" y="39"/>
                    </a:lnTo>
                    <a:lnTo>
                      <a:pt x="383" y="39"/>
                    </a:lnTo>
                    <a:lnTo>
                      <a:pt x="383" y="39"/>
                    </a:lnTo>
                    <a:lnTo>
                      <a:pt x="383" y="39"/>
                    </a:lnTo>
                    <a:lnTo>
                      <a:pt x="383" y="39"/>
                    </a:lnTo>
                    <a:lnTo>
                      <a:pt x="383" y="39"/>
                    </a:lnTo>
                    <a:lnTo>
                      <a:pt x="383" y="39"/>
                    </a:lnTo>
                    <a:lnTo>
                      <a:pt x="389" y="39"/>
                    </a:lnTo>
                    <a:lnTo>
                      <a:pt x="389" y="39"/>
                    </a:lnTo>
                    <a:lnTo>
                      <a:pt x="389" y="39"/>
                    </a:lnTo>
                    <a:lnTo>
                      <a:pt x="389" y="39"/>
                    </a:lnTo>
                    <a:lnTo>
                      <a:pt x="389" y="39"/>
                    </a:lnTo>
                    <a:lnTo>
                      <a:pt x="389" y="39"/>
                    </a:lnTo>
                    <a:lnTo>
                      <a:pt x="389" y="39"/>
                    </a:lnTo>
                    <a:lnTo>
                      <a:pt x="395" y="39"/>
                    </a:lnTo>
                    <a:lnTo>
                      <a:pt x="395" y="39"/>
                    </a:lnTo>
                    <a:lnTo>
                      <a:pt x="395" y="39"/>
                    </a:lnTo>
                    <a:lnTo>
                      <a:pt x="395" y="39"/>
                    </a:lnTo>
                    <a:lnTo>
                      <a:pt x="395" y="39"/>
                    </a:lnTo>
                    <a:lnTo>
                      <a:pt x="395" y="39"/>
                    </a:lnTo>
                    <a:lnTo>
                      <a:pt x="395" y="39"/>
                    </a:lnTo>
                    <a:lnTo>
                      <a:pt x="402" y="39"/>
                    </a:lnTo>
                    <a:lnTo>
                      <a:pt x="402" y="39"/>
                    </a:lnTo>
                    <a:lnTo>
                      <a:pt x="402" y="39"/>
                    </a:lnTo>
                    <a:lnTo>
                      <a:pt x="402" y="39"/>
                    </a:lnTo>
                    <a:lnTo>
                      <a:pt x="402" y="39"/>
                    </a:lnTo>
                    <a:lnTo>
                      <a:pt x="402" y="39"/>
                    </a:lnTo>
                    <a:lnTo>
                      <a:pt x="402" y="39"/>
                    </a:lnTo>
                    <a:lnTo>
                      <a:pt x="408" y="39"/>
                    </a:lnTo>
                    <a:lnTo>
                      <a:pt x="408" y="39"/>
                    </a:lnTo>
                    <a:lnTo>
                      <a:pt x="408" y="39"/>
                    </a:lnTo>
                    <a:lnTo>
                      <a:pt x="408" y="39"/>
                    </a:lnTo>
                    <a:lnTo>
                      <a:pt x="408" y="39"/>
                    </a:lnTo>
                    <a:lnTo>
                      <a:pt x="408" y="39"/>
                    </a:lnTo>
                    <a:lnTo>
                      <a:pt x="408" y="39"/>
                    </a:lnTo>
                    <a:lnTo>
                      <a:pt x="414" y="39"/>
                    </a:lnTo>
                    <a:lnTo>
                      <a:pt x="414" y="39"/>
                    </a:lnTo>
                    <a:lnTo>
                      <a:pt x="414" y="39"/>
                    </a:lnTo>
                    <a:lnTo>
                      <a:pt x="414" y="39"/>
                    </a:lnTo>
                    <a:lnTo>
                      <a:pt x="414" y="39"/>
                    </a:lnTo>
                    <a:lnTo>
                      <a:pt x="414" y="39"/>
                    </a:lnTo>
                    <a:lnTo>
                      <a:pt x="421" y="39"/>
                    </a:lnTo>
                    <a:lnTo>
                      <a:pt x="421" y="39"/>
                    </a:lnTo>
                    <a:lnTo>
                      <a:pt x="421" y="39"/>
                    </a:lnTo>
                    <a:lnTo>
                      <a:pt x="421" y="39"/>
                    </a:lnTo>
                    <a:lnTo>
                      <a:pt x="421" y="39"/>
                    </a:lnTo>
                    <a:lnTo>
                      <a:pt x="421" y="39"/>
                    </a:lnTo>
                    <a:lnTo>
                      <a:pt x="421" y="39"/>
                    </a:lnTo>
                    <a:lnTo>
                      <a:pt x="421" y="39"/>
                    </a:lnTo>
                    <a:lnTo>
                      <a:pt x="427" y="39"/>
                    </a:lnTo>
                    <a:lnTo>
                      <a:pt x="427" y="39"/>
                    </a:lnTo>
                    <a:lnTo>
                      <a:pt x="427" y="39"/>
                    </a:lnTo>
                    <a:lnTo>
                      <a:pt x="427" y="39"/>
                    </a:lnTo>
                    <a:lnTo>
                      <a:pt x="427" y="39"/>
                    </a:lnTo>
                    <a:lnTo>
                      <a:pt x="427" y="39"/>
                    </a:lnTo>
                    <a:lnTo>
                      <a:pt x="427" y="39"/>
                    </a:lnTo>
                    <a:lnTo>
                      <a:pt x="434" y="39"/>
                    </a:lnTo>
                    <a:lnTo>
                      <a:pt x="434" y="39"/>
                    </a:lnTo>
                    <a:lnTo>
                      <a:pt x="434" y="39"/>
                    </a:lnTo>
                    <a:lnTo>
                      <a:pt x="434" y="39"/>
                    </a:lnTo>
                    <a:lnTo>
                      <a:pt x="434" y="39"/>
                    </a:lnTo>
                    <a:lnTo>
                      <a:pt x="434" y="39"/>
                    </a:lnTo>
                    <a:lnTo>
                      <a:pt x="434" y="39"/>
                    </a:lnTo>
                    <a:lnTo>
                      <a:pt x="440" y="39"/>
                    </a:lnTo>
                    <a:lnTo>
                      <a:pt x="440" y="39"/>
                    </a:lnTo>
                    <a:lnTo>
                      <a:pt x="440" y="39"/>
                    </a:lnTo>
                    <a:lnTo>
                      <a:pt x="440" y="39"/>
                    </a:lnTo>
                    <a:lnTo>
                      <a:pt x="440" y="39"/>
                    </a:lnTo>
                    <a:lnTo>
                      <a:pt x="440" y="39"/>
                    </a:lnTo>
                    <a:lnTo>
                      <a:pt x="440" y="39"/>
                    </a:lnTo>
                    <a:lnTo>
                      <a:pt x="446" y="39"/>
                    </a:lnTo>
                    <a:lnTo>
                      <a:pt x="446" y="39"/>
                    </a:lnTo>
                    <a:lnTo>
                      <a:pt x="446" y="39"/>
                    </a:lnTo>
                    <a:lnTo>
                      <a:pt x="446" y="39"/>
                    </a:lnTo>
                    <a:lnTo>
                      <a:pt x="446" y="39"/>
                    </a:lnTo>
                    <a:lnTo>
                      <a:pt x="446" y="39"/>
                    </a:lnTo>
                    <a:lnTo>
                      <a:pt x="453" y="39"/>
                    </a:lnTo>
                    <a:lnTo>
                      <a:pt x="453" y="39"/>
                    </a:lnTo>
                    <a:lnTo>
                      <a:pt x="453" y="39"/>
                    </a:lnTo>
                    <a:lnTo>
                      <a:pt x="453" y="39"/>
                    </a:lnTo>
                    <a:lnTo>
                      <a:pt x="453" y="39"/>
                    </a:lnTo>
                    <a:lnTo>
                      <a:pt x="453" y="39"/>
                    </a:lnTo>
                    <a:lnTo>
                      <a:pt x="453" y="39"/>
                    </a:lnTo>
                    <a:lnTo>
                      <a:pt x="459" y="39"/>
                    </a:lnTo>
                    <a:lnTo>
                      <a:pt x="459" y="39"/>
                    </a:lnTo>
                    <a:lnTo>
                      <a:pt x="459" y="39"/>
                    </a:lnTo>
                    <a:lnTo>
                      <a:pt x="459" y="39"/>
                    </a:lnTo>
                    <a:lnTo>
                      <a:pt x="459" y="39"/>
                    </a:lnTo>
                    <a:lnTo>
                      <a:pt x="459" y="39"/>
                    </a:lnTo>
                    <a:lnTo>
                      <a:pt x="459" y="39"/>
                    </a:lnTo>
                    <a:lnTo>
                      <a:pt x="465" y="39"/>
                    </a:lnTo>
                    <a:lnTo>
                      <a:pt x="465" y="39"/>
                    </a:lnTo>
                    <a:lnTo>
                      <a:pt x="465" y="39"/>
                    </a:lnTo>
                    <a:lnTo>
                      <a:pt x="465" y="39"/>
                    </a:lnTo>
                    <a:lnTo>
                      <a:pt x="465" y="39"/>
                    </a:lnTo>
                    <a:lnTo>
                      <a:pt x="465" y="39"/>
                    </a:lnTo>
                    <a:lnTo>
                      <a:pt x="465" y="39"/>
                    </a:lnTo>
                    <a:lnTo>
                      <a:pt x="472" y="39"/>
                    </a:lnTo>
                    <a:lnTo>
                      <a:pt x="472" y="39"/>
                    </a:lnTo>
                    <a:lnTo>
                      <a:pt x="472" y="39"/>
                    </a:lnTo>
                    <a:lnTo>
                      <a:pt x="472" y="39"/>
                    </a:lnTo>
                    <a:lnTo>
                      <a:pt x="472" y="39"/>
                    </a:lnTo>
                    <a:lnTo>
                      <a:pt x="472" y="39"/>
                    </a:lnTo>
                    <a:lnTo>
                      <a:pt x="472" y="39"/>
                    </a:lnTo>
                    <a:lnTo>
                      <a:pt x="478" y="39"/>
                    </a:lnTo>
                    <a:lnTo>
                      <a:pt x="478" y="39"/>
                    </a:lnTo>
                    <a:lnTo>
                      <a:pt x="478" y="39"/>
                    </a:lnTo>
                    <a:lnTo>
                      <a:pt x="478" y="39"/>
                    </a:lnTo>
                    <a:lnTo>
                      <a:pt x="478" y="39"/>
                    </a:lnTo>
                    <a:lnTo>
                      <a:pt x="478" y="39"/>
                    </a:lnTo>
                    <a:lnTo>
                      <a:pt x="478" y="39"/>
                    </a:lnTo>
                    <a:lnTo>
                      <a:pt x="485" y="39"/>
                    </a:lnTo>
                    <a:lnTo>
                      <a:pt x="485" y="39"/>
                    </a:lnTo>
                    <a:lnTo>
                      <a:pt x="485" y="39"/>
                    </a:lnTo>
                    <a:lnTo>
                      <a:pt x="485" y="39"/>
                    </a:lnTo>
                    <a:lnTo>
                      <a:pt x="485" y="39"/>
                    </a:lnTo>
                    <a:lnTo>
                      <a:pt x="485" y="39"/>
                    </a:lnTo>
                    <a:lnTo>
                      <a:pt x="485" y="39"/>
                    </a:lnTo>
                    <a:lnTo>
                      <a:pt x="491" y="39"/>
                    </a:lnTo>
                    <a:lnTo>
                      <a:pt x="491" y="39"/>
                    </a:lnTo>
                    <a:lnTo>
                      <a:pt x="491" y="39"/>
                    </a:lnTo>
                    <a:lnTo>
                      <a:pt x="491" y="39"/>
                    </a:lnTo>
                    <a:lnTo>
                      <a:pt x="491" y="39"/>
                    </a:lnTo>
                    <a:lnTo>
                      <a:pt x="491" y="39"/>
                    </a:lnTo>
                    <a:lnTo>
                      <a:pt x="491" y="39"/>
                    </a:lnTo>
                    <a:lnTo>
                      <a:pt x="491" y="39"/>
                    </a:lnTo>
                    <a:lnTo>
                      <a:pt x="497" y="39"/>
                    </a:lnTo>
                    <a:lnTo>
                      <a:pt x="497" y="39"/>
                    </a:lnTo>
                    <a:lnTo>
                      <a:pt x="497" y="39"/>
                    </a:lnTo>
                    <a:lnTo>
                      <a:pt x="497" y="39"/>
                    </a:lnTo>
                    <a:lnTo>
                      <a:pt x="497" y="39"/>
                    </a:lnTo>
                    <a:lnTo>
                      <a:pt x="497" y="39"/>
                    </a:lnTo>
                    <a:lnTo>
                      <a:pt x="504" y="39"/>
                    </a:lnTo>
                    <a:lnTo>
                      <a:pt x="504" y="39"/>
                    </a:lnTo>
                    <a:lnTo>
                      <a:pt x="504" y="39"/>
                    </a:lnTo>
                    <a:lnTo>
                      <a:pt x="504" y="39"/>
                    </a:lnTo>
                    <a:lnTo>
                      <a:pt x="504" y="39"/>
                    </a:lnTo>
                    <a:lnTo>
                      <a:pt x="504" y="39"/>
                    </a:lnTo>
                    <a:lnTo>
                      <a:pt x="504" y="39"/>
                    </a:lnTo>
                    <a:lnTo>
                      <a:pt x="510" y="39"/>
                    </a:lnTo>
                    <a:lnTo>
                      <a:pt x="510" y="39"/>
                    </a:lnTo>
                    <a:lnTo>
                      <a:pt x="510" y="39"/>
                    </a:lnTo>
                    <a:lnTo>
                      <a:pt x="510" y="39"/>
                    </a:lnTo>
                    <a:lnTo>
                      <a:pt x="510" y="39"/>
                    </a:lnTo>
                    <a:lnTo>
                      <a:pt x="510" y="39"/>
                    </a:lnTo>
                    <a:lnTo>
                      <a:pt x="510" y="39"/>
                    </a:lnTo>
                    <a:lnTo>
                      <a:pt x="517" y="39"/>
                    </a:lnTo>
                    <a:lnTo>
                      <a:pt x="517" y="39"/>
                    </a:lnTo>
                    <a:lnTo>
                      <a:pt x="517" y="39"/>
                    </a:lnTo>
                    <a:lnTo>
                      <a:pt x="517" y="39"/>
                    </a:lnTo>
                    <a:lnTo>
                      <a:pt x="517" y="39"/>
                    </a:lnTo>
                    <a:lnTo>
                      <a:pt x="517" y="39"/>
                    </a:lnTo>
                    <a:lnTo>
                      <a:pt x="517" y="39"/>
                    </a:lnTo>
                    <a:lnTo>
                      <a:pt x="523" y="39"/>
                    </a:lnTo>
                    <a:lnTo>
                      <a:pt x="523" y="39"/>
                    </a:lnTo>
                    <a:lnTo>
                      <a:pt x="523" y="39"/>
                    </a:lnTo>
                    <a:lnTo>
                      <a:pt x="523" y="39"/>
                    </a:lnTo>
                    <a:lnTo>
                      <a:pt x="523" y="39"/>
                    </a:lnTo>
                    <a:lnTo>
                      <a:pt x="523" y="39"/>
                    </a:lnTo>
                    <a:lnTo>
                      <a:pt x="523" y="39"/>
                    </a:lnTo>
                    <a:lnTo>
                      <a:pt x="529" y="39"/>
                    </a:lnTo>
                    <a:lnTo>
                      <a:pt x="529" y="39"/>
                    </a:lnTo>
                    <a:lnTo>
                      <a:pt x="529" y="39"/>
                    </a:lnTo>
                    <a:lnTo>
                      <a:pt x="529" y="39"/>
                    </a:lnTo>
                    <a:lnTo>
                      <a:pt x="529" y="39"/>
                    </a:lnTo>
                    <a:lnTo>
                      <a:pt x="529" y="39"/>
                    </a:lnTo>
                    <a:lnTo>
                      <a:pt x="529" y="39"/>
                    </a:lnTo>
                    <a:lnTo>
                      <a:pt x="536" y="39"/>
                    </a:lnTo>
                    <a:lnTo>
                      <a:pt x="536" y="39"/>
                    </a:lnTo>
                    <a:lnTo>
                      <a:pt x="536" y="39"/>
                    </a:lnTo>
                    <a:lnTo>
                      <a:pt x="536" y="39"/>
                    </a:lnTo>
                    <a:lnTo>
                      <a:pt x="536" y="39"/>
                    </a:lnTo>
                    <a:lnTo>
                      <a:pt x="536" y="39"/>
                    </a:lnTo>
                    <a:lnTo>
                      <a:pt x="536" y="39"/>
                    </a:lnTo>
                    <a:lnTo>
                      <a:pt x="542" y="39"/>
                    </a:lnTo>
                    <a:lnTo>
                      <a:pt x="542" y="39"/>
                    </a:lnTo>
                    <a:lnTo>
                      <a:pt x="542" y="39"/>
                    </a:lnTo>
                    <a:lnTo>
                      <a:pt x="542" y="39"/>
                    </a:lnTo>
                    <a:lnTo>
                      <a:pt x="542" y="39"/>
                    </a:lnTo>
                    <a:lnTo>
                      <a:pt x="542" y="39"/>
                    </a:lnTo>
                    <a:lnTo>
                      <a:pt x="542" y="39"/>
                    </a:lnTo>
                    <a:lnTo>
                      <a:pt x="548" y="39"/>
                    </a:lnTo>
                    <a:lnTo>
                      <a:pt x="548" y="39"/>
                    </a:lnTo>
                    <a:lnTo>
                      <a:pt x="548" y="39"/>
                    </a:lnTo>
                    <a:lnTo>
                      <a:pt x="548" y="39"/>
                    </a:lnTo>
                    <a:lnTo>
                      <a:pt x="548" y="39"/>
                    </a:lnTo>
                    <a:lnTo>
                      <a:pt x="548" y="39"/>
                    </a:lnTo>
                    <a:lnTo>
                      <a:pt x="548" y="39"/>
                    </a:lnTo>
                    <a:lnTo>
                      <a:pt x="555" y="39"/>
                    </a:lnTo>
                    <a:lnTo>
                      <a:pt x="555" y="39"/>
                    </a:lnTo>
                    <a:lnTo>
                      <a:pt x="555" y="39"/>
                    </a:lnTo>
                    <a:lnTo>
                      <a:pt x="555" y="39"/>
                    </a:lnTo>
                    <a:lnTo>
                      <a:pt x="555" y="39"/>
                    </a:lnTo>
                    <a:lnTo>
                      <a:pt x="555" y="39"/>
                    </a:lnTo>
                    <a:lnTo>
                      <a:pt x="555" y="39"/>
                    </a:lnTo>
                    <a:lnTo>
                      <a:pt x="561" y="39"/>
                    </a:lnTo>
                    <a:lnTo>
                      <a:pt x="561" y="39"/>
                    </a:lnTo>
                    <a:lnTo>
                      <a:pt x="561" y="39"/>
                    </a:lnTo>
                    <a:lnTo>
                      <a:pt x="561" y="39"/>
                    </a:lnTo>
                    <a:lnTo>
                      <a:pt x="561" y="39"/>
                    </a:lnTo>
                    <a:lnTo>
                      <a:pt x="561" y="39"/>
                    </a:lnTo>
                    <a:lnTo>
                      <a:pt x="561" y="39"/>
                    </a:lnTo>
                    <a:lnTo>
                      <a:pt x="568" y="39"/>
                    </a:lnTo>
                    <a:lnTo>
                      <a:pt x="568" y="39"/>
                    </a:lnTo>
                    <a:lnTo>
                      <a:pt x="568" y="39"/>
                    </a:lnTo>
                    <a:lnTo>
                      <a:pt x="568" y="39"/>
                    </a:lnTo>
                    <a:lnTo>
                      <a:pt x="568" y="39"/>
                    </a:lnTo>
                    <a:lnTo>
                      <a:pt x="568" y="39"/>
                    </a:lnTo>
                    <a:lnTo>
                      <a:pt x="568" y="39"/>
                    </a:lnTo>
                    <a:lnTo>
                      <a:pt x="574" y="39"/>
                    </a:lnTo>
                    <a:lnTo>
                      <a:pt x="574" y="39"/>
                    </a:lnTo>
                    <a:lnTo>
                      <a:pt x="574" y="39"/>
                    </a:lnTo>
                    <a:lnTo>
                      <a:pt x="574" y="39"/>
                    </a:lnTo>
                    <a:lnTo>
                      <a:pt x="574" y="39"/>
                    </a:lnTo>
                    <a:lnTo>
                      <a:pt x="574" y="39"/>
                    </a:lnTo>
                    <a:lnTo>
                      <a:pt x="574" y="39"/>
                    </a:lnTo>
                    <a:lnTo>
                      <a:pt x="580" y="39"/>
                    </a:lnTo>
                    <a:lnTo>
                      <a:pt x="580" y="39"/>
                    </a:lnTo>
                    <a:lnTo>
                      <a:pt x="580" y="39"/>
                    </a:lnTo>
                    <a:lnTo>
                      <a:pt x="580" y="39"/>
                    </a:lnTo>
                    <a:lnTo>
                      <a:pt x="580" y="39"/>
                    </a:lnTo>
                    <a:lnTo>
                      <a:pt x="580" y="39"/>
                    </a:lnTo>
                    <a:lnTo>
                      <a:pt x="580" y="39"/>
                    </a:lnTo>
                    <a:lnTo>
                      <a:pt x="587" y="39"/>
                    </a:lnTo>
                    <a:lnTo>
                      <a:pt x="587" y="39"/>
                    </a:lnTo>
                    <a:lnTo>
                      <a:pt x="587" y="39"/>
                    </a:lnTo>
                    <a:lnTo>
                      <a:pt x="587" y="39"/>
                    </a:lnTo>
                    <a:lnTo>
                      <a:pt x="587" y="39"/>
                    </a:lnTo>
                    <a:lnTo>
                      <a:pt x="587" y="39"/>
                    </a:lnTo>
                    <a:lnTo>
                      <a:pt x="587" y="39"/>
                    </a:lnTo>
                    <a:lnTo>
                      <a:pt x="593" y="39"/>
                    </a:lnTo>
                    <a:lnTo>
                      <a:pt x="593" y="39"/>
                    </a:lnTo>
                    <a:lnTo>
                      <a:pt x="593" y="39"/>
                    </a:lnTo>
                    <a:lnTo>
                      <a:pt x="593" y="39"/>
                    </a:lnTo>
                    <a:lnTo>
                      <a:pt x="593" y="39"/>
                    </a:lnTo>
                    <a:lnTo>
                      <a:pt x="593" y="39"/>
                    </a:lnTo>
                    <a:lnTo>
                      <a:pt x="593" y="39"/>
                    </a:lnTo>
                    <a:lnTo>
                      <a:pt x="600" y="39"/>
                    </a:lnTo>
                    <a:lnTo>
                      <a:pt x="600" y="39"/>
                    </a:lnTo>
                    <a:lnTo>
                      <a:pt x="600" y="39"/>
                    </a:lnTo>
                    <a:lnTo>
                      <a:pt x="600" y="39"/>
                    </a:lnTo>
                    <a:lnTo>
                      <a:pt x="600" y="39"/>
                    </a:lnTo>
                    <a:lnTo>
                      <a:pt x="600" y="39"/>
                    </a:lnTo>
                    <a:lnTo>
                      <a:pt x="600" y="39"/>
                    </a:lnTo>
                    <a:lnTo>
                      <a:pt x="606" y="39"/>
                    </a:lnTo>
                    <a:lnTo>
                      <a:pt x="606" y="39"/>
                    </a:lnTo>
                    <a:lnTo>
                      <a:pt x="606" y="39"/>
                    </a:lnTo>
                    <a:lnTo>
                      <a:pt x="606" y="39"/>
                    </a:lnTo>
                    <a:lnTo>
                      <a:pt x="606" y="39"/>
                    </a:lnTo>
                    <a:lnTo>
                      <a:pt x="606" y="39"/>
                    </a:lnTo>
                    <a:lnTo>
                      <a:pt x="606" y="39"/>
                    </a:lnTo>
                    <a:lnTo>
                      <a:pt x="612" y="39"/>
                    </a:lnTo>
                    <a:lnTo>
                      <a:pt x="612" y="39"/>
                    </a:lnTo>
                    <a:lnTo>
                      <a:pt x="612" y="39"/>
                    </a:lnTo>
                    <a:lnTo>
                      <a:pt x="612" y="39"/>
                    </a:lnTo>
                    <a:lnTo>
                      <a:pt x="612" y="39"/>
                    </a:lnTo>
                    <a:lnTo>
                      <a:pt x="612" y="39"/>
                    </a:lnTo>
                    <a:lnTo>
                      <a:pt x="612" y="39"/>
                    </a:lnTo>
                    <a:lnTo>
                      <a:pt x="619" y="39"/>
                    </a:lnTo>
                    <a:lnTo>
                      <a:pt x="619" y="39"/>
                    </a:lnTo>
                    <a:lnTo>
                      <a:pt x="619" y="39"/>
                    </a:lnTo>
                    <a:lnTo>
                      <a:pt x="619" y="39"/>
                    </a:lnTo>
                    <a:lnTo>
                      <a:pt x="619" y="39"/>
                    </a:lnTo>
                    <a:lnTo>
                      <a:pt x="619" y="39"/>
                    </a:lnTo>
                    <a:lnTo>
                      <a:pt x="619" y="39"/>
                    </a:lnTo>
                    <a:lnTo>
                      <a:pt x="625" y="39"/>
                    </a:lnTo>
                    <a:lnTo>
                      <a:pt x="625" y="39"/>
                    </a:lnTo>
                    <a:lnTo>
                      <a:pt x="625" y="39"/>
                    </a:lnTo>
                    <a:lnTo>
                      <a:pt x="625" y="39"/>
                    </a:lnTo>
                    <a:lnTo>
                      <a:pt x="625" y="39"/>
                    </a:lnTo>
                    <a:lnTo>
                      <a:pt x="625" y="39"/>
                    </a:lnTo>
                    <a:lnTo>
                      <a:pt x="625" y="39"/>
                    </a:lnTo>
                    <a:lnTo>
                      <a:pt x="631" y="39"/>
                    </a:lnTo>
                    <a:lnTo>
                      <a:pt x="631" y="39"/>
                    </a:lnTo>
                    <a:lnTo>
                      <a:pt x="631" y="39"/>
                    </a:lnTo>
                    <a:lnTo>
                      <a:pt x="631" y="39"/>
                    </a:lnTo>
                    <a:lnTo>
                      <a:pt x="631" y="39"/>
                    </a:lnTo>
                    <a:lnTo>
                      <a:pt x="631" y="39"/>
                    </a:lnTo>
                    <a:lnTo>
                      <a:pt x="631" y="39"/>
                    </a:lnTo>
                    <a:lnTo>
                      <a:pt x="638" y="39"/>
                    </a:lnTo>
                    <a:lnTo>
                      <a:pt x="638" y="39"/>
                    </a:lnTo>
                    <a:lnTo>
                      <a:pt x="638" y="39"/>
                    </a:lnTo>
                    <a:lnTo>
                      <a:pt x="638" y="39"/>
                    </a:lnTo>
                    <a:lnTo>
                      <a:pt x="638" y="39"/>
                    </a:lnTo>
                    <a:lnTo>
                      <a:pt x="638" y="39"/>
                    </a:lnTo>
                    <a:lnTo>
                      <a:pt x="638" y="39"/>
                    </a:lnTo>
                    <a:lnTo>
                      <a:pt x="644" y="39"/>
                    </a:lnTo>
                    <a:lnTo>
                      <a:pt x="644" y="39"/>
                    </a:lnTo>
                    <a:lnTo>
                      <a:pt x="644" y="39"/>
                    </a:lnTo>
                    <a:lnTo>
                      <a:pt x="644" y="39"/>
                    </a:lnTo>
                    <a:lnTo>
                      <a:pt x="644" y="39"/>
                    </a:lnTo>
                    <a:lnTo>
                      <a:pt x="644" y="39"/>
                    </a:lnTo>
                    <a:lnTo>
                      <a:pt x="644" y="39"/>
                    </a:lnTo>
                    <a:lnTo>
                      <a:pt x="651" y="39"/>
                    </a:lnTo>
                    <a:lnTo>
                      <a:pt x="651" y="39"/>
                    </a:lnTo>
                    <a:lnTo>
                      <a:pt x="651" y="39"/>
                    </a:lnTo>
                    <a:lnTo>
                      <a:pt x="651" y="39"/>
                    </a:lnTo>
                    <a:lnTo>
                      <a:pt x="651" y="39"/>
                    </a:lnTo>
                    <a:lnTo>
                      <a:pt x="651" y="39"/>
                    </a:lnTo>
                    <a:lnTo>
                      <a:pt x="657" y="39"/>
                    </a:lnTo>
                    <a:lnTo>
                      <a:pt x="657" y="39"/>
                    </a:lnTo>
                    <a:lnTo>
                      <a:pt x="657" y="39"/>
                    </a:lnTo>
                    <a:lnTo>
                      <a:pt x="657" y="39"/>
                    </a:lnTo>
                    <a:lnTo>
                      <a:pt x="657" y="39"/>
                    </a:lnTo>
                    <a:lnTo>
                      <a:pt x="657" y="39"/>
                    </a:lnTo>
                    <a:lnTo>
                      <a:pt x="657" y="39"/>
                    </a:lnTo>
                    <a:lnTo>
                      <a:pt x="663" y="39"/>
                    </a:lnTo>
                    <a:lnTo>
                      <a:pt x="663" y="39"/>
                    </a:lnTo>
                    <a:lnTo>
                      <a:pt x="663" y="39"/>
                    </a:lnTo>
                    <a:lnTo>
                      <a:pt x="663" y="39"/>
                    </a:lnTo>
                    <a:lnTo>
                      <a:pt x="663" y="39"/>
                    </a:lnTo>
                    <a:lnTo>
                      <a:pt x="663" y="39"/>
                    </a:lnTo>
                    <a:lnTo>
                      <a:pt x="663" y="39"/>
                    </a:lnTo>
                    <a:lnTo>
                      <a:pt x="670" y="39"/>
                    </a:lnTo>
                    <a:lnTo>
                      <a:pt x="670" y="39"/>
                    </a:lnTo>
                    <a:lnTo>
                      <a:pt x="670" y="39"/>
                    </a:lnTo>
                    <a:lnTo>
                      <a:pt x="670" y="39"/>
                    </a:lnTo>
                    <a:lnTo>
                      <a:pt x="670" y="39"/>
                    </a:lnTo>
                    <a:lnTo>
                      <a:pt x="670" y="39"/>
                    </a:lnTo>
                    <a:lnTo>
                      <a:pt x="670" y="39"/>
                    </a:lnTo>
                    <a:lnTo>
                      <a:pt x="676" y="39"/>
                    </a:lnTo>
                    <a:lnTo>
                      <a:pt x="676" y="39"/>
                    </a:lnTo>
                    <a:lnTo>
                      <a:pt x="676" y="39"/>
                    </a:lnTo>
                    <a:lnTo>
                      <a:pt x="676" y="39"/>
                    </a:lnTo>
                    <a:lnTo>
                      <a:pt x="676" y="39"/>
                    </a:lnTo>
                    <a:lnTo>
                      <a:pt x="676" y="39"/>
                    </a:lnTo>
                    <a:lnTo>
                      <a:pt x="676" y="39"/>
                    </a:lnTo>
                    <a:lnTo>
                      <a:pt x="682" y="39"/>
                    </a:lnTo>
                    <a:lnTo>
                      <a:pt x="682" y="39"/>
                    </a:lnTo>
                    <a:lnTo>
                      <a:pt x="682" y="39"/>
                    </a:lnTo>
                    <a:lnTo>
                      <a:pt x="682" y="39"/>
                    </a:lnTo>
                    <a:lnTo>
                      <a:pt x="682" y="39"/>
                    </a:lnTo>
                    <a:lnTo>
                      <a:pt x="682" y="39"/>
                    </a:lnTo>
                    <a:lnTo>
                      <a:pt x="682" y="39"/>
                    </a:lnTo>
                    <a:lnTo>
                      <a:pt x="689" y="39"/>
                    </a:lnTo>
                    <a:lnTo>
                      <a:pt x="689" y="39"/>
                    </a:lnTo>
                    <a:lnTo>
                      <a:pt x="689" y="39"/>
                    </a:lnTo>
                    <a:lnTo>
                      <a:pt x="689" y="39"/>
                    </a:lnTo>
                    <a:lnTo>
                      <a:pt x="689" y="39"/>
                    </a:lnTo>
                    <a:lnTo>
                      <a:pt x="689" y="39"/>
                    </a:lnTo>
                    <a:lnTo>
                      <a:pt x="689" y="39"/>
                    </a:lnTo>
                    <a:lnTo>
                      <a:pt x="695" y="39"/>
                    </a:lnTo>
                    <a:lnTo>
                      <a:pt x="695" y="39"/>
                    </a:lnTo>
                    <a:lnTo>
                      <a:pt x="695" y="39"/>
                    </a:lnTo>
                    <a:lnTo>
                      <a:pt x="695" y="39"/>
                    </a:lnTo>
                    <a:lnTo>
                      <a:pt x="695" y="39"/>
                    </a:lnTo>
                    <a:lnTo>
                      <a:pt x="695" y="39"/>
                    </a:lnTo>
                    <a:lnTo>
                      <a:pt x="695" y="39"/>
                    </a:lnTo>
                    <a:lnTo>
                      <a:pt x="702" y="39"/>
                    </a:lnTo>
                    <a:lnTo>
                      <a:pt x="702" y="39"/>
                    </a:lnTo>
                    <a:lnTo>
                      <a:pt x="702" y="39"/>
                    </a:lnTo>
                    <a:lnTo>
                      <a:pt x="702" y="39"/>
                    </a:lnTo>
                    <a:lnTo>
                      <a:pt x="702" y="39"/>
                    </a:lnTo>
                    <a:lnTo>
                      <a:pt x="702" y="39"/>
                    </a:lnTo>
                    <a:lnTo>
                      <a:pt x="702" y="39"/>
                    </a:lnTo>
                    <a:lnTo>
                      <a:pt x="708" y="39"/>
                    </a:lnTo>
                    <a:lnTo>
                      <a:pt x="708" y="39"/>
                    </a:lnTo>
                    <a:lnTo>
                      <a:pt x="708" y="39"/>
                    </a:lnTo>
                    <a:lnTo>
                      <a:pt x="708" y="39"/>
                    </a:lnTo>
                    <a:lnTo>
                      <a:pt x="708" y="39"/>
                    </a:lnTo>
                    <a:lnTo>
                      <a:pt x="708" y="39"/>
                    </a:lnTo>
                    <a:lnTo>
                      <a:pt x="714" y="39"/>
                    </a:lnTo>
                    <a:lnTo>
                      <a:pt x="714" y="39"/>
                    </a:lnTo>
                    <a:lnTo>
                      <a:pt x="714" y="39"/>
                    </a:lnTo>
                    <a:lnTo>
                      <a:pt x="714" y="39"/>
                    </a:lnTo>
                    <a:lnTo>
                      <a:pt x="714" y="39"/>
                    </a:lnTo>
                    <a:lnTo>
                      <a:pt x="714" y="39"/>
                    </a:lnTo>
                    <a:lnTo>
                      <a:pt x="714" y="39"/>
                    </a:lnTo>
                    <a:lnTo>
                      <a:pt x="721" y="39"/>
                    </a:lnTo>
                    <a:lnTo>
                      <a:pt x="721" y="39"/>
                    </a:lnTo>
                    <a:lnTo>
                      <a:pt x="721" y="39"/>
                    </a:lnTo>
                    <a:lnTo>
                      <a:pt x="721" y="39"/>
                    </a:lnTo>
                    <a:lnTo>
                      <a:pt x="721" y="39"/>
                    </a:lnTo>
                    <a:lnTo>
                      <a:pt x="721" y="39"/>
                    </a:lnTo>
                    <a:lnTo>
                      <a:pt x="721" y="39"/>
                    </a:lnTo>
                    <a:lnTo>
                      <a:pt x="727" y="39"/>
                    </a:lnTo>
                    <a:lnTo>
                      <a:pt x="727" y="39"/>
                    </a:lnTo>
                    <a:lnTo>
                      <a:pt x="727" y="39"/>
                    </a:lnTo>
                    <a:lnTo>
                      <a:pt x="727" y="39"/>
                    </a:lnTo>
                    <a:lnTo>
                      <a:pt x="727" y="39"/>
                    </a:lnTo>
                    <a:lnTo>
                      <a:pt x="727" y="39"/>
                    </a:lnTo>
                    <a:lnTo>
                      <a:pt x="727" y="39"/>
                    </a:lnTo>
                    <a:lnTo>
                      <a:pt x="727" y="39"/>
                    </a:lnTo>
                    <a:lnTo>
                      <a:pt x="734" y="39"/>
                    </a:lnTo>
                    <a:lnTo>
                      <a:pt x="734" y="39"/>
                    </a:lnTo>
                    <a:lnTo>
                      <a:pt x="734" y="39"/>
                    </a:lnTo>
                    <a:lnTo>
                      <a:pt x="734" y="39"/>
                    </a:lnTo>
                    <a:lnTo>
                      <a:pt x="734" y="39"/>
                    </a:lnTo>
                    <a:lnTo>
                      <a:pt x="734" y="39"/>
                    </a:lnTo>
                    <a:lnTo>
                      <a:pt x="734" y="39"/>
                    </a:lnTo>
                    <a:lnTo>
                      <a:pt x="740" y="39"/>
                    </a:lnTo>
                    <a:lnTo>
                      <a:pt x="740" y="39"/>
                    </a:lnTo>
                    <a:lnTo>
                      <a:pt x="740" y="39"/>
                    </a:lnTo>
                    <a:lnTo>
                      <a:pt x="740" y="39"/>
                    </a:lnTo>
                    <a:lnTo>
                      <a:pt x="740" y="39"/>
                    </a:lnTo>
                    <a:lnTo>
                      <a:pt x="740" y="39"/>
                    </a:lnTo>
                    <a:lnTo>
                      <a:pt x="740" y="39"/>
                    </a:lnTo>
                    <a:lnTo>
                      <a:pt x="746" y="39"/>
                    </a:lnTo>
                    <a:lnTo>
                      <a:pt x="746" y="39"/>
                    </a:lnTo>
                    <a:lnTo>
                      <a:pt x="746" y="39"/>
                    </a:lnTo>
                    <a:lnTo>
                      <a:pt x="746" y="39"/>
                    </a:lnTo>
                    <a:lnTo>
                      <a:pt x="746" y="39"/>
                    </a:lnTo>
                    <a:lnTo>
                      <a:pt x="746" y="39"/>
                    </a:lnTo>
                    <a:lnTo>
                      <a:pt x="746" y="39"/>
                    </a:lnTo>
                    <a:lnTo>
                      <a:pt x="753" y="39"/>
                    </a:lnTo>
                    <a:lnTo>
                      <a:pt x="753" y="39"/>
                    </a:lnTo>
                    <a:lnTo>
                      <a:pt x="753" y="39"/>
                    </a:lnTo>
                    <a:lnTo>
                      <a:pt x="753" y="39"/>
                    </a:lnTo>
                    <a:lnTo>
                      <a:pt x="753" y="39"/>
                    </a:lnTo>
                    <a:lnTo>
                      <a:pt x="753" y="39"/>
                    </a:lnTo>
                    <a:lnTo>
                      <a:pt x="753" y="39"/>
                    </a:lnTo>
                    <a:lnTo>
                      <a:pt x="759" y="39"/>
                    </a:lnTo>
                    <a:lnTo>
                      <a:pt x="759" y="39"/>
                    </a:lnTo>
                    <a:lnTo>
                      <a:pt x="759" y="39"/>
                    </a:lnTo>
                    <a:lnTo>
                      <a:pt x="759" y="39"/>
                    </a:lnTo>
                    <a:lnTo>
                      <a:pt x="759" y="39"/>
                    </a:lnTo>
                    <a:lnTo>
                      <a:pt x="759" y="39"/>
                    </a:lnTo>
                    <a:lnTo>
                      <a:pt x="759" y="39"/>
                    </a:lnTo>
                    <a:lnTo>
                      <a:pt x="765" y="39"/>
                    </a:lnTo>
                    <a:lnTo>
                      <a:pt x="765" y="39"/>
                    </a:lnTo>
                    <a:lnTo>
                      <a:pt x="765" y="39"/>
                    </a:lnTo>
                    <a:lnTo>
                      <a:pt x="765" y="39"/>
                    </a:lnTo>
                    <a:lnTo>
                      <a:pt x="765" y="39"/>
                    </a:lnTo>
                    <a:lnTo>
                      <a:pt x="765" y="39"/>
                    </a:lnTo>
                    <a:lnTo>
                      <a:pt x="765" y="39"/>
                    </a:lnTo>
                    <a:lnTo>
                      <a:pt x="772" y="39"/>
                    </a:lnTo>
                    <a:lnTo>
                      <a:pt x="772" y="39"/>
                    </a:lnTo>
                    <a:lnTo>
                      <a:pt x="772" y="39"/>
                    </a:lnTo>
                    <a:lnTo>
                      <a:pt x="772" y="39"/>
                    </a:lnTo>
                    <a:lnTo>
                      <a:pt x="772" y="39"/>
                    </a:lnTo>
                    <a:lnTo>
                      <a:pt x="772" y="39"/>
                    </a:lnTo>
                    <a:lnTo>
                      <a:pt x="778" y="39"/>
                    </a:lnTo>
                    <a:lnTo>
                      <a:pt x="778" y="39"/>
                    </a:lnTo>
                    <a:lnTo>
                      <a:pt x="778" y="39"/>
                    </a:lnTo>
                    <a:lnTo>
                      <a:pt x="778" y="39"/>
                    </a:lnTo>
                    <a:lnTo>
                      <a:pt x="778" y="39"/>
                    </a:lnTo>
                    <a:lnTo>
                      <a:pt x="778" y="39"/>
                    </a:lnTo>
                    <a:lnTo>
                      <a:pt x="778" y="39"/>
                    </a:lnTo>
                    <a:lnTo>
                      <a:pt x="785" y="39"/>
                    </a:lnTo>
                    <a:lnTo>
                      <a:pt x="785" y="39"/>
                    </a:lnTo>
                    <a:lnTo>
                      <a:pt x="785" y="39"/>
                    </a:lnTo>
                    <a:lnTo>
                      <a:pt x="785" y="39"/>
                    </a:lnTo>
                    <a:lnTo>
                      <a:pt x="785" y="39"/>
                    </a:lnTo>
                    <a:lnTo>
                      <a:pt x="785" y="39"/>
                    </a:lnTo>
                    <a:lnTo>
                      <a:pt x="785" y="39"/>
                    </a:lnTo>
                    <a:lnTo>
                      <a:pt x="791" y="39"/>
                    </a:lnTo>
                    <a:lnTo>
                      <a:pt x="791" y="39"/>
                    </a:lnTo>
                    <a:lnTo>
                      <a:pt x="791" y="39"/>
                    </a:lnTo>
                    <a:lnTo>
                      <a:pt x="791" y="39"/>
                    </a:lnTo>
                    <a:lnTo>
                      <a:pt x="791" y="39"/>
                    </a:lnTo>
                    <a:lnTo>
                      <a:pt x="791" y="39"/>
                    </a:lnTo>
                    <a:lnTo>
                      <a:pt x="791" y="39"/>
                    </a:lnTo>
                    <a:lnTo>
                      <a:pt x="797" y="39"/>
                    </a:lnTo>
                    <a:lnTo>
                      <a:pt x="797" y="39"/>
                    </a:lnTo>
                    <a:lnTo>
                      <a:pt x="797" y="39"/>
                    </a:lnTo>
                    <a:lnTo>
                      <a:pt x="797" y="39"/>
                    </a:lnTo>
                    <a:lnTo>
                      <a:pt x="797" y="39"/>
                    </a:lnTo>
                    <a:lnTo>
                      <a:pt x="797" y="39"/>
                    </a:lnTo>
                    <a:lnTo>
                      <a:pt x="797" y="39"/>
                    </a:lnTo>
                    <a:lnTo>
                      <a:pt x="804" y="39"/>
                    </a:lnTo>
                    <a:lnTo>
                      <a:pt x="804" y="39"/>
                    </a:lnTo>
                    <a:lnTo>
                      <a:pt x="804" y="39"/>
                    </a:lnTo>
                    <a:lnTo>
                      <a:pt x="804" y="39"/>
                    </a:lnTo>
                    <a:lnTo>
                      <a:pt x="804" y="39"/>
                    </a:lnTo>
                    <a:lnTo>
                      <a:pt x="804" y="39"/>
                    </a:lnTo>
                    <a:lnTo>
                      <a:pt x="804" y="39"/>
                    </a:lnTo>
                    <a:lnTo>
                      <a:pt x="810" y="39"/>
                    </a:lnTo>
                    <a:lnTo>
                      <a:pt x="810" y="39"/>
                    </a:lnTo>
                    <a:lnTo>
                      <a:pt x="810" y="39"/>
                    </a:lnTo>
                    <a:lnTo>
                      <a:pt x="810" y="39"/>
                    </a:lnTo>
                    <a:lnTo>
                      <a:pt x="810" y="39"/>
                    </a:lnTo>
                    <a:lnTo>
                      <a:pt x="810" y="39"/>
                    </a:lnTo>
                    <a:lnTo>
                      <a:pt x="817" y="39"/>
                    </a:lnTo>
                    <a:lnTo>
                      <a:pt x="817" y="39"/>
                    </a:lnTo>
                    <a:lnTo>
                      <a:pt x="817" y="39"/>
                    </a:lnTo>
                    <a:lnTo>
                      <a:pt x="817" y="39"/>
                    </a:lnTo>
                    <a:lnTo>
                      <a:pt x="817" y="39"/>
                    </a:lnTo>
                    <a:lnTo>
                      <a:pt x="817" y="39"/>
                    </a:lnTo>
                    <a:lnTo>
                      <a:pt x="817" y="39"/>
                    </a:lnTo>
                    <a:lnTo>
                      <a:pt x="823" y="39"/>
                    </a:lnTo>
                    <a:lnTo>
                      <a:pt x="823" y="39"/>
                    </a:lnTo>
                    <a:lnTo>
                      <a:pt x="823" y="39"/>
                    </a:lnTo>
                    <a:lnTo>
                      <a:pt x="823" y="39"/>
                    </a:lnTo>
                    <a:lnTo>
                      <a:pt x="823" y="39"/>
                    </a:lnTo>
                    <a:lnTo>
                      <a:pt x="823" y="39"/>
                    </a:lnTo>
                    <a:lnTo>
                      <a:pt x="823" y="39"/>
                    </a:lnTo>
                    <a:lnTo>
                      <a:pt x="823" y="39"/>
                    </a:lnTo>
                    <a:lnTo>
                      <a:pt x="829" y="39"/>
                    </a:lnTo>
                    <a:lnTo>
                      <a:pt x="829" y="39"/>
                    </a:lnTo>
                    <a:lnTo>
                      <a:pt x="829" y="39"/>
                    </a:lnTo>
                    <a:lnTo>
                      <a:pt x="829" y="39"/>
                    </a:lnTo>
                    <a:lnTo>
                      <a:pt x="829" y="39"/>
                    </a:lnTo>
                    <a:lnTo>
                      <a:pt x="829" y="39"/>
                    </a:lnTo>
                    <a:lnTo>
                      <a:pt x="829" y="39"/>
                    </a:lnTo>
                    <a:lnTo>
                      <a:pt x="836" y="39"/>
                    </a:lnTo>
                    <a:lnTo>
                      <a:pt x="836" y="39"/>
                    </a:lnTo>
                    <a:lnTo>
                      <a:pt x="836" y="39"/>
                    </a:lnTo>
                    <a:lnTo>
                      <a:pt x="836" y="39"/>
                    </a:lnTo>
                    <a:lnTo>
                      <a:pt x="836" y="39"/>
                    </a:lnTo>
                    <a:lnTo>
                      <a:pt x="836" y="39"/>
                    </a:lnTo>
                    <a:lnTo>
                      <a:pt x="836" y="39"/>
                    </a:lnTo>
                    <a:lnTo>
                      <a:pt x="842" y="39"/>
                    </a:lnTo>
                    <a:lnTo>
                      <a:pt x="842" y="39"/>
                    </a:lnTo>
                    <a:lnTo>
                      <a:pt x="842" y="39"/>
                    </a:lnTo>
                    <a:lnTo>
                      <a:pt x="842" y="39"/>
                    </a:lnTo>
                    <a:lnTo>
                      <a:pt x="842" y="39"/>
                    </a:lnTo>
                    <a:lnTo>
                      <a:pt x="842" y="39"/>
                    </a:lnTo>
                    <a:lnTo>
                      <a:pt x="842" y="39"/>
                    </a:lnTo>
                    <a:lnTo>
                      <a:pt x="848" y="39"/>
                    </a:lnTo>
                    <a:lnTo>
                      <a:pt x="848" y="39"/>
                    </a:lnTo>
                    <a:lnTo>
                      <a:pt x="848" y="39"/>
                    </a:lnTo>
                    <a:lnTo>
                      <a:pt x="848" y="39"/>
                    </a:lnTo>
                    <a:lnTo>
                      <a:pt x="848" y="39"/>
                    </a:lnTo>
                    <a:lnTo>
                      <a:pt x="848" y="39"/>
                    </a:lnTo>
                    <a:lnTo>
                      <a:pt x="855" y="39"/>
                    </a:lnTo>
                    <a:lnTo>
                      <a:pt x="855" y="39"/>
                    </a:lnTo>
                    <a:lnTo>
                      <a:pt x="855" y="39"/>
                    </a:lnTo>
                    <a:lnTo>
                      <a:pt x="855" y="39"/>
                    </a:lnTo>
                    <a:lnTo>
                      <a:pt x="855" y="39"/>
                    </a:lnTo>
                    <a:lnTo>
                      <a:pt x="855" y="39"/>
                    </a:lnTo>
                    <a:lnTo>
                      <a:pt x="855" y="39"/>
                    </a:lnTo>
                    <a:lnTo>
                      <a:pt x="855" y="39"/>
                    </a:lnTo>
                    <a:lnTo>
                      <a:pt x="861" y="39"/>
                    </a:lnTo>
                    <a:lnTo>
                      <a:pt x="861" y="39"/>
                    </a:lnTo>
                    <a:lnTo>
                      <a:pt x="861" y="39"/>
                    </a:lnTo>
                    <a:lnTo>
                      <a:pt x="861" y="39"/>
                    </a:lnTo>
                    <a:lnTo>
                      <a:pt x="861" y="39"/>
                    </a:lnTo>
                    <a:lnTo>
                      <a:pt x="861" y="39"/>
                    </a:lnTo>
                    <a:lnTo>
                      <a:pt x="868" y="39"/>
                    </a:lnTo>
                    <a:lnTo>
                      <a:pt x="868" y="39"/>
                    </a:lnTo>
                    <a:lnTo>
                      <a:pt x="868" y="39"/>
                    </a:lnTo>
                    <a:lnTo>
                      <a:pt x="868" y="39"/>
                    </a:lnTo>
                    <a:lnTo>
                      <a:pt x="868" y="39"/>
                    </a:lnTo>
                    <a:lnTo>
                      <a:pt x="868" y="39"/>
                    </a:lnTo>
                    <a:lnTo>
                      <a:pt x="868" y="39"/>
                    </a:lnTo>
                    <a:lnTo>
                      <a:pt x="868" y="39"/>
                    </a:lnTo>
                    <a:lnTo>
                      <a:pt x="874" y="39"/>
                    </a:lnTo>
                    <a:lnTo>
                      <a:pt x="874" y="39"/>
                    </a:lnTo>
                    <a:lnTo>
                      <a:pt x="874" y="39"/>
                    </a:lnTo>
                    <a:lnTo>
                      <a:pt x="874" y="39"/>
                    </a:lnTo>
                    <a:lnTo>
                      <a:pt x="874" y="39"/>
                    </a:lnTo>
                    <a:lnTo>
                      <a:pt x="874" y="39"/>
                    </a:lnTo>
                    <a:lnTo>
                      <a:pt x="880" y="39"/>
                    </a:lnTo>
                    <a:lnTo>
                      <a:pt x="880" y="39"/>
                    </a:lnTo>
                    <a:lnTo>
                      <a:pt x="880" y="39"/>
                    </a:lnTo>
                    <a:lnTo>
                      <a:pt x="880" y="39"/>
                    </a:lnTo>
                    <a:lnTo>
                      <a:pt x="880" y="39"/>
                    </a:lnTo>
                    <a:lnTo>
                      <a:pt x="880" y="39"/>
                    </a:lnTo>
                    <a:lnTo>
                      <a:pt x="880" y="39"/>
                    </a:lnTo>
                    <a:lnTo>
                      <a:pt x="887" y="39"/>
                    </a:lnTo>
                    <a:lnTo>
                      <a:pt x="887" y="39"/>
                    </a:lnTo>
                    <a:lnTo>
                      <a:pt x="887" y="39"/>
                    </a:lnTo>
                    <a:lnTo>
                      <a:pt x="887" y="39"/>
                    </a:lnTo>
                    <a:lnTo>
                      <a:pt x="887" y="39"/>
                    </a:lnTo>
                    <a:lnTo>
                      <a:pt x="887" y="39"/>
                    </a:lnTo>
                    <a:lnTo>
                      <a:pt x="887" y="39"/>
                    </a:lnTo>
                    <a:lnTo>
                      <a:pt x="893" y="39"/>
                    </a:lnTo>
                    <a:lnTo>
                      <a:pt x="893" y="39"/>
                    </a:lnTo>
                    <a:lnTo>
                      <a:pt x="893" y="39"/>
                    </a:lnTo>
                    <a:lnTo>
                      <a:pt x="893" y="39"/>
                    </a:lnTo>
                    <a:lnTo>
                      <a:pt x="893" y="39"/>
                    </a:lnTo>
                    <a:lnTo>
                      <a:pt x="893" y="39"/>
                    </a:lnTo>
                    <a:lnTo>
                      <a:pt x="893" y="39"/>
                    </a:lnTo>
                    <a:lnTo>
                      <a:pt x="899" y="39"/>
                    </a:lnTo>
                    <a:lnTo>
                      <a:pt x="899" y="39"/>
                    </a:lnTo>
                    <a:lnTo>
                      <a:pt x="899" y="39"/>
                    </a:lnTo>
                    <a:lnTo>
                      <a:pt x="899" y="39"/>
                    </a:lnTo>
                    <a:lnTo>
                      <a:pt x="899" y="39"/>
                    </a:lnTo>
                    <a:lnTo>
                      <a:pt x="899" y="39"/>
                    </a:lnTo>
                    <a:lnTo>
                      <a:pt x="899" y="39"/>
                    </a:lnTo>
                    <a:lnTo>
                      <a:pt x="906" y="39"/>
                    </a:lnTo>
                    <a:lnTo>
                      <a:pt x="906" y="39"/>
                    </a:lnTo>
                    <a:lnTo>
                      <a:pt x="906" y="39"/>
                    </a:lnTo>
                    <a:lnTo>
                      <a:pt x="906" y="39"/>
                    </a:lnTo>
                    <a:lnTo>
                      <a:pt x="906" y="39"/>
                    </a:lnTo>
                    <a:lnTo>
                      <a:pt x="906" y="39"/>
                    </a:lnTo>
                    <a:lnTo>
                      <a:pt x="906" y="39"/>
                    </a:lnTo>
                    <a:lnTo>
                      <a:pt x="912" y="39"/>
                    </a:lnTo>
                    <a:lnTo>
                      <a:pt x="912" y="39"/>
                    </a:lnTo>
                    <a:lnTo>
                      <a:pt x="912" y="39"/>
                    </a:lnTo>
                    <a:lnTo>
                      <a:pt x="912" y="39"/>
                    </a:lnTo>
                    <a:lnTo>
                      <a:pt x="912" y="39"/>
                    </a:lnTo>
                    <a:lnTo>
                      <a:pt x="912" y="39"/>
                    </a:lnTo>
                    <a:lnTo>
                      <a:pt x="912" y="39"/>
                    </a:lnTo>
                    <a:lnTo>
                      <a:pt x="919" y="39"/>
                    </a:lnTo>
                    <a:lnTo>
                      <a:pt x="919" y="39"/>
                    </a:lnTo>
                    <a:lnTo>
                      <a:pt x="919" y="39"/>
                    </a:lnTo>
                    <a:lnTo>
                      <a:pt x="919" y="39"/>
                    </a:lnTo>
                    <a:lnTo>
                      <a:pt x="919" y="39"/>
                    </a:lnTo>
                    <a:lnTo>
                      <a:pt x="919" y="39"/>
                    </a:lnTo>
                    <a:lnTo>
                      <a:pt x="919" y="39"/>
                    </a:lnTo>
                    <a:lnTo>
                      <a:pt x="925" y="39"/>
                    </a:lnTo>
                    <a:lnTo>
                      <a:pt x="925" y="39"/>
                    </a:lnTo>
                    <a:lnTo>
                      <a:pt x="925" y="39"/>
                    </a:lnTo>
                    <a:lnTo>
                      <a:pt x="925" y="39"/>
                    </a:lnTo>
                    <a:lnTo>
                      <a:pt x="925" y="39"/>
                    </a:lnTo>
                    <a:lnTo>
                      <a:pt x="925" y="39"/>
                    </a:lnTo>
                    <a:lnTo>
                      <a:pt x="925" y="39"/>
                    </a:lnTo>
                    <a:lnTo>
                      <a:pt x="931" y="39"/>
                    </a:lnTo>
                    <a:lnTo>
                      <a:pt x="931" y="39"/>
                    </a:lnTo>
                    <a:lnTo>
                      <a:pt x="931" y="39"/>
                    </a:lnTo>
                    <a:lnTo>
                      <a:pt x="931" y="39"/>
                    </a:lnTo>
                    <a:lnTo>
                      <a:pt x="931" y="39"/>
                    </a:lnTo>
                    <a:lnTo>
                      <a:pt x="931" y="39"/>
                    </a:lnTo>
                    <a:lnTo>
                      <a:pt x="931" y="39"/>
                    </a:lnTo>
                    <a:lnTo>
                      <a:pt x="938" y="39"/>
                    </a:lnTo>
                    <a:lnTo>
                      <a:pt x="938" y="39"/>
                    </a:lnTo>
                    <a:lnTo>
                      <a:pt x="938" y="39"/>
                    </a:lnTo>
                    <a:lnTo>
                      <a:pt x="938" y="39"/>
                    </a:lnTo>
                    <a:lnTo>
                      <a:pt x="938" y="39"/>
                    </a:lnTo>
                    <a:lnTo>
                      <a:pt x="938" y="39"/>
                    </a:lnTo>
                    <a:lnTo>
                      <a:pt x="938" y="39"/>
                    </a:lnTo>
                    <a:lnTo>
                      <a:pt x="944" y="39"/>
                    </a:lnTo>
                    <a:lnTo>
                      <a:pt x="944" y="39"/>
                    </a:lnTo>
                    <a:lnTo>
                      <a:pt x="944" y="39"/>
                    </a:lnTo>
                    <a:lnTo>
                      <a:pt x="944" y="39"/>
                    </a:lnTo>
                    <a:lnTo>
                      <a:pt x="944" y="39"/>
                    </a:lnTo>
                    <a:lnTo>
                      <a:pt x="944" y="39"/>
                    </a:lnTo>
                    <a:lnTo>
                      <a:pt x="944" y="39"/>
                    </a:lnTo>
                    <a:lnTo>
                      <a:pt x="951" y="39"/>
                    </a:lnTo>
                    <a:lnTo>
                      <a:pt x="951" y="39"/>
                    </a:lnTo>
                    <a:lnTo>
                      <a:pt x="951" y="39"/>
                    </a:lnTo>
                    <a:lnTo>
                      <a:pt x="951" y="39"/>
                    </a:lnTo>
                    <a:lnTo>
                      <a:pt x="951" y="39"/>
                    </a:lnTo>
                    <a:lnTo>
                      <a:pt x="951" y="39"/>
                    </a:lnTo>
                    <a:lnTo>
                      <a:pt x="951" y="39"/>
                    </a:lnTo>
                    <a:lnTo>
                      <a:pt x="957" y="39"/>
                    </a:lnTo>
                    <a:lnTo>
                      <a:pt x="957" y="39"/>
                    </a:lnTo>
                    <a:lnTo>
                      <a:pt x="957" y="39"/>
                    </a:lnTo>
                    <a:lnTo>
                      <a:pt x="957" y="39"/>
                    </a:lnTo>
                    <a:lnTo>
                      <a:pt x="957" y="39"/>
                    </a:lnTo>
                    <a:lnTo>
                      <a:pt x="957" y="39"/>
                    </a:lnTo>
                    <a:lnTo>
                      <a:pt x="957" y="39"/>
                    </a:lnTo>
                    <a:lnTo>
                      <a:pt x="963" y="39"/>
                    </a:lnTo>
                    <a:lnTo>
                      <a:pt x="963" y="39"/>
                    </a:lnTo>
                    <a:lnTo>
                      <a:pt x="963" y="39"/>
                    </a:lnTo>
                    <a:lnTo>
                      <a:pt x="963" y="39"/>
                    </a:lnTo>
                    <a:lnTo>
                      <a:pt x="963" y="39"/>
                    </a:lnTo>
                    <a:lnTo>
                      <a:pt x="963" y="39"/>
                    </a:lnTo>
                    <a:lnTo>
                      <a:pt x="963" y="39"/>
                    </a:lnTo>
                    <a:lnTo>
                      <a:pt x="970" y="39"/>
                    </a:lnTo>
                    <a:lnTo>
                      <a:pt x="970" y="39"/>
                    </a:lnTo>
                    <a:lnTo>
                      <a:pt x="970" y="39"/>
                    </a:lnTo>
                    <a:lnTo>
                      <a:pt x="970" y="39"/>
                    </a:lnTo>
                    <a:lnTo>
                      <a:pt x="970" y="39"/>
                    </a:lnTo>
                    <a:lnTo>
                      <a:pt x="970" y="39"/>
                    </a:lnTo>
                    <a:lnTo>
                      <a:pt x="970" y="39"/>
                    </a:lnTo>
                    <a:lnTo>
                      <a:pt x="976" y="39"/>
                    </a:lnTo>
                    <a:lnTo>
                      <a:pt x="976" y="39"/>
                    </a:lnTo>
                    <a:lnTo>
                      <a:pt x="976" y="39"/>
                    </a:lnTo>
                    <a:lnTo>
                      <a:pt x="976" y="39"/>
                    </a:lnTo>
                    <a:lnTo>
                      <a:pt x="976" y="39"/>
                    </a:lnTo>
                    <a:lnTo>
                      <a:pt x="976" y="39"/>
                    </a:lnTo>
                    <a:lnTo>
                      <a:pt x="976" y="39"/>
                    </a:lnTo>
                    <a:lnTo>
                      <a:pt x="982" y="39"/>
                    </a:lnTo>
                    <a:lnTo>
                      <a:pt x="982" y="39"/>
                    </a:lnTo>
                    <a:lnTo>
                      <a:pt x="982" y="39"/>
                    </a:lnTo>
                    <a:lnTo>
                      <a:pt x="982" y="39"/>
                    </a:lnTo>
                    <a:lnTo>
                      <a:pt x="982" y="39"/>
                    </a:lnTo>
                    <a:lnTo>
                      <a:pt x="982" y="39"/>
                    </a:lnTo>
                    <a:lnTo>
                      <a:pt x="982" y="39"/>
                    </a:lnTo>
                    <a:lnTo>
                      <a:pt x="989" y="39"/>
                    </a:lnTo>
                    <a:lnTo>
                      <a:pt x="989" y="39"/>
                    </a:lnTo>
                    <a:lnTo>
                      <a:pt x="989" y="39"/>
                    </a:lnTo>
                    <a:lnTo>
                      <a:pt x="989" y="39"/>
                    </a:lnTo>
                    <a:lnTo>
                      <a:pt x="989" y="39"/>
                    </a:lnTo>
                    <a:lnTo>
                      <a:pt x="989" y="39"/>
                    </a:lnTo>
                    <a:lnTo>
                      <a:pt x="989" y="39"/>
                    </a:lnTo>
                    <a:lnTo>
                      <a:pt x="995" y="39"/>
                    </a:lnTo>
                    <a:lnTo>
                      <a:pt x="995" y="39"/>
                    </a:lnTo>
                    <a:lnTo>
                      <a:pt x="995" y="39"/>
                    </a:lnTo>
                    <a:lnTo>
                      <a:pt x="995" y="39"/>
                    </a:lnTo>
                    <a:lnTo>
                      <a:pt x="995" y="39"/>
                    </a:lnTo>
                    <a:lnTo>
                      <a:pt x="995" y="39"/>
                    </a:lnTo>
                    <a:lnTo>
                      <a:pt x="995" y="39"/>
                    </a:lnTo>
                    <a:lnTo>
                      <a:pt x="1002" y="39"/>
                    </a:lnTo>
                    <a:lnTo>
                      <a:pt x="1002" y="39"/>
                    </a:lnTo>
                    <a:lnTo>
                      <a:pt x="1002" y="39"/>
                    </a:lnTo>
                    <a:lnTo>
                      <a:pt x="1002" y="39"/>
                    </a:lnTo>
                    <a:lnTo>
                      <a:pt x="1002" y="39"/>
                    </a:lnTo>
                    <a:lnTo>
                      <a:pt x="1002" y="39"/>
                    </a:lnTo>
                    <a:lnTo>
                      <a:pt x="1002" y="39"/>
                    </a:lnTo>
                    <a:lnTo>
                      <a:pt x="1008" y="39"/>
                    </a:lnTo>
                    <a:lnTo>
                      <a:pt x="1008" y="39"/>
                    </a:lnTo>
                    <a:lnTo>
                      <a:pt x="1008" y="39"/>
                    </a:lnTo>
                    <a:lnTo>
                      <a:pt x="1008" y="39"/>
                    </a:lnTo>
                    <a:lnTo>
                      <a:pt x="1008" y="39"/>
                    </a:lnTo>
                    <a:lnTo>
                      <a:pt x="1008" y="39"/>
                    </a:lnTo>
                    <a:lnTo>
                      <a:pt x="1008" y="39"/>
                    </a:lnTo>
                    <a:lnTo>
                      <a:pt x="1014" y="39"/>
                    </a:lnTo>
                    <a:lnTo>
                      <a:pt x="1014" y="39"/>
                    </a:lnTo>
                    <a:lnTo>
                      <a:pt x="1014" y="39"/>
                    </a:lnTo>
                    <a:lnTo>
                      <a:pt x="1014" y="39"/>
                    </a:lnTo>
                    <a:lnTo>
                      <a:pt x="1014" y="39"/>
                    </a:lnTo>
                    <a:lnTo>
                      <a:pt x="1014" y="39"/>
                    </a:lnTo>
                    <a:lnTo>
                      <a:pt x="1014" y="39"/>
                    </a:lnTo>
                    <a:lnTo>
                      <a:pt x="1021" y="39"/>
                    </a:lnTo>
                    <a:lnTo>
                      <a:pt x="1021" y="39"/>
                    </a:lnTo>
                    <a:lnTo>
                      <a:pt x="1021" y="39"/>
                    </a:lnTo>
                    <a:lnTo>
                      <a:pt x="1021" y="39"/>
                    </a:lnTo>
                    <a:lnTo>
                      <a:pt x="1021" y="39"/>
                    </a:lnTo>
                    <a:lnTo>
                      <a:pt x="1021" y="39"/>
                    </a:lnTo>
                    <a:lnTo>
                      <a:pt x="1021" y="39"/>
                    </a:lnTo>
                    <a:lnTo>
                      <a:pt x="1027" y="39"/>
                    </a:lnTo>
                    <a:lnTo>
                      <a:pt x="1027" y="39"/>
                    </a:lnTo>
                    <a:lnTo>
                      <a:pt x="1027" y="39"/>
                    </a:lnTo>
                    <a:lnTo>
                      <a:pt x="1027" y="39"/>
                    </a:lnTo>
                    <a:lnTo>
                      <a:pt x="1027" y="39"/>
                    </a:lnTo>
                    <a:lnTo>
                      <a:pt x="1027" y="39"/>
                    </a:lnTo>
                    <a:lnTo>
                      <a:pt x="1027" y="39"/>
                    </a:lnTo>
                    <a:lnTo>
                      <a:pt x="1034" y="39"/>
                    </a:lnTo>
                    <a:lnTo>
                      <a:pt x="1034" y="39"/>
                    </a:lnTo>
                    <a:lnTo>
                      <a:pt x="1034" y="39"/>
                    </a:lnTo>
                    <a:lnTo>
                      <a:pt x="1034" y="39"/>
                    </a:lnTo>
                    <a:lnTo>
                      <a:pt x="1034" y="39"/>
                    </a:lnTo>
                    <a:lnTo>
                      <a:pt x="1034" y="39"/>
                    </a:lnTo>
                    <a:lnTo>
                      <a:pt x="1034" y="39"/>
                    </a:lnTo>
                    <a:lnTo>
                      <a:pt x="1040" y="39"/>
                    </a:lnTo>
                    <a:lnTo>
                      <a:pt x="1040" y="39"/>
                    </a:lnTo>
                    <a:lnTo>
                      <a:pt x="1040" y="39"/>
                    </a:lnTo>
                    <a:lnTo>
                      <a:pt x="1040" y="39"/>
                    </a:lnTo>
                    <a:lnTo>
                      <a:pt x="1040" y="39"/>
                    </a:lnTo>
                    <a:lnTo>
                      <a:pt x="1040" y="39"/>
                    </a:lnTo>
                    <a:lnTo>
                      <a:pt x="1040" y="39"/>
                    </a:lnTo>
                    <a:lnTo>
                      <a:pt x="1046" y="39"/>
                    </a:lnTo>
                    <a:lnTo>
                      <a:pt x="1046" y="39"/>
                    </a:lnTo>
                    <a:lnTo>
                      <a:pt x="1046" y="39"/>
                    </a:lnTo>
                    <a:lnTo>
                      <a:pt x="1046" y="39"/>
                    </a:lnTo>
                    <a:lnTo>
                      <a:pt x="1046" y="39"/>
                    </a:lnTo>
                    <a:lnTo>
                      <a:pt x="1046" y="39"/>
                    </a:lnTo>
                    <a:lnTo>
                      <a:pt x="1053" y="39"/>
                    </a:lnTo>
                    <a:lnTo>
                      <a:pt x="1053" y="39"/>
                    </a:lnTo>
                    <a:lnTo>
                      <a:pt x="1053" y="39"/>
                    </a:lnTo>
                    <a:lnTo>
                      <a:pt x="1053" y="39"/>
                    </a:lnTo>
                    <a:lnTo>
                      <a:pt x="1053" y="39"/>
                    </a:lnTo>
                    <a:lnTo>
                      <a:pt x="1053" y="39"/>
                    </a:lnTo>
                    <a:lnTo>
                      <a:pt x="1053" y="39"/>
                    </a:lnTo>
                    <a:lnTo>
                      <a:pt x="1059" y="39"/>
                    </a:lnTo>
                    <a:lnTo>
                      <a:pt x="1059" y="39"/>
                    </a:lnTo>
                    <a:lnTo>
                      <a:pt x="1059" y="39"/>
                    </a:lnTo>
                    <a:lnTo>
                      <a:pt x="1059" y="39"/>
                    </a:lnTo>
                    <a:lnTo>
                      <a:pt x="1059" y="39"/>
                    </a:lnTo>
                    <a:lnTo>
                      <a:pt x="1059" y="39"/>
                    </a:lnTo>
                    <a:lnTo>
                      <a:pt x="1059" y="39"/>
                    </a:lnTo>
                    <a:lnTo>
                      <a:pt x="1065" y="39"/>
                    </a:lnTo>
                    <a:lnTo>
                      <a:pt x="1065" y="39"/>
                    </a:lnTo>
                    <a:lnTo>
                      <a:pt x="1065" y="39"/>
                    </a:lnTo>
                    <a:lnTo>
                      <a:pt x="1065" y="39"/>
                    </a:lnTo>
                    <a:lnTo>
                      <a:pt x="1065" y="39"/>
                    </a:lnTo>
                    <a:lnTo>
                      <a:pt x="1065" y="39"/>
                    </a:lnTo>
                    <a:lnTo>
                      <a:pt x="1065" y="39"/>
                    </a:lnTo>
                    <a:lnTo>
                      <a:pt x="1072" y="39"/>
                    </a:lnTo>
                    <a:lnTo>
                      <a:pt x="1072" y="39"/>
                    </a:lnTo>
                    <a:lnTo>
                      <a:pt x="1072" y="39"/>
                    </a:lnTo>
                    <a:lnTo>
                      <a:pt x="1072" y="39"/>
                    </a:lnTo>
                    <a:lnTo>
                      <a:pt x="1072" y="39"/>
                    </a:lnTo>
                    <a:lnTo>
                      <a:pt x="1072" y="39"/>
                    </a:lnTo>
                    <a:lnTo>
                      <a:pt x="1072" y="39"/>
                    </a:lnTo>
                    <a:lnTo>
                      <a:pt x="1078" y="39"/>
                    </a:lnTo>
                    <a:lnTo>
                      <a:pt x="1078" y="39"/>
                    </a:lnTo>
                    <a:lnTo>
                      <a:pt x="1078" y="39"/>
                    </a:lnTo>
                    <a:lnTo>
                      <a:pt x="1078" y="39"/>
                    </a:lnTo>
                    <a:lnTo>
                      <a:pt x="1078" y="39"/>
                    </a:lnTo>
                    <a:lnTo>
                      <a:pt x="1078" y="39"/>
                    </a:lnTo>
                    <a:lnTo>
                      <a:pt x="1078" y="39"/>
                    </a:lnTo>
                    <a:lnTo>
                      <a:pt x="1085" y="39"/>
                    </a:lnTo>
                    <a:lnTo>
                      <a:pt x="1085" y="39"/>
                    </a:lnTo>
                    <a:lnTo>
                      <a:pt x="1085" y="39"/>
                    </a:lnTo>
                    <a:lnTo>
                      <a:pt x="1085" y="39"/>
                    </a:lnTo>
                    <a:lnTo>
                      <a:pt x="1085" y="39"/>
                    </a:lnTo>
                    <a:lnTo>
                      <a:pt x="1085" y="39"/>
                    </a:lnTo>
                    <a:lnTo>
                      <a:pt x="1085" y="39"/>
                    </a:lnTo>
                    <a:lnTo>
                      <a:pt x="1091" y="39"/>
                    </a:lnTo>
                    <a:lnTo>
                      <a:pt x="1091" y="39"/>
                    </a:lnTo>
                    <a:lnTo>
                      <a:pt x="1091" y="39"/>
                    </a:lnTo>
                    <a:lnTo>
                      <a:pt x="1091" y="39"/>
                    </a:lnTo>
                    <a:lnTo>
                      <a:pt x="1091" y="39"/>
                    </a:lnTo>
                    <a:lnTo>
                      <a:pt x="1091" y="39"/>
                    </a:lnTo>
                    <a:lnTo>
                      <a:pt x="1091" y="39"/>
                    </a:lnTo>
                    <a:lnTo>
                      <a:pt x="1097" y="39"/>
                    </a:lnTo>
                    <a:lnTo>
                      <a:pt x="1097" y="39"/>
                    </a:lnTo>
                    <a:lnTo>
                      <a:pt x="1097" y="39"/>
                    </a:lnTo>
                    <a:lnTo>
                      <a:pt x="1097" y="39"/>
                    </a:lnTo>
                    <a:lnTo>
                      <a:pt x="1097" y="39"/>
                    </a:lnTo>
                    <a:lnTo>
                      <a:pt x="1097" y="39"/>
                    </a:lnTo>
                    <a:lnTo>
                      <a:pt x="1097" y="39"/>
                    </a:lnTo>
                    <a:lnTo>
                      <a:pt x="1104" y="39"/>
                    </a:lnTo>
                    <a:lnTo>
                      <a:pt x="1104" y="39"/>
                    </a:lnTo>
                    <a:lnTo>
                      <a:pt x="1104" y="39"/>
                    </a:lnTo>
                    <a:lnTo>
                      <a:pt x="1104" y="39"/>
                    </a:lnTo>
                    <a:lnTo>
                      <a:pt x="1104" y="39"/>
                    </a:lnTo>
                    <a:lnTo>
                      <a:pt x="1104" y="39"/>
                    </a:lnTo>
                    <a:lnTo>
                      <a:pt x="1104" y="39"/>
                    </a:lnTo>
                    <a:lnTo>
                      <a:pt x="1110" y="39"/>
                    </a:lnTo>
                    <a:lnTo>
                      <a:pt x="1110" y="39"/>
                    </a:lnTo>
                    <a:lnTo>
                      <a:pt x="1110" y="39"/>
                    </a:lnTo>
                    <a:lnTo>
                      <a:pt x="1110" y="39"/>
                    </a:lnTo>
                    <a:lnTo>
                      <a:pt x="1110" y="39"/>
                    </a:lnTo>
                    <a:lnTo>
                      <a:pt x="1110" y="39"/>
                    </a:lnTo>
                    <a:lnTo>
                      <a:pt x="1110" y="39"/>
                    </a:lnTo>
                    <a:lnTo>
                      <a:pt x="1116" y="39"/>
                    </a:lnTo>
                    <a:lnTo>
                      <a:pt x="1116" y="39"/>
                    </a:lnTo>
                    <a:lnTo>
                      <a:pt x="1116" y="39"/>
                    </a:lnTo>
                    <a:lnTo>
                      <a:pt x="1116" y="39"/>
                    </a:lnTo>
                    <a:lnTo>
                      <a:pt x="1116" y="39"/>
                    </a:lnTo>
                    <a:lnTo>
                      <a:pt x="1116" y="39"/>
                    </a:lnTo>
                    <a:lnTo>
                      <a:pt x="1116" y="39"/>
                    </a:lnTo>
                    <a:lnTo>
                      <a:pt x="1123" y="39"/>
                    </a:lnTo>
                    <a:lnTo>
                      <a:pt x="1123" y="39"/>
                    </a:lnTo>
                    <a:lnTo>
                      <a:pt x="1123" y="39"/>
                    </a:lnTo>
                    <a:lnTo>
                      <a:pt x="1123" y="39"/>
                    </a:lnTo>
                    <a:lnTo>
                      <a:pt x="1123" y="39"/>
                    </a:lnTo>
                    <a:lnTo>
                      <a:pt x="1123" y="39"/>
                    </a:lnTo>
                    <a:lnTo>
                      <a:pt x="1123" y="39"/>
                    </a:lnTo>
                    <a:lnTo>
                      <a:pt x="1129" y="39"/>
                    </a:lnTo>
                    <a:lnTo>
                      <a:pt x="1129" y="39"/>
                    </a:lnTo>
                    <a:lnTo>
                      <a:pt x="1129" y="39"/>
                    </a:lnTo>
                    <a:lnTo>
                      <a:pt x="1129" y="39"/>
                    </a:lnTo>
                    <a:lnTo>
                      <a:pt x="1129" y="39"/>
                    </a:lnTo>
                    <a:lnTo>
                      <a:pt x="1129" y="39"/>
                    </a:lnTo>
                    <a:lnTo>
                      <a:pt x="1129" y="39"/>
                    </a:lnTo>
                    <a:lnTo>
                      <a:pt x="1136" y="39"/>
                    </a:lnTo>
                    <a:lnTo>
                      <a:pt x="1136" y="39"/>
                    </a:lnTo>
                    <a:lnTo>
                      <a:pt x="1136" y="39"/>
                    </a:lnTo>
                    <a:lnTo>
                      <a:pt x="1136" y="39"/>
                    </a:lnTo>
                    <a:lnTo>
                      <a:pt x="1136" y="39"/>
                    </a:lnTo>
                    <a:lnTo>
                      <a:pt x="1136" y="39"/>
                    </a:lnTo>
                    <a:lnTo>
                      <a:pt x="1136" y="39"/>
                    </a:lnTo>
                    <a:lnTo>
                      <a:pt x="1142" y="39"/>
                    </a:lnTo>
                    <a:lnTo>
                      <a:pt x="1142" y="39"/>
                    </a:lnTo>
                    <a:lnTo>
                      <a:pt x="1142" y="39"/>
                    </a:lnTo>
                    <a:lnTo>
                      <a:pt x="1142" y="39"/>
                    </a:lnTo>
                    <a:lnTo>
                      <a:pt x="1142" y="39"/>
                    </a:lnTo>
                    <a:lnTo>
                      <a:pt x="1142" y="39"/>
                    </a:lnTo>
                    <a:lnTo>
                      <a:pt x="1148" y="39"/>
                    </a:lnTo>
                    <a:lnTo>
                      <a:pt x="1148" y="39"/>
                    </a:lnTo>
                    <a:lnTo>
                      <a:pt x="1148" y="39"/>
                    </a:lnTo>
                    <a:lnTo>
                      <a:pt x="1148" y="39"/>
                    </a:lnTo>
                    <a:lnTo>
                      <a:pt x="1148" y="39"/>
                    </a:lnTo>
                    <a:lnTo>
                      <a:pt x="1148" y="39"/>
                    </a:lnTo>
                    <a:lnTo>
                      <a:pt x="1148" y="39"/>
                    </a:lnTo>
                    <a:lnTo>
                      <a:pt x="1155" y="39"/>
                    </a:lnTo>
                    <a:lnTo>
                      <a:pt x="1155" y="39"/>
                    </a:lnTo>
                    <a:lnTo>
                      <a:pt x="1155" y="39"/>
                    </a:lnTo>
                    <a:lnTo>
                      <a:pt x="1155" y="39"/>
                    </a:lnTo>
                    <a:lnTo>
                      <a:pt x="1155" y="39"/>
                    </a:lnTo>
                    <a:lnTo>
                      <a:pt x="1155" y="39"/>
                    </a:lnTo>
                    <a:lnTo>
                      <a:pt x="1155" y="39"/>
                    </a:lnTo>
                    <a:lnTo>
                      <a:pt x="1161" y="39"/>
                    </a:lnTo>
                    <a:lnTo>
                      <a:pt x="1161" y="39"/>
                    </a:lnTo>
                    <a:lnTo>
                      <a:pt x="1161" y="39"/>
                    </a:lnTo>
                    <a:lnTo>
                      <a:pt x="1161" y="39"/>
                    </a:lnTo>
                    <a:lnTo>
                      <a:pt x="1161" y="39"/>
                    </a:lnTo>
                    <a:lnTo>
                      <a:pt x="1161" y="39"/>
                    </a:lnTo>
                    <a:lnTo>
                      <a:pt x="1161" y="39"/>
                    </a:lnTo>
                    <a:lnTo>
                      <a:pt x="1168" y="39"/>
                    </a:lnTo>
                    <a:lnTo>
                      <a:pt x="1168" y="39"/>
                    </a:lnTo>
                    <a:lnTo>
                      <a:pt x="1168" y="39"/>
                    </a:lnTo>
                    <a:lnTo>
                      <a:pt x="1168" y="39"/>
                    </a:lnTo>
                    <a:lnTo>
                      <a:pt x="1168" y="39"/>
                    </a:lnTo>
                    <a:lnTo>
                      <a:pt x="1168" y="39"/>
                    </a:lnTo>
                    <a:lnTo>
                      <a:pt x="1168" y="39"/>
                    </a:lnTo>
                    <a:lnTo>
                      <a:pt x="1174" y="39"/>
                    </a:lnTo>
                    <a:lnTo>
                      <a:pt x="1174" y="39"/>
                    </a:lnTo>
                    <a:lnTo>
                      <a:pt x="1174" y="39"/>
                    </a:lnTo>
                    <a:lnTo>
                      <a:pt x="1174" y="39"/>
                    </a:lnTo>
                    <a:lnTo>
                      <a:pt x="1174" y="39"/>
                    </a:lnTo>
                    <a:lnTo>
                      <a:pt x="1174" y="39"/>
                    </a:lnTo>
                    <a:lnTo>
                      <a:pt x="1174" y="39"/>
                    </a:lnTo>
                    <a:lnTo>
                      <a:pt x="1180" y="39"/>
                    </a:lnTo>
                    <a:lnTo>
                      <a:pt x="1180" y="39"/>
                    </a:lnTo>
                    <a:lnTo>
                      <a:pt x="1180" y="39"/>
                    </a:lnTo>
                    <a:lnTo>
                      <a:pt x="1180" y="39"/>
                    </a:lnTo>
                    <a:lnTo>
                      <a:pt x="1180" y="39"/>
                    </a:lnTo>
                    <a:lnTo>
                      <a:pt x="1180" y="39"/>
                    </a:lnTo>
                    <a:lnTo>
                      <a:pt x="1180" y="39"/>
                    </a:lnTo>
                    <a:lnTo>
                      <a:pt x="1187" y="39"/>
                    </a:lnTo>
                    <a:lnTo>
                      <a:pt x="1187" y="39"/>
                    </a:lnTo>
                    <a:lnTo>
                      <a:pt x="1187" y="39"/>
                    </a:lnTo>
                    <a:lnTo>
                      <a:pt x="1187" y="39"/>
                    </a:lnTo>
                    <a:lnTo>
                      <a:pt x="1187" y="39"/>
                    </a:lnTo>
                    <a:lnTo>
                      <a:pt x="1187" y="39"/>
                    </a:lnTo>
                    <a:lnTo>
                      <a:pt x="1187" y="39"/>
                    </a:lnTo>
                    <a:lnTo>
                      <a:pt x="1193" y="39"/>
                    </a:lnTo>
                    <a:lnTo>
                      <a:pt x="1193" y="39"/>
                    </a:lnTo>
                    <a:lnTo>
                      <a:pt x="1193" y="39"/>
                    </a:lnTo>
                    <a:lnTo>
                      <a:pt x="1193" y="39"/>
                    </a:lnTo>
                    <a:lnTo>
                      <a:pt x="1193" y="39"/>
                    </a:lnTo>
                    <a:lnTo>
                      <a:pt x="1193" y="39"/>
                    </a:lnTo>
                    <a:lnTo>
                      <a:pt x="1193" y="39"/>
                    </a:lnTo>
                    <a:lnTo>
                      <a:pt x="1199" y="39"/>
                    </a:lnTo>
                    <a:lnTo>
                      <a:pt x="1199" y="39"/>
                    </a:lnTo>
                    <a:lnTo>
                      <a:pt x="1199" y="39"/>
                    </a:lnTo>
                    <a:lnTo>
                      <a:pt x="1199" y="39"/>
                    </a:lnTo>
                    <a:lnTo>
                      <a:pt x="1199" y="39"/>
                    </a:lnTo>
                    <a:lnTo>
                      <a:pt x="1199" y="39"/>
                    </a:lnTo>
                    <a:lnTo>
                      <a:pt x="1199" y="39"/>
                    </a:lnTo>
                    <a:lnTo>
                      <a:pt x="1206" y="39"/>
                    </a:lnTo>
                    <a:lnTo>
                      <a:pt x="1206" y="39"/>
                    </a:lnTo>
                    <a:lnTo>
                      <a:pt x="1206" y="39"/>
                    </a:lnTo>
                    <a:lnTo>
                      <a:pt x="1206" y="39"/>
                    </a:lnTo>
                    <a:lnTo>
                      <a:pt x="1206" y="39"/>
                    </a:lnTo>
                    <a:lnTo>
                      <a:pt x="1206" y="39"/>
                    </a:lnTo>
                    <a:lnTo>
                      <a:pt x="1206" y="39"/>
                    </a:lnTo>
                    <a:lnTo>
                      <a:pt x="1212" y="39"/>
                    </a:lnTo>
                    <a:lnTo>
                      <a:pt x="1212" y="39"/>
                    </a:lnTo>
                    <a:lnTo>
                      <a:pt x="1212" y="39"/>
                    </a:lnTo>
                    <a:lnTo>
                      <a:pt x="1212" y="39"/>
                    </a:lnTo>
                    <a:lnTo>
                      <a:pt x="1212" y="39"/>
                    </a:lnTo>
                    <a:lnTo>
                      <a:pt x="1212" y="39"/>
                    </a:lnTo>
                    <a:lnTo>
                      <a:pt x="1212" y="39"/>
                    </a:lnTo>
                    <a:lnTo>
                      <a:pt x="1219" y="39"/>
                    </a:lnTo>
                    <a:lnTo>
                      <a:pt x="1219" y="39"/>
                    </a:lnTo>
                    <a:lnTo>
                      <a:pt x="1219" y="39"/>
                    </a:lnTo>
                    <a:lnTo>
                      <a:pt x="1219" y="39"/>
                    </a:lnTo>
                    <a:lnTo>
                      <a:pt x="1219" y="39"/>
                    </a:lnTo>
                    <a:lnTo>
                      <a:pt x="1219" y="39"/>
                    </a:lnTo>
                    <a:lnTo>
                      <a:pt x="1219" y="39"/>
                    </a:lnTo>
                    <a:lnTo>
                      <a:pt x="1225" y="39"/>
                    </a:lnTo>
                    <a:lnTo>
                      <a:pt x="1225" y="39"/>
                    </a:lnTo>
                    <a:lnTo>
                      <a:pt x="1225" y="39"/>
                    </a:lnTo>
                    <a:lnTo>
                      <a:pt x="1225" y="39"/>
                    </a:lnTo>
                    <a:lnTo>
                      <a:pt x="1225" y="39"/>
                    </a:lnTo>
                    <a:lnTo>
                      <a:pt x="1225" y="39"/>
                    </a:lnTo>
                    <a:lnTo>
                      <a:pt x="1225" y="39"/>
                    </a:lnTo>
                    <a:lnTo>
                      <a:pt x="1231" y="39"/>
                    </a:lnTo>
                    <a:lnTo>
                      <a:pt x="1231" y="39"/>
                    </a:lnTo>
                    <a:lnTo>
                      <a:pt x="1231" y="39"/>
                    </a:lnTo>
                    <a:lnTo>
                      <a:pt x="1231" y="39"/>
                    </a:lnTo>
                    <a:lnTo>
                      <a:pt x="1231" y="39"/>
                    </a:lnTo>
                    <a:lnTo>
                      <a:pt x="1231" y="39"/>
                    </a:lnTo>
                    <a:lnTo>
                      <a:pt x="1231" y="39"/>
                    </a:lnTo>
                    <a:lnTo>
                      <a:pt x="1238" y="39"/>
                    </a:lnTo>
                    <a:lnTo>
                      <a:pt x="1238" y="39"/>
                    </a:lnTo>
                    <a:lnTo>
                      <a:pt x="1238" y="39"/>
                    </a:lnTo>
                    <a:lnTo>
                      <a:pt x="1238" y="39"/>
                    </a:lnTo>
                    <a:lnTo>
                      <a:pt x="1238" y="39"/>
                    </a:lnTo>
                    <a:lnTo>
                      <a:pt x="1238" y="39"/>
                    </a:lnTo>
                    <a:lnTo>
                      <a:pt x="1238" y="39"/>
                    </a:lnTo>
                    <a:lnTo>
                      <a:pt x="1244" y="39"/>
                    </a:lnTo>
                    <a:lnTo>
                      <a:pt x="1244" y="39"/>
                    </a:lnTo>
                    <a:lnTo>
                      <a:pt x="1244" y="39"/>
                    </a:lnTo>
                    <a:lnTo>
                      <a:pt x="1244" y="39"/>
                    </a:lnTo>
                    <a:lnTo>
                      <a:pt x="1244" y="39"/>
                    </a:lnTo>
                    <a:lnTo>
                      <a:pt x="1244" y="39"/>
                    </a:lnTo>
                    <a:lnTo>
                      <a:pt x="1244" y="39"/>
                    </a:lnTo>
                    <a:lnTo>
                      <a:pt x="1251" y="39"/>
                    </a:lnTo>
                    <a:lnTo>
                      <a:pt x="1251" y="39"/>
                    </a:lnTo>
                    <a:lnTo>
                      <a:pt x="1251" y="39"/>
                    </a:lnTo>
                    <a:lnTo>
                      <a:pt x="1251" y="39"/>
                    </a:lnTo>
                    <a:lnTo>
                      <a:pt x="1251" y="39"/>
                    </a:lnTo>
                    <a:lnTo>
                      <a:pt x="1251" y="39"/>
                    </a:lnTo>
                    <a:lnTo>
                      <a:pt x="1251" y="39"/>
                    </a:lnTo>
                    <a:lnTo>
                      <a:pt x="1257" y="39"/>
                    </a:lnTo>
                    <a:lnTo>
                      <a:pt x="1257" y="39"/>
                    </a:lnTo>
                    <a:lnTo>
                      <a:pt x="1257" y="39"/>
                    </a:lnTo>
                    <a:lnTo>
                      <a:pt x="1257" y="39"/>
                    </a:lnTo>
                    <a:lnTo>
                      <a:pt x="1257" y="39"/>
                    </a:lnTo>
                    <a:lnTo>
                      <a:pt x="1257" y="39"/>
                    </a:lnTo>
                    <a:lnTo>
                      <a:pt x="1257" y="39"/>
                    </a:lnTo>
                    <a:lnTo>
                      <a:pt x="1263" y="39"/>
                    </a:lnTo>
                    <a:lnTo>
                      <a:pt x="1263" y="39"/>
                    </a:lnTo>
                    <a:lnTo>
                      <a:pt x="1263" y="39"/>
                    </a:lnTo>
                    <a:lnTo>
                      <a:pt x="1263" y="39"/>
                    </a:lnTo>
                    <a:lnTo>
                      <a:pt x="1263" y="39"/>
                    </a:lnTo>
                    <a:lnTo>
                      <a:pt x="1263" y="39"/>
                    </a:lnTo>
                    <a:lnTo>
                      <a:pt x="1263" y="39"/>
                    </a:lnTo>
                    <a:lnTo>
                      <a:pt x="1270" y="39"/>
                    </a:lnTo>
                    <a:lnTo>
                      <a:pt x="1270" y="39"/>
                    </a:lnTo>
                    <a:lnTo>
                      <a:pt x="1270" y="39"/>
                    </a:lnTo>
                    <a:lnTo>
                      <a:pt x="1270" y="39"/>
                    </a:lnTo>
                    <a:lnTo>
                      <a:pt x="1270" y="39"/>
                    </a:lnTo>
                    <a:lnTo>
                      <a:pt x="1270" y="39"/>
                    </a:lnTo>
                    <a:lnTo>
                      <a:pt x="1270" y="39"/>
                    </a:lnTo>
                    <a:lnTo>
                      <a:pt x="1276" y="39"/>
                    </a:lnTo>
                    <a:lnTo>
                      <a:pt x="1276" y="39"/>
                    </a:lnTo>
                    <a:lnTo>
                      <a:pt x="1276" y="39"/>
                    </a:lnTo>
                    <a:lnTo>
                      <a:pt x="1276" y="39"/>
                    </a:lnTo>
                    <a:lnTo>
                      <a:pt x="1276" y="39"/>
                    </a:lnTo>
                    <a:lnTo>
                      <a:pt x="1276" y="39"/>
                    </a:lnTo>
                    <a:lnTo>
                      <a:pt x="1276" y="39"/>
                    </a:lnTo>
                    <a:lnTo>
                      <a:pt x="1282" y="39"/>
                    </a:lnTo>
                    <a:lnTo>
                      <a:pt x="1282" y="39"/>
                    </a:lnTo>
                    <a:lnTo>
                      <a:pt x="1282" y="39"/>
                    </a:lnTo>
                    <a:lnTo>
                      <a:pt x="1282" y="39"/>
                    </a:lnTo>
                    <a:lnTo>
                      <a:pt x="1282" y="39"/>
                    </a:lnTo>
                    <a:lnTo>
                      <a:pt x="1282" y="39"/>
                    </a:lnTo>
                    <a:lnTo>
                      <a:pt x="1282" y="39"/>
                    </a:lnTo>
                    <a:lnTo>
                      <a:pt x="1289" y="39"/>
                    </a:lnTo>
                    <a:lnTo>
                      <a:pt x="1289" y="39"/>
                    </a:lnTo>
                    <a:lnTo>
                      <a:pt x="1289" y="39"/>
                    </a:lnTo>
                    <a:lnTo>
                      <a:pt x="1289" y="39"/>
                    </a:lnTo>
                    <a:lnTo>
                      <a:pt x="1289" y="39"/>
                    </a:lnTo>
                    <a:lnTo>
                      <a:pt x="1289" y="39"/>
                    </a:lnTo>
                    <a:lnTo>
                      <a:pt x="1289" y="39"/>
                    </a:lnTo>
                    <a:lnTo>
                      <a:pt x="1295" y="39"/>
                    </a:lnTo>
                    <a:lnTo>
                      <a:pt x="1295" y="39"/>
                    </a:lnTo>
                    <a:lnTo>
                      <a:pt x="1295" y="39"/>
                    </a:lnTo>
                    <a:lnTo>
                      <a:pt x="1295" y="39"/>
                    </a:lnTo>
                    <a:lnTo>
                      <a:pt x="1295" y="39"/>
                    </a:lnTo>
                    <a:lnTo>
                      <a:pt x="1295" y="39"/>
                    </a:lnTo>
                    <a:lnTo>
                      <a:pt x="1295" y="39"/>
                    </a:lnTo>
                    <a:lnTo>
                      <a:pt x="1302" y="39"/>
                    </a:lnTo>
                    <a:lnTo>
                      <a:pt x="1302" y="39"/>
                    </a:lnTo>
                    <a:lnTo>
                      <a:pt x="1302" y="39"/>
                    </a:lnTo>
                    <a:lnTo>
                      <a:pt x="1302" y="39"/>
                    </a:lnTo>
                    <a:lnTo>
                      <a:pt x="1302" y="39"/>
                    </a:lnTo>
                    <a:lnTo>
                      <a:pt x="1302" y="39"/>
                    </a:lnTo>
                    <a:lnTo>
                      <a:pt x="1302" y="39"/>
                    </a:lnTo>
                    <a:lnTo>
                      <a:pt x="1308" y="39"/>
                    </a:lnTo>
                    <a:lnTo>
                      <a:pt x="1308" y="39"/>
                    </a:lnTo>
                    <a:lnTo>
                      <a:pt x="1308" y="39"/>
                    </a:lnTo>
                    <a:lnTo>
                      <a:pt x="1308" y="39"/>
                    </a:lnTo>
                    <a:lnTo>
                      <a:pt x="1308" y="39"/>
                    </a:lnTo>
                    <a:lnTo>
                      <a:pt x="1308" y="39"/>
                    </a:lnTo>
                    <a:lnTo>
                      <a:pt x="1314" y="39"/>
                    </a:lnTo>
                    <a:lnTo>
                      <a:pt x="1314" y="39"/>
                    </a:lnTo>
                    <a:lnTo>
                      <a:pt x="1314" y="39"/>
                    </a:lnTo>
                    <a:lnTo>
                      <a:pt x="1314" y="39"/>
                    </a:lnTo>
                    <a:lnTo>
                      <a:pt x="1314" y="39"/>
                    </a:lnTo>
                    <a:lnTo>
                      <a:pt x="1314" y="39"/>
                    </a:lnTo>
                    <a:lnTo>
                      <a:pt x="1314" y="39"/>
                    </a:lnTo>
                    <a:lnTo>
                      <a:pt x="1321" y="39"/>
                    </a:lnTo>
                    <a:lnTo>
                      <a:pt x="1321" y="39"/>
                    </a:lnTo>
                    <a:lnTo>
                      <a:pt x="1321" y="39"/>
                    </a:lnTo>
                    <a:lnTo>
                      <a:pt x="1321" y="39"/>
                    </a:lnTo>
                    <a:lnTo>
                      <a:pt x="1321" y="39"/>
                    </a:lnTo>
                    <a:lnTo>
                      <a:pt x="1321" y="39"/>
                    </a:lnTo>
                    <a:lnTo>
                      <a:pt x="1321" y="39"/>
                    </a:lnTo>
                    <a:lnTo>
                      <a:pt x="1327" y="39"/>
                    </a:lnTo>
                    <a:lnTo>
                      <a:pt x="1327" y="39"/>
                    </a:lnTo>
                    <a:lnTo>
                      <a:pt x="1327" y="39"/>
                    </a:lnTo>
                    <a:lnTo>
                      <a:pt x="1327" y="39"/>
                    </a:lnTo>
                    <a:lnTo>
                      <a:pt x="1327" y="39"/>
                    </a:lnTo>
                    <a:lnTo>
                      <a:pt x="1327" y="39"/>
                    </a:lnTo>
                    <a:lnTo>
                      <a:pt x="1327" y="39"/>
                    </a:lnTo>
                    <a:lnTo>
                      <a:pt x="1333" y="39"/>
                    </a:lnTo>
                    <a:lnTo>
                      <a:pt x="1333" y="39"/>
                    </a:lnTo>
                    <a:lnTo>
                      <a:pt x="1333" y="39"/>
                    </a:lnTo>
                    <a:lnTo>
                      <a:pt x="1333" y="39"/>
                    </a:lnTo>
                    <a:lnTo>
                      <a:pt x="1333" y="39"/>
                    </a:lnTo>
                    <a:lnTo>
                      <a:pt x="1333" y="39"/>
                    </a:lnTo>
                    <a:lnTo>
                      <a:pt x="1333" y="39"/>
                    </a:lnTo>
                    <a:lnTo>
                      <a:pt x="1340" y="39"/>
                    </a:lnTo>
                    <a:lnTo>
                      <a:pt x="1340" y="39"/>
                    </a:lnTo>
                    <a:lnTo>
                      <a:pt x="1340" y="39"/>
                    </a:lnTo>
                    <a:lnTo>
                      <a:pt x="1340" y="39"/>
                    </a:lnTo>
                    <a:lnTo>
                      <a:pt x="1340" y="39"/>
                    </a:lnTo>
                    <a:lnTo>
                      <a:pt x="1340" y="39"/>
                    </a:lnTo>
                    <a:lnTo>
                      <a:pt x="1340" y="39"/>
                    </a:lnTo>
                    <a:lnTo>
                      <a:pt x="1346" y="39"/>
                    </a:lnTo>
                    <a:lnTo>
                      <a:pt x="1346" y="39"/>
                    </a:lnTo>
                    <a:lnTo>
                      <a:pt x="1346" y="39"/>
                    </a:lnTo>
                    <a:lnTo>
                      <a:pt x="1346" y="39"/>
                    </a:lnTo>
                    <a:lnTo>
                      <a:pt x="1346" y="39"/>
                    </a:lnTo>
                    <a:lnTo>
                      <a:pt x="1346" y="39"/>
                    </a:lnTo>
                    <a:lnTo>
                      <a:pt x="1346" y="39"/>
                    </a:lnTo>
                    <a:lnTo>
                      <a:pt x="1353" y="39"/>
                    </a:lnTo>
                    <a:lnTo>
                      <a:pt x="1353" y="39"/>
                    </a:lnTo>
                    <a:lnTo>
                      <a:pt x="1353" y="39"/>
                    </a:lnTo>
                    <a:lnTo>
                      <a:pt x="1353" y="39"/>
                    </a:lnTo>
                    <a:lnTo>
                      <a:pt x="1353" y="39"/>
                    </a:lnTo>
                    <a:lnTo>
                      <a:pt x="1353" y="39"/>
                    </a:lnTo>
                    <a:lnTo>
                      <a:pt x="1353" y="39"/>
                    </a:lnTo>
                    <a:lnTo>
                      <a:pt x="1359" y="39"/>
                    </a:lnTo>
                    <a:lnTo>
                      <a:pt x="1359" y="39"/>
                    </a:lnTo>
                    <a:lnTo>
                      <a:pt x="1359" y="39"/>
                    </a:lnTo>
                    <a:lnTo>
                      <a:pt x="1359" y="39"/>
                    </a:lnTo>
                    <a:lnTo>
                      <a:pt x="1359" y="39"/>
                    </a:lnTo>
                    <a:lnTo>
                      <a:pt x="1359" y="39"/>
                    </a:lnTo>
                    <a:lnTo>
                      <a:pt x="1359" y="39"/>
                    </a:lnTo>
                    <a:lnTo>
                      <a:pt x="1365" y="39"/>
                    </a:lnTo>
                    <a:lnTo>
                      <a:pt x="1365" y="39"/>
                    </a:lnTo>
                    <a:lnTo>
                      <a:pt x="1365" y="39"/>
                    </a:lnTo>
                    <a:lnTo>
                      <a:pt x="1365" y="39"/>
                    </a:lnTo>
                    <a:lnTo>
                      <a:pt x="1365" y="39"/>
                    </a:lnTo>
                    <a:lnTo>
                      <a:pt x="1365" y="39"/>
                    </a:lnTo>
                    <a:lnTo>
                      <a:pt x="1365" y="39"/>
                    </a:lnTo>
                    <a:lnTo>
                      <a:pt x="1372" y="39"/>
                    </a:lnTo>
                    <a:lnTo>
                      <a:pt x="1372" y="39"/>
                    </a:lnTo>
                    <a:lnTo>
                      <a:pt x="1372" y="39"/>
                    </a:lnTo>
                    <a:lnTo>
                      <a:pt x="1372" y="39"/>
                    </a:lnTo>
                    <a:lnTo>
                      <a:pt x="1372" y="39"/>
                    </a:lnTo>
                    <a:lnTo>
                      <a:pt x="1372" y="39"/>
                    </a:lnTo>
                    <a:lnTo>
                      <a:pt x="1378" y="39"/>
                    </a:lnTo>
                    <a:lnTo>
                      <a:pt x="1378" y="39"/>
                    </a:lnTo>
                    <a:lnTo>
                      <a:pt x="1378" y="39"/>
                    </a:lnTo>
                    <a:lnTo>
                      <a:pt x="1378" y="39"/>
                    </a:lnTo>
                    <a:lnTo>
                      <a:pt x="1378" y="39"/>
                    </a:lnTo>
                    <a:lnTo>
                      <a:pt x="1378" y="39"/>
                    </a:lnTo>
                    <a:lnTo>
                      <a:pt x="1378" y="39"/>
                    </a:lnTo>
                    <a:lnTo>
                      <a:pt x="1378" y="39"/>
                    </a:lnTo>
                    <a:lnTo>
                      <a:pt x="1385" y="39"/>
                    </a:lnTo>
                    <a:lnTo>
                      <a:pt x="1385" y="39"/>
                    </a:lnTo>
                    <a:lnTo>
                      <a:pt x="1385" y="39"/>
                    </a:lnTo>
                    <a:lnTo>
                      <a:pt x="1385" y="39"/>
                    </a:lnTo>
                    <a:lnTo>
                      <a:pt x="1385" y="39"/>
                    </a:lnTo>
                    <a:lnTo>
                      <a:pt x="1385" y="39"/>
                    </a:lnTo>
                    <a:lnTo>
                      <a:pt x="1385" y="39"/>
                    </a:lnTo>
                    <a:lnTo>
                      <a:pt x="1391" y="39"/>
                    </a:lnTo>
                    <a:lnTo>
                      <a:pt x="1391" y="39"/>
                    </a:lnTo>
                    <a:lnTo>
                      <a:pt x="1391" y="39"/>
                    </a:lnTo>
                    <a:lnTo>
                      <a:pt x="1391" y="39"/>
                    </a:lnTo>
                    <a:lnTo>
                      <a:pt x="1391" y="39"/>
                    </a:lnTo>
                    <a:lnTo>
                      <a:pt x="1391" y="39"/>
                    </a:lnTo>
                    <a:lnTo>
                      <a:pt x="1397" y="39"/>
                    </a:lnTo>
                    <a:lnTo>
                      <a:pt x="1397" y="39"/>
                    </a:lnTo>
                    <a:lnTo>
                      <a:pt x="1397" y="39"/>
                    </a:lnTo>
                    <a:lnTo>
                      <a:pt x="1397" y="39"/>
                    </a:lnTo>
                    <a:lnTo>
                      <a:pt x="1397" y="39"/>
                    </a:lnTo>
                    <a:lnTo>
                      <a:pt x="1397" y="39"/>
                    </a:lnTo>
                    <a:lnTo>
                      <a:pt x="1397" y="39"/>
                    </a:lnTo>
                    <a:lnTo>
                      <a:pt x="1404" y="39"/>
                    </a:lnTo>
                    <a:lnTo>
                      <a:pt x="1404" y="39"/>
                    </a:lnTo>
                    <a:lnTo>
                      <a:pt x="1404" y="39"/>
                    </a:lnTo>
                    <a:lnTo>
                      <a:pt x="1404" y="39"/>
                    </a:lnTo>
                    <a:lnTo>
                      <a:pt x="1404" y="39"/>
                    </a:lnTo>
                    <a:lnTo>
                      <a:pt x="1404" y="39"/>
                    </a:lnTo>
                    <a:lnTo>
                      <a:pt x="1404" y="39"/>
                    </a:lnTo>
                    <a:lnTo>
                      <a:pt x="1404" y="39"/>
                    </a:lnTo>
                    <a:lnTo>
                      <a:pt x="1410" y="39"/>
                    </a:lnTo>
                    <a:lnTo>
                      <a:pt x="1410" y="39"/>
                    </a:lnTo>
                    <a:lnTo>
                      <a:pt x="1410" y="39"/>
                    </a:lnTo>
                    <a:lnTo>
                      <a:pt x="1410" y="39"/>
                    </a:lnTo>
                    <a:lnTo>
                      <a:pt x="1410" y="39"/>
                    </a:lnTo>
                    <a:lnTo>
                      <a:pt x="1410" y="39"/>
                    </a:lnTo>
                    <a:lnTo>
                      <a:pt x="1410" y="39"/>
                    </a:lnTo>
                    <a:lnTo>
                      <a:pt x="1416" y="39"/>
                    </a:lnTo>
                    <a:lnTo>
                      <a:pt x="1416" y="39"/>
                    </a:lnTo>
                    <a:lnTo>
                      <a:pt x="1416" y="39"/>
                    </a:lnTo>
                    <a:lnTo>
                      <a:pt x="1416" y="39"/>
                    </a:lnTo>
                    <a:lnTo>
                      <a:pt x="1416" y="39"/>
                    </a:lnTo>
                    <a:lnTo>
                      <a:pt x="1416" y="39"/>
                    </a:lnTo>
                    <a:lnTo>
                      <a:pt x="1416" y="39"/>
                    </a:lnTo>
                    <a:lnTo>
                      <a:pt x="1423" y="39"/>
                    </a:lnTo>
                    <a:lnTo>
                      <a:pt x="1423" y="39"/>
                    </a:lnTo>
                    <a:lnTo>
                      <a:pt x="1423" y="39"/>
                    </a:lnTo>
                    <a:lnTo>
                      <a:pt x="1423" y="39"/>
                    </a:lnTo>
                    <a:lnTo>
                      <a:pt x="1423" y="39"/>
                    </a:lnTo>
                    <a:lnTo>
                      <a:pt x="1423" y="39"/>
                    </a:lnTo>
                    <a:lnTo>
                      <a:pt x="1423" y="39"/>
                    </a:lnTo>
                    <a:lnTo>
                      <a:pt x="1429" y="39"/>
                    </a:lnTo>
                    <a:lnTo>
                      <a:pt x="1429" y="39"/>
                    </a:lnTo>
                    <a:lnTo>
                      <a:pt x="1429" y="39"/>
                    </a:lnTo>
                    <a:lnTo>
                      <a:pt x="1429" y="39"/>
                    </a:lnTo>
                    <a:lnTo>
                      <a:pt x="1429" y="39"/>
                    </a:lnTo>
                    <a:lnTo>
                      <a:pt x="1429" y="39"/>
                    </a:lnTo>
                    <a:lnTo>
                      <a:pt x="1429" y="39"/>
                    </a:lnTo>
                    <a:lnTo>
                      <a:pt x="1436" y="39"/>
                    </a:lnTo>
                    <a:lnTo>
                      <a:pt x="1436" y="39"/>
                    </a:lnTo>
                    <a:lnTo>
                      <a:pt x="1436" y="39"/>
                    </a:lnTo>
                    <a:lnTo>
                      <a:pt x="1436" y="39"/>
                    </a:lnTo>
                    <a:lnTo>
                      <a:pt x="1436" y="39"/>
                    </a:lnTo>
                    <a:lnTo>
                      <a:pt x="1436" y="39"/>
                    </a:lnTo>
                    <a:lnTo>
                      <a:pt x="1436" y="39"/>
                    </a:lnTo>
                    <a:lnTo>
                      <a:pt x="1442" y="39"/>
                    </a:lnTo>
                    <a:lnTo>
                      <a:pt x="1442" y="39"/>
                    </a:lnTo>
                    <a:lnTo>
                      <a:pt x="1442" y="39"/>
                    </a:lnTo>
                    <a:lnTo>
                      <a:pt x="1442" y="39"/>
                    </a:lnTo>
                    <a:lnTo>
                      <a:pt x="1442" y="39"/>
                    </a:lnTo>
                    <a:lnTo>
                      <a:pt x="1442" y="39"/>
                    </a:lnTo>
                    <a:lnTo>
                      <a:pt x="1442" y="39"/>
                    </a:lnTo>
                    <a:lnTo>
                      <a:pt x="1448" y="39"/>
                    </a:lnTo>
                    <a:lnTo>
                      <a:pt x="1448" y="39"/>
                    </a:lnTo>
                    <a:lnTo>
                      <a:pt x="1448" y="39"/>
                    </a:lnTo>
                    <a:lnTo>
                      <a:pt x="1448" y="39"/>
                    </a:lnTo>
                    <a:lnTo>
                      <a:pt x="1448" y="39"/>
                    </a:lnTo>
                    <a:lnTo>
                      <a:pt x="1448" y="39"/>
                    </a:lnTo>
                    <a:lnTo>
                      <a:pt x="1448" y="39"/>
                    </a:lnTo>
                    <a:lnTo>
                      <a:pt x="1455" y="39"/>
                    </a:lnTo>
                    <a:lnTo>
                      <a:pt x="1455" y="39"/>
                    </a:lnTo>
                    <a:lnTo>
                      <a:pt x="1455" y="39"/>
                    </a:lnTo>
                    <a:lnTo>
                      <a:pt x="1455" y="39"/>
                    </a:lnTo>
                    <a:lnTo>
                      <a:pt x="1455" y="39"/>
                    </a:lnTo>
                    <a:lnTo>
                      <a:pt x="1455" y="39"/>
                    </a:lnTo>
                    <a:lnTo>
                      <a:pt x="1461" y="39"/>
                    </a:lnTo>
                    <a:lnTo>
                      <a:pt x="1461" y="39"/>
                    </a:lnTo>
                    <a:lnTo>
                      <a:pt x="1461" y="39"/>
                    </a:lnTo>
                    <a:lnTo>
                      <a:pt x="1461" y="39"/>
                    </a:lnTo>
                    <a:lnTo>
                      <a:pt x="1461" y="39"/>
                    </a:lnTo>
                    <a:lnTo>
                      <a:pt x="1461" y="39"/>
                    </a:lnTo>
                    <a:lnTo>
                      <a:pt x="1461" y="39"/>
                    </a:lnTo>
                    <a:lnTo>
                      <a:pt x="1468" y="39"/>
                    </a:lnTo>
                    <a:lnTo>
                      <a:pt x="1468" y="39"/>
                    </a:lnTo>
                    <a:lnTo>
                      <a:pt x="1468" y="39"/>
                    </a:lnTo>
                    <a:lnTo>
                      <a:pt x="1468" y="39"/>
                    </a:lnTo>
                    <a:lnTo>
                      <a:pt x="1468" y="39"/>
                    </a:lnTo>
                    <a:lnTo>
                      <a:pt x="1468" y="39"/>
                    </a:lnTo>
                    <a:lnTo>
                      <a:pt x="1468" y="39"/>
                    </a:lnTo>
                    <a:lnTo>
                      <a:pt x="1474" y="39"/>
                    </a:lnTo>
                    <a:lnTo>
                      <a:pt x="1474" y="39"/>
                    </a:lnTo>
                    <a:lnTo>
                      <a:pt x="1474" y="39"/>
                    </a:lnTo>
                    <a:lnTo>
                      <a:pt x="1474" y="39"/>
                    </a:lnTo>
                    <a:lnTo>
                      <a:pt x="1474" y="39"/>
                    </a:lnTo>
                    <a:lnTo>
                      <a:pt x="1474" y="39"/>
                    </a:lnTo>
                    <a:lnTo>
                      <a:pt x="1474" y="39"/>
                    </a:lnTo>
                    <a:lnTo>
                      <a:pt x="1480" y="39"/>
                    </a:lnTo>
                    <a:lnTo>
                      <a:pt x="1480" y="39"/>
                    </a:lnTo>
                    <a:lnTo>
                      <a:pt x="1480" y="39"/>
                    </a:lnTo>
                    <a:lnTo>
                      <a:pt x="1480" y="39"/>
                    </a:lnTo>
                    <a:lnTo>
                      <a:pt x="1480" y="39"/>
                    </a:lnTo>
                    <a:lnTo>
                      <a:pt x="1480" y="39"/>
                    </a:lnTo>
                    <a:lnTo>
                      <a:pt x="1480" y="39"/>
                    </a:lnTo>
                    <a:lnTo>
                      <a:pt x="1487" y="39"/>
                    </a:lnTo>
                    <a:lnTo>
                      <a:pt x="1487" y="39"/>
                    </a:lnTo>
                    <a:lnTo>
                      <a:pt x="1487" y="39"/>
                    </a:lnTo>
                    <a:lnTo>
                      <a:pt x="1487" y="39"/>
                    </a:lnTo>
                    <a:lnTo>
                      <a:pt x="1487" y="39"/>
                    </a:lnTo>
                    <a:lnTo>
                      <a:pt x="1487" y="39"/>
                    </a:lnTo>
                    <a:lnTo>
                      <a:pt x="1487" y="39"/>
                    </a:lnTo>
                    <a:lnTo>
                      <a:pt x="1493" y="39"/>
                    </a:lnTo>
                    <a:lnTo>
                      <a:pt x="1493" y="39"/>
                    </a:lnTo>
                    <a:lnTo>
                      <a:pt x="1493" y="39"/>
                    </a:lnTo>
                    <a:lnTo>
                      <a:pt x="1493" y="39"/>
                    </a:lnTo>
                    <a:lnTo>
                      <a:pt x="1493" y="39"/>
                    </a:lnTo>
                    <a:lnTo>
                      <a:pt x="1493" y="39"/>
                    </a:lnTo>
                    <a:lnTo>
                      <a:pt x="1493" y="39"/>
                    </a:lnTo>
                    <a:lnTo>
                      <a:pt x="1499" y="39"/>
                    </a:lnTo>
                    <a:lnTo>
                      <a:pt x="1499" y="39"/>
                    </a:lnTo>
                    <a:lnTo>
                      <a:pt x="1499" y="39"/>
                    </a:lnTo>
                    <a:lnTo>
                      <a:pt x="1499" y="39"/>
                    </a:lnTo>
                    <a:lnTo>
                      <a:pt x="1499" y="39"/>
                    </a:lnTo>
                    <a:lnTo>
                      <a:pt x="1499" y="39"/>
                    </a:lnTo>
                    <a:lnTo>
                      <a:pt x="1499" y="39"/>
                    </a:lnTo>
                    <a:lnTo>
                      <a:pt x="1506" y="39"/>
                    </a:lnTo>
                    <a:lnTo>
                      <a:pt x="1506" y="39"/>
                    </a:lnTo>
                    <a:lnTo>
                      <a:pt x="1506" y="39"/>
                    </a:lnTo>
                    <a:lnTo>
                      <a:pt x="1506" y="39"/>
                    </a:lnTo>
                    <a:lnTo>
                      <a:pt x="1506" y="39"/>
                    </a:lnTo>
                    <a:lnTo>
                      <a:pt x="1506" y="39"/>
                    </a:lnTo>
                    <a:lnTo>
                      <a:pt x="1506" y="39"/>
                    </a:lnTo>
                    <a:lnTo>
                      <a:pt x="1512" y="39"/>
                    </a:lnTo>
                    <a:lnTo>
                      <a:pt x="1512" y="39"/>
                    </a:lnTo>
                    <a:lnTo>
                      <a:pt x="1512" y="39"/>
                    </a:lnTo>
                    <a:lnTo>
                      <a:pt x="1512" y="39"/>
                    </a:lnTo>
                    <a:lnTo>
                      <a:pt x="1512" y="39"/>
                    </a:lnTo>
                    <a:lnTo>
                      <a:pt x="1512" y="39"/>
                    </a:lnTo>
                    <a:lnTo>
                      <a:pt x="1512" y="39"/>
                    </a:lnTo>
                    <a:lnTo>
                      <a:pt x="1519" y="39"/>
                    </a:lnTo>
                    <a:lnTo>
                      <a:pt x="1519" y="39"/>
                    </a:lnTo>
                    <a:lnTo>
                      <a:pt x="1519" y="39"/>
                    </a:lnTo>
                    <a:lnTo>
                      <a:pt x="1519" y="39"/>
                    </a:lnTo>
                    <a:lnTo>
                      <a:pt x="1519" y="39"/>
                    </a:lnTo>
                    <a:lnTo>
                      <a:pt x="1519" y="39"/>
                    </a:lnTo>
                    <a:lnTo>
                      <a:pt x="1519" y="39"/>
                    </a:lnTo>
                    <a:lnTo>
                      <a:pt x="1525" y="39"/>
                    </a:lnTo>
                    <a:lnTo>
                      <a:pt x="1525" y="39"/>
                    </a:lnTo>
                    <a:lnTo>
                      <a:pt x="1525" y="39"/>
                    </a:lnTo>
                    <a:lnTo>
                      <a:pt x="1525" y="39"/>
                    </a:lnTo>
                    <a:lnTo>
                      <a:pt x="1525" y="39"/>
                    </a:lnTo>
                    <a:lnTo>
                      <a:pt x="1525" y="39"/>
                    </a:lnTo>
                    <a:lnTo>
                      <a:pt x="1531" y="39"/>
                    </a:lnTo>
                    <a:lnTo>
                      <a:pt x="1531" y="39"/>
                    </a:lnTo>
                    <a:lnTo>
                      <a:pt x="1531" y="39"/>
                    </a:lnTo>
                    <a:lnTo>
                      <a:pt x="1531" y="39"/>
                    </a:lnTo>
                    <a:lnTo>
                      <a:pt x="1531" y="39"/>
                    </a:lnTo>
                    <a:lnTo>
                      <a:pt x="1531" y="39"/>
                    </a:lnTo>
                    <a:lnTo>
                      <a:pt x="1531" y="39"/>
                    </a:lnTo>
                    <a:lnTo>
                      <a:pt x="1531" y="39"/>
                    </a:lnTo>
                    <a:lnTo>
                      <a:pt x="1538" y="39"/>
                    </a:lnTo>
                    <a:lnTo>
                      <a:pt x="1538" y="39"/>
                    </a:lnTo>
                    <a:lnTo>
                      <a:pt x="1538" y="39"/>
                    </a:lnTo>
                    <a:lnTo>
                      <a:pt x="1538" y="39"/>
                    </a:lnTo>
                    <a:lnTo>
                      <a:pt x="1538" y="39"/>
                    </a:lnTo>
                    <a:lnTo>
                      <a:pt x="1538" y="39"/>
                    </a:lnTo>
                    <a:lnTo>
                      <a:pt x="1538" y="39"/>
                    </a:lnTo>
                    <a:lnTo>
                      <a:pt x="1544" y="39"/>
                    </a:lnTo>
                    <a:lnTo>
                      <a:pt x="1544" y="39"/>
                    </a:lnTo>
                    <a:lnTo>
                      <a:pt x="1544" y="39"/>
                    </a:lnTo>
                    <a:lnTo>
                      <a:pt x="1544" y="39"/>
                    </a:lnTo>
                    <a:lnTo>
                      <a:pt x="1544" y="39"/>
                    </a:lnTo>
                    <a:lnTo>
                      <a:pt x="1544" y="39"/>
                    </a:lnTo>
                    <a:lnTo>
                      <a:pt x="1544" y="39"/>
                    </a:lnTo>
                    <a:lnTo>
                      <a:pt x="1550" y="39"/>
                    </a:lnTo>
                    <a:lnTo>
                      <a:pt x="1550" y="39"/>
                    </a:lnTo>
                    <a:lnTo>
                      <a:pt x="1550" y="39"/>
                    </a:lnTo>
                    <a:lnTo>
                      <a:pt x="1550" y="39"/>
                    </a:lnTo>
                    <a:lnTo>
                      <a:pt x="1550" y="39"/>
                    </a:lnTo>
                    <a:lnTo>
                      <a:pt x="1550" y="39"/>
                    </a:lnTo>
                    <a:lnTo>
                      <a:pt x="1550" y="39"/>
                    </a:lnTo>
                    <a:lnTo>
                      <a:pt x="1557" y="39"/>
                    </a:lnTo>
                    <a:lnTo>
                      <a:pt x="1557" y="39"/>
                    </a:lnTo>
                    <a:lnTo>
                      <a:pt x="1557" y="39"/>
                    </a:lnTo>
                    <a:lnTo>
                      <a:pt x="1557" y="39"/>
                    </a:lnTo>
                    <a:lnTo>
                      <a:pt x="1557" y="39"/>
                    </a:lnTo>
                    <a:lnTo>
                      <a:pt x="1557" y="39"/>
                    </a:lnTo>
                    <a:lnTo>
                      <a:pt x="1563" y="39"/>
                    </a:lnTo>
                    <a:lnTo>
                      <a:pt x="1563" y="39"/>
                    </a:lnTo>
                    <a:lnTo>
                      <a:pt x="1563" y="39"/>
                    </a:lnTo>
                    <a:lnTo>
                      <a:pt x="1563" y="39"/>
                    </a:lnTo>
                    <a:lnTo>
                      <a:pt x="1563" y="39"/>
                    </a:lnTo>
                    <a:lnTo>
                      <a:pt x="1563" y="39"/>
                    </a:lnTo>
                    <a:lnTo>
                      <a:pt x="1563" y="39"/>
                    </a:lnTo>
                    <a:lnTo>
                      <a:pt x="1570" y="39"/>
                    </a:lnTo>
                    <a:lnTo>
                      <a:pt x="1570" y="39"/>
                    </a:lnTo>
                    <a:lnTo>
                      <a:pt x="1570" y="39"/>
                    </a:lnTo>
                    <a:lnTo>
                      <a:pt x="1570" y="39"/>
                    </a:lnTo>
                    <a:lnTo>
                      <a:pt x="1570" y="39"/>
                    </a:lnTo>
                    <a:lnTo>
                      <a:pt x="1570" y="39"/>
                    </a:lnTo>
                    <a:lnTo>
                      <a:pt x="1570" y="39"/>
                    </a:lnTo>
                    <a:lnTo>
                      <a:pt x="1576" y="39"/>
                    </a:lnTo>
                    <a:lnTo>
                      <a:pt x="1576" y="39"/>
                    </a:lnTo>
                    <a:lnTo>
                      <a:pt x="1576" y="39"/>
                    </a:lnTo>
                    <a:lnTo>
                      <a:pt x="1576" y="39"/>
                    </a:lnTo>
                    <a:lnTo>
                      <a:pt x="1576" y="39"/>
                    </a:lnTo>
                    <a:lnTo>
                      <a:pt x="1576" y="39"/>
                    </a:lnTo>
                    <a:lnTo>
                      <a:pt x="1576" y="39"/>
                    </a:lnTo>
                    <a:lnTo>
                      <a:pt x="1582" y="39"/>
                    </a:lnTo>
                    <a:lnTo>
                      <a:pt x="1582" y="39"/>
                    </a:lnTo>
                    <a:lnTo>
                      <a:pt x="1582" y="39"/>
                    </a:lnTo>
                    <a:lnTo>
                      <a:pt x="1582" y="39"/>
                    </a:lnTo>
                    <a:lnTo>
                      <a:pt x="1582" y="39"/>
                    </a:lnTo>
                    <a:lnTo>
                      <a:pt x="1582" y="39"/>
                    </a:lnTo>
                    <a:lnTo>
                      <a:pt x="1582" y="39"/>
                    </a:lnTo>
                    <a:lnTo>
                      <a:pt x="1589" y="39"/>
                    </a:lnTo>
                    <a:lnTo>
                      <a:pt x="1589" y="39"/>
                    </a:lnTo>
                    <a:lnTo>
                      <a:pt x="1589" y="39"/>
                    </a:lnTo>
                    <a:lnTo>
                      <a:pt x="1589" y="39"/>
                    </a:lnTo>
                    <a:lnTo>
                      <a:pt x="1589" y="39"/>
                    </a:lnTo>
                    <a:lnTo>
                      <a:pt x="1589" y="39"/>
                    </a:lnTo>
                    <a:lnTo>
                      <a:pt x="1589" y="39"/>
                    </a:lnTo>
                    <a:lnTo>
                      <a:pt x="1595" y="39"/>
                    </a:lnTo>
                    <a:lnTo>
                      <a:pt x="1595" y="39"/>
                    </a:lnTo>
                    <a:lnTo>
                      <a:pt x="1595" y="39"/>
                    </a:lnTo>
                    <a:lnTo>
                      <a:pt x="1595" y="39"/>
                    </a:lnTo>
                    <a:lnTo>
                      <a:pt x="1595" y="39"/>
                    </a:lnTo>
                    <a:lnTo>
                      <a:pt x="1595" y="39"/>
                    </a:lnTo>
                    <a:lnTo>
                      <a:pt x="1595" y="39"/>
                    </a:lnTo>
                    <a:lnTo>
                      <a:pt x="1602" y="39"/>
                    </a:lnTo>
                    <a:lnTo>
                      <a:pt x="1602" y="39"/>
                    </a:lnTo>
                    <a:lnTo>
                      <a:pt x="1602" y="39"/>
                    </a:lnTo>
                    <a:lnTo>
                      <a:pt x="1602" y="39"/>
                    </a:lnTo>
                    <a:lnTo>
                      <a:pt x="1602" y="39"/>
                    </a:lnTo>
                    <a:lnTo>
                      <a:pt x="1602" y="39"/>
                    </a:lnTo>
                    <a:lnTo>
                      <a:pt x="1602" y="39"/>
                    </a:lnTo>
                    <a:lnTo>
                      <a:pt x="1608" y="39"/>
                    </a:lnTo>
                    <a:lnTo>
                      <a:pt x="1608" y="39"/>
                    </a:lnTo>
                    <a:lnTo>
                      <a:pt x="1608" y="39"/>
                    </a:lnTo>
                    <a:lnTo>
                      <a:pt x="1608" y="39"/>
                    </a:lnTo>
                    <a:lnTo>
                      <a:pt x="1608" y="39"/>
                    </a:lnTo>
                    <a:lnTo>
                      <a:pt x="1608" y="39"/>
                    </a:lnTo>
                    <a:lnTo>
                      <a:pt x="1608" y="39"/>
                    </a:lnTo>
                    <a:lnTo>
                      <a:pt x="1614" y="39"/>
                    </a:lnTo>
                    <a:lnTo>
                      <a:pt x="1614" y="39"/>
                    </a:lnTo>
                    <a:lnTo>
                      <a:pt x="1614" y="39"/>
                    </a:lnTo>
                    <a:lnTo>
                      <a:pt x="1614" y="39"/>
                    </a:lnTo>
                    <a:lnTo>
                      <a:pt x="1614" y="39"/>
                    </a:lnTo>
                    <a:lnTo>
                      <a:pt x="1614" y="39"/>
                    </a:lnTo>
                    <a:lnTo>
                      <a:pt x="1614" y="39"/>
                    </a:lnTo>
                    <a:lnTo>
                      <a:pt x="1621" y="39"/>
                    </a:lnTo>
                    <a:lnTo>
                      <a:pt x="1621" y="39"/>
                    </a:lnTo>
                    <a:lnTo>
                      <a:pt x="1621" y="39"/>
                    </a:lnTo>
                    <a:lnTo>
                      <a:pt x="1621" y="39"/>
                    </a:lnTo>
                    <a:lnTo>
                      <a:pt x="1621" y="39"/>
                    </a:lnTo>
                    <a:lnTo>
                      <a:pt x="1621" y="39"/>
                    </a:lnTo>
                    <a:lnTo>
                      <a:pt x="1621" y="39"/>
                    </a:lnTo>
                    <a:lnTo>
                      <a:pt x="1627" y="39"/>
                    </a:lnTo>
                    <a:lnTo>
                      <a:pt x="1627" y="39"/>
                    </a:lnTo>
                    <a:lnTo>
                      <a:pt x="1627" y="39"/>
                    </a:lnTo>
                    <a:lnTo>
                      <a:pt x="1627" y="39"/>
                    </a:lnTo>
                    <a:lnTo>
                      <a:pt x="1627" y="39"/>
                    </a:lnTo>
                    <a:lnTo>
                      <a:pt x="1627" y="39"/>
                    </a:lnTo>
                    <a:lnTo>
                      <a:pt x="1627" y="39"/>
                    </a:lnTo>
                    <a:lnTo>
                      <a:pt x="1633" y="39"/>
                    </a:lnTo>
                    <a:lnTo>
                      <a:pt x="1633" y="39"/>
                    </a:lnTo>
                    <a:lnTo>
                      <a:pt x="1633" y="39"/>
                    </a:lnTo>
                    <a:lnTo>
                      <a:pt x="1633" y="39"/>
                    </a:lnTo>
                    <a:lnTo>
                      <a:pt x="1633" y="39"/>
                    </a:lnTo>
                    <a:lnTo>
                      <a:pt x="1633" y="39"/>
                    </a:lnTo>
                    <a:lnTo>
                      <a:pt x="1633" y="39"/>
                    </a:lnTo>
                    <a:lnTo>
                      <a:pt x="1640" y="39"/>
                    </a:lnTo>
                    <a:lnTo>
                      <a:pt x="1640" y="39"/>
                    </a:lnTo>
                    <a:lnTo>
                      <a:pt x="1640" y="39"/>
                    </a:lnTo>
                    <a:lnTo>
                      <a:pt x="1640" y="39"/>
                    </a:lnTo>
                    <a:lnTo>
                      <a:pt x="1640" y="39"/>
                    </a:lnTo>
                    <a:lnTo>
                      <a:pt x="1640" y="39"/>
                    </a:lnTo>
                    <a:lnTo>
                      <a:pt x="1640" y="39"/>
                    </a:lnTo>
                    <a:lnTo>
                      <a:pt x="1646" y="39"/>
                    </a:lnTo>
                    <a:lnTo>
                      <a:pt x="1646" y="39"/>
                    </a:lnTo>
                    <a:lnTo>
                      <a:pt x="1646" y="39"/>
                    </a:lnTo>
                    <a:lnTo>
                      <a:pt x="1646" y="39"/>
                    </a:lnTo>
                    <a:lnTo>
                      <a:pt x="1646" y="39"/>
                    </a:lnTo>
                    <a:lnTo>
                      <a:pt x="1646" y="39"/>
                    </a:lnTo>
                    <a:lnTo>
                      <a:pt x="1646" y="39"/>
                    </a:lnTo>
                    <a:lnTo>
                      <a:pt x="1653" y="39"/>
                    </a:lnTo>
                    <a:lnTo>
                      <a:pt x="1653" y="39"/>
                    </a:lnTo>
                    <a:lnTo>
                      <a:pt x="1653" y="39"/>
                    </a:lnTo>
                    <a:lnTo>
                      <a:pt x="1653" y="39"/>
                    </a:lnTo>
                    <a:lnTo>
                      <a:pt x="1653" y="39"/>
                    </a:lnTo>
                    <a:lnTo>
                      <a:pt x="1653" y="39"/>
                    </a:lnTo>
                    <a:lnTo>
                      <a:pt x="1653" y="39"/>
                    </a:lnTo>
                    <a:lnTo>
                      <a:pt x="1659" y="39"/>
                    </a:lnTo>
                    <a:lnTo>
                      <a:pt x="1659" y="39"/>
                    </a:lnTo>
                    <a:lnTo>
                      <a:pt x="1659" y="39"/>
                    </a:lnTo>
                    <a:lnTo>
                      <a:pt x="1659" y="39"/>
                    </a:lnTo>
                    <a:lnTo>
                      <a:pt x="1659" y="39"/>
                    </a:lnTo>
                    <a:lnTo>
                      <a:pt x="1659" y="39"/>
                    </a:lnTo>
                    <a:lnTo>
                      <a:pt x="1665" y="39"/>
                    </a:lnTo>
                    <a:lnTo>
                      <a:pt x="1665" y="39"/>
                    </a:lnTo>
                    <a:lnTo>
                      <a:pt x="1665" y="39"/>
                    </a:lnTo>
                    <a:lnTo>
                      <a:pt x="1665" y="39"/>
                    </a:lnTo>
                    <a:lnTo>
                      <a:pt x="1665" y="39"/>
                    </a:lnTo>
                    <a:lnTo>
                      <a:pt x="1665" y="39"/>
                    </a:lnTo>
                    <a:lnTo>
                      <a:pt x="1665" y="39"/>
                    </a:lnTo>
                    <a:lnTo>
                      <a:pt x="1665" y="39"/>
                    </a:lnTo>
                    <a:lnTo>
                      <a:pt x="1672" y="39"/>
                    </a:lnTo>
                    <a:lnTo>
                      <a:pt x="1672" y="39"/>
                    </a:lnTo>
                    <a:lnTo>
                      <a:pt x="1672" y="39"/>
                    </a:lnTo>
                    <a:lnTo>
                      <a:pt x="1672" y="39"/>
                    </a:lnTo>
                    <a:lnTo>
                      <a:pt x="1672" y="39"/>
                    </a:lnTo>
                    <a:lnTo>
                      <a:pt x="1672" y="39"/>
                    </a:lnTo>
                    <a:lnTo>
                      <a:pt x="1672" y="39"/>
                    </a:lnTo>
                    <a:lnTo>
                      <a:pt x="1678" y="39"/>
                    </a:lnTo>
                    <a:lnTo>
                      <a:pt x="1678" y="39"/>
                    </a:lnTo>
                    <a:lnTo>
                      <a:pt x="1678" y="39"/>
                    </a:lnTo>
                    <a:lnTo>
                      <a:pt x="1678" y="39"/>
                    </a:lnTo>
                    <a:lnTo>
                      <a:pt x="1678" y="39"/>
                    </a:lnTo>
                    <a:lnTo>
                      <a:pt x="1678" y="39"/>
                    </a:lnTo>
                    <a:lnTo>
                      <a:pt x="1678" y="39"/>
                    </a:lnTo>
                    <a:lnTo>
                      <a:pt x="1684" y="39"/>
                    </a:lnTo>
                    <a:lnTo>
                      <a:pt x="1684" y="39"/>
                    </a:lnTo>
                    <a:lnTo>
                      <a:pt x="1684" y="39"/>
                    </a:lnTo>
                    <a:lnTo>
                      <a:pt x="1684" y="39"/>
                    </a:lnTo>
                    <a:lnTo>
                      <a:pt x="1684" y="39"/>
                    </a:lnTo>
                    <a:lnTo>
                      <a:pt x="1684" y="39"/>
                    </a:lnTo>
                    <a:lnTo>
                      <a:pt x="1684" y="39"/>
                    </a:lnTo>
                    <a:lnTo>
                      <a:pt x="1691" y="39"/>
                    </a:lnTo>
                    <a:lnTo>
                      <a:pt x="1691" y="39"/>
                    </a:lnTo>
                    <a:lnTo>
                      <a:pt x="1691" y="39"/>
                    </a:lnTo>
                    <a:lnTo>
                      <a:pt x="1691" y="39"/>
                    </a:lnTo>
                    <a:lnTo>
                      <a:pt x="1691" y="39"/>
                    </a:lnTo>
                    <a:lnTo>
                      <a:pt x="1691" y="39"/>
                    </a:lnTo>
                    <a:lnTo>
                      <a:pt x="1691" y="39"/>
                    </a:lnTo>
                    <a:lnTo>
                      <a:pt x="1697" y="39"/>
                    </a:lnTo>
                    <a:lnTo>
                      <a:pt x="1697" y="39"/>
                    </a:lnTo>
                    <a:lnTo>
                      <a:pt x="1697" y="39"/>
                    </a:lnTo>
                    <a:lnTo>
                      <a:pt x="1697" y="39"/>
                    </a:lnTo>
                    <a:lnTo>
                      <a:pt x="1697" y="39"/>
                    </a:lnTo>
                    <a:lnTo>
                      <a:pt x="1697" y="39"/>
                    </a:lnTo>
                    <a:lnTo>
                      <a:pt x="1697" y="39"/>
                    </a:lnTo>
                    <a:lnTo>
                      <a:pt x="1704" y="39"/>
                    </a:lnTo>
                    <a:lnTo>
                      <a:pt x="1704" y="39"/>
                    </a:lnTo>
                    <a:lnTo>
                      <a:pt x="1704" y="39"/>
                    </a:lnTo>
                    <a:lnTo>
                      <a:pt x="1704" y="39"/>
                    </a:lnTo>
                    <a:lnTo>
                      <a:pt x="1704" y="39"/>
                    </a:lnTo>
                    <a:lnTo>
                      <a:pt x="1704" y="39"/>
                    </a:lnTo>
                    <a:lnTo>
                      <a:pt x="1704" y="39"/>
                    </a:lnTo>
                    <a:lnTo>
                      <a:pt x="1710" y="39"/>
                    </a:lnTo>
                    <a:lnTo>
                      <a:pt x="1710" y="39"/>
                    </a:lnTo>
                    <a:lnTo>
                      <a:pt x="1710" y="39"/>
                    </a:lnTo>
                    <a:lnTo>
                      <a:pt x="1710" y="39"/>
                    </a:lnTo>
                    <a:lnTo>
                      <a:pt x="1710" y="39"/>
                    </a:lnTo>
                    <a:lnTo>
                      <a:pt x="1710" y="39"/>
                    </a:lnTo>
                    <a:lnTo>
                      <a:pt x="1710" y="39"/>
                    </a:lnTo>
                    <a:lnTo>
                      <a:pt x="1716" y="39"/>
                    </a:lnTo>
                    <a:lnTo>
                      <a:pt x="1716" y="39"/>
                    </a:lnTo>
                    <a:lnTo>
                      <a:pt x="1716" y="39"/>
                    </a:lnTo>
                    <a:lnTo>
                      <a:pt x="1716" y="39"/>
                    </a:lnTo>
                    <a:lnTo>
                      <a:pt x="1716" y="39"/>
                    </a:lnTo>
                    <a:lnTo>
                      <a:pt x="1716" y="39"/>
                    </a:lnTo>
                    <a:lnTo>
                      <a:pt x="1716" y="39"/>
                    </a:lnTo>
                    <a:lnTo>
                      <a:pt x="1723" y="39"/>
                    </a:lnTo>
                    <a:lnTo>
                      <a:pt x="1723" y="39"/>
                    </a:lnTo>
                    <a:lnTo>
                      <a:pt x="1723" y="39"/>
                    </a:lnTo>
                    <a:lnTo>
                      <a:pt x="1723" y="39"/>
                    </a:lnTo>
                    <a:lnTo>
                      <a:pt x="1723" y="39"/>
                    </a:lnTo>
                    <a:lnTo>
                      <a:pt x="1723" y="39"/>
                    </a:lnTo>
                    <a:lnTo>
                      <a:pt x="1723" y="39"/>
                    </a:lnTo>
                    <a:lnTo>
                      <a:pt x="1729" y="39"/>
                    </a:lnTo>
                    <a:lnTo>
                      <a:pt x="1729" y="39"/>
                    </a:lnTo>
                    <a:lnTo>
                      <a:pt x="1729" y="39"/>
                    </a:lnTo>
                    <a:lnTo>
                      <a:pt x="1729" y="39"/>
                    </a:lnTo>
                    <a:lnTo>
                      <a:pt x="1729" y="39"/>
                    </a:lnTo>
                    <a:lnTo>
                      <a:pt x="1729" y="39"/>
                    </a:lnTo>
                    <a:lnTo>
                      <a:pt x="1736" y="39"/>
                    </a:lnTo>
                    <a:lnTo>
                      <a:pt x="1736" y="39"/>
                    </a:lnTo>
                    <a:lnTo>
                      <a:pt x="1736" y="39"/>
                    </a:lnTo>
                    <a:lnTo>
                      <a:pt x="1736" y="39"/>
                    </a:lnTo>
                    <a:lnTo>
                      <a:pt x="1736" y="39"/>
                    </a:lnTo>
                    <a:lnTo>
                      <a:pt x="1736" y="39"/>
                    </a:lnTo>
                    <a:lnTo>
                      <a:pt x="1736" y="39"/>
                    </a:lnTo>
                    <a:lnTo>
                      <a:pt x="1742" y="39"/>
                    </a:lnTo>
                    <a:lnTo>
                      <a:pt x="1742" y="39"/>
                    </a:lnTo>
                    <a:lnTo>
                      <a:pt x="1742" y="39"/>
                    </a:lnTo>
                    <a:lnTo>
                      <a:pt x="1742" y="39"/>
                    </a:lnTo>
                    <a:lnTo>
                      <a:pt x="1742" y="39"/>
                    </a:lnTo>
                    <a:lnTo>
                      <a:pt x="1742" y="39"/>
                    </a:lnTo>
                    <a:lnTo>
                      <a:pt x="1742" y="39"/>
                    </a:lnTo>
                    <a:lnTo>
                      <a:pt x="1748" y="39"/>
                    </a:lnTo>
                    <a:lnTo>
                      <a:pt x="1748" y="39"/>
                    </a:lnTo>
                    <a:lnTo>
                      <a:pt x="1748" y="39"/>
                    </a:lnTo>
                    <a:lnTo>
                      <a:pt x="1748" y="39"/>
                    </a:lnTo>
                    <a:lnTo>
                      <a:pt x="1748" y="39"/>
                    </a:lnTo>
                    <a:lnTo>
                      <a:pt x="1748" y="39"/>
                    </a:lnTo>
                    <a:lnTo>
                      <a:pt x="1748" y="39"/>
                    </a:lnTo>
                    <a:lnTo>
                      <a:pt x="1755" y="39"/>
                    </a:lnTo>
                    <a:lnTo>
                      <a:pt x="1755" y="39"/>
                    </a:lnTo>
                    <a:lnTo>
                      <a:pt x="1755" y="39"/>
                    </a:lnTo>
                    <a:lnTo>
                      <a:pt x="1755" y="39"/>
                    </a:lnTo>
                    <a:lnTo>
                      <a:pt x="1755" y="39"/>
                    </a:lnTo>
                    <a:lnTo>
                      <a:pt x="1755" y="39"/>
                    </a:lnTo>
                    <a:lnTo>
                      <a:pt x="1761" y="39"/>
                    </a:lnTo>
                    <a:lnTo>
                      <a:pt x="1761" y="39"/>
                    </a:lnTo>
                    <a:lnTo>
                      <a:pt x="1761" y="39"/>
                    </a:lnTo>
                    <a:lnTo>
                      <a:pt x="1761" y="39"/>
                    </a:lnTo>
                    <a:lnTo>
                      <a:pt x="1761" y="39"/>
                    </a:lnTo>
                    <a:lnTo>
                      <a:pt x="1761" y="39"/>
                    </a:lnTo>
                    <a:lnTo>
                      <a:pt x="1761" y="39"/>
                    </a:lnTo>
                    <a:lnTo>
                      <a:pt x="1761" y="39"/>
                    </a:lnTo>
                    <a:lnTo>
                      <a:pt x="1767" y="39"/>
                    </a:lnTo>
                    <a:lnTo>
                      <a:pt x="1767" y="39"/>
                    </a:lnTo>
                    <a:lnTo>
                      <a:pt x="1767" y="39"/>
                    </a:lnTo>
                    <a:lnTo>
                      <a:pt x="1767" y="39"/>
                    </a:lnTo>
                    <a:lnTo>
                      <a:pt x="1767" y="39"/>
                    </a:lnTo>
                    <a:lnTo>
                      <a:pt x="1767" y="39"/>
                    </a:lnTo>
                    <a:lnTo>
                      <a:pt x="1767" y="39"/>
                    </a:lnTo>
                    <a:lnTo>
                      <a:pt x="1774" y="39"/>
                    </a:lnTo>
                    <a:lnTo>
                      <a:pt x="1774" y="39"/>
                    </a:lnTo>
                    <a:lnTo>
                      <a:pt x="1774" y="39"/>
                    </a:lnTo>
                    <a:lnTo>
                      <a:pt x="1774" y="39"/>
                    </a:lnTo>
                    <a:lnTo>
                      <a:pt x="1774" y="39"/>
                    </a:lnTo>
                    <a:lnTo>
                      <a:pt x="1774" y="39"/>
                    </a:lnTo>
                    <a:lnTo>
                      <a:pt x="1774" y="39"/>
                    </a:lnTo>
                    <a:lnTo>
                      <a:pt x="1780" y="39"/>
                    </a:lnTo>
                    <a:lnTo>
                      <a:pt x="1780" y="39"/>
                    </a:lnTo>
                    <a:lnTo>
                      <a:pt x="1780" y="39"/>
                    </a:lnTo>
                    <a:lnTo>
                      <a:pt x="1780" y="39"/>
                    </a:lnTo>
                    <a:lnTo>
                      <a:pt x="1780" y="39"/>
                    </a:lnTo>
                    <a:lnTo>
                      <a:pt x="1780" y="39"/>
                    </a:lnTo>
                    <a:lnTo>
                      <a:pt x="1780" y="39"/>
                    </a:lnTo>
                    <a:lnTo>
                      <a:pt x="1787" y="39"/>
                    </a:lnTo>
                    <a:lnTo>
                      <a:pt x="1787" y="39"/>
                    </a:lnTo>
                    <a:lnTo>
                      <a:pt x="1787" y="39"/>
                    </a:lnTo>
                    <a:lnTo>
                      <a:pt x="1787" y="39"/>
                    </a:lnTo>
                    <a:lnTo>
                      <a:pt x="1787" y="39"/>
                    </a:lnTo>
                    <a:lnTo>
                      <a:pt x="1787" y="39"/>
                    </a:lnTo>
                    <a:lnTo>
                      <a:pt x="1787" y="39"/>
                    </a:lnTo>
                    <a:lnTo>
                      <a:pt x="1793" y="39"/>
                    </a:lnTo>
                    <a:lnTo>
                      <a:pt x="1793" y="39"/>
                    </a:lnTo>
                    <a:lnTo>
                      <a:pt x="1793" y="39"/>
                    </a:lnTo>
                    <a:lnTo>
                      <a:pt x="1793" y="39"/>
                    </a:lnTo>
                    <a:lnTo>
                      <a:pt x="1793" y="39"/>
                    </a:lnTo>
                    <a:lnTo>
                      <a:pt x="1793" y="39"/>
                    </a:lnTo>
                    <a:lnTo>
                      <a:pt x="1793" y="39"/>
                    </a:lnTo>
                    <a:lnTo>
                      <a:pt x="1799" y="39"/>
                    </a:lnTo>
                    <a:lnTo>
                      <a:pt x="1799" y="39"/>
                    </a:lnTo>
                    <a:lnTo>
                      <a:pt x="1799" y="39"/>
                    </a:lnTo>
                    <a:lnTo>
                      <a:pt x="1799" y="39"/>
                    </a:lnTo>
                    <a:lnTo>
                      <a:pt x="1799" y="39"/>
                    </a:lnTo>
                    <a:lnTo>
                      <a:pt x="1799" y="39"/>
                    </a:lnTo>
                    <a:lnTo>
                      <a:pt x="1799" y="39"/>
                    </a:lnTo>
                    <a:lnTo>
                      <a:pt x="1806" y="39"/>
                    </a:lnTo>
                    <a:lnTo>
                      <a:pt x="1806" y="39"/>
                    </a:lnTo>
                    <a:lnTo>
                      <a:pt x="1806" y="39"/>
                    </a:lnTo>
                    <a:lnTo>
                      <a:pt x="1806" y="39"/>
                    </a:lnTo>
                    <a:lnTo>
                      <a:pt x="1806" y="39"/>
                    </a:lnTo>
                    <a:lnTo>
                      <a:pt x="1806" y="39"/>
                    </a:lnTo>
                    <a:lnTo>
                      <a:pt x="1806" y="39"/>
                    </a:lnTo>
                    <a:lnTo>
                      <a:pt x="1812" y="39"/>
                    </a:lnTo>
                    <a:lnTo>
                      <a:pt x="1812" y="39"/>
                    </a:lnTo>
                    <a:lnTo>
                      <a:pt x="1812" y="39"/>
                    </a:lnTo>
                    <a:lnTo>
                      <a:pt x="1812" y="39"/>
                    </a:lnTo>
                    <a:lnTo>
                      <a:pt x="1812" y="39"/>
                    </a:lnTo>
                    <a:lnTo>
                      <a:pt x="1812" y="39"/>
                    </a:lnTo>
                    <a:lnTo>
                      <a:pt x="1812" y="39"/>
                    </a:lnTo>
                    <a:lnTo>
                      <a:pt x="1819" y="39"/>
                    </a:lnTo>
                    <a:lnTo>
                      <a:pt x="1819" y="39"/>
                    </a:lnTo>
                    <a:lnTo>
                      <a:pt x="1819" y="39"/>
                    </a:lnTo>
                    <a:lnTo>
                      <a:pt x="1819" y="39"/>
                    </a:lnTo>
                    <a:lnTo>
                      <a:pt x="1819" y="39"/>
                    </a:lnTo>
                    <a:lnTo>
                      <a:pt x="1819" y="39"/>
                    </a:lnTo>
                    <a:lnTo>
                      <a:pt x="1825" y="39"/>
                    </a:lnTo>
                    <a:lnTo>
                      <a:pt x="1825" y="39"/>
                    </a:lnTo>
                    <a:lnTo>
                      <a:pt x="1825" y="39"/>
                    </a:lnTo>
                    <a:lnTo>
                      <a:pt x="1825" y="39"/>
                    </a:lnTo>
                    <a:lnTo>
                      <a:pt x="1825" y="39"/>
                    </a:lnTo>
                    <a:lnTo>
                      <a:pt x="1825" y="39"/>
                    </a:lnTo>
                    <a:lnTo>
                      <a:pt x="1825" y="39"/>
                    </a:lnTo>
                    <a:lnTo>
                      <a:pt x="1831" y="39"/>
                    </a:lnTo>
                    <a:lnTo>
                      <a:pt x="1831" y="39"/>
                    </a:lnTo>
                    <a:lnTo>
                      <a:pt x="1831" y="39"/>
                    </a:lnTo>
                    <a:lnTo>
                      <a:pt x="1831" y="39"/>
                    </a:lnTo>
                    <a:lnTo>
                      <a:pt x="1831" y="39"/>
                    </a:lnTo>
                    <a:lnTo>
                      <a:pt x="1831" y="39"/>
                    </a:lnTo>
                    <a:lnTo>
                      <a:pt x="1831" y="39"/>
                    </a:lnTo>
                    <a:lnTo>
                      <a:pt x="1838" y="39"/>
                    </a:lnTo>
                    <a:lnTo>
                      <a:pt x="1838" y="39"/>
                    </a:lnTo>
                    <a:lnTo>
                      <a:pt x="1838" y="39"/>
                    </a:lnTo>
                    <a:lnTo>
                      <a:pt x="1838" y="39"/>
                    </a:lnTo>
                    <a:lnTo>
                      <a:pt x="1838" y="39"/>
                    </a:lnTo>
                    <a:lnTo>
                      <a:pt x="1838" y="39"/>
                    </a:lnTo>
                    <a:lnTo>
                      <a:pt x="1838" y="39"/>
                    </a:lnTo>
                    <a:lnTo>
                      <a:pt x="1844" y="39"/>
                    </a:lnTo>
                    <a:lnTo>
                      <a:pt x="1844" y="39"/>
                    </a:lnTo>
                    <a:lnTo>
                      <a:pt x="1844" y="39"/>
                    </a:lnTo>
                    <a:lnTo>
                      <a:pt x="1844" y="39"/>
                    </a:lnTo>
                    <a:lnTo>
                      <a:pt x="1844" y="39"/>
                    </a:lnTo>
                    <a:lnTo>
                      <a:pt x="1844" y="39"/>
                    </a:lnTo>
                    <a:lnTo>
                      <a:pt x="1844" y="39"/>
                    </a:lnTo>
                    <a:lnTo>
                      <a:pt x="1850" y="39"/>
                    </a:lnTo>
                    <a:lnTo>
                      <a:pt x="1850" y="39"/>
                    </a:lnTo>
                    <a:lnTo>
                      <a:pt x="1850" y="39"/>
                    </a:lnTo>
                    <a:lnTo>
                      <a:pt x="1850" y="39"/>
                    </a:lnTo>
                    <a:lnTo>
                      <a:pt x="1850" y="39"/>
                    </a:lnTo>
                    <a:lnTo>
                      <a:pt x="1850" y="39"/>
                    </a:lnTo>
                    <a:lnTo>
                      <a:pt x="1850" y="39"/>
                    </a:lnTo>
                    <a:lnTo>
                      <a:pt x="1857" y="39"/>
                    </a:lnTo>
                    <a:lnTo>
                      <a:pt x="1857" y="39"/>
                    </a:lnTo>
                    <a:lnTo>
                      <a:pt x="1857" y="39"/>
                    </a:lnTo>
                    <a:lnTo>
                      <a:pt x="1857" y="39"/>
                    </a:lnTo>
                    <a:lnTo>
                      <a:pt x="1857" y="39"/>
                    </a:lnTo>
                    <a:lnTo>
                      <a:pt x="1857" y="39"/>
                    </a:lnTo>
                    <a:lnTo>
                      <a:pt x="1857" y="39"/>
                    </a:lnTo>
                    <a:lnTo>
                      <a:pt x="1863" y="39"/>
                    </a:lnTo>
                    <a:lnTo>
                      <a:pt x="1863" y="39"/>
                    </a:lnTo>
                    <a:lnTo>
                      <a:pt x="1863" y="39"/>
                    </a:lnTo>
                    <a:lnTo>
                      <a:pt x="1863" y="39"/>
                    </a:lnTo>
                    <a:lnTo>
                      <a:pt x="1863" y="39"/>
                    </a:lnTo>
                    <a:lnTo>
                      <a:pt x="1863" y="39"/>
                    </a:lnTo>
                    <a:lnTo>
                      <a:pt x="1863" y="39"/>
                    </a:lnTo>
                    <a:lnTo>
                      <a:pt x="1870" y="39"/>
                    </a:lnTo>
                    <a:lnTo>
                      <a:pt x="1870" y="39"/>
                    </a:lnTo>
                    <a:lnTo>
                      <a:pt x="1870" y="39"/>
                    </a:lnTo>
                    <a:lnTo>
                      <a:pt x="1870" y="39"/>
                    </a:lnTo>
                    <a:lnTo>
                      <a:pt x="1870" y="39"/>
                    </a:lnTo>
                    <a:lnTo>
                      <a:pt x="1870" y="39"/>
                    </a:lnTo>
                    <a:lnTo>
                      <a:pt x="1870" y="39"/>
                    </a:lnTo>
                    <a:lnTo>
                      <a:pt x="1876" y="39"/>
                    </a:lnTo>
                    <a:lnTo>
                      <a:pt x="1876" y="39"/>
                    </a:lnTo>
                    <a:lnTo>
                      <a:pt x="1876" y="39"/>
                    </a:lnTo>
                    <a:lnTo>
                      <a:pt x="1876" y="39"/>
                    </a:lnTo>
                    <a:lnTo>
                      <a:pt x="1876" y="39"/>
                    </a:lnTo>
                    <a:lnTo>
                      <a:pt x="1876" y="39"/>
                    </a:lnTo>
                    <a:lnTo>
                      <a:pt x="1876" y="39"/>
                    </a:lnTo>
                    <a:lnTo>
                      <a:pt x="1882" y="39"/>
                    </a:lnTo>
                    <a:lnTo>
                      <a:pt x="1882" y="39"/>
                    </a:lnTo>
                    <a:lnTo>
                      <a:pt x="1882" y="39"/>
                    </a:lnTo>
                    <a:lnTo>
                      <a:pt x="1882" y="39"/>
                    </a:lnTo>
                    <a:lnTo>
                      <a:pt x="1882" y="39"/>
                    </a:lnTo>
                    <a:lnTo>
                      <a:pt x="1882" y="39"/>
                    </a:lnTo>
                    <a:lnTo>
                      <a:pt x="1882" y="39"/>
                    </a:lnTo>
                    <a:lnTo>
                      <a:pt x="1889" y="39"/>
                    </a:lnTo>
                    <a:lnTo>
                      <a:pt x="1889" y="39"/>
                    </a:lnTo>
                    <a:lnTo>
                      <a:pt x="1889" y="39"/>
                    </a:lnTo>
                    <a:lnTo>
                      <a:pt x="1889" y="39"/>
                    </a:lnTo>
                    <a:lnTo>
                      <a:pt x="1889" y="39"/>
                    </a:lnTo>
                    <a:lnTo>
                      <a:pt x="1889" y="39"/>
                    </a:lnTo>
                    <a:lnTo>
                      <a:pt x="1889" y="39"/>
                    </a:lnTo>
                    <a:lnTo>
                      <a:pt x="1895" y="39"/>
                    </a:lnTo>
                    <a:lnTo>
                      <a:pt x="1895" y="39"/>
                    </a:lnTo>
                    <a:lnTo>
                      <a:pt x="1895" y="39"/>
                    </a:lnTo>
                    <a:lnTo>
                      <a:pt x="1895" y="39"/>
                    </a:lnTo>
                    <a:lnTo>
                      <a:pt x="1895" y="39"/>
                    </a:lnTo>
                    <a:lnTo>
                      <a:pt x="1895" y="39"/>
                    </a:lnTo>
                    <a:lnTo>
                      <a:pt x="1895" y="39"/>
                    </a:lnTo>
                    <a:lnTo>
                      <a:pt x="1901" y="39"/>
                    </a:lnTo>
                    <a:lnTo>
                      <a:pt x="1901" y="39"/>
                    </a:lnTo>
                    <a:lnTo>
                      <a:pt x="1901" y="39"/>
                    </a:lnTo>
                    <a:lnTo>
                      <a:pt x="1901" y="39"/>
                    </a:lnTo>
                    <a:lnTo>
                      <a:pt x="1901" y="39"/>
                    </a:lnTo>
                    <a:lnTo>
                      <a:pt x="1901" y="39"/>
                    </a:lnTo>
                    <a:lnTo>
                      <a:pt x="1901" y="39"/>
                    </a:lnTo>
                    <a:lnTo>
                      <a:pt x="1908" y="39"/>
                    </a:lnTo>
                    <a:lnTo>
                      <a:pt x="1908" y="39"/>
                    </a:lnTo>
                    <a:lnTo>
                      <a:pt x="1908" y="39"/>
                    </a:lnTo>
                    <a:lnTo>
                      <a:pt x="1908" y="39"/>
                    </a:lnTo>
                    <a:lnTo>
                      <a:pt x="1908" y="39"/>
                    </a:lnTo>
                    <a:lnTo>
                      <a:pt x="1908" y="39"/>
                    </a:lnTo>
                    <a:lnTo>
                      <a:pt x="1914" y="39"/>
                    </a:lnTo>
                    <a:lnTo>
                      <a:pt x="1914" y="39"/>
                    </a:lnTo>
                    <a:lnTo>
                      <a:pt x="1914" y="39"/>
                    </a:lnTo>
                    <a:lnTo>
                      <a:pt x="1914" y="39"/>
                    </a:lnTo>
                    <a:lnTo>
                      <a:pt x="1914" y="39"/>
                    </a:lnTo>
                    <a:lnTo>
                      <a:pt x="1914" y="39"/>
                    </a:lnTo>
                    <a:lnTo>
                      <a:pt x="1914" y="39"/>
                    </a:lnTo>
                    <a:lnTo>
                      <a:pt x="1914" y="39"/>
                    </a:lnTo>
                    <a:lnTo>
                      <a:pt x="1921" y="39"/>
                    </a:lnTo>
                    <a:lnTo>
                      <a:pt x="1921" y="39"/>
                    </a:lnTo>
                    <a:lnTo>
                      <a:pt x="1921" y="39"/>
                    </a:lnTo>
                    <a:lnTo>
                      <a:pt x="1921" y="39"/>
                    </a:lnTo>
                    <a:lnTo>
                      <a:pt x="1921" y="39"/>
                    </a:lnTo>
                    <a:lnTo>
                      <a:pt x="1921" y="39"/>
                    </a:lnTo>
                    <a:lnTo>
                      <a:pt x="1921" y="39"/>
                    </a:lnTo>
                    <a:lnTo>
                      <a:pt x="1927" y="39"/>
                    </a:lnTo>
                    <a:lnTo>
                      <a:pt x="1927" y="39"/>
                    </a:lnTo>
                    <a:lnTo>
                      <a:pt x="1927" y="39"/>
                    </a:lnTo>
                    <a:lnTo>
                      <a:pt x="1927" y="39"/>
                    </a:lnTo>
                    <a:lnTo>
                      <a:pt x="1927" y="39"/>
                    </a:lnTo>
                    <a:lnTo>
                      <a:pt x="1927" y="39"/>
                    </a:lnTo>
                    <a:lnTo>
                      <a:pt x="1933" y="39"/>
                    </a:lnTo>
                    <a:lnTo>
                      <a:pt x="1933" y="39"/>
                    </a:lnTo>
                    <a:lnTo>
                      <a:pt x="1933" y="39"/>
                    </a:lnTo>
                    <a:lnTo>
                      <a:pt x="1933" y="39"/>
                    </a:lnTo>
                    <a:lnTo>
                      <a:pt x="1933" y="39"/>
                    </a:lnTo>
                    <a:lnTo>
                      <a:pt x="1933" y="39"/>
                    </a:lnTo>
                    <a:lnTo>
                      <a:pt x="1933" y="39"/>
                    </a:lnTo>
                    <a:lnTo>
                      <a:pt x="1940" y="39"/>
                    </a:lnTo>
                    <a:lnTo>
                      <a:pt x="1940" y="39"/>
                    </a:lnTo>
                    <a:lnTo>
                      <a:pt x="1940" y="39"/>
                    </a:lnTo>
                    <a:lnTo>
                      <a:pt x="1940" y="39"/>
                    </a:lnTo>
                    <a:lnTo>
                      <a:pt x="1940" y="39"/>
                    </a:lnTo>
                    <a:lnTo>
                      <a:pt x="1940" y="39"/>
                    </a:lnTo>
                    <a:lnTo>
                      <a:pt x="1940" y="39"/>
                    </a:lnTo>
                    <a:lnTo>
                      <a:pt x="1940" y="39"/>
                    </a:lnTo>
                    <a:lnTo>
                      <a:pt x="1946" y="39"/>
                    </a:lnTo>
                    <a:lnTo>
                      <a:pt x="1946" y="39"/>
                    </a:lnTo>
                    <a:lnTo>
                      <a:pt x="1946" y="39"/>
                    </a:lnTo>
                    <a:lnTo>
                      <a:pt x="1946" y="39"/>
                    </a:lnTo>
                    <a:lnTo>
                      <a:pt x="1946" y="39"/>
                    </a:lnTo>
                    <a:lnTo>
                      <a:pt x="1946" y="39"/>
                    </a:lnTo>
                    <a:lnTo>
                      <a:pt x="1946" y="39"/>
                    </a:lnTo>
                    <a:lnTo>
                      <a:pt x="1953" y="39"/>
                    </a:lnTo>
                    <a:lnTo>
                      <a:pt x="1953" y="39"/>
                    </a:lnTo>
                    <a:lnTo>
                      <a:pt x="1953" y="39"/>
                    </a:lnTo>
                    <a:lnTo>
                      <a:pt x="1953" y="39"/>
                    </a:lnTo>
                    <a:lnTo>
                      <a:pt x="1953" y="39"/>
                    </a:lnTo>
                    <a:lnTo>
                      <a:pt x="1953" y="39"/>
                    </a:lnTo>
                    <a:lnTo>
                      <a:pt x="1953" y="39"/>
                    </a:lnTo>
                    <a:lnTo>
                      <a:pt x="1959" y="39"/>
                    </a:lnTo>
                    <a:lnTo>
                      <a:pt x="1959" y="39"/>
                    </a:lnTo>
                    <a:lnTo>
                      <a:pt x="1959" y="39"/>
                    </a:lnTo>
                    <a:lnTo>
                      <a:pt x="1959" y="39"/>
                    </a:lnTo>
                    <a:lnTo>
                      <a:pt x="1959" y="39"/>
                    </a:lnTo>
                    <a:lnTo>
                      <a:pt x="1959" y="39"/>
                    </a:lnTo>
                    <a:lnTo>
                      <a:pt x="1965" y="39"/>
                    </a:lnTo>
                    <a:lnTo>
                      <a:pt x="1965" y="39"/>
                    </a:lnTo>
                    <a:lnTo>
                      <a:pt x="1965" y="39"/>
                    </a:lnTo>
                    <a:lnTo>
                      <a:pt x="1965" y="39"/>
                    </a:lnTo>
                    <a:lnTo>
                      <a:pt x="1965" y="39"/>
                    </a:lnTo>
                    <a:lnTo>
                      <a:pt x="1965" y="39"/>
                    </a:lnTo>
                    <a:lnTo>
                      <a:pt x="1965" y="39"/>
                    </a:lnTo>
                    <a:lnTo>
                      <a:pt x="1972" y="39"/>
                    </a:lnTo>
                    <a:lnTo>
                      <a:pt x="1972" y="39"/>
                    </a:lnTo>
                    <a:lnTo>
                      <a:pt x="1972" y="39"/>
                    </a:lnTo>
                    <a:lnTo>
                      <a:pt x="1972" y="39"/>
                    </a:lnTo>
                    <a:lnTo>
                      <a:pt x="1972" y="39"/>
                    </a:lnTo>
                    <a:lnTo>
                      <a:pt x="1972" y="39"/>
                    </a:lnTo>
                    <a:lnTo>
                      <a:pt x="1972" y="39"/>
                    </a:lnTo>
                    <a:lnTo>
                      <a:pt x="1978" y="39"/>
                    </a:lnTo>
                    <a:lnTo>
                      <a:pt x="1978" y="39"/>
                    </a:lnTo>
                    <a:lnTo>
                      <a:pt x="1978" y="39"/>
                    </a:lnTo>
                    <a:lnTo>
                      <a:pt x="1978" y="39"/>
                    </a:lnTo>
                    <a:lnTo>
                      <a:pt x="1978" y="39"/>
                    </a:lnTo>
                    <a:lnTo>
                      <a:pt x="1978" y="39"/>
                    </a:lnTo>
                    <a:lnTo>
                      <a:pt x="1978" y="39"/>
                    </a:lnTo>
                    <a:lnTo>
                      <a:pt x="1984" y="39"/>
                    </a:lnTo>
                    <a:lnTo>
                      <a:pt x="1984" y="39"/>
                    </a:lnTo>
                    <a:lnTo>
                      <a:pt x="1984" y="39"/>
                    </a:lnTo>
                    <a:lnTo>
                      <a:pt x="1984" y="39"/>
                    </a:lnTo>
                    <a:lnTo>
                      <a:pt x="1984" y="39"/>
                    </a:lnTo>
                    <a:lnTo>
                      <a:pt x="1984" y="39"/>
                    </a:lnTo>
                    <a:lnTo>
                      <a:pt x="1984" y="39"/>
                    </a:lnTo>
                    <a:lnTo>
                      <a:pt x="1991" y="39"/>
                    </a:lnTo>
                    <a:lnTo>
                      <a:pt x="1991" y="39"/>
                    </a:lnTo>
                    <a:lnTo>
                      <a:pt x="1991" y="39"/>
                    </a:lnTo>
                    <a:lnTo>
                      <a:pt x="1991" y="39"/>
                    </a:lnTo>
                    <a:lnTo>
                      <a:pt x="1991" y="39"/>
                    </a:lnTo>
                    <a:lnTo>
                      <a:pt x="1991" y="39"/>
                    </a:lnTo>
                    <a:lnTo>
                      <a:pt x="1991" y="39"/>
                    </a:lnTo>
                    <a:lnTo>
                      <a:pt x="1997" y="39"/>
                    </a:lnTo>
                    <a:lnTo>
                      <a:pt x="1997" y="39"/>
                    </a:lnTo>
                    <a:lnTo>
                      <a:pt x="1997" y="39"/>
                    </a:lnTo>
                    <a:lnTo>
                      <a:pt x="1997" y="39"/>
                    </a:lnTo>
                    <a:lnTo>
                      <a:pt x="1997" y="39"/>
                    </a:lnTo>
                    <a:lnTo>
                      <a:pt x="1997" y="39"/>
                    </a:lnTo>
                    <a:lnTo>
                      <a:pt x="1997" y="39"/>
                    </a:lnTo>
                    <a:lnTo>
                      <a:pt x="2004" y="39"/>
                    </a:lnTo>
                    <a:lnTo>
                      <a:pt x="2004" y="39"/>
                    </a:lnTo>
                    <a:lnTo>
                      <a:pt x="2004" y="39"/>
                    </a:lnTo>
                    <a:lnTo>
                      <a:pt x="2004" y="39"/>
                    </a:lnTo>
                    <a:lnTo>
                      <a:pt x="2004" y="39"/>
                    </a:lnTo>
                    <a:lnTo>
                      <a:pt x="2004" y="39"/>
                    </a:lnTo>
                    <a:lnTo>
                      <a:pt x="2004" y="39"/>
                    </a:lnTo>
                    <a:lnTo>
                      <a:pt x="2010" y="39"/>
                    </a:lnTo>
                    <a:lnTo>
                      <a:pt x="2010" y="39"/>
                    </a:lnTo>
                    <a:lnTo>
                      <a:pt x="2010" y="39"/>
                    </a:lnTo>
                    <a:lnTo>
                      <a:pt x="2010" y="39"/>
                    </a:lnTo>
                    <a:lnTo>
                      <a:pt x="2010" y="39"/>
                    </a:lnTo>
                    <a:lnTo>
                      <a:pt x="2010" y="39"/>
                    </a:lnTo>
                    <a:lnTo>
                      <a:pt x="2010" y="39"/>
                    </a:lnTo>
                    <a:lnTo>
                      <a:pt x="2016" y="39"/>
                    </a:lnTo>
                    <a:lnTo>
                      <a:pt x="2016" y="39"/>
                    </a:lnTo>
                    <a:lnTo>
                      <a:pt x="2016" y="39"/>
                    </a:lnTo>
                    <a:lnTo>
                      <a:pt x="2016" y="39"/>
                    </a:lnTo>
                    <a:lnTo>
                      <a:pt x="2016" y="39"/>
                    </a:lnTo>
                    <a:lnTo>
                      <a:pt x="2016" y="39"/>
                    </a:lnTo>
                    <a:lnTo>
                      <a:pt x="2016" y="39"/>
                    </a:lnTo>
                    <a:lnTo>
                      <a:pt x="2023" y="39"/>
                    </a:lnTo>
                    <a:lnTo>
                      <a:pt x="2023" y="39"/>
                    </a:lnTo>
                    <a:lnTo>
                      <a:pt x="2023" y="39"/>
                    </a:lnTo>
                    <a:lnTo>
                      <a:pt x="2023" y="39"/>
                    </a:lnTo>
                    <a:lnTo>
                      <a:pt x="2023" y="39"/>
                    </a:lnTo>
                    <a:lnTo>
                      <a:pt x="2023" y="39"/>
                    </a:lnTo>
                    <a:lnTo>
                      <a:pt x="2023" y="39"/>
                    </a:lnTo>
                    <a:lnTo>
                      <a:pt x="2029" y="39"/>
                    </a:lnTo>
                    <a:lnTo>
                      <a:pt x="2029" y="39"/>
                    </a:lnTo>
                    <a:lnTo>
                      <a:pt x="2029" y="39"/>
                    </a:lnTo>
                    <a:lnTo>
                      <a:pt x="2029" y="39"/>
                    </a:lnTo>
                    <a:lnTo>
                      <a:pt x="2029" y="39"/>
                    </a:lnTo>
                    <a:lnTo>
                      <a:pt x="2029" y="39"/>
                    </a:lnTo>
                    <a:lnTo>
                      <a:pt x="2029" y="39"/>
                    </a:lnTo>
                    <a:lnTo>
                      <a:pt x="2036" y="39"/>
                    </a:lnTo>
                    <a:lnTo>
                      <a:pt x="2036" y="39"/>
                    </a:lnTo>
                    <a:lnTo>
                      <a:pt x="2036" y="39"/>
                    </a:lnTo>
                    <a:lnTo>
                      <a:pt x="2036" y="39"/>
                    </a:lnTo>
                    <a:lnTo>
                      <a:pt x="2036" y="39"/>
                    </a:lnTo>
                    <a:lnTo>
                      <a:pt x="2036" y="39"/>
                    </a:lnTo>
                    <a:lnTo>
                      <a:pt x="2036" y="39"/>
                    </a:lnTo>
                    <a:lnTo>
                      <a:pt x="2042" y="39"/>
                    </a:lnTo>
                    <a:lnTo>
                      <a:pt x="2042" y="39"/>
                    </a:lnTo>
                    <a:lnTo>
                      <a:pt x="2042" y="39"/>
                    </a:lnTo>
                    <a:lnTo>
                      <a:pt x="2042" y="39"/>
                    </a:lnTo>
                    <a:lnTo>
                      <a:pt x="2042" y="39"/>
                    </a:lnTo>
                    <a:lnTo>
                      <a:pt x="2042" y="39"/>
                    </a:lnTo>
                    <a:lnTo>
                      <a:pt x="2042" y="39"/>
                    </a:lnTo>
                    <a:lnTo>
                      <a:pt x="2048" y="39"/>
                    </a:lnTo>
                    <a:lnTo>
                      <a:pt x="2048" y="39"/>
                    </a:lnTo>
                    <a:lnTo>
                      <a:pt x="2048" y="39"/>
                    </a:lnTo>
                    <a:lnTo>
                      <a:pt x="2048" y="39"/>
                    </a:lnTo>
                    <a:lnTo>
                      <a:pt x="2048" y="39"/>
                    </a:lnTo>
                    <a:lnTo>
                      <a:pt x="2048" y="39"/>
                    </a:lnTo>
                    <a:lnTo>
                      <a:pt x="2048" y="39"/>
                    </a:lnTo>
                    <a:lnTo>
                      <a:pt x="2055" y="39"/>
                    </a:lnTo>
                    <a:lnTo>
                      <a:pt x="2055" y="39"/>
                    </a:lnTo>
                    <a:lnTo>
                      <a:pt x="2055" y="39"/>
                    </a:lnTo>
                    <a:lnTo>
                      <a:pt x="2055" y="39"/>
                    </a:lnTo>
                    <a:lnTo>
                      <a:pt x="2055" y="39"/>
                    </a:lnTo>
                    <a:lnTo>
                      <a:pt x="2055" y="39"/>
                    </a:lnTo>
                    <a:lnTo>
                      <a:pt x="2055" y="39"/>
                    </a:lnTo>
                    <a:lnTo>
                      <a:pt x="2061" y="39"/>
                    </a:lnTo>
                    <a:lnTo>
                      <a:pt x="2061" y="39"/>
                    </a:lnTo>
                    <a:lnTo>
                      <a:pt x="2061" y="39"/>
                    </a:lnTo>
                    <a:lnTo>
                      <a:pt x="2061" y="39"/>
                    </a:lnTo>
                    <a:lnTo>
                      <a:pt x="2061" y="39"/>
                    </a:lnTo>
                    <a:lnTo>
                      <a:pt x="2061" y="39"/>
                    </a:lnTo>
                    <a:lnTo>
                      <a:pt x="2061" y="39"/>
                    </a:lnTo>
                    <a:lnTo>
                      <a:pt x="2067" y="39"/>
                    </a:lnTo>
                    <a:lnTo>
                      <a:pt x="2067" y="39"/>
                    </a:lnTo>
                    <a:lnTo>
                      <a:pt x="2067" y="39"/>
                    </a:lnTo>
                    <a:lnTo>
                      <a:pt x="2067" y="39"/>
                    </a:lnTo>
                    <a:lnTo>
                      <a:pt x="2067" y="39"/>
                    </a:lnTo>
                    <a:lnTo>
                      <a:pt x="2067" y="39"/>
                    </a:lnTo>
                    <a:lnTo>
                      <a:pt x="2067" y="39"/>
                    </a:lnTo>
                    <a:lnTo>
                      <a:pt x="2074" y="39"/>
                    </a:lnTo>
                    <a:lnTo>
                      <a:pt x="2074" y="39"/>
                    </a:lnTo>
                    <a:lnTo>
                      <a:pt x="2074" y="39"/>
                    </a:lnTo>
                    <a:lnTo>
                      <a:pt x="2074" y="39"/>
                    </a:lnTo>
                    <a:lnTo>
                      <a:pt x="2074" y="39"/>
                    </a:lnTo>
                    <a:lnTo>
                      <a:pt x="2074" y="39"/>
                    </a:lnTo>
                    <a:lnTo>
                      <a:pt x="2074" y="39"/>
                    </a:lnTo>
                    <a:lnTo>
                      <a:pt x="2080" y="39"/>
                    </a:lnTo>
                    <a:lnTo>
                      <a:pt x="2080" y="39"/>
                    </a:lnTo>
                    <a:lnTo>
                      <a:pt x="2080" y="39"/>
                    </a:lnTo>
                    <a:lnTo>
                      <a:pt x="2080" y="39"/>
                    </a:lnTo>
                    <a:lnTo>
                      <a:pt x="2080" y="39"/>
                    </a:lnTo>
                    <a:lnTo>
                      <a:pt x="2080" y="39"/>
                    </a:lnTo>
                    <a:lnTo>
                      <a:pt x="2080" y="39"/>
                    </a:lnTo>
                    <a:lnTo>
                      <a:pt x="2087" y="39"/>
                    </a:lnTo>
                    <a:lnTo>
                      <a:pt x="2087" y="39"/>
                    </a:lnTo>
                    <a:lnTo>
                      <a:pt x="2087" y="39"/>
                    </a:lnTo>
                    <a:lnTo>
                      <a:pt x="2087" y="39"/>
                    </a:lnTo>
                    <a:lnTo>
                      <a:pt x="2087" y="39"/>
                    </a:lnTo>
                    <a:lnTo>
                      <a:pt x="2087" y="39"/>
                    </a:lnTo>
                    <a:lnTo>
                      <a:pt x="2093" y="39"/>
                    </a:lnTo>
                    <a:lnTo>
                      <a:pt x="2093" y="39"/>
                    </a:lnTo>
                    <a:lnTo>
                      <a:pt x="2093" y="39"/>
                    </a:lnTo>
                    <a:lnTo>
                      <a:pt x="2093" y="39"/>
                    </a:lnTo>
                    <a:lnTo>
                      <a:pt x="2093" y="39"/>
                    </a:lnTo>
                    <a:lnTo>
                      <a:pt x="2093" y="39"/>
                    </a:lnTo>
                    <a:lnTo>
                      <a:pt x="2093" y="39"/>
                    </a:lnTo>
                    <a:lnTo>
                      <a:pt x="2093" y="39"/>
                    </a:lnTo>
                    <a:lnTo>
                      <a:pt x="2099" y="39"/>
                    </a:lnTo>
                    <a:lnTo>
                      <a:pt x="2099" y="39"/>
                    </a:lnTo>
                    <a:lnTo>
                      <a:pt x="2099" y="39"/>
                    </a:lnTo>
                    <a:lnTo>
                      <a:pt x="2099" y="39"/>
                    </a:lnTo>
                    <a:lnTo>
                      <a:pt x="2099" y="39"/>
                    </a:lnTo>
                    <a:lnTo>
                      <a:pt x="2099" y="39"/>
                    </a:lnTo>
                    <a:lnTo>
                      <a:pt x="2099" y="39"/>
                    </a:lnTo>
                    <a:lnTo>
                      <a:pt x="2106" y="39"/>
                    </a:lnTo>
                    <a:lnTo>
                      <a:pt x="2106" y="39"/>
                    </a:lnTo>
                    <a:lnTo>
                      <a:pt x="2106" y="39"/>
                    </a:lnTo>
                    <a:lnTo>
                      <a:pt x="2106" y="39"/>
                    </a:lnTo>
                    <a:lnTo>
                      <a:pt x="2106" y="39"/>
                    </a:lnTo>
                    <a:lnTo>
                      <a:pt x="2106" y="39"/>
                    </a:lnTo>
                    <a:lnTo>
                      <a:pt x="2112" y="39"/>
                    </a:lnTo>
                    <a:lnTo>
                      <a:pt x="2112" y="39"/>
                    </a:lnTo>
                    <a:lnTo>
                      <a:pt x="2112" y="39"/>
                    </a:lnTo>
                    <a:lnTo>
                      <a:pt x="2112" y="39"/>
                    </a:lnTo>
                    <a:lnTo>
                      <a:pt x="2112" y="39"/>
                    </a:lnTo>
                    <a:lnTo>
                      <a:pt x="2112" y="39"/>
                    </a:lnTo>
                    <a:lnTo>
                      <a:pt x="2112" y="39"/>
                    </a:lnTo>
                    <a:lnTo>
                      <a:pt x="2118" y="39"/>
                    </a:lnTo>
                    <a:lnTo>
                      <a:pt x="2118" y="39"/>
                    </a:lnTo>
                    <a:lnTo>
                      <a:pt x="2118" y="39"/>
                    </a:lnTo>
                    <a:lnTo>
                      <a:pt x="2118" y="39"/>
                    </a:lnTo>
                    <a:lnTo>
                      <a:pt x="2118" y="39"/>
                    </a:lnTo>
                    <a:lnTo>
                      <a:pt x="2118" y="39"/>
                    </a:lnTo>
                    <a:lnTo>
                      <a:pt x="2118" y="39"/>
                    </a:lnTo>
                    <a:lnTo>
                      <a:pt x="2125" y="39"/>
                    </a:lnTo>
                    <a:lnTo>
                      <a:pt x="2125" y="39"/>
                    </a:lnTo>
                    <a:lnTo>
                      <a:pt x="2125" y="39"/>
                    </a:lnTo>
                    <a:lnTo>
                      <a:pt x="2125" y="39"/>
                    </a:lnTo>
                    <a:lnTo>
                      <a:pt x="2125" y="39"/>
                    </a:lnTo>
                    <a:lnTo>
                      <a:pt x="2125" y="39"/>
                    </a:lnTo>
                    <a:lnTo>
                      <a:pt x="2125" y="39"/>
                    </a:lnTo>
                    <a:lnTo>
                      <a:pt x="2131" y="39"/>
                    </a:lnTo>
                    <a:lnTo>
                      <a:pt x="2131" y="39"/>
                    </a:lnTo>
                    <a:lnTo>
                      <a:pt x="2131" y="39"/>
                    </a:lnTo>
                    <a:lnTo>
                      <a:pt x="2131" y="39"/>
                    </a:lnTo>
                    <a:lnTo>
                      <a:pt x="2131" y="39"/>
                    </a:lnTo>
                    <a:lnTo>
                      <a:pt x="2131" y="39"/>
                    </a:lnTo>
                    <a:lnTo>
                      <a:pt x="2131" y="39"/>
                    </a:lnTo>
                    <a:lnTo>
                      <a:pt x="2138" y="39"/>
                    </a:lnTo>
                    <a:lnTo>
                      <a:pt x="2138" y="39"/>
                    </a:lnTo>
                    <a:lnTo>
                      <a:pt x="2138" y="39"/>
                    </a:lnTo>
                    <a:lnTo>
                      <a:pt x="2138" y="39"/>
                    </a:lnTo>
                    <a:lnTo>
                      <a:pt x="2138" y="39"/>
                    </a:lnTo>
                    <a:lnTo>
                      <a:pt x="2138" y="39"/>
                    </a:lnTo>
                    <a:lnTo>
                      <a:pt x="2138" y="39"/>
                    </a:lnTo>
                    <a:lnTo>
                      <a:pt x="2144" y="39"/>
                    </a:lnTo>
                    <a:lnTo>
                      <a:pt x="2144" y="39"/>
                    </a:lnTo>
                    <a:lnTo>
                      <a:pt x="2144" y="39"/>
                    </a:lnTo>
                    <a:lnTo>
                      <a:pt x="2144" y="39"/>
                    </a:lnTo>
                    <a:lnTo>
                      <a:pt x="2144" y="39"/>
                    </a:lnTo>
                    <a:lnTo>
                      <a:pt x="2144" y="39"/>
                    </a:lnTo>
                    <a:lnTo>
                      <a:pt x="2144" y="39"/>
                    </a:lnTo>
                    <a:lnTo>
                      <a:pt x="2150" y="39"/>
                    </a:lnTo>
                    <a:lnTo>
                      <a:pt x="2150" y="39"/>
                    </a:lnTo>
                    <a:lnTo>
                      <a:pt x="2150" y="39"/>
                    </a:lnTo>
                    <a:lnTo>
                      <a:pt x="2150" y="39"/>
                    </a:lnTo>
                    <a:lnTo>
                      <a:pt x="2150" y="39"/>
                    </a:lnTo>
                    <a:lnTo>
                      <a:pt x="2150" y="39"/>
                    </a:lnTo>
                    <a:lnTo>
                      <a:pt x="2150" y="39"/>
                    </a:lnTo>
                    <a:lnTo>
                      <a:pt x="2157" y="39"/>
                    </a:lnTo>
                    <a:lnTo>
                      <a:pt x="2157" y="39"/>
                    </a:lnTo>
                    <a:lnTo>
                      <a:pt x="2157" y="39"/>
                    </a:lnTo>
                    <a:lnTo>
                      <a:pt x="2157" y="39"/>
                    </a:lnTo>
                    <a:lnTo>
                      <a:pt x="2157" y="39"/>
                    </a:lnTo>
                    <a:lnTo>
                      <a:pt x="2157" y="39"/>
                    </a:lnTo>
                    <a:lnTo>
                      <a:pt x="2157" y="39"/>
                    </a:lnTo>
                    <a:lnTo>
                      <a:pt x="2163" y="39"/>
                    </a:lnTo>
                    <a:lnTo>
                      <a:pt x="2163" y="39"/>
                    </a:lnTo>
                    <a:lnTo>
                      <a:pt x="2163" y="39"/>
                    </a:lnTo>
                    <a:lnTo>
                      <a:pt x="2163" y="39"/>
                    </a:lnTo>
                    <a:lnTo>
                      <a:pt x="2163" y="39"/>
                    </a:lnTo>
                    <a:lnTo>
                      <a:pt x="2163" y="39"/>
                    </a:lnTo>
                    <a:lnTo>
                      <a:pt x="2163" y="39"/>
                    </a:lnTo>
                    <a:lnTo>
                      <a:pt x="2170" y="39"/>
                    </a:lnTo>
                    <a:lnTo>
                      <a:pt x="2170" y="39"/>
                    </a:lnTo>
                    <a:lnTo>
                      <a:pt x="2170" y="39"/>
                    </a:lnTo>
                    <a:lnTo>
                      <a:pt x="2170" y="39"/>
                    </a:lnTo>
                    <a:lnTo>
                      <a:pt x="2170" y="39"/>
                    </a:lnTo>
                    <a:lnTo>
                      <a:pt x="2170" y="39"/>
                    </a:lnTo>
                    <a:lnTo>
                      <a:pt x="2176" y="39"/>
                    </a:lnTo>
                    <a:lnTo>
                      <a:pt x="2176" y="39"/>
                    </a:lnTo>
                    <a:lnTo>
                      <a:pt x="2176" y="39"/>
                    </a:lnTo>
                    <a:lnTo>
                      <a:pt x="2176" y="39"/>
                    </a:lnTo>
                    <a:lnTo>
                      <a:pt x="2176" y="39"/>
                    </a:lnTo>
                    <a:lnTo>
                      <a:pt x="2176" y="39"/>
                    </a:lnTo>
                    <a:lnTo>
                      <a:pt x="2176" y="39"/>
                    </a:lnTo>
                    <a:lnTo>
                      <a:pt x="2176" y="39"/>
                    </a:lnTo>
                    <a:lnTo>
                      <a:pt x="2182" y="39"/>
                    </a:lnTo>
                    <a:lnTo>
                      <a:pt x="2182" y="39"/>
                    </a:lnTo>
                    <a:lnTo>
                      <a:pt x="2182" y="39"/>
                    </a:lnTo>
                    <a:lnTo>
                      <a:pt x="2182" y="39"/>
                    </a:lnTo>
                    <a:lnTo>
                      <a:pt x="2182" y="39"/>
                    </a:lnTo>
                    <a:lnTo>
                      <a:pt x="2182" y="39"/>
                    </a:lnTo>
                    <a:lnTo>
                      <a:pt x="2182" y="39"/>
                    </a:lnTo>
                    <a:lnTo>
                      <a:pt x="2189" y="39"/>
                    </a:lnTo>
                    <a:lnTo>
                      <a:pt x="2189" y="39"/>
                    </a:lnTo>
                    <a:lnTo>
                      <a:pt x="2189" y="39"/>
                    </a:lnTo>
                    <a:lnTo>
                      <a:pt x="2189" y="39"/>
                    </a:lnTo>
                    <a:lnTo>
                      <a:pt x="2189" y="39"/>
                    </a:lnTo>
                    <a:lnTo>
                      <a:pt x="2189" y="39"/>
                    </a:lnTo>
                    <a:lnTo>
                      <a:pt x="2189" y="39"/>
                    </a:lnTo>
                    <a:lnTo>
                      <a:pt x="2195" y="39"/>
                    </a:lnTo>
                    <a:lnTo>
                      <a:pt x="2195" y="39"/>
                    </a:lnTo>
                    <a:lnTo>
                      <a:pt x="2195" y="39"/>
                    </a:lnTo>
                    <a:lnTo>
                      <a:pt x="2195" y="39"/>
                    </a:lnTo>
                    <a:lnTo>
                      <a:pt x="2195" y="39"/>
                    </a:lnTo>
                    <a:lnTo>
                      <a:pt x="2195" y="39"/>
                    </a:lnTo>
                    <a:lnTo>
                      <a:pt x="2195" y="39"/>
                    </a:lnTo>
                    <a:lnTo>
                      <a:pt x="2201" y="39"/>
                    </a:lnTo>
                    <a:lnTo>
                      <a:pt x="2201" y="39"/>
                    </a:lnTo>
                    <a:lnTo>
                      <a:pt x="2201" y="39"/>
                    </a:lnTo>
                    <a:lnTo>
                      <a:pt x="2201" y="39"/>
                    </a:lnTo>
                    <a:lnTo>
                      <a:pt x="2201" y="39"/>
                    </a:lnTo>
                    <a:lnTo>
                      <a:pt x="2201" y="39"/>
                    </a:lnTo>
                    <a:lnTo>
                      <a:pt x="2201" y="39"/>
                    </a:lnTo>
                    <a:lnTo>
                      <a:pt x="2208" y="39"/>
                    </a:lnTo>
                    <a:lnTo>
                      <a:pt x="2208" y="39"/>
                    </a:lnTo>
                    <a:lnTo>
                      <a:pt x="2208" y="39"/>
                    </a:lnTo>
                    <a:lnTo>
                      <a:pt x="2208" y="39"/>
                    </a:lnTo>
                    <a:lnTo>
                      <a:pt x="2208" y="39"/>
                    </a:lnTo>
                    <a:lnTo>
                      <a:pt x="2208" y="39"/>
                    </a:lnTo>
                    <a:lnTo>
                      <a:pt x="2208" y="39"/>
                    </a:lnTo>
                    <a:lnTo>
                      <a:pt x="2214" y="39"/>
                    </a:lnTo>
                    <a:lnTo>
                      <a:pt x="2214" y="39"/>
                    </a:lnTo>
                    <a:lnTo>
                      <a:pt x="2214" y="39"/>
                    </a:lnTo>
                    <a:lnTo>
                      <a:pt x="2214" y="39"/>
                    </a:lnTo>
                    <a:lnTo>
                      <a:pt x="2214" y="39"/>
                    </a:lnTo>
                    <a:lnTo>
                      <a:pt x="2214" y="39"/>
                    </a:lnTo>
                    <a:lnTo>
                      <a:pt x="2214" y="39"/>
                    </a:lnTo>
                    <a:lnTo>
                      <a:pt x="2221" y="39"/>
                    </a:lnTo>
                    <a:lnTo>
                      <a:pt x="2221" y="39"/>
                    </a:lnTo>
                    <a:lnTo>
                      <a:pt x="2221" y="39"/>
                    </a:lnTo>
                    <a:lnTo>
                      <a:pt x="2221" y="39"/>
                    </a:lnTo>
                    <a:lnTo>
                      <a:pt x="2221" y="39"/>
                    </a:lnTo>
                    <a:lnTo>
                      <a:pt x="2221" y="39"/>
                    </a:lnTo>
                    <a:lnTo>
                      <a:pt x="2221" y="39"/>
                    </a:lnTo>
                    <a:lnTo>
                      <a:pt x="2227" y="39"/>
                    </a:lnTo>
                    <a:lnTo>
                      <a:pt x="2227" y="39"/>
                    </a:lnTo>
                    <a:lnTo>
                      <a:pt x="2227" y="39"/>
                    </a:lnTo>
                    <a:lnTo>
                      <a:pt x="2227" y="39"/>
                    </a:lnTo>
                    <a:lnTo>
                      <a:pt x="2227" y="39"/>
                    </a:lnTo>
                    <a:lnTo>
                      <a:pt x="2227" y="39"/>
                    </a:lnTo>
                    <a:lnTo>
                      <a:pt x="2227" y="39"/>
                    </a:lnTo>
                    <a:lnTo>
                      <a:pt x="2233" y="39"/>
                    </a:lnTo>
                    <a:lnTo>
                      <a:pt x="2233" y="39"/>
                    </a:lnTo>
                    <a:lnTo>
                      <a:pt x="2233" y="39"/>
                    </a:lnTo>
                    <a:lnTo>
                      <a:pt x="2233" y="39"/>
                    </a:lnTo>
                    <a:lnTo>
                      <a:pt x="2233" y="39"/>
                    </a:lnTo>
                    <a:lnTo>
                      <a:pt x="2233" y="39"/>
                    </a:lnTo>
                    <a:lnTo>
                      <a:pt x="2233" y="39"/>
                    </a:lnTo>
                    <a:lnTo>
                      <a:pt x="2240" y="39"/>
                    </a:lnTo>
                    <a:lnTo>
                      <a:pt x="2240" y="39"/>
                    </a:lnTo>
                    <a:lnTo>
                      <a:pt x="2240" y="39"/>
                    </a:lnTo>
                    <a:lnTo>
                      <a:pt x="2240" y="39"/>
                    </a:lnTo>
                    <a:lnTo>
                      <a:pt x="2240" y="39"/>
                    </a:lnTo>
                    <a:lnTo>
                      <a:pt x="2240" y="39"/>
                    </a:lnTo>
                    <a:lnTo>
                      <a:pt x="2246" y="39"/>
                    </a:lnTo>
                    <a:lnTo>
                      <a:pt x="2246" y="39"/>
                    </a:lnTo>
                    <a:lnTo>
                      <a:pt x="2246" y="39"/>
                    </a:lnTo>
                    <a:lnTo>
                      <a:pt x="2246" y="39"/>
                    </a:lnTo>
                    <a:lnTo>
                      <a:pt x="2246" y="39"/>
                    </a:lnTo>
                    <a:lnTo>
                      <a:pt x="2246" y="39"/>
                    </a:lnTo>
                    <a:lnTo>
                      <a:pt x="2246" y="39"/>
                    </a:lnTo>
                    <a:lnTo>
                      <a:pt x="2253" y="39"/>
                    </a:lnTo>
                    <a:lnTo>
                      <a:pt x="2253" y="39"/>
                    </a:lnTo>
                    <a:lnTo>
                      <a:pt x="2253" y="39"/>
                    </a:lnTo>
                    <a:lnTo>
                      <a:pt x="2253" y="39"/>
                    </a:lnTo>
                    <a:lnTo>
                      <a:pt x="2253" y="39"/>
                    </a:lnTo>
                    <a:lnTo>
                      <a:pt x="2253" y="39"/>
                    </a:lnTo>
                    <a:lnTo>
                      <a:pt x="2253" y="39"/>
                    </a:lnTo>
                    <a:lnTo>
                      <a:pt x="2259" y="39"/>
                    </a:lnTo>
                    <a:lnTo>
                      <a:pt x="2259" y="39"/>
                    </a:lnTo>
                    <a:lnTo>
                      <a:pt x="2259" y="39"/>
                    </a:lnTo>
                    <a:lnTo>
                      <a:pt x="2259" y="39"/>
                    </a:lnTo>
                    <a:lnTo>
                      <a:pt x="2259" y="39"/>
                    </a:lnTo>
                    <a:lnTo>
                      <a:pt x="2259" y="39"/>
                    </a:lnTo>
                    <a:lnTo>
                      <a:pt x="2259" y="39"/>
                    </a:lnTo>
                    <a:lnTo>
                      <a:pt x="2265" y="39"/>
                    </a:lnTo>
                    <a:lnTo>
                      <a:pt x="2265" y="39"/>
                    </a:lnTo>
                    <a:lnTo>
                      <a:pt x="2265" y="39"/>
                    </a:lnTo>
                    <a:lnTo>
                      <a:pt x="2265" y="39"/>
                    </a:lnTo>
                    <a:lnTo>
                      <a:pt x="2265" y="39"/>
                    </a:lnTo>
                    <a:lnTo>
                      <a:pt x="2265" y="39"/>
                    </a:lnTo>
                    <a:lnTo>
                      <a:pt x="2265" y="39"/>
                    </a:lnTo>
                    <a:lnTo>
                      <a:pt x="2272" y="39"/>
                    </a:lnTo>
                    <a:lnTo>
                      <a:pt x="2272" y="39"/>
                    </a:lnTo>
                    <a:lnTo>
                      <a:pt x="2272" y="39"/>
                    </a:lnTo>
                    <a:lnTo>
                      <a:pt x="2272" y="39"/>
                    </a:lnTo>
                    <a:lnTo>
                      <a:pt x="2272" y="39"/>
                    </a:lnTo>
                    <a:lnTo>
                      <a:pt x="2272" y="39"/>
                    </a:lnTo>
                    <a:lnTo>
                      <a:pt x="2272" y="39"/>
                    </a:lnTo>
                    <a:lnTo>
                      <a:pt x="2278" y="39"/>
                    </a:lnTo>
                    <a:lnTo>
                      <a:pt x="2278" y="39"/>
                    </a:lnTo>
                    <a:lnTo>
                      <a:pt x="2278" y="39"/>
                    </a:lnTo>
                    <a:lnTo>
                      <a:pt x="2278" y="39"/>
                    </a:lnTo>
                    <a:lnTo>
                      <a:pt x="2278" y="39"/>
                    </a:lnTo>
                    <a:lnTo>
                      <a:pt x="2278" y="39"/>
                    </a:lnTo>
                    <a:lnTo>
                      <a:pt x="2278" y="39"/>
                    </a:lnTo>
                    <a:lnTo>
                      <a:pt x="2284" y="39"/>
                    </a:lnTo>
                    <a:lnTo>
                      <a:pt x="2284" y="39"/>
                    </a:lnTo>
                    <a:lnTo>
                      <a:pt x="2284" y="39"/>
                    </a:lnTo>
                    <a:lnTo>
                      <a:pt x="2284" y="39"/>
                    </a:lnTo>
                    <a:lnTo>
                      <a:pt x="2284" y="39"/>
                    </a:lnTo>
                    <a:lnTo>
                      <a:pt x="2284" y="39"/>
                    </a:lnTo>
                    <a:lnTo>
                      <a:pt x="2284" y="39"/>
                    </a:lnTo>
                    <a:lnTo>
                      <a:pt x="2291" y="39"/>
                    </a:lnTo>
                    <a:lnTo>
                      <a:pt x="2291" y="39"/>
                    </a:lnTo>
                    <a:lnTo>
                      <a:pt x="2291" y="39"/>
                    </a:lnTo>
                    <a:lnTo>
                      <a:pt x="2291" y="39"/>
                    </a:lnTo>
                    <a:lnTo>
                      <a:pt x="2291" y="39"/>
                    </a:lnTo>
                    <a:lnTo>
                      <a:pt x="2291" y="39"/>
                    </a:lnTo>
                    <a:lnTo>
                      <a:pt x="2291" y="39"/>
                    </a:lnTo>
                    <a:lnTo>
                      <a:pt x="2297" y="39"/>
                    </a:lnTo>
                    <a:lnTo>
                      <a:pt x="2297" y="39"/>
                    </a:lnTo>
                    <a:lnTo>
                      <a:pt x="2297" y="39"/>
                    </a:lnTo>
                    <a:lnTo>
                      <a:pt x="2297" y="39"/>
                    </a:lnTo>
                    <a:lnTo>
                      <a:pt x="2297" y="39"/>
                    </a:lnTo>
                    <a:lnTo>
                      <a:pt x="2297" y="39"/>
                    </a:lnTo>
                    <a:lnTo>
                      <a:pt x="2297" y="39"/>
                    </a:lnTo>
                    <a:lnTo>
                      <a:pt x="2304" y="39"/>
                    </a:lnTo>
                    <a:lnTo>
                      <a:pt x="2304" y="39"/>
                    </a:lnTo>
                    <a:lnTo>
                      <a:pt x="2304" y="39"/>
                    </a:lnTo>
                    <a:lnTo>
                      <a:pt x="2304" y="39"/>
                    </a:lnTo>
                    <a:lnTo>
                      <a:pt x="2304" y="39"/>
                    </a:lnTo>
                    <a:lnTo>
                      <a:pt x="2304" y="39"/>
                    </a:lnTo>
                    <a:lnTo>
                      <a:pt x="2304" y="39"/>
                    </a:lnTo>
                    <a:lnTo>
                      <a:pt x="2310" y="39"/>
                    </a:lnTo>
                    <a:lnTo>
                      <a:pt x="2310" y="39"/>
                    </a:lnTo>
                    <a:lnTo>
                      <a:pt x="2310" y="39"/>
                    </a:lnTo>
                    <a:lnTo>
                      <a:pt x="2310" y="39"/>
                    </a:lnTo>
                    <a:lnTo>
                      <a:pt x="2310" y="39"/>
                    </a:lnTo>
                    <a:lnTo>
                      <a:pt x="2310" y="39"/>
                    </a:lnTo>
                    <a:lnTo>
                      <a:pt x="2310" y="39"/>
                    </a:lnTo>
                    <a:lnTo>
                      <a:pt x="2316" y="39"/>
                    </a:lnTo>
                    <a:lnTo>
                      <a:pt x="2316" y="39"/>
                    </a:lnTo>
                    <a:lnTo>
                      <a:pt x="2316" y="39"/>
                    </a:lnTo>
                    <a:lnTo>
                      <a:pt x="2316" y="39"/>
                    </a:lnTo>
                    <a:lnTo>
                      <a:pt x="2316" y="39"/>
                    </a:lnTo>
                    <a:lnTo>
                      <a:pt x="2316" y="39"/>
                    </a:lnTo>
                    <a:lnTo>
                      <a:pt x="2316" y="39"/>
                    </a:lnTo>
                    <a:lnTo>
                      <a:pt x="2323" y="39"/>
                    </a:lnTo>
                    <a:lnTo>
                      <a:pt x="2323" y="39"/>
                    </a:lnTo>
                    <a:lnTo>
                      <a:pt x="2323" y="39"/>
                    </a:lnTo>
                    <a:lnTo>
                      <a:pt x="2323" y="39"/>
                    </a:lnTo>
                    <a:lnTo>
                      <a:pt x="2323" y="39"/>
                    </a:lnTo>
                    <a:lnTo>
                      <a:pt x="2323" y="39"/>
                    </a:lnTo>
                    <a:lnTo>
                      <a:pt x="2323" y="39"/>
                    </a:lnTo>
                    <a:lnTo>
                      <a:pt x="2329" y="39"/>
                    </a:lnTo>
                    <a:lnTo>
                      <a:pt x="2329" y="39"/>
                    </a:lnTo>
                    <a:lnTo>
                      <a:pt x="2329" y="39"/>
                    </a:lnTo>
                    <a:lnTo>
                      <a:pt x="2329" y="39"/>
                    </a:lnTo>
                    <a:lnTo>
                      <a:pt x="2329" y="39"/>
                    </a:lnTo>
                    <a:lnTo>
                      <a:pt x="2329" y="39"/>
                    </a:lnTo>
                    <a:lnTo>
                      <a:pt x="2329" y="39"/>
                    </a:lnTo>
                    <a:lnTo>
                      <a:pt x="2335" y="39"/>
                    </a:lnTo>
                    <a:lnTo>
                      <a:pt x="2335" y="39"/>
                    </a:lnTo>
                    <a:lnTo>
                      <a:pt x="2335" y="39"/>
                    </a:lnTo>
                    <a:lnTo>
                      <a:pt x="2335" y="39"/>
                    </a:lnTo>
                    <a:lnTo>
                      <a:pt x="2335" y="39"/>
                    </a:lnTo>
                    <a:lnTo>
                      <a:pt x="2335" y="39"/>
                    </a:lnTo>
                    <a:lnTo>
                      <a:pt x="2335" y="39"/>
                    </a:lnTo>
                    <a:lnTo>
                      <a:pt x="2342" y="39"/>
                    </a:lnTo>
                    <a:lnTo>
                      <a:pt x="2342" y="39"/>
                    </a:lnTo>
                    <a:lnTo>
                      <a:pt x="2342" y="39"/>
                    </a:lnTo>
                    <a:lnTo>
                      <a:pt x="2342" y="39"/>
                    </a:lnTo>
                    <a:lnTo>
                      <a:pt x="2342" y="39"/>
                    </a:lnTo>
                    <a:lnTo>
                      <a:pt x="2342" y="39"/>
                    </a:lnTo>
                    <a:lnTo>
                      <a:pt x="2342" y="39"/>
                    </a:lnTo>
                    <a:lnTo>
                      <a:pt x="2348" y="39"/>
                    </a:lnTo>
                    <a:lnTo>
                      <a:pt x="2348" y="39"/>
                    </a:lnTo>
                    <a:lnTo>
                      <a:pt x="2348" y="39"/>
                    </a:lnTo>
                    <a:lnTo>
                      <a:pt x="2348" y="39"/>
                    </a:lnTo>
                    <a:lnTo>
                      <a:pt x="2348" y="39"/>
                    </a:lnTo>
                    <a:lnTo>
                      <a:pt x="2348" y="39"/>
                    </a:lnTo>
                    <a:lnTo>
                      <a:pt x="2348" y="39"/>
                    </a:lnTo>
                    <a:lnTo>
                      <a:pt x="2355" y="39"/>
                    </a:lnTo>
                    <a:lnTo>
                      <a:pt x="2355" y="39"/>
                    </a:lnTo>
                    <a:lnTo>
                      <a:pt x="2355" y="39"/>
                    </a:lnTo>
                    <a:lnTo>
                      <a:pt x="2355" y="39"/>
                    </a:lnTo>
                    <a:lnTo>
                      <a:pt x="2355" y="39"/>
                    </a:lnTo>
                    <a:lnTo>
                      <a:pt x="2355" y="39"/>
                    </a:lnTo>
                    <a:lnTo>
                      <a:pt x="2355" y="39"/>
                    </a:lnTo>
                    <a:lnTo>
                      <a:pt x="2361" y="39"/>
                    </a:lnTo>
                    <a:lnTo>
                      <a:pt x="2361" y="39"/>
                    </a:lnTo>
                    <a:lnTo>
                      <a:pt x="2361" y="39"/>
                    </a:lnTo>
                    <a:lnTo>
                      <a:pt x="2361" y="39"/>
                    </a:lnTo>
                    <a:lnTo>
                      <a:pt x="2361" y="39"/>
                    </a:lnTo>
                    <a:lnTo>
                      <a:pt x="2361" y="39"/>
                    </a:lnTo>
                    <a:lnTo>
                      <a:pt x="2361" y="39"/>
                    </a:lnTo>
                    <a:lnTo>
                      <a:pt x="2367" y="39"/>
                    </a:lnTo>
                    <a:lnTo>
                      <a:pt x="2367" y="39"/>
                    </a:lnTo>
                    <a:lnTo>
                      <a:pt x="2367" y="39"/>
                    </a:lnTo>
                    <a:lnTo>
                      <a:pt x="2367" y="39"/>
                    </a:lnTo>
                    <a:lnTo>
                      <a:pt x="2367" y="39"/>
                    </a:lnTo>
                    <a:lnTo>
                      <a:pt x="2367" y="39"/>
                    </a:lnTo>
                    <a:lnTo>
                      <a:pt x="2367" y="39"/>
                    </a:lnTo>
                    <a:lnTo>
                      <a:pt x="2374" y="39"/>
                    </a:lnTo>
                    <a:lnTo>
                      <a:pt x="2374" y="39"/>
                    </a:lnTo>
                    <a:lnTo>
                      <a:pt x="2374" y="39"/>
                    </a:lnTo>
                    <a:lnTo>
                      <a:pt x="2374" y="39"/>
                    </a:lnTo>
                    <a:lnTo>
                      <a:pt x="2374" y="39"/>
                    </a:lnTo>
                    <a:lnTo>
                      <a:pt x="2374" y="39"/>
                    </a:lnTo>
                    <a:lnTo>
                      <a:pt x="2380" y="39"/>
                    </a:lnTo>
                    <a:lnTo>
                      <a:pt x="2380" y="39"/>
                    </a:lnTo>
                    <a:lnTo>
                      <a:pt x="2380" y="39"/>
                    </a:lnTo>
                    <a:lnTo>
                      <a:pt x="2380" y="39"/>
                    </a:lnTo>
                    <a:lnTo>
                      <a:pt x="2380" y="39"/>
                    </a:lnTo>
                    <a:lnTo>
                      <a:pt x="2380" y="39"/>
                    </a:lnTo>
                    <a:lnTo>
                      <a:pt x="2380" y="39"/>
                    </a:lnTo>
                    <a:lnTo>
                      <a:pt x="2387" y="39"/>
                    </a:lnTo>
                    <a:lnTo>
                      <a:pt x="2387" y="39"/>
                    </a:lnTo>
                    <a:lnTo>
                      <a:pt x="2387" y="39"/>
                    </a:lnTo>
                    <a:lnTo>
                      <a:pt x="2387" y="39"/>
                    </a:lnTo>
                    <a:lnTo>
                      <a:pt x="2387" y="39"/>
                    </a:lnTo>
                    <a:lnTo>
                      <a:pt x="2387" y="39"/>
                    </a:lnTo>
                    <a:lnTo>
                      <a:pt x="2387" y="39"/>
                    </a:lnTo>
                    <a:lnTo>
                      <a:pt x="2393" y="39"/>
                    </a:lnTo>
                    <a:lnTo>
                      <a:pt x="2393" y="39"/>
                    </a:lnTo>
                    <a:lnTo>
                      <a:pt x="2393" y="39"/>
                    </a:lnTo>
                    <a:lnTo>
                      <a:pt x="2393" y="39"/>
                    </a:lnTo>
                    <a:lnTo>
                      <a:pt x="2393" y="39"/>
                    </a:lnTo>
                    <a:lnTo>
                      <a:pt x="2393" y="39"/>
                    </a:lnTo>
                    <a:lnTo>
                      <a:pt x="2393" y="39"/>
                    </a:lnTo>
                    <a:lnTo>
                      <a:pt x="2399" y="39"/>
                    </a:lnTo>
                    <a:lnTo>
                      <a:pt x="2399" y="39"/>
                    </a:lnTo>
                    <a:lnTo>
                      <a:pt x="2399" y="39"/>
                    </a:lnTo>
                    <a:lnTo>
                      <a:pt x="2399" y="39"/>
                    </a:lnTo>
                    <a:lnTo>
                      <a:pt x="2399" y="39"/>
                    </a:lnTo>
                    <a:lnTo>
                      <a:pt x="2399" y="39"/>
                    </a:lnTo>
                    <a:lnTo>
                      <a:pt x="2399" y="39"/>
                    </a:lnTo>
                    <a:lnTo>
                      <a:pt x="2406" y="39"/>
                    </a:lnTo>
                    <a:lnTo>
                      <a:pt x="2406" y="39"/>
                    </a:lnTo>
                    <a:lnTo>
                      <a:pt x="2406" y="39"/>
                    </a:lnTo>
                    <a:lnTo>
                      <a:pt x="2406" y="39"/>
                    </a:lnTo>
                    <a:lnTo>
                      <a:pt x="2406" y="39"/>
                    </a:lnTo>
                    <a:lnTo>
                      <a:pt x="2406" y="39"/>
                    </a:lnTo>
                    <a:lnTo>
                      <a:pt x="2406" y="39"/>
                    </a:lnTo>
                    <a:lnTo>
                      <a:pt x="2412" y="39"/>
                    </a:lnTo>
                    <a:lnTo>
                      <a:pt x="2412" y="39"/>
                    </a:lnTo>
                    <a:lnTo>
                      <a:pt x="2412" y="39"/>
                    </a:lnTo>
                    <a:lnTo>
                      <a:pt x="2412" y="39"/>
                    </a:lnTo>
                    <a:lnTo>
                      <a:pt x="2412" y="39"/>
                    </a:lnTo>
                    <a:lnTo>
                      <a:pt x="2412" y="39"/>
                    </a:lnTo>
                    <a:lnTo>
                      <a:pt x="2412" y="39"/>
                    </a:lnTo>
                    <a:lnTo>
                      <a:pt x="2418" y="39"/>
                    </a:lnTo>
                    <a:lnTo>
                      <a:pt x="2418" y="39"/>
                    </a:lnTo>
                    <a:lnTo>
                      <a:pt x="2418" y="39"/>
                    </a:lnTo>
                    <a:lnTo>
                      <a:pt x="2418" y="39"/>
                    </a:lnTo>
                    <a:lnTo>
                      <a:pt x="2418" y="39"/>
                    </a:lnTo>
                    <a:lnTo>
                      <a:pt x="2418" y="39"/>
                    </a:lnTo>
                    <a:lnTo>
                      <a:pt x="2418" y="39"/>
                    </a:lnTo>
                    <a:lnTo>
                      <a:pt x="2425" y="39"/>
                    </a:lnTo>
                    <a:lnTo>
                      <a:pt x="2425" y="39"/>
                    </a:lnTo>
                    <a:lnTo>
                      <a:pt x="2425" y="39"/>
                    </a:lnTo>
                    <a:lnTo>
                      <a:pt x="2425" y="39"/>
                    </a:lnTo>
                    <a:lnTo>
                      <a:pt x="2425" y="39"/>
                    </a:lnTo>
                    <a:lnTo>
                      <a:pt x="2425" y="39"/>
                    </a:lnTo>
                    <a:lnTo>
                      <a:pt x="2425" y="39"/>
                    </a:lnTo>
                    <a:lnTo>
                      <a:pt x="2431" y="39"/>
                    </a:lnTo>
                    <a:lnTo>
                      <a:pt x="2431" y="39"/>
                    </a:lnTo>
                    <a:lnTo>
                      <a:pt x="2431" y="39"/>
                    </a:lnTo>
                    <a:lnTo>
                      <a:pt x="2431" y="39"/>
                    </a:lnTo>
                    <a:lnTo>
                      <a:pt x="2431" y="39"/>
                    </a:lnTo>
                    <a:lnTo>
                      <a:pt x="2431" y="39"/>
                    </a:lnTo>
                    <a:lnTo>
                      <a:pt x="2431" y="39"/>
                    </a:lnTo>
                    <a:lnTo>
                      <a:pt x="2438" y="39"/>
                    </a:lnTo>
                    <a:lnTo>
                      <a:pt x="2438" y="39"/>
                    </a:lnTo>
                    <a:lnTo>
                      <a:pt x="2438" y="39"/>
                    </a:lnTo>
                    <a:lnTo>
                      <a:pt x="2438" y="39"/>
                    </a:lnTo>
                    <a:lnTo>
                      <a:pt x="2438" y="39"/>
                    </a:lnTo>
                    <a:lnTo>
                      <a:pt x="2438" y="39"/>
                    </a:lnTo>
                    <a:lnTo>
                      <a:pt x="2438" y="39"/>
                    </a:lnTo>
                    <a:lnTo>
                      <a:pt x="2444" y="39"/>
                    </a:lnTo>
                    <a:lnTo>
                      <a:pt x="2444" y="39"/>
                    </a:lnTo>
                    <a:lnTo>
                      <a:pt x="2444" y="39"/>
                    </a:lnTo>
                    <a:lnTo>
                      <a:pt x="2444" y="39"/>
                    </a:lnTo>
                    <a:lnTo>
                      <a:pt x="2444" y="39"/>
                    </a:lnTo>
                    <a:lnTo>
                      <a:pt x="2444" y="39"/>
                    </a:lnTo>
                    <a:lnTo>
                      <a:pt x="2444" y="39"/>
                    </a:lnTo>
                    <a:lnTo>
                      <a:pt x="2450" y="39"/>
                    </a:lnTo>
                    <a:lnTo>
                      <a:pt x="2450" y="39"/>
                    </a:lnTo>
                    <a:lnTo>
                      <a:pt x="2450" y="39"/>
                    </a:lnTo>
                    <a:lnTo>
                      <a:pt x="2450" y="39"/>
                    </a:lnTo>
                    <a:lnTo>
                      <a:pt x="2450" y="39"/>
                    </a:lnTo>
                    <a:lnTo>
                      <a:pt x="2450" y="39"/>
                    </a:lnTo>
                    <a:lnTo>
                      <a:pt x="2450" y="39"/>
                    </a:lnTo>
                    <a:lnTo>
                      <a:pt x="2457" y="39"/>
                    </a:lnTo>
                    <a:lnTo>
                      <a:pt x="2457" y="39"/>
                    </a:lnTo>
                    <a:lnTo>
                      <a:pt x="2457" y="39"/>
                    </a:lnTo>
                    <a:lnTo>
                      <a:pt x="2457" y="39"/>
                    </a:lnTo>
                    <a:lnTo>
                      <a:pt x="2457" y="39"/>
                    </a:lnTo>
                    <a:lnTo>
                      <a:pt x="2457" y="39"/>
                    </a:lnTo>
                    <a:lnTo>
                      <a:pt x="2457" y="39"/>
                    </a:lnTo>
                    <a:lnTo>
                      <a:pt x="2463" y="39"/>
                    </a:lnTo>
                    <a:lnTo>
                      <a:pt x="2463" y="39"/>
                    </a:lnTo>
                    <a:lnTo>
                      <a:pt x="2463" y="39"/>
                    </a:lnTo>
                    <a:lnTo>
                      <a:pt x="2463" y="39"/>
                    </a:lnTo>
                    <a:lnTo>
                      <a:pt x="2463" y="39"/>
                    </a:lnTo>
                    <a:lnTo>
                      <a:pt x="2463" y="39"/>
                    </a:lnTo>
                    <a:lnTo>
                      <a:pt x="2463" y="39"/>
                    </a:lnTo>
                    <a:lnTo>
                      <a:pt x="2470" y="39"/>
                    </a:lnTo>
                    <a:lnTo>
                      <a:pt x="2470" y="39"/>
                    </a:lnTo>
                    <a:lnTo>
                      <a:pt x="2470" y="39"/>
                    </a:lnTo>
                    <a:lnTo>
                      <a:pt x="2470" y="39"/>
                    </a:lnTo>
                    <a:lnTo>
                      <a:pt x="2470" y="39"/>
                    </a:lnTo>
                    <a:lnTo>
                      <a:pt x="2470" y="39"/>
                    </a:lnTo>
                    <a:lnTo>
                      <a:pt x="2476" y="39"/>
                    </a:lnTo>
                    <a:lnTo>
                      <a:pt x="2476" y="39"/>
                    </a:lnTo>
                    <a:lnTo>
                      <a:pt x="2476" y="39"/>
                    </a:lnTo>
                    <a:lnTo>
                      <a:pt x="2476" y="39"/>
                    </a:lnTo>
                    <a:lnTo>
                      <a:pt x="2476" y="39"/>
                    </a:lnTo>
                    <a:lnTo>
                      <a:pt x="2476" y="39"/>
                    </a:lnTo>
                    <a:lnTo>
                      <a:pt x="2476" y="39"/>
                    </a:lnTo>
                    <a:lnTo>
                      <a:pt x="2482" y="39"/>
                    </a:lnTo>
                    <a:lnTo>
                      <a:pt x="2482" y="39"/>
                    </a:lnTo>
                    <a:lnTo>
                      <a:pt x="2482" y="39"/>
                    </a:lnTo>
                    <a:lnTo>
                      <a:pt x="2482" y="39"/>
                    </a:lnTo>
                    <a:lnTo>
                      <a:pt x="2482" y="39"/>
                    </a:lnTo>
                    <a:lnTo>
                      <a:pt x="2482" y="39"/>
                    </a:lnTo>
                    <a:lnTo>
                      <a:pt x="2482" y="39"/>
                    </a:lnTo>
                    <a:lnTo>
                      <a:pt x="2482" y="39"/>
                    </a:lnTo>
                    <a:lnTo>
                      <a:pt x="2489" y="39"/>
                    </a:lnTo>
                    <a:lnTo>
                      <a:pt x="2489" y="39"/>
                    </a:lnTo>
                    <a:lnTo>
                      <a:pt x="2489" y="39"/>
                    </a:lnTo>
                    <a:lnTo>
                      <a:pt x="2489" y="39"/>
                    </a:lnTo>
                    <a:lnTo>
                      <a:pt x="2489" y="39"/>
                    </a:lnTo>
                    <a:lnTo>
                      <a:pt x="2489" y="39"/>
                    </a:lnTo>
                    <a:lnTo>
                      <a:pt x="2489" y="39"/>
                    </a:lnTo>
                    <a:lnTo>
                      <a:pt x="2495" y="39"/>
                    </a:lnTo>
                    <a:lnTo>
                      <a:pt x="2495" y="39"/>
                    </a:lnTo>
                    <a:lnTo>
                      <a:pt x="2495" y="39"/>
                    </a:lnTo>
                    <a:lnTo>
                      <a:pt x="2495" y="39"/>
                    </a:lnTo>
                    <a:lnTo>
                      <a:pt x="2495" y="39"/>
                    </a:lnTo>
                    <a:lnTo>
                      <a:pt x="2495" y="39"/>
                    </a:lnTo>
                    <a:lnTo>
                      <a:pt x="2495" y="39"/>
                    </a:lnTo>
                    <a:lnTo>
                      <a:pt x="2501" y="39"/>
                    </a:lnTo>
                    <a:lnTo>
                      <a:pt x="2501" y="39"/>
                    </a:lnTo>
                    <a:lnTo>
                      <a:pt x="2501" y="39"/>
                    </a:lnTo>
                    <a:lnTo>
                      <a:pt x="2501" y="39"/>
                    </a:lnTo>
                    <a:lnTo>
                      <a:pt x="2501" y="39"/>
                    </a:lnTo>
                    <a:lnTo>
                      <a:pt x="2501" y="39"/>
                    </a:lnTo>
                    <a:lnTo>
                      <a:pt x="2501" y="39"/>
                    </a:lnTo>
                    <a:lnTo>
                      <a:pt x="2508" y="39"/>
                    </a:lnTo>
                    <a:lnTo>
                      <a:pt x="2508" y="39"/>
                    </a:lnTo>
                    <a:lnTo>
                      <a:pt x="2508" y="39"/>
                    </a:lnTo>
                    <a:lnTo>
                      <a:pt x="2508" y="39"/>
                    </a:lnTo>
                    <a:lnTo>
                      <a:pt x="2508" y="39"/>
                    </a:lnTo>
                    <a:lnTo>
                      <a:pt x="2508" y="39"/>
                    </a:lnTo>
                    <a:lnTo>
                      <a:pt x="2514" y="39"/>
                    </a:lnTo>
                    <a:lnTo>
                      <a:pt x="2514" y="39"/>
                    </a:lnTo>
                    <a:lnTo>
                      <a:pt x="2514" y="39"/>
                    </a:lnTo>
                    <a:lnTo>
                      <a:pt x="2514" y="39"/>
                    </a:lnTo>
                    <a:lnTo>
                      <a:pt x="2514" y="39"/>
                    </a:lnTo>
                    <a:lnTo>
                      <a:pt x="2514" y="39"/>
                    </a:lnTo>
                    <a:lnTo>
                      <a:pt x="2514" y="39"/>
                    </a:lnTo>
                    <a:lnTo>
                      <a:pt x="2521" y="39"/>
                    </a:lnTo>
                    <a:lnTo>
                      <a:pt x="2521" y="39"/>
                    </a:lnTo>
                    <a:lnTo>
                      <a:pt x="2521" y="39"/>
                    </a:lnTo>
                    <a:lnTo>
                      <a:pt x="2521" y="39"/>
                    </a:lnTo>
                    <a:lnTo>
                      <a:pt x="2521" y="39"/>
                    </a:lnTo>
                    <a:lnTo>
                      <a:pt x="2521" y="39"/>
                    </a:lnTo>
                    <a:lnTo>
                      <a:pt x="2521" y="39"/>
                    </a:lnTo>
                    <a:lnTo>
                      <a:pt x="2527" y="39"/>
                    </a:lnTo>
                    <a:lnTo>
                      <a:pt x="2527" y="39"/>
                    </a:lnTo>
                    <a:lnTo>
                      <a:pt x="2527" y="39"/>
                    </a:lnTo>
                    <a:lnTo>
                      <a:pt x="2527" y="39"/>
                    </a:lnTo>
                    <a:lnTo>
                      <a:pt x="2527" y="39"/>
                    </a:lnTo>
                    <a:lnTo>
                      <a:pt x="2527" y="39"/>
                    </a:lnTo>
                    <a:lnTo>
                      <a:pt x="2527" y="39"/>
                    </a:lnTo>
                    <a:lnTo>
                      <a:pt x="2533" y="39"/>
                    </a:lnTo>
                    <a:lnTo>
                      <a:pt x="2533" y="39"/>
                    </a:lnTo>
                    <a:lnTo>
                      <a:pt x="2533" y="39"/>
                    </a:lnTo>
                    <a:lnTo>
                      <a:pt x="2533" y="39"/>
                    </a:lnTo>
                    <a:lnTo>
                      <a:pt x="2533" y="39"/>
                    </a:lnTo>
                    <a:lnTo>
                      <a:pt x="2533" y="39"/>
                    </a:lnTo>
                    <a:lnTo>
                      <a:pt x="2533" y="39"/>
                    </a:lnTo>
                    <a:lnTo>
                      <a:pt x="2540" y="39"/>
                    </a:lnTo>
                    <a:lnTo>
                      <a:pt x="2540" y="39"/>
                    </a:lnTo>
                    <a:lnTo>
                      <a:pt x="2540" y="39"/>
                    </a:lnTo>
                    <a:lnTo>
                      <a:pt x="2540" y="39"/>
                    </a:lnTo>
                    <a:lnTo>
                      <a:pt x="2540" y="39"/>
                    </a:lnTo>
                    <a:lnTo>
                      <a:pt x="2540" y="39"/>
                    </a:lnTo>
                    <a:lnTo>
                      <a:pt x="2540" y="39"/>
                    </a:lnTo>
                    <a:lnTo>
                      <a:pt x="2546" y="39"/>
                    </a:lnTo>
                    <a:lnTo>
                      <a:pt x="2546" y="39"/>
                    </a:lnTo>
                    <a:lnTo>
                      <a:pt x="2546" y="39"/>
                    </a:lnTo>
                    <a:lnTo>
                      <a:pt x="2546" y="39"/>
                    </a:lnTo>
                    <a:lnTo>
                      <a:pt x="2546" y="39"/>
                    </a:lnTo>
                    <a:lnTo>
                      <a:pt x="2546" y="39"/>
                    </a:lnTo>
                    <a:lnTo>
                      <a:pt x="2546" y="39"/>
                    </a:lnTo>
                    <a:lnTo>
                      <a:pt x="2552" y="39"/>
                    </a:lnTo>
                    <a:lnTo>
                      <a:pt x="2552" y="39"/>
                    </a:lnTo>
                    <a:lnTo>
                      <a:pt x="2552" y="39"/>
                    </a:lnTo>
                    <a:lnTo>
                      <a:pt x="2552" y="39"/>
                    </a:lnTo>
                    <a:lnTo>
                      <a:pt x="2552" y="39"/>
                    </a:lnTo>
                    <a:lnTo>
                      <a:pt x="2552" y="39"/>
                    </a:lnTo>
                    <a:lnTo>
                      <a:pt x="2552" y="39"/>
                    </a:lnTo>
                    <a:lnTo>
                      <a:pt x="2559" y="39"/>
                    </a:lnTo>
                    <a:lnTo>
                      <a:pt x="2559" y="39"/>
                    </a:lnTo>
                    <a:lnTo>
                      <a:pt x="2559" y="39"/>
                    </a:lnTo>
                    <a:lnTo>
                      <a:pt x="2559" y="39"/>
                    </a:lnTo>
                    <a:lnTo>
                      <a:pt x="2559" y="39"/>
                    </a:lnTo>
                    <a:lnTo>
                      <a:pt x="2559" y="39"/>
                    </a:lnTo>
                    <a:lnTo>
                      <a:pt x="2559" y="39"/>
                    </a:lnTo>
                    <a:lnTo>
                      <a:pt x="2565" y="39"/>
                    </a:lnTo>
                    <a:lnTo>
                      <a:pt x="2565" y="39"/>
                    </a:lnTo>
                    <a:lnTo>
                      <a:pt x="2565" y="39"/>
                    </a:lnTo>
                    <a:lnTo>
                      <a:pt x="2565" y="39"/>
                    </a:lnTo>
                    <a:lnTo>
                      <a:pt x="2565" y="39"/>
                    </a:lnTo>
                    <a:lnTo>
                      <a:pt x="2565" y="39"/>
                    </a:lnTo>
                    <a:lnTo>
                      <a:pt x="2565" y="39"/>
                    </a:lnTo>
                    <a:lnTo>
                      <a:pt x="2572" y="39"/>
                    </a:lnTo>
                    <a:lnTo>
                      <a:pt x="2572" y="39"/>
                    </a:lnTo>
                    <a:lnTo>
                      <a:pt x="2572" y="39"/>
                    </a:lnTo>
                    <a:lnTo>
                      <a:pt x="2572" y="39"/>
                    </a:lnTo>
                    <a:lnTo>
                      <a:pt x="2572" y="39"/>
                    </a:lnTo>
                    <a:lnTo>
                      <a:pt x="2572" y="39"/>
                    </a:lnTo>
                    <a:lnTo>
                      <a:pt x="2572" y="39"/>
                    </a:lnTo>
                    <a:lnTo>
                      <a:pt x="2578" y="39"/>
                    </a:lnTo>
                    <a:lnTo>
                      <a:pt x="2578" y="39"/>
                    </a:lnTo>
                    <a:lnTo>
                      <a:pt x="2578" y="39"/>
                    </a:lnTo>
                    <a:lnTo>
                      <a:pt x="2578" y="39"/>
                    </a:lnTo>
                    <a:lnTo>
                      <a:pt x="2578" y="39"/>
                    </a:lnTo>
                    <a:lnTo>
                      <a:pt x="2578" y="39"/>
                    </a:lnTo>
                    <a:lnTo>
                      <a:pt x="2578" y="39"/>
                    </a:lnTo>
                    <a:lnTo>
                      <a:pt x="2584" y="39"/>
                    </a:lnTo>
                    <a:lnTo>
                      <a:pt x="2584" y="39"/>
                    </a:lnTo>
                    <a:lnTo>
                      <a:pt x="2584" y="39"/>
                    </a:lnTo>
                    <a:lnTo>
                      <a:pt x="2584" y="39"/>
                    </a:lnTo>
                    <a:lnTo>
                      <a:pt x="2584" y="39"/>
                    </a:lnTo>
                    <a:lnTo>
                      <a:pt x="2584" y="39"/>
                    </a:lnTo>
                    <a:lnTo>
                      <a:pt x="2584" y="39"/>
                    </a:lnTo>
                    <a:lnTo>
                      <a:pt x="2591" y="39"/>
                    </a:lnTo>
                    <a:lnTo>
                      <a:pt x="2591" y="39"/>
                    </a:lnTo>
                    <a:lnTo>
                      <a:pt x="2591" y="39"/>
                    </a:lnTo>
                    <a:lnTo>
                      <a:pt x="2591" y="39"/>
                    </a:lnTo>
                    <a:lnTo>
                      <a:pt x="2591" y="39"/>
                    </a:lnTo>
                    <a:lnTo>
                      <a:pt x="2591" y="39"/>
                    </a:lnTo>
                    <a:lnTo>
                      <a:pt x="2591" y="39"/>
                    </a:lnTo>
                    <a:lnTo>
                      <a:pt x="2597" y="39"/>
                    </a:lnTo>
                    <a:lnTo>
                      <a:pt x="2597" y="39"/>
                    </a:lnTo>
                    <a:lnTo>
                      <a:pt x="2597" y="39"/>
                    </a:lnTo>
                    <a:lnTo>
                      <a:pt x="2597" y="39"/>
                    </a:lnTo>
                    <a:lnTo>
                      <a:pt x="2597" y="39"/>
                    </a:lnTo>
                    <a:lnTo>
                      <a:pt x="2597" y="39"/>
                    </a:lnTo>
                    <a:lnTo>
                      <a:pt x="2597" y="39"/>
                    </a:lnTo>
                    <a:lnTo>
                      <a:pt x="2604" y="39"/>
                    </a:lnTo>
                    <a:lnTo>
                      <a:pt x="2604" y="39"/>
                    </a:lnTo>
                    <a:lnTo>
                      <a:pt x="2604" y="39"/>
                    </a:lnTo>
                    <a:lnTo>
                      <a:pt x="2604" y="39"/>
                    </a:lnTo>
                    <a:lnTo>
                      <a:pt x="2604" y="39"/>
                    </a:lnTo>
                    <a:lnTo>
                      <a:pt x="2604" y="39"/>
                    </a:lnTo>
                    <a:lnTo>
                      <a:pt x="2610" y="39"/>
                    </a:lnTo>
                    <a:lnTo>
                      <a:pt x="2610" y="39"/>
                    </a:lnTo>
                    <a:lnTo>
                      <a:pt x="2610" y="39"/>
                    </a:lnTo>
                    <a:lnTo>
                      <a:pt x="2610" y="39"/>
                    </a:lnTo>
                    <a:lnTo>
                      <a:pt x="2610" y="39"/>
                    </a:lnTo>
                    <a:lnTo>
                      <a:pt x="2610" y="39"/>
                    </a:lnTo>
                    <a:lnTo>
                      <a:pt x="2610" y="39"/>
                    </a:lnTo>
                    <a:lnTo>
                      <a:pt x="2616" y="39"/>
                    </a:lnTo>
                    <a:lnTo>
                      <a:pt x="2616" y="39"/>
                    </a:lnTo>
                    <a:lnTo>
                      <a:pt x="2616" y="39"/>
                    </a:lnTo>
                    <a:lnTo>
                      <a:pt x="2616" y="39"/>
                    </a:lnTo>
                    <a:lnTo>
                      <a:pt x="2616" y="39"/>
                    </a:lnTo>
                    <a:lnTo>
                      <a:pt x="2616" y="39"/>
                    </a:lnTo>
                    <a:lnTo>
                      <a:pt x="2616" y="39"/>
                    </a:lnTo>
                    <a:lnTo>
                      <a:pt x="2623" y="39"/>
                    </a:lnTo>
                    <a:lnTo>
                      <a:pt x="2623" y="39"/>
                    </a:lnTo>
                    <a:lnTo>
                      <a:pt x="2623" y="39"/>
                    </a:lnTo>
                    <a:lnTo>
                      <a:pt x="2623" y="39"/>
                    </a:lnTo>
                    <a:lnTo>
                      <a:pt x="2623" y="39"/>
                    </a:lnTo>
                    <a:lnTo>
                      <a:pt x="2623" y="39"/>
                    </a:lnTo>
                    <a:lnTo>
                      <a:pt x="2623" y="39"/>
                    </a:lnTo>
                    <a:lnTo>
                      <a:pt x="2629" y="39"/>
                    </a:lnTo>
                    <a:lnTo>
                      <a:pt x="2629" y="39"/>
                    </a:lnTo>
                    <a:lnTo>
                      <a:pt x="2629" y="39"/>
                    </a:lnTo>
                    <a:lnTo>
                      <a:pt x="2629" y="39"/>
                    </a:lnTo>
                    <a:lnTo>
                      <a:pt x="2629" y="39"/>
                    </a:lnTo>
                    <a:lnTo>
                      <a:pt x="2629" y="39"/>
                    </a:lnTo>
                    <a:lnTo>
                      <a:pt x="2629" y="39"/>
                    </a:lnTo>
                    <a:lnTo>
                      <a:pt x="2629" y="39"/>
                    </a:lnTo>
                    <a:lnTo>
                      <a:pt x="2635" y="39"/>
                    </a:lnTo>
                    <a:lnTo>
                      <a:pt x="2635" y="39"/>
                    </a:lnTo>
                    <a:lnTo>
                      <a:pt x="2635" y="39"/>
                    </a:lnTo>
                    <a:lnTo>
                      <a:pt x="2635" y="39"/>
                    </a:lnTo>
                    <a:lnTo>
                      <a:pt x="2635" y="39"/>
                    </a:lnTo>
                    <a:lnTo>
                      <a:pt x="2635" y="39"/>
                    </a:lnTo>
                    <a:lnTo>
                      <a:pt x="2635" y="39"/>
                    </a:lnTo>
                    <a:lnTo>
                      <a:pt x="2642" y="39"/>
                    </a:lnTo>
                    <a:lnTo>
                      <a:pt x="2642" y="39"/>
                    </a:lnTo>
                    <a:lnTo>
                      <a:pt x="2642" y="39"/>
                    </a:lnTo>
                    <a:lnTo>
                      <a:pt x="2642" y="39"/>
                    </a:lnTo>
                    <a:lnTo>
                      <a:pt x="2642" y="39"/>
                    </a:lnTo>
                    <a:lnTo>
                      <a:pt x="2642" y="39"/>
                    </a:lnTo>
                    <a:lnTo>
                      <a:pt x="2648" y="39"/>
                    </a:lnTo>
                    <a:lnTo>
                      <a:pt x="2648" y="39"/>
                    </a:lnTo>
                    <a:lnTo>
                      <a:pt x="2648" y="39"/>
                    </a:lnTo>
                    <a:lnTo>
                      <a:pt x="2648" y="39"/>
                    </a:lnTo>
                    <a:lnTo>
                      <a:pt x="2648" y="39"/>
                    </a:lnTo>
                    <a:lnTo>
                      <a:pt x="2648" y="39"/>
                    </a:lnTo>
                    <a:lnTo>
                      <a:pt x="2648" y="39"/>
                    </a:lnTo>
                    <a:lnTo>
                      <a:pt x="2655" y="39"/>
                    </a:lnTo>
                    <a:lnTo>
                      <a:pt x="2655" y="39"/>
                    </a:lnTo>
                    <a:lnTo>
                      <a:pt x="2655" y="39"/>
                    </a:lnTo>
                    <a:lnTo>
                      <a:pt x="2655" y="39"/>
                    </a:lnTo>
                    <a:lnTo>
                      <a:pt x="2655" y="39"/>
                    </a:lnTo>
                    <a:lnTo>
                      <a:pt x="2655" y="39"/>
                    </a:lnTo>
                    <a:lnTo>
                      <a:pt x="2655" y="39"/>
                    </a:lnTo>
                    <a:lnTo>
                      <a:pt x="2661" y="39"/>
                    </a:lnTo>
                    <a:lnTo>
                      <a:pt x="2661" y="39"/>
                    </a:lnTo>
                    <a:lnTo>
                      <a:pt x="2661" y="39"/>
                    </a:lnTo>
                    <a:lnTo>
                      <a:pt x="2661" y="39"/>
                    </a:lnTo>
                    <a:lnTo>
                      <a:pt x="2661" y="39"/>
                    </a:lnTo>
                    <a:lnTo>
                      <a:pt x="2661" y="39"/>
                    </a:lnTo>
                    <a:lnTo>
                      <a:pt x="2661" y="39"/>
                    </a:lnTo>
                    <a:lnTo>
                      <a:pt x="2667" y="39"/>
                    </a:lnTo>
                    <a:lnTo>
                      <a:pt x="2667" y="39"/>
                    </a:lnTo>
                    <a:lnTo>
                      <a:pt x="2667" y="39"/>
                    </a:lnTo>
                    <a:lnTo>
                      <a:pt x="2667" y="39"/>
                    </a:lnTo>
                    <a:lnTo>
                      <a:pt x="2667" y="39"/>
                    </a:lnTo>
                    <a:lnTo>
                      <a:pt x="2667" y="39"/>
                    </a:lnTo>
                    <a:lnTo>
                      <a:pt x="2667" y="39"/>
                    </a:lnTo>
                    <a:lnTo>
                      <a:pt x="2674" y="39"/>
                    </a:lnTo>
                    <a:lnTo>
                      <a:pt x="2674" y="39"/>
                    </a:lnTo>
                    <a:lnTo>
                      <a:pt x="2674" y="39"/>
                    </a:lnTo>
                    <a:lnTo>
                      <a:pt x="2674" y="39"/>
                    </a:lnTo>
                    <a:lnTo>
                      <a:pt x="2674" y="39"/>
                    </a:lnTo>
                    <a:lnTo>
                      <a:pt x="2674" y="39"/>
                    </a:lnTo>
                    <a:lnTo>
                      <a:pt x="2674" y="39"/>
                    </a:lnTo>
                    <a:lnTo>
                      <a:pt x="2680" y="39"/>
                    </a:lnTo>
                    <a:lnTo>
                      <a:pt x="2680" y="39"/>
                    </a:lnTo>
                    <a:lnTo>
                      <a:pt x="2680" y="39"/>
                    </a:lnTo>
                    <a:lnTo>
                      <a:pt x="2680" y="39"/>
                    </a:lnTo>
                    <a:lnTo>
                      <a:pt x="2680" y="39"/>
                    </a:lnTo>
                    <a:lnTo>
                      <a:pt x="2680" y="39"/>
                    </a:lnTo>
                    <a:lnTo>
                      <a:pt x="2680" y="39"/>
                    </a:lnTo>
                    <a:lnTo>
                      <a:pt x="2680" y="39"/>
                    </a:lnTo>
                    <a:lnTo>
                      <a:pt x="2687" y="39"/>
                    </a:lnTo>
                    <a:lnTo>
                      <a:pt x="2687" y="39"/>
                    </a:lnTo>
                    <a:lnTo>
                      <a:pt x="2687" y="39"/>
                    </a:lnTo>
                    <a:lnTo>
                      <a:pt x="2687" y="39"/>
                    </a:lnTo>
                    <a:lnTo>
                      <a:pt x="2687" y="39"/>
                    </a:lnTo>
                    <a:lnTo>
                      <a:pt x="2687" y="39"/>
                    </a:lnTo>
                    <a:lnTo>
                      <a:pt x="2693" y="39"/>
                    </a:lnTo>
                    <a:lnTo>
                      <a:pt x="2693" y="39"/>
                    </a:lnTo>
                    <a:lnTo>
                      <a:pt x="2693" y="39"/>
                    </a:lnTo>
                    <a:lnTo>
                      <a:pt x="2693" y="39"/>
                    </a:lnTo>
                    <a:lnTo>
                      <a:pt x="2693" y="39"/>
                    </a:lnTo>
                    <a:lnTo>
                      <a:pt x="2693" y="39"/>
                    </a:lnTo>
                    <a:lnTo>
                      <a:pt x="2693" y="39"/>
                    </a:lnTo>
                    <a:lnTo>
                      <a:pt x="2699" y="39"/>
                    </a:lnTo>
                    <a:lnTo>
                      <a:pt x="2699" y="39"/>
                    </a:lnTo>
                    <a:lnTo>
                      <a:pt x="2699" y="39"/>
                    </a:lnTo>
                    <a:lnTo>
                      <a:pt x="2699" y="39"/>
                    </a:lnTo>
                    <a:lnTo>
                      <a:pt x="2699" y="39"/>
                    </a:lnTo>
                    <a:lnTo>
                      <a:pt x="2699" y="39"/>
                    </a:lnTo>
                    <a:lnTo>
                      <a:pt x="2699" y="39"/>
                    </a:lnTo>
                    <a:lnTo>
                      <a:pt x="2706" y="39"/>
                    </a:lnTo>
                    <a:lnTo>
                      <a:pt x="2706" y="39"/>
                    </a:lnTo>
                    <a:lnTo>
                      <a:pt x="2706" y="39"/>
                    </a:lnTo>
                    <a:lnTo>
                      <a:pt x="2706" y="39"/>
                    </a:lnTo>
                    <a:lnTo>
                      <a:pt x="2706" y="39"/>
                    </a:lnTo>
                    <a:lnTo>
                      <a:pt x="2706" y="39"/>
                    </a:lnTo>
                    <a:lnTo>
                      <a:pt x="2706" y="39"/>
                    </a:lnTo>
                    <a:lnTo>
                      <a:pt x="2712" y="39"/>
                    </a:lnTo>
                    <a:lnTo>
                      <a:pt x="2712" y="39"/>
                    </a:lnTo>
                    <a:lnTo>
                      <a:pt x="2712" y="39"/>
                    </a:lnTo>
                    <a:lnTo>
                      <a:pt x="2712" y="39"/>
                    </a:lnTo>
                    <a:lnTo>
                      <a:pt x="2712" y="39"/>
                    </a:lnTo>
                    <a:lnTo>
                      <a:pt x="2712" y="39"/>
                    </a:lnTo>
                    <a:lnTo>
                      <a:pt x="2712" y="39"/>
                    </a:lnTo>
                    <a:lnTo>
                      <a:pt x="2718" y="39"/>
                    </a:lnTo>
                    <a:lnTo>
                      <a:pt x="2718" y="39"/>
                    </a:lnTo>
                    <a:lnTo>
                      <a:pt x="2718" y="39"/>
                    </a:lnTo>
                    <a:lnTo>
                      <a:pt x="2718" y="39"/>
                    </a:lnTo>
                    <a:lnTo>
                      <a:pt x="2718" y="39"/>
                    </a:lnTo>
                    <a:lnTo>
                      <a:pt x="2718" y="39"/>
                    </a:lnTo>
                    <a:lnTo>
                      <a:pt x="2718" y="39"/>
                    </a:lnTo>
                    <a:lnTo>
                      <a:pt x="2725" y="39"/>
                    </a:lnTo>
                    <a:lnTo>
                      <a:pt x="2725" y="39"/>
                    </a:lnTo>
                    <a:lnTo>
                      <a:pt x="2725" y="39"/>
                    </a:lnTo>
                    <a:lnTo>
                      <a:pt x="2725" y="39"/>
                    </a:lnTo>
                    <a:lnTo>
                      <a:pt x="2725" y="39"/>
                    </a:lnTo>
                    <a:lnTo>
                      <a:pt x="2725" y="39"/>
                    </a:lnTo>
                    <a:lnTo>
                      <a:pt x="2725" y="39"/>
                    </a:lnTo>
                    <a:lnTo>
                      <a:pt x="2731" y="39"/>
                    </a:lnTo>
                    <a:lnTo>
                      <a:pt x="2731" y="39"/>
                    </a:lnTo>
                    <a:lnTo>
                      <a:pt x="2731" y="39"/>
                    </a:lnTo>
                    <a:lnTo>
                      <a:pt x="2731" y="39"/>
                    </a:lnTo>
                    <a:lnTo>
                      <a:pt x="2731" y="39"/>
                    </a:lnTo>
                    <a:lnTo>
                      <a:pt x="2731" y="39"/>
                    </a:lnTo>
                    <a:lnTo>
                      <a:pt x="2731" y="39"/>
                    </a:lnTo>
                    <a:lnTo>
                      <a:pt x="2738" y="39"/>
                    </a:lnTo>
                    <a:lnTo>
                      <a:pt x="2738" y="39"/>
                    </a:lnTo>
                    <a:lnTo>
                      <a:pt x="2738" y="39"/>
                    </a:lnTo>
                    <a:lnTo>
                      <a:pt x="2738" y="39"/>
                    </a:lnTo>
                    <a:lnTo>
                      <a:pt x="2738" y="39"/>
                    </a:lnTo>
                    <a:lnTo>
                      <a:pt x="2738" y="39"/>
                    </a:lnTo>
                    <a:lnTo>
                      <a:pt x="2738" y="39"/>
                    </a:lnTo>
                    <a:lnTo>
                      <a:pt x="2744" y="39"/>
                    </a:lnTo>
                    <a:lnTo>
                      <a:pt x="2744" y="39"/>
                    </a:lnTo>
                    <a:lnTo>
                      <a:pt x="2744" y="39"/>
                    </a:lnTo>
                    <a:lnTo>
                      <a:pt x="2744" y="39"/>
                    </a:lnTo>
                    <a:lnTo>
                      <a:pt x="2744" y="39"/>
                    </a:lnTo>
                    <a:lnTo>
                      <a:pt x="2744" y="39"/>
                    </a:lnTo>
                    <a:lnTo>
                      <a:pt x="2744" y="39"/>
                    </a:lnTo>
                    <a:lnTo>
                      <a:pt x="2750" y="39"/>
                    </a:lnTo>
                    <a:lnTo>
                      <a:pt x="2750" y="39"/>
                    </a:lnTo>
                    <a:lnTo>
                      <a:pt x="2750" y="39"/>
                    </a:lnTo>
                    <a:lnTo>
                      <a:pt x="2750" y="39"/>
                    </a:lnTo>
                    <a:lnTo>
                      <a:pt x="2750" y="39"/>
                    </a:lnTo>
                    <a:lnTo>
                      <a:pt x="2750" y="39"/>
                    </a:lnTo>
                    <a:lnTo>
                      <a:pt x="2750" y="39"/>
                    </a:lnTo>
                    <a:lnTo>
                      <a:pt x="2757" y="39"/>
                    </a:lnTo>
                    <a:lnTo>
                      <a:pt x="2757" y="39"/>
                    </a:lnTo>
                    <a:lnTo>
                      <a:pt x="2757" y="39"/>
                    </a:lnTo>
                    <a:lnTo>
                      <a:pt x="2757" y="39"/>
                    </a:lnTo>
                    <a:lnTo>
                      <a:pt x="2757" y="39"/>
                    </a:lnTo>
                    <a:lnTo>
                      <a:pt x="2757" y="39"/>
                    </a:lnTo>
                    <a:lnTo>
                      <a:pt x="2757" y="39"/>
                    </a:lnTo>
                    <a:lnTo>
                      <a:pt x="2763" y="39"/>
                    </a:lnTo>
                    <a:lnTo>
                      <a:pt x="2763" y="39"/>
                    </a:lnTo>
                    <a:lnTo>
                      <a:pt x="2763" y="39"/>
                    </a:lnTo>
                    <a:lnTo>
                      <a:pt x="2763" y="39"/>
                    </a:lnTo>
                    <a:lnTo>
                      <a:pt x="2763" y="39"/>
                    </a:lnTo>
                    <a:lnTo>
                      <a:pt x="2763" y="39"/>
                    </a:lnTo>
                    <a:lnTo>
                      <a:pt x="2763" y="39"/>
                    </a:lnTo>
                    <a:lnTo>
                      <a:pt x="2769" y="39"/>
                    </a:lnTo>
                    <a:lnTo>
                      <a:pt x="2769" y="39"/>
                    </a:lnTo>
                    <a:lnTo>
                      <a:pt x="2769" y="39"/>
                    </a:lnTo>
                    <a:lnTo>
                      <a:pt x="2769" y="39"/>
                    </a:lnTo>
                    <a:lnTo>
                      <a:pt x="2769" y="39"/>
                    </a:lnTo>
                    <a:lnTo>
                      <a:pt x="2769" y="39"/>
                    </a:lnTo>
                    <a:lnTo>
                      <a:pt x="2769" y="39"/>
                    </a:lnTo>
                    <a:lnTo>
                      <a:pt x="2776" y="39"/>
                    </a:lnTo>
                    <a:lnTo>
                      <a:pt x="2776" y="39"/>
                    </a:lnTo>
                    <a:lnTo>
                      <a:pt x="2776" y="39"/>
                    </a:lnTo>
                    <a:lnTo>
                      <a:pt x="2776" y="39"/>
                    </a:lnTo>
                    <a:lnTo>
                      <a:pt x="2776" y="39"/>
                    </a:lnTo>
                    <a:lnTo>
                      <a:pt x="2776" y="39"/>
                    </a:lnTo>
                    <a:lnTo>
                      <a:pt x="2776" y="39"/>
                    </a:lnTo>
                    <a:lnTo>
                      <a:pt x="2782" y="39"/>
                    </a:lnTo>
                    <a:lnTo>
                      <a:pt x="2782" y="39"/>
                    </a:lnTo>
                    <a:lnTo>
                      <a:pt x="2782" y="39"/>
                    </a:lnTo>
                    <a:lnTo>
                      <a:pt x="2782" y="39"/>
                    </a:lnTo>
                    <a:lnTo>
                      <a:pt x="2782" y="39"/>
                    </a:lnTo>
                    <a:lnTo>
                      <a:pt x="2782" y="39"/>
                    </a:lnTo>
                    <a:lnTo>
                      <a:pt x="2782" y="39"/>
                    </a:lnTo>
                    <a:lnTo>
                      <a:pt x="2789" y="39"/>
                    </a:lnTo>
                    <a:lnTo>
                      <a:pt x="2789" y="39"/>
                    </a:lnTo>
                    <a:lnTo>
                      <a:pt x="2789" y="39"/>
                    </a:lnTo>
                    <a:lnTo>
                      <a:pt x="2789" y="39"/>
                    </a:lnTo>
                    <a:lnTo>
                      <a:pt x="2789" y="39"/>
                    </a:lnTo>
                    <a:lnTo>
                      <a:pt x="2789" y="39"/>
                    </a:lnTo>
                    <a:lnTo>
                      <a:pt x="2789" y="39"/>
                    </a:lnTo>
                    <a:lnTo>
                      <a:pt x="2795" y="39"/>
                    </a:lnTo>
                    <a:lnTo>
                      <a:pt x="2795" y="39"/>
                    </a:lnTo>
                    <a:lnTo>
                      <a:pt x="2795" y="39"/>
                    </a:lnTo>
                    <a:lnTo>
                      <a:pt x="2795" y="39"/>
                    </a:lnTo>
                    <a:lnTo>
                      <a:pt x="2795" y="39"/>
                    </a:lnTo>
                    <a:lnTo>
                      <a:pt x="2795" y="39"/>
                    </a:lnTo>
                    <a:lnTo>
                      <a:pt x="2801" y="39"/>
                    </a:lnTo>
                    <a:lnTo>
                      <a:pt x="2801" y="39"/>
                    </a:lnTo>
                    <a:lnTo>
                      <a:pt x="2801" y="39"/>
                    </a:lnTo>
                    <a:lnTo>
                      <a:pt x="2801" y="39"/>
                    </a:lnTo>
                    <a:lnTo>
                      <a:pt x="2801" y="39"/>
                    </a:lnTo>
                    <a:lnTo>
                      <a:pt x="2801" y="39"/>
                    </a:lnTo>
                    <a:lnTo>
                      <a:pt x="2801" y="39"/>
                    </a:lnTo>
                    <a:lnTo>
                      <a:pt x="2808" y="39"/>
                    </a:lnTo>
                    <a:lnTo>
                      <a:pt x="2808" y="39"/>
                    </a:lnTo>
                    <a:lnTo>
                      <a:pt x="2808" y="39"/>
                    </a:lnTo>
                    <a:lnTo>
                      <a:pt x="2808" y="39"/>
                    </a:lnTo>
                    <a:lnTo>
                      <a:pt x="2808" y="39"/>
                    </a:lnTo>
                    <a:lnTo>
                      <a:pt x="2808" y="39"/>
                    </a:lnTo>
                    <a:lnTo>
                      <a:pt x="2808" y="39"/>
                    </a:lnTo>
                    <a:lnTo>
                      <a:pt x="2814" y="39"/>
                    </a:lnTo>
                    <a:lnTo>
                      <a:pt x="2814" y="39"/>
                    </a:lnTo>
                    <a:lnTo>
                      <a:pt x="2814" y="39"/>
                    </a:lnTo>
                    <a:lnTo>
                      <a:pt x="2814" y="39"/>
                    </a:lnTo>
                    <a:lnTo>
                      <a:pt x="2814" y="39"/>
                    </a:lnTo>
                    <a:lnTo>
                      <a:pt x="2814" y="39"/>
                    </a:lnTo>
                    <a:lnTo>
                      <a:pt x="2814" y="39"/>
                    </a:lnTo>
                    <a:lnTo>
                      <a:pt x="2821" y="39"/>
                    </a:lnTo>
                    <a:lnTo>
                      <a:pt x="2821" y="39"/>
                    </a:lnTo>
                    <a:lnTo>
                      <a:pt x="2821" y="39"/>
                    </a:lnTo>
                    <a:lnTo>
                      <a:pt x="2821" y="39"/>
                    </a:lnTo>
                    <a:lnTo>
                      <a:pt x="2821" y="39"/>
                    </a:lnTo>
                    <a:lnTo>
                      <a:pt x="2821" y="39"/>
                    </a:lnTo>
                    <a:lnTo>
                      <a:pt x="2821" y="39"/>
                    </a:lnTo>
                    <a:lnTo>
                      <a:pt x="2827" y="39"/>
                    </a:lnTo>
                    <a:lnTo>
                      <a:pt x="2827" y="39"/>
                    </a:lnTo>
                    <a:lnTo>
                      <a:pt x="2827" y="39"/>
                    </a:lnTo>
                    <a:lnTo>
                      <a:pt x="2827" y="39"/>
                    </a:lnTo>
                    <a:lnTo>
                      <a:pt x="2827" y="39"/>
                    </a:lnTo>
                    <a:lnTo>
                      <a:pt x="2827" y="39"/>
                    </a:lnTo>
                    <a:lnTo>
                      <a:pt x="2827" y="39"/>
                    </a:lnTo>
                    <a:lnTo>
                      <a:pt x="2833" y="39"/>
                    </a:lnTo>
                    <a:lnTo>
                      <a:pt x="2833" y="39"/>
                    </a:lnTo>
                    <a:lnTo>
                      <a:pt x="2833" y="39"/>
                    </a:lnTo>
                    <a:lnTo>
                      <a:pt x="2833" y="39"/>
                    </a:lnTo>
                    <a:lnTo>
                      <a:pt x="2833" y="39"/>
                    </a:lnTo>
                    <a:lnTo>
                      <a:pt x="2833" y="39"/>
                    </a:lnTo>
                    <a:lnTo>
                      <a:pt x="2833" y="39"/>
                    </a:lnTo>
                    <a:lnTo>
                      <a:pt x="2840" y="39"/>
                    </a:lnTo>
                    <a:lnTo>
                      <a:pt x="2840" y="39"/>
                    </a:lnTo>
                    <a:lnTo>
                      <a:pt x="2840" y="39"/>
                    </a:lnTo>
                    <a:lnTo>
                      <a:pt x="2840" y="39"/>
                    </a:lnTo>
                    <a:lnTo>
                      <a:pt x="2840" y="39"/>
                    </a:lnTo>
                    <a:lnTo>
                      <a:pt x="2840" y="39"/>
                    </a:lnTo>
                    <a:lnTo>
                      <a:pt x="2840" y="39"/>
                    </a:lnTo>
                    <a:lnTo>
                      <a:pt x="2846" y="39"/>
                    </a:lnTo>
                    <a:lnTo>
                      <a:pt x="2846" y="39"/>
                    </a:lnTo>
                    <a:lnTo>
                      <a:pt x="2846" y="39"/>
                    </a:lnTo>
                    <a:lnTo>
                      <a:pt x="2846" y="39"/>
                    </a:lnTo>
                    <a:lnTo>
                      <a:pt x="2846" y="39"/>
                    </a:lnTo>
                    <a:lnTo>
                      <a:pt x="2846" y="39"/>
                    </a:lnTo>
                    <a:lnTo>
                      <a:pt x="2846" y="39"/>
                    </a:lnTo>
                    <a:lnTo>
                      <a:pt x="2852" y="39"/>
                    </a:lnTo>
                    <a:lnTo>
                      <a:pt x="2852" y="39"/>
                    </a:lnTo>
                    <a:lnTo>
                      <a:pt x="2852" y="39"/>
                    </a:lnTo>
                    <a:lnTo>
                      <a:pt x="2852" y="39"/>
                    </a:lnTo>
                    <a:lnTo>
                      <a:pt x="2852" y="39"/>
                    </a:lnTo>
                    <a:lnTo>
                      <a:pt x="2852" y="39"/>
                    </a:lnTo>
                    <a:lnTo>
                      <a:pt x="2852" y="39"/>
                    </a:lnTo>
                    <a:lnTo>
                      <a:pt x="2859" y="39"/>
                    </a:lnTo>
                    <a:lnTo>
                      <a:pt x="2859" y="39"/>
                    </a:lnTo>
                    <a:lnTo>
                      <a:pt x="2859" y="39"/>
                    </a:lnTo>
                    <a:lnTo>
                      <a:pt x="2859" y="39"/>
                    </a:lnTo>
                    <a:lnTo>
                      <a:pt x="2859" y="39"/>
                    </a:lnTo>
                    <a:lnTo>
                      <a:pt x="2859" y="39"/>
                    </a:lnTo>
                    <a:lnTo>
                      <a:pt x="2859" y="39"/>
                    </a:lnTo>
                    <a:lnTo>
                      <a:pt x="2865" y="39"/>
                    </a:lnTo>
                    <a:lnTo>
                      <a:pt x="2865" y="39"/>
                    </a:lnTo>
                    <a:lnTo>
                      <a:pt x="2865" y="39"/>
                    </a:lnTo>
                    <a:lnTo>
                      <a:pt x="2865" y="39"/>
                    </a:lnTo>
                    <a:lnTo>
                      <a:pt x="2865" y="39"/>
                    </a:lnTo>
                    <a:lnTo>
                      <a:pt x="2865" y="39"/>
                    </a:lnTo>
                    <a:lnTo>
                      <a:pt x="2865" y="39"/>
                    </a:lnTo>
                    <a:lnTo>
                      <a:pt x="2872" y="39"/>
                    </a:lnTo>
                    <a:lnTo>
                      <a:pt x="2872" y="39"/>
                    </a:lnTo>
                    <a:lnTo>
                      <a:pt x="2872" y="39"/>
                    </a:lnTo>
                    <a:lnTo>
                      <a:pt x="2872" y="39"/>
                    </a:lnTo>
                    <a:lnTo>
                      <a:pt x="2872" y="39"/>
                    </a:lnTo>
                    <a:lnTo>
                      <a:pt x="2872" y="39"/>
                    </a:lnTo>
                    <a:lnTo>
                      <a:pt x="2872" y="39"/>
                    </a:lnTo>
                    <a:lnTo>
                      <a:pt x="2878" y="39"/>
                    </a:lnTo>
                    <a:lnTo>
                      <a:pt x="2878" y="39"/>
                    </a:lnTo>
                    <a:lnTo>
                      <a:pt x="2878" y="39"/>
                    </a:lnTo>
                    <a:lnTo>
                      <a:pt x="2878" y="39"/>
                    </a:lnTo>
                    <a:lnTo>
                      <a:pt x="2878" y="39"/>
                    </a:lnTo>
                    <a:lnTo>
                      <a:pt x="2878" y="39"/>
                    </a:lnTo>
                    <a:lnTo>
                      <a:pt x="2878" y="39"/>
                    </a:lnTo>
                    <a:lnTo>
                      <a:pt x="2884" y="39"/>
                    </a:lnTo>
                    <a:lnTo>
                      <a:pt x="2884" y="39"/>
                    </a:lnTo>
                    <a:lnTo>
                      <a:pt x="2884" y="39"/>
                    </a:lnTo>
                    <a:lnTo>
                      <a:pt x="2884" y="39"/>
                    </a:lnTo>
                    <a:lnTo>
                      <a:pt x="2884" y="39"/>
                    </a:lnTo>
                    <a:lnTo>
                      <a:pt x="2884" y="39"/>
                    </a:lnTo>
                    <a:lnTo>
                      <a:pt x="2891" y="39"/>
                    </a:lnTo>
                    <a:lnTo>
                      <a:pt x="2891" y="39"/>
                    </a:lnTo>
                    <a:lnTo>
                      <a:pt x="2891" y="39"/>
                    </a:lnTo>
                    <a:lnTo>
                      <a:pt x="2891" y="39"/>
                    </a:lnTo>
                    <a:lnTo>
                      <a:pt x="2891" y="39"/>
                    </a:lnTo>
                    <a:lnTo>
                      <a:pt x="2891" y="39"/>
                    </a:lnTo>
                    <a:lnTo>
                      <a:pt x="2891" y="39"/>
                    </a:lnTo>
                    <a:lnTo>
                      <a:pt x="2897" y="39"/>
                    </a:lnTo>
                    <a:lnTo>
                      <a:pt x="2897" y="39"/>
                    </a:lnTo>
                    <a:lnTo>
                      <a:pt x="2897" y="39"/>
                    </a:lnTo>
                    <a:lnTo>
                      <a:pt x="2897" y="39"/>
                    </a:lnTo>
                    <a:lnTo>
                      <a:pt x="2897" y="39"/>
                    </a:lnTo>
                    <a:lnTo>
                      <a:pt x="2897" y="39"/>
                    </a:lnTo>
                    <a:lnTo>
                      <a:pt x="2897" y="39"/>
                    </a:lnTo>
                    <a:lnTo>
                      <a:pt x="2904" y="39"/>
                    </a:lnTo>
                    <a:lnTo>
                      <a:pt x="2904" y="39"/>
                    </a:lnTo>
                    <a:lnTo>
                      <a:pt x="2904" y="39"/>
                    </a:lnTo>
                    <a:lnTo>
                      <a:pt x="2904" y="39"/>
                    </a:lnTo>
                    <a:lnTo>
                      <a:pt x="2904" y="39"/>
                    </a:lnTo>
                    <a:lnTo>
                      <a:pt x="2904" y="39"/>
                    </a:lnTo>
                    <a:lnTo>
                      <a:pt x="2904" y="39"/>
                    </a:lnTo>
                    <a:lnTo>
                      <a:pt x="2910" y="39"/>
                    </a:lnTo>
                    <a:lnTo>
                      <a:pt x="2910" y="39"/>
                    </a:lnTo>
                    <a:lnTo>
                      <a:pt x="2910" y="39"/>
                    </a:lnTo>
                    <a:lnTo>
                      <a:pt x="2910" y="39"/>
                    </a:lnTo>
                    <a:lnTo>
                      <a:pt x="2910" y="39"/>
                    </a:lnTo>
                    <a:lnTo>
                      <a:pt x="2910" y="39"/>
                    </a:lnTo>
                    <a:lnTo>
                      <a:pt x="2910" y="39"/>
                    </a:lnTo>
                    <a:lnTo>
                      <a:pt x="2916" y="39"/>
                    </a:lnTo>
                    <a:lnTo>
                      <a:pt x="2916" y="39"/>
                    </a:lnTo>
                    <a:lnTo>
                      <a:pt x="2916" y="39"/>
                    </a:lnTo>
                    <a:lnTo>
                      <a:pt x="2916" y="39"/>
                    </a:lnTo>
                    <a:lnTo>
                      <a:pt x="2916" y="39"/>
                    </a:lnTo>
                    <a:lnTo>
                      <a:pt x="2916" y="39"/>
                    </a:lnTo>
                    <a:lnTo>
                      <a:pt x="2916" y="39"/>
                    </a:lnTo>
                    <a:lnTo>
                      <a:pt x="2923" y="39"/>
                    </a:lnTo>
                    <a:lnTo>
                      <a:pt x="2923" y="39"/>
                    </a:lnTo>
                    <a:lnTo>
                      <a:pt x="2923" y="39"/>
                    </a:lnTo>
                    <a:lnTo>
                      <a:pt x="2923" y="39"/>
                    </a:lnTo>
                    <a:lnTo>
                      <a:pt x="2923" y="39"/>
                    </a:lnTo>
                    <a:lnTo>
                      <a:pt x="2923" y="39"/>
                    </a:lnTo>
                    <a:lnTo>
                      <a:pt x="2923" y="39"/>
                    </a:lnTo>
                    <a:lnTo>
                      <a:pt x="2929" y="39"/>
                    </a:lnTo>
                    <a:lnTo>
                      <a:pt x="2929" y="39"/>
                    </a:lnTo>
                    <a:lnTo>
                      <a:pt x="2929" y="39"/>
                    </a:lnTo>
                    <a:lnTo>
                      <a:pt x="2929" y="39"/>
                    </a:lnTo>
                    <a:lnTo>
                      <a:pt x="2929" y="39"/>
                    </a:lnTo>
                    <a:lnTo>
                      <a:pt x="2929" y="39"/>
                    </a:lnTo>
                    <a:lnTo>
                      <a:pt x="2929" y="39"/>
                    </a:lnTo>
                    <a:lnTo>
                      <a:pt x="2935" y="39"/>
                    </a:lnTo>
                    <a:lnTo>
                      <a:pt x="2935" y="39"/>
                    </a:lnTo>
                    <a:lnTo>
                      <a:pt x="2935" y="39"/>
                    </a:lnTo>
                    <a:lnTo>
                      <a:pt x="2935" y="39"/>
                    </a:lnTo>
                    <a:lnTo>
                      <a:pt x="2935" y="39"/>
                    </a:lnTo>
                    <a:lnTo>
                      <a:pt x="2935" y="39"/>
                    </a:lnTo>
                    <a:lnTo>
                      <a:pt x="2935" y="39"/>
                    </a:lnTo>
                    <a:lnTo>
                      <a:pt x="2942" y="39"/>
                    </a:lnTo>
                    <a:lnTo>
                      <a:pt x="2942" y="39"/>
                    </a:lnTo>
                    <a:lnTo>
                      <a:pt x="2942" y="39"/>
                    </a:lnTo>
                    <a:lnTo>
                      <a:pt x="2942" y="39"/>
                    </a:lnTo>
                    <a:lnTo>
                      <a:pt x="2942" y="39"/>
                    </a:lnTo>
                    <a:lnTo>
                      <a:pt x="2942" y="39"/>
                    </a:lnTo>
                    <a:lnTo>
                      <a:pt x="2942" y="39"/>
                    </a:lnTo>
                    <a:lnTo>
                      <a:pt x="2948" y="39"/>
                    </a:lnTo>
                    <a:lnTo>
                      <a:pt x="2948" y="39"/>
                    </a:lnTo>
                    <a:lnTo>
                      <a:pt x="2948" y="39"/>
                    </a:lnTo>
                    <a:lnTo>
                      <a:pt x="2948" y="39"/>
                    </a:lnTo>
                    <a:lnTo>
                      <a:pt x="2948" y="39"/>
                    </a:lnTo>
                    <a:lnTo>
                      <a:pt x="2948" y="39"/>
                    </a:lnTo>
                    <a:lnTo>
                      <a:pt x="2948" y="39"/>
                    </a:lnTo>
                    <a:lnTo>
                      <a:pt x="2955" y="39"/>
                    </a:lnTo>
                    <a:lnTo>
                      <a:pt x="2955" y="39"/>
                    </a:lnTo>
                    <a:lnTo>
                      <a:pt x="2955" y="39"/>
                    </a:lnTo>
                    <a:lnTo>
                      <a:pt x="2955" y="39"/>
                    </a:lnTo>
                    <a:lnTo>
                      <a:pt x="2955" y="39"/>
                    </a:lnTo>
                    <a:lnTo>
                      <a:pt x="2955" y="39"/>
                    </a:lnTo>
                    <a:lnTo>
                      <a:pt x="2955" y="39"/>
                    </a:lnTo>
                    <a:lnTo>
                      <a:pt x="2961" y="39"/>
                    </a:lnTo>
                    <a:lnTo>
                      <a:pt x="2961" y="39"/>
                    </a:lnTo>
                    <a:lnTo>
                      <a:pt x="2961" y="39"/>
                    </a:lnTo>
                    <a:lnTo>
                      <a:pt x="2961" y="39"/>
                    </a:lnTo>
                    <a:lnTo>
                      <a:pt x="2961" y="39"/>
                    </a:lnTo>
                    <a:lnTo>
                      <a:pt x="2961" y="39"/>
                    </a:lnTo>
                    <a:lnTo>
                      <a:pt x="2961" y="39"/>
                    </a:lnTo>
                    <a:lnTo>
                      <a:pt x="2967" y="39"/>
                    </a:lnTo>
                    <a:lnTo>
                      <a:pt x="2967" y="39"/>
                    </a:lnTo>
                    <a:lnTo>
                      <a:pt x="2967" y="39"/>
                    </a:lnTo>
                    <a:lnTo>
                      <a:pt x="2967" y="39"/>
                    </a:lnTo>
                    <a:lnTo>
                      <a:pt x="2967" y="39"/>
                    </a:lnTo>
                    <a:lnTo>
                      <a:pt x="2967" y="39"/>
                    </a:lnTo>
                    <a:lnTo>
                      <a:pt x="2967" y="39"/>
                    </a:lnTo>
                    <a:lnTo>
                      <a:pt x="2974" y="39"/>
                    </a:lnTo>
                    <a:lnTo>
                      <a:pt x="2974" y="39"/>
                    </a:lnTo>
                    <a:lnTo>
                      <a:pt x="2974" y="39"/>
                    </a:lnTo>
                    <a:lnTo>
                      <a:pt x="2974" y="39"/>
                    </a:lnTo>
                    <a:lnTo>
                      <a:pt x="2974" y="39"/>
                    </a:lnTo>
                    <a:lnTo>
                      <a:pt x="2974" y="39"/>
                    </a:lnTo>
                    <a:lnTo>
                      <a:pt x="2974" y="39"/>
                    </a:lnTo>
                    <a:lnTo>
                      <a:pt x="2980" y="39"/>
                    </a:lnTo>
                    <a:lnTo>
                      <a:pt x="2980" y="39"/>
                    </a:lnTo>
                    <a:lnTo>
                      <a:pt x="2980" y="39"/>
                    </a:lnTo>
                    <a:lnTo>
                      <a:pt x="2980" y="39"/>
                    </a:lnTo>
                    <a:lnTo>
                      <a:pt x="2980" y="39"/>
                    </a:lnTo>
                    <a:lnTo>
                      <a:pt x="2980" y="39"/>
                    </a:lnTo>
                    <a:lnTo>
                      <a:pt x="2980" y="39"/>
                    </a:lnTo>
                    <a:lnTo>
                      <a:pt x="2986" y="39"/>
                    </a:lnTo>
                    <a:lnTo>
                      <a:pt x="2986" y="39"/>
                    </a:lnTo>
                    <a:lnTo>
                      <a:pt x="2986" y="39"/>
                    </a:lnTo>
                    <a:lnTo>
                      <a:pt x="2986" y="39"/>
                    </a:lnTo>
                    <a:lnTo>
                      <a:pt x="2986" y="39"/>
                    </a:lnTo>
                    <a:lnTo>
                      <a:pt x="2986" y="39"/>
                    </a:lnTo>
                    <a:lnTo>
                      <a:pt x="2986" y="39"/>
                    </a:lnTo>
                    <a:lnTo>
                      <a:pt x="2993" y="39"/>
                    </a:lnTo>
                    <a:lnTo>
                      <a:pt x="2993" y="39"/>
                    </a:lnTo>
                    <a:lnTo>
                      <a:pt x="2993" y="39"/>
                    </a:lnTo>
                    <a:lnTo>
                      <a:pt x="2993" y="39"/>
                    </a:lnTo>
                    <a:lnTo>
                      <a:pt x="2993" y="39"/>
                    </a:lnTo>
                    <a:lnTo>
                      <a:pt x="2993" y="39"/>
                    </a:lnTo>
                    <a:lnTo>
                      <a:pt x="2993" y="39"/>
                    </a:lnTo>
                    <a:lnTo>
                      <a:pt x="2999" y="39"/>
                    </a:lnTo>
                    <a:lnTo>
                      <a:pt x="2999" y="39"/>
                    </a:lnTo>
                    <a:lnTo>
                      <a:pt x="2999" y="39"/>
                    </a:lnTo>
                    <a:lnTo>
                      <a:pt x="2999" y="39"/>
                    </a:lnTo>
                    <a:lnTo>
                      <a:pt x="2999" y="39"/>
                    </a:lnTo>
                    <a:lnTo>
                      <a:pt x="2999" y="39"/>
                    </a:lnTo>
                    <a:lnTo>
                      <a:pt x="2999" y="39"/>
                    </a:lnTo>
                    <a:lnTo>
                      <a:pt x="3006" y="39"/>
                    </a:lnTo>
                    <a:lnTo>
                      <a:pt x="3006" y="39"/>
                    </a:lnTo>
                    <a:lnTo>
                      <a:pt x="3006" y="39"/>
                    </a:lnTo>
                    <a:lnTo>
                      <a:pt x="3006" y="39"/>
                    </a:lnTo>
                    <a:lnTo>
                      <a:pt x="3006" y="39"/>
                    </a:lnTo>
                    <a:lnTo>
                      <a:pt x="3006" y="39"/>
                    </a:lnTo>
                    <a:lnTo>
                      <a:pt x="3006" y="39"/>
                    </a:lnTo>
                    <a:lnTo>
                      <a:pt x="3012" y="39"/>
                    </a:lnTo>
                    <a:lnTo>
                      <a:pt x="3012" y="39"/>
                    </a:lnTo>
                    <a:lnTo>
                      <a:pt x="3012" y="39"/>
                    </a:lnTo>
                    <a:lnTo>
                      <a:pt x="3012" y="39"/>
                    </a:lnTo>
                    <a:lnTo>
                      <a:pt x="3012" y="39"/>
                    </a:lnTo>
                    <a:lnTo>
                      <a:pt x="3012" y="39"/>
                    </a:lnTo>
                    <a:lnTo>
                      <a:pt x="3012" y="39"/>
                    </a:lnTo>
                    <a:lnTo>
                      <a:pt x="3018" y="39"/>
                    </a:lnTo>
                    <a:lnTo>
                      <a:pt x="3018" y="39"/>
                    </a:lnTo>
                    <a:lnTo>
                      <a:pt x="3018" y="39"/>
                    </a:lnTo>
                    <a:lnTo>
                      <a:pt x="3018" y="39"/>
                    </a:lnTo>
                    <a:lnTo>
                      <a:pt x="3018" y="39"/>
                    </a:lnTo>
                    <a:lnTo>
                      <a:pt x="3018" y="39"/>
                    </a:lnTo>
                    <a:lnTo>
                      <a:pt x="3025" y="39"/>
                    </a:lnTo>
                    <a:lnTo>
                      <a:pt x="3025" y="39"/>
                    </a:lnTo>
                    <a:lnTo>
                      <a:pt x="3025" y="39"/>
                    </a:lnTo>
                    <a:lnTo>
                      <a:pt x="3025" y="39"/>
                    </a:lnTo>
                    <a:lnTo>
                      <a:pt x="3025" y="39"/>
                    </a:lnTo>
                    <a:lnTo>
                      <a:pt x="3025" y="39"/>
                    </a:lnTo>
                    <a:lnTo>
                      <a:pt x="3025" y="39"/>
                    </a:lnTo>
                    <a:lnTo>
                      <a:pt x="3031" y="39"/>
                    </a:lnTo>
                    <a:lnTo>
                      <a:pt x="3031" y="39"/>
                    </a:lnTo>
                    <a:lnTo>
                      <a:pt x="3031" y="39"/>
                    </a:lnTo>
                    <a:lnTo>
                      <a:pt x="3031" y="39"/>
                    </a:lnTo>
                    <a:lnTo>
                      <a:pt x="3031" y="39"/>
                    </a:lnTo>
                    <a:lnTo>
                      <a:pt x="3031" y="39"/>
                    </a:lnTo>
                    <a:lnTo>
                      <a:pt x="3031" y="39"/>
                    </a:lnTo>
                    <a:lnTo>
                      <a:pt x="3038" y="39"/>
                    </a:lnTo>
                    <a:lnTo>
                      <a:pt x="3038" y="39"/>
                    </a:lnTo>
                    <a:lnTo>
                      <a:pt x="3038" y="39"/>
                    </a:lnTo>
                    <a:lnTo>
                      <a:pt x="3038" y="39"/>
                    </a:lnTo>
                    <a:lnTo>
                      <a:pt x="3038" y="39"/>
                    </a:lnTo>
                    <a:lnTo>
                      <a:pt x="3038" y="39"/>
                    </a:lnTo>
                    <a:lnTo>
                      <a:pt x="3038" y="39"/>
                    </a:lnTo>
                    <a:lnTo>
                      <a:pt x="3044" y="39"/>
                    </a:lnTo>
                    <a:lnTo>
                      <a:pt x="3044" y="39"/>
                    </a:lnTo>
                    <a:lnTo>
                      <a:pt x="3044" y="39"/>
                    </a:lnTo>
                    <a:lnTo>
                      <a:pt x="3044" y="39"/>
                    </a:lnTo>
                    <a:lnTo>
                      <a:pt x="3044" y="39"/>
                    </a:lnTo>
                    <a:lnTo>
                      <a:pt x="3044" y="39"/>
                    </a:lnTo>
                    <a:lnTo>
                      <a:pt x="3044" y="39"/>
                    </a:lnTo>
                    <a:lnTo>
                      <a:pt x="3050" y="39"/>
                    </a:lnTo>
                    <a:lnTo>
                      <a:pt x="3050" y="39"/>
                    </a:lnTo>
                    <a:lnTo>
                      <a:pt x="3050" y="39"/>
                    </a:lnTo>
                    <a:lnTo>
                      <a:pt x="3050" y="39"/>
                    </a:lnTo>
                    <a:lnTo>
                      <a:pt x="3050" y="39"/>
                    </a:lnTo>
                    <a:lnTo>
                      <a:pt x="3050" y="39"/>
                    </a:lnTo>
                    <a:lnTo>
                      <a:pt x="3050" y="39"/>
                    </a:lnTo>
                    <a:lnTo>
                      <a:pt x="3057" y="39"/>
                    </a:lnTo>
                    <a:lnTo>
                      <a:pt x="3057" y="39"/>
                    </a:lnTo>
                    <a:lnTo>
                      <a:pt x="3057" y="39"/>
                    </a:lnTo>
                    <a:lnTo>
                      <a:pt x="3057" y="39"/>
                    </a:lnTo>
                    <a:lnTo>
                      <a:pt x="3057" y="39"/>
                    </a:lnTo>
                    <a:lnTo>
                      <a:pt x="3057" y="39"/>
                    </a:lnTo>
                    <a:lnTo>
                      <a:pt x="3057" y="39"/>
                    </a:lnTo>
                    <a:lnTo>
                      <a:pt x="3063" y="39"/>
                    </a:lnTo>
                    <a:lnTo>
                      <a:pt x="3063" y="39"/>
                    </a:lnTo>
                    <a:lnTo>
                      <a:pt x="3063" y="39"/>
                    </a:lnTo>
                    <a:lnTo>
                      <a:pt x="3063" y="39"/>
                    </a:lnTo>
                    <a:lnTo>
                      <a:pt x="3063" y="39"/>
                    </a:lnTo>
                    <a:lnTo>
                      <a:pt x="3063" y="39"/>
                    </a:lnTo>
                    <a:lnTo>
                      <a:pt x="3063" y="39"/>
                    </a:lnTo>
                    <a:lnTo>
                      <a:pt x="3069" y="39"/>
                    </a:lnTo>
                    <a:lnTo>
                      <a:pt x="3069" y="39"/>
                    </a:lnTo>
                    <a:lnTo>
                      <a:pt x="3069" y="39"/>
                    </a:lnTo>
                    <a:lnTo>
                      <a:pt x="3069" y="39"/>
                    </a:lnTo>
                    <a:lnTo>
                      <a:pt x="3069" y="39"/>
                    </a:lnTo>
                    <a:lnTo>
                      <a:pt x="3069" y="39"/>
                    </a:lnTo>
                    <a:lnTo>
                      <a:pt x="3069" y="39"/>
                    </a:lnTo>
                    <a:lnTo>
                      <a:pt x="3076" y="39"/>
                    </a:lnTo>
                    <a:lnTo>
                      <a:pt x="3076" y="39"/>
                    </a:lnTo>
                    <a:lnTo>
                      <a:pt x="3076" y="39"/>
                    </a:lnTo>
                    <a:lnTo>
                      <a:pt x="3076" y="39"/>
                    </a:lnTo>
                    <a:lnTo>
                      <a:pt x="3076" y="39"/>
                    </a:lnTo>
                    <a:lnTo>
                      <a:pt x="3076" y="39"/>
                    </a:lnTo>
                    <a:lnTo>
                      <a:pt x="3076" y="39"/>
                    </a:lnTo>
                    <a:lnTo>
                      <a:pt x="3082" y="39"/>
                    </a:lnTo>
                    <a:lnTo>
                      <a:pt x="3082" y="39"/>
                    </a:lnTo>
                    <a:lnTo>
                      <a:pt x="3082" y="39"/>
                    </a:lnTo>
                    <a:lnTo>
                      <a:pt x="3082" y="39"/>
                    </a:lnTo>
                    <a:lnTo>
                      <a:pt x="3082" y="39"/>
                    </a:lnTo>
                    <a:lnTo>
                      <a:pt x="3082" y="39"/>
                    </a:lnTo>
                    <a:lnTo>
                      <a:pt x="3082" y="39"/>
                    </a:lnTo>
                    <a:lnTo>
                      <a:pt x="3089" y="39"/>
                    </a:lnTo>
                    <a:lnTo>
                      <a:pt x="3089" y="39"/>
                    </a:lnTo>
                    <a:lnTo>
                      <a:pt x="3089" y="39"/>
                    </a:lnTo>
                    <a:lnTo>
                      <a:pt x="3089" y="39"/>
                    </a:lnTo>
                    <a:lnTo>
                      <a:pt x="3089" y="39"/>
                    </a:lnTo>
                    <a:lnTo>
                      <a:pt x="3089" y="39"/>
                    </a:lnTo>
                    <a:lnTo>
                      <a:pt x="3089" y="39"/>
                    </a:lnTo>
                    <a:lnTo>
                      <a:pt x="3095" y="39"/>
                    </a:lnTo>
                    <a:lnTo>
                      <a:pt x="3095" y="39"/>
                    </a:lnTo>
                    <a:lnTo>
                      <a:pt x="3095" y="39"/>
                    </a:lnTo>
                    <a:lnTo>
                      <a:pt x="3095" y="39"/>
                    </a:lnTo>
                    <a:lnTo>
                      <a:pt x="3095" y="39"/>
                    </a:lnTo>
                    <a:lnTo>
                      <a:pt x="3095" y="39"/>
                    </a:lnTo>
                    <a:lnTo>
                      <a:pt x="3095" y="39"/>
                    </a:lnTo>
                    <a:lnTo>
                      <a:pt x="3101" y="39"/>
                    </a:lnTo>
                    <a:lnTo>
                      <a:pt x="3101" y="39"/>
                    </a:lnTo>
                    <a:lnTo>
                      <a:pt x="3101" y="39"/>
                    </a:lnTo>
                    <a:lnTo>
                      <a:pt x="3101" y="39"/>
                    </a:lnTo>
                    <a:lnTo>
                      <a:pt x="3101" y="39"/>
                    </a:lnTo>
                    <a:lnTo>
                      <a:pt x="3101" y="39"/>
                    </a:lnTo>
                    <a:lnTo>
                      <a:pt x="3101" y="39"/>
                    </a:lnTo>
                    <a:lnTo>
                      <a:pt x="3108" y="39"/>
                    </a:lnTo>
                    <a:lnTo>
                      <a:pt x="3108" y="39"/>
                    </a:lnTo>
                    <a:lnTo>
                      <a:pt x="3108" y="39"/>
                    </a:lnTo>
                    <a:lnTo>
                      <a:pt x="3108" y="39"/>
                    </a:lnTo>
                    <a:lnTo>
                      <a:pt x="3108" y="39"/>
                    </a:lnTo>
                    <a:lnTo>
                      <a:pt x="3108" y="39"/>
                    </a:lnTo>
                    <a:lnTo>
                      <a:pt x="3108" y="39"/>
                    </a:lnTo>
                    <a:lnTo>
                      <a:pt x="3114" y="39"/>
                    </a:lnTo>
                    <a:lnTo>
                      <a:pt x="3114" y="39"/>
                    </a:lnTo>
                    <a:lnTo>
                      <a:pt x="3114" y="39"/>
                    </a:lnTo>
                    <a:lnTo>
                      <a:pt x="3114" y="39"/>
                    </a:lnTo>
                    <a:lnTo>
                      <a:pt x="3114" y="39"/>
                    </a:lnTo>
                    <a:lnTo>
                      <a:pt x="3114" y="39"/>
                    </a:lnTo>
                    <a:lnTo>
                      <a:pt x="3114" y="39"/>
                    </a:lnTo>
                    <a:lnTo>
                      <a:pt x="3120" y="39"/>
                    </a:lnTo>
                    <a:lnTo>
                      <a:pt x="3120" y="39"/>
                    </a:lnTo>
                    <a:lnTo>
                      <a:pt x="3120" y="39"/>
                    </a:lnTo>
                    <a:lnTo>
                      <a:pt x="3120" y="39"/>
                    </a:lnTo>
                    <a:lnTo>
                      <a:pt x="3120" y="39"/>
                    </a:lnTo>
                    <a:lnTo>
                      <a:pt x="3120" y="39"/>
                    </a:lnTo>
                    <a:lnTo>
                      <a:pt x="3120" y="39"/>
                    </a:lnTo>
                    <a:lnTo>
                      <a:pt x="3127" y="39"/>
                    </a:lnTo>
                    <a:lnTo>
                      <a:pt x="3127" y="39"/>
                    </a:lnTo>
                    <a:lnTo>
                      <a:pt x="3127" y="39"/>
                    </a:lnTo>
                    <a:lnTo>
                      <a:pt x="3127" y="39"/>
                    </a:lnTo>
                    <a:lnTo>
                      <a:pt x="3127" y="39"/>
                    </a:lnTo>
                    <a:lnTo>
                      <a:pt x="3127" y="39"/>
                    </a:lnTo>
                    <a:lnTo>
                      <a:pt x="3127" y="39"/>
                    </a:lnTo>
                    <a:lnTo>
                      <a:pt x="3133" y="39"/>
                    </a:lnTo>
                    <a:lnTo>
                      <a:pt x="3133" y="39"/>
                    </a:lnTo>
                    <a:lnTo>
                      <a:pt x="3133" y="39"/>
                    </a:lnTo>
                    <a:lnTo>
                      <a:pt x="3133" y="39"/>
                    </a:lnTo>
                    <a:lnTo>
                      <a:pt x="3133" y="39"/>
                    </a:lnTo>
                    <a:lnTo>
                      <a:pt x="3133" y="39"/>
                    </a:lnTo>
                    <a:lnTo>
                      <a:pt x="3133" y="39"/>
                    </a:lnTo>
                    <a:lnTo>
                      <a:pt x="3140" y="39"/>
                    </a:lnTo>
                    <a:lnTo>
                      <a:pt x="3140" y="39"/>
                    </a:lnTo>
                    <a:lnTo>
                      <a:pt x="3140" y="39"/>
                    </a:lnTo>
                    <a:lnTo>
                      <a:pt x="3140" y="39"/>
                    </a:lnTo>
                    <a:lnTo>
                      <a:pt x="3140" y="39"/>
                    </a:lnTo>
                    <a:lnTo>
                      <a:pt x="3140" y="39"/>
                    </a:lnTo>
                    <a:lnTo>
                      <a:pt x="3140" y="39"/>
                    </a:lnTo>
                    <a:lnTo>
                      <a:pt x="3146" y="39"/>
                    </a:lnTo>
                    <a:lnTo>
                      <a:pt x="3146" y="39"/>
                    </a:lnTo>
                    <a:lnTo>
                      <a:pt x="3146" y="39"/>
                    </a:lnTo>
                    <a:lnTo>
                      <a:pt x="3146" y="39"/>
                    </a:lnTo>
                    <a:lnTo>
                      <a:pt x="3146" y="39"/>
                    </a:lnTo>
                    <a:lnTo>
                      <a:pt x="3146" y="39"/>
                    </a:lnTo>
                    <a:lnTo>
                      <a:pt x="3152" y="39"/>
                    </a:lnTo>
                    <a:lnTo>
                      <a:pt x="3152" y="39"/>
                    </a:lnTo>
                    <a:lnTo>
                      <a:pt x="3152" y="39"/>
                    </a:lnTo>
                    <a:lnTo>
                      <a:pt x="3152" y="39"/>
                    </a:lnTo>
                    <a:lnTo>
                      <a:pt x="3152" y="39"/>
                    </a:lnTo>
                    <a:lnTo>
                      <a:pt x="3152" y="39"/>
                    </a:lnTo>
                    <a:lnTo>
                      <a:pt x="3152" y="39"/>
                    </a:lnTo>
                    <a:lnTo>
                      <a:pt x="3159" y="39"/>
                    </a:lnTo>
                    <a:lnTo>
                      <a:pt x="3159" y="39"/>
                    </a:lnTo>
                    <a:lnTo>
                      <a:pt x="3159" y="39"/>
                    </a:lnTo>
                    <a:lnTo>
                      <a:pt x="3159" y="39"/>
                    </a:lnTo>
                    <a:lnTo>
                      <a:pt x="3159" y="39"/>
                    </a:lnTo>
                    <a:lnTo>
                      <a:pt x="3159" y="39"/>
                    </a:lnTo>
                    <a:lnTo>
                      <a:pt x="3159" y="39"/>
                    </a:lnTo>
                    <a:lnTo>
                      <a:pt x="3159" y="39"/>
                    </a:lnTo>
                    <a:lnTo>
                      <a:pt x="3165" y="39"/>
                    </a:lnTo>
                    <a:lnTo>
                      <a:pt x="3165" y="39"/>
                    </a:lnTo>
                    <a:lnTo>
                      <a:pt x="3165" y="39"/>
                    </a:lnTo>
                    <a:lnTo>
                      <a:pt x="3165" y="39"/>
                    </a:lnTo>
                    <a:lnTo>
                      <a:pt x="3165" y="39"/>
                    </a:lnTo>
                    <a:lnTo>
                      <a:pt x="3165" y="39"/>
                    </a:lnTo>
                    <a:lnTo>
                      <a:pt x="3165" y="39"/>
                    </a:lnTo>
                    <a:lnTo>
                      <a:pt x="3172" y="39"/>
                    </a:lnTo>
                    <a:lnTo>
                      <a:pt x="3172" y="39"/>
                    </a:lnTo>
                    <a:lnTo>
                      <a:pt x="3172" y="39"/>
                    </a:lnTo>
                    <a:lnTo>
                      <a:pt x="3172" y="39"/>
                    </a:lnTo>
                    <a:lnTo>
                      <a:pt x="3172" y="39"/>
                    </a:lnTo>
                    <a:lnTo>
                      <a:pt x="3172" y="39"/>
                    </a:lnTo>
                    <a:lnTo>
                      <a:pt x="3172" y="39"/>
                    </a:lnTo>
                    <a:lnTo>
                      <a:pt x="3178" y="39"/>
                    </a:lnTo>
                    <a:lnTo>
                      <a:pt x="3178" y="39"/>
                    </a:lnTo>
                    <a:lnTo>
                      <a:pt x="3178" y="39"/>
                    </a:lnTo>
                    <a:lnTo>
                      <a:pt x="3178" y="39"/>
                    </a:lnTo>
                    <a:lnTo>
                      <a:pt x="3178" y="39"/>
                    </a:lnTo>
                    <a:lnTo>
                      <a:pt x="3178" y="39"/>
                    </a:lnTo>
                    <a:lnTo>
                      <a:pt x="3178" y="39"/>
                    </a:lnTo>
                    <a:lnTo>
                      <a:pt x="3184" y="39"/>
                    </a:lnTo>
                    <a:lnTo>
                      <a:pt x="3184" y="39"/>
                    </a:lnTo>
                    <a:lnTo>
                      <a:pt x="3184" y="39"/>
                    </a:lnTo>
                    <a:lnTo>
                      <a:pt x="3184" y="39"/>
                    </a:lnTo>
                    <a:lnTo>
                      <a:pt x="3184" y="39"/>
                    </a:lnTo>
                    <a:lnTo>
                      <a:pt x="3184" y="39"/>
                    </a:lnTo>
                    <a:lnTo>
                      <a:pt x="3184" y="39"/>
                    </a:lnTo>
                    <a:lnTo>
                      <a:pt x="3191" y="39"/>
                    </a:lnTo>
                    <a:lnTo>
                      <a:pt x="3191" y="39"/>
                    </a:lnTo>
                    <a:lnTo>
                      <a:pt x="3191" y="39"/>
                    </a:lnTo>
                    <a:lnTo>
                      <a:pt x="3191" y="39"/>
                    </a:lnTo>
                    <a:lnTo>
                      <a:pt x="3191" y="39"/>
                    </a:lnTo>
                    <a:lnTo>
                      <a:pt x="3191" y="39"/>
                    </a:lnTo>
                    <a:lnTo>
                      <a:pt x="3197" y="39"/>
                    </a:lnTo>
                    <a:lnTo>
                      <a:pt x="3197" y="39"/>
                    </a:lnTo>
                    <a:lnTo>
                      <a:pt x="3197" y="39"/>
                    </a:lnTo>
                    <a:lnTo>
                      <a:pt x="3197" y="39"/>
                    </a:lnTo>
                    <a:lnTo>
                      <a:pt x="3197" y="39"/>
                    </a:lnTo>
                    <a:lnTo>
                      <a:pt x="3197" y="39"/>
                    </a:lnTo>
                    <a:lnTo>
                      <a:pt x="3197" y="39"/>
                    </a:lnTo>
                    <a:lnTo>
                      <a:pt x="3203" y="39"/>
                    </a:lnTo>
                    <a:lnTo>
                      <a:pt x="3203" y="39"/>
                    </a:lnTo>
                    <a:lnTo>
                      <a:pt x="3203" y="39"/>
                    </a:lnTo>
                    <a:lnTo>
                      <a:pt x="3203" y="39"/>
                    </a:lnTo>
                    <a:lnTo>
                      <a:pt x="3203" y="39"/>
                    </a:lnTo>
                    <a:lnTo>
                      <a:pt x="3203" y="39"/>
                    </a:lnTo>
                    <a:lnTo>
                      <a:pt x="3203" y="39"/>
                    </a:lnTo>
                    <a:lnTo>
                      <a:pt x="3210" y="39"/>
                    </a:lnTo>
                    <a:lnTo>
                      <a:pt x="3210" y="39"/>
                    </a:lnTo>
                    <a:lnTo>
                      <a:pt x="3210" y="39"/>
                    </a:lnTo>
                    <a:lnTo>
                      <a:pt x="3210" y="39"/>
                    </a:lnTo>
                    <a:lnTo>
                      <a:pt x="3210" y="39"/>
                    </a:lnTo>
                    <a:lnTo>
                      <a:pt x="3210" y="39"/>
                    </a:lnTo>
                    <a:lnTo>
                      <a:pt x="3210" y="39"/>
                    </a:lnTo>
                    <a:lnTo>
                      <a:pt x="3216" y="39"/>
                    </a:lnTo>
                    <a:lnTo>
                      <a:pt x="3216" y="39"/>
                    </a:lnTo>
                    <a:lnTo>
                      <a:pt x="3216" y="39"/>
                    </a:lnTo>
                    <a:lnTo>
                      <a:pt x="3216" y="39"/>
                    </a:lnTo>
                    <a:lnTo>
                      <a:pt x="3216" y="39"/>
                    </a:lnTo>
                    <a:lnTo>
                      <a:pt x="3216" y="39"/>
                    </a:lnTo>
                    <a:lnTo>
                      <a:pt x="3216" y="39"/>
                    </a:lnTo>
                    <a:lnTo>
                      <a:pt x="3223" y="39"/>
                    </a:lnTo>
                    <a:lnTo>
                      <a:pt x="3223" y="39"/>
                    </a:lnTo>
                    <a:lnTo>
                      <a:pt x="3223" y="39"/>
                    </a:lnTo>
                    <a:lnTo>
                      <a:pt x="3223" y="39"/>
                    </a:lnTo>
                    <a:lnTo>
                      <a:pt x="3223" y="39"/>
                    </a:lnTo>
                    <a:lnTo>
                      <a:pt x="3223" y="39"/>
                    </a:lnTo>
                    <a:lnTo>
                      <a:pt x="3223" y="39"/>
                    </a:lnTo>
                    <a:lnTo>
                      <a:pt x="3229" y="39"/>
                    </a:lnTo>
                    <a:lnTo>
                      <a:pt x="3229" y="39"/>
                    </a:lnTo>
                    <a:lnTo>
                      <a:pt x="3229" y="39"/>
                    </a:lnTo>
                    <a:lnTo>
                      <a:pt x="3229" y="39"/>
                    </a:lnTo>
                    <a:lnTo>
                      <a:pt x="3229" y="39"/>
                    </a:lnTo>
                    <a:lnTo>
                      <a:pt x="3229" y="39"/>
                    </a:lnTo>
                    <a:lnTo>
                      <a:pt x="3229" y="39"/>
                    </a:lnTo>
                    <a:lnTo>
                      <a:pt x="3235" y="39"/>
                    </a:lnTo>
                    <a:lnTo>
                      <a:pt x="3235" y="39"/>
                    </a:lnTo>
                    <a:lnTo>
                      <a:pt x="3235" y="39"/>
                    </a:lnTo>
                    <a:lnTo>
                      <a:pt x="3235" y="39"/>
                    </a:lnTo>
                    <a:lnTo>
                      <a:pt x="3235" y="39"/>
                    </a:lnTo>
                    <a:lnTo>
                      <a:pt x="3235" y="39"/>
                    </a:lnTo>
                    <a:lnTo>
                      <a:pt x="3235" y="39"/>
                    </a:lnTo>
                    <a:lnTo>
                      <a:pt x="3242" y="39"/>
                    </a:lnTo>
                    <a:lnTo>
                      <a:pt x="3242" y="39"/>
                    </a:lnTo>
                    <a:lnTo>
                      <a:pt x="3242" y="39"/>
                    </a:lnTo>
                    <a:lnTo>
                      <a:pt x="3242" y="39"/>
                    </a:lnTo>
                    <a:lnTo>
                      <a:pt x="3242" y="39"/>
                    </a:lnTo>
                    <a:lnTo>
                      <a:pt x="3242" y="39"/>
                    </a:lnTo>
                    <a:lnTo>
                      <a:pt x="3242" y="39"/>
                    </a:lnTo>
                    <a:lnTo>
                      <a:pt x="3248" y="39"/>
                    </a:lnTo>
                    <a:lnTo>
                      <a:pt x="3248" y="39"/>
                    </a:lnTo>
                    <a:lnTo>
                      <a:pt x="3248" y="39"/>
                    </a:lnTo>
                    <a:lnTo>
                      <a:pt x="3248" y="39"/>
                    </a:lnTo>
                    <a:lnTo>
                      <a:pt x="3248" y="39"/>
                    </a:lnTo>
                    <a:lnTo>
                      <a:pt x="3248" y="39"/>
                    </a:lnTo>
                    <a:lnTo>
                      <a:pt x="3255" y="39"/>
                    </a:lnTo>
                    <a:lnTo>
                      <a:pt x="3255" y="39"/>
                    </a:lnTo>
                    <a:lnTo>
                      <a:pt x="3255" y="39"/>
                    </a:lnTo>
                    <a:lnTo>
                      <a:pt x="3255" y="39"/>
                    </a:lnTo>
                    <a:lnTo>
                      <a:pt x="3255" y="39"/>
                    </a:lnTo>
                    <a:lnTo>
                      <a:pt x="3255" y="39"/>
                    </a:lnTo>
                    <a:lnTo>
                      <a:pt x="3255" y="39"/>
                    </a:lnTo>
                    <a:lnTo>
                      <a:pt x="3261" y="39"/>
                    </a:lnTo>
                    <a:lnTo>
                      <a:pt x="3261" y="39"/>
                    </a:lnTo>
                    <a:lnTo>
                      <a:pt x="3261" y="39"/>
                    </a:lnTo>
                    <a:lnTo>
                      <a:pt x="3261" y="39"/>
                    </a:lnTo>
                    <a:lnTo>
                      <a:pt x="3261" y="39"/>
                    </a:lnTo>
                    <a:lnTo>
                      <a:pt x="3261" y="39"/>
                    </a:lnTo>
                    <a:lnTo>
                      <a:pt x="3261" y="39"/>
                    </a:lnTo>
                    <a:lnTo>
                      <a:pt x="3267" y="39"/>
                    </a:lnTo>
                    <a:lnTo>
                      <a:pt x="3267" y="39"/>
                    </a:lnTo>
                    <a:lnTo>
                      <a:pt x="3267" y="39"/>
                    </a:lnTo>
                    <a:lnTo>
                      <a:pt x="3267" y="39"/>
                    </a:lnTo>
                    <a:lnTo>
                      <a:pt x="3267" y="39"/>
                    </a:lnTo>
                    <a:lnTo>
                      <a:pt x="3267" y="39"/>
                    </a:lnTo>
                    <a:lnTo>
                      <a:pt x="3267" y="39"/>
                    </a:lnTo>
                    <a:lnTo>
                      <a:pt x="3274" y="39"/>
                    </a:lnTo>
                    <a:lnTo>
                      <a:pt x="3274" y="39"/>
                    </a:lnTo>
                    <a:lnTo>
                      <a:pt x="3274" y="39"/>
                    </a:lnTo>
                    <a:lnTo>
                      <a:pt x="3274" y="39"/>
                    </a:lnTo>
                    <a:lnTo>
                      <a:pt x="3274" y="39"/>
                    </a:lnTo>
                    <a:lnTo>
                      <a:pt x="3274" y="39"/>
                    </a:lnTo>
                    <a:lnTo>
                      <a:pt x="3274" y="39"/>
                    </a:lnTo>
                    <a:lnTo>
                      <a:pt x="3280" y="39"/>
                    </a:lnTo>
                    <a:lnTo>
                      <a:pt x="3280" y="39"/>
                    </a:lnTo>
                    <a:lnTo>
                      <a:pt x="3280" y="39"/>
                    </a:lnTo>
                    <a:lnTo>
                      <a:pt x="3280" y="39"/>
                    </a:lnTo>
                    <a:lnTo>
                      <a:pt x="3280" y="39"/>
                    </a:lnTo>
                    <a:lnTo>
                      <a:pt x="3280" y="39"/>
                    </a:lnTo>
                    <a:lnTo>
                      <a:pt x="3280" y="39"/>
                    </a:lnTo>
                    <a:lnTo>
                      <a:pt x="3286" y="39"/>
                    </a:lnTo>
                    <a:lnTo>
                      <a:pt x="3286" y="39"/>
                    </a:lnTo>
                    <a:lnTo>
                      <a:pt x="3286" y="39"/>
                    </a:lnTo>
                    <a:lnTo>
                      <a:pt x="3286" y="39"/>
                    </a:lnTo>
                    <a:lnTo>
                      <a:pt x="3286" y="39"/>
                    </a:lnTo>
                    <a:lnTo>
                      <a:pt x="3286" y="39"/>
                    </a:lnTo>
                    <a:lnTo>
                      <a:pt x="3286" y="39"/>
                    </a:lnTo>
                    <a:lnTo>
                      <a:pt x="3286" y="39"/>
                    </a:lnTo>
                    <a:lnTo>
                      <a:pt x="3293" y="39"/>
                    </a:lnTo>
                    <a:lnTo>
                      <a:pt x="3293" y="39"/>
                    </a:lnTo>
                    <a:lnTo>
                      <a:pt x="3293" y="39"/>
                    </a:lnTo>
                    <a:lnTo>
                      <a:pt x="3293" y="39"/>
                    </a:lnTo>
                    <a:lnTo>
                      <a:pt x="3293" y="39"/>
                    </a:lnTo>
                    <a:lnTo>
                      <a:pt x="3293" y="39"/>
                    </a:lnTo>
                    <a:lnTo>
                      <a:pt x="3293" y="39"/>
                    </a:lnTo>
                    <a:lnTo>
                      <a:pt x="3299" y="39"/>
                    </a:lnTo>
                    <a:lnTo>
                      <a:pt x="3299" y="39"/>
                    </a:lnTo>
                    <a:lnTo>
                      <a:pt x="3299" y="39"/>
                    </a:lnTo>
                    <a:lnTo>
                      <a:pt x="3299" y="39"/>
                    </a:lnTo>
                    <a:lnTo>
                      <a:pt x="3299" y="39"/>
                    </a:lnTo>
                    <a:lnTo>
                      <a:pt x="3299" y="39"/>
                    </a:lnTo>
                    <a:lnTo>
                      <a:pt x="3299" y="39"/>
                    </a:lnTo>
                    <a:lnTo>
                      <a:pt x="3306" y="39"/>
                    </a:lnTo>
                    <a:lnTo>
                      <a:pt x="3306" y="39"/>
                    </a:lnTo>
                    <a:lnTo>
                      <a:pt x="3306" y="39"/>
                    </a:lnTo>
                    <a:lnTo>
                      <a:pt x="3306" y="39"/>
                    </a:lnTo>
                    <a:lnTo>
                      <a:pt x="3306" y="39"/>
                    </a:lnTo>
                    <a:lnTo>
                      <a:pt x="3306" y="39"/>
                    </a:lnTo>
                    <a:lnTo>
                      <a:pt x="3312" y="39"/>
                    </a:lnTo>
                    <a:lnTo>
                      <a:pt x="3312" y="39"/>
                    </a:lnTo>
                    <a:lnTo>
                      <a:pt x="3312" y="39"/>
                    </a:lnTo>
                    <a:lnTo>
                      <a:pt x="3312" y="39"/>
                    </a:lnTo>
                    <a:lnTo>
                      <a:pt x="3312" y="39"/>
                    </a:lnTo>
                    <a:lnTo>
                      <a:pt x="3312" y="39"/>
                    </a:lnTo>
                    <a:lnTo>
                      <a:pt x="3312" y="39"/>
                    </a:lnTo>
                    <a:lnTo>
                      <a:pt x="3318" y="39"/>
                    </a:lnTo>
                    <a:lnTo>
                      <a:pt x="3318" y="39"/>
                    </a:lnTo>
                    <a:lnTo>
                      <a:pt x="3318" y="39"/>
                    </a:lnTo>
                    <a:lnTo>
                      <a:pt x="3318" y="39"/>
                    </a:lnTo>
                    <a:lnTo>
                      <a:pt x="3318" y="39"/>
                    </a:lnTo>
                    <a:lnTo>
                      <a:pt x="3318" y="39"/>
                    </a:lnTo>
                    <a:lnTo>
                      <a:pt x="3318" y="39"/>
                    </a:lnTo>
                    <a:lnTo>
                      <a:pt x="3325" y="39"/>
                    </a:lnTo>
                    <a:lnTo>
                      <a:pt x="3325" y="39"/>
                    </a:lnTo>
                    <a:lnTo>
                      <a:pt x="3325" y="39"/>
                    </a:lnTo>
                    <a:lnTo>
                      <a:pt x="3325" y="39"/>
                    </a:lnTo>
                    <a:lnTo>
                      <a:pt x="3325" y="39"/>
                    </a:lnTo>
                    <a:lnTo>
                      <a:pt x="3325" y="39"/>
                    </a:lnTo>
                    <a:lnTo>
                      <a:pt x="3325" y="39"/>
                    </a:lnTo>
                    <a:lnTo>
                      <a:pt x="3331" y="39"/>
                    </a:lnTo>
                    <a:lnTo>
                      <a:pt x="3331" y="39"/>
                    </a:lnTo>
                    <a:lnTo>
                      <a:pt x="3331" y="39"/>
                    </a:lnTo>
                    <a:lnTo>
                      <a:pt x="3331" y="39"/>
                    </a:lnTo>
                    <a:lnTo>
                      <a:pt x="3331" y="39"/>
                    </a:lnTo>
                    <a:lnTo>
                      <a:pt x="3331" y="39"/>
                    </a:lnTo>
                    <a:lnTo>
                      <a:pt x="3331" y="39"/>
                    </a:lnTo>
                    <a:lnTo>
                      <a:pt x="3337" y="39"/>
                    </a:lnTo>
                    <a:lnTo>
                      <a:pt x="3337" y="39"/>
                    </a:lnTo>
                    <a:lnTo>
                      <a:pt x="3337" y="39"/>
                    </a:lnTo>
                    <a:lnTo>
                      <a:pt x="3337" y="39"/>
                    </a:lnTo>
                    <a:lnTo>
                      <a:pt x="3337" y="39"/>
                    </a:lnTo>
                    <a:lnTo>
                      <a:pt x="3337" y="39"/>
                    </a:lnTo>
                    <a:lnTo>
                      <a:pt x="3337" y="39"/>
                    </a:lnTo>
                    <a:lnTo>
                      <a:pt x="3344" y="39"/>
                    </a:lnTo>
                    <a:lnTo>
                      <a:pt x="3344" y="39"/>
                    </a:lnTo>
                    <a:lnTo>
                      <a:pt x="3344" y="39"/>
                    </a:lnTo>
                    <a:lnTo>
                      <a:pt x="3344" y="39"/>
                    </a:lnTo>
                    <a:lnTo>
                      <a:pt x="3344" y="39"/>
                    </a:lnTo>
                    <a:lnTo>
                      <a:pt x="3344" y="39"/>
                    </a:lnTo>
                    <a:lnTo>
                      <a:pt x="3344" y="39"/>
                    </a:lnTo>
                    <a:lnTo>
                      <a:pt x="3344" y="39"/>
                    </a:lnTo>
                    <a:lnTo>
                      <a:pt x="3350" y="39"/>
                    </a:lnTo>
                    <a:lnTo>
                      <a:pt x="3350" y="39"/>
                    </a:lnTo>
                    <a:lnTo>
                      <a:pt x="3350" y="39"/>
                    </a:lnTo>
                    <a:lnTo>
                      <a:pt x="3350" y="39"/>
                    </a:lnTo>
                    <a:lnTo>
                      <a:pt x="3350" y="39"/>
                    </a:lnTo>
                    <a:lnTo>
                      <a:pt x="3350" y="39"/>
                    </a:lnTo>
                    <a:lnTo>
                      <a:pt x="3357" y="39"/>
                    </a:lnTo>
                    <a:lnTo>
                      <a:pt x="3357" y="39"/>
                    </a:lnTo>
                    <a:lnTo>
                      <a:pt x="3357" y="39"/>
                    </a:lnTo>
                    <a:lnTo>
                      <a:pt x="3357" y="39"/>
                    </a:lnTo>
                    <a:lnTo>
                      <a:pt x="3357" y="39"/>
                    </a:lnTo>
                    <a:lnTo>
                      <a:pt x="3357" y="39"/>
                    </a:lnTo>
                    <a:lnTo>
                      <a:pt x="3357" y="39"/>
                    </a:lnTo>
                    <a:lnTo>
                      <a:pt x="3363" y="39"/>
                    </a:lnTo>
                    <a:lnTo>
                      <a:pt x="3363" y="39"/>
                    </a:lnTo>
                    <a:lnTo>
                      <a:pt x="3363" y="39"/>
                    </a:lnTo>
                    <a:lnTo>
                      <a:pt x="3363" y="39"/>
                    </a:lnTo>
                    <a:lnTo>
                      <a:pt x="3363" y="39"/>
                    </a:lnTo>
                    <a:lnTo>
                      <a:pt x="3363" y="39"/>
                    </a:lnTo>
                    <a:lnTo>
                      <a:pt x="3363" y="39"/>
                    </a:lnTo>
                    <a:lnTo>
                      <a:pt x="3369" y="39"/>
                    </a:lnTo>
                    <a:lnTo>
                      <a:pt x="3369" y="39"/>
                    </a:lnTo>
                    <a:lnTo>
                      <a:pt x="3369" y="39"/>
                    </a:lnTo>
                    <a:lnTo>
                      <a:pt x="3369" y="39"/>
                    </a:lnTo>
                    <a:lnTo>
                      <a:pt x="3369" y="39"/>
                    </a:lnTo>
                    <a:lnTo>
                      <a:pt x="3369" y="39"/>
                    </a:lnTo>
                    <a:lnTo>
                      <a:pt x="3369" y="39"/>
                    </a:lnTo>
                    <a:lnTo>
                      <a:pt x="3376" y="39"/>
                    </a:lnTo>
                    <a:lnTo>
                      <a:pt x="3376" y="39"/>
                    </a:lnTo>
                    <a:lnTo>
                      <a:pt x="3376" y="39"/>
                    </a:lnTo>
                    <a:lnTo>
                      <a:pt x="3376" y="39"/>
                    </a:lnTo>
                    <a:lnTo>
                      <a:pt x="3376" y="39"/>
                    </a:lnTo>
                    <a:lnTo>
                      <a:pt x="3376" y="39"/>
                    </a:lnTo>
                    <a:lnTo>
                      <a:pt x="3376" y="39"/>
                    </a:lnTo>
                    <a:lnTo>
                      <a:pt x="3382" y="39"/>
                    </a:lnTo>
                    <a:lnTo>
                      <a:pt x="3382" y="39"/>
                    </a:lnTo>
                    <a:lnTo>
                      <a:pt x="3382" y="39"/>
                    </a:lnTo>
                    <a:lnTo>
                      <a:pt x="3382" y="39"/>
                    </a:lnTo>
                    <a:lnTo>
                      <a:pt x="3382" y="39"/>
                    </a:lnTo>
                    <a:lnTo>
                      <a:pt x="3382" y="39"/>
                    </a:lnTo>
                    <a:lnTo>
                      <a:pt x="3382" y="39"/>
                    </a:lnTo>
                    <a:lnTo>
                      <a:pt x="3389" y="39"/>
                    </a:lnTo>
                    <a:lnTo>
                      <a:pt x="3389" y="39"/>
                    </a:lnTo>
                    <a:lnTo>
                      <a:pt x="3389" y="39"/>
                    </a:lnTo>
                    <a:lnTo>
                      <a:pt x="3389" y="39"/>
                    </a:lnTo>
                    <a:lnTo>
                      <a:pt x="3389" y="39"/>
                    </a:lnTo>
                    <a:lnTo>
                      <a:pt x="3389" y="39"/>
                    </a:lnTo>
                    <a:lnTo>
                      <a:pt x="3389" y="39"/>
                    </a:lnTo>
                    <a:lnTo>
                      <a:pt x="3395" y="39"/>
                    </a:lnTo>
                    <a:lnTo>
                      <a:pt x="3395" y="39"/>
                    </a:lnTo>
                    <a:lnTo>
                      <a:pt x="3395" y="39"/>
                    </a:lnTo>
                    <a:lnTo>
                      <a:pt x="3395" y="39"/>
                    </a:lnTo>
                    <a:lnTo>
                      <a:pt x="3395" y="39"/>
                    </a:lnTo>
                    <a:lnTo>
                      <a:pt x="3395" y="39"/>
                    </a:lnTo>
                    <a:lnTo>
                      <a:pt x="3395" y="39"/>
                    </a:lnTo>
                    <a:lnTo>
                      <a:pt x="3401" y="39"/>
                    </a:lnTo>
                    <a:lnTo>
                      <a:pt x="3401" y="39"/>
                    </a:lnTo>
                    <a:lnTo>
                      <a:pt x="3401" y="39"/>
                    </a:lnTo>
                    <a:lnTo>
                      <a:pt x="3401" y="39"/>
                    </a:lnTo>
                    <a:lnTo>
                      <a:pt x="3401" y="39"/>
                    </a:lnTo>
                    <a:lnTo>
                      <a:pt x="3401" y="39"/>
                    </a:lnTo>
                    <a:lnTo>
                      <a:pt x="3401" y="39"/>
                    </a:lnTo>
                    <a:lnTo>
                      <a:pt x="3408" y="39"/>
                    </a:lnTo>
                    <a:lnTo>
                      <a:pt x="3408" y="39"/>
                    </a:lnTo>
                    <a:lnTo>
                      <a:pt x="3408" y="39"/>
                    </a:lnTo>
                    <a:lnTo>
                      <a:pt x="3408" y="39"/>
                    </a:lnTo>
                    <a:lnTo>
                      <a:pt x="3408" y="39"/>
                    </a:lnTo>
                    <a:lnTo>
                      <a:pt x="3408" y="39"/>
                    </a:lnTo>
                    <a:lnTo>
                      <a:pt x="3408" y="39"/>
                    </a:lnTo>
                    <a:lnTo>
                      <a:pt x="3414" y="39"/>
                    </a:lnTo>
                    <a:lnTo>
                      <a:pt x="3414" y="39"/>
                    </a:lnTo>
                    <a:lnTo>
                      <a:pt x="3414" y="39"/>
                    </a:lnTo>
                    <a:lnTo>
                      <a:pt x="3414" y="39"/>
                    </a:lnTo>
                    <a:lnTo>
                      <a:pt x="3414" y="39"/>
                    </a:lnTo>
                    <a:lnTo>
                      <a:pt x="3414" y="39"/>
                    </a:lnTo>
                    <a:lnTo>
                      <a:pt x="3414" y="39"/>
                    </a:lnTo>
                    <a:lnTo>
                      <a:pt x="3420" y="39"/>
                    </a:lnTo>
                    <a:lnTo>
                      <a:pt x="3420" y="39"/>
                    </a:lnTo>
                    <a:lnTo>
                      <a:pt x="3420" y="39"/>
                    </a:lnTo>
                    <a:lnTo>
                      <a:pt x="3420" y="39"/>
                    </a:lnTo>
                    <a:lnTo>
                      <a:pt x="3420" y="39"/>
                    </a:lnTo>
                    <a:lnTo>
                      <a:pt x="3420" y="39"/>
                    </a:lnTo>
                    <a:lnTo>
                      <a:pt x="3420" y="39"/>
                    </a:lnTo>
                    <a:lnTo>
                      <a:pt x="3427" y="39"/>
                    </a:lnTo>
                    <a:lnTo>
                      <a:pt x="3427" y="39"/>
                    </a:lnTo>
                    <a:lnTo>
                      <a:pt x="3427" y="39"/>
                    </a:lnTo>
                    <a:lnTo>
                      <a:pt x="3427" y="39"/>
                    </a:lnTo>
                    <a:lnTo>
                      <a:pt x="3427" y="39"/>
                    </a:lnTo>
                    <a:lnTo>
                      <a:pt x="3427" y="39"/>
                    </a:lnTo>
                    <a:lnTo>
                      <a:pt x="3427" y="39"/>
                    </a:lnTo>
                    <a:lnTo>
                      <a:pt x="3433" y="39"/>
                    </a:lnTo>
                    <a:lnTo>
                      <a:pt x="3433" y="39"/>
                    </a:lnTo>
                    <a:lnTo>
                      <a:pt x="3433" y="39"/>
                    </a:lnTo>
                    <a:lnTo>
                      <a:pt x="3433" y="39"/>
                    </a:lnTo>
                    <a:lnTo>
                      <a:pt x="3433" y="39"/>
                    </a:lnTo>
                    <a:lnTo>
                      <a:pt x="3433" y="39"/>
                    </a:lnTo>
                    <a:lnTo>
                      <a:pt x="3433" y="39"/>
                    </a:lnTo>
                    <a:lnTo>
                      <a:pt x="3440" y="39"/>
                    </a:lnTo>
                    <a:lnTo>
                      <a:pt x="3440" y="39"/>
                    </a:lnTo>
                    <a:lnTo>
                      <a:pt x="3440" y="39"/>
                    </a:lnTo>
                    <a:lnTo>
                      <a:pt x="3440" y="39"/>
                    </a:lnTo>
                    <a:lnTo>
                      <a:pt x="3440" y="39"/>
                    </a:lnTo>
                    <a:lnTo>
                      <a:pt x="3440" y="39"/>
                    </a:lnTo>
                    <a:lnTo>
                      <a:pt x="3446" y="39"/>
                    </a:lnTo>
                    <a:lnTo>
                      <a:pt x="3446" y="39"/>
                    </a:lnTo>
                    <a:lnTo>
                      <a:pt x="3446" y="39"/>
                    </a:lnTo>
                    <a:lnTo>
                      <a:pt x="3446" y="39"/>
                    </a:lnTo>
                    <a:lnTo>
                      <a:pt x="3446" y="39"/>
                    </a:lnTo>
                    <a:lnTo>
                      <a:pt x="3446" y="39"/>
                    </a:lnTo>
                    <a:lnTo>
                      <a:pt x="3446" y="39"/>
                    </a:lnTo>
                    <a:lnTo>
                      <a:pt x="3452" y="39"/>
                    </a:lnTo>
                    <a:lnTo>
                      <a:pt x="3452" y="39"/>
                    </a:lnTo>
                    <a:lnTo>
                      <a:pt x="3452" y="39"/>
                    </a:lnTo>
                    <a:lnTo>
                      <a:pt x="3452" y="39"/>
                    </a:lnTo>
                    <a:lnTo>
                      <a:pt x="3452" y="39"/>
                    </a:lnTo>
                    <a:lnTo>
                      <a:pt x="3452" y="39"/>
                    </a:lnTo>
                    <a:lnTo>
                      <a:pt x="3452" y="39"/>
                    </a:lnTo>
                    <a:lnTo>
                      <a:pt x="3459" y="39"/>
                    </a:lnTo>
                    <a:lnTo>
                      <a:pt x="3459" y="39"/>
                    </a:lnTo>
                    <a:lnTo>
                      <a:pt x="3459" y="39"/>
                    </a:lnTo>
                    <a:lnTo>
                      <a:pt x="3459" y="39"/>
                    </a:lnTo>
                    <a:lnTo>
                      <a:pt x="3459" y="39"/>
                    </a:lnTo>
                    <a:lnTo>
                      <a:pt x="3459" y="39"/>
                    </a:lnTo>
                    <a:lnTo>
                      <a:pt x="3459" y="39"/>
                    </a:lnTo>
                    <a:lnTo>
                      <a:pt x="3465" y="39"/>
                    </a:lnTo>
                    <a:lnTo>
                      <a:pt x="3465" y="39"/>
                    </a:lnTo>
                    <a:lnTo>
                      <a:pt x="3465" y="39"/>
                    </a:lnTo>
                    <a:lnTo>
                      <a:pt x="3465" y="39"/>
                    </a:lnTo>
                    <a:lnTo>
                      <a:pt x="3465" y="39"/>
                    </a:lnTo>
                    <a:lnTo>
                      <a:pt x="3465" y="39"/>
                    </a:lnTo>
                    <a:lnTo>
                      <a:pt x="3465" y="39"/>
                    </a:lnTo>
                    <a:lnTo>
                      <a:pt x="3472" y="39"/>
                    </a:lnTo>
                    <a:lnTo>
                      <a:pt x="3472" y="39"/>
                    </a:lnTo>
                    <a:lnTo>
                      <a:pt x="3472" y="39"/>
                    </a:lnTo>
                    <a:lnTo>
                      <a:pt x="3472" y="39"/>
                    </a:lnTo>
                    <a:lnTo>
                      <a:pt x="3472" y="39"/>
                    </a:lnTo>
                    <a:lnTo>
                      <a:pt x="3472" y="39"/>
                    </a:lnTo>
                    <a:lnTo>
                      <a:pt x="3472" y="39"/>
                    </a:lnTo>
                    <a:lnTo>
                      <a:pt x="3478" y="39"/>
                    </a:lnTo>
                    <a:lnTo>
                      <a:pt x="3478" y="39"/>
                    </a:lnTo>
                    <a:lnTo>
                      <a:pt x="3478" y="39"/>
                    </a:lnTo>
                    <a:lnTo>
                      <a:pt x="3478" y="39"/>
                    </a:lnTo>
                    <a:lnTo>
                      <a:pt x="3478" y="39"/>
                    </a:lnTo>
                    <a:lnTo>
                      <a:pt x="3478" y="39"/>
                    </a:lnTo>
                    <a:lnTo>
                      <a:pt x="3478" y="39"/>
                    </a:lnTo>
                    <a:lnTo>
                      <a:pt x="3484" y="39"/>
                    </a:lnTo>
                    <a:lnTo>
                      <a:pt x="3484" y="39"/>
                    </a:lnTo>
                    <a:lnTo>
                      <a:pt x="3484" y="39"/>
                    </a:lnTo>
                    <a:lnTo>
                      <a:pt x="3484" y="39"/>
                    </a:lnTo>
                    <a:lnTo>
                      <a:pt x="3484" y="39"/>
                    </a:lnTo>
                    <a:lnTo>
                      <a:pt x="3484" y="39"/>
                    </a:lnTo>
                    <a:lnTo>
                      <a:pt x="3484" y="39"/>
                    </a:lnTo>
                    <a:lnTo>
                      <a:pt x="3491" y="39"/>
                    </a:lnTo>
                    <a:lnTo>
                      <a:pt x="3491" y="39"/>
                    </a:lnTo>
                    <a:lnTo>
                      <a:pt x="3491" y="39"/>
                    </a:lnTo>
                    <a:lnTo>
                      <a:pt x="3491" y="39"/>
                    </a:lnTo>
                    <a:lnTo>
                      <a:pt x="3491" y="39"/>
                    </a:lnTo>
                    <a:lnTo>
                      <a:pt x="3491" y="39"/>
                    </a:lnTo>
                    <a:lnTo>
                      <a:pt x="3491" y="39"/>
                    </a:lnTo>
                    <a:lnTo>
                      <a:pt x="3497" y="39"/>
                    </a:lnTo>
                    <a:lnTo>
                      <a:pt x="3497" y="39"/>
                    </a:lnTo>
                    <a:lnTo>
                      <a:pt x="3497" y="39"/>
                    </a:lnTo>
                    <a:lnTo>
                      <a:pt x="3497" y="39"/>
                    </a:lnTo>
                    <a:lnTo>
                      <a:pt x="3497" y="39"/>
                    </a:lnTo>
                    <a:lnTo>
                      <a:pt x="3497" y="39"/>
                    </a:lnTo>
                    <a:lnTo>
                      <a:pt x="3497" y="39"/>
                    </a:lnTo>
                    <a:lnTo>
                      <a:pt x="3503" y="39"/>
                    </a:lnTo>
                    <a:lnTo>
                      <a:pt x="3503" y="39"/>
                    </a:lnTo>
                    <a:lnTo>
                      <a:pt x="3503" y="39"/>
                    </a:lnTo>
                    <a:lnTo>
                      <a:pt x="3503" y="39"/>
                    </a:lnTo>
                    <a:lnTo>
                      <a:pt x="3503" y="39"/>
                    </a:lnTo>
                    <a:lnTo>
                      <a:pt x="3503" y="39"/>
                    </a:lnTo>
                    <a:lnTo>
                      <a:pt x="3503" y="39"/>
                    </a:lnTo>
                    <a:lnTo>
                      <a:pt x="3510" y="39"/>
                    </a:lnTo>
                    <a:lnTo>
                      <a:pt x="3510" y="39"/>
                    </a:lnTo>
                    <a:lnTo>
                      <a:pt x="3510" y="39"/>
                    </a:lnTo>
                    <a:lnTo>
                      <a:pt x="3510" y="39"/>
                    </a:lnTo>
                    <a:lnTo>
                      <a:pt x="3510" y="39"/>
                    </a:lnTo>
                    <a:lnTo>
                      <a:pt x="3510" y="39"/>
                    </a:lnTo>
                    <a:lnTo>
                      <a:pt x="3510" y="39"/>
                    </a:lnTo>
                    <a:lnTo>
                      <a:pt x="3516" y="39"/>
                    </a:lnTo>
                    <a:lnTo>
                      <a:pt x="3516" y="39"/>
                    </a:lnTo>
                    <a:lnTo>
                      <a:pt x="3516" y="39"/>
                    </a:lnTo>
                    <a:lnTo>
                      <a:pt x="3516" y="39"/>
                    </a:lnTo>
                    <a:lnTo>
                      <a:pt x="3516" y="39"/>
                    </a:lnTo>
                    <a:lnTo>
                      <a:pt x="3516" y="39"/>
                    </a:lnTo>
                    <a:lnTo>
                      <a:pt x="3516" y="39"/>
                    </a:lnTo>
                    <a:lnTo>
                      <a:pt x="3523" y="39"/>
                    </a:lnTo>
                    <a:lnTo>
                      <a:pt x="3523" y="39"/>
                    </a:lnTo>
                    <a:lnTo>
                      <a:pt x="3523" y="39"/>
                    </a:lnTo>
                    <a:lnTo>
                      <a:pt x="3523" y="39"/>
                    </a:lnTo>
                    <a:lnTo>
                      <a:pt x="3523" y="39"/>
                    </a:lnTo>
                    <a:lnTo>
                      <a:pt x="3523" y="39"/>
                    </a:lnTo>
                    <a:lnTo>
                      <a:pt x="3523" y="39"/>
                    </a:lnTo>
                    <a:lnTo>
                      <a:pt x="3529" y="39"/>
                    </a:lnTo>
                    <a:lnTo>
                      <a:pt x="3529" y="39"/>
                    </a:lnTo>
                    <a:lnTo>
                      <a:pt x="3529" y="39"/>
                    </a:lnTo>
                    <a:lnTo>
                      <a:pt x="3529" y="39"/>
                    </a:lnTo>
                    <a:lnTo>
                      <a:pt x="3529" y="39"/>
                    </a:lnTo>
                    <a:lnTo>
                      <a:pt x="3529" y="39"/>
                    </a:lnTo>
                    <a:lnTo>
                      <a:pt x="3535" y="39"/>
                    </a:lnTo>
                    <a:lnTo>
                      <a:pt x="3535" y="39"/>
                    </a:lnTo>
                    <a:lnTo>
                      <a:pt x="3535" y="39"/>
                    </a:lnTo>
                    <a:lnTo>
                      <a:pt x="3535" y="39"/>
                    </a:lnTo>
                    <a:lnTo>
                      <a:pt x="3535" y="39"/>
                    </a:lnTo>
                    <a:lnTo>
                      <a:pt x="3535" y="39"/>
                    </a:lnTo>
                    <a:lnTo>
                      <a:pt x="3535" y="39"/>
                    </a:lnTo>
                    <a:lnTo>
                      <a:pt x="3535" y="39"/>
                    </a:lnTo>
                    <a:lnTo>
                      <a:pt x="3542" y="39"/>
                    </a:lnTo>
                    <a:lnTo>
                      <a:pt x="3542" y="39"/>
                    </a:lnTo>
                    <a:lnTo>
                      <a:pt x="3542" y="39"/>
                    </a:lnTo>
                    <a:lnTo>
                      <a:pt x="3542" y="39"/>
                    </a:lnTo>
                    <a:lnTo>
                      <a:pt x="3542" y="39"/>
                    </a:lnTo>
                    <a:lnTo>
                      <a:pt x="3542" y="39"/>
                    </a:lnTo>
                    <a:lnTo>
                      <a:pt x="3542" y="39"/>
                    </a:lnTo>
                    <a:lnTo>
                      <a:pt x="3548" y="39"/>
                    </a:lnTo>
                    <a:lnTo>
                      <a:pt x="3548" y="39"/>
                    </a:lnTo>
                    <a:lnTo>
                      <a:pt x="3548" y="39"/>
                    </a:lnTo>
                    <a:lnTo>
                      <a:pt x="3548" y="39"/>
                    </a:lnTo>
                    <a:lnTo>
                      <a:pt x="3548" y="39"/>
                    </a:lnTo>
                    <a:lnTo>
                      <a:pt x="3548" y="39"/>
                    </a:lnTo>
                    <a:lnTo>
                      <a:pt x="3548" y="39"/>
                    </a:lnTo>
                    <a:lnTo>
                      <a:pt x="3554" y="39"/>
                    </a:lnTo>
                    <a:lnTo>
                      <a:pt x="3554" y="39"/>
                    </a:lnTo>
                    <a:lnTo>
                      <a:pt x="3554" y="39"/>
                    </a:lnTo>
                    <a:lnTo>
                      <a:pt x="3554" y="39"/>
                    </a:lnTo>
                    <a:lnTo>
                      <a:pt x="3554" y="39"/>
                    </a:lnTo>
                    <a:lnTo>
                      <a:pt x="3554" y="39"/>
                    </a:lnTo>
                    <a:lnTo>
                      <a:pt x="3561" y="39"/>
                    </a:lnTo>
                    <a:lnTo>
                      <a:pt x="3561" y="39"/>
                    </a:lnTo>
                    <a:lnTo>
                      <a:pt x="3561" y="39"/>
                    </a:lnTo>
                    <a:lnTo>
                      <a:pt x="3561" y="39"/>
                    </a:lnTo>
                    <a:lnTo>
                      <a:pt x="3561" y="39"/>
                    </a:lnTo>
                    <a:lnTo>
                      <a:pt x="3561" y="39"/>
                    </a:lnTo>
                    <a:lnTo>
                      <a:pt x="3561" y="39"/>
                    </a:lnTo>
                    <a:lnTo>
                      <a:pt x="3567" y="39"/>
                    </a:lnTo>
                    <a:lnTo>
                      <a:pt x="3567" y="39"/>
                    </a:lnTo>
                    <a:lnTo>
                      <a:pt x="3567" y="39"/>
                    </a:lnTo>
                    <a:lnTo>
                      <a:pt x="3567" y="39"/>
                    </a:lnTo>
                    <a:lnTo>
                      <a:pt x="3567" y="39"/>
                    </a:lnTo>
                    <a:lnTo>
                      <a:pt x="3567" y="39"/>
                    </a:lnTo>
                    <a:lnTo>
                      <a:pt x="3567" y="39"/>
                    </a:lnTo>
                    <a:lnTo>
                      <a:pt x="3567" y="39"/>
                    </a:lnTo>
                    <a:lnTo>
                      <a:pt x="3574" y="39"/>
                    </a:lnTo>
                    <a:lnTo>
                      <a:pt x="3574" y="39"/>
                    </a:lnTo>
                    <a:lnTo>
                      <a:pt x="3574" y="39"/>
                    </a:lnTo>
                    <a:lnTo>
                      <a:pt x="3574" y="39"/>
                    </a:lnTo>
                    <a:lnTo>
                      <a:pt x="3574" y="39"/>
                    </a:lnTo>
                    <a:lnTo>
                      <a:pt x="3574" y="39"/>
                    </a:lnTo>
                    <a:lnTo>
                      <a:pt x="3574" y="39"/>
                    </a:lnTo>
                    <a:lnTo>
                      <a:pt x="3580" y="39"/>
                    </a:lnTo>
                    <a:lnTo>
                      <a:pt x="3580" y="39"/>
                    </a:lnTo>
                    <a:lnTo>
                      <a:pt x="3580" y="39"/>
                    </a:lnTo>
                    <a:lnTo>
                      <a:pt x="3580" y="39"/>
                    </a:lnTo>
                    <a:lnTo>
                      <a:pt x="3580" y="39"/>
                    </a:lnTo>
                    <a:lnTo>
                      <a:pt x="3580" y="39"/>
                    </a:lnTo>
                    <a:lnTo>
                      <a:pt x="3580" y="39"/>
                    </a:lnTo>
                    <a:lnTo>
                      <a:pt x="3586" y="39"/>
                    </a:lnTo>
                    <a:lnTo>
                      <a:pt x="3586" y="39"/>
                    </a:lnTo>
                    <a:lnTo>
                      <a:pt x="3586" y="39"/>
                    </a:lnTo>
                    <a:lnTo>
                      <a:pt x="3586" y="39"/>
                    </a:lnTo>
                    <a:lnTo>
                      <a:pt x="3586" y="39"/>
                    </a:lnTo>
                    <a:lnTo>
                      <a:pt x="3586" y="39"/>
                    </a:lnTo>
                    <a:lnTo>
                      <a:pt x="3593" y="39"/>
                    </a:lnTo>
                    <a:lnTo>
                      <a:pt x="3593" y="39"/>
                    </a:lnTo>
                    <a:lnTo>
                      <a:pt x="3593" y="39"/>
                    </a:lnTo>
                    <a:lnTo>
                      <a:pt x="3593" y="39"/>
                    </a:lnTo>
                    <a:lnTo>
                      <a:pt x="3593" y="39"/>
                    </a:lnTo>
                    <a:lnTo>
                      <a:pt x="3593" y="39"/>
                    </a:lnTo>
                    <a:lnTo>
                      <a:pt x="3593" y="39"/>
                    </a:lnTo>
                    <a:lnTo>
                      <a:pt x="3599" y="39"/>
                    </a:lnTo>
                    <a:lnTo>
                      <a:pt x="3599" y="39"/>
                    </a:lnTo>
                    <a:lnTo>
                      <a:pt x="3599" y="39"/>
                    </a:lnTo>
                    <a:lnTo>
                      <a:pt x="3599" y="39"/>
                    </a:lnTo>
                    <a:lnTo>
                      <a:pt x="3599" y="39"/>
                    </a:lnTo>
                    <a:lnTo>
                      <a:pt x="3599" y="39"/>
                    </a:lnTo>
                    <a:lnTo>
                      <a:pt x="3599" y="39"/>
                    </a:lnTo>
                    <a:lnTo>
                      <a:pt x="3606" y="39"/>
                    </a:lnTo>
                    <a:lnTo>
                      <a:pt x="3606" y="39"/>
                    </a:lnTo>
                    <a:lnTo>
                      <a:pt x="3606" y="39"/>
                    </a:lnTo>
                    <a:lnTo>
                      <a:pt x="3606" y="39"/>
                    </a:lnTo>
                    <a:lnTo>
                      <a:pt x="3606" y="39"/>
                    </a:lnTo>
                    <a:lnTo>
                      <a:pt x="3606" y="39"/>
                    </a:lnTo>
                    <a:lnTo>
                      <a:pt x="3606" y="39"/>
                    </a:lnTo>
                    <a:lnTo>
                      <a:pt x="3612" y="39"/>
                    </a:lnTo>
                    <a:lnTo>
                      <a:pt x="3612" y="39"/>
                    </a:lnTo>
                    <a:lnTo>
                      <a:pt x="3612" y="39"/>
                    </a:lnTo>
                    <a:lnTo>
                      <a:pt x="3612" y="39"/>
                    </a:lnTo>
                    <a:lnTo>
                      <a:pt x="3612" y="39"/>
                    </a:lnTo>
                    <a:lnTo>
                      <a:pt x="3612" y="39"/>
                    </a:lnTo>
                    <a:lnTo>
                      <a:pt x="3612" y="39"/>
                    </a:lnTo>
                    <a:lnTo>
                      <a:pt x="3618" y="39"/>
                    </a:lnTo>
                    <a:lnTo>
                      <a:pt x="3618" y="39"/>
                    </a:lnTo>
                    <a:lnTo>
                      <a:pt x="3618" y="39"/>
                    </a:lnTo>
                    <a:lnTo>
                      <a:pt x="3618" y="39"/>
                    </a:lnTo>
                    <a:lnTo>
                      <a:pt x="3618" y="39"/>
                    </a:lnTo>
                    <a:lnTo>
                      <a:pt x="3618" y="39"/>
                    </a:lnTo>
                    <a:lnTo>
                      <a:pt x="3618" y="39"/>
                    </a:lnTo>
                    <a:lnTo>
                      <a:pt x="3625" y="39"/>
                    </a:lnTo>
                    <a:lnTo>
                      <a:pt x="3625" y="39"/>
                    </a:lnTo>
                    <a:lnTo>
                      <a:pt x="3625" y="39"/>
                    </a:lnTo>
                    <a:lnTo>
                      <a:pt x="3625" y="39"/>
                    </a:lnTo>
                    <a:lnTo>
                      <a:pt x="3625" y="39"/>
                    </a:lnTo>
                    <a:lnTo>
                      <a:pt x="3625" y="39"/>
                    </a:lnTo>
                    <a:lnTo>
                      <a:pt x="3625" y="39"/>
                    </a:lnTo>
                    <a:lnTo>
                      <a:pt x="3631" y="39"/>
                    </a:lnTo>
                    <a:lnTo>
                      <a:pt x="3631" y="39"/>
                    </a:lnTo>
                    <a:lnTo>
                      <a:pt x="3631" y="39"/>
                    </a:lnTo>
                    <a:lnTo>
                      <a:pt x="3631" y="39"/>
                    </a:lnTo>
                    <a:lnTo>
                      <a:pt x="3631" y="39"/>
                    </a:lnTo>
                    <a:lnTo>
                      <a:pt x="3631" y="39"/>
                    </a:lnTo>
                    <a:lnTo>
                      <a:pt x="3631" y="39"/>
                    </a:lnTo>
                    <a:lnTo>
                      <a:pt x="3637" y="39"/>
                    </a:lnTo>
                    <a:lnTo>
                      <a:pt x="3637" y="39"/>
                    </a:lnTo>
                    <a:lnTo>
                      <a:pt x="3637" y="39"/>
                    </a:lnTo>
                    <a:lnTo>
                      <a:pt x="3637" y="39"/>
                    </a:lnTo>
                    <a:lnTo>
                      <a:pt x="3637" y="39"/>
                    </a:lnTo>
                    <a:lnTo>
                      <a:pt x="3637" y="39"/>
                    </a:lnTo>
                    <a:lnTo>
                      <a:pt x="3637" y="39"/>
                    </a:lnTo>
                    <a:lnTo>
                      <a:pt x="3644" y="39"/>
                    </a:lnTo>
                    <a:lnTo>
                      <a:pt x="3644" y="39"/>
                    </a:lnTo>
                    <a:lnTo>
                      <a:pt x="3644" y="39"/>
                    </a:lnTo>
                    <a:lnTo>
                      <a:pt x="3644" y="39"/>
                    </a:lnTo>
                    <a:lnTo>
                      <a:pt x="3644" y="39"/>
                    </a:lnTo>
                    <a:lnTo>
                      <a:pt x="3644" y="39"/>
                    </a:lnTo>
                    <a:lnTo>
                      <a:pt x="3644" y="39"/>
                    </a:lnTo>
                    <a:lnTo>
                      <a:pt x="3650" y="39"/>
                    </a:lnTo>
                    <a:lnTo>
                      <a:pt x="3650" y="39"/>
                    </a:lnTo>
                    <a:lnTo>
                      <a:pt x="3650" y="39"/>
                    </a:lnTo>
                    <a:lnTo>
                      <a:pt x="3650" y="39"/>
                    </a:lnTo>
                    <a:lnTo>
                      <a:pt x="3650" y="39"/>
                    </a:lnTo>
                    <a:lnTo>
                      <a:pt x="3650" y="39"/>
                    </a:lnTo>
                    <a:lnTo>
                      <a:pt x="3650" y="39"/>
                    </a:lnTo>
                    <a:lnTo>
                      <a:pt x="3657" y="39"/>
                    </a:lnTo>
                    <a:lnTo>
                      <a:pt x="3657" y="39"/>
                    </a:lnTo>
                    <a:lnTo>
                      <a:pt x="3657" y="39"/>
                    </a:lnTo>
                    <a:lnTo>
                      <a:pt x="3657" y="39"/>
                    </a:lnTo>
                    <a:lnTo>
                      <a:pt x="3657" y="39"/>
                    </a:lnTo>
                    <a:lnTo>
                      <a:pt x="3657" y="39"/>
                    </a:lnTo>
                    <a:lnTo>
                      <a:pt x="3657" y="39"/>
                    </a:lnTo>
                    <a:lnTo>
                      <a:pt x="3663" y="39"/>
                    </a:lnTo>
                    <a:lnTo>
                      <a:pt x="3663" y="39"/>
                    </a:lnTo>
                    <a:lnTo>
                      <a:pt x="3663" y="39"/>
                    </a:lnTo>
                    <a:lnTo>
                      <a:pt x="3663" y="39"/>
                    </a:lnTo>
                    <a:lnTo>
                      <a:pt x="3663" y="39"/>
                    </a:lnTo>
                    <a:lnTo>
                      <a:pt x="3663" y="39"/>
                    </a:lnTo>
                    <a:lnTo>
                      <a:pt x="3663" y="39"/>
                    </a:lnTo>
                    <a:lnTo>
                      <a:pt x="3669" y="39"/>
                    </a:lnTo>
                    <a:lnTo>
                      <a:pt x="3669" y="39"/>
                    </a:lnTo>
                    <a:lnTo>
                      <a:pt x="3669" y="39"/>
                    </a:lnTo>
                    <a:lnTo>
                      <a:pt x="3669" y="39"/>
                    </a:lnTo>
                    <a:lnTo>
                      <a:pt x="3669" y="39"/>
                    </a:lnTo>
                    <a:lnTo>
                      <a:pt x="3669" y="39"/>
                    </a:lnTo>
                    <a:lnTo>
                      <a:pt x="3669" y="39"/>
                    </a:lnTo>
                    <a:lnTo>
                      <a:pt x="3676" y="39"/>
                    </a:lnTo>
                    <a:lnTo>
                      <a:pt x="3676" y="39"/>
                    </a:lnTo>
                    <a:lnTo>
                      <a:pt x="3676" y="39"/>
                    </a:lnTo>
                    <a:lnTo>
                      <a:pt x="3676" y="39"/>
                    </a:lnTo>
                    <a:lnTo>
                      <a:pt x="3676" y="39"/>
                    </a:lnTo>
                    <a:lnTo>
                      <a:pt x="3676" y="39"/>
                    </a:lnTo>
                    <a:lnTo>
                      <a:pt x="3682" y="39"/>
                    </a:lnTo>
                    <a:lnTo>
                      <a:pt x="3682" y="39"/>
                    </a:lnTo>
                    <a:lnTo>
                      <a:pt x="3682" y="39"/>
                    </a:lnTo>
                    <a:lnTo>
                      <a:pt x="3682" y="39"/>
                    </a:lnTo>
                    <a:lnTo>
                      <a:pt x="3682" y="39"/>
                    </a:lnTo>
                    <a:lnTo>
                      <a:pt x="3682" y="39"/>
                    </a:lnTo>
                    <a:lnTo>
                      <a:pt x="3682" y="39"/>
                    </a:lnTo>
                    <a:lnTo>
                      <a:pt x="3689" y="39"/>
                    </a:lnTo>
                    <a:lnTo>
                      <a:pt x="3689" y="39"/>
                    </a:lnTo>
                    <a:lnTo>
                      <a:pt x="3689" y="39"/>
                    </a:lnTo>
                    <a:lnTo>
                      <a:pt x="3689" y="39"/>
                    </a:lnTo>
                    <a:lnTo>
                      <a:pt x="3689" y="39"/>
                    </a:lnTo>
                    <a:lnTo>
                      <a:pt x="3689" y="39"/>
                    </a:lnTo>
                    <a:lnTo>
                      <a:pt x="3689" y="39"/>
                    </a:lnTo>
                    <a:lnTo>
                      <a:pt x="3695" y="39"/>
                    </a:lnTo>
                    <a:lnTo>
                      <a:pt x="3695" y="39"/>
                    </a:lnTo>
                    <a:lnTo>
                      <a:pt x="3695" y="39"/>
                    </a:lnTo>
                    <a:lnTo>
                      <a:pt x="3695" y="39"/>
                    </a:lnTo>
                    <a:lnTo>
                      <a:pt x="3695" y="39"/>
                    </a:lnTo>
                    <a:lnTo>
                      <a:pt x="3695" y="39"/>
                    </a:lnTo>
                    <a:lnTo>
                      <a:pt x="3695" y="39"/>
                    </a:lnTo>
                    <a:lnTo>
                      <a:pt x="3701" y="39"/>
                    </a:lnTo>
                    <a:lnTo>
                      <a:pt x="3701" y="39"/>
                    </a:lnTo>
                    <a:lnTo>
                      <a:pt x="3701" y="39"/>
                    </a:lnTo>
                    <a:lnTo>
                      <a:pt x="3701" y="39"/>
                    </a:lnTo>
                    <a:lnTo>
                      <a:pt x="3701" y="39"/>
                    </a:lnTo>
                    <a:lnTo>
                      <a:pt x="3701" y="39"/>
                    </a:lnTo>
                    <a:lnTo>
                      <a:pt x="3701" y="39"/>
                    </a:lnTo>
                    <a:lnTo>
                      <a:pt x="3708" y="39"/>
                    </a:lnTo>
                    <a:lnTo>
                      <a:pt x="3708" y="39"/>
                    </a:lnTo>
                    <a:lnTo>
                      <a:pt x="3708" y="39"/>
                    </a:lnTo>
                    <a:lnTo>
                      <a:pt x="3708" y="39"/>
                    </a:lnTo>
                    <a:lnTo>
                      <a:pt x="3708" y="39"/>
                    </a:lnTo>
                    <a:lnTo>
                      <a:pt x="3708" y="39"/>
                    </a:lnTo>
                    <a:lnTo>
                      <a:pt x="3708" y="39"/>
                    </a:lnTo>
                    <a:lnTo>
                      <a:pt x="3714" y="39"/>
                    </a:lnTo>
                    <a:lnTo>
                      <a:pt x="3714" y="39"/>
                    </a:lnTo>
                    <a:lnTo>
                      <a:pt x="3714" y="39"/>
                    </a:lnTo>
                    <a:lnTo>
                      <a:pt x="3714" y="39"/>
                    </a:lnTo>
                    <a:lnTo>
                      <a:pt x="3714" y="39"/>
                    </a:lnTo>
                    <a:lnTo>
                      <a:pt x="3714" y="39"/>
                    </a:lnTo>
                    <a:lnTo>
                      <a:pt x="3714" y="39"/>
                    </a:lnTo>
                    <a:lnTo>
                      <a:pt x="3720" y="39"/>
                    </a:lnTo>
                    <a:lnTo>
                      <a:pt x="3720" y="39"/>
                    </a:lnTo>
                    <a:lnTo>
                      <a:pt x="3720" y="39"/>
                    </a:lnTo>
                    <a:lnTo>
                      <a:pt x="3720" y="39"/>
                    </a:lnTo>
                    <a:lnTo>
                      <a:pt x="3720" y="39"/>
                    </a:lnTo>
                    <a:lnTo>
                      <a:pt x="3720" y="39"/>
                    </a:lnTo>
                    <a:lnTo>
                      <a:pt x="3720" y="39"/>
                    </a:lnTo>
                    <a:lnTo>
                      <a:pt x="3727" y="39"/>
                    </a:lnTo>
                    <a:lnTo>
                      <a:pt x="3727" y="39"/>
                    </a:lnTo>
                    <a:lnTo>
                      <a:pt x="3727" y="39"/>
                    </a:lnTo>
                    <a:lnTo>
                      <a:pt x="3727" y="39"/>
                    </a:lnTo>
                    <a:lnTo>
                      <a:pt x="3727" y="39"/>
                    </a:lnTo>
                    <a:lnTo>
                      <a:pt x="3727" y="39"/>
                    </a:lnTo>
                    <a:lnTo>
                      <a:pt x="3727" y="39"/>
                    </a:lnTo>
                    <a:lnTo>
                      <a:pt x="3733" y="39"/>
                    </a:lnTo>
                    <a:lnTo>
                      <a:pt x="3733" y="39"/>
                    </a:lnTo>
                    <a:lnTo>
                      <a:pt x="3733" y="39"/>
                    </a:lnTo>
                    <a:lnTo>
                      <a:pt x="3733" y="39"/>
                    </a:lnTo>
                    <a:lnTo>
                      <a:pt x="3733" y="39"/>
                    </a:lnTo>
                    <a:lnTo>
                      <a:pt x="3733" y="39"/>
                    </a:lnTo>
                    <a:lnTo>
                      <a:pt x="3733" y="39"/>
                    </a:lnTo>
                    <a:lnTo>
                      <a:pt x="3733" y="39"/>
                    </a:lnTo>
                    <a:lnTo>
                      <a:pt x="3740" y="39"/>
                    </a:lnTo>
                    <a:lnTo>
                      <a:pt x="3740" y="39"/>
                    </a:lnTo>
                    <a:lnTo>
                      <a:pt x="3740" y="39"/>
                    </a:lnTo>
                    <a:lnTo>
                      <a:pt x="3740" y="39"/>
                    </a:lnTo>
                    <a:lnTo>
                      <a:pt x="3740" y="39"/>
                    </a:lnTo>
                    <a:lnTo>
                      <a:pt x="3740" y="39"/>
                    </a:lnTo>
                    <a:lnTo>
                      <a:pt x="3740" y="39"/>
                    </a:lnTo>
                    <a:lnTo>
                      <a:pt x="3746" y="39"/>
                    </a:lnTo>
                    <a:lnTo>
                      <a:pt x="3746" y="39"/>
                    </a:lnTo>
                    <a:lnTo>
                      <a:pt x="3746" y="39"/>
                    </a:lnTo>
                    <a:lnTo>
                      <a:pt x="3746" y="39"/>
                    </a:lnTo>
                    <a:lnTo>
                      <a:pt x="3746" y="39"/>
                    </a:lnTo>
                    <a:lnTo>
                      <a:pt x="3746" y="39"/>
                    </a:lnTo>
                    <a:lnTo>
                      <a:pt x="3746" y="39"/>
                    </a:lnTo>
                    <a:lnTo>
                      <a:pt x="3752" y="39"/>
                    </a:lnTo>
                    <a:lnTo>
                      <a:pt x="3752" y="39"/>
                    </a:lnTo>
                    <a:lnTo>
                      <a:pt x="3752" y="39"/>
                    </a:lnTo>
                    <a:lnTo>
                      <a:pt x="3752" y="39"/>
                    </a:lnTo>
                    <a:lnTo>
                      <a:pt x="3752" y="39"/>
                    </a:lnTo>
                    <a:lnTo>
                      <a:pt x="3752" y="39"/>
                    </a:lnTo>
                    <a:lnTo>
                      <a:pt x="3759" y="39"/>
                    </a:lnTo>
                    <a:lnTo>
                      <a:pt x="3759" y="39"/>
                    </a:lnTo>
                    <a:lnTo>
                      <a:pt x="3759" y="39"/>
                    </a:lnTo>
                    <a:lnTo>
                      <a:pt x="3759" y="39"/>
                    </a:lnTo>
                    <a:lnTo>
                      <a:pt x="3759" y="39"/>
                    </a:lnTo>
                    <a:lnTo>
                      <a:pt x="3759" y="39"/>
                    </a:lnTo>
                    <a:lnTo>
                      <a:pt x="3759" y="39"/>
                    </a:lnTo>
                    <a:lnTo>
                      <a:pt x="3765" y="39"/>
                    </a:lnTo>
                    <a:lnTo>
                      <a:pt x="3765" y="39"/>
                    </a:lnTo>
                    <a:lnTo>
                      <a:pt x="3765" y="39"/>
                    </a:lnTo>
                    <a:lnTo>
                      <a:pt x="3765" y="39"/>
                    </a:lnTo>
                    <a:lnTo>
                      <a:pt x="3765" y="39"/>
                    </a:lnTo>
                    <a:lnTo>
                      <a:pt x="3765" y="39"/>
                    </a:lnTo>
                    <a:lnTo>
                      <a:pt x="3765" y="39"/>
                    </a:lnTo>
                    <a:lnTo>
                      <a:pt x="3771" y="39"/>
                    </a:lnTo>
                    <a:lnTo>
                      <a:pt x="3771" y="39"/>
                    </a:lnTo>
                    <a:lnTo>
                      <a:pt x="3771" y="39"/>
                    </a:lnTo>
                    <a:lnTo>
                      <a:pt x="3771" y="39"/>
                    </a:lnTo>
                    <a:lnTo>
                      <a:pt x="3771" y="39"/>
                    </a:lnTo>
                    <a:lnTo>
                      <a:pt x="3771" y="39"/>
                    </a:lnTo>
                    <a:lnTo>
                      <a:pt x="3771" y="39"/>
                    </a:lnTo>
                    <a:lnTo>
                      <a:pt x="3778" y="39"/>
                    </a:lnTo>
                    <a:lnTo>
                      <a:pt x="3778" y="39"/>
                    </a:lnTo>
                    <a:lnTo>
                      <a:pt x="3778" y="39"/>
                    </a:lnTo>
                    <a:lnTo>
                      <a:pt x="3778" y="39"/>
                    </a:lnTo>
                    <a:lnTo>
                      <a:pt x="3778" y="39"/>
                    </a:lnTo>
                    <a:lnTo>
                      <a:pt x="3778" y="39"/>
                    </a:lnTo>
                    <a:lnTo>
                      <a:pt x="3778" y="39"/>
                    </a:lnTo>
                    <a:lnTo>
                      <a:pt x="3784" y="39"/>
                    </a:lnTo>
                    <a:lnTo>
                      <a:pt x="3784" y="39"/>
                    </a:lnTo>
                    <a:lnTo>
                      <a:pt x="3784" y="39"/>
                    </a:lnTo>
                    <a:lnTo>
                      <a:pt x="3784" y="39"/>
                    </a:lnTo>
                    <a:lnTo>
                      <a:pt x="3784" y="39"/>
                    </a:lnTo>
                    <a:lnTo>
                      <a:pt x="3784" y="39"/>
                    </a:lnTo>
                    <a:lnTo>
                      <a:pt x="3784" y="39"/>
                    </a:lnTo>
                    <a:lnTo>
                      <a:pt x="3791" y="39"/>
                    </a:lnTo>
                    <a:lnTo>
                      <a:pt x="3791" y="39"/>
                    </a:lnTo>
                    <a:lnTo>
                      <a:pt x="3791" y="39"/>
                    </a:lnTo>
                    <a:lnTo>
                      <a:pt x="3791" y="39"/>
                    </a:lnTo>
                    <a:lnTo>
                      <a:pt x="3791" y="39"/>
                    </a:lnTo>
                    <a:lnTo>
                      <a:pt x="3791" y="39"/>
                    </a:lnTo>
                    <a:lnTo>
                      <a:pt x="3791" y="39"/>
                    </a:lnTo>
                    <a:lnTo>
                      <a:pt x="3797" y="39"/>
                    </a:lnTo>
                    <a:lnTo>
                      <a:pt x="3797" y="39"/>
                    </a:lnTo>
                    <a:lnTo>
                      <a:pt x="3797" y="39"/>
                    </a:lnTo>
                    <a:lnTo>
                      <a:pt x="3797" y="39"/>
                    </a:lnTo>
                    <a:lnTo>
                      <a:pt x="3797" y="39"/>
                    </a:lnTo>
                    <a:lnTo>
                      <a:pt x="3797" y="39"/>
                    </a:lnTo>
                    <a:lnTo>
                      <a:pt x="3797" y="39"/>
                    </a:lnTo>
                    <a:lnTo>
                      <a:pt x="3803" y="39"/>
                    </a:lnTo>
                    <a:lnTo>
                      <a:pt x="3803" y="39"/>
                    </a:lnTo>
                    <a:lnTo>
                      <a:pt x="3803" y="39"/>
                    </a:lnTo>
                    <a:lnTo>
                      <a:pt x="3803" y="39"/>
                    </a:lnTo>
                    <a:lnTo>
                      <a:pt x="3803" y="39"/>
                    </a:lnTo>
                    <a:lnTo>
                      <a:pt x="3803" y="39"/>
                    </a:lnTo>
                    <a:lnTo>
                      <a:pt x="3803" y="39"/>
                    </a:lnTo>
                    <a:lnTo>
                      <a:pt x="3810" y="39"/>
                    </a:lnTo>
                    <a:lnTo>
                      <a:pt x="3810" y="39"/>
                    </a:lnTo>
                    <a:lnTo>
                      <a:pt x="3810" y="39"/>
                    </a:lnTo>
                    <a:lnTo>
                      <a:pt x="3810" y="39"/>
                    </a:lnTo>
                    <a:lnTo>
                      <a:pt x="3810" y="39"/>
                    </a:lnTo>
                    <a:lnTo>
                      <a:pt x="3810" y="39"/>
                    </a:lnTo>
                    <a:lnTo>
                      <a:pt x="3810" y="39"/>
                    </a:lnTo>
                    <a:lnTo>
                      <a:pt x="3816" y="39"/>
                    </a:lnTo>
                    <a:lnTo>
                      <a:pt x="3816" y="39"/>
                    </a:lnTo>
                    <a:lnTo>
                      <a:pt x="3816" y="39"/>
                    </a:lnTo>
                    <a:lnTo>
                      <a:pt x="3816" y="39"/>
                    </a:lnTo>
                    <a:lnTo>
                      <a:pt x="3816" y="39"/>
                    </a:lnTo>
                    <a:lnTo>
                      <a:pt x="3816" y="39"/>
                    </a:lnTo>
                    <a:lnTo>
                      <a:pt x="3816" y="39"/>
                    </a:lnTo>
                    <a:lnTo>
                      <a:pt x="3823" y="39"/>
                    </a:lnTo>
                    <a:lnTo>
                      <a:pt x="3823" y="39"/>
                    </a:lnTo>
                    <a:lnTo>
                      <a:pt x="3823" y="39"/>
                    </a:lnTo>
                    <a:lnTo>
                      <a:pt x="3823" y="39"/>
                    </a:lnTo>
                    <a:lnTo>
                      <a:pt x="3823" y="39"/>
                    </a:lnTo>
                    <a:lnTo>
                      <a:pt x="3823" y="39"/>
                    </a:lnTo>
                    <a:lnTo>
                      <a:pt x="3823" y="39"/>
                    </a:lnTo>
                    <a:lnTo>
                      <a:pt x="3829" y="39"/>
                    </a:lnTo>
                    <a:lnTo>
                      <a:pt x="3829" y="39"/>
                    </a:lnTo>
                    <a:lnTo>
                      <a:pt x="3829" y="39"/>
                    </a:lnTo>
                    <a:lnTo>
                      <a:pt x="3829" y="39"/>
                    </a:lnTo>
                    <a:lnTo>
                      <a:pt x="3829" y="39"/>
                    </a:lnTo>
                    <a:lnTo>
                      <a:pt x="3829" y="39"/>
                    </a:lnTo>
                    <a:lnTo>
                      <a:pt x="3829" y="39"/>
                    </a:lnTo>
                    <a:lnTo>
                      <a:pt x="3835" y="39"/>
                    </a:lnTo>
                    <a:lnTo>
                      <a:pt x="3835" y="39"/>
                    </a:lnTo>
                    <a:lnTo>
                      <a:pt x="3835" y="39"/>
                    </a:lnTo>
                    <a:lnTo>
                      <a:pt x="3835" y="39"/>
                    </a:lnTo>
                    <a:lnTo>
                      <a:pt x="3835" y="39"/>
                    </a:lnTo>
                    <a:lnTo>
                      <a:pt x="3835" y="39"/>
                    </a:lnTo>
                    <a:lnTo>
                      <a:pt x="3835" y="39"/>
                    </a:lnTo>
                    <a:lnTo>
                      <a:pt x="3842" y="39"/>
                    </a:lnTo>
                    <a:lnTo>
                      <a:pt x="3842" y="39"/>
                    </a:lnTo>
                    <a:lnTo>
                      <a:pt x="3842" y="39"/>
                    </a:lnTo>
                    <a:lnTo>
                      <a:pt x="3842" y="39"/>
                    </a:lnTo>
                    <a:lnTo>
                      <a:pt x="3842" y="39"/>
                    </a:lnTo>
                    <a:lnTo>
                      <a:pt x="3842" y="39"/>
                    </a:lnTo>
                    <a:lnTo>
                      <a:pt x="3842" y="39"/>
                    </a:lnTo>
                    <a:lnTo>
                      <a:pt x="3848" y="39"/>
                    </a:lnTo>
                    <a:lnTo>
                      <a:pt x="3848" y="39"/>
                    </a:lnTo>
                    <a:lnTo>
                      <a:pt x="3848" y="39"/>
                    </a:lnTo>
                    <a:lnTo>
                      <a:pt x="3848" y="39"/>
                    </a:lnTo>
                    <a:lnTo>
                      <a:pt x="3848" y="39"/>
                    </a:lnTo>
                    <a:lnTo>
                      <a:pt x="3848" y="39"/>
                    </a:lnTo>
                    <a:lnTo>
                      <a:pt x="3848" y="39"/>
                    </a:lnTo>
                    <a:lnTo>
                      <a:pt x="3854" y="39"/>
                    </a:lnTo>
                    <a:lnTo>
                      <a:pt x="3854" y="39"/>
                    </a:lnTo>
                    <a:lnTo>
                      <a:pt x="3854" y="39"/>
                    </a:lnTo>
                    <a:lnTo>
                      <a:pt x="3854" y="39"/>
                    </a:lnTo>
                    <a:lnTo>
                      <a:pt x="3854" y="39"/>
                    </a:lnTo>
                    <a:lnTo>
                      <a:pt x="3854" y="39"/>
                    </a:lnTo>
                    <a:lnTo>
                      <a:pt x="3854" y="39"/>
                    </a:lnTo>
                    <a:lnTo>
                      <a:pt x="3861" y="39"/>
                    </a:lnTo>
                    <a:lnTo>
                      <a:pt x="3861" y="39"/>
                    </a:lnTo>
                    <a:lnTo>
                      <a:pt x="3861" y="39"/>
                    </a:lnTo>
                    <a:lnTo>
                      <a:pt x="3861" y="39"/>
                    </a:lnTo>
                    <a:lnTo>
                      <a:pt x="3861" y="39"/>
                    </a:lnTo>
                    <a:lnTo>
                      <a:pt x="3861" y="39"/>
                    </a:lnTo>
                    <a:lnTo>
                      <a:pt x="3861" y="39"/>
                    </a:lnTo>
                    <a:lnTo>
                      <a:pt x="3867" y="39"/>
                    </a:lnTo>
                    <a:lnTo>
                      <a:pt x="3867" y="39"/>
                    </a:lnTo>
                    <a:lnTo>
                      <a:pt x="3867" y="39"/>
                    </a:lnTo>
                    <a:lnTo>
                      <a:pt x="3867" y="39"/>
                    </a:lnTo>
                    <a:lnTo>
                      <a:pt x="3867" y="39"/>
                    </a:lnTo>
                    <a:lnTo>
                      <a:pt x="3867" y="39"/>
                    </a:lnTo>
                    <a:lnTo>
                      <a:pt x="3874" y="39"/>
                    </a:lnTo>
                    <a:lnTo>
                      <a:pt x="3874" y="39"/>
                    </a:lnTo>
                    <a:lnTo>
                      <a:pt x="3874" y="39"/>
                    </a:lnTo>
                    <a:lnTo>
                      <a:pt x="3874" y="39"/>
                    </a:lnTo>
                    <a:lnTo>
                      <a:pt x="3874" y="39"/>
                    </a:lnTo>
                    <a:lnTo>
                      <a:pt x="3874" y="39"/>
                    </a:lnTo>
                    <a:lnTo>
                      <a:pt x="3874" y="39"/>
                    </a:lnTo>
                    <a:lnTo>
                      <a:pt x="3880" y="39"/>
                    </a:lnTo>
                    <a:lnTo>
                      <a:pt x="3880" y="39"/>
                    </a:lnTo>
                    <a:lnTo>
                      <a:pt x="3880" y="39"/>
                    </a:lnTo>
                    <a:lnTo>
                      <a:pt x="3880" y="39"/>
                    </a:lnTo>
                    <a:lnTo>
                      <a:pt x="3880" y="39"/>
                    </a:lnTo>
                    <a:lnTo>
                      <a:pt x="3880" y="39"/>
                    </a:lnTo>
                    <a:lnTo>
                      <a:pt x="3880" y="39"/>
                    </a:lnTo>
                    <a:lnTo>
                      <a:pt x="3886" y="39"/>
                    </a:lnTo>
                    <a:lnTo>
                      <a:pt x="3886" y="39"/>
                    </a:lnTo>
                    <a:lnTo>
                      <a:pt x="3886" y="39"/>
                    </a:lnTo>
                    <a:lnTo>
                      <a:pt x="3886" y="39"/>
                    </a:lnTo>
                    <a:lnTo>
                      <a:pt x="3886" y="39"/>
                    </a:lnTo>
                    <a:lnTo>
                      <a:pt x="3886" y="39"/>
                    </a:lnTo>
                    <a:lnTo>
                      <a:pt x="3886" y="39"/>
                    </a:lnTo>
                    <a:lnTo>
                      <a:pt x="3893" y="39"/>
                    </a:lnTo>
                    <a:lnTo>
                      <a:pt x="3893" y="39"/>
                    </a:lnTo>
                    <a:lnTo>
                      <a:pt x="3893" y="39"/>
                    </a:lnTo>
                    <a:lnTo>
                      <a:pt x="3893" y="39"/>
                    </a:lnTo>
                    <a:lnTo>
                      <a:pt x="3893" y="39"/>
                    </a:lnTo>
                    <a:lnTo>
                      <a:pt x="3893" y="39"/>
                    </a:lnTo>
                    <a:lnTo>
                      <a:pt x="3893" y="39"/>
                    </a:lnTo>
                    <a:lnTo>
                      <a:pt x="3899" y="39"/>
                    </a:lnTo>
                    <a:lnTo>
                      <a:pt x="3899" y="39"/>
                    </a:lnTo>
                    <a:lnTo>
                      <a:pt x="3899" y="39"/>
                    </a:lnTo>
                    <a:lnTo>
                      <a:pt x="3899" y="39"/>
                    </a:lnTo>
                    <a:lnTo>
                      <a:pt x="3899" y="39"/>
                    </a:lnTo>
                    <a:lnTo>
                      <a:pt x="3899" y="39"/>
                    </a:lnTo>
                    <a:lnTo>
                      <a:pt x="3899" y="39"/>
                    </a:lnTo>
                    <a:lnTo>
                      <a:pt x="3906" y="39"/>
                    </a:lnTo>
                    <a:lnTo>
                      <a:pt x="3906" y="39"/>
                    </a:lnTo>
                    <a:lnTo>
                      <a:pt x="3906" y="39"/>
                    </a:lnTo>
                    <a:lnTo>
                      <a:pt x="3906" y="39"/>
                    </a:lnTo>
                    <a:lnTo>
                      <a:pt x="3906" y="39"/>
                    </a:lnTo>
                    <a:lnTo>
                      <a:pt x="3906" y="39"/>
                    </a:lnTo>
                    <a:lnTo>
                      <a:pt x="3906" y="39"/>
                    </a:lnTo>
                    <a:lnTo>
                      <a:pt x="3912" y="39"/>
                    </a:lnTo>
                    <a:lnTo>
                      <a:pt x="3912" y="39"/>
                    </a:lnTo>
                    <a:lnTo>
                      <a:pt x="3912" y="39"/>
                    </a:lnTo>
                    <a:lnTo>
                      <a:pt x="3912" y="39"/>
                    </a:lnTo>
                    <a:lnTo>
                      <a:pt x="3912" y="39"/>
                    </a:lnTo>
                    <a:lnTo>
                      <a:pt x="3912" y="39"/>
                    </a:lnTo>
                    <a:lnTo>
                      <a:pt x="3912" y="39"/>
                    </a:lnTo>
                    <a:lnTo>
                      <a:pt x="3918" y="39"/>
                    </a:lnTo>
                    <a:lnTo>
                      <a:pt x="3918" y="39"/>
                    </a:lnTo>
                    <a:lnTo>
                      <a:pt x="3918" y="39"/>
                    </a:lnTo>
                    <a:lnTo>
                      <a:pt x="3918" y="39"/>
                    </a:lnTo>
                    <a:lnTo>
                      <a:pt x="3918" y="39"/>
                    </a:lnTo>
                    <a:lnTo>
                      <a:pt x="3918" y="39"/>
                    </a:lnTo>
                    <a:lnTo>
                      <a:pt x="3918" y="39"/>
                    </a:lnTo>
                    <a:lnTo>
                      <a:pt x="3925" y="39"/>
                    </a:lnTo>
                    <a:lnTo>
                      <a:pt x="3925" y="39"/>
                    </a:lnTo>
                    <a:lnTo>
                      <a:pt x="3925" y="39"/>
                    </a:lnTo>
                    <a:lnTo>
                      <a:pt x="3925" y="39"/>
                    </a:lnTo>
                    <a:lnTo>
                      <a:pt x="3925" y="39"/>
                    </a:lnTo>
                    <a:lnTo>
                      <a:pt x="3925" y="39"/>
                    </a:lnTo>
                    <a:lnTo>
                      <a:pt x="3925" y="39"/>
                    </a:lnTo>
                    <a:lnTo>
                      <a:pt x="3931" y="39"/>
                    </a:lnTo>
                    <a:lnTo>
                      <a:pt x="3931" y="39"/>
                    </a:lnTo>
                    <a:lnTo>
                      <a:pt x="3931" y="39"/>
                    </a:lnTo>
                    <a:lnTo>
                      <a:pt x="3931" y="39"/>
                    </a:lnTo>
                    <a:lnTo>
                      <a:pt x="3931" y="39"/>
                    </a:lnTo>
                    <a:lnTo>
                      <a:pt x="3931" y="39"/>
                    </a:lnTo>
                    <a:lnTo>
                      <a:pt x="3931" y="39"/>
                    </a:lnTo>
                    <a:lnTo>
                      <a:pt x="3937" y="39"/>
                    </a:lnTo>
                    <a:lnTo>
                      <a:pt x="3937" y="39"/>
                    </a:lnTo>
                    <a:lnTo>
                      <a:pt x="3937" y="39"/>
                    </a:lnTo>
                    <a:lnTo>
                      <a:pt x="3937" y="39"/>
                    </a:lnTo>
                    <a:lnTo>
                      <a:pt x="3937" y="39"/>
                    </a:lnTo>
                    <a:lnTo>
                      <a:pt x="3937" y="39"/>
                    </a:lnTo>
                    <a:lnTo>
                      <a:pt x="3937" y="39"/>
                    </a:lnTo>
                    <a:lnTo>
                      <a:pt x="3944" y="39"/>
                    </a:lnTo>
                    <a:lnTo>
                      <a:pt x="3944" y="39"/>
                    </a:lnTo>
                    <a:lnTo>
                      <a:pt x="3944" y="39"/>
                    </a:lnTo>
                    <a:lnTo>
                      <a:pt x="3944" y="39"/>
                    </a:lnTo>
                    <a:lnTo>
                      <a:pt x="3944" y="39"/>
                    </a:lnTo>
                    <a:lnTo>
                      <a:pt x="3944" y="39"/>
                    </a:lnTo>
                    <a:lnTo>
                      <a:pt x="3944" y="39"/>
                    </a:lnTo>
                    <a:lnTo>
                      <a:pt x="3950" y="39"/>
                    </a:lnTo>
                    <a:lnTo>
                      <a:pt x="3950" y="39"/>
                    </a:lnTo>
                    <a:lnTo>
                      <a:pt x="3950" y="39"/>
                    </a:lnTo>
                    <a:lnTo>
                      <a:pt x="3950" y="39"/>
                    </a:lnTo>
                    <a:lnTo>
                      <a:pt x="3950" y="39"/>
                    </a:lnTo>
                    <a:lnTo>
                      <a:pt x="3950" y="39"/>
                    </a:lnTo>
                    <a:lnTo>
                      <a:pt x="3950" y="39"/>
                    </a:lnTo>
                    <a:lnTo>
                      <a:pt x="3957" y="39"/>
                    </a:lnTo>
                    <a:lnTo>
                      <a:pt x="3957" y="39"/>
                    </a:lnTo>
                    <a:lnTo>
                      <a:pt x="3957" y="39"/>
                    </a:lnTo>
                    <a:lnTo>
                      <a:pt x="3957" y="39"/>
                    </a:lnTo>
                    <a:lnTo>
                      <a:pt x="3957" y="39"/>
                    </a:lnTo>
                    <a:lnTo>
                      <a:pt x="3957" y="39"/>
                    </a:lnTo>
                    <a:lnTo>
                      <a:pt x="3957" y="39"/>
                    </a:lnTo>
                    <a:lnTo>
                      <a:pt x="3963" y="39"/>
                    </a:lnTo>
                    <a:lnTo>
                      <a:pt x="3963" y="39"/>
                    </a:lnTo>
                    <a:lnTo>
                      <a:pt x="3963" y="39"/>
                    </a:lnTo>
                    <a:lnTo>
                      <a:pt x="3963" y="39"/>
                    </a:lnTo>
                    <a:lnTo>
                      <a:pt x="3963" y="39"/>
                    </a:lnTo>
                    <a:lnTo>
                      <a:pt x="3963" y="39"/>
                    </a:lnTo>
                    <a:lnTo>
                      <a:pt x="3963" y="39"/>
                    </a:lnTo>
                    <a:lnTo>
                      <a:pt x="3969" y="39"/>
                    </a:lnTo>
                    <a:lnTo>
                      <a:pt x="3969" y="39"/>
                    </a:lnTo>
                    <a:lnTo>
                      <a:pt x="3969" y="39"/>
                    </a:lnTo>
                    <a:lnTo>
                      <a:pt x="3969" y="39"/>
                    </a:lnTo>
                    <a:lnTo>
                      <a:pt x="3969" y="39"/>
                    </a:lnTo>
                    <a:lnTo>
                      <a:pt x="3969" y="39"/>
                    </a:lnTo>
                    <a:lnTo>
                      <a:pt x="3976" y="39"/>
                    </a:lnTo>
                    <a:lnTo>
                      <a:pt x="3976" y="39"/>
                    </a:lnTo>
                    <a:lnTo>
                      <a:pt x="3976" y="39"/>
                    </a:lnTo>
                    <a:lnTo>
                      <a:pt x="3976" y="39"/>
                    </a:lnTo>
                    <a:lnTo>
                      <a:pt x="3976" y="39"/>
                    </a:lnTo>
                    <a:lnTo>
                      <a:pt x="3976" y="39"/>
                    </a:lnTo>
                    <a:lnTo>
                      <a:pt x="3976" y="39"/>
                    </a:lnTo>
                    <a:lnTo>
                      <a:pt x="3982" y="39"/>
                    </a:lnTo>
                    <a:lnTo>
                      <a:pt x="3982" y="39"/>
                    </a:lnTo>
                    <a:lnTo>
                      <a:pt x="3982" y="39"/>
                    </a:lnTo>
                    <a:lnTo>
                      <a:pt x="3982" y="39"/>
                    </a:lnTo>
                    <a:lnTo>
                      <a:pt x="3982" y="39"/>
                    </a:lnTo>
                    <a:lnTo>
                      <a:pt x="3982" y="39"/>
                    </a:lnTo>
                    <a:lnTo>
                      <a:pt x="3982" y="39"/>
                    </a:lnTo>
                    <a:lnTo>
                      <a:pt x="3988" y="39"/>
                    </a:lnTo>
                    <a:lnTo>
                      <a:pt x="3988" y="39"/>
                    </a:lnTo>
                    <a:lnTo>
                      <a:pt x="3988" y="39"/>
                    </a:lnTo>
                    <a:lnTo>
                      <a:pt x="3988" y="39"/>
                    </a:lnTo>
                    <a:lnTo>
                      <a:pt x="3988" y="39"/>
                    </a:lnTo>
                    <a:lnTo>
                      <a:pt x="3988" y="39"/>
                    </a:lnTo>
                    <a:lnTo>
                      <a:pt x="3988" y="39"/>
                    </a:lnTo>
                    <a:lnTo>
                      <a:pt x="3995" y="39"/>
                    </a:lnTo>
                    <a:lnTo>
                      <a:pt x="3995" y="39"/>
                    </a:lnTo>
                    <a:lnTo>
                      <a:pt x="3995" y="39"/>
                    </a:lnTo>
                    <a:lnTo>
                      <a:pt x="3995" y="39"/>
                    </a:lnTo>
                    <a:lnTo>
                      <a:pt x="3995" y="39"/>
                    </a:lnTo>
                    <a:lnTo>
                      <a:pt x="3995" y="39"/>
                    </a:lnTo>
                    <a:lnTo>
                      <a:pt x="3995" y="39"/>
                    </a:lnTo>
                    <a:lnTo>
                      <a:pt x="4001" y="39"/>
                    </a:lnTo>
                    <a:lnTo>
                      <a:pt x="4001" y="39"/>
                    </a:lnTo>
                    <a:lnTo>
                      <a:pt x="4001" y="39"/>
                    </a:lnTo>
                    <a:lnTo>
                      <a:pt x="4001" y="39"/>
                    </a:lnTo>
                    <a:lnTo>
                      <a:pt x="4001" y="39"/>
                    </a:lnTo>
                    <a:lnTo>
                      <a:pt x="4001" y="39"/>
                    </a:lnTo>
                    <a:lnTo>
                      <a:pt x="4001" y="39"/>
                    </a:lnTo>
                    <a:lnTo>
                      <a:pt x="4008" y="39"/>
                    </a:lnTo>
                    <a:lnTo>
                      <a:pt x="4008" y="39"/>
                    </a:lnTo>
                    <a:lnTo>
                      <a:pt x="4008" y="39"/>
                    </a:lnTo>
                    <a:lnTo>
                      <a:pt x="4008" y="39"/>
                    </a:lnTo>
                    <a:lnTo>
                      <a:pt x="4008" y="39"/>
                    </a:lnTo>
                    <a:lnTo>
                      <a:pt x="4008" y="39"/>
                    </a:lnTo>
                    <a:lnTo>
                      <a:pt x="4008" y="39"/>
                    </a:lnTo>
                    <a:lnTo>
                      <a:pt x="4014" y="39"/>
                    </a:lnTo>
                    <a:lnTo>
                      <a:pt x="4014" y="39"/>
                    </a:lnTo>
                    <a:lnTo>
                      <a:pt x="4014" y="39"/>
                    </a:lnTo>
                    <a:lnTo>
                      <a:pt x="4014" y="39"/>
                    </a:lnTo>
                    <a:lnTo>
                      <a:pt x="4014" y="39"/>
                    </a:lnTo>
                    <a:lnTo>
                      <a:pt x="4014" y="39"/>
                    </a:lnTo>
                    <a:lnTo>
                      <a:pt x="4014" y="39"/>
                    </a:lnTo>
                    <a:lnTo>
                      <a:pt x="4014" y="39"/>
                    </a:lnTo>
                    <a:lnTo>
                      <a:pt x="4020" y="39"/>
                    </a:lnTo>
                    <a:lnTo>
                      <a:pt x="4020" y="39"/>
                    </a:lnTo>
                    <a:lnTo>
                      <a:pt x="4020" y="39"/>
                    </a:lnTo>
                    <a:lnTo>
                      <a:pt x="4020" y="39"/>
                    </a:lnTo>
                    <a:lnTo>
                      <a:pt x="4020" y="39"/>
                    </a:lnTo>
                    <a:lnTo>
                      <a:pt x="4020" y="39"/>
                    </a:lnTo>
                    <a:lnTo>
                      <a:pt x="4027" y="39"/>
                    </a:lnTo>
                    <a:lnTo>
                      <a:pt x="4027" y="39"/>
                    </a:lnTo>
                    <a:lnTo>
                      <a:pt x="4027" y="39"/>
                    </a:lnTo>
                    <a:lnTo>
                      <a:pt x="4027" y="39"/>
                    </a:lnTo>
                    <a:lnTo>
                      <a:pt x="4027" y="39"/>
                    </a:lnTo>
                    <a:lnTo>
                      <a:pt x="4027" y="39"/>
                    </a:lnTo>
                    <a:lnTo>
                      <a:pt x="4027" y="39"/>
                    </a:lnTo>
                    <a:lnTo>
                      <a:pt x="4033" y="39"/>
                    </a:lnTo>
                    <a:lnTo>
                      <a:pt x="4033" y="39"/>
                    </a:lnTo>
                    <a:lnTo>
                      <a:pt x="4033" y="39"/>
                    </a:lnTo>
                    <a:lnTo>
                      <a:pt x="4033" y="39"/>
                    </a:lnTo>
                    <a:lnTo>
                      <a:pt x="4033" y="39"/>
                    </a:lnTo>
                    <a:lnTo>
                      <a:pt x="4033" y="39"/>
                    </a:lnTo>
                    <a:lnTo>
                      <a:pt x="4033" y="39"/>
                    </a:lnTo>
                    <a:lnTo>
                      <a:pt x="4040" y="39"/>
                    </a:lnTo>
                    <a:lnTo>
                      <a:pt x="4040" y="39"/>
                    </a:lnTo>
                    <a:lnTo>
                      <a:pt x="4040" y="39"/>
                    </a:lnTo>
                    <a:lnTo>
                      <a:pt x="4040" y="39"/>
                    </a:lnTo>
                    <a:lnTo>
                      <a:pt x="4040" y="39"/>
                    </a:lnTo>
                    <a:lnTo>
                      <a:pt x="4040" y="39"/>
                    </a:lnTo>
                    <a:lnTo>
                      <a:pt x="4040" y="39"/>
                    </a:lnTo>
                    <a:lnTo>
                      <a:pt x="4046" y="39"/>
                    </a:lnTo>
                    <a:lnTo>
                      <a:pt x="4046" y="39"/>
                    </a:lnTo>
                    <a:lnTo>
                      <a:pt x="4046" y="39"/>
                    </a:lnTo>
                    <a:lnTo>
                      <a:pt x="4046" y="39"/>
                    </a:lnTo>
                    <a:lnTo>
                      <a:pt x="4046" y="39"/>
                    </a:lnTo>
                    <a:lnTo>
                      <a:pt x="4046" y="39"/>
                    </a:lnTo>
                    <a:lnTo>
                      <a:pt x="4046" y="39"/>
                    </a:lnTo>
                    <a:lnTo>
                      <a:pt x="4052" y="39"/>
                    </a:lnTo>
                    <a:lnTo>
                      <a:pt x="4052" y="39"/>
                    </a:lnTo>
                    <a:lnTo>
                      <a:pt x="4052" y="39"/>
                    </a:lnTo>
                    <a:lnTo>
                      <a:pt x="4052" y="39"/>
                    </a:lnTo>
                    <a:lnTo>
                      <a:pt x="4052" y="39"/>
                    </a:lnTo>
                    <a:lnTo>
                      <a:pt x="4052" y="39"/>
                    </a:lnTo>
                    <a:lnTo>
                      <a:pt x="4052" y="39"/>
                    </a:lnTo>
                    <a:lnTo>
                      <a:pt x="4059" y="39"/>
                    </a:lnTo>
                    <a:lnTo>
                      <a:pt x="4059" y="39"/>
                    </a:lnTo>
                    <a:lnTo>
                      <a:pt x="4059" y="39"/>
                    </a:lnTo>
                    <a:lnTo>
                      <a:pt x="4059" y="39"/>
                    </a:lnTo>
                    <a:lnTo>
                      <a:pt x="4059" y="39"/>
                    </a:lnTo>
                    <a:lnTo>
                      <a:pt x="4059" y="39"/>
                    </a:lnTo>
                    <a:lnTo>
                      <a:pt x="4059" y="39"/>
                    </a:lnTo>
                    <a:lnTo>
                      <a:pt x="4065" y="39"/>
                    </a:lnTo>
                    <a:lnTo>
                      <a:pt x="4065" y="39"/>
                    </a:lnTo>
                    <a:lnTo>
                      <a:pt x="4065" y="39"/>
                    </a:lnTo>
                    <a:lnTo>
                      <a:pt x="4065" y="39"/>
                    </a:lnTo>
                    <a:lnTo>
                      <a:pt x="4065" y="39"/>
                    </a:lnTo>
                    <a:lnTo>
                      <a:pt x="4065" y="39"/>
                    </a:lnTo>
                    <a:lnTo>
                      <a:pt x="4065" y="39"/>
                    </a:lnTo>
                    <a:lnTo>
                      <a:pt x="4071" y="39"/>
                    </a:lnTo>
                    <a:lnTo>
                      <a:pt x="4071" y="39"/>
                    </a:lnTo>
                    <a:lnTo>
                      <a:pt x="4071" y="39"/>
                    </a:lnTo>
                    <a:lnTo>
                      <a:pt x="4071" y="39"/>
                    </a:lnTo>
                    <a:lnTo>
                      <a:pt x="4071" y="39"/>
                    </a:lnTo>
                    <a:lnTo>
                      <a:pt x="4071" y="39"/>
                    </a:lnTo>
                    <a:lnTo>
                      <a:pt x="4071" y="39"/>
                    </a:lnTo>
                    <a:lnTo>
                      <a:pt x="4078" y="39"/>
                    </a:lnTo>
                    <a:lnTo>
                      <a:pt x="4078" y="39"/>
                    </a:lnTo>
                    <a:lnTo>
                      <a:pt x="4078" y="39"/>
                    </a:lnTo>
                    <a:lnTo>
                      <a:pt x="4078" y="39"/>
                    </a:lnTo>
                    <a:lnTo>
                      <a:pt x="4078" y="39"/>
                    </a:lnTo>
                    <a:lnTo>
                      <a:pt x="4078" y="39"/>
                    </a:lnTo>
                    <a:lnTo>
                      <a:pt x="4078" y="39"/>
                    </a:lnTo>
                    <a:lnTo>
                      <a:pt x="4084" y="39"/>
                    </a:lnTo>
                    <a:lnTo>
                      <a:pt x="4084" y="39"/>
                    </a:lnTo>
                    <a:lnTo>
                      <a:pt x="4084" y="39"/>
                    </a:lnTo>
                    <a:lnTo>
                      <a:pt x="4084" y="39"/>
                    </a:lnTo>
                    <a:lnTo>
                      <a:pt x="4084" y="39"/>
                    </a:lnTo>
                    <a:lnTo>
                      <a:pt x="4084" y="39"/>
                    </a:lnTo>
                    <a:lnTo>
                      <a:pt x="4084" y="39"/>
                    </a:lnTo>
                    <a:lnTo>
                      <a:pt x="4091" y="39"/>
                    </a:lnTo>
                    <a:lnTo>
                      <a:pt x="4091" y="39"/>
                    </a:lnTo>
                    <a:lnTo>
                      <a:pt x="4091" y="39"/>
                    </a:lnTo>
                    <a:lnTo>
                      <a:pt x="4091" y="39"/>
                    </a:lnTo>
                    <a:lnTo>
                      <a:pt x="4091" y="39"/>
                    </a:lnTo>
                    <a:lnTo>
                      <a:pt x="4091" y="39"/>
                    </a:lnTo>
                    <a:lnTo>
                      <a:pt x="4091" y="39"/>
                    </a:lnTo>
                    <a:lnTo>
                      <a:pt x="4097" y="39"/>
                    </a:lnTo>
                    <a:lnTo>
                      <a:pt x="4097" y="39"/>
                    </a:lnTo>
                    <a:lnTo>
                      <a:pt x="4097" y="39"/>
                    </a:lnTo>
                    <a:lnTo>
                      <a:pt x="4097" y="39"/>
                    </a:lnTo>
                    <a:lnTo>
                      <a:pt x="4097" y="39"/>
                    </a:lnTo>
                    <a:lnTo>
                      <a:pt x="4097" y="39"/>
                    </a:lnTo>
                    <a:lnTo>
                      <a:pt x="4103" y="39"/>
                    </a:lnTo>
                    <a:lnTo>
                      <a:pt x="4103" y="39"/>
                    </a:lnTo>
                    <a:lnTo>
                      <a:pt x="4103" y="39"/>
                    </a:lnTo>
                    <a:lnTo>
                      <a:pt x="4103" y="39"/>
                    </a:lnTo>
                    <a:lnTo>
                      <a:pt x="4103" y="39"/>
                    </a:lnTo>
                    <a:lnTo>
                      <a:pt x="4103" y="39"/>
                    </a:lnTo>
                    <a:lnTo>
                      <a:pt x="4103" y="39"/>
                    </a:lnTo>
                    <a:lnTo>
                      <a:pt x="4110" y="39"/>
                    </a:lnTo>
                    <a:lnTo>
                      <a:pt x="4110" y="39"/>
                    </a:lnTo>
                    <a:lnTo>
                      <a:pt x="4110" y="39"/>
                    </a:lnTo>
                    <a:lnTo>
                      <a:pt x="4110" y="39"/>
                    </a:lnTo>
                    <a:lnTo>
                      <a:pt x="4110" y="39"/>
                    </a:lnTo>
                    <a:lnTo>
                      <a:pt x="4110" y="39"/>
                    </a:lnTo>
                    <a:lnTo>
                      <a:pt x="4110" y="39"/>
                    </a:lnTo>
                    <a:lnTo>
                      <a:pt x="4116" y="39"/>
                    </a:lnTo>
                    <a:lnTo>
                      <a:pt x="4116" y="39"/>
                    </a:lnTo>
                    <a:lnTo>
                      <a:pt x="4116" y="39"/>
                    </a:lnTo>
                    <a:lnTo>
                      <a:pt x="4116" y="39"/>
                    </a:lnTo>
                    <a:lnTo>
                      <a:pt x="4116" y="39"/>
                    </a:lnTo>
                    <a:lnTo>
                      <a:pt x="4116" y="39"/>
                    </a:lnTo>
                    <a:lnTo>
                      <a:pt x="4116" y="39"/>
                    </a:lnTo>
                    <a:lnTo>
                      <a:pt x="4123" y="39"/>
                    </a:lnTo>
                    <a:lnTo>
                      <a:pt x="4123" y="39"/>
                    </a:lnTo>
                    <a:lnTo>
                      <a:pt x="4123" y="39"/>
                    </a:lnTo>
                    <a:lnTo>
                      <a:pt x="4123" y="39"/>
                    </a:lnTo>
                    <a:lnTo>
                      <a:pt x="4123" y="39"/>
                    </a:lnTo>
                    <a:lnTo>
                      <a:pt x="4123" y="39"/>
                    </a:lnTo>
                    <a:lnTo>
                      <a:pt x="4123" y="39"/>
                    </a:lnTo>
                    <a:lnTo>
                      <a:pt x="4129" y="39"/>
                    </a:lnTo>
                    <a:lnTo>
                      <a:pt x="4129" y="39"/>
                    </a:lnTo>
                    <a:lnTo>
                      <a:pt x="4129" y="39"/>
                    </a:lnTo>
                    <a:lnTo>
                      <a:pt x="4129" y="39"/>
                    </a:lnTo>
                    <a:lnTo>
                      <a:pt x="4129" y="39"/>
                    </a:lnTo>
                    <a:lnTo>
                      <a:pt x="4129" y="39"/>
                    </a:lnTo>
                    <a:lnTo>
                      <a:pt x="4129" y="39"/>
                    </a:lnTo>
                    <a:lnTo>
                      <a:pt x="4135" y="39"/>
                    </a:lnTo>
                    <a:lnTo>
                      <a:pt x="4135" y="39"/>
                    </a:lnTo>
                    <a:lnTo>
                      <a:pt x="4135" y="39"/>
                    </a:lnTo>
                    <a:lnTo>
                      <a:pt x="4135" y="39"/>
                    </a:lnTo>
                    <a:lnTo>
                      <a:pt x="4135" y="39"/>
                    </a:lnTo>
                    <a:lnTo>
                      <a:pt x="4135" y="39"/>
                    </a:lnTo>
                    <a:lnTo>
                      <a:pt x="4135" y="39"/>
                    </a:lnTo>
                    <a:lnTo>
                      <a:pt x="4142" y="39"/>
                    </a:lnTo>
                    <a:lnTo>
                      <a:pt x="4142" y="39"/>
                    </a:lnTo>
                    <a:lnTo>
                      <a:pt x="4142" y="39"/>
                    </a:lnTo>
                    <a:lnTo>
                      <a:pt x="4142" y="39"/>
                    </a:lnTo>
                    <a:lnTo>
                      <a:pt x="4142" y="39"/>
                    </a:lnTo>
                    <a:lnTo>
                      <a:pt x="4142" y="39"/>
                    </a:lnTo>
                    <a:lnTo>
                      <a:pt x="4142" y="39"/>
                    </a:lnTo>
                    <a:lnTo>
                      <a:pt x="4148" y="39"/>
                    </a:lnTo>
                    <a:lnTo>
                      <a:pt x="4148" y="39"/>
                    </a:lnTo>
                    <a:lnTo>
                      <a:pt x="4148" y="39"/>
                    </a:lnTo>
                    <a:lnTo>
                      <a:pt x="4148" y="39"/>
                    </a:lnTo>
                    <a:lnTo>
                      <a:pt x="4148" y="39"/>
                    </a:lnTo>
                    <a:lnTo>
                      <a:pt x="4148" y="39"/>
                    </a:lnTo>
                    <a:lnTo>
                      <a:pt x="4148" y="39"/>
                    </a:lnTo>
                    <a:lnTo>
                      <a:pt x="4154" y="39"/>
                    </a:lnTo>
                    <a:lnTo>
                      <a:pt x="4154" y="39"/>
                    </a:lnTo>
                    <a:lnTo>
                      <a:pt x="4154" y="39"/>
                    </a:lnTo>
                    <a:lnTo>
                      <a:pt x="4154" y="39"/>
                    </a:lnTo>
                    <a:lnTo>
                      <a:pt x="4154" y="39"/>
                    </a:lnTo>
                    <a:lnTo>
                      <a:pt x="4154" y="39"/>
                    </a:lnTo>
                    <a:lnTo>
                      <a:pt x="4154" y="39"/>
                    </a:lnTo>
                    <a:lnTo>
                      <a:pt x="4154" y="39"/>
                    </a:lnTo>
                    <a:lnTo>
                      <a:pt x="4161" y="39"/>
                    </a:lnTo>
                    <a:lnTo>
                      <a:pt x="4161" y="39"/>
                    </a:lnTo>
                    <a:lnTo>
                      <a:pt x="4161" y="39"/>
                    </a:lnTo>
                    <a:lnTo>
                      <a:pt x="4161" y="39"/>
                    </a:lnTo>
                    <a:lnTo>
                      <a:pt x="4161" y="39"/>
                    </a:lnTo>
                    <a:lnTo>
                      <a:pt x="4161" y="39"/>
                    </a:lnTo>
                    <a:lnTo>
                      <a:pt x="4161" y="39"/>
                    </a:lnTo>
                    <a:lnTo>
                      <a:pt x="4167" y="39"/>
                    </a:lnTo>
                    <a:lnTo>
                      <a:pt x="4167" y="39"/>
                    </a:lnTo>
                    <a:lnTo>
                      <a:pt x="4167" y="39"/>
                    </a:lnTo>
                    <a:lnTo>
                      <a:pt x="4167" y="39"/>
                    </a:lnTo>
                    <a:lnTo>
                      <a:pt x="4167" y="39"/>
                    </a:lnTo>
                    <a:lnTo>
                      <a:pt x="4167" y="39"/>
                    </a:lnTo>
                    <a:lnTo>
                      <a:pt x="4174" y="39"/>
                    </a:lnTo>
                    <a:lnTo>
                      <a:pt x="4174" y="39"/>
                    </a:lnTo>
                    <a:lnTo>
                      <a:pt x="4174" y="39"/>
                    </a:lnTo>
                    <a:lnTo>
                      <a:pt x="4174" y="39"/>
                    </a:lnTo>
                    <a:lnTo>
                      <a:pt x="4174" y="39"/>
                    </a:lnTo>
                    <a:lnTo>
                      <a:pt x="4174" y="39"/>
                    </a:lnTo>
                    <a:lnTo>
                      <a:pt x="4174" y="39"/>
                    </a:lnTo>
                    <a:lnTo>
                      <a:pt x="4180" y="39"/>
                    </a:lnTo>
                    <a:lnTo>
                      <a:pt x="4180" y="39"/>
                    </a:lnTo>
                    <a:lnTo>
                      <a:pt x="4180" y="39"/>
                    </a:lnTo>
                    <a:lnTo>
                      <a:pt x="4180" y="39"/>
                    </a:lnTo>
                    <a:lnTo>
                      <a:pt x="4180" y="39"/>
                    </a:lnTo>
                    <a:lnTo>
                      <a:pt x="4180" y="39"/>
                    </a:lnTo>
                    <a:lnTo>
                      <a:pt x="4180" y="39"/>
                    </a:lnTo>
                    <a:lnTo>
                      <a:pt x="4186" y="39"/>
                    </a:lnTo>
                    <a:lnTo>
                      <a:pt x="4186" y="39"/>
                    </a:lnTo>
                    <a:lnTo>
                      <a:pt x="4186" y="39"/>
                    </a:lnTo>
                    <a:lnTo>
                      <a:pt x="4186" y="39"/>
                    </a:lnTo>
                    <a:lnTo>
                      <a:pt x="4186" y="39"/>
                    </a:lnTo>
                    <a:lnTo>
                      <a:pt x="4186" y="39"/>
                    </a:lnTo>
                    <a:lnTo>
                      <a:pt x="4186" y="39"/>
                    </a:lnTo>
                    <a:lnTo>
                      <a:pt x="4193" y="39"/>
                    </a:lnTo>
                    <a:lnTo>
                      <a:pt x="4193" y="39"/>
                    </a:lnTo>
                    <a:lnTo>
                      <a:pt x="4193" y="39"/>
                    </a:lnTo>
                    <a:lnTo>
                      <a:pt x="4193" y="39"/>
                    </a:lnTo>
                    <a:lnTo>
                      <a:pt x="4193" y="39"/>
                    </a:lnTo>
                    <a:lnTo>
                      <a:pt x="4193" y="39"/>
                    </a:lnTo>
                    <a:lnTo>
                      <a:pt x="4193" y="39"/>
                    </a:lnTo>
                    <a:lnTo>
                      <a:pt x="4199" y="39"/>
                    </a:lnTo>
                    <a:lnTo>
                      <a:pt x="4199" y="39"/>
                    </a:lnTo>
                    <a:lnTo>
                      <a:pt x="4199" y="39"/>
                    </a:lnTo>
                    <a:lnTo>
                      <a:pt x="4199" y="39"/>
                    </a:lnTo>
                    <a:lnTo>
                      <a:pt x="4199" y="39"/>
                    </a:lnTo>
                    <a:lnTo>
                      <a:pt x="4199" y="39"/>
                    </a:lnTo>
                    <a:lnTo>
                      <a:pt x="4199" y="39"/>
                    </a:lnTo>
                    <a:lnTo>
                      <a:pt x="4205" y="39"/>
                    </a:lnTo>
                    <a:lnTo>
                      <a:pt x="4205" y="39"/>
                    </a:lnTo>
                    <a:lnTo>
                      <a:pt x="4205" y="39"/>
                    </a:lnTo>
                    <a:lnTo>
                      <a:pt x="4205" y="39"/>
                    </a:lnTo>
                    <a:lnTo>
                      <a:pt x="4205" y="39"/>
                    </a:lnTo>
                    <a:lnTo>
                      <a:pt x="4205" y="39"/>
                    </a:lnTo>
                    <a:lnTo>
                      <a:pt x="4205" y="39"/>
                    </a:lnTo>
                    <a:lnTo>
                      <a:pt x="4212" y="39"/>
                    </a:lnTo>
                    <a:lnTo>
                      <a:pt x="4212" y="39"/>
                    </a:lnTo>
                    <a:lnTo>
                      <a:pt x="4212" y="39"/>
                    </a:lnTo>
                    <a:lnTo>
                      <a:pt x="4212" y="39"/>
                    </a:lnTo>
                    <a:lnTo>
                      <a:pt x="4212" y="39"/>
                    </a:lnTo>
                    <a:lnTo>
                      <a:pt x="4212" y="39"/>
                    </a:lnTo>
                    <a:lnTo>
                      <a:pt x="4212" y="39"/>
                    </a:lnTo>
                    <a:lnTo>
                      <a:pt x="4218" y="39"/>
                    </a:lnTo>
                    <a:lnTo>
                      <a:pt x="4218" y="39"/>
                    </a:lnTo>
                    <a:lnTo>
                      <a:pt x="4218" y="39"/>
                    </a:lnTo>
                    <a:lnTo>
                      <a:pt x="4218" y="39"/>
                    </a:lnTo>
                    <a:lnTo>
                      <a:pt x="4218" y="39"/>
                    </a:lnTo>
                    <a:lnTo>
                      <a:pt x="4218" y="39"/>
                    </a:lnTo>
                    <a:lnTo>
                      <a:pt x="4218" y="39"/>
                    </a:lnTo>
                    <a:lnTo>
                      <a:pt x="4225" y="39"/>
                    </a:lnTo>
                    <a:lnTo>
                      <a:pt x="4225" y="39"/>
                    </a:lnTo>
                    <a:lnTo>
                      <a:pt x="4225" y="39"/>
                    </a:lnTo>
                    <a:lnTo>
                      <a:pt x="4225" y="39"/>
                    </a:lnTo>
                    <a:lnTo>
                      <a:pt x="4225" y="39"/>
                    </a:lnTo>
                    <a:lnTo>
                      <a:pt x="4225" y="39"/>
                    </a:lnTo>
                    <a:lnTo>
                      <a:pt x="4231" y="39"/>
                    </a:lnTo>
                    <a:lnTo>
                      <a:pt x="4231" y="39"/>
                    </a:lnTo>
                    <a:lnTo>
                      <a:pt x="4231" y="39"/>
                    </a:lnTo>
                    <a:lnTo>
                      <a:pt x="4231" y="39"/>
                    </a:lnTo>
                    <a:lnTo>
                      <a:pt x="4231" y="39"/>
                    </a:lnTo>
                    <a:lnTo>
                      <a:pt x="4231" y="39"/>
                    </a:lnTo>
                    <a:lnTo>
                      <a:pt x="4231" y="39"/>
                    </a:lnTo>
                    <a:lnTo>
                      <a:pt x="4237" y="39"/>
                    </a:lnTo>
                    <a:lnTo>
                      <a:pt x="4237" y="39"/>
                    </a:lnTo>
                    <a:lnTo>
                      <a:pt x="4237" y="39"/>
                    </a:lnTo>
                    <a:lnTo>
                      <a:pt x="4237" y="39"/>
                    </a:lnTo>
                    <a:lnTo>
                      <a:pt x="4237" y="39"/>
                    </a:lnTo>
                    <a:lnTo>
                      <a:pt x="4237" y="39"/>
                    </a:lnTo>
                    <a:lnTo>
                      <a:pt x="4237" y="39"/>
                    </a:lnTo>
                    <a:lnTo>
                      <a:pt x="4244" y="39"/>
                    </a:lnTo>
                    <a:lnTo>
                      <a:pt x="4244" y="39"/>
                    </a:lnTo>
                    <a:lnTo>
                      <a:pt x="4244" y="39"/>
                    </a:lnTo>
                    <a:lnTo>
                      <a:pt x="4244" y="39"/>
                    </a:lnTo>
                    <a:lnTo>
                      <a:pt x="4244" y="39"/>
                    </a:lnTo>
                    <a:lnTo>
                      <a:pt x="4244" y="39"/>
                    </a:lnTo>
                    <a:lnTo>
                      <a:pt x="4244" y="39"/>
                    </a:lnTo>
                    <a:lnTo>
                      <a:pt x="4250" y="39"/>
                    </a:lnTo>
                    <a:lnTo>
                      <a:pt x="4250" y="39"/>
                    </a:lnTo>
                    <a:lnTo>
                      <a:pt x="4250" y="39"/>
                    </a:lnTo>
                    <a:lnTo>
                      <a:pt x="4250" y="39"/>
                    </a:lnTo>
                    <a:lnTo>
                      <a:pt x="4250" y="39"/>
                    </a:lnTo>
                    <a:lnTo>
                      <a:pt x="4250" y="39"/>
                    </a:lnTo>
                    <a:lnTo>
                      <a:pt x="4250" y="39"/>
                    </a:lnTo>
                    <a:lnTo>
                      <a:pt x="4257" y="39"/>
                    </a:lnTo>
                    <a:lnTo>
                      <a:pt x="4257" y="39"/>
                    </a:lnTo>
                    <a:lnTo>
                      <a:pt x="4257" y="39"/>
                    </a:lnTo>
                    <a:lnTo>
                      <a:pt x="4257" y="39"/>
                    </a:lnTo>
                    <a:lnTo>
                      <a:pt x="4257" y="39"/>
                    </a:lnTo>
                    <a:lnTo>
                      <a:pt x="4257" y="39"/>
                    </a:lnTo>
                    <a:lnTo>
                      <a:pt x="4257" y="39"/>
                    </a:lnTo>
                    <a:lnTo>
                      <a:pt x="4263" y="39"/>
                    </a:lnTo>
                    <a:lnTo>
                      <a:pt x="4263" y="39"/>
                    </a:lnTo>
                    <a:lnTo>
                      <a:pt x="4263" y="39"/>
                    </a:lnTo>
                    <a:lnTo>
                      <a:pt x="4263" y="39"/>
                    </a:lnTo>
                    <a:lnTo>
                      <a:pt x="4263" y="39"/>
                    </a:lnTo>
                    <a:lnTo>
                      <a:pt x="4263" y="39"/>
                    </a:lnTo>
                    <a:lnTo>
                      <a:pt x="4263" y="39"/>
                    </a:lnTo>
                    <a:lnTo>
                      <a:pt x="4269" y="39"/>
                    </a:lnTo>
                    <a:lnTo>
                      <a:pt x="4269" y="39"/>
                    </a:lnTo>
                    <a:lnTo>
                      <a:pt x="4269" y="39"/>
                    </a:lnTo>
                    <a:lnTo>
                      <a:pt x="4269" y="39"/>
                    </a:lnTo>
                    <a:lnTo>
                      <a:pt x="4269" y="39"/>
                    </a:lnTo>
                    <a:lnTo>
                      <a:pt x="4269" y="39"/>
                    </a:lnTo>
                    <a:lnTo>
                      <a:pt x="4269" y="39"/>
                    </a:lnTo>
                    <a:lnTo>
                      <a:pt x="4276" y="39"/>
                    </a:lnTo>
                    <a:lnTo>
                      <a:pt x="4276" y="39"/>
                    </a:lnTo>
                    <a:lnTo>
                      <a:pt x="4276" y="39"/>
                    </a:lnTo>
                    <a:lnTo>
                      <a:pt x="4276" y="39"/>
                    </a:lnTo>
                    <a:lnTo>
                      <a:pt x="4276" y="39"/>
                    </a:lnTo>
                    <a:lnTo>
                      <a:pt x="4276" y="39"/>
                    </a:lnTo>
                    <a:lnTo>
                      <a:pt x="4276" y="39"/>
                    </a:lnTo>
                    <a:lnTo>
                      <a:pt x="4282" y="39"/>
                    </a:lnTo>
                    <a:lnTo>
                      <a:pt x="4282" y="39"/>
                    </a:lnTo>
                    <a:lnTo>
                      <a:pt x="4282" y="39"/>
                    </a:lnTo>
                    <a:lnTo>
                      <a:pt x="4282" y="39"/>
                    </a:lnTo>
                    <a:lnTo>
                      <a:pt x="4282" y="39"/>
                    </a:lnTo>
                    <a:lnTo>
                      <a:pt x="4282" y="39"/>
                    </a:lnTo>
                    <a:lnTo>
                      <a:pt x="4282" y="39"/>
                    </a:lnTo>
                    <a:lnTo>
                      <a:pt x="4282" y="39"/>
                    </a:lnTo>
                    <a:lnTo>
                      <a:pt x="4288" y="39"/>
                    </a:lnTo>
                    <a:lnTo>
                      <a:pt x="4288" y="39"/>
                    </a:lnTo>
                    <a:lnTo>
                      <a:pt x="4288" y="39"/>
                    </a:lnTo>
                    <a:lnTo>
                      <a:pt x="4288" y="39"/>
                    </a:lnTo>
                    <a:lnTo>
                      <a:pt x="4288" y="39"/>
                    </a:lnTo>
                    <a:lnTo>
                      <a:pt x="4288" y="39"/>
                    </a:lnTo>
                    <a:lnTo>
                      <a:pt x="4295" y="39"/>
                    </a:lnTo>
                    <a:lnTo>
                      <a:pt x="4295" y="39"/>
                    </a:lnTo>
                    <a:lnTo>
                      <a:pt x="4295" y="39"/>
                    </a:lnTo>
                    <a:lnTo>
                      <a:pt x="4295" y="39"/>
                    </a:lnTo>
                    <a:lnTo>
                      <a:pt x="4295" y="39"/>
                    </a:lnTo>
                    <a:lnTo>
                      <a:pt x="4295" y="39"/>
                    </a:lnTo>
                    <a:lnTo>
                      <a:pt x="4295" y="39"/>
                    </a:lnTo>
                    <a:lnTo>
                      <a:pt x="4301" y="39"/>
                    </a:lnTo>
                    <a:lnTo>
                      <a:pt x="4301" y="39"/>
                    </a:lnTo>
                    <a:lnTo>
                      <a:pt x="4301" y="39"/>
                    </a:lnTo>
                    <a:lnTo>
                      <a:pt x="4301" y="39"/>
                    </a:lnTo>
                    <a:lnTo>
                      <a:pt x="4301" y="39"/>
                    </a:lnTo>
                    <a:lnTo>
                      <a:pt x="4301" y="39"/>
                    </a:lnTo>
                    <a:lnTo>
                      <a:pt x="4301" y="39"/>
                    </a:lnTo>
                    <a:lnTo>
                      <a:pt x="4308" y="39"/>
                    </a:lnTo>
                    <a:lnTo>
                      <a:pt x="4308" y="39"/>
                    </a:lnTo>
                    <a:lnTo>
                      <a:pt x="4308" y="39"/>
                    </a:lnTo>
                    <a:lnTo>
                      <a:pt x="4308" y="39"/>
                    </a:lnTo>
                    <a:lnTo>
                      <a:pt x="4308" y="39"/>
                    </a:lnTo>
                    <a:lnTo>
                      <a:pt x="4308" y="39"/>
                    </a:lnTo>
                    <a:lnTo>
                      <a:pt x="4308" y="39"/>
                    </a:lnTo>
                    <a:lnTo>
                      <a:pt x="4314" y="39"/>
                    </a:lnTo>
                    <a:lnTo>
                      <a:pt x="4314" y="39"/>
                    </a:lnTo>
                    <a:lnTo>
                      <a:pt x="4314" y="39"/>
                    </a:lnTo>
                    <a:lnTo>
                      <a:pt x="4314" y="39"/>
                    </a:lnTo>
                    <a:lnTo>
                      <a:pt x="4314" y="39"/>
                    </a:lnTo>
                    <a:lnTo>
                      <a:pt x="4314" y="39"/>
                    </a:lnTo>
                    <a:lnTo>
                      <a:pt x="4314" y="39"/>
                    </a:lnTo>
                    <a:lnTo>
                      <a:pt x="4320" y="39"/>
                    </a:lnTo>
                    <a:lnTo>
                      <a:pt x="4320" y="39"/>
                    </a:lnTo>
                    <a:lnTo>
                      <a:pt x="4320" y="39"/>
                    </a:lnTo>
                    <a:lnTo>
                      <a:pt x="4320" y="39"/>
                    </a:lnTo>
                    <a:lnTo>
                      <a:pt x="4320" y="39"/>
                    </a:lnTo>
                    <a:lnTo>
                      <a:pt x="4320" y="39"/>
                    </a:lnTo>
                    <a:lnTo>
                      <a:pt x="4320" y="39"/>
                    </a:lnTo>
                    <a:lnTo>
                      <a:pt x="4327" y="39"/>
                    </a:lnTo>
                    <a:lnTo>
                      <a:pt x="4327" y="39"/>
                    </a:lnTo>
                    <a:lnTo>
                      <a:pt x="4327" y="39"/>
                    </a:lnTo>
                    <a:lnTo>
                      <a:pt x="4327" y="39"/>
                    </a:lnTo>
                    <a:lnTo>
                      <a:pt x="4327" y="39"/>
                    </a:lnTo>
                    <a:lnTo>
                      <a:pt x="4327" y="39"/>
                    </a:lnTo>
                    <a:lnTo>
                      <a:pt x="4327" y="39"/>
                    </a:lnTo>
                    <a:lnTo>
                      <a:pt x="4333" y="39"/>
                    </a:lnTo>
                    <a:lnTo>
                      <a:pt x="4333" y="39"/>
                    </a:lnTo>
                    <a:lnTo>
                      <a:pt x="4333" y="39"/>
                    </a:lnTo>
                    <a:lnTo>
                      <a:pt x="4333" y="39"/>
                    </a:lnTo>
                    <a:lnTo>
                      <a:pt x="4333" y="39"/>
                    </a:lnTo>
                    <a:lnTo>
                      <a:pt x="4333" y="39"/>
                    </a:lnTo>
                    <a:lnTo>
                      <a:pt x="4333" y="39"/>
                    </a:lnTo>
                    <a:lnTo>
                      <a:pt x="4340" y="39"/>
                    </a:lnTo>
                    <a:lnTo>
                      <a:pt x="4340" y="39"/>
                    </a:lnTo>
                    <a:lnTo>
                      <a:pt x="4340" y="39"/>
                    </a:lnTo>
                    <a:lnTo>
                      <a:pt x="4340" y="39"/>
                    </a:lnTo>
                    <a:lnTo>
                      <a:pt x="4340" y="39"/>
                    </a:lnTo>
                    <a:lnTo>
                      <a:pt x="4340" y="39"/>
                    </a:lnTo>
                    <a:lnTo>
                      <a:pt x="4340" y="39"/>
                    </a:lnTo>
                    <a:lnTo>
                      <a:pt x="4346" y="39"/>
                    </a:lnTo>
                    <a:lnTo>
                      <a:pt x="4346" y="39"/>
                    </a:lnTo>
                    <a:lnTo>
                      <a:pt x="4346" y="39"/>
                    </a:lnTo>
                    <a:lnTo>
                      <a:pt x="4346" y="39"/>
                    </a:lnTo>
                    <a:lnTo>
                      <a:pt x="4346" y="39"/>
                    </a:lnTo>
                    <a:lnTo>
                      <a:pt x="4346" y="39"/>
                    </a:lnTo>
                    <a:lnTo>
                      <a:pt x="4346" y="39"/>
                    </a:lnTo>
                    <a:lnTo>
                      <a:pt x="4352" y="39"/>
                    </a:lnTo>
                    <a:lnTo>
                      <a:pt x="4352" y="39"/>
                    </a:lnTo>
                    <a:lnTo>
                      <a:pt x="4352" y="39"/>
                    </a:lnTo>
                    <a:lnTo>
                      <a:pt x="4352" y="39"/>
                    </a:lnTo>
                    <a:lnTo>
                      <a:pt x="4352" y="39"/>
                    </a:lnTo>
                    <a:lnTo>
                      <a:pt x="4352" y="39"/>
                    </a:lnTo>
                    <a:lnTo>
                      <a:pt x="4352" y="39"/>
                    </a:lnTo>
                    <a:lnTo>
                      <a:pt x="4359" y="39"/>
                    </a:lnTo>
                    <a:lnTo>
                      <a:pt x="4359" y="39"/>
                    </a:lnTo>
                    <a:lnTo>
                      <a:pt x="4359" y="39"/>
                    </a:lnTo>
                    <a:lnTo>
                      <a:pt x="4359" y="39"/>
                    </a:lnTo>
                    <a:lnTo>
                      <a:pt x="4359" y="39"/>
                    </a:lnTo>
                    <a:lnTo>
                      <a:pt x="4359" y="39"/>
                    </a:lnTo>
                    <a:lnTo>
                      <a:pt x="4359" y="39"/>
                    </a:lnTo>
                    <a:lnTo>
                      <a:pt x="4365" y="39"/>
                    </a:lnTo>
                    <a:lnTo>
                      <a:pt x="4365" y="39"/>
                    </a:lnTo>
                    <a:lnTo>
                      <a:pt x="4365" y="39"/>
                    </a:lnTo>
                    <a:lnTo>
                      <a:pt x="4365" y="39"/>
                    </a:lnTo>
                    <a:lnTo>
                      <a:pt x="4365" y="39"/>
                    </a:lnTo>
                    <a:lnTo>
                      <a:pt x="4365" y="39"/>
                    </a:lnTo>
                    <a:lnTo>
                      <a:pt x="4371" y="39"/>
                    </a:lnTo>
                    <a:lnTo>
                      <a:pt x="4371" y="39"/>
                    </a:lnTo>
                    <a:lnTo>
                      <a:pt x="4371" y="39"/>
                    </a:lnTo>
                    <a:lnTo>
                      <a:pt x="4371" y="39"/>
                    </a:lnTo>
                    <a:lnTo>
                      <a:pt x="4371" y="39"/>
                    </a:lnTo>
                    <a:lnTo>
                      <a:pt x="4371" y="39"/>
                    </a:lnTo>
                    <a:lnTo>
                      <a:pt x="4371" y="39"/>
                    </a:lnTo>
                    <a:lnTo>
                      <a:pt x="4371" y="39"/>
                    </a:lnTo>
                    <a:lnTo>
                      <a:pt x="4378" y="39"/>
                    </a:lnTo>
                    <a:lnTo>
                      <a:pt x="4378" y="39"/>
                    </a:lnTo>
                    <a:lnTo>
                      <a:pt x="4378" y="39"/>
                    </a:lnTo>
                    <a:lnTo>
                      <a:pt x="4378" y="39"/>
                    </a:lnTo>
                    <a:lnTo>
                      <a:pt x="4378" y="39"/>
                    </a:lnTo>
                    <a:lnTo>
                      <a:pt x="4378" y="39"/>
                    </a:lnTo>
                    <a:lnTo>
                      <a:pt x="4384" y="39"/>
                    </a:lnTo>
                    <a:lnTo>
                      <a:pt x="4384" y="39"/>
                    </a:lnTo>
                    <a:lnTo>
                      <a:pt x="4384" y="39"/>
                    </a:lnTo>
                    <a:lnTo>
                      <a:pt x="4384" y="39"/>
                    </a:lnTo>
                    <a:lnTo>
                      <a:pt x="4384" y="39"/>
                    </a:lnTo>
                    <a:lnTo>
                      <a:pt x="4384" y="39"/>
                    </a:lnTo>
                    <a:lnTo>
                      <a:pt x="4384" y="39"/>
                    </a:lnTo>
                    <a:lnTo>
                      <a:pt x="4391" y="39"/>
                    </a:lnTo>
                    <a:lnTo>
                      <a:pt x="4391" y="39"/>
                    </a:lnTo>
                    <a:lnTo>
                      <a:pt x="4391" y="39"/>
                    </a:lnTo>
                    <a:lnTo>
                      <a:pt x="4391" y="32"/>
                    </a:lnTo>
                    <a:lnTo>
                      <a:pt x="4391" y="32"/>
                    </a:lnTo>
                    <a:lnTo>
                      <a:pt x="4391" y="32"/>
                    </a:lnTo>
                    <a:lnTo>
                      <a:pt x="4391" y="32"/>
                    </a:lnTo>
                    <a:lnTo>
                      <a:pt x="4391" y="26"/>
                    </a:lnTo>
                    <a:lnTo>
                      <a:pt x="4397" y="26"/>
                    </a:lnTo>
                    <a:lnTo>
                      <a:pt x="4397" y="26"/>
                    </a:lnTo>
                    <a:lnTo>
                      <a:pt x="4397" y="19"/>
                    </a:lnTo>
                    <a:lnTo>
                      <a:pt x="4397" y="19"/>
                    </a:lnTo>
                    <a:lnTo>
                      <a:pt x="4397" y="13"/>
                    </a:lnTo>
                    <a:lnTo>
                      <a:pt x="4397" y="13"/>
                    </a:lnTo>
                    <a:lnTo>
                      <a:pt x="4403" y="13"/>
                    </a:lnTo>
                    <a:lnTo>
                      <a:pt x="4403" y="7"/>
                    </a:lnTo>
                    <a:lnTo>
                      <a:pt x="4403" y="7"/>
                    </a:lnTo>
                    <a:lnTo>
                      <a:pt x="4403" y="7"/>
                    </a:lnTo>
                    <a:lnTo>
                      <a:pt x="4403" y="7"/>
                    </a:lnTo>
                    <a:lnTo>
                      <a:pt x="4403" y="0"/>
                    </a:lnTo>
                    <a:lnTo>
                      <a:pt x="4403" y="0"/>
                    </a:lnTo>
                    <a:lnTo>
                      <a:pt x="4403" y="0"/>
                    </a:lnTo>
                    <a:lnTo>
                      <a:pt x="4410" y="0"/>
                    </a:lnTo>
                    <a:lnTo>
                      <a:pt x="4410" y="0"/>
                    </a:lnTo>
                    <a:lnTo>
                      <a:pt x="4410" y="0"/>
                    </a:lnTo>
                    <a:lnTo>
                      <a:pt x="4410" y="0"/>
                    </a:lnTo>
                    <a:lnTo>
                      <a:pt x="4410" y="0"/>
                    </a:lnTo>
                    <a:lnTo>
                      <a:pt x="4410" y="0"/>
                    </a:lnTo>
                    <a:lnTo>
                      <a:pt x="4416" y="0"/>
                    </a:lnTo>
                    <a:lnTo>
                      <a:pt x="4416" y="0"/>
                    </a:lnTo>
                    <a:lnTo>
                      <a:pt x="4416" y="0"/>
                    </a:lnTo>
                    <a:lnTo>
                      <a:pt x="4416" y="0"/>
                    </a:lnTo>
                    <a:lnTo>
                      <a:pt x="4416" y="0"/>
                    </a:lnTo>
                    <a:lnTo>
                      <a:pt x="4416" y="0"/>
                    </a:lnTo>
                    <a:lnTo>
                      <a:pt x="4416" y="0"/>
                    </a:lnTo>
                    <a:lnTo>
                      <a:pt x="4416" y="0"/>
                    </a:lnTo>
                    <a:lnTo>
                      <a:pt x="4422" y="0"/>
                    </a:lnTo>
                    <a:lnTo>
                      <a:pt x="4422" y="7"/>
                    </a:lnTo>
                    <a:lnTo>
                      <a:pt x="4422" y="7"/>
                    </a:lnTo>
                    <a:lnTo>
                      <a:pt x="4422" y="7"/>
                    </a:lnTo>
                    <a:lnTo>
                      <a:pt x="4422" y="13"/>
                    </a:lnTo>
                    <a:lnTo>
                      <a:pt x="4422" y="13"/>
                    </a:lnTo>
                    <a:lnTo>
                      <a:pt x="4429" y="13"/>
                    </a:lnTo>
                    <a:lnTo>
                      <a:pt x="4429" y="13"/>
                    </a:lnTo>
                    <a:lnTo>
                      <a:pt x="4429" y="19"/>
                    </a:lnTo>
                    <a:lnTo>
                      <a:pt x="4429" y="19"/>
                    </a:lnTo>
                    <a:lnTo>
                      <a:pt x="4429" y="19"/>
                    </a:lnTo>
                    <a:lnTo>
                      <a:pt x="4429" y="26"/>
                    </a:lnTo>
                    <a:lnTo>
                      <a:pt x="4429" y="26"/>
                    </a:lnTo>
                    <a:lnTo>
                      <a:pt x="4435" y="26"/>
                    </a:lnTo>
                    <a:lnTo>
                      <a:pt x="4435" y="26"/>
                    </a:lnTo>
                    <a:lnTo>
                      <a:pt x="4435" y="32"/>
                    </a:lnTo>
                    <a:lnTo>
                      <a:pt x="4435" y="32"/>
                    </a:lnTo>
                    <a:lnTo>
                      <a:pt x="4435" y="32"/>
                    </a:lnTo>
                    <a:lnTo>
                      <a:pt x="4435" y="32"/>
                    </a:lnTo>
                    <a:lnTo>
                      <a:pt x="4435" y="39"/>
                    </a:lnTo>
                    <a:lnTo>
                      <a:pt x="4442" y="39"/>
                    </a:lnTo>
                    <a:lnTo>
                      <a:pt x="4442" y="39"/>
                    </a:lnTo>
                    <a:lnTo>
                      <a:pt x="4442" y="39"/>
                    </a:lnTo>
                    <a:lnTo>
                      <a:pt x="4442" y="45"/>
                    </a:lnTo>
                    <a:lnTo>
                      <a:pt x="4442" y="45"/>
                    </a:lnTo>
                    <a:lnTo>
                      <a:pt x="4442" y="45"/>
                    </a:lnTo>
                    <a:lnTo>
                      <a:pt x="4442" y="51"/>
                    </a:lnTo>
                    <a:lnTo>
                      <a:pt x="4448" y="51"/>
                    </a:lnTo>
                    <a:lnTo>
                      <a:pt x="4448" y="51"/>
                    </a:lnTo>
                    <a:lnTo>
                      <a:pt x="4448" y="58"/>
                    </a:lnTo>
                    <a:lnTo>
                      <a:pt x="4448" y="58"/>
                    </a:lnTo>
                    <a:lnTo>
                      <a:pt x="4448" y="58"/>
                    </a:lnTo>
                    <a:lnTo>
                      <a:pt x="4448" y="64"/>
                    </a:lnTo>
                    <a:lnTo>
                      <a:pt x="4448" y="64"/>
                    </a:lnTo>
                    <a:lnTo>
                      <a:pt x="4454" y="64"/>
                    </a:lnTo>
                    <a:lnTo>
                      <a:pt x="4454" y="64"/>
                    </a:lnTo>
                    <a:lnTo>
                      <a:pt x="4454" y="71"/>
                    </a:lnTo>
                    <a:lnTo>
                      <a:pt x="4454" y="71"/>
                    </a:lnTo>
                    <a:lnTo>
                      <a:pt x="4454" y="71"/>
                    </a:lnTo>
                    <a:lnTo>
                      <a:pt x="4454" y="71"/>
                    </a:lnTo>
                    <a:lnTo>
                      <a:pt x="4454" y="77"/>
                    </a:lnTo>
                    <a:lnTo>
                      <a:pt x="4461" y="77"/>
                    </a:lnTo>
                    <a:lnTo>
                      <a:pt x="4461" y="77"/>
                    </a:lnTo>
                    <a:lnTo>
                      <a:pt x="4461" y="83"/>
                    </a:lnTo>
                    <a:lnTo>
                      <a:pt x="4461" y="83"/>
                    </a:lnTo>
                    <a:lnTo>
                      <a:pt x="4461" y="83"/>
                    </a:lnTo>
                    <a:lnTo>
                      <a:pt x="4461" y="83"/>
                    </a:lnTo>
                    <a:lnTo>
                      <a:pt x="4461" y="90"/>
                    </a:lnTo>
                    <a:lnTo>
                      <a:pt x="4467" y="90"/>
                    </a:lnTo>
                    <a:lnTo>
                      <a:pt x="4467" y="90"/>
                    </a:lnTo>
                    <a:lnTo>
                      <a:pt x="4467" y="96"/>
                    </a:lnTo>
                    <a:lnTo>
                      <a:pt x="4467" y="96"/>
                    </a:lnTo>
                    <a:lnTo>
                      <a:pt x="4467" y="96"/>
                    </a:lnTo>
                    <a:lnTo>
                      <a:pt x="4467" y="96"/>
                    </a:lnTo>
                    <a:lnTo>
                      <a:pt x="4467" y="102"/>
                    </a:lnTo>
                    <a:lnTo>
                      <a:pt x="4474" y="102"/>
                    </a:lnTo>
                    <a:lnTo>
                      <a:pt x="4474" y="102"/>
                    </a:lnTo>
                    <a:lnTo>
                      <a:pt x="4474" y="109"/>
                    </a:lnTo>
                    <a:lnTo>
                      <a:pt x="4474" y="109"/>
                    </a:lnTo>
                    <a:lnTo>
                      <a:pt x="4474" y="109"/>
                    </a:lnTo>
                    <a:lnTo>
                      <a:pt x="4474" y="109"/>
                    </a:lnTo>
                    <a:lnTo>
                      <a:pt x="4474" y="115"/>
                    </a:lnTo>
                    <a:lnTo>
                      <a:pt x="4480" y="115"/>
                    </a:lnTo>
                    <a:lnTo>
                      <a:pt x="4480" y="115"/>
                    </a:lnTo>
                    <a:lnTo>
                      <a:pt x="4480" y="122"/>
                    </a:lnTo>
                    <a:lnTo>
                      <a:pt x="4480" y="122"/>
                    </a:lnTo>
                    <a:lnTo>
                      <a:pt x="4480" y="122"/>
                    </a:lnTo>
                    <a:lnTo>
                      <a:pt x="4480" y="122"/>
                    </a:lnTo>
                    <a:lnTo>
                      <a:pt x="4480" y="128"/>
                    </a:lnTo>
                    <a:lnTo>
                      <a:pt x="4486" y="128"/>
                    </a:lnTo>
                    <a:lnTo>
                      <a:pt x="4486" y="128"/>
                    </a:lnTo>
                    <a:lnTo>
                      <a:pt x="4486" y="134"/>
                    </a:lnTo>
                    <a:lnTo>
                      <a:pt x="4486" y="134"/>
                    </a:lnTo>
                    <a:lnTo>
                      <a:pt x="4486" y="134"/>
                    </a:lnTo>
                    <a:lnTo>
                      <a:pt x="4486" y="134"/>
                    </a:lnTo>
                    <a:lnTo>
                      <a:pt x="4486" y="141"/>
                    </a:lnTo>
                    <a:lnTo>
                      <a:pt x="4493" y="141"/>
                    </a:lnTo>
                    <a:lnTo>
                      <a:pt x="4493" y="141"/>
                    </a:lnTo>
                    <a:lnTo>
                      <a:pt x="4493" y="147"/>
                    </a:lnTo>
                    <a:lnTo>
                      <a:pt x="4493" y="147"/>
                    </a:lnTo>
                    <a:lnTo>
                      <a:pt x="4493" y="147"/>
                    </a:lnTo>
                    <a:lnTo>
                      <a:pt x="4493" y="147"/>
                    </a:lnTo>
                    <a:lnTo>
                      <a:pt x="4493" y="153"/>
                    </a:lnTo>
                    <a:lnTo>
                      <a:pt x="4499" y="153"/>
                    </a:lnTo>
                    <a:lnTo>
                      <a:pt x="4499" y="153"/>
                    </a:lnTo>
                    <a:lnTo>
                      <a:pt x="4499" y="160"/>
                    </a:lnTo>
                    <a:lnTo>
                      <a:pt x="4499" y="160"/>
                    </a:lnTo>
                    <a:lnTo>
                      <a:pt x="4499" y="160"/>
                    </a:lnTo>
                    <a:lnTo>
                      <a:pt x="4499" y="160"/>
                    </a:lnTo>
                    <a:lnTo>
                      <a:pt x="4499" y="166"/>
                    </a:lnTo>
                    <a:lnTo>
                      <a:pt x="4505" y="166"/>
                    </a:lnTo>
                    <a:lnTo>
                      <a:pt x="4505" y="166"/>
                    </a:lnTo>
                    <a:lnTo>
                      <a:pt x="4505" y="173"/>
                    </a:lnTo>
                    <a:lnTo>
                      <a:pt x="4505" y="173"/>
                    </a:lnTo>
                    <a:lnTo>
                      <a:pt x="4505" y="173"/>
                    </a:lnTo>
                    <a:lnTo>
                      <a:pt x="4505" y="173"/>
                    </a:lnTo>
                    <a:lnTo>
                      <a:pt x="4505" y="179"/>
                    </a:lnTo>
                    <a:lnTo>
                      <a:pt x="4512" y="179"/>
                    </a:lnTo>
                    <a:lnTo>
                      <a:pt x="4512" y="179"/>
                    </a:lnTo>
                    <a:lnTo>
                      <a:pt x="4512" y="179"/>
                    </a:lnTo>
                    <a:lnTo>
                      <a:pt x="4512" y="179"/>
                    </a:lnTo>
                    <a:lnTo>
                      <a:pt x="4512" y="179"/>
                    </a:lnTo>
                    <a:lnTo>
                      <a:pt x="4512" y="179"/>
                    </a:lnTo>
                    <a:lnTo>
                      <a:pt x="4512" y="179"/>
                    </a:lnTo>
                    <a:lnTo>
                      <a:pt x="4518" y="179"/>
                    </a:lnTo>
                    <a:lnTo>
                      <a:pt x="4518" y="179"/>
                    </a:lnTo>
                    <a:lnTo>
                      <a:pt x="4518" y="179"/>
                    </a:lnTo>
                    <a:lnTo>
                      <a:pt x="4518" y="179"/>
                    </a:lnTo>
                    <a:lnTo>
                      <a:pt x="4518" y="179"/>
                    </a:lnTo>
                    <a:lnTo>
                      <a:pt x="4518" y="179"/>
                    </a:lnTo>
                    <a:lnTo>
                      <a:pt x="4518" y="179"/>
                    </a:lnTo>
                    <a:lnTo>
                      <a:pt x="4525" y="179"/>
                    </a:lnTo>
                    <a:lnTo>
                      <a:pt x="4525" y="179"/>
                    </a:lnTo>
                    <a:lnTo>
                      <a:pt x="4525" y="179"/>
                    </a:lnTo>
                    <a:lnTo>
                      <a:pt x="4525" y="179"/>
                    </a:lnTo>
                    <a:lnTo>
                      <a:pt x="4525" y="179"/>
                    </a:lnTo>
                    <a:lnTo>
                      <a:pt x="4525" y="179"/>
                    </a:lnTo>
                    <a:lnTo>
                      <a:pt x="4531" y="173"/>
                    </a:lnTo>
                    <a:lnTo>
                      <a:pt x="4531" y="173"/>
                    </a:lnTo>
                    <a:lnTo>
                      <a:pt x="4531" y="166"/>
                    </a:lnTo>
                    <a:lnTo>
                      <a:pt x="4531" y="166"/>
                    </a:lnTo>
                    <a:lnTo>
                      <a:pt x="4531" y="166"/>
                    </a:lnTo>
                    <a:lnTo>
                      <a:pt x="4531" y="160"/>
                    </a:lnTo>
                    <a:lnTo>
                      <a:pt x="4531" y="160"/>
                    </a:lnTo>
                    <a:lnTo>
                      <a:pt x="4537" y="160"/>
                    </a:lnTo>
                    <a:lnTo>
                      <a:pt x="4537" y="153"/>
                    </a:lnTo>
                    <a:lnTo>
                      <a:pt x="4537" y="153"/>
                    </a:lnTo>
                    <a:lnTo>
                      <a:pt x="4537" y="147"/>
                    </a:lnTo>
                    <a:lnTo>
                      <a:pt x="4537" y="147"/>
                    </a:lnTo>
                    <a:lnTo>
                      <a:pt x="4537" y="147"/>
                    </a:lnTo>
                    <a:lnTo>
                      <a:pt x="4537" y="141"/>
                    </a:lnTo>
                    <a:lnTo>
                      <a:pt x="4544" y="141"/>
                    </a:lnTo>
                    <a:lnTo>
                      <a:pt x="4544" y="141"/>
                    </a:lnTo>
                    <a:lnTo>
                      <a:pt x="4544" y="134"/>
                    </a:lnTo>
                    <a:lnTo>
                      <a:pt x="4544" y="134"/>
                    </a:lnTo>
                    <a:lnTo>
                      <a:pt x="4544" y="128"/>
                    </a:lnTo>
                    <a:lnTo>
                      <a:pt x="4544" y="128"/>
                    </a:lnTo>
                    <a:lnTo>
                      <a:pt x="4544" y="128"/>
                    </a:lnTo>
                    <a:lnTo>
                      <a:pt x="4550" y="122"/>
                    </a:lnTo>
                    <a:lnTo>
                      <a:pt x="4550" y="122"/>
                    </a:lnTo>
                    <a:lnTo>
                      <a:pt x="4550" y="122"/>
                    </a:lnTo>
                    <a:lnTo>
                      <a:pt x="4550" y="115"/>
                    </a:lnTo>
                    <a:lnTo>
                      <a:pt x="4550" y="115"/>
                    </a:lnTo>
                    <a:lnTo>
                      <a:pt x="4550" y="109"/>
                    </a:lnTo>
                    <a:lnTo>
                      <a:pt x="4550" y="109"/>
                    </a:lnTo>
                    <a:lnTo>
                      <a:pt x="4557" y="109"/>
                    </a:lnTo>
                    <a:lnTo>
                      <a:pt x="4557" y="102"/>
                    </a:lnTo>
                    <a:lnTo>
                      <a:pt x="4557" y="102"/>
                    </a:lnTo>
                    <a:lnTo>
                      <a:pt x="4557" y="102"/>
                    </a:lnTo>
                    <a:lnTo>
                      <a:pt x="4557" y="96"/>
                    </a:lnTo>
                    <a:lnTo>
                      <a:pt x="4557" y="96"/>
                    </a:lnTo>
                    <a:lnTo>
                      <a:pt x="4557" y="90"/>
                    </a:lnTo>
                    <a:lnTo>
                      <a:pt x="4557" y="90"/>
                    </a:lnTo>
                    <a:lnTo>
                      <a:pt x="4563" y="90"/>
                    </a:lnTo>
                    <a:lnTo>
                      <a:pt x="4563" y="83"/>
                    </a:lnTo>
                    <a:lnTo>
                      <a:pt x="4563" y="83"/>
                    </a:lnTo>
                    <a:lnTo>
                      <a:pt x="4563" y="77"/>
                    </a:lnTo>
                    <a:lnTo>
                      <a:pt x="4563" y="77"/>
                    </a:lnTo>
                    <a:lnTo>
                      <a:pt x="4563" y="71"/>
                    </a:lnTo>
                    <a:lnTo>
                      <a:pt x="4569" y="71"/>
                    </a:lnTo>
                    <a:lnTo>
                      <a:pt x="4569" y="71"/>
                    </a:lnTo>
                    <a:lnTo>
                      <a:pt x="4569" y="64"/>
                    </a:lnTo>
                    <a:lnTo>
                      <a:pt x="4569" y="64"/>
                    </a:lnTo>
                    <a:lnTo>
                      <a:pt x="4569" y="64"/>
                    </a:lnTo>
                    <a:lnTo>
                      <a:pt x="4569" y="58"/>
                    </a:lnTo>
                    <a:lnTo>
                      <a:pt x="4569" y="58"/>
                    </a:lnTo>
                    <a:lnTo>
                      <a:pt x="4576" y="58"/>
                    </a:lnTo>
                    <a:lnTo>
                      <a:pt x="4576" y="51"/>
                    </a:lnTo>
                    <a:lnTo>
                      <a:pt x="4576" y="51"/>
                    </a:lnTo>
                    <a:lnTo>
                      <a:pt x="4576" y="51"/>
                    </a:lnTo>
                    <a:lnTo>
                      <a:pt x="4576" y="45"/>
                    </a:lnTo>
                    <a:lnTo>
                      <a:pt x="4576" y="45"/>
                    </a:lnTo>
                    <a:lnTo>
                      <a:pt x="4576" y="45"/>
                    </a:lnTo>
                    <a:lnTo>
                      <a:pt x="4582" y="45"/>
                    </a:lnTo>
                    <a:lnTo>
                      <a:pt x="4582" y="39"/>
                    </a:lnTo>
                    <a:lnTo>
                      <a:pt x="4582" y="39"/>
                    </a:lnTo>
                    <a:lnTo>
                      <a:pt x="4582" y="39"/>
                    </a:lnTo>
                    <a:lnTo>
                      <a:pt x="4582" y="39"/>
                    </a:lnTo>
                    <a:lnTo>
                      <a:pt x="4582" y="39"/>
                    </a:lnTo>
                    <a:lnTo>
                      <a:pt x="4582" y="39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72" name="Rectangle 60"/>
              <p:cNvSpPr>
                <a:spLocks noChangeArrowheads="1"/>
              </p:cNvSpPr>
              <p:nvPr/>
            </p:nvSpPr>
            <p:spPr bwMode="auto">
              <a:xfrm>
                <a:off x="2138" y="3654"/>
                <a:ext cx="313" cy="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DISP_Y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2073" name="Rectangle 61"/>
              <p:cNvSpPr>
                <a:spLocks noChangeArrowheads="1"/>
              </p:cNvSpPr>
              <p:nvPr/>
            </p:nvSpPr>
            <p:spPr bwMode="auto">
              <a:xfrm>
                <a:off x="556" y="3763"/>
                <a:ext cx="6" cy="32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74" name="Rectangle 62"/>
              <p:cNvSpPr>
                <a:spLocks noChangeArrowheads="1"/>
              </p:cNvSpPr>
              <p:nvPr/>
            </p:nvSpPr>
            <p:spPr bwMode="auto">
              <a:xfrm>
                <a:off x="600" y="3775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75" name="Rectangle 63"/>
              <p:cNvSpPr>
                <a:spLocks noChangeArrowheads="1"/>
              </p:cNvSpPr>
              <p:nvPr/>
            </p:nvSpPr>
            <p:spPr bwMode="auto">
              <a:xfrm>
                <a:off x="607" y="3763"/>
                <a:ext cx="12" cy="32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76" name="Rectangle 64"/>
              <p:cNvSpPr>
                <a:spLocks noChangeArrowheads="1"/>
              </p:cNvSpPr>
              <p:nvPr/>
            </p:nvSpPr>
            <p:spPr bwMode="auto">
              <a:xfrm>
                <a:off x="626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77" name="Rectangle 65"/>
              <p:cNvSpPr>
                <a:spLocks noChangeArrowheads="1"/>
              </p:cNvSpPr>
              <p:nvPr/>
            </p:nvSpPr>
            <p:spPr bwMode="auto">
              <a:xfrm>
                <a:off x="626" y="3750"/>
                <a:ext cx="6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78" name="Rectangle 66"/>
              <p:cNvSpPr>
                <a:spLocks noChangeArrowheads="1"/>
              </p:cNvSpPr>
              <p:nvPr/>
            </p:nvSpPr>
            <p:spPr bwMode="auto">
              <a:xfrm>
                <a:off x="632" y="3775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79" name="Rectangle 67"/>
              <p:cNvSpPr>
                <a:spLocks noChangeArrowheads="1"/>
              </p:cNvSpPr>
              <p:nvPr/>
            </p:nvSpPr>
            <p:spPr bwMode="auto">
              <a:xfrm>
                <a:off x="632" y="3775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4" name="Rectangle 68"/>
              <p:cNvSpPr>
                <a:spLocks noChangeArrowheads="1"/>
              </p:cNvSpPr>
              <p:nvPr/>
            </p:nvSpPr>
            <p:spPr bwMode="auto">
              <a:xfrm>
                <a:off x="639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6" name="Rectangle 69"/>
              <p:cNvSpPr>
                <a:spLocks noChangeArrowheads="1"/>
              </p:cNvSpPr>
              <p:nvPr/>
            </p:nvSpPr>
            <p:spPr bwMode="auto">
              <a:xfrm>
                <a:off x="696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9" name="Rectangle 70"/>
              <p:cNvSpPr>
                <a:spLocks noChangeArrowheads="1"/>
              </p:cNvSpPr>
              <p:nvPr/>
            </p:nvSpPr>
            <p:spPr bwMode="auto">
              <a:xfrm>
                <a:off x="696" y="3750"/>
                <a:ext cx="6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0" name="Rectangle 71"/>
              <p:cNvSpPr>
                <a:spLocks noChangeArrowheads="1"/>
              </p:cNvSpPr>
              <p:nvPr/>
            </p:nvSpPr>
            <p:spPr bwMode="auto">
              <a:xfrm>
                <a:off x="702" y="3775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1" name="Rectangle 72"/>
              <p:cNvSpPr>
                <a:spLocks noChangeArrowheads="1"/>
              </p:cNvSpPr>
              <p:nvPr/>
            </p:nvSpPr>
            <p:spPr bwMode="auto">
              <a:xfrm>
                <a:off x="702" y="3775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2" name="Rectangle 73"/>
              <p:cNvSpPr>
                <a:spLocks noChangeArrowheads="1"/>
              </p:cNvSpPr>
              <p:nvPr/>
            </p:nvSpPr>
            <p:spPr bwMode="auto">
              <a:xfrm>
                <a:off x="715" y="3775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3" name="Rectangle 74"/>
              <p:cNvSpPr>
                <a:spLocks noChangeArrowheads="1"/>
              </p:cNvSpPr>
              <p:nvPr/>
            </p:nvSpPr>
            <p:spPr bwMode="auto">
              <a:xfrm>
                <a:off x="715" y="3750"/>
                <a:ext cx="7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3" name="Rectangle 75"/>
              <p:cNvSpPr>
                <a:spLocks noChangeArrowheads="1"/>
              </p:cNvSpPr>
              <p:nvPr/>
            </p:nvSpPr>
            <p:spPr bwMode="auto">
              <a:xfrm>
                <a:off x="728" y="3763"/>
                <a:ext cx="13" cy="32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4" name="Rectangle 76"/>
              <p:cNvSpPr>
                <a:spLocks noChangeArrowheads="1"/>
              </p:cNvSpPr>
              <p:nvPr/>
            </p:nvSpPr>
            <p:spPr bwMode="auto">
              <a:xfrm>
                <a:off x="741" y="3763"/>
                <a:ext cx="12" cy="32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5" name="Rectangle 77"/>
              <p:cNvSpPr>
                <a:spLocks noChangeArrowheads="1"/>
              </p:cNvSpPr>
              <p:nvPr/>
            </p:nvSpPr>
            <p:spPr bwMode="auto">
              <a:xfrm>
                <a:off x="760" y="3750"/>
                <a:ext cx="6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6" name="Rectangle 78"/>
              <p:cNvSpPr>
                <a:spLocks noChangeArrowheads="1"/>
              </p:cNvSpPr>
              <p:nvPr/>
            </p:nvSpPr>
            <p:spPr bwMode="auto">
              <a:xfrm>
                <a:off x="773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7" name="Rectangle 79"/>
              <p:cNvSpPr>
                <a:spLocks noChangeArrowheads="1"/>
              </p:cNvSpPr>
              <p:nvPr/>
            </p:nvSpPr>
            <p:spPr bwMode="auto">
              <a:xfrm>
                <a:off x="779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8" name="Rectangle 80"/>
              <p:cNvSpPr>
                <a:spLocks noChangeArrowheads="1"/>
              </p:cNvSpPr>
              <p:nvPr/>
            </p:nvSpPr>
            <p:spPr bwMode="auto">
              <a:xfrm>
                <a:off x="785" y="3750"/>
                <a:ext cx="7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9" name="Rectangle 81"/>
              <p:cNvSpPr>
                <a:spLocks noChangeArrowheads="1"/>
              </p:cNvSpPr>
              <p:nvPr/>
            </p:nvSpPr>
            <p:spPr bwMode="auto">
              <a:xfrm>
                <a:off x="792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0" name="Rectangle 82"/>
              <p:cNvSpPr>
                <a:spLocks noChangeArrowheads="1"/>
              </p:cNvSpPr>
              <p:nvPr/>
            </p:nvSpPr>
            <p:spPr bwMode="auto">
              <a:xfrm>
                <a:off x="792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1" name="Rectangle 83"/>
              <p:cNvSpPr>
                <a:spLocks noChangeArrowheads="1"/>
              </p:cNvSpPr>
              <p:nvPr/>
            </p:nvSpPr>
            <p:spPr bwMode="auto">
              <a:xfrm>
                <a:off x="804" y="3750"/>
                <a:ext cx="7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2" name="Rectangle 84"/>
              <p:cNvSpPr>
                <a:spLocks noChangeArrowheads="1"/>
              </p:cNvSpPr>
              <p:nvPr/>
            </p:nvSpPr>
            <p:spPr bwMode="auto">
              <a:xfrm>
                <a:off x="849" y="3775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3" name="Rectangle 85"/>
              <p:cNvSpPr>
                <a:spLocks noChangeArrowheads="1"/>
              </p:cNvSpPr>
              <p:nvPr/>
            </p:nvSpPr>
            <p:spPr bwMode="auto">
              <a:xfrm>
                <a:off x="849" y="3750"/>
                <a:ext cx="7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" name="Rectangle 86"/>
              <p:cNvSpPr>
                <a:spLocks noChangeArrowheads="1"/>
              </p:cNvSpPr>
              <p:nvPr/>
            </p:nvSpPr>
            <p:spPr bwMode="auto">
              <a:xfrm>
                <a:off x="856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5" name="Rectangle 87"/>
              <p:cNvSpPr>
                <a:spLocks noChangeArrowheads="1"/>
              </p:cNvSpPr>
              <p:nvPr/>
            </p:nvSpPr>
            <p:spPr bwMode="auto">
              <a:xfrm>
                <a:off x="907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6" name="Rectangle 88"/>
              <p:cNvSpPr>
                <a:spLocks noChangeArrowheads="1"/>
              </p:cNvSpPr>
              <p:nvPr/>
            </p:nvSpPr>
            <p:spPr bwMode="auto">
              <a:xfrm>
                <a:off x="913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7" name="Rectangle 89"/>
              <p:cNvSpPr>
                <a:spLocks noChangeArrowheads="1"/>
              </p:cNvSpPr>
              <p:nvPr/>
            </p:nvSpPr>
            <p:spPr bwMode="auto">
              <a:xfrm>
                <a:off x="919" y="3750"/>
                <a:ext cx="7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80" name="Rectangle 90"/>
              <p:cNvSpPr>
                <a:spLocks noChangeArrowheads="1"/>
              </p:cNvSpPr>
              <p:nvPr/>
            </p:nvSpPr>
            <p:spPr bwMode="auto">
              <a:xfrm>
                <a:off x="926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81" name="Rectangle 91"/>
              <p:cNvSpPr>
                <a:spLocks noChangeArrowheads="1"/>
              </p:cNvSpPr>
              <p:nvPr/>
            </p:nvSpPr>
            <p:spPr bwMode="auto">
              <a:xfrm>
                <a:off x="926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82" name="Rectangle 92"/>
              <p:cNvSpPr>
                <a:spLocks noChangeArrowheads="1"/>
              </p:cNvSpPr>
              <p:nvPr/>
            </p:nvSpPr>
            <p:spPr bwMode="auto">
              <a:xfrm>
                <a:off x="977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83" name="Rectangle 93"/>
              <p:cNvSpPr>
                <a:spLocks noChangeArrowheads="1"/>
              </p:cNvSpPr>
              <p:nvPr/>
            </p:nvSpPr>
            <p:spPr bwMode="auto">
              <a:xfrm>
                <a:off x="983" y="3775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84" name="Rectangle 94"/>
              <p:cNvSpPr>
                <a:spLocks noChangeArrowheads="1"/>
              </p:cNvSpPr>
              <p:nvPr/>
            </p:nvSpPr>
            <p:spPr bwMode="auto">
              <a:xfrm>
                <a:off x="983" y="3750"/>
                <a:ext cx="7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85" name="Rectangle 95"/>
              <p:cNvSpPr>
                <a:spLocks noChangeArrowheads="1"/>
              </p:cNvSpPr>
              <p:nvPr/>
            </p:nvSpPr>
            <p:spPr bwMode="auto">
              <a:xfrm>
                <a:off x="996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86" name="Rectangle 96"/>
              <p:cNvSpPr>
                <a:spLocks noChangeArrowheads="1"/>
              </p:cNvSpPr>
              <p:nvPr/>
            </p:nvSpPr>
            <p:spPr bwMode="auto">
              <a:xfrm>
                <a:off x="1047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87" name="Rectangle 97"/>
              <p:cNvSpPr>
                <a:spLocks noChangeArrowheads="1"/>
              </p:cNvSpPr>
              <p:nvPr/>
            </p:nvSpPr>
            <p:spPr bwMode="auto">
              <a:xfrm>
                <a:off x="1053" y="3750"/>
                <a:ext cx="7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88" name="Rectangle 98"/>
              <p:cNvSpPr>
                <a:spLocks noChangeArrowheads="1"/>
              </p:cNvSpPr>
              <p:nvPr/>
            </p:nvSpPr>
            <p:spPr bwMode="auto">
              <a:xfrm>
                <a:off x="1060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89" name="Rectangle 99"/>
              <p:cNvSpPr>
                <a:spLocks noChangeArrowheads="1"/>
              </p:cNvSpPr>
              <p:nvPr/>
            </p:nvSpPr>
            <p:spPr bwMode="auto">
              <a:xfrm>
                <a:off x="1060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90" name="Rectangle 100"/>
              <p:cNvSpPr>
                <a:spLocks noChangeArrowheads="1"/>
              </p:cNvSpPr>
              <p:nvPr/>
            </p:nvSpPr>
            <p:spPr bwMode="auto">
              <a:xfrm>
                <a:off x="1226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91" name="Rectangle 101"/>
              <p:cNvSpPr>
                <a:spLocks noChangeArrowheads="1"/>
              </p:cNvSpPr>
              <p:nvPr/>
            </p:nvSpPr>
            <p:spPr bwMode="auto">
              <a:xfrm>
                <a:off x="1232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92" name="Rectangle 102"/>
              <p:cNvSpPr>
                <a:spLocks noChangeArrowheads="1"/>
              </p:cNvSpPr>
              <p:nvPr/>
            </p:nvSpPr>
            <p:spPr bwMode="auto">
              <a:xfrm>
                <a:off x="1238" y="3775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93" name="Rectangle 103"/>
              <p:cNvSpPr>
                <a:spLocks noChangeArrowheads="1"/>
              </p:cNvSpPr>
              <p:nvPr/>
            </p:nvSpPr>
            <p:spPr bwMode="auto">
              <a:xfrm>
                <a:off x="1238" y="3750"/>
                <a:ext cx="7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94" name="Rectangle 104"/>
              <p:cNvSpPr>
                <a:spLocks noChangeArrowheads="1"/>
              </p:cNvSpPr>
              <p:nvPr/>
            </p:nvSpPr>
            <p:spPr bwMode="auto">
              <a:xfrm>
                <a:off x="1245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95" name="Rectangle 105"/>
              <p:cNvSpPr>
                <a:spLocks noChangeArrowheads="1"/>
              </p:cNvSpPr>
              <p:nvPr/>
            </p:nvSpPr>
            <p:spPr bwMode="auto">
              <a:xfrm>
                <a:off x="1245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96" name="Rectangle 106"/>
              <p:cNvSpPr>
                <a:spLocks noChangeArrowheads="1"/>
              </p:cNvSpPr>
              <p:nvPr/>
            </p:nvSpPr>
            <p:spPr bwMode="auto">
              <a:xfrm>
                <a:off x="1251" y="3775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97" name="Rectangle 107"/>
              <p:cNvSpPr>
                <a:spLocks noChangeArrowheads="1"/>
              </p:cNvSpPr>
              <p:nvPr/>
            </p:nvSpPr>
            <p:spPr bwMode="auto">
              <a:xfrm>
                <a:off x="1258" y="3763"/>
                <a:ext cx="6" cy="32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98" name="Rectangle 108"/>
              <p:cNvSpPr>
                <a:spLocks noChangeArrowheads="1"/>
              </p:cNvSpPr>
              <p:nvPr/>
            </p:nvSpPr>
            <p:spPr bwMode="auto">
              <a:xfrm>
                <a:off x="1328" y="3763"/>
                <a:ext cx="13" cy="32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99" name="Rectangle 109"/>
              <p:cNvSpPr>
                <a:spLocks noChangeArrowheads="1"/>
              </p:cNvSpPr>
              <p:nvPr/>
            </p:nvSpPr>
            <p:spPr bwMode="auto">
              <a:xfrm>
                <a:off x="1404" y="3763"/>
                <a:ext cx="7" cy="32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00" name="Rectangle 110"/>
              <p:cNvSpPr>
                <a:spLocks noChangeArrowheads="1"/>
              </p:cNvSpPr>
              <p:nvPr/>
            </p:nvSpPr>
            <p:spPr bwMode="auto">
              <a:xfrm>
                <a:off x="1424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01" name="Rectangle 111"/>
              <p:cNvSpPr>
                <a:spLocks noChangeArrowheads="1"/>
              </p:cNvSpPr>
              <p:nvPr/>
            </p:nvSpPr>
            <p:spPr bwMode="auto">
              <a:xfrm>
                <a:off x="1424" y="3750"/>
                <a:ext cx="6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02" name="Rectangle 112"/>
              <p:cNvSpPr>
                <a:spLocks noChangeArrowheads="1"/>
              </p:cNvSpPr>
              <p:nvPr/>
            </p:nvSpPr>
            <p:spPr bwMode="auto">
              <a:xfrm>
                <a:off x="1430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03" name="Rectangle 113"/>
              <p:cNvSpPr>
                <a:spLocks noChangeArrowheads="1"/>
              </p:cNvSpPr>
              <p:nvPr/>
            </p:nvSpPr>
            <p:spPr bwMode="auto">
              <a:xfrm>
                <a:off x="1430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04" name="Rectangle 114"/>
              <p:cNvSpPr>
                <a:spLocks noChangeArrowheads="1"/>
              </p:cNvSpPr>
              <p:nvPr/>
            </p:nvSpPr>
            <p:spPr bwMode="auto">
              <a:xfrm>
                <a:off x="1609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05" name="Rectangle 115"/>
              <p:cNvSpPr>
                <a:spLocks noChangeArrowheads="1"/>
              </p:cNvSpPr>
              <p:nvPr/>
            </p:nvSpPr>
            <p:spPr bwMode="auto">
              <a:xfrm>
                <a:off x="1609" y="3750"/>
                <a:ext cx="6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06" name="Rectangle 116"/>
              <p:cNvSpPr>
                <a:spLocks noChangeArrowheads="1"/>
              </p:cNvSpPr>
              <p:nvPr/>
            </p:nvSpPr>
            <p:spPr bwMode="auto">
              <a:xfrm>
                <a:off x="1615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07" name="Rectangle 117"/>
              <p:cNvSpPr>
                <a:spLocks noChangeArrowheads="1"/>
              </p:cNvSpPr>
              <p:nvPr/>
            </p:nvSpPr>
            <p:spPr bwMode="auto">
              <a:xfrm>
                <a:off x="1615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08" name="Rectangle 118"/>
              <p:cNvSpPr>
                <a:spLocks noChangeArrowheads="1"/>
              </p:cNvSpPr>
              <p:nvPr/>
            </p:nvSpPr>
            <p:spPr bwMode="auto">
              <a:xfrm>
                <a:off x="1628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09" name="Rectangle 119"/>
              <p:cNvSpPr>
                <a:spLocks noChangeArrowheads="1"/>
              </p:cNvSpPr>
              <p:nvPr/>
            </p:nvSpPr>
            <p:spPr bwMode="auto">
              <a:xfrm>
                <a:off x="1794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10" name="Rectangle 120"/>
              <p:cNvSpPr>
                <a:spLocks noChangeArrowheads="1"/>
              </p:cNvSpPr>
              <p:nvPr/>
            </p:nvSpPr>
            <p:spPr bwMode="auto">
              <a:xfrm>
                <a:off x="1794" y="3750"/>
                <a:ext cx="6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11" name="Rectangle 121"/>
              <p:cNvSpPr>
                <a:spLocks noChangeArrowheads="1"/>
              </p:cNvSpPr>
              <p:nvPr/>
            </p:nvSpPr>
            <p:spPr bwMode="auto">
              <a:xfrm>
                <a:off x="1800" y="3775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12" name="Rectangle 122"/>
              <p:cNvSpPr>
                <a:spLocks noChangeArrowheads="1"/>
              </p:cNvSpPr>
              <p:nvPr/>
            </p:nvSpPr>
            <p:spPr bwMode="auto">
              <a:xfrm>
                <a:off x="1800" y="3775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13" name="Rectangle 123"/>
              <p:cNvSpPr>
                <a:spLocks noChangeArrowheads="1"/>
              </p:cNvSpPr>
              <p:nvPr/>
            </p:nvSpPr>
            <p:spPr bwMode="auto">
              <a:xfrm>
                <a:off x="1807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14" name="Rectangle 124"/>
              <p:cNvSpPr>
                <a:spLocks noChangeArrowheads="1"/>
              </p:cNvSpPr>
              <p:nvPr/>
            </p:nvSpPr>
            <p:spPr bwMode="auto">
              <a:xfrm>
                <a:off x="1826" y="3750"/>
                <a:ext cx="6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15" name="Rectangle 125"/>
              <p:cNvSpPr>
                <a:spLocks noChangeArrowheads="1"/>
              </p:cNvSpPr>
              <p:nvPr/>
            </p:nvSpPr>
            <p:spPr bwMode="auto">
              <a:xfrm>
                <a:off x="1858" y="3763"/>
                <a:ext cx="12" cy="32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16" name="Rectangle 126"/>
              <p:cNvSpPr>
                <a:spLocks noChangeArrowheads="1"/>
              </p:cNvSpPr>
              <p:nvPr/>
            </p:nvSpPr>
            <p:spPr bwMode="auto">
              <a:xfrm>
                <a:off x="1909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17" name="Rectangle 127"/>
              <p:cNvSpPr>
                <a:spLocks noChangeArrowheads="1"/>
              </p:cNvSpPr>
              <p:nvPr/>
            </p:nvSpPr>
            <p:spPr bwMode="auto">
              <a:xfrm>
                <a:off x="1915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18" name="Rectangle 128"/>
              <p:cNvSpPr>
                <a:spLocks noChangeArrowheads="1"/>
              </p:cNvSpPr>
              <p:nvPr/>
            </p:nvSpPr>
            <p:spPr bwMode="auto">
              <a:xfrm>
                <a:off x="1928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19" name="Rectangle 129"/>
              <p:cNvSpPr>
                <a:spLocks noChangeArrowheads="1"/>
              </p:cNvSpPr>
              <p:nvPr/>
            </p:nvSpPr>
            <p:spPr bwMode="auto">
              <a:xfrm>
                <a:off x="1934" y="3750"/>
                <a:ext cx="7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20" name="Rectangle 130"/>
              <p:cNvSpPr>
                <a:spLocks noChangeArrowheads="1"/>
              </p:cNvSpPr>
              <p:nvPr/>
            </p:nvSpPr>
            <p:spPr bwMode="auto">
              <a:xfrm>
                <a:off x="1941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21" name="Rectangle 131"/>
              <p:cNvSpPr>
                <a:spLocks noChangeArrowheads="1"/>
              </p:cNvSpPr>
              <p:nvPr/>
            </p:nvSpPr>
            <p:spPr bwMode="auto">
              <a:xfrm>
                <a:off x="1972" y="3775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22" name="Rectangle 132"/>
              <p:cNvSpPr>
                <a:spLocks noChangeArrowheads="1"/>
              </p:cNvSpPr>
              <p:nvPr/>
            </p:nvSpPr>
            <p:spPr bwMode="auto">
              <a:xfrm>
                <a:off x="1972" y="3750"/>
                <a:ext cx="7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23" name="Rectangle 133"/>
              <p:cNvSpPr>
                <a:spLocks noChangeArrowheads="1"/>
              </p:cNvSpPr>
              <p:nvPr/>
            </p:nvSpPr>
            <p:spPr bwMode="auto">
              <a:xfrm>
                <a:off x="1979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24" name="Rectangle 134"/>
              <p:cNvSpPr>
                <a:spLocks noChangeArrowheads="1"/>
              </p:cNvSpPr>
              <p:nvPr/>
            </p:nvSpPr>
            <p:spPr bwMode="auto">
              <a:xfrm>
                <a:off x="1985" y="3775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25" name="Rectangle 135"/>
              <p:cNvSpPr>
                <a:spLocks noChangeArrowheads="1"/>
              </p:cNvSpPr>
              <p:nvPr/>
            </p:nvSpPr>
            <p:spPr bwMode="auto">
              <a:xfrm>
                <a:off x="2011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26" name="Rectangle 136"/>
              <p:cNvSpPr>
                <a:spLocks noChangeArrowheads="1"/>
              </p:cNvSpPr>
              <p:nvPr/>
            </p:nvSpPr>
            <p:spPr bwMode="auto">
              <a:xfrm>
                <a:off x="2017" y="3750"/>
                <a:ext cx="7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27" name="Rectangle 137"/>
              <p:cNvSpPr>
                <a:spLocks noChangeArrowheads="1"/>
              </p:cNvSpPr>
              <p:nvPr/>
            </p:nvSpPr>
            <p:spPr bwMode="auto">
              <a:xfrm>
                <a:off x="2024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28" name="Rectangle 138"/>
              <p:cNvSpPr>
                <a:spLocks noChangeArrowheads="1"/>
              </p:cNvSpPr>
              <p:nvPr/>
            </p:nvSpPr>
            <p:spPr bwMode="auto">
              <a:xfrm>
                <a:off x="2081" y="3763"/>
                <a:ext cx="6" cy="32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29" name="Rectangle 139"/>
              <p:cNvSpPr>
                <a:spLocks noChangeArrowheads="1"/>
              </p:cNvSpPr>
              <p:nvPr/>
            </p:nvSpPr>
            <p:spPr bwMode="auto">
              <a:xfrm>
                <a:off x="2151" y="3775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30" name="Rectangle 140"/>
              <p:cNvSpPr>
                <a:spLocks noChangeArrowheads="1"/>
              </p:cNvSpPr>
              <p:nvPr/>
            </p:nvSpPr>
            <p:spPr bwMode="auto">
              <a:xfrm>
                <a:off x="2151" y="3750"/>
                <a:ext cx="7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31" name="Rectangle 141"/>
              <p:cNvSpPr>
                <a:spLocks noChangeArrowheads="1"/>
              </p:cNvSpPr>
              <p:nvPr/>
            </p:nvSpPr>
            <p:spPr bwMode="auto">
              <a:xfrm>
                <a:off x="2158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32" name="Rectangle 142"/>
              <p:cNvSpPr>
                <a:spLocks noChangeArrowheads="1"/>
              </p:cNvSpPr>
              <p:nvPr/>
            </p:nvSpPr>
            <p:spPr bwMode="auto">
              <a:xfrm>
                <a:off x="2215" y="3763"/>
                <a:ext cx="13" cy="32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33" name="Rectangle 143"/>
              <p:cNvSpPr>
                <a:spLocks noChangeArrowheads="1"/>
              </p:cNvSpPr>
              <p:nvPr/>
            </p:nvSpPr>
            <p:spPr bwMode="auto">
              <a:xfrm>
                <a:off x="2285" y="3775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34" name="Rectangle 144"/>
              <p:cNvSpPr>
                <a:spLocks noChangeArrowheads="1"/>
              </p:cNvSpPr>
              <p:nvPr/>
            </p:nvSpPr>
            <p:spPr bwMode="auto">
              <a:xfrm>
                <a:off x="2285" y="3750"/>
                <a:ext cx="7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35" name="Rectangle 145"/>
              <p:cNvSpPr>
                <a:spLocks noChangeArrowheads="1"/>
              </p:cNvSpPr>
              <p:nvPr/>
            </p:nvSpPr>
            <p:spPr bwMode="auto">
              <a:xfrm>
                <a:off x="2298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36" name="Rectangle 146"/>
              <p:cNvSpPr>
                <a:spLocks noChangeArrowheads="1"/>
              </p:cNvSpPr>
              <p:nvPr/>
            </p:nvSpPr>
            <p:spPr bwMode="auto">
              <a:xfrm>
                <a:off x="2323" y="3775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37" name="Rectangle 147"/>
              <p:cNvSpPr>
                <a:spLocks noChangeArrowheads="1"/>
              </p:cNvSpPr>
              <p:nvPr/>
            </p:nvSpPr>
            <p:spPr bwMode="auto">
              <a:xfrm>
                <a:off x="2330" y="3750"/>
                <a:ext cx="6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38" name="Rectangle 148"/>
              <p:cNvSpPr>
                <a:spLocks noChangeArrowheads="1"/>
              </p:cNvSpPr>
              <p:nvPr/>
            </p:nvSpPr>
            <p:spPr bwMode="auto">
              <a:xfrm>
                <a:off x="2336" y="3775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39" name="Rectangle 149"/>
              <p:cNvSpPr>
                <a:spLocks noChangeArrowheads="1"/>
              </p:cNvSpPr>
              <p:nvPr/>
            </p:nvSpPr>
            <p:spPr bwMode="auto">
              <a:xfrm>
                <a:off x="2368" y="3775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40" name="Rectangle 150"/>
              <p:cNvSpPr>
                <a:spLocks noChangeArrowheads="1"/>
              </p:cNvSpPr>
              <p:nvPr/>
            </p:nvSpPr>
            <p:spPr bwMode="auto">
              <a:xfrm>
                <a:off x="2368" y="3750"/>
                <a:ext cx="7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41" name="Rectangle 151"/>
              <p:cNvSpPr>
                <a:spLocks noChangeArrowheads="1"/>
              </p:cNvSpPr>
              <p:nvPr/>
            </p:nvSpPr>
            <p:spPr bwMode="auto">
              <a:xfrm>
                <a:off x="2375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42" name="Rectangle 152"/>
              <p:cNvSpPr>
                <a:spLocks noChangeArrowheads="1"/>
              </p:cNvSpPr>
              <p:nvPr/>
            </p:nvSpPr>
            <p:spPr bwMode="auto">
              <a:xfrm>
                <a:off x="2432" y="3763"/>
                <a:ext cx="13" cy="32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43" name="Rectangle 153"/>
              <p:cNvSpPr>
                <a:spLocks noChangeArrowheads="1"/>
              </p:cNvSpPr>
              <p:nvPr/>
            </p:nvSpPr>
            <p:spPr bwMode="auto">
              <a:xfrm>
                <a:off x="2470" y="3775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44" name="Rectangle 154"/>
              <p:cNvSpPr>
                <a:spLocks noChangeArrowheads="1"/>
              </p:cNvSpPr>
              <p:nvPr/>
            </p:nvSpPr>
            <p:spPr bwMode="auto">
              <a:xfrm>
                <a:off x="2502" y="3775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45" name="Rectangle 155"/>
              <p:cNvSpPr>
                <a:spLocks noChangeArrowheads="1"/>
              </p:cNvSpPr>
              <p:nvPr/>
            </p:nvSpPr>
            <p:spPr bwMode="auto">
              <a:xfrm>
                <a:off x="2509" y="3750"/>
                <a:ext cx="6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46" name="Rectangle 156"/>
              <p:cNvSpPr>
                <a:spLocks noChangeArrowheads="1"/>
              </p:cNvSpPr>
              <p:nvPr/>
            </p:nvSpPr>
            <p:spPr bwMode="auto">
              <a:xfrm>
                <a:off x="2509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47" name="Rectangle 157"/>
              <p:cNvSpPr>
                <a:spLocks noChangeArrowheads="1"/>
              </p:cNvSpPr>
              <p:nvPr/>
            </p:nvSpPr>
            <p:spPr bwMode="auto">
              <a:xfrm>
                <a:off x="2572" y="3763"/>
                <a:ext cx="7" cy="32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48" name="Rectangle 158"/>
              <p:cNvSpPr>
                <a:spLocks noChangeArrowheads="1"/>
              </p:cNvSpPr>
              <p:nvPr/>
            </p:nvSpPr>
            <p:spPr bwMode="auto">
              <a:xfrm>
                <a:off x="2643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49" name="Rectangle 159"/>
              <p:cNvSpPr>
                <a:spLocks noChangeArrowheads="1"/>
              </p:cNvSpPr>
              <p:nvPr/>
            </p:nvSpPr>
            <p:spPr bwMode="auto">
              <a:xfrm>
                <a:off x="2643" y="3750"/>
                <a:ext cx="6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50" name="Rectangle 160"/>
              <p:cNvSpPr>
                <a:spLocks noChangeArrowheads="1"/>
              </p:cNvSpPr>
              <p:nvPr/>
            </p:nvSpPr>
            <p:spPr bwMode="auto">
              <a:xfrm>
                <a:off x="2649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51" name="Rectangle 161"/>
              <p:cNvSpPr>
                <a:spLocks noChangeArrowheads="1"/>
              </p:cNvSpPr>
              <p:nvPr/>
            </p:nvSpPr>
            <p:spPr bwMode="auto">
              <a:xfrm>
                <a:off x="2681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52" name="Rectangle 162"/>
              <p:cNvSpPr>
                <a:spLocks noChangeArrowheads="1"/>
              </p:cNvSpPr>
              <p:nvPr/>
            </p:nvSpPr>
            <p:spPr bwMode="auto">
              <a:xfrm>
                <a:off x="2687" y="3750"/>
                <a:ext cx="7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53" name="Rectangle 163"/>
              <p:cNvSpPr>
                <a:spLocks noChangeArrowheads="1"/>
              </p:cNvSpPr>
              <p:nvPr/>
            </p:nvSpPr>
            <p:spPr bwMode="auto">
              <a:xfrm>
                <a:off x="2687" y="3775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54" name="Rectangle 164"/>
              <p:cNvSpPr>
                <a:spLocks noChangeArrowheads="1"/>
              </p:cNvSpPr>
              <p:nvPr/>
            </p:nvSpPr>
            <p:spPr bwMode="auto">
              <a:xfrm>
                <a:off x="2726" y="3750"/>
                <a:ext cx="6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55" name="Rectangle 165"/>
              <p:cNvSpPr>
                <a:spLocks noChangeArrowheads="1"/>
              </p:cNvSpPr>
              <p:nvPr/>
            </p:nvSpPr>
            <p:spPr bwMode="auto">
              <a:xfrm>
                <a:off x="2732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56" name="Rectangle 166"/>
              <p:cNvSpPr>
                <a:spLocks noChangeArrowheads="1"/>
              </p:cNvSpPr>
              <p:nvPr/>
            </p:nvSpPr>
            <p:spPr bwMode="auto">
              <a:xfrm>
                <a:off x="2789" y="3763"/>
                <a:ext cx="13" cy="32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57" name="Rectangle 167"/>
              <p:cNvSpPr>
                <a:spLocks noChangeArrowheads="1"/>
              </p:cNvSpPr>
              <p:nvPr/>
            </p:nvSpPr>
            <p:spPr bwMode="auto">
              <a:xfrm>
                <a:off x="2860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58" name="Rectangle 168"/>
              <p:cNvSpPr>
                <a:spLocks noChangeArrowheads="1"/>
              </p:cNvSpPr>
              <p:nvPr/>
            </p:nvSpPr>
            <p:spPr bwMode="auto">
              <a:xfrm>
                <a:off x="2860" y="3750"/>
                <a:ext cx="6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59" name="Rectangle 169"/>
              <p:cNvSpPr>
                <a:spLocks noChangeArrowheads="1"/>
              </p:cNvSpPr>
              <p:nvPr/>
            </p:nvSpPr>
            <p:spPr bwMode="auto">
              <a:xfrm>
                <a:off x="2866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60" name="Rectangle 170"/>
              <p:cNvSpPr>
                <a:spLocks noChangeArrowheads="1"/>
              </p:cNvSpPr>
              <p:nvPr/>
            </p:nvSpPr>
            <p:spPr bwMode="auto">
              <a:xfrm>
                <a:off x="2923" y="3763"/>
                <a:ext cx="13" cy="32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61" name="Rectangle 171"/>
              <p:cNvSpPr>
                <a:spLocks noChangeArrowheads="1"/>
              </p:cNvSpPr>
              <p:nvPr/>
            </p:nvSpPr>
            <p:spPr bwMode="auto">
              <a:xfrm>
                <a:off x="3000" y="3750"/>
                <a:ext cx="6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62" name="Rectangle 172"/>
              <p:cNvSpPr>
                <a:spLocks noChangeArrowheads="1"/>
              </p:cNvSpPr>
              <p:nvPr/>
            </p:nvSpPr>
            <p:spPr bwMode="auto">
              <a:xfrm>
                <a:off x="3006" y="3775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63" name="Rectangle 173"/>
              <p:cNvSpPr>
                <a:spLocks noChangeArrowheads="1"/>
              </p:cNvSpPr>
              <p:nvPr/>
            </p:nvSpPr>
            <p:spPr bwMode="auto">
              <a:xfrm>
                <a:off x="3038" y="3775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64" name="Rectangle 174"/>
              <p:cNvSpPr>
                <a:spLocks noChangeArrowheads="1"/>
              </p:cNvSpPr>
              <p:nvPr/>
            </p:nvSpPr>
            <p:spPr bwMode="auto">
              <a:xfrm>
                <a:off x="3038" y="3750"/>
                <a:ext cx="7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65" name="Rectangle 175"/>
              <p:cNvSpPr>
                <a:spLocks noChangeArrowheads="1"/>
              </p:cNvSpPr>
              <p:nvPr/>
            </p:nvSpPr>
            <p:spPr bwMode="auto">
              <a:xfrm>
                <a:off x="3045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66" name="Rectangle 176"/>
              <p:cNvSpPr>
                <a:spLocks noChangeArrowheads="1"/>
              </p:cNvSpPr>
              <p:nvPr/>
            </p:nvSpPr>
            <p:spPr bwMode="auto">
              <a:xfrm>
                <a:off x="3077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67" name="Rectangle 177"/>
              <p:cNvSpPr>
                <a:spLocks noChangeArrowheads="1"/>
              </p:cNvSpPr>
              <p:nvPr/>
            </p:nvSpPr>
            <p:spPr bwMode="auto">
              <a:xfrm>
                <a:off x="3083" y="3750"/>
                <a:ext cx="6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68" name="Rectangle 178"/>
              <p:cNvSpPr>
                <a:spLocks noChangeArrowheads="1"/>
              </p:cNvSpPr>
              <p:nvPr/>
            </p:nvSpPr>
            <p:spPr bwMode="auto">
              <a:xfrm>
                <a:off x="3089" y="3775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69" name="Rectangle 179"/>
              <p:cNvSpPr>
                <a:spLocks noChangeArrowheads="1"/>
              </p:cNvSpPr>
              <p:nvPr/>
            </p:nvSpPr>
            <p:spPr bwMode="auto">
              <a:xfrm>
                <a:off x="3147" y="3763"/>
                <a:ext cx="6" cy="32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70" name="Rectangle 180"/>
              <p:cNvSpPr>
                <a:spLocks noChangeArrowheads="1"/>
              </p:cNvSpPr>
              <p:nvPr/>
            </p:nvSpPr>
            <p:spPr bwMode="auto">
              <a:xfrm>
                <a:off x="3217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71" name="Rectangle 181"/>
              <p:cNvSpPr>
                <a:spLocks noChangeArrowheads="1"/>
              </p:cNvSpPr>
              <p:nvPr/>
            </p:nvSpPr>
            <p:spPr bwMode="auto">
              <a:xfrm>
                <a:off x="3217" y="3750"/>
                <a:ext cx="6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72" name="Rectangle 182"/>
              <p:cNvSpPr>
                <a:spLocks noChangeArrowheads="1"/>
              </p:cNvSpPr>
              <p:nvPr/>
            </p:nvSpPr>
            <p:spPr bwMode="auto">
              <a:xfrm>
                <a:off x="3223" y="3775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73" name="Rectangle 183"/>
              <p:cNvSpPr>
                <a:spLocks noChangeArrowheads="1"/>
              </p:cNvSpPr>
              <p:nvPr/>
            </p:nvSpPr>
            <p:spPr bwMode="auto">
              <a:xfrm>
                <a:off x="3230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74" name="Rectangle 184"/>
              <p:cNvSpPr>
                <a:spLocks noChangeArrowheads="1"/>
              </p:cNvSpPr>
              <p:nvPr/>
            </p:nvSpPr>
            <p:spPr bwMode="auto">
              <a:xfrm>
                <a:off x="3230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75" name="Rectangle 185"/>
              <p:cNvSpPr>
                <a:spLocks noChangeArrowheads="1"/>
              </p:cNvSpPr>
              <p:nvPr/>
            </p:nvSpPr>
            <p:spPr bwMode="auto">
              <a:xfrm>
                <a:off x="3281" y="3763"/>
                <a:ext cx="13" cy="32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76" name="Rectangle 186"/>
              <p:cNvSpPr>
                <a:spLocks noChangeArrowheads="1"/>
              </p:cNvSpPr>
              <p:nvPr/>
            </p:nvSpPr>
            <p:spPr bwMode="auto">
              <a:xfrm>
                <a:off x="3294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77" name="Rectangle 187"/>
              <p:cNvSpPr>
                <a:spLocks noChangeArrowheads="1"/>
              </p:cNvSpPr>
              <p:nvPr/>
            </p:nvSpPr>
            <p:spPr bwMode="auto">
              <a:xfrm>
                <a:off x="3351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78" name="Rectangle 188"/>
              <p:cNvSpPr>
                <a:spLocks noChangeArrowheads="1"/>
              </p:cNvSpPr>
              <p:nvPr/>
            </p:nvSpPr>
            <p:spPr bwMode="auto">
              <a:xfrm>
                <a:off x="3351" y="3750"/>
                <a:ext cx="6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79" name="Rectangle 189"/>
              <p:cNvSpPr>
                <a:spLocks noChangeArrowheads="1"/>
              </p:cNvSpPr>
              <p:nvPr/>
            </p:nvSpPr>
            <p:spPr bwMode="auto">
              <a:xfrm>
                <a:off x="3364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80" name="Rectangle 190"/>
              <p:cNvSpPr>
                <a:spLocks noChangeArrowheads="1"/>
              </p:cNvSpPr>
              <p:nvPr/>
            </p:nvSpPr>
            <p:spPr bwMode="auto">
              <a:xfrm>
                <a:off x="3389" y="3775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81" name="Rectangle 191"/>
              <p:cNvSpPr>
                <a:spLocks noChangeArrowheads="1"/>
              </p:cNvSpPr>
              <p:nvPr/>
            </p:nvSpPr>
            <p:spPr bwMode="auto">
              <a:xfrm>
                <a:off x="3396" y="3750"/>
                <a:ext cx="6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82" name="Rectangle 192"/>
              <p:cNvSpPr>
                <a:spLocks noChangeArrowheads="1"/>
              </p:cNvSpPr>
              <p:nvPr/>
            </p:nvSpPr>
            <p:spPr bwMode="auto">
              <a:xfrm>
                <a:off x="3402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83" name="Rectangle 193"/>
              <p:cNvSpPr>
                <a:spLocks noChangeArrowheads="1"/>
              </p:cNvSpPr>
              <p:nvPr/>
            </p:nvSpPr>
            <p:spPr bwMode="auto">
              <a:xfrm>
                <a:off x="3434" y="3750"/>
                <a:ext cx="6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84" name="Rectangle 194"/>
              <p:cNvSpPr>
                <a:spLocks noChangeArrowheads="1"/>
              </p:cNvSpPr>
              <p:nvPr/>
            </p:nvSpPr>
            <p:spPr bwMode="auto">
              <a:xfrm>
                <a:off x="3440" y="3775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85" name="Rectangle 195"/>
              <p:cNvSpPr>
                <a:spLocks noChangeArrowheads="1"/>
              </p:cNvSpPr>
              <p:nvPr/>
            </p:nvSpPr>
            <p:spPr bwMode="auto">
              <a:xfrm>
                <a:off x="3498" y="3763"/>
                <a:ext cx="13" cy="32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86" name="Rectangle 196"/>
              <p:cNvSpPr>
                <a:spLocks noChangeArrowheads="1"/>
              </p:cNvSpPr>
              <p:nvPr/>
            </p:nvSpPr>
            <p:spPr bwMode="auto">
              <a:xfrm>
                <a:off x="3568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87" name="Rectangle 197"/>
              <p:cNvSpPr>
                <a:spLocks noChangeArrowheads="1"/>
              </p:cNvSpPr>
              <p:nvPr/>
            </p:nvSpPr>
            <p:spPr bwMode="auto">
              <a:xfrm>
                <a:off x="3574" y="3750"/>
                <a:ext cx="7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88" name="Rectangle 198"/>
              <p:cNvSpPr>
                <a:spLocks noChangeArrowheads="1"/>
              </p:cNvSpPr>
              <p:nvPr/>
            </p:nvSpPr>
            <p:spPr bwMode="auto">
              <a:xfrm>
                <a:off x="3581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89" name="Rectangle 199"/>
              <p:cNvSpPr>
                <a:spLocks noChangeArrowheads="1"/>
              </p:cNvSpPr>
              <p:nvPr/>
            </p:nvSpPr>
            <p:spPr bwMode="auto">
              <a:xfrm>
                <a:off x="3638" y="3763"/>
                <a:ext cx="7" cy="32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90" name="Rectangle 200"/>
              <p:cNvSpPr>
                <a:spLocks noChangeArrowheads="1"/>
              </p:cNvSpPr>
              <p:nvPr/>
            </p:nvSpPr>
            <p:spPr bwMode="auto">
              <a:xfrm>
                <a:off x="3708" y="3750"/>
                <a:ext cx="7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91" name="Rectangle 201"/>
              <p:cNvSpPr>
                <a:spLocks noChangeArrowheads="1"/>
              </p:cNvSpPr>
              <p:nvPr/>
            </p:nvSpPr>
            <p:spPr bwMode="auto">
              <a:xfrm>
                <a:off x="3715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92" name="Rectangle 202"/>
              <p:cNvSpPr>
                <a:spLocks noChangeArrowheads="1"/>
              </p:cNvSpPr>
              <p:nvPr/>
            </p:nvSpPr>
            <p:spPr bwMode="auto">
              <a:xfrm>
                <a:off x="3747" y="3775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93" name="Rectangle 203"/>
              <p:cNvSpPr>
                <a:spLocks noChangeArrowheads="1"/>
              </p:cNvSpPr>
              <p:nvPr/>
            </p:nvSpPr>
            <p:spPr bwMode="auto">
              <a:xfrm>
                <a:off x="3753" y="3750"/>
                <a:ext cx="6" cy="45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94" name="Rectangle 204"/>
              <p:cNvSpPr>
                <a:spLocks noChangeArrowheads="1"/>
              </p:cNvSpPr>
              <p:nvPr/>
            </p:nvSpPr>
            <p:spPr bwMode="auto">
              <a:xfrm>
                <a:off x="3753" y="3775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7877" name="Rectangle 206"/>
            <p:cNvSpPr>
              <a:spLocks noChangeArrowheads="1"/>
            </p:cNvSpPr>
            <p:nvPr/>
          </p:nvSpPr>
          <p:spPr bwMode="auto">
            <a:xfrm>
              <a:off x="3785" y="3775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78" name="Rectangle 207"/>
            <p:cNvSpPr>
              <a:spLocks noChangeArrowheads="1"/>
            </p:cNvSpPr>
            <p:nvPr/>
          </p:nvSpPr>
          <p:spPr bwMode="auto">
            <a:xfrm>
              <a:off x="3791" y="3750"/>
              <a:ext cx="7" cy="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79" name="Rectangle 208"/>
            <p:cNvSpPr>
              <a:spLocks noChangeArrowheads="1"/>
            </p:cNvSpPr>
            <p:nvPr/>
          </p:nvSpPr>
          <p:spPr bwMode="auto">
            <a:xfrm>
              <a:off x="3855" y="3763"/>
              <a:ext cx="13" cy="32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81" name="Rectangle 209"/>
            <p:cNvSpPr>
              <a:spLocks noChangeArrowheads="1"/>
            </p:cNvSpPr>
            <p:nvPr/>
          </p:nvSpPr>
          <p:spPr bwMode="auto">
            <a:xfrm>
              <a:off x="3900" y="3775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82" name="Rectangle 210"/>
            <p:cNvSpPr>
              <a:spLocks noChangeArrowheads="1"/>
            </p:cNvSpPr>
            <p:nvPr/>
          </p:nvSpPr>
          <p:spPr bwMode="auto">
            <a:xfrm>
              <a:off x="3925" y="3775"/>
              <a:ext cx="7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83" name="Rectangle 211"/>
            <p:cNvSpPr>
              <a:spLocks noChangeArrowheads="1"/>
            </p:cNvSpPr>
            <p:nvPr/>
          </p:nvSpPr>
          <p:spPr bwMode="auto">
            <a:xfrm>
              <a:off x="3925" y="3750"/>
              <a:ext cx="7" cy="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84" name="Rectangle 212"/>
            <p:cNvSpPr>
              <a:spLocks noChangeArrowheads="1"/>
            </p:cNvSpPr>
            <p:nvPr/>
          </p:nvSpPr>
          <p:spPr bwMode="auto">
            <a:xfrm>
              <a:off x="3932" y="3775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85" name="Rectangle 213"/>
            <p:cNvSpPr>
              <a:spLocks noChangeArrowheads="1"/>
            </p:cNvSpPr>
            <p:nvPr/>
          </p:nvSpPr>
          <p:spPr bwMode="auto">
            <a:xfrm>
              <a:off x="3938" y="3775"/>
              <a:ext cx="7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86" name="Rectangle 214"/>
            <p:cNvSpPr>
              <a:spLocks noChangeArrowheads="1"/>
            </p:cNvSpPr>
            <p:nvPr/>
          </p:nvSpPr>
          <p:spPr bwMode="auto">
            <a:xfrm>
              <a:off x="3989" y="3763"/>
              <a:ext cx="13" cy="32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87" name="Rectangle 215"/>
            <p:cNvSpPr>
              <a:spLocks noChangeArrowheads="1"/>
            </p:cNvSpPr>
            <p:nvPr/>
          </p:nvSpPr>
          <p:spPr bwMode="auto">
            <a:xfrm>
              <a:off x="4059" y="3775"/>
              <a:ext cx="7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88" name="Rectangle 216"/>
            <p:cNvSpPr>
              <a:spLocks noChangeArrowheads="1"/>
            </p:cNvSpPr>
            <p:nvPr/>
          </p:nvSpPr>
          <p:spPr bwMode="auto">
            <a:xfrm>
              <a:off x="4066" y="3750"/>
              <a:ext cx="6" cy="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89" name="Rectangle 217"/>
            <p:cNvSpPr>
              <a:spLocks noChangeArrowheads="1"/>
            </p:cNvSpPr>
            <p:nvPr/>
          </p:nvSpPr>
          <p:spPr bwMode="auto">
            <a:xfrm>
              <a:off x="4072" y="3775"/>
              <a:ext cx="7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90" name="Rectangle 218"/>
            <p:cNvSpPr>
              <a:spLocks noChangeArrowheads="1"/>
            </p:cNvSpPr>
            <p:nvPr/>
          </p:nvSpPr>
          <p:spPr bwMode="auto">
            <a:xfrm>
              <a:off x="4104" y="3775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91" name="Rectangle 219"/>
            <p:cNvSpPr>
              <a:spLocks noChangeArrowheads="1"/>
            </p:cNvSpPr>
            <p:nvPr/>
          </p:nvSpPr>
          <p:spPr bwMode="auto">
            <a:xfrm>
              <a:off x="4104" y="3750"/>
              <a:ext cx="6" cy="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92" name="Rectangle 220"/>
            <p:cNvSpPr>
              <a:spLocks noChangeArrowheads="1"/>
            </p:cNvSpPr>
            <p:nvPr/>
          </p:nvSpPr>
          <p:spPr bwMode="auto">
            <a:xfrm>
              <a:off x="4110" y="3775"/>
              <a:ext cx="7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Rectangle 221"/>
            <p:cNvSpPr>
              <a:spLocks noChangeArrowheads="1"/>
            </p:cNvSpPr>
            <p:nvPr/>
          </p:nvSpPr>
          <p:spPr bwMode="auto">
            <a:xfrm>
              <a:off x="4149" y="3750"/>
              <a:ext cx="6" cy="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Rectangle 222"/>
            <p:cNvSpPr>
              <a:spLocks noChangeArrowheads="1"/>
            </p:cNvSpPr>
            <p:nvPr/>
          </p:nvSpPr>
          <p:spPr bwMode="auto">
            <a:xfrm>
              <a:off x="4155" y="3775"/>
              <a:ext cx="7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Rectangle 223"/>
            <p:cNvSpPr>
              <a:spLocks noChangeArrowheads="1"/>
            </p:cNvSpPr>
            <p:nvPr/>
          </p:nvSpPr>
          <p:spPr bwMode="auto">
            <a:xfrm>
              <a:off x="4213" y="3763"/>
              <a:ext cx="6" cy="32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Rectangle 224"/>
            <p:cNvSpPr>
              <a:spLocks noChangeArrowheads="1"/>
            </p:cNvSpPr>
            <p:nvPr/>
          </p:nvSpPr>
          <p:spPr bwMode="auto">
            <a:xfrm>
              <a:off x="4283" y="3775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Rectangle 225"/>
            <p:cNvSpPr>
              <a:spLocks noChangeArrowheads="1"/>
            </p:cNvSpPr>
            <p:nvPr/>
          </p:nvSpPr>
          <p:spPr bwMode="auto">
            <a:xfrm>
              <a:off x="4283" y="3750"/>
              <a:ext cx="6" cy="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Rectangle 226"/>
            <p:cNvSpPr>
              <a:spLocks noChangeArrowheads="1"/>
            </p:cNvSpPr>
            <p:nvPr/>
          </p:nvSpPr>
          <p:spPr bwMode="auto">
            <a:xfrm>
              <a:off x="4289" y="3775"/>
              <a:ext cx="7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Rectangle 227"/>
            <p:cNvSpPr>
              <a:spLocks noChangeArrowheads="1"/>
            </p:cNvSpPr>
            <p:nvPr/>
          </p:nvSpPr>
          <p:spPr bwMode="auto">
            <a:xfrm>
              <a:off x="4347" y="3763"/>
              <a:ext cx="12" cy="32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Rectangle 228"/>
            <p:cNvSpPr>
              <a:spLocks noChangeArrowheads="1"/>
            </p:cNvSpPr>
            <p:nvPr/>
          </p:nvSpPr>
          <p:spPr bwMode="auto">
            <a:xfrm>
              <a:off x="4417" y="3750"/>
              <a:ext cx="6" cy="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Rectangle 229"/>
            <p:cNvSpPr>
              <a:spLocks noChangeArrowheads="1"/>
            </p:cNvSpPr>
            <p:nvPr/>
          </p:nvSpPr>
          <p:spPr bwMode="auto">
            <a:xfrm>
              <a:off x="4430" y="3775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Rectangle 230"/>
            <p:cNvSpPr>
              <a:spLocks noChangeArrowheads="1"/>
            </p:cNvSpPr>
            <p:nvPr/>
          </p:nvSpPr>
          <p:spPr bwMode="auto">
            <a:xfrm>
              <a:off x="4455" y="3775"/>
              <a:ext cx="7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Rectangle 231"/>
            <p:cNvSpPr>
              <a:spLocks noChangeArrowheads="1"/>
            </p:cNvSpPr>
            <p:nvPr/>
          </p:nvSpPr>
          <p:spPr bwMode="auto">
            <a:xfrm>
              <a:off x="4462" y="3750"/>
              <a:ext cx="6" cy="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Rectangle 232"/>
            <p:cNvSpPr>
              <a:spLocks noChangeArrowheads="1"/>
            </p:cNvSpPr>
            <p:nvPr/>
          </p:nvSpPr>
          <p:spPr bwMode="auto">
            <a:xfrm>
              <a:off x="4468" y="3775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Rectangle 233"/>
            <p:cNvSpPr>
              <a:spLocks noChangeArrowheads="1"/>
            </p:cNvSpPr>
            <p:nvPr/>
          </p:nvSpPr>
          <p:spPr bwMode="auto">
            <a:xfrm>
              <a:off x="4500" y="3775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Rectangle 234"/>
            <p:cNvSpPr>
              <a:spLocks noChangeArrowheads="1"/>
            </p:cNvSpPr>
            <p:nvPr/>
          </p:nvSpPr>
          <p:spPr bwMode="auto">
            <a:xfrm>
              <a:off x="4500" y="3750"/>
              <a:ext cx="6" cy="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Rectangle 235"/>
            <p:cNvSpPr>
              <a:spLocks noChangeArrowheads="1"/>
            </p:cNvSpPr>
            <p:nvPr/>
          </p:nvSpPr>
          <p:spPr bwMode="auto">
            <a:xfrm>
              <a:off x="4564" y="3763"/>
              <a:ext cx="12" cy="32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Rectangle 236"/>
            <p:cNvSpPr>
              <a:spLocks noChangeArrowheads="1"/>
            </p:cNvSpPr>
            <p:nvPr/>
          </p:nvSpPr>
          <p:spPr bwMode="auto">
            <a:xfrm>
              <a:off x="4608" y="3750"/>
              <a:ext cx="7" cy="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Rectangle 237"/>
            <p:cNvSpPr>
              <a:spLocks noChangeArrowheads="1"/>
            </p:cNvSpPr>
            <p:nvPr/>
          </p:nvSpPr>
          <p:spPr bwMode="auto">
            <a:xfrm>
              <a:off x="4615" y="3775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Rectangle 238"/>
            <p:cNvSpPr>
              <a:spLocks noChangeArrowheads="1"/>
            </p:cNvSpPr>
            <p:nvPr/>
          </p:nvSpPr>
          <p:spPr bwMode="auto">
            <a:xfrm>
              <a:off x="4634" y="3775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Rectangle 239"/>
            <p:cNvSpPr>
              <a:spLocks noChangeArrowheads="1"/>
            </p:cNvSpPr>
            <p:nvPr/>
          </p:nvSpPr>
          <p:spPr bwMode="auto">
            <a:xfrm>
              <a:off x="4640" y="3750"/>
              <a:ext cx="7" cy="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Rectangle 240"/>
            <p:cNvSpPr>
              <a:spLocks noChangeArrowheads="1"/>
            </p:cNvSpPr>
            <p:nvPr/>
          </p:nvSpPr>
          <p:spPr bwMode="auto">
            <a:xfrm>
              <a:off x="4640" y="3775"/>
              <a:ext cx="7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Rectangle 241"/>
            <p:cNvSpPr>
              <a:spLocks noChangeArrowheads="1"/>
            </p:cNvSpPr>
            <p:nvPr/>
          </p:nvSpPr>
          <p:spPr bwMode="auto">
            <a:xfrm>
              <a:off x="4653" y="3775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Rectangle 242"/>
            <p:cNvSpPr>
              <a:spLocks noChangeArrowheads="1"/>
            </p:cNvSpPr>
            <p:nvPr/>
          </p:nvSpPr>
          <p:spPr bwMode="auto">
            <a:xfrm>
              <a:off x="4704" y="3775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Rectangle 243"/>
            <p:cNvSpPr>
              <a:spLocks noChangeArrowheads="1"/>
            </p:cNvSpPr>
            <p:nvPr/>
          </p:nvSpPr>
          <p:spPr bwMode="auto">
            <a:xfrm>
              <a:off x="4704" y="3750"/>
              <a:ext cx="6" cy="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Rectangle 244"/>
            <p:cNvSpPr>
              <a:spLocks noChangeArrowheads="1"/>
            </p:cNvSpPr>
            <p:nvPr/>
          </p:nvSpPr>
          <p:spPr bwMode="auto">
            <a:xfrm>
              <a:off x="4710" y="3775"/>
              <a:ext cx="7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Rectangle 245"/>
            <p:cNvSpPr>
              <a:spLocks noChangeArrowheads="1"/>
            </p:cNvSpPr>
            <p:nvPr/>
          </p:nvSpPr>
          <p:spPr bwMode="auto">
            <a:xfrm>
              <a:off x="4755" y="3775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Rectangle 246"/>
            <p:cNvSpPr>
              <a:spLocks noChangeArrowheads="1"/>
            </p:cNvSpPr>
            <p:nvPr/>
          </p:nvSpPr>
          <p:spPr bwMode="auto">
            <a:xfrm>
              <a:off x="4768" y="3775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Rectangle 247"/>
            <p:cNvSpPr>
              <a:spLocks noChangeArrowheads="1"/>
            </p:cNvSpPr>
            <p:nvPr/>
          </p:nvSpPr>
          <p:spPr bwMode="auto">
            <a:xfrm>
              <a:off x="4774" y="3750"/>
              <a:ext cx="7" cy="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Rectangle 248"/>
            <p:cNvSpPr>
              <a:spLocks noChangeArrowheads="1"/>
            </p:cNvSpPr>
            <p:nvPr/>
          </p:nvSpPr>
          <p:spPr bwMode="auto">
            <a:xfrm>
              <a:off x="4781" y="3775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Rectangle 249"/>
            <p:cNvSpPr>
              <a:spLocks noChangeArrowheads="1"/>
            </p:cNvSpPr>
            <p:nvPr/>
          </p:nvSpPr>
          <p:spPr bwMode="auto">
            <a:xfrm>
              <a:off x="4838" y="3775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Rectangle 250"/>
            <p:cNvSpPr>
              <a:spLocks noChangeArrowheads="1"/>
            </p:cNvSpPr>
            <p:nvPr/>
          </p:nvSpPr>
          <p:spPr bwMode="auto">
            <a:xfrm>
              <a:off x="4838" y="3750"/>
              <a:ext cx="6" cy="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Rectangle 251"/>
            <p:cNvSpPr>
              <a:spLocks noChangeArrowheads="1"/>
            </p:cNvSpPr>
            <p:nvPr/>
          </p:nvSpPr>
          <p:spPr bwMode="auto">
            <a:xfrm>
              <a:off x="4844" y="3775"/>
              <a:ext cx="7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Rectangle 252"/>
            <p:cNvSpPr>
              <a:spLocks noChangeArrowheads="1"/>
            </p:cNvSpPr>
            <p:nvPr/>
          </p:nvSpPr>
          <p:spPr bwMode="auto">
            <a:xfrm>
              <a:off x="4851" y="3775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Rectangle 253"/>
            <p:cNvSpPr>
              <a:spLocks noChangeArrowheads="1"/>
            </p:cNvSpPr>
            <p:nvPr/>
          </p:nvSpPr>
          <p:spPr bwMode="auto">
            <a:xfrm>
              <a:off x="4883" y="3750"/>
              <a:ext cx="6" cy="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Rectangle 254"/>
            <p:cNvSpPr>
              <a:spLocks noChangeArrowheads="1"/>
            </p:cNvSpPr>
            <p:nvPr/>
          </p:nvSpPr>
          <p:spPr bwMode="auto">
            <a:xfrm>
              <a:off x="4902" y="3775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Rectangle 255"/>
            <p:cNvSpPr>
              <a:spLocks noChangeArrowheads="1"/>
            </p:cNvSpPr>
            <p:nvPr/>
          </p:nvSpPr>
          <p:spPr bwMode="auto">
            <a:xfrm>
              <a:off x="4908" y="3750"/>
              <a:ext cx="7" cy="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Rectangle 256"/>
            <p:cNvSpPr>
              <a:spLocks noChangeArrowheads="1"/>
            </p:cNvSpPr>
            <p:nvPr/>
          </p:nvSpPr>
          <p:spPr bwMode="auto">
            <a:xfrm>
              <a:off x="4908" y="3775"/>
              <a:ext cx="7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Rectangle 257"/>
            <p:cNvSpPr>
              <a:spLocks noChangeArrowheads="1"/>
            </p:cNvSpPr>
            <p:nvPr/>
          </p:nvSpPr>
          <p:spPr bwMode="auto">
            <a:xfrm>
              <a:off x="4927" y="3750"/>
              <a:ext cx="7" cy="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Rectangle 258"/>
            <p:cNvSpPr>
              <a:spLocks noChangeArrowheads="1"/>
            </p:cNvSpPr>
            <p:nvPr/>
          </p:nvSpPr>
          <p:spPr bwMode="auto">
            <a:xfrm>
              <a:off x="4934" y="3775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Rectangle 259"/>
            <p:cNvSpPr>
              <a:spLocks noChangeArrowheads="1"/>
            </p:cNvSpPr>
            <p:nvPr/>
          </p:nvSpPr>
          <p:spPr bwMode="auto">
            <a:xfrm>
              <a:off x="4940" y="3763"/>
              <a:ext cx="13" cy="32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Rectangle 260"/>
            <p:cNvSpPr>
              <a:spLocks noChangeArrowheads="1"/>
            </p:cNvSpPr>
            <p:nvPr/>
          </p:nvSpPr>
          <p:spPr bwMode="auto">
            <a:xfrm>
              <a:off x="4953" y="3763"/>
              <a:ext cx="13" cy="32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Rectangle 261"/>
            <p:cNvSpPr>
              <a:spLocks noChangeArrowheads="1"/>
            </p:cNvSpPr>
            <p:nvPr/>
          </p:nvSpPr>
          <p:spPr bwMode="auto">
            <a:xfrm>
              <a:off x="4972" y="3775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Rectangle 262"/>
            <p:cNvSpPr>
              <a:spLocks noChangeArrowheads="1"/>
            </p:cNvSpPr>
            <p:nvPr/>
          </p:nvSpPr>
          <p:spPr bwMode="auto">
            <a:xfrm>
              <a:off x="4972" y="3750"/>
              <a:ext cx="6" cy="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Rectangle 263"/>
            <p:cNvSpPr>
              <a:spLocks noChangeArrowheads="1"/>
            </p:cNvSpPr>
            <p:nvPr/>
          </p:nvSpPr>
          <p:spPr bwMode="auto">
            <a:xfrm>
              <a:off x="4991" y="3775"/>
              <a:ext cx="7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Rectangle 264"/>
            <p:cNvSpPr>
              <a:spLocks noChangeArrowheads="1"/>
            </p:cNvSpPr>
            <p:nvPr/>
          </p:nvSpPr>
          <p:spPr bwMode="auto">
            <a:xfrm>
              <a:off x="4998" y="3750"/>
              <a:ext cx="6" cy="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13" name="Rectangle 265"/>
            <p:cNvSpPr>
              <a:spLocks noChangeArrowheads="1"/>
            </p:cNvSpPr>
            <p:nvPr/>
          </p:nvSpPr>
          <p:spPr bwMode="auto">
            <a:xfrm>
              <a:off x="4998" y="3775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29" name="Rectangle 266"/>
            <p:cNvSpPr>
              <a:spLocks noChangeArrowheads="1"/>
            </p:cNvSpPr>
            <p:nvPr/>
          </p:nvSpPr>
          <p:spPr bwMode="auto">
            <a:xfrm>
              <a:off x="5061" y="3775"/>
              <a:ext cx="7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30" name="Rectangle 267"/>
            <p:cNvSpPr>
              <a:spLocks noChangeArrowheads="1"/>
            </p:cNvSpPr>
            <p:nvPr/>
          </p:nvSpPr>
          <p:spPr bwMode="auto">
            <a:xfrm>
              <a:off x="5061" y="3750"/>
              <a:ext cx="7" cy="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22" name="Rectangle 268"/>
            <p:cNvSpPr>
              <a:spLocks noChangeArrowheads="1"/>
            </p:cNvSpPr>
            <p:nvPr/>
          </p:nvSpPr>
          <p:spPr bwMode="auto">
            <a:xfrm>
              <a:off x="5068" y="3775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23" name="Rectangle 269"/>
            <p:cNvSpPr>
              <a:spLocks noChangeArrowheads="1"/>
            </p:cNvSpPr>
            <p:nvPr/>
          </p:nvSpPr>
          <p:spPr bwMode="auto">
            <a:xfrm>
              <a:off x="5068" y="3775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24" name="Rectangle 270"/>
            <p:cNvSpPr>
              <a:spLocks noChangeArrowheads="1"/>
            </p:cNvSpPr>
            <p:nvPr/>
          </p:nvSpPr>
          <p:spPr bwMode="auto">
            <a:xfrm>
              <a:off x="5074" y="3763"/>
              <a:ext cx="13" cy="32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64" name="Rectangle 271"/>
            <p:cNvSpPr>
              <a:spLocks noChangeArrowheads="1"/>
            </p:cNvSpPr>
            <p:nvPr/>
          </p:nvSpPr>
          <p:spPr bwMode="auto">
            <a:xfrm>
              <a:off x="5125" y="3775"/>
              <a:ext cx="7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965" name="Rectangle 272"/>
            <p:cNvSpPr>
              <a:spLocks noChangeArrowheads="1"/>
            </p:cNvSpPr>
            <p:nvPr/>
          </p:nvSpPr>
          <p:spPr bwMode="auto">
            <a:xfrm>
              <a:off x="5132" y="3763"/>
              <a:ext cx="6" cy="32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08" name="TextBox 607"/>
          <p:cNvSpPr txBox="1"/>
          <p:nvPr/>
        </p:nvSpPr>
        <p:spPr>
          <a:xfrm>
            <a:off x="903984" y="3864154"/>
            <a:ext cx="189065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- 21.3 cm</a:t>
            </a:r>
            <a:endParaRPr lang="en-US" sz="18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9" name="TextBox 548"/>
          <p:cNvSpPr txBox="1"/>
          <p:nvPr/>
        </p:nvSpPr>
        <p:spPr>
          <a:xfrm>
            <a:off x="866854" y="1191233"/>
            <a:ext cx="9382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= 0</a:t>
            </a:r>
            <a:endParaRPr lang="en-US" sz="18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895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1938"/>
            <a:ext cx="9144000" cy="38735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 1 Optics </a:t>
            </a:r>
            <a:r>
              <a:rPr lang="en-US" sz="3200" b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Adjusted Body Gradients</a:t>
            </a:r>
            <a:endParaRPr lang="en-US" sz="3200" b="0" spc="-15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6" name="Right Arrow 375"/>
          <p:cNvSpPr/>
          <p:nvPr/>
        </p:nvSpPr>
        <p:spPr bwMode="auto">
          <a:xfrm rot="16200000" flipV="1">
            <a:off x="2498414" y="5832065"/>
            <a:ext cx="280306" cy="186527"/>
          </a:xfrm>
          <a:prstGeom prst="rightArrow">
            <a:avLst/>
          </a:prstGeom>
          <a:solidFill>
            <a:srgbClr val="9999FF"/>
          </a:solidFill>
          <a:ln w="12699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endParaRPr>
          </a:p>
        </p:txBody>
      </p:sp>
      <p:sp>
        <p:nvSpPr>
          <p:cNvPr id="377" name="Right Arrow 376"/>
          <p:cNvSpPr/>
          <p:nvPr/>
        </p:nvSpPr>
        <p:spPr bwMode="auto">
          <a:xfrm rot="16200000" flipV="1">
            <a:off x="6479021" y="5832064"/>
            <a:ext cx="280306" cy="186527"/>
          </a:xfrm>
          <a:prstGeom prst="rightArrow">
            <a:avLst/>
          </a:prstGeom>
          <a:solidFill>
            <a:srgbClr val="9999FF"/>
          </a:solidFill>
          <a:ln w="12699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endParaRPr>
          </a:p>
        </p:txBody>
      </p:sp>
      <p:sp>
        <p:nvSpPr>
          <p:cNvPr id="378" name="Right Arrow 377"/>
          <p:cNvSpPr/>
          <p:nvPr/>
        </p:nvSpPr>
        <p:spPr bwMode="auto">
          <a:xfrm rot="16200000" flipV="1">
            <a:off x="4484010" y="5843451"/>
            <a:ext cx="280306" cy="186527"/>
          </a:xfrm>
          <a:prstGeom prst="rightArrow">
            <a:avLst/>
          </a:prstGeom>
          <a:solidFill>
            <a:srgbClr val="9999FF"/>
          </a:solidFill>
          <a:ln w="12699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endParaRPr>
          </a:p>
        </p:txBody>
      </p:sp>
      <p:sp>
        <p:nvSpPr>
          <p:cNvPr id="68120" name="TextBox 68119"/>
          <p:cNvSpPr txBox="1"/>
          <p:nvPr/>
        </p:nvSpPr>
        <p:spPr>
          <a:xfrm>
            <a:off x="2392414" y="6028451"/>
            <a:ext cx="5304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1A11</a:t>
            </a:r>
          </a:p>
        </p:txBody>
      </p:sp>
      <p:sp>
        <p:nvSpPr>
          <p:cNvPr id="380" name="TextBox 379"/>
          <p:cNvSpPr txBox="1"/>
          <p:nvPr/>
        </p:nvSpPr>
        <p:spPr>
          <a:xfrm>
            <a:off x="4386484" y="6076868"/>
            <a:ext cx="642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1A21</a:t>
            </a:r>
          </a:p>
        </p:txBody>
      </p:sp>
      <p:sp>
        <p:nvSpPr>
          <p:cNvPr id="381" name="TextBox 380"/>
          <p:cNvSpPr txBox="1"/>
          <p:nvPr/>
        </p:nvSpPr>
        <p:spPr>
          <a:xfrm>
            <a:off x="6398050" y="6028741"/>
            <a:ext cx="612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1A31</a:t>
            </a:r>
          </a:p>
        </p:txBody>
      </p:sp>
      <p:sp>
        <p:nvSpPr>
          <p:cNvPr id="232" name="Footer Placeholder 3"/>
          <p:cNvSpPr txBox="1">
            <a:spLocks/>
          </p:cNvSpPr>
          <p:nvPr/>
        </p:nvSpPr>
        <p:spPr bwMode="auto">
          <a:xfrm>
            <a:off x="6700078" y="6530498"/>
            <a:ext cx="1948908" cy="238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9pPr>
          </a:lstStyle>
          <a:p>
            <a:pPr>
              <a:defRPr/>
            </a:pPr>
            <a:r>
              <a:rPr lang="en-US" sz="1100" dirty="0">
                <a:solidFill>
                  <a:srgbClr val="7030A0"/>
                </a:solidFill>
              </a:rPr>
              <a:t>BT </a:t>
            </a:r>
            <a:r>
              <a:rPr lang="en-US" sz="1100" dirty="0" err="1">
                <a:solidFill>
                  <a:srgbClr val="7030A0"/>
                </a:solidFill>
              </a:rPr>
              <a:t>Mtg.April</a:t>
            </a:r>
            <a:r>
              <a:rPr lang="en-US" sz="1100" dirty="0">
                <a:solidFill>
                  <a:srgbClr val="7030A0"/>
                </a:solidFill>
              </a:rPr>
              <a:t> 28, 2020 </a:t>
            </a:r>
          </a:p>
        </p:txBody>
      </p:sp>
      <p:grpSp>
        <p:nvGrpSpPr>
          <p:cNvPr id="68135" name="Group 68134"/>
          <p:cNvGrpSpPr/>
          <p:nvPr/>
        </p:nvGrpSpPr>
        <p:grpSpPr>
          <a:xfrm>
            <a:off x="2403781" y="1136240"/>
            <a:ext cx="4328016" cy="1990725"/>
            <a:chOff x="2474661" y="1073151"/>
            <a:chExt cx="4328016" cy="1990725"/>
          </a:xfrm>
        </p:grpSpPr>
        <p:grpSp>
          <p:nvGrpSpPr>
            <p:cNvPr id="333" name="Group 176"/>
            <p:cNvGrpSpPr>
              <a:grpSpLocks noChangeAspect="1"/>
            </p:cNvGrpSpPr>
            <p:nvPr/>
          </p:nvGrpSpPr>
          <p:grpSpPr bwMode="auto">
            <a:xfrm>
              <a:off x="2474661" y="1073151"/>
              <a:ext cx="4328016" cy="1990725"/>
              <a:chOff x="1363" y="613"/>
              <a:chExt cx="3102" cy="1254"/>
            </a:xfrm>
          </p:grpSpPr>
          <p:sp>
            <p:nvSpPr>
              <p:cNvPr id="334" name="AutoShape 175"/>
              <p:cNvSpPr>
                <a:spLocks noChangeAspect="1" noChangeArrowheads="1" noTextEdit="1"/>
              </p:cNvSpPr>
              <p:nvPr/>
            </p:nvSpPr>
            <p:spPr bwMode="auto">
              <a:xfrm>
                <a:off x="1443" y="613"/>
                <a:ext cx="3022" cy="12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5" name="Rectangle 177"/>
              <p:cNvSpPr>
                <a:spLocks noChangeArrowheads="1"/>
              </p:cNvSpPr>
              <p:nvPr/>
            </p:nvSpPr>
            <p:spPr bwMode="auto">
              <a:xfrm>
                <a:off x="1443" y="613"/>
                <a:ext cx="3022" cy="125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6" name="Rectangle 178"/>
              <p:cNvSpPr>
                <a:spLocks noChangeArrowheads="1"/>
              </p:cNvSpPr>
              <p:nvPr/>
            </p:nvSpPr>
            <p:spPr bwMode="auto">
              <a:xfrm>
                <a:off x="1510" y="757"/>
                <a:ext cx="2888" cy="960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7" name="Rectangle 179"/>
              <p:cNvSpPr>
                <a:spLocks noChangeArrowheads="1"/>
              </p:cNvSpPr>
              <p:nvPr/>
            </p:nvSpPr>
            <p:spPr bwMode="auto">
              <a:xfrm>
                <a:off x="4299" y="1729"/>
                <a:ext cx="15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185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8" name="Rectangle 180"/>
              <p:cNvSpPr>
                <a:spLocks noChangeArrowheads="1"/>
              </p:cNvSpPr>
              <p:nvPr/>
            </p:nvSpPr>
            <p:spPr bwMode="auto">
              <a:xfrm>
                <a:off x="1510" y="1729"/>
                <a:ext cx="111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57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0" name="Rectangle 182"/>
              <p:cNvSpPr>
                <a:spLocks noChangeArrowheads="1"/>
              </p:cNvSpPr>
              <p:nvPr/>
            </p:nvSpPr>
            <p:spPr bwMode="auto">
              <a:xfrm>
                <a:off x="1554" y="691"/>
                <a:ext cx="449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                 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1" name="Rectangle 183"/>
              <p:cNvSpPr>
                <a:spLocks noChangeArrowheads="1"/>
              </p:cNvSpPr>
              <p:nvPr/>
            </p:nvSpPr>
            <p:spPr bwMode="auto">
              <a:xfrm rot="16200000">
                <a:off x="1355" y="749"/>
                <a:ext cx="12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0.5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2" name="Rectangle 184"/>
              <p:cNvSpPr>
                <a:spLocks noChangeArrowheads="1"/>
              </p:cNvSpPr>
              <p:nvPr/>
            </p:nvSpPr>
            <p:spPr bwMode="auto">
              <a:xfrm rot="16200000">
                <a:off x="1408" y="1635"/>
                <a:ext cx="72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3" name="Rectangle 185"/>
              <p:cNvSpPr>
                <a:spLocks noChangeArrowheads="1"/>
              </p:cNvSpPr>
              <p:nvPr/>
            </p:nvSpPr>
            <p:spPr bwMode="auto">
              <a:xfrm rot="16200000">
                <a:off x="1192" y="1125"/>
                <a:ext cx="44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PHASE_X&amp;Y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4" name="Line 186"/>
              <p:cNvSpPr>
                <a:spLocks noChangeShapeType="1"/>
              </p:cNvSpPr>
              <p:nvPr/>
            </p:nvSpPr>
            <p:spPr bwMode="auto">
              <a:xfrm flipH="1">
                <a:off x="4376" y="853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5" name="Line 187"/>
              <p:cNvSpPr>
                <a:spLocks noChangeShapeType="1"/>
              </p:cNvSpPr>
              <p:nvPr/>
            </p:nvSpPr>
            <p:spPr bwMode="auto">
              <a:xfrm>
                <a:off x="1510" y="853"/>
                <a:ext cx="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6" name="Line 188"/>
              <p:cNvSpPr>
                <a:spLocks noChangeShapeType="1"/>
              </p:cNvSpPr>
              <p:nvPr/>
            </p:nvSpPr>
            <p:spPr bwMode="auto">
              <a:xfrm flipV="1">
                <a:off x="1798" y="1699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7" name="Line 189"/>
              <p:cNvSpPr>
                <a:spLocks noChangeShapeType="1"/>
              </p:cNvSpPr>
              <p:nvPr/>
            </p:nvSpPr>
            <p:spPr bwMode="auto">
              <a:xfrm>
                <a:off x="1798" y="757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" name="Line 190"/>
              <p:cNvSpPr>
                <a:spLocks noChangeShapeType="1"/>
              </p:cNvSpPr>
              <p:nvPr/>
            </p:nvSpPr>
            <p:spPr bwMode="auto">
              <a:xfrm flipH="1">
                <a:off x="4376" y="949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9" name="Line 191"/>
              <p:cNvSpPr>
                <a:spLocks noChangeShapeType="1"/>
              </p:cNvSpPr>
              <p:nvPr/>
            </p:nvSpPr>
            <p:spPr bwMode="auto">
              <a:xfrm>
                <a:off x="1510" y="949"/>
                <a:ext cx="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0" name="Line 192"/>
              <p:cNvSpPr>
                <a:spLocks noChangeShapeType="1"/>
              </p:cNvSpPr>
              <p:nvPr/>
            </p:nvSpPr>
            <p:spPr bwMode="auto">
              <a:xfrm flipV="1">
                <a:off x="2086" y="1699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" name="Line 193"/>
              <p:cNvSpPr>
                <a:spLocks noChangeShapeType="1"/>
              </p:cNvSpPr>
              <p:nvPr/>
            </p:nvSpPr>
            <p:spPr bwMode="auto">
              <a:xfrm>
                <a:off x="2086" y="757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1" name="Line 194"/>
              <p:cNvSpPr>
                <a:spLocks noChangeShapeType="1"/>
              </p:cNvSpPr>
              <p:nvPr/>
            </p:nvSpPr>
            <p:spPr bwMode="auto">
              <a:xfrm flipH="1">
                <a:off x="4376" y="1045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2" name="Line 195"/>
              <p:cNvSpPr>
                <a:spLocks noChangeShapeType="1"/>
              </p:cNvSpPr>
              <p:nvPr/>
            </p:nvSpPr>
            <p:spPr bwMode="auto">
              <a:xfrm>
                <a:off x="1510" y="1045"/>
                <a:ext cx="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3" name="Line 196"/>
              <p:cNvSpPr>
                <a:spLocks noChangeShapeType="1"/>
              </p:cNvSpPr>
              <p:nvPr/>
            </p:nvSpPr>
            <p:spPr bwMode="auto">
              <a:xfrm flipV="1">
                <a:off x="2375" y="1699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4" name="Line 197"/>
              <p:cNvSpPr>
                <a:spLocks noChangeShapeType="1"/>
              </p:cNvSpPr>
              <p:nvPr/>
            </p:nvSpPr>
            <p:spPr bwMode="auto">
              <a:xfrm>
                <a:off x="2375" y="757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5" name="Line 198"/>
              <p:cNvSpPr>
                <a:spLocks noChangeShapeType="1"/>
              </p:cNvSpPr>
              <p:nvPr/>
            </p:nvSpPr>
            <p:spPr bwMode="auto">
              <a:xfrm flipH="1">
                <a:off x="4376" y="1141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6" name="Line 199"/>
              <p:cNvSpPr>
                <a:spLocks noChangeShapeType="1"/>
              </p:cNvSpPr>
              <p:nvPr/>
            </p:nvSpPr>
            <p:spPr bwMode="auto">
              <a:xfrm>
                <a:off x="1510" y="1141"/>
                <a:ext cx="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7" name="Line 200"/>
              <p:cNvSpPr>
                <a:spLocks noChangeShapeType="1"/>
              </p:cNvSpPr>
              <p:nvPr/>
            </p:nvSpPr>
            <p:spPr bwMode="auto">
              <a:xfrm flipV="1">
                <a:off x="2663" y="1699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" name="Line 201"/>
              <p:cNvSpPr>
                <a:spLocks noChangeShapeType="1"/>
              </p:cNvSpPr>
              <p:nvPr/>
            </p:nvSpPr>
            <p:spPr bwMode="auto">
              <a:xfrm>
                <a:off x="2663" y="757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3" name="Line 202"/>
              <p:cNvSpPr>
                <a:spLocks noChangeShapeType="1"/>
              </p:cNvSpPr>
              <p:nvPr/>
            </p:nvSpPr>
            <p:spPr bwMode="auto">
              <a:xfrm flipH="1">
                <a:off x="4376" y="1237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4" name="Line 203"/>
              <p:cNvSpPr>
                <a:spLocks noChangeShapeType="1"/>
              </p:cNvSpPr>
              <p:nvPr/>
            </p:nvSpPr>
            <p:spPr bwMode="auto">
              <a:xfrm>
                <a:off x="1510" y="1237"/>
                <a:ext cx="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5" name="Line 204"/>
              <p:cNvSpPr>
                <a:spLocks noChangeShapeType="1"/>
              </p:cNvSpPr>
              <p:nvPr/>
            </p:nvSpPr>
            <p:spPr bwMode="auto">
              <a:xfrm flipV="1">
                <a:off x="2951" y="1699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6" name="Line 205"/>
              <p:cNvSpPr>
                <a:spLocks noChangeShapeType="1"/>
              </p:cNvSpPr>
              <p:nvPr/>
            </p:nvSpPr>
            <p:spPr bwMode="auto">
              <a:xfrm>
                <a:off x="2951" y="757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7" name="Line 206"/>
              <p:cNvSpPr>
                <a:spLocks noChangeShapeType="1"/>
              </p:cNvSpPr>
              <p:nvPr/>
            </p:nvSpPr>
            <p:spPr bwMode="auto">
              <a:xfrm flipH="1">
                <a:off x="4376" y="1333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" name="Line 207"/>
              <p:cNvSpPr>
                <a:spLocks noChangeShapeType="1"/>
              </p:cNvSpPr>
              <p:nvPr/>
            </p:nvSpPr>
            <p:spPr bwMode="auto">
              <a:xfrm>
                <a:off x="1510" y="1333"/>
                <a:ext cx="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" name="Line 208"/>
              <p:cNvSpPr>
                <a:spLocks noChangeShapeType="1"/>
              </p:cNvSpPr>
              <p:nvPr/>
            </p:nvSpPr>
            <p:spPr bwMode="auto">
              <a:xfrm flipV="1">
                <a:off x="3240" y="1699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0" name="Line 209"/>
              <p:cNvSpPr>
                <a:spLocks noChangeShapeType="1"/>
              </p:cNvSpPr>
              <p:nvPr/>
            </p:nvSpPr>
            <p:spPr bwMode="auto">
              <a:xfrm>
                <a:off x="3240" y="757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1" name="Line 210"/>
              <p:cNvSpPr>
                <a:spLocks noChangeShapeType="1"/>
              </p:cNvSpPr>
              <p:nvPr/>
            </p:nvSpPr>
            <p:spPr bwMode="auto">
              <a:xfrm flipH="1">
                <a:off x="4376" y="1429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2" name="Line 211"/>
              <p:cNvSpPr>
                <a:spLocks noChangeShapeType="1"/>
              </p:cNvSpPr>
              <p:nvPr/>
            </p:nvSpPr>
            <p:spPr bwMode="auto">
              <a:xfrm>
                <a:off x="1510" y="1429"/>
                <a:ext cx="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3" name="Line 212"/>
              <p:cNvSpPr>
                <a:spLocks noChangeShapeType="1"/>
              </p:cNvSpPr>
              <p:nvPr/>
            </p:nvSpPr>
            <p:spPr bwMode="auto">
              <a:xfrm flipV="1">
                <a:off x="3528" y="1699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4" name="Line 213"/>
              <p:cNvSpPr>
                <a:spLocks noChangeShapeType="1"/>
              </p:cNvSpPr>
              <p:nvPr/>
            </p:nvSpPr>
            <p:spPr bwMode="auto">
              <a:xfrm>
                <a:off x="3528" y="757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5" name="Line 214"/>
              <p:cNvSpPr>
                <a:spLocks noChangeShapeType="1"/>
              </p:cNvSpPr>
              <p:nvPr/>
            </p:nvSpPr>
            <p:spPr bwMode="auto">
              <a:xfrm flipH="1">
                <a:off x="4376" y="1525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6" name="Line 215"/>
              <p:cNvSpPr>
                <a:spLocks noChangeShapeType="1"/>
              </p:cNvSpPr>
              <p:nvPr/>
            </p:nvSpPr>
            <p:spPr bwMode="auto">
              <a:xfrm>
                <a:off x="1510" y="1525"/>
                <a:ext cx="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7" name="Line 216"/>
              <p:cNvSpPr>
                <a:spLocks noChangeShapeType="1"/>
              </p:cNvSpPr>
              <p:nvPr/>
            </p:nvSpPr>
            <p:spPr bwMode="auto">
              <a:xfrm flipV="1">
                <a:off x="3816" y="1699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8" name="Line 217"/>
              <p:cNvSpPr>
                <a:spLocks noChangeShapeType="1"/>
              </p:cNvSpPr>
              <p:nvPr/>
            </p:nvSpPr>
            <p:spPr bwMode="auto">
              <a:xfrm>
                <a:off x="3816" y="757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9" name="Line 218"/>
              <p:cNvSpPr>
                <a:spLocks noChangeShapeType="1"/>
              </p:cNvSpPr>
              <p:nvPr/>
            </p:nvSpPr>
            <p:spPr bwMode="auto">
              <a:xfrm flipH="1">
                <a:off x="4376" y="1621"/>
                <a:ext cx="17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0" name="Line 219"/>
              <p:cNvSpPr>
                <a:spLocks noChangeShapeType="1"/>
              </p:cNvSpPr>
              <p:nvPr/>
            </p:nvSpPr>
            <p:spPr bwMode="auto">
              <a:xfrm>
                <a:off x="1510" y="1621"/>
                <a:ext cx="1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1" name="Line 220"/>
              <p:cNvSpPr>
                <a:spLocks noChangeShapeType="1"/>
              </p:cNvSpPr>
              <p:nvPr/>
            </p:nvSpPr>
            <p:spPr bwMode="auto">
              <a:xfrm flipV="1">
                <a:off x="4105" y="1699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2" name="Line 221"/>
              <p:cNvSpPr>
                <a:spLocks noChangeShapeType="1"/>
              </p:cNvSpPr>
              <p:nvPr/>
            </p:nvSpPr>
            <p:spPr bwMode="auto">
              <a:xfrm>
                <a:off x="4105" y="757"/>
                <a:ext cx="0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3" name="Freeform 222"/>
              <p:cNvSpPr>
                <a:spLocks/>
              </p:cNvSpPr>
              <p:nvPr/>
            </p:nvSpPr>
            <p:spPr bwMode="auto">
              <a:xfrm>
                <a:off x="1510" y="757"/>
                <a:ext cx="2888" cy="960"/>
              </a:xfrm>
              <a:custGeom>
                <a:avLst/>
                <a:gdLst>
                  <a:gd name="T0" fmla="*/ 0 w 2888"/>
                  <a:gd name="T1" fmla="*/ 906 h 960"/>
                  <a:gd name="T2" fmla="*/ 0 w 2888"/>
                  <a:gd name="T3" fmla="*/ 138 h 960"/>
                  <a:gd name="T4" fmla="*/ 0 w 2888"/>
                  <a:gd name="T5" fmla="*/ 78 h 960"/>
                  <a:gd name="T6" fmla="*/ 0 w 2888"/>
                  <a:gd name="T7" fmla="*/ 0 h 960"/>
                  <a:gd name="T8" fmla="*/ 0 w 2888"/>
                  <a:gd name="T9" fmla="*/ 822 h 960"/>
                  <a:gd name="T10" fmla="*/ 0 w 2888"/>
                  <a:gd name="T11" fmla="*/ 660 h 960"/>
                  <a:gd name="T12" fmla="*/ 0 w 2888"/>
                  <a:gd name="T13" fmla="*/ 546 h 960"/>
                  <a:gd name="T14" fmla="*/ 0 w 2888"/>
                  <a:gd name="T15" fmla="*/ 408 h 960"/>
                  <a:gd name="T16" fmla="*/ 0 w 2888"/>
                  <a:gd name="T17" fmla="*/ 252 h 960"/>
                  <a:gd name="T18" fmla="*/ 0 w 2888"/>
                  <a:gd name="T19" fmla="*/ 126 h 960"/>
                  <a:gd name="T20" fmla="*/ 0 w 2888"/>
                  <a:gd name="T21" fmla="*/ 78 h 960"/>
                  <a:gd name="T22" fmla="*/ 0 w 2888"/>
                  <a:gd name="T23" fmla="*/ 954 h 960"/>
                  <a:gd name="T24" fmla="*/ 0 w 2888"/>
                  <a:gd name="T25" fmla="*/ 438 h 960"/>
                  <a:gd name="T26" fmla="*/ 0 w 2888"/>
                  <a:gd name="T27" fmla="*/ 264 h 960"/>
                  <a:gd name="T28" fmla="*/ 5 w 2888"/>
                  <a:gd name="T29" fmla="*/ 222 h 960"/>
                  <a:gd name="T30" fmla="*/ 94 w 2888"/>
                  <a:gd name="T31" fmla="*/ 198 h 960"/>
                  <a:gd name="T32" fmla="*/ 177 w 2888"/>
                  <a:gd name="T33" fmla="*/ 144 h 960"/>
                  <a:gd name="T34" fmla="*/ 266 w 2888"/>
                  <a:gd name="T35" fmla="*/ 12 h 960"/>
                  <a:gd name="T36" fmla="*/ 349 w 2888"/>
                  <a:gd name="T37" fmla="*/ 744 h 960"/>
                  <a:gd name="T38" fmla="*/ 438 w 2888"/>
                  <a:gd name="T39" fmla="*/ 582 h 960"/>
                  <a:gd name="T40" fmla="*/ 526 w 2888"/>
                  <a:gd name="T41" fmla="*/ 426 h 960"/>
                  <a:gd name="T42" fmla="*/ 609 w 2888"/>
                  <a:gd name="T43" fmla="*/ 360 h 960"/>
                  <a:gd name="T44" fmla="*/ 698 w 2888"/>
                  <a:gd name="T45" fmla="*/ 330 h 960"/>
                  <a:gd name="T46" fmla="*/ 781 w 2888"/>
                  <a:gd name="T47" fmla="*/ 306 h 960"/>
                  <a:gd name="T48" fmla="*/ 870 w 2888"/>
                  <a:gd name="T49" fmla="*/ 282 h 960"/>
                  <a:gd name="T50" fmla="*/ 959 w 2888"/>
                  <a:gd name="T51" fmla="*/ 252 h 960"/>
                  <a:gd name="T52" fmla="*/ 1042 w 2888"/>
                  <a:gd name="T53" fmla="*/ 216 h 960"/>
                  <a:gd name="T54" fmla="*/ 1131 w 2888"/>
                  <a:gd name="T55" fmla="*/ 192 h 960"/>
                  <a:gd name="T56" fmla="*/ 1214 w 2888"/>
                  <a:gd name="T57" fmla="*/ 138 h 960"/>
                  <a:gd name="T58" fmla="*/ 1303 w 2888"/>
                  <a:gd name="T59" fmla="*/ 48 h 960"/>
                  <a:gd name="T60" fmla="*/ 1386 w 2888"/>
                  <a:gd name="T61" fmla="*/ 840 h 960"/>
                  <a:gd name="T62" fmla="*/ 1474 w 2888"/>
                  <a:gd name="T63" fmla="*/ 648 h 960"/>
                  <a:gd name="T64" fmla="*/ 1563 w 2888"/>
                  <a:gd name="T65" fmla="*/ 468 h 960"/>
                  <a:gd name="T66" fmla="*/ 1646 w 2888"/>
                  <a:gd name="T67" fmla="*/ 354 h 960"/>
                  <a:gd name="T68" fmla="*/ 1735 w 2888"/>
                  <a:gd name="T69" fmla="*/ 294 h 960"/>
                  <a:gd name="T70" fmla="*/ 1818 w 2888"/>
                  <a:gd name="T71" fmla="*/ 270 h 960"/>
                  <a:gd name="T72" fmla="*/ 1907 w 2888"/>
                  <a:gd name="T73" fmla="*/ 234 h 960"/>
                  <a:gd name="T74" fmla="*/ 1990 w 2888"/>
                  <a:gd name="T75" fmla="*/ 204 h 960"/>
                  <a:gd name="T76" fmla="*/ 2079 w 2888"/>
                  <a:gd name="T77" fmla="*/ 174 h 960"/>
                  <a:gd name="T78" fmla="*/ 2168 w 2888"/>
                  <a:gd name="T79" fmla="*/ 150 h 960"/>
                  <a:gd name="T80" fmla="*/ 2251 w 2888"/>
                  <a:gd name="T81" fmla="*/ 126 h 960"/>
                  <a:gd name="T82" fmla="*/ 2340 w 2888"/>
                  <a:gd name="T83" fmla="*/ 72 h 960"/>
                  <a:gd name="T84" fmla="*/ 2423 w 2888"/>
                  <a:gd name="T85" fmla="*/ 912 h 960"/>
                  <a:gd name="T86" fmla="*/ 2511 w 2888"/>
                  <a:gd name="T87" fmla="*/ 732 h 960"/>
                  <a:gd name="T88" fmla="*/ 2600 w 2888"/>
                  <a:gd name="T89" fmla="*/ 534 h 960"/>
                  <a:gd name="T90" fmla="*/ 2683 w 2888"/>
                  <a:gd name="T91" fmla="*/ 354 h 960"/>
                  <a:gd name="T92" fmla="*/ 2772 w 2888"/>
                  <a:gd name="T93" fmla="*/ 288 h 960"/>
                  <a:gd name="T94" fmla="*/ 2855 w 2888"/>
                  <a:gd name="T95" fmla="*/ 258 h 960"/>
                  <a:gd name="T96" fmla="*/ 2888 w 2888"/>
                  <a:gd name="T97" fmla="*/ 228 h 960"/>
                  <a:gd name="T98" fmla="*/ 2888 w 2888"/>
                  <a:gd name="T99" fmla="*/ 126 h 960"/>
                  <a:gd name="T100" fmla="*/ 2888 w 2888"/>
                  <a:gd name="T101" fmla="*/ 570 h 960"/>
                  <a:gd name="T102" fmla="*/ 2888 w 2888"/>
                  <a:gd name="T103" fmla="*/ 408 h 960"/>
                  <a:gd name="T104" fmla="*/ 2888 w 2888"/>
                  <a:gd name="T105" fmla="*/ 366 h 960"/>
                  <a:gd name="T106" fmla="*/ 2888 w 2888"/>
                  <a:gd name="T107" fmla="*/ 264 h 960"/>
                  <a:gd name="T108" fmla="*/ 2888 w 2888"/>
                  <a:gd name="T109" fmla="*/ 114 h 960"/>
                  <a:gd name="T110" fmla="*/ 2888 w 2888"/>
                  <a:gd name="T111" fmla="*/ 924 h 960"/>
                  <a:gd name="T112" fmla="*/ 2888 w 2888"/>
                  <a:gd name="T113" fmla="*/ 810 h 960"/>
                  <a:gd name="T114" fmla="*/ 2888 w 2888"/>
                  <a:gd name="T115" fmla="*/ 660 h 960"/>
                  <a:gd name="T116" fmla="*/ 2888 w 2888"/>
                  <a:gd name="T117" fmla="*/ 510 h 960"/>
                  <a:gd name="T118" fmla="*/ 2888 w 2888"/>
                  <a:gd name="T119" fmla="*/ 414 h 960"/>
                  <a:gd name="T120" fmla="*/ 2888 w 2888"/>
                  <a:gd name="T121" fmla="*/ 366 h 960"/>
                  <a:gd name="T122" fmla="*/ 2888 w 2888"/>
                  <a:gd name="T123" fmla="*/ 606 h 960"/>
                  <a:gd name="T124" fmla="*/ 2888 w 2888"/>
                  <a:gd name="T125" fmla="*/ 486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888" h="960">
                    <a:moveTo>
                      <a:pt x="0" y="960"/>
                    </a:move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76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58"/>
                    </a:lnTo>
                    <a:lnTo>
                      <a:pt x="0" y="852"/>
                    </a:lnTo>
                    <a:lnTo>
                      <a:pt x="0" y="852"/>
                    </a:lnTo>
                    <a:lnTo>
                      <a:pt x="0" y="846"/>
                    </a:lnTo>
                    <a:lnTo>
                      <a:pt x="0" y="840"/>
                    </a:lnTo>
                    <a:lnTo>
                      <a:pt x="0" y="834"/>
                    </a:lnTo>
                    <a:lnTo>
                      <a:pt x="0" y="828"/>
                    </a:lnTo>
                    <a:lnTo>
                      <a:pt x="0" y="822"/>
                    </a:lnTo>
                    <a:lnTo>
                      <a:pt x="0" y="816"/>
                    </a:lnTo>
                    <a:lnTo>
                      <a:pt x="0" y="810"/>
                    </a:lnTo>
                    <a:lnTo>
                      <a:pt x="0" y="804"/>
                    </a:lnTo>
                    <a:lnTo>
                      <a:pt x="0" y="798"/>
                    </a:lnTo>
                    <a:lnTo>
                      <a:pt x="0" y="780"/>
                    </a:lnTo>
                    <a:lnTo>
                      <a:pt x="0" y="768"/>
                    </a:lnTo>
                    <a:lnTo>
                      <a:pt x="0" y="756"/>
                    </a:lnTo>
                    <a:lnTo>
                      <a:pt x="0" y="744"/>
                    </a:lnTo>
                    <a:lnTo>
                      <a:pt x="0" y="732"/>
                    </a:lnTo>
                    <a:lnTo>
                      <a:pt x="0" y="720"/>
                    </a:lnTo>
                    <a:lnTo>
                      <a:pt x="0" y="702"/>
                    </a:lnTo>
                    <a:lnTo>
                      <a:pt x="0" y="684"/>
                    </a:lnTo>
                    <a:lnTo>
                      <a:pt x="0" y="666"/>
                    </a:lnTo>
                    <a:lnTo>
                      <a:pt x="0" y="648"/>
                    </a:lnTo>
                    <a:lnTo>
                      <a:pt x="0" y="630"/>
                    </a:lnTo>
                    <a:lnTo>
                      <a:pt x="0" y="612"/>
                    </a:lnTo>
                    <a:lnTo>
                      <a:pt x="0" y="588"/>
                    </a:lnTo>
                    <a:lnTo>
                      <a:pt x="0" y="564"/>
                    </a:lnTo>
                    <a:lnTo>
                      <a:pt x="0" y="540"/>
                    </a:lnTo>
                    <a:lnTo>
                      <a:pt x="0" y="516"/>
                    </a:lnTo>
                    <a:lnTo>
                      <a:pt x="0" y="492"/>
                    </a:lnTo>
                    <a:lnTo>
                      <a:pt x="0" y="468"/>
                    </a:lnTo>
                    <a:lnTo>
                      <a:pt x="0" y="444"/>
                    </a:lnTo>
                    <a:lnTo>
                      <a:pt x="0" y="420"/>
                    </a:lnTo>
                    <a:lnTo>
                      <a:pt x="0" y="402"/>
                    </a:lnTo>
                    <a:lnTo>
                      <a:pt x="0" y="378"/>
                    </a:lnTo>
                    <a:lnTo>
                      <a:pt x="0" y="360"/>
                    </a:lnTo>
                    <a:lnTo>
                      <a:pt x="0" y="342"/>
                    </a:lnTo>
                    <a:lnTo>
                      <a:pt x="0" y="312"/>
                    </a:lnTo>
                    <a:lnTo>
                      <a:pt x="0" y="300"/>
                    </a:lnTo>
                    <a:lnTo>
                      <a:pt x="0" y="288"/>
                    </a:lnTo>
                    <a:lnTo>
                      <a:pt x="0" y="276"/>
                    </a:lnTo>
                    <a:lnTo>
                      <a:pt x="0" y="264"/>
                    </a:lnTo>
                    <a:lnTo>
                      <a:pt x="0" y="258"/>
                    </a:lnTo>
                    <a:lnTo>
                      <a:pt x="0" y="240"/>
                    </a:lnTo>
                    <a:lnTo>
                      <a:pt x="0" y="228"/>
                    </a:lnTo>
                    <a:lnTo>
                      <a:pt x="0" y="222"/>
                    </a:lnTo>
                    <a:lnTo>
                      <a:pt x="0" y="216"/>
                    </a:lnTo>
                    <a:lnTo>
                      <a:pt x="0" y="204"/>
                    </a:lnTo>
                    <a:lnTo>
                      <a:pt x="0" y="198"/>
                    </a:lnTo>
                    <a:lnTo>
                      <a:pt x="0" y="192"/>
                    </a:lnTo>
                    <a:lnTo>
                      <a:pt x="0" y="186"/>
                    </a:lnTo>
                    <a:lnTo>
                      <a:pt x="0" y="186"/>
                    </a:lnTo>
                    <a:lnTo>
                      <a:pt x="0" y="180"/>
                    </a:lnTo>
                    <a:lnTo>
                      <a:pt x="0" y="174"/>
                    </a:lnTo>
                    <a:lnTo>
                      <a:pt x="0" y="168"/>
                    </a:lnTo>
                    <a:lnTo>
                      <a:pt x="0" y="168"/>
                    </a:lnTo>
                    <a:lnTo>
                      <a:pt x="0" y="162"/>
                    </a:lnTo>
                    <a:lnTo>
                      <a:pt x="0" y="156"/>
                    </a:lnTo>
                    <a:lnTo>
                      <a:pt x="0" y="156"/>
                    </a:lnTo>
                    <a:lnTo>
                      <a:pt x="0" y="150"/>
                    </a:lnTo>
                    <a:lnTo>
                      <a:pt x="0" y="150"/>
                    </a:lnTo>
                    <a:lnTo>
                      <a:pt x="0" y="144"/>
                    </a:lnTo>
                    <a:lnTo>
                      <a:pt x="0" y="144"/>
                    </a:lnTo>
                    <a:lnTo>
                      <a:pt x="0" y="138"/>
                    </a:lnTo>
                    <a:lnTo>
                      <a:pt x="0" y="138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0" y="126"/>
                    </a:lnTo>
                    <a:lnTo>
                      <a:pt x="0" y="126"/>
                    </a:lnTo>
                    <a:lnTo>
                      <a:pt x="0" y="126"/>
                    </a:lnTo>
                    <a:lnTo>
                      <a:pt x="0" y="126"/>
                    </a:lnTo>
                    <a:lnTo>
                      <a:pt x="0" y="120"/>
                    </a:lnTo>
                    <a:lnTo>
                      <a:pt x="0" y="120"/>
                    </a:lnTo>
                    <a:lnTo>
                      <a:pt x="0" y="120"/>
                    </a:lnTo>
                    <a:lnTo>
                      <a:pt x="0" y="120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2"/>
                    </a:lnTo>
                    <a:lnTo>
                      <a:pt x="0" y="852"/>
                    </a:lnTo>
                    <a:lnTo>
                      <a:pt x="0" y="852"/>
                    </a:lnTo>
                    <a:lnTo>
                      <a:pt x="0" y="846"/>
                    </a:lnTo>
                    <a:lnTo>
                      <a:pt x="0" y="846"/>
                    </a:lnTo>
                    <a:lnTo>
                      <a:pt x="0" y="846"/>
                    </a:lnTo>
                    <a:lnTo>
                      <a:pt x="0" y="840"/>
                    </a:lnTo>
                    <a:lnTo>
                      <a:pt x="0" y="840"/>
                    </a:lnTo>
                    <a:lnTo>
                      <a:pt x="0" y="840"/>
                    </a:lnTo>
                    <a:lnTo>
                      <a:pt x="0" y="834"/>
                    </a:lnTo>
                    <a:lnTo>
                      <a:pt x="0" y="834"/>
                    </a:lnTo>
                    <a:lnTo>
                      <a:pt x="0" y="834"/>
                    </a:lnTo>
                    <a:lnTo>
                      <a:pt x="0" y="828"/>
                    </a:lnTo>
                    <a:lnTo>
                      <a:pt x="0" y="828"/>
                    </a:lnTo>
                    <a:lnTo>
                      <a:pt x="0" y="828"/>
                    </a:lnTo>
                    <a:lnTo>
                      <a:pt x="0" y="822"/>
                    </a:lnTo>
                    <a:lnTo>
                      <a:pt x="0" y="822"/>
                    </a:lnTo>
                    <a:lnTo>
                      <a:pt x="0" y="822"/>
                    </a:lnTo>
                    <a:lnTo>
                      <a:pt x="0" y="816"/>
                    </a:lnTo>
                    <a:lnTo>
                      <a:pt x="0" y="816"/>
                    </a:lnTo>
                    <a:lnTo>
                      <a:pt x="0" y="816"/>
                    </a:lnTo>
                    <a:lnTo>
                      <a:pt x="0" y="810"/>
                    </a:lnTo>
                    <a:lnTo>
                      <a:pt x="0" y="810"/>
                    </a:lnTo>
                    <a:lnTo>
                      <a:pt x="0" y="810"/>
                    </a:lnTo>
                    <a:lnTo>
                      <a:pt x="0" y="804"/>
                    </a:lnTo>
                    <a:lnTo>
                      <a:pt x="0" y="804"/>
                    </a:lnTo>
                    <a:lnTo>
                      <a:pt x="0" y="804"/>
                    </a:lnTo>
                    <a:lnTo>
                      <a:pt x="0" y="798"/>
                    </a:lnTo>
                    <a:lnTo>
                      <a:pt x="0" y="798"/>
                    </a:lnTo>
                    <a:lnTo>
                      <a:pt x="0" y="798"/>
                    </a:lnTo>
                    <a:lnTo>
                      <a:pt x="0" y="792"/>
                    </a:lnTo>
                    <a:lnTo>
                      <a:pt x="0" y="792"/>
                    </a:lnTo>
                    <a:lnTo>
                      <a:pt x="0" y="792"/>
                    </a:lnTo>
                    <a:lnTo>
                      <a:pt x="0" y="786"/>
                    </a:lnTo>
                    <a:lnTo>
                      <a:pt x="0" y="786"/>
                    </a:lnTo>
                    <a:lnTo>
                      <a:pt x="0" y="786"/>
                    </a:lnTo>
                    <a:lnTo>
                      <a:pt x="0" y="780"/>
                    </a:lnTo>
                    <a:lnTo>
                      <a:pt x="0" y="780"/>
                    </a:lnTo>
                    <a:lnTo>
                      <a:pt x="0" y="780"/>
                    </a:lnTo>
                    <a:lnTo>
                      <a:pt x="0" y="774"/>
                    </a:lnTo>
                    <a:lnTo>
                      <a:pt x="0" y="774"/>
                    </a:lnTo>
                    <a:lnTo>
                      <a:pt x="0" y="774"/>
                    </a:lnTo>
                    <a:lnTo>
                      <a:pt x="0" y="768"/>
                    </a:lnTo>
                    <a:lnTo>
                      <a:pt x="0" y="768"/>
                    </a:lnTo>
                    <a:lnTo>
                      <a:pt x="0" y="768"/>
                    </a:lnTo>
                    <a:lnTo>
                      <a:pt x="0" y="762"/>
                    </a:lnTo>
                    <a:lnTo>
                      <a:pt x="0" y="762"/>
                    </a:lnTo>
                    <a:lnTo>
                      <a:pt x="0" y="756"/>
                    </a:lnTo>
                    <a:lnTo>
                      <a:pt x="0" y="756"/>
                    </a:lnTo>
                    <a:lnTo>
                      <a:pt x="0" y="756"/>
                    </a:lnTo>
                    <a:lnTo>
                      <a:pt x="0" y="750"/>
                    </a:lnTo>
                    <a:lnTo>
                      <a:pt x="0" y="750"/>
                    </a:lnTo>
                    <a:lnTo>
                      <a:pt x="0" y="750"/>
                    </a:lnTo>
                    <a:lnTo>
                      <a:pt x="0" y="744"/>
                    </a:lnTo>
                    <a:lnTo>
                      <a:pt x="0" y="744"/>
                    </a:lnTo>
                    <a:lnTo>
                      <a:pt x="0" y="744"/>
                    </a:lnTo>
                    <a:lnTo>
                      <a:pt x="0" y="738"/>
                    </a:lnTo>
                    <a:lnTo>
                      <a:pt x="0" y="738"/>
                    </a:lnTo>
                    <a:lnTo>
                      <a:pt x="0" y="738"/>
                    </a:lnTo>
                    <a:lnTo>
                      <a:pt x="0" y="732"/>
                    </a:lnTo>
                    <a:lnTo>
                      <a:pt x="0" y="732"/>
                    </a:lnTo>
                    <a:lnTo>
                      <a:pt x="0" y="732"/>
                    </a:lnTo>
                    <a:lnTo>
                      <a:pt x="0" y="726"/>
                    </a:lnTo>
                    <a:lnTo>
                      <a:pt x="0" y="726"/>
                    </a:lnTo>
                    <a:lnTo>
                      <a:pt x="0" y="726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08"/>
                    </a:lnTo>
                    <a:lnTo>
                      <a:pt x="0" y="708"/>
                    </a:lnTo>
                    <a:lnTo>
                      <a:pt x="0" y="708"/>
                    </a:lnTo>
                    <a:lnTo>
                      <a:pt x="0" y="702"/>
                    </a:lnTo>
                    <a:lnTo>
                      <a:pt x="0" y="702"/>
                    </a:lnTo>
                    <a:lnTo>
                      <a:pt x="0" y="702"/>
                    </a:lnTo>
                    <a:lnTo>
                      <a:pt x="0" y="696"/>
                    </a:lnTo>
                    <a:lnTo>
                      <a:pt x="0" y="696"/>
                    </a:lnTo>
                    <a:lnTo>
                      <a:pt x="0" y="696"/>
                    </a:lnTo>
                    <a:lnTo>
                      <a:pt x="0" y="690"/>
                    </a:lnTo>
                    <a:lnTo>
                      <a:pt x="0" y="690"/>
                    </a:lnTo>
                    <a:lnTo>
                      <a:pt x="0" y="690"/>
                    </a:lnTo>
                    <a:lnTo>
                      <a:pt x="0" y="684"/>
                    </a:lnTo>
                    <a:lnTo>
                      <a:pt x="0" y="684"/>
                    </a:lnTo>
                    <a:lnTo>
                      <a:pt x="0" y="684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72"/>
                    </a:lnTo>
                    <a:lnTo>
                      <a:pt x="0" y="672"/>
                    </a:lnTo>
                    <a:lnTo>
                      <a:pt x="0" y="672"/>
                    </a:lnTo>
                    <a:lnTo>
                      <a:pt x="0" y="666"/>
                    </a:lnTo>
                    <a:lnTo>
                      <a:pt x="0" y="666"/>
                    </a:lnTo>
                    <a:lnTo>
                      <a:pt x="0" y="666"/>
                    </a:lnTo>
                    <a:lnTo>
                      <a:pt x="0" y="660"/>
                    </a:lnTo>
                    <a:lnTo>
                      <a:pt x="0" y="660"/>
                    </a:lnTo>
                    <a:lnTo>
                      <a:pt x="0" y="660"/>
                    </a:lnTo>
                    <a:lnTo>
                      <a:pt x="0" y="654"/>
                    </a:lnTo>
                    <a:lnTo>
                      <a:pt x="0" y="654"/>
                    </a:lnTo>
                    <a:lnTo>
                      <a:pt x="0" y="654"/>
                    </a:lnTo>
                    <a:lnTo>
                      <a:pt x="0" y="654"/>
                    </a:lnTo>
                    <a:lnTo>
                      <a:pt x="0" y="648"/>
                    </a:lnTo>
                    <a:lnTo>
                      <a:pt x="0" y="648"/>
                    </a:lnTo>
                    <a:lnTo>
                      <a:pt x="0" y="648"/>
                    </a:lnTo>
                    <a:lnTo>
                      <a:pt x="0" y="642"/>
                    </a:lnTo>
                    <a:lnTo>
                      <a:pt x="0" y="642"/>
                    </a:lnTo>
                    <a:lnTo>
                      <a:pt x="0" y="642"/>
                    </a:lnTo>
                    <a:lnTo>
                      <a:pt x="0" y="642"/>
                    </a:lnTo>
                    <a:lnTo>
                      <a:pt x="0" y="636"/>
                    </a:lnTo>
                    <a:lnTo>
                      <a:pt x="0" y="636"/>
                    </a:lnTo>
                    <a:lnTo>
                      <a:pt x="0" y="636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0" y="624"/>
                    </a:lnTo>
                    <a:lnTo>
                      <a:pt x="0" y="624"/>
                    </a:lnTo>
                    <a:lnTo>
                      <a:pt x="0" y="624"/>
                    </a:lnTo>
                    <a:lnTo>
                      <a:pt x="0" y="618"/>
                    </a:lnTo>
                    <a:lnTo>
                      <a:pt x="0" y="618"/>
                    </a:lnTo>
                    <a:lnTo>
                      <a:pt x="0" y="618"/>
                    </a:lnTo>
                    <a:lnTo>
                      <a:pt x="0" y="618"/>
                    </a:lnTo>
                    <a:lnTo>
                      <a:pt x="0" y="612"/>
                    </a:lnTo>
                    <a:lnTo>
                      <a:pt x="0" y="612"/>
                    </a:lnTo>
                    <a:lnTo>
                      <a:pt x="0" y="612"/>
                    </a:lnTo>
                    <a:lnTo>
                      <a:pt x="0" y="612"/>
                    </a:lnTo>
                    <a:lnTo>
                      <a:pt x="0" y="606"/>
                    </a:lnTo>
                    <a:lnTo>
                      <a:pt x="0" y="606"/>
                    </a:lnTo>
                    <a:lnTo>
                      <a:pt x="0" y="606"/>
                    </a:lnTo>
                    <a:lnTo>
                      <a:pt x="0" y="606"/>
                    </a:lnTo>
                    <a:lnTo>
                      <a:pt x="0" y="600"/>
                    </a:lnTo>
                    <a:lnTo>
                      <a:pt x="0" y="600"/>
                    </a:lnTo>
                    <a:lnTo>
                      <a:pt x="0" y="600"/>
                    </a:lnTo>
                    <a:lnTo>
                      <a:pt x="0" y="600"/>
                    </a:lnTo>
                    <a:lnTo>
                      <a:pt x="0" y="594"/>
                    </a:lnTo>
                    <a:lnTo>
                      <a:pt x="0" y="594"/>
                    </a:lnTo>
                    <a:lnTo>
                      <a:pt x="0" y="594"/>
                    </a:lnTo>
                    <a:lnTo>
                      <a:pt x="0" y="594"/>
                    </a:lnTo>
                    <a:lnTo>
                      <a:pt x="0" y="588"/>
                    </a:lnTo>
                    <a:lnTo>
                      <a:pt x="0" y="588"/>
                    </a:lnTo>
                    <a:lnTo>
                      <a:pt x="0" y="588"/>
                    </a:lnTo>
                    <a:lnTo>
                      <a:pt x="0" y="588"/>
                    </a:lnTo>
                    <a:lnTo>
                      <a:pt x="0" y="582"/>
                    </a:lnTo>
                    <a:lnTo>
                      <a:pt x="0" y="582"/>
                    </a:lnTo>
                    <a:lnTo>
                      <a:pt x="0" y="582"/>
                    </a:lnTo>
                    <a:lnTo>
                      <a:pt x="0" y="582"/>
                    </a:lnTo>
                    <a:lnTo>
                      <a:pt x="0" y="576"/>
                    </a:lnTo>
                    <a:lnTo>
                      <a:pt x="0" y="576"/>
                    </a:lnTo>
                    <a:lnTo>
                      <a:pt x="0" y="576"/>
                    </a:lnTo>
                    <a:lnTo>
                      <a:pt x="0" y="576"/>
                    </a:lnTo>
                    <a:lnTo>
                      <a:pt x="0" y="576"/>
                    </a:lnTo>
                    <a:lnTo>
                      <a:pt x="0" y="570"/>
                    </a:lnTo>
                    <a:lnTo>
                      <a:pt x="0" y="570"/>
                    </a:lnTo>
                    <a:lnTo>
                      <a:pt x="0" y="570"/>
                    </a:lnTo>
                    <a:lnTo>
                      <a:pt x="0" y="570"/>
                    </a:lnTo>
                    <a:lnTo>
                      <a:pt x="0" y="570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58"/>
                    </a:lnTo>
                    <a:lnTo>
                      <a:pt x="0" y="558"/>
                    </a:lnTo>
                    <a:lnTo>
                      <a:pt x="0" y="558"/>
                    </a:lnTo>
                    <a:lnTo>
                      <a:pt x="0" y="558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540"/>
                    </a:lnTo>
                    <a:lnTo>
                      <a:pt x="0" y="540"/>
                    </a:lnTo>
                    <a:lnTo>
                      <a:pt x="0" y="540"/>
                    </a:lnTo>
                    <a:lnTo>
                      <a:pt x="0" y="540"/>
                    </a:lnTo>
                    <a:lnTo>
                      <a:pt x="0" y="534"/>
                    </a:lnTo>
                    <a:lnTo>
                      <a:pt x="0" y="534"/>
                    </a:lnTo>
                    <a:lnTo>
                      <a:pt x="0" y="534"/>
                    </a:lnTo>
                    <a:lnTo>
                      <a:pt x="0" y="534"/>
                    </a:lnTo>
                    <a:lnTo>
                      <a:pt x="0" y="528"/>
                    </a:lnTo>
                    <a:lnTo>
                      <a:pt x="0" y="528"/>
                    </a:lnTo>
                    <a:lnTo>
                      <a:pt x="0" y="528"/>
                    </a:lnTo>
                    <a:lnTo>
                      <a:pt x="0" y="528"/>
                    </a:lnTo>
                    <a:lnTo>
                      <a:pt x="0" y="522"/>
                    </a:lnTo>
                    <a:lnTo>
                      <a:pt x="0" y="522"/>
                    </a:lnTo>
                    <a:lnTo>
                      <a:pt x="0" y="522"/>
                    </a:lnTo>
                    <a:lnTo>
                      <a:pt x="0" y="522"/>
                    </a:lnTo>
                    <a:lnTo>
                      <a:pt x="0" y="516"/>
                    </a:lnTo>
                    <a:lnTo>
                      <a:pt x="0" y="516"/>
                    </a:lnTo>
                    <a:lnTo>
                      <a:pt x="0" y="516"/>
                    </a:lnTo>
                    <a:lnTo>
                      <a:pt x="0" y="516"/>
                    </a:lnTo>
                    <a:lnTo>
                      <a:pt x="0" y="510"/>
                    </a:lnTo>
                    <a:lnTo>
                      <a:pt x="0" y="510"/>
                    </a:lnTo>
                    <a:lnTo>
                      <a:pt x="0" y="510"/>
                    </a:lnTo>
                    <a:lnTo>
                      <a:pt x="0" y="504"/>
                    </a:lnTo>
                    <a:lnTo>
                      <a:pt x="0" y="504"/>
                    </a:lnTo>
                    <a:lnTo>
                      <a:pt x="0" y="504"/>
                    </a:lnTo>
                    <a:lnTo>
                      <a:pt x="0" y="504"/>
                    </a:lnTo>
                    <a:lnTo>
                      <a:pt x="0" y="498"/>
                    </a:lnTo>
                    <a:lnTo>
                      <a:pt x="0" y="498"/>
                    </a:lnTo>
                    <a:lnTo>
                      <a:pt x="0" y="498"/>
                    </a:lnTo>
                    <a:lnTo>
                      <a:pt x="0" y="498"/>
                    </a:lnTo>
                    <a:lnTo>
                      <a:pt x="0" y="492"/>
                    </a:lnTo>
                    <a:lnTo>
                      <a:pt x="0" y="492"/>
                    </a:lnTo>
                    <a:lnTo>
                      <a:pt x="0" y="492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0" y="480"/>
                    </a:lnTo>
                    <a:lnTo>
                      <a:pt x="0" y="480"/>
                    </a:lnTo>
                    <a:lnTo>
                      <a:pt x="0" y="480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2"/>
                    </a:lnTo>
                    <a:lnTo>
                      <a:pt x="0" y="222"/>
                    </a:lnTo>
                    <a:lnTo>
                      <a:pt x="0" y="222"/>
                    </a:lnTo>
                    <a:lnTo>
                      <a:pt x="0" y="216"/>
                    </a:lnTo>
                    <a:lnTo>
                      <a:pt x="0" y="216"/>
                    </a:lnTo>
                    <a:lnTo>
                      <a:pt x="0" y="216"/>
                    </a:lnTo>
                    <a:lnTo>
                      <a:pt x="0" y="216"/>
                    </a:lnTo>
                    <a:lnTo>
                      <a:pt x="0" y="210"/>
                    </a:lnTo>
                    <a:lnTo>
                      <a:pt x="0" y="210"/>
                    </a:lnTo>
                    <a:lnTo>
                      <a:pt x="0" y="21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198"/>
                    </a:lnTo>
                    <a:lnTo>
                      <a:pt x="0" y="198"/>
                    </a:lnTo>
                    <a:lnTo>
                      <a:pt x="0" y="198"/>
                    </a:lnTo>
                    <a:lnTo>
                      <a:pt x="0" y="198"/>
                    </a:lnTo>
                    <a:lnTo>
                      <a:pt x="0" y="192"/>
                    </a:lnTo>
                    <a:lnTo>
                      <a:pt x="0" y="192"/>
                    </a:lnTo>
                    <a:lnTo>
                      <a:pt x="0" y="192"/>
                    </a:lnTo>
                    <a:lnTo>
                      <a:pt x="0" y="192"/>
                    </a:lnTo>
                    <a:lnTo>
                      <a:pt x="0" y="186"/>
                    </a:lnTo>
                    <a:lnTo>
                      <a:pt x="0" y="186"/>
                    </a:lnTo>
                    <a:lnTo>
                      <a:pt x="0" y="186"/>
                    </a:lnTo>
                    <a:lnTo>
                      <a:pt x="0" y="180"/>
                    </a:lnTo>
                    <a:lnTo>
                      <a:pt x="0" y="180"/>
                    </a:lnTo>
                    <a:lnTo>
                      <a:pt x="0" y="180"/>
                    </a:lnTo>
                    <a:lnTo>
                      <a:pt x="0" y="180"/>
                    </a:lnTo>
                    <a:lnTo>
                      <a:pt x="0" y="174"/>
                    </a:lnTo>
                    <a:lnTo>
                      <a:pt x="0" y="174"/>
                    </a:lnTo>
                    <a:lnTo>
                      <a:pt x="0" y="174"/>
                    </a:lnTo>
                    <a:lnTo>
                      <a:pt x="0" y="174"/>
                    </a:lnTo>
                    <a:lnTo>
                      <a:pt x="0" y="174"/>
                    </a:lnTo>
                    <a:lnTo>
                      <a:pt x="0" y="168"/>
                    </a:lnTo>
                    <a:lnTo>
                      <a:pt x="0" y="168"/>
                    </a:lnTo>
                    <a:lnTo>
                      <a:pt x="0" y="168"/>
                    </a:lnTo>
                    <a:lnTo>
                      <a:pt x="0" y="168"/>
                    </a:lnTo>
                    <a:lnTo>
                      <a:pt x="0" y="162"/>
                    </a:lnTo>
                    <a:lnTo>
                      <a:pt x="0" y="162"/>
                    </a:lnTo>
                    <a:lnTo>
                      <a:pt x="0" y="162"/>
                    </a:lnTo>
                    <a:lnTo>
                      <a:pt x="0" y="162"/>
                    </a:lnTo>
                    <a:lnTo>
                      <a:pt x="0" y="156"/>
                    </a:lnTo>
                    <a:lnTo>
                      <a:pt x="0" y="156"/>
                    </a:lnTo>
                    <a:lnTo>
                      <a:pt x="0" y="156"/>
                    </a:lnTo>
                    <a:lnTo>
                      <a:pt x="0" y="156"/>
                    </a:lnTo>
                    <a:lnTo>
                      <a:pt x="0" y="150"/>
                    </a:lnTo>
                    <a:lnTo>
                      <a:pt x="0" y="150"/>
                    </a:lnTo>
                    <a:lnTo>
                      <a:pt x="0" y="150"/>
                    </a:lnTo>
                    <a:lnTo>
                      <a:pt x="0" y="150"/>
                    </a:lnTo>
                    <a:lnTo>
                      <a:pt x="0" y="150"/>
                    </a:lnTo>
                    <a:lnTo>
                      <a:pt x="0" y="144"/>
                    </a:lnTo>
                    <a:lnTo>
                      <a:pt x="0" y="144"/>
                    </a:lnTo>
                    <a:lnTo>
                      <a:pt x="0" y="144"/>
                    </a:lnTo>
                    <a:lnTo>
                      <a:pt x="0" y="144"/>
                    </a:lnTo>
                    <a:lnTo>
                      <a:pt x="0" y="144"/>
                    </a:lnTo>
                    <a:lnTo>
                      <a:pt x="0" y="138"/>
                    </a:lnTo>
                    <a:lnTo>
                      <a:pt x="0" y="138"/>
                    </a:lnTo>
                    <a:lnTo>
                      <a:pt x="0" y="138"/>
                    </a:lnTo>
                    <a:lnTo>
                      <a:pt x="0" y="138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0" y="126"/>
                    </a:lnTo>
                    <a:lnTo>
                      <a:pt x="0" y="126"/>
                    </a:lnTo>
                    <a:lnTo>
                      <a:pt x="0" y="126"/>
                    </a:lnTo>
                    <a:lnTo>
                      <a:pt x="0" y="126"/>
                    </a:lnTo>
                    <a:lnTo>
                      <a:pt x="0" y="126"/>
                    </a:lnTo>
                    <a:lnTo>
                      <a:pt x="0" y="120"/>
                    </a:lnTo>
                    <a:lnTo>
                      <a:pt x="0" y="120"/>
                    </a:lnTo>
                    <a:lnTo>
                      <a:pt x="0" y="120"/>
                    </a:lnTo>
                    <a:lnTo>
                      <a:pt x="0" y="120"/>
                    </a:lnTo>
                    <a:lnTo>
                      <a:pt x="0" y="120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8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102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6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90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84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8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72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6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60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0" y="42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30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24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8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48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18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06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894"/>
                    </a:lnTo>
                    <a:lnTo>
                      <a:pt x="0" y="888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76"/>
                    </a:lnTo>
                    <a:lnTo>
                      <a:pt x="0" y="870"/>
                    </a:lnTo>
                    <a:lnTo>
                      <a:pt x="0" y="864"/>
                    </a:lnTo>
                    <a:lnTo>
                      <a:pt x="0" y="858"/>
                    </a:lnTo>
                    <a:lnTo>
                      <a:pt x="0" y="852"/>
                    </a:lnTo>
                    <a:lnTo>
                      <a:pt x="0" y="846"/>
                    </a:lnTo>
                    <a:lnTo>
                      <a:pt x="0" y="840"/>
                    </a:lnTo>
                    <a:lnTo>
                      <a:pt x="0" y="840"/>
                    </a:lnTo>
                    <a:lnTo>
                      <a:pt x="0" y="828"/>
                    </a:lnTo>
                    <a:lnTo>
                      <a:pt x="0" y="822"/>
                    </a:lnTo>
                    <a:lnTo>
                      <a:pt x="0" y="816"/>
                    </a:lnTo>
                    <a:lnTo>
                      <a:pt x="0" y="810"/>
                    </a:lnTo>
                    <a:lnTo>
                      <a:pt x="0" y="804"/>
                    </a:lnTo>
                    <a:lnTo>
                      <a:pt x="0" y="798"/>
                    </a:lnTo>
                    <a:lnTo>
                      <a:pt x="0" y="792"/>
                    </a:lnTo>
                    <a:lnTo>
                      <a:pt x="0" y="786"/>
                    </a:lnTo>
                    <a:lnTo>
                      <a:pt x="0" y="774"/>
                    </a:lnTo>
                    <a:lnTo>
                      <a:pt x="0" y="768"/>
                    </a:lnTo>
                    <a:lnTo>
                      <a:pt x="0" y="762"/>
                    </a:lnTo>
                    <a:lnTo>
                      <a:pt x="0" y="750"/>
                    </a:lnTo>
                    <a:lnTo>
                      <a:pt x="0" y="744"/>
                    </a:lnTo>
                    <a:lnTo>
                      <a:pt x="0" y="738"/>
                    </a:lnTo>
                    <a:lnTo>
                      <a:pt x="0" y="726"/>
                    </a:lnTo>
                    <a:lnTo>
                      <a:pt x="0" y="720"/>
                    </a:lnTo>
                    <a:lnTo>
                      <a:pt x="0" y="714"/>
                    </a:lnTo>
                    <a:lnTo>
                      <a:pt x="0" y="702"/>
                    </a:lnTo>
                    <a:lnTo>
                      <a:pt x="0" y="696"/>
                    </a:lnTo>
                    <a:lnTo>
                      <a:pt x="0" y="684"/>
                    </a:lnTo>
                    <a:lnTo>
                      <a:pt x="0" y="678"/>
                    </a:lnTo>
                    <a:lnTo>
                      <a:pt x="0" y="666"/>
                    </a:lnTo>
                    <a:lnTo>
                      <a:pt x="0" y="660"/>
                    </a:lnTo>
                    <a:lnTo>
                      <a:pt x="0" y="648"/>
                    </a:lnTo>
                    <a:lnTo>
                      <a:pt x="0" y="642"/>
                    </a:lnTo>
                    <a:lnTo>
                      <a:pt x="0" y="630"/>
                    </a:lnTo>
                    <a:lnTo>
                      <a:pt x="0" y="624"/>
                    </a:lnTo>
                    <a:lnTo>
                      <a:pt x="0" y="612"/>
                    </a:lnTo>
                    <a:lnTo>
                      <a:pt x="0" y="606"/>
                    </a:lnTo>
                    <a:lnTo>
                      <a:pt x="0" y="594"/>
                    </a:lnTo>
                    <a:lnTo>
                      <a:pt x="0" y="588"/>
                    </a:lnTo>
                    <a:lnTo>
                      <a:pt x="0" y="582"/>
                    </a:lnTo>
                    <a:lnTo>
                      <a:pt x="0" y="570"/>
                    </a:lnTo>
                    <a:lnTo>
                      <a:pt x="0" y="564"/>
                    </a:lnTo>
                    <a:lnTo>
                      <a:pt x="0" y="552"/>
                    </a:lnTo>
                    <a:lnTo>
                      <a:pt x="0" y="546"/>
                    </a:lnTo>
                    <a:lnTo>
                      <a:pt x="0" y="540"/>
                    </a:lnTo>
                    <a:lnTo>
                      <a:pt x="0" y="528"/>
                    </a:lnTo>
                    <a:lnTo>
                      <a:pt x="0" y="522"/>
                    </a:lnTo>
                    <a:lnTo>
                      <a:pt x="0" y="516"/>
                    </a:lnTo>
                    <a:lnTo>
                      <a:pt x="0" y="510"/>
                    </a:lnTo>
                    <a:lnTo>
                      <a:pt x="0" y="504"/>
                    </a:lnTo>
                    <a:lnTo>
                      <a:pt x="0" y="492"/>
                    </a:lnTo>
                    <a:lnTo>
                      <a:pt x="0" y="486"/>
                    </a:lnTo>
                    <a:lnTo>
                      <a:pt x="0" y="480"/>
                    </a:lnTo>
                    <a:lnTo>
                      <a:pt x="0" y="474"/>
                    </a:lnTo>
                    <a:lnTo>
                      <a:pt x="0" y="468"/>
                    </a:lnTo>
                    <a:lnTo>
                      <a:pt x="0" y="462"/>
                    </a:lnTo>
                    <a:lnTo>
                      <a:pt x="0" y="456"/>
                    </a:lnTo>
                    <a:lnTo>
                      <a:pt x="0" y="450"/>
                    </a:lnTo>
                    <a:lnTo>
                      <a:pt x="0" y="444"/>
                    </a:lnTo>
                    <a:lnTo>
                      <a:pt x="0" y="438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26"/>
                    </a:lnTo>
                    <a:lnTo>
                      <a:pt x="0" y="420"/>
                    </a:lnTo>
                    <a:lnTo>
                      <a:pt x="0" y="414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2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0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78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2"/>
                    </a:lnTo>
                    <a:lnTo>
                      <a:pt x="0" y="222"/>
                    </a:lnTo>
                    <a:lnTo>
                      <a:pt x="5" y="222"/>
                    </a:lnTo>
                    <a:lnTo>
                      <a:pt x="5" y="222"/>
                    </a:lnTo>
                    <a:lnTo>
                      <a:pt x="5" y="222"/>
                    </a:lnTo>
                    <a:lnTo>
                      <a:pt x="5" y="222"/>
                    </a:lnTo>
                    <a:lnTo>
                      <a:pt x="5" y="222"/>
                    </a:lnTo>
                    <a:lnTo>
                      <a:pt x="11" y="222"/>
                    </a:lnTo>
                    <a:lnTo>
                      <a:pt x="11" y="222"/>
                    </a:lnTo>
                    <a:lnTo>
                      <a:pt x="11" y="222"/>
                    </a:lnTo>
                    <a:lnTo>
                      <a:pt x="11" y="222"/>
                    </a:lnTo>
                    <a:lnTo>
                      <a:pt x="11" y="222"/>
                    </a:lnTo>
                    <a:lnTo>
                      <a:pt x="16" y="222"/>
                    </a:lnTo>
                    <a:lnTo>
                      <a:pt x="16" y="222"/>
                    </a:lnTo>
                    <a:lnTo>
                      <a:pt x="16" y="222"/>
                    </a:lnTo>
                    <a:lnTo>
                      <a:pt x="16" y="222"/>
                    </a:lnTo>
                    <a:lnTo>
                      <a:pt x="16" y="222"/>
                    </a:lnTo>
                    <a:lnTo>
                      <a:pt x="22" y="222"/>
                    </a:lnTo>
                    <a:lnTo>
                      <a:pt x="22" y="222"/>
                    </a:lnTo>
                    <a:lnTo>
                      <a:pt x="22" y="222"/>
                    </a:lnTo>
                    <a:lnTo>
                      <a:pt x="22" y="222"/>
                    </a:lnTo>
                    <a:lnTo>
                      <a:pt x="22" y="216"/>
                    </a:lnTo>
                    <a:lnTo>
                      <a:pt x="27" y="216"/>
                    </a:lnTo>
                    <a:lnTo>
                      <a:pt x="27" y="216"/>
                    </a:lnTo>
                    <a:lnTo>
                      <a:pt x="27" y="216"/>
                    </a:lnTo>
                    <a:lnTo>
                      <a:pt x="27" y="216"/>
                    </a:lnTo>
                    <a:lnTo>
                      <a:pt x="33" y="216"/>
                    </a:lnTo>
                    <a:lnTo>
                      <a:pt x="33" y="216"/>
                    </a:lnTo>
                    <a:lnTo>
                      <a:pt x="33" y="216"/>
                    </a:lnTo>
                    <a:lnTo>
                      <a:pt x="33" y="216"/>
                    </a:lnTo>
                    <a:lnTo>
                      <a:pt x="33" y="216"/>
                    </a:lnTo>
                    <a:lnTo>
                      <a:pt x="33" y="216"/>
                    </a:lnTo>
                    <a:lnTo>
                      <a:pt x="38" y="216"/>
                    </a:lnTo>
                    <a:lnTo>
                      <a:pt x="38" y="216"/>
                    </a:lnTo>
                    <a:lnTo>
                      <a:pt x="38" y="216"/>
                    </a:lnTo>
                    <a:lnTo>
                      <a:pt x="38" y="216"/>
                    </a:lnTo>
                    <a:lnTo>
                      <a:pt x="38" y="216"/>
                    </a:lnTo>
                    <a:lnTo>
                      <a:pt x="44" y="216"/>
                    </a:lnTo>
                    <a:lnTo>
                      <a:pt x="44" y="216"/>
                    </a:lnTo>
                    <a:lnTo>
                      <a:pt x="44" y="216"/>
                    </a:lnTo>
                    <a:lnTo>
                      <a:pt x="44" y="210"/>
                    </a:lnTo>
                    <a:lnTo>
                      <a:pt x="44" y="210"/>
                    </a:lnTo>
                    <a:lnTo>
                      <a:pt x="49" y="210"/>
                    </a:lnTo>
                    <a:lnTo>
                      <a:pt x="49" y="210"/>
                    </a:lnTo>
                    <a:lnTo>
                      <a:pt x="49" y="210"/>
                    </a:lnTo>
                    <a:lnTo>
                      <a:pt x="49" y="210"/>
                    </a:lnTo>
                    <a:lnTo>
                      <a:pt x="49" y="210"/>
                    </a:lnTo>
                    <a:lnTo>
                      <a:pt x="55" y="210"/>
                    </a:lnTo>
                    <a:lnTo>
                      <a:pt x="55" y="210"/>
                    </a:lnTo>
                    <a:lnTo>
                      <a:pt x="55" y="210"/>
                    </a:lnTo>
                    <a:lnTo>
                      <a:pt x="55" y="210"/>
                    </a:lnTo>
                    <a:lnTo>
                      <a:pt x="55" y="210"/>
                    </a:lnTo>
                    <a:lnTo>
                      <a:pt x="61" y="210"/>
                    </a:lnTo>
                    <a:lnTo>
                      <a:pt x="61" y="210"/>
                    </a:lnTo>
                    <a:lnTo>
                      <a:pt x="61" y="210"/>
                    </a:lnTo>
                    <a:lnTo>
                      <a:pt x="61" y="210"/>
                    </a:lnTo>
                    <a:lnTo>
                      <a:pt x="61" y="210"/>
                    </a:lnTo>
                    <a:lnTo>
                      <a:pt x="66" y="204"/>
                    </a:lnTo>
                    <a:lnTo>
                      <a:pt x="66" y="204"/>
                    </a:lnTo>
                    <a:lnTo>
                      <a:pt x="66" y="204"/>
                    </a:lnTo>
                    <a:lnTo>
                      <a:pt x="66" y="204"/>
                    </a:lnTo>
                    <a:lnTo>
                      <a:pt x="66" y="204"/>
                    </a:lnTo>
                    <a:lnTo>
                      <a:pt x="66" y="204"/>
                    </a:lnTo>
                    <a:lnTo>
                      <a:pt x="72" y="204"/>
                    </a:lnTo>
                    <a:lnTo>
                      <a:pt x="72" y="204"/>
                    </a:lnTo>
                    <a:lnTo>
                      <a:pt x="72" y="204"/>
                    </a:lnTo>
                    <a:lnTo>
                      <a:pt x="72" y="204"/>
                    </a:lnTo>
                    <a:lnTo>
                      <a:pt x="72" y="204"/>
                    </a:lnTo>
                    <a:lnTo>
                      <a:pt x="77" y="204"/>
                    </a:lnTo>
                    <a:lnTo>
                      <a:pt x="77" y="204"/>
                    </a:lnTo>
                    <a:lnTo>
                      <a:pt x="77" y="204"/>
                    </a:lnTo>
                    <a:lnTo>
                      <a:pt x="77" y="204"/>
                    </a:lnTo>
                    <a:lnTo>
                      <a:pt x="77" y="204"/>
                    </a:lnTo>
                    <a:lnTo>
                      <a:pt x="83" y="198"/>
                    </a:lnTo>
                    <a:lnTo>
                      <a:pt x="83" y="198"/>
                    </a:lnTo>
                    <a:lnTo>
                      <a:pt x="83" y="198"/>
                    </a:lnTo>
                    <a:lnTo>
                      <a:pt x="83" y="198"/>
                    </a:lnTo>
                    <a:lnTo>
                      <a:pt x="83" y="198"/>
                    </a:lnTo>
                    <a:lnTo>
                      <a:pt x="88" y="198"/>
                    </a:lnTo>
                    <a:lnTo>
                      <a:pt x="88" y="198"/>
                    </a:lnTo>
                    <a:lnTo>
                      <a:pt x="88" y="198"/>
                    </a:lnTo>
                    <a:lnTo>
                      <a:pt x="88" y="198"/>
                    </a:lnTo>
                    <a:lnTo>
                      <a:pt x="94" y="198"/>
                    </a:lnTo>
                    <a:lnTo>
                      <a:pt x="94" y="198"/>
                    </a:lnTo>
                    <a:lnTo>
                      <a:pt x="94" y="198"/>
                    </a:lnTo>
                    <a:lnTo>
                      <a:pt x="94" y="192"/>
                    </a:lnTo>
                    <a:lnTo>
                      <a:pt x="94" y="192"/>
                    </a:lnTo>
                    <a:lnTo>
                      <a:pt x="99" y="192"/>
                    </a:lnTo>
                    <a:lnTo>
                      <a:pt x="99" y="192"/>
                    </a:lnTo>
                    <a:lnTo>
                      <a:pt x="99" y="192"/>
                    </a:lnTo>
                    <a:lnTo>
                      <a:pt x="99" y="192"/>
                    </a:lnTo>
                    <a:lnTo>
                      <a:pt x="99" y="192"/>
                    </a:lnTo>
                    <a:lnTo>
                      <a:pt x="105" y="192"/>
                    </a:lnTo>
                    <a:lnTo>
                      <a:pt x="105" y="192"/>
                    </a:lnTo>
                    <a:lnTo>
                      <a:pt x="105" y="192"/>
                    </a:lnTo>
                    <a:lnTo>
                      <a:pt x="105" y="192"/>
                    </a:lnTo>
                    <a:lnTo>
                      <a:pt x="105" y="192"/>
                    </a:lnTo>
                    <a:lnTo>
                      <a:pt x="110" y="192"/>
                    </a:lnTo>
                    <a:lnTo>
                      <a:pt x="110" y="186"/>
                    </a:lnTo>
                    <a:lnTo>
                      <a:pt x="110" y="186"/>
                    </a:lnTo>
                    <a:lnTo>
                      <a:pt x="110" y="186"/>
                    </a:lnTo>
                    <a:lnTo>
                      <a:pt x="110" y="186"/>
                    </a:lnTo>
                    <a:lnTo>
                      <a:pt x="110" y="186"/>
                    </a:lnTo>
                    <a:lnTo>
                      <a:pt x="116" y="186"/>
                    </a:lnTo>
                    <a:lnTo>
                      <a:pt x="116" y="186"/>
                    </a:lnTo>
                    <a:lnTo>
                      <a:pt x="116" y="186"/>
                    </a:lnTo>
                    <a:lnTo>
                      <a:pt x="116" y="186"/>
                    </a:lnTo>
                    <a:lnTo>
                      <a:pt x="116" y="186"/>
                    </a:lnTo>
                    <a:lnTo>
                      <a:pt x="122" y="186"/>
                    </a:lnTo>
                    <a:lnTo>
                      <a:pt x="122" y="180"/>
                    </a:lnTo>
                    <a:lnTo>
                      <a:pt x="122" y="180"/>
                    </a:lnTo>
                    <a:lnTo>
                      <a:pt x="122" y="180"/>
                    </a:lnTo>
                    <a:lnTo>
                      <a:pt x="122" y="180"/>
                    </a:lnTo>
                    <a:lnTo>
                      <a:pt x="127" y="180"/>
                    </a:lnTo>
                    <a:lnTo>
                      <a:pt x="127" y="180"/>
                    </a:lnTo>
                    <a:lnTo>
                      <a:pt x="127" y="180"/>
                    </a:lnTo>
                    <a:lnTo>
                      <a:pt x="127" y="180"/>
                    </a:lnTo>
                    <a:lnTo>
                      <a:pt x="127" y="180"/>
                    </a:lnTo>
                    <a:lnTo>
                      <a:pt x="133" y="180"/>
                    </a:lnTo>
                    <a:lnTo>
                      <a:pt x="133" y="174"/>
                    </a:lnTo>
                    <a:lnTo>
                      <a:pt x="133" y="174"/>
                    </a:lnTo>
                    <a:lnTo>
                      <a:pt x="133" y="174"/>
                    </a:lnTo>
                    <a:lnTo>
                      <a:pt x="133" y="174"/>
                    </a:lnTo>
                    <a:lnTo>
                      <a:pt x="138" y="174"/>
                    </a:lnTo>
                    <a:lnTo>
                      <a:pt x="138" y="174"/>
                    </a:lnTo>
                    <a:lnTo>
                      <a:pt x="138" y="174"/>
                    </a:lnTo>
                    <a:lnTo>
                      <a:pt x="138" y="174"/>
                    </a:lnTo>
                    <a:lnTo>
                      <a:pt x="138" y="174"/>
                    </a:lnTo>
                    <a:lnTo>
                      <a:pt x="144" y="168"/>
                    </a:lnTo>
                    <a:lnTo>
                      <a:pt x="144" y="168"/>
                    </a:lnTo>
                    <a:lnTo>
                      <a:pt x="144" y="168"/>
                    </a:lnTo>
                    <a:lnTo>
                      <a:pt x="144" y="168"/>
                    </a:lnTo>
                    <a:lnTo>
                      <a:pt x="144" y="168"/>
                    </a:lnTo>
                    <a:lnTo>
                      <a:pt x="149" y="168"/>
                    </a:lnTo>
                    <a:lnTo>
                      <a:pt x="149" y="168"/>
                    </a:lnTo>
                    <a:lnTo>
                      <a:pt x="149" y="168"/>
                    </a:lnTo>
                    <a:lnTo>
                      <a:pt x="149" y="168"/>
                    </a:lnTo>
                    <a:lnTo>
                      <a:pt x="149" y="162"/>
                    </a:lnTo>
                    <a:lnTo>
                      <a:pt x="149" y="162"/>
                    </a:lnTo>
                    <a:lnTo>
                      <a:pt x="155" y="162"/>
                    </a:lnTo>
                    <a:lnTo>
                      <a:pt x="155" y="162"/>
                    </a:lnTo>
                    <a:lnTo>
                      <a:pt x="155" y="162"/>
                    </a:lnTo>
                    <a:lnTo>
                      <a:pt x="155" y="162"/>
                    </a:lnTo>
                    <a:lnTo>
                      <a:pt x="155" y="162"/>
                    </a:lnTo>
                    <a:lnTo>
                      <a:pt x="160" y="162"/>
                    </a:lnTo>
                    <a:lnTo>
                      <a:pt x="160" y="156"/>
                    </a:lnTo>
                    <a:lnTo>
                      <a:pt x="160" y="156"/>
                    </a:lnTo>
                    <a:lnTo>
                      <a:pt x="160" y="156"/>
                    </a:lnTo>
                    <a:lnTo>
                      <a:pt x="160" y="156"/>
                    </a:lnTo>
                    <a:lnTo>
                      <a:pt x="166" y="156"/>
                    </a:lnTo>
                    <a:lnTo>
                      <a:pt x="166" y="156"/>
                    </a:lnTo>
                    <a:lnTo>
                      <a:pt x="166" y="156"/>
                    </a:lnTo>
                    <a:lnTo>
                      <a:pt x="166" y="150"/>
                    </a:lnTo>
                    <a:lnTo>
                      <a:pt x="166" y="150"/>
                    </a:lnTo>
                    <a:lnTo>
                      <a:pt x="171" y="150"/>
                    </a:lnTo>
                    <a:lnTo>
                      <a:pt x="171" y="150"/>
                    </a:lnTo>
                    <a:lnTo>
                      <a:pt x="171" y="150"/>
                    </a:lnTo>
                    <a:lnTo>
                      <a:pt x="171" y="150"/>
                    </a:lnTo>
                    <a:lnTo>
                      <a:pt x="171" y="150"/>
                    </a:lnTo>
                    <a:lnTo>
                      <a:pt x="177" y="144"/>
                    </a:lnTo>
                    <a:lnTo>
                      <a:pt x="177" y="144"/>
                    </a:lnTo>
                    <a:lnTo>
                      <a:pt x="177" y="144"/>
                    </a:lnTo>
                    <a:lnTo>
                      <a:pt x="177" y="144"/>
                    </a:lnTo>
                    <a:lnTo>
                      <a:pt x="177" y="144"/>
                    </a:lnTo>
                    <a:lnTo>
                      <a:pt x="183" y="144"/>
                    </a:lnTo>
                    <a:lnTo>
                      <a:pt x="183" y="138"/>
                    </a:lnTo>
                    <a:lnTo>
                      <a:pt x="183" y="138"/>
                    </a:lnTo>
                    <a:lnTo>
                      <a:pt x="183" y="138"/>
                    </a:lnTo>
                    <a:lnTo>
                      <a:pt x="183" y="138"/>
                    </a:lnTo>
                    <a:lnTo>
                      <a:pt x="188" y="138"/>
                    </a:lnTo>
                    <a:lnTo>
                      <a:pt x="188" y="138"/>
                    </a:lnTo>
                    <a:lnTo>
                      <a:pt x="188" y="132"/>
                    </a:lnTo>
                    <a:lnTo>
                      <a:pt x="188" y="132"/>
                    </a:lnTo>
                    <a:lnTo>
                      <a:pt x="188" y="132"/>
                    </a:lnTo>
                    <a:lnTo>
                      <a:pt x="194" y="132"/>
                    </a:lnTo>
                    <a:lnTo>
                      <a:pt x="194" y="132"/>
                    </a:lnTo>
                    <a:lnTo>
                      <a:pt x="194" y="126"/>
                    </a:lnTo>
                    <a:lnTo>
                      <a:pt x="194" y="126"/>
                    </a:lnTo>
                    <a:lnTo>
                      <a:pt x="199" y="126"/>
                    </a:lnTo>
                    <a:lnTo>
                      <a:pt x="199" y="126"/>
                    </a:lnTo>
                    <a:lnTo>
                      <a:pt x="199" y="126"/>
                    </a:lnTo>
                    <a:lnTo>
                      <a:pt x="199" y="120"/>
                    </a:lnTo>
                    <a:lnTo>
                      <a:pt x="199" y="120"/>
                    </a:lnTo>
                    <a:lnTo>
                      <a:pt x="205" y="120"/>
                    </a:lnTo>
                    <a:lnTo>
                      <a:pt x="205" y="120"/>
                    </a:lnTo>
                    <a:lnTo>
                      <a:pt x="205" y="114"/>
                    </a:lnTo>
                    <a:lnTo>
                      <a:pt x="205" y="114"/>
                    </a:lnTo>
                    <a:lnTo>
                      <a:pt x="205" y="114"/>
                    </a:lnTo>
                    <a:lnTo>
                      <a:pt x="205" y="114"/>
                    </a:lnTo>
                    <a:lnTo>
                      <a:pt x="210" y="114"/>
                    </a:lnTo>
                    <a:lnTo>
                      <a:pt x="210" y="108"/>
                    </a:lnTo>
                    <a:lnTo>
                      <a:pt x="210" y="108"/>
                    </a:lnTo>
                    <a:lnTo>
                      <a:pt x="210" y="108"/>
                    </a:lnTo>
                    <a:lnTo>
                      <a:pt x="210" y="108"/>
                    </a:lnTo>
                    <a:lnTo>
                      <a:pt x="216" y="102"/>
                    </a:lnTo>
                    <a:lnTo>
                      <a:pt x="216" y="102"/>
                    </a:lnTo>
                    <a:lnTo>
                      <a:pt x="216" y="102"/>
                    </a:lnTo>
                    <a:lnTo>
                      <a:pt x="216" y="102"/>
                    </a:lnTo>
                    <a:lnTo>
                      <a:pt x="216" y="96"/>
                    </a:lnTo>
                    <a:lnTo>
                      <a:pt x="221" y="96"/>
                    </a:lnTo>
                    <a:lnTo>
                      <a:pt x="221" y="96"/>
                    </a:lnTo>
                    <a:lnTo>
                      <a:pt x="221" y="96"/>
                    </a:lnTo>
                    <a:lnTo>
                      <a:pt x="221" y="90"/>
                    </a:lnTo>
                    <a:lnTo>
                      <a:pt x="221" y="90"/>
                    </a:lnTo>
                    <a:lnTo>
                      <a:pt x="227" y="90"/>
                    </a:lnTo>
                    <a:lnTo>
                      <a:pt x="227" y="90"/>
                    </a:lnTo>
                    <a:lnTo>
                      <a:pt x="227" y="84"/>
                    </a:lnTo>
                    <a:lnTo>
                      <a:pt x="227" y="84"/>
                    </a:lnTo>
                    <a:lnTo>
                      <a:pt x="227" y="84"/>
                    </a:lnTo>
                    <a:lnTo>
                      <a:pt x="232" y="78"/>
                    </a:lnTo>
                    <a:lnTo>
                      <a:pt x="232" y="78"/>
                    </a:lnTo>
                    <a:lnTo>
                      <a:pt x="232" y="78"/>
                    </a:lnTo>
                    <a:lnTo>
                      <a:pt x="232" y="78"/>
                    </a:lnTo>
                    <a:lnTo>
                      <a:pt x="232" y="72"/>
                    </a:lnTo>
                    <a:lnTo>
                      <a:pt x="238" y="72"/>
                    </a:lnTo>
                    <a:lnTo>
                      <a:pt x="238" y="72"/>
                    </a:lnTo>
                    <a:lnTo>
                      <a:pt x="238" y="66"/>
                    </a:lnTo>
                    <a:lnTo>
                      <a:pt x="238" y="66"/>
                    </a:lnTo>
                    <a:lnTo>
                      <a:pt x="238" y="66"/>
                    </a:lnTo>
                    <a:lnTo>
                      <a:pt x="244" y="60"/>
                    </a:lnTo>
                    <a:lnTo>
                      <a:pt x="244" y="60"/>
                    </a:lnTo>
                    <a:lnTo>
                      <a:pt x="244" y="60"/>
                    </a:lnTo>
                    <a:lnTo>
                      <a:pt x="244" y="54"/>
                    </a:lnTo>
                    <a:lnTo>
                      <a:pt x="244" y="54"/>
                    </a:lnTo>
                    <a:lnTo>
                      <a:pt x="249" y="54"/>
                    </a:lnTo>
                    <a:lnTo>
                      <a:pt x="249" y="48"/>
                    </a:lnTo>
                    <a:lnTo>
                      <a:pt x="249" y="48"/>
                    </a:lnTo>
                    <a:lnTo>
                      <a:pt x="249" y="42"/>
                    </a:lnTo>
                    <a:lnTo>
                      <a:pt x="249" y="42"/>
                    </a:lnTo>
                    <a:lnTo>
                      <a:pt x="255" y="42"/>
                    </a:lnTo>
                    <a:lnTo>
                      <a:pt x="255" y="36"/>
                    </a:lnTo>
                    <a:lnTo>
                      <a:pt x="255" y="36"/>
                    </a:lnTo>
                    <a:lnTo>
                      <a:pt x="255" y="36"/>
                    </a:lnTo>
                    <a:lnTo>
                      <a:pt x="255" y="30"/>
                    </a:lnTo>
                    <a:lnTo>
                      <a:pt x="260" y="30"/>
                    </a:lnTo>
                    <a:lnTo>
                      <a:pt x="260" y="24"/>
                    </a:lnTo>
                    <a:lnTo>
                      <a:pt x="260" y="24"/>
                    </a:lnTo>
                    <a:lnTo>
                      <a:pt x="260" y="24"/>
                    </a:lnTo>
                    <a:lnTo>
                      <a:pt x="260" y="18"/>
                    </a:lnTo>
                    <a:lnTo>
                      <a:pt x="266" y="18"/>
                    </a:lnTo>
                    <a:lnTo>
                      <a:pt x="266" y="12"/>
                    </a:lnTo>
                    <a:lnTo>
                      <a:pt x="266" y="12"/>
                    </a:lnTo>
                    <a:lnTo>
                      <a:pt x="266" y="6"/>
                    </a:lnTo>
                    <a:lnTo>
                      <a:pt x="266" y="6"/>
                    </a:lnTo>
                    <a:lnTo>
                      <a:pt x="266" y="0"/>
                    </a:lnTo>
                    <a:lnTo>
                      <a:pt x="271" y="0"/>
                    </a:lnTo>
                    <a:lnTo>
                      <a:pt x="271" y="954"/>
                    </a:lnTo>
                    <a:lnTo>
                      <a:pt x="271" y="954"/>
                    </a:lnTo>
                    <a:lnTo>
                      <a:pt x="271" y="948"/>
                    </a:lnTo>
                    <a:lnTo>
                      <a:pt x="271" y="948"/>
                    </a:lnTo>
                    <a:lnTo>
                      <a:pt x="277" y="942"/>
                    </a:lnTo>
                    <a:lnTo>
                      <a:pt x="277" y="942"/>
                    </a:lnTo>
                    <a:lnTo>
                      <a:pt x="277" y="936"/>
                    </a:lnTo>
                    <a:lnTo>
                      <a:pt x="277" y="936"/>
                    </a:lnTo>
                    <a:lnTo>
                      <a:pt x="277" y="930"/>
                    </a:lnTo>
                    <a:lnTo>
                      <a:pt x="282" y="930"/>
                    </a:lnTo>
                    <a:lnTo>
                      <a:pt x="282" y="924"/>
                    </a:lnTo>
                    <a:lnTo>
                      <a:pt x="282" y="924"/>
                    </a:lnTo>
                    <a:lnTo>
                      <a:pt x="282" y="918"/>
                    </a:lnTo>
                    <a:lnTo>
                      <a:pt x="282" y="918"/>
                    </a:lnTo>
                    <a:lnTo>
                      <a:pt x="288" y="918"/>
                    </a:lnTo>
                    <a:lnTo>
                      <a:pt x="288" y="912"/>
                    </a:lnTo>
                    <a:lnTo>
                      <a:pt x="288" y="906"/>
                    </a:lnTo>
                    <a:lnTo>
                      <a:pt x="288" y="906"/>
                    </a:lnTo>
                    <a:lnTo>
                      <a:pt x="288" y="900"/>
                    </a:lnTo>
                    <a:lnTo>
                      <a:pt x="288" y="900"/>
                    </a:lnTo>
                    <a:lnTo>
                      <a:pt x="293" y="894"/>
                    </a:lnTo>
                    <a:lnTo>
                      <a:pt x="293" y="888"/>
                    </a:lnTo>
                    <a:lnTo>
                      <a:pt x="293" y="888"/>
                    </a:lnTo>
                    <a:lnTo>
                      <a:pt x="293" y="882"/>
                    </a:lnTo>
                    <a:lnTo>
                      <a:pt x="299" y="876"/>
                    </a:lnTo>
                    <a:lnTo>
                      <a:pt x="299" y="876"/>
                    </a:lnTo>
                    <a:lnTo>
                      <a:pt x="299" y="870"/>
                    </a:lnTo>
                    <a:lnTo>
                      <a:pt x="299" y="870"/>
                    </a:lnTo>
                    <a:lnTo>
                      <a:pt x="299" y="864"/>
                    </a:lnTo>
                    <a:lnTo>
                      <a:pt x="305" y="864"/>
                    </a:lnTo>
                    <a:lnTo>
                      <a:pt x="305" y="858"/>
                    </a:lnTo>
                    <a:lnTo>
                      <a:pt x="305" y="858"/>
                    </a:lnTo>
                    <a:lnTo>
                      <a:pt x="305" y="852"/>
                    </a:lnTo>
                    <a:lnTo>
                      <a:pt x="305" y="852"/>
                    </a:lnTo>
                    <a:lnTo>
                      <a:pt x="310" y="846"/>
                    </a:lnTo>
                    <a:lnTo>
                      <a:pt x="310" y="846"/>
                    </a:lnTo>
                    <a:lnTo>
                      <a:pt x="310" y="840"/>
                    </a:lnTo>
                    <a:lnTo>
                      <a:pt x="310" y="840"/>
                    </a:lnTo>
                    <a:lnTo>
                      <a:pt x="310" y="834"/>
                    </a:lnTo>
                    <a:lnTo>
                      <a:pt x="316" y="834"/>
                    </a:lnTo>
                    <a:lnTo>
                      <a:pt x="316" y="828"/>
                    </a:lnTo>
                    <a:lnTo>
                      <a:pt x="316" y="828"/>
                    </a:lnTo>
                    <a:lnTo>
                      <a:pt x="316" y="822"/>
                    </a:lnTo>
                    <a:lnTo>
                      <a:pt x="316" y="822"/>
                    </a:lnTo>
                    <a:lnTo>
                      <a:pt x="316" y="816"/>
                    </a:lnTo>
                    <a:lnTo>
                      <a:pt x="321" y="816"/>
                    </a:lnTo>
                    <a:lnTo>
                      <a:pt x="321" y="810"/>
                    </a:lnTo>
                    <a:lnTo>
                      <a:pt x="321" y="810"/>
                    </a:lnTo>
                    <a:lnTo>
                      <a:pt x="321" y="804"/>
                    </a:lnTo>
                    <a:lnTo>
                      <a:pt x="321" y="804"/>
                    </a:lnTo>
                    <a:lnTo>
                      <a:pt x="327" y="804"/>
                    </a:lnTo>
                    <a:lnTo>
                      <a:pt x="327" y="798"/>
                    </a:lnTo>
                    <a:lnTo>
                      <a:pt x="327" y="798"/>
                    </a:lnTo>
                    <a:lnTo>
                      <a:pt x="327" y="792"/>
                    </a:lnTo>
                    <a:lnTo>
                      <a:pt x="327" y="792"/>
                    </a:lnTo>
                    <a:lnTo>
                      <a:pt x="332" y="786"/>
                    </a:lnTo>
                    <a:lnTo>
                      <a:pt x="332" y="786"/>
                    </a:lnTo>
                    <a:lnTo>
                      <a:pt x="332" y="786"/>
                    </a:lnTo>
                    <a:lnTo>
                      <a:pt x="332" y="780"/>
                    </a:lnTo>
                    <a:lnTo>
                      <a:pt x="332" y="780"/>
                    </a:lnTo>
                    <a:lnTo>
                      <a:pt x="338" y="774"/>
                    </a:lnTo>
                    <a:lnTo>
                      <a:pt x="338" y="774"/>
                    </a:lnTo>
                    <a:lnTo>
                      <a:pt x="338" y="768"/>
                    </a:lnTo>
                    <a:lnTo>
                      <a:pt x="338" y="768"/>
                    </a:lnTo>
                    <a:lnTo>
                      <a:pt x="343" y="762"/>
                    </a:lnTo>
                    <a:lnTo>
                      <a:pt x="343" y="762"/>
                    </a:lnTo>
                    <a:lnTo>
                      <a:pt x="343" y="762"/>
                    </a:lnTo>
                    <a:lnTo>
                      <a:pt x="343" y="756"/>
                    </a:lnTo>
                    <a:lnTo>
                      <a:pt x="343" y="756"/>
                    </a:lnTo>
                    <a:lnTo>
                      <a:pt x="349" y="750"/>
                    </a:lnTo>
                    <a:lnTo>
                      <a:pt x="349" y="750"/>
                    </a:lnTo>
                    <a:lnTo>
                      <a:pt x="349" y="750"/>
                    </a:lnTo>
                    <a:lnTo>
                      <a:pt x="349" y="744"/>
                    </a:lnTo>
                    <a:lnTo>
                      <a:pt x="349" y="744"/>
                    </a:lnTo>
                    <a:lnTo>
                      <a:pt x="349" y="744"/>
                    </a:lnTo>
                    <a:lnTo>
                      <a:pt x="354" y="738"/>
                    </a:lnTo>
                    <a:lnTo>
                      <a:pt x="354" y="738"/>
                    </a:lnTo>
                    <a:lnTo>
                      <a:pt x="354" y="738"/>
                    </a:lnTo>
                    <a:lnTo>
                      <a:pt x="354" y="732"/>
                    </a:lnTo>
                    <a:lnTo>
                      <a:pt x="354" y="732"/>
                    </a:lnTo>
                    <a:lnTo>
                      <a:pt x="360" y="732"/>
                    </a:lnTo>
                    <a:lnTo>
                      <a:pt x="360" y="726"/>
                    </a:lnTo>
                    <a:lnTo>
                      <a:pt x="360" y="726"/>
                    </a:lnTo>
                    <a:lnTo>
                      <a:pt x="360" y="726"/>
                    </a:lnTo>
                    <a:lnTo>
                      <a:pt x="360" y="726"/>
                    </a:lnTo>
                    <a:lnTo>
                      <a:pt x="366" y="720"/>
                    </a:lnTo>
                    <a:lnTo>
                      <a:pt x="366" y="720"/>
                    </a:lnTo>
                    <a:lnTo>
                      <a:pt x="366" y="714"/>
                    </a:lnTo>
                    <a:lnTo>
                      <a:pt x="366" y="714"/>
                    </a:lnTo>
                    <a:lnTo>
                      <a:pt x="366" y="714"/>
                    </a:lnTo>
                    <a:lnTo>
                      <a:pt x="371" y="714"/>
                    </a:lnTo>
                    <a:lnTo>
                      <a:pt x="371" y="708"/>
                    </a:lnTo>
                    <a:lnTo>
                      <a:pt x="371" y="708"/>
                    </a:lnTo>
                    <a:lnTo>
                      <a:pt x="371" y="708"/>
                    </a:lnTo>
                    <a:lnTo>
                      <a:pt x="371" y="708"/>
                    </a:lnTo>
                    <a:lnTo>
                      <a:pt x="377" y="702"/>
                    </a:lnTo>
                    <a:lnTo>
                      <a:pt x="377" y="702"/>
                    </a:lnTo>
                    <a:lnTo>
                      <a:pt x="377" y="702"/>
                    </a:lnTo>
                    <a:lnTo>
                      <a:pt x="377" y="696"/>
                    </a:lnTo>
                    <a:lnTo>
                      <a:pt x="377" y="696"/>
                    </a:lnTo>
                    <a:lnTo>
                      <a:pt x="377" y="696"/>
                    </a:lnTo>
                    <a:lnTo>
                      <a:pt x="382" y="690"/>
                    </a:lnTo>
                    <a:lnTo>
                      <a:pt x="382" y="690"/>
                    </a:lnTo>
                    <a:lnTo>
                      <a:pt x="382" y="690"/>
                    </a:lnTo>
                    <a:lnTo>
                      <a:pt x="382" y="684"/>
                    </a:lnTo>
                    <a:lnTo>
                      <a:pt x="388" y="684"/>
                    </a:lnTo>
                    <a:lnTo>
                      <a:pt x="388" y="684"/>
                    </a:lnTo>
                    <a:lnTo>
                      <a:pt x="388" y="684"/>
                    </a:lnTo>
                    <a:lnTo>
                      <a:pt x="388" y="678"/>
                    </a:lnTo>
                    <a:lnTo>
                      <a:pt x="388" y="678"/>
                    </a:lnTo>
                    <a:lnTo>
                      <a:pt x="393" y="678"/>
                    </a:lnTo>
                    <a:lnTo>
                      <a:pt x="393" y="672"/>
                    </a:lnTo>
                    <a:lnTo>
                      <a:pt x="393" y="672"/>
                    </a:lnTo>
                    <a:lnTo>
                      <a:pt x="393" y="672"/>
                    </a:lnTo>
                    <a:lnTo>
                      <a:pt x="393" y="666"/>
                    </a:lnTo>
                    <a:lnTo>
                      <a:pt x="399" y="666"/>
                    </a:lnTo>
                    <a:lnTo>
                      <a:pt x="399" y="666"/>
                    </a:lnTo>
                    <a:lnTo>
                      <a:pt x="399" y="660"/>
                    </a:lnTo>
                    <a:lnTo>
                      <a:pt x="399" y="660"/>
                    </a:lnTo>
                    <a:lnTo>
                      <a:pt x="399" y="660"/>
                    </a:lnTo>
                    <a:lnTo>
                      <a:pt x="399" y="654"/>
                    </a:lnTo>
                    <a:lnTo>
                      <a:pt x="404" y="654"/>
                    </a:lnTo>
                    <a:lnTo>
                      <a:pt x="404" y="654"/>
                    </a:lnTo>
                    <a:lnTo>
                      <a:pt x="404" y="648"/>
                    </a:lnTo>
                    <a:lnTo>
                      <a:pt x="404" y="648"/>
                    </a:lnTo>
                    <a:lnTo>
                      <a:pt x="404" y="648"/>
                    </a:lnTo>
                    <a:lnTo>
                      <a:pt x="410" y="642"/>
                    </a:lnTo>
                    <a:lnTo>
                      <a:pt x="410" y="642"/>
                    </a:lnTo>
                    <a:lnTo>
                      <a:pt x="410" y="642"/>
                    </a:lnTo>
                    <a:lnTo>
                      <a:pt x="410" y="636"/>
                    </a:lnTo>
                    <a:lnTo>
                      <a:pt x="410" y="636"/>
                    </a:lnTo>
                    <a:lnTo>
                      <a:pt x="415" y="630"/>
                    </a:lnTo>
                    <a:lnTo>
                      <a:pt x="415" y="630"/>
                    </a:lnTo>
                    <a:lnTo>
                      <a:pt x="415" y="630"/>
                    </a:lnTo>
                    <a:lnTo>
                      <a:pt x="415" y="624"/>
                    </a:lnTo>
                    <a:lnTo>
                      <a:pt x="415" y="624"/>
                    </a:lnTo>
                    <a:lnTo>
                      <a:pt x="421" y="624"/>
                    </a:lnTo>
                    <a:lnTo>
                      <a:pt x="421" y="618"/>
                    </a:lnTo>
                    <a:lnTo>
                      <a:pt x="421" y="618"/>
                    </a:lnTo>
                    <a:lnTo>
                      <a:pt x="421" y="612"/>
                    </a:lnTo>
                    <a:lnTo>
                      <a:pt x="421" y="612"/>
                    </a:lnTo>
                    <a:lnTo>
                      <a:pt x="427" y="612"/>
                    </a:lnTo>
                    <a:lnTo>
                      <a:pt x="427" y="606"/>
                    </a:lnTo>
                    <a:lnTo>
                      <a:pt x="427" y="606"/>
                    </a:lnTo>
                    <a:lnTo>
                      <a:pt x="427" y="600"/>
                    </a:lnTo>
                    <a:lnTo>
                      <a:pt x="427" y="600"/>
                    </a:lnTo>
                    <a:lnTo>
                      <a:pt x="432" y="600"/>
                    </a:lnTo>
                    <a:lnTo>
                      <a:pt x="432" y="594"/>
                    </a:lnTo>
                    <a:lnTo>
                      <a:pt x="432" y="594"/>
                    </a:lnTo>
                    <a:lnTo>
                      <a:pt x="432" y="588"/>
                    </a:lnTo>
                    <a:lnTo>
                      <a:pt x="432" y="588"/>
                    </a:lnTo>
                    <a:lnTo>
                      <a:pt x="438" y="588"/>
                    </a:lnTo>
                    <a:lnTo>
                      <a:pt x="438" y="582"/>
                    </a:lnTo>
                    <a:lnTo>
                      <a:pt x="438" y="582"/>
                    </a:lnTo>
                    <a:lnTo>
                      <a:pt x="438" y="576"/>
                    </a:lnTo>
                    <a:lnTo>
                      <a:pt x="438" y="576"/>
                    </a:lnTo>
                    <a:lnTo>
                      <a:pt x="443" y="570"/>
                    </a:lnTo>
                    <a:lnTo>
                      <a:pt x="443" y="570"/>
                    </a:lnTo>
                    <a:lnTo>
                      <a:pt x="443" y="570"/>
                    </a:lnTo>
                    <a:lnTo>
                      <a:pt x="443" y="564"/>
                    </a:lnTo>
                    <a:lnTo>
                      <a:pt x="443" y="564"/>
                    </a:lnTo>
                    <a:lnTo>
                      <a:pt x="449" y="558"/>
                    </a:lnTo>
                    <a:lnTo>
                      <a:pt x="449" y="558"/>
                    </a:lnTo>
                    <a:lnTo>
                      <a:pt x="449" y="558"/>
                    </a:lnTo>
                    <a:lnTo>
                      <a:pt x="449" y="552"/>
                    </a:lnTo>
                    <a:lnTo>
                      <a:pt x="449" y="546"/>
                    </a:lnTo>
                    <a:lnTo>
                      <a:pt x="454" y="546"/>
                    </a:lnTo>
                    <a:lnTo>
                      <a:pt x="454" y="546"/>
                    </a:lnTo>
                    <a:lnTo>
                      <a:pt x="454" y="540"/>
                    </a:lnTo>
                    <a:lnTo>
                      <a:pt x="454" y="540"/>
                    </a:lnTo>
                    <a:lnTo>
                      <a:pt x="454" y="534"/>
                    </a:lnTo>
                    <a:lnTo>
                      <a:pt x="460" y="534"/>
                    </a:lnTo>
                    <a:lnTo>
                      <a:pt x="460" y="528"/>
                    </a:lnTo>
                    <a:lnTo>
                      <a:pt x="460" y="528"/>
                    </a:lnTo>
                    <a:lnTo>
                      <a:pt x="460" y="528"/>
                    </a:lnTo>
                    <a:lnTo>
                      <a:pt x="460" y="522"/>
                    </a:lnTo>
                    <a:lnTo>
                      <a:pt x="465" y="522"/>
                    </a:lnTo>
                    <a:lnTo>
                      <a:pt x="465" y="522"/>
                    </a:lnTo>
                    <a:lnTo>
                      <a:pt x="465" y="516"/>
                    </a:lnTo>
                    <a:lnTo>
                      <a:pt x="465" y="516"/>
                    </a:lnTo>
                    <a:lnTo>
                      <a:pt x="465" y="510"/>
                    </a:lnTo>
                    <a:lnTo>
                      <a:pt x="471" y="510"/>
                    </a:lnTo>
                    <a:lnTo>
                      <a:pt x="471" y="510"/>
                    </a:lnTo>
                    <a:lnTo>
                      <a:pt x="471" y="504"/>
                    </a:lnTo>
                    <a:lnTo>
                      <a:pt x="471" y="504"/>
                    </a:lnTo>
                    <a:lnTo>
                      <a:pt x="471" y="504"/>
                    </a:lnTo>
                    <a:lnTo>
                      <a:pt x="476" y="498"/>
                    </a:lnTo>
                    <a:lnTo>
                      <a:pt x="476" y="498"/>
                    </a:lnTo>
                    <a:lnTo>
                      <a:pt x="476" y="498"/>
                    </a:lnTo>
                    <a:lnTo>
                      <a:pt x="476" y="492"/>
                    </a:lnTo>
                    <a:lnTo>
                      <a:pt x="476" y="492"/>
                    </a:lnTo>
                    <a:lnTo>
                      <a:pt x="476" y="492"/>
                    </a:lnTo>
                    <a:lnTo>
                      <a:pt x="482" y="486"/>
                    </a:lnTo>
                    <a:lnTo>
                      <a:pt x="482" y="486"/>
                    </a:lnTo>
                    <a:lnTo>
                      <a:pt x="482" y="486"/>
                    </a:lnTo>
                    <a:lnTo>
                      <a:pt x="482" y="480"/>
                    </a:lnTo>
                    <a:lnTo>
                      <a:pt x="482" y="480"/>
                    </a:lnTo>
                    <a:lnTo>
                      <a:pt x="487" y="480"/>
                    </a:lnTo>
                    <a:lnTo>
                      <a:pt x="487" y="474"/>
                    </a:lnTo>
                    <a:lnTo>
                      <a:pt x="487" y="474"/>
                    </a:lnTo>
                    <a:lnTo>
                      <a:pt x="487" y="474"/>
                    </a:lnTo>
                    <a:lnTo>
                      <a:pt x="487" y="468"/>
                    </a:lnTo>
                    <a:lnTo>
                      <a:pt x="493" y="468"/>
                    </a:lnTo>
                    <a:lnTo>
                      <a:pt x="493" y="468"/>
                    </a:lnTo>
                    <a:lnTo>
                      <a:pt x="493" y="468"/>
                    </a:lnTo>
                    <a:lnTo>
                      <a:pt x="493" y="462"/>
                    </a:lnTo>
                    <a:lnTo>
                      <a:pt x="493" y="462"/>
                    </a:lnTo>
                    <a:lnTo>
                      <a:pt x="499" y="462"/>
                    </a:lnTo>
                    <a:lnTo>
                      <a:pt x="499" y="462"/>
                    </a:lnTo>
                    <a:lnTo>
                      <a:pt x="499" y="456"/>
                    </a:lnTo>
                    <a:lnTo>
                      <a:pt x="499" y="456"/>
                    </a:lnTo>
                    <a:lnTo>
                      <a:pt x="499" y="456"/>
                    </a:lnTo>
                    <a:lnTo>
                      <a:pt x="504" y="456"/>
                    </a:lnTo>
                    <a:lnTo>
                      <a:pt x="504" y="450"/>
                    </a:lnTo>
                    <a:lnTo>
                      <a:pt x="504" y="450"/>
                    </a:lnTo>
                    <a:lnTo>
                      <a:pt x="504" y="450"/>
                    </a:lnTo>
                    <a:lnTo>
                      <a:pt x="504" y="450"/>
                    </a:lnTo>
                    <a:lnTo>
                      <a:pt x="510" y="444"/>
                    </a:lnTo>
                    <a:lnTo>
                      <a:pt x="510" y="444"/>
                    </a:lnTo>
                    <a:lnTo>
                      <a:pt x="510" y="444"/>
                    </a:lnTo>
                    <a:lnTo>
                      <a:pt x="510" y="444"/>
                    </a:lnTo>
                    <a:lnTo>
                      <a:pt x="510" y="438"/>
                    </a:lnTo>
                    <a:lnTo>
                      <a:pt x="515" y="438"/>
                    </a:lnTo>
                    <a:lnTo>
                      <a:pt x="515" y="438"/>
                    </a:lnTo>
                    <a:lnTo>
                      <a:pt x="515" y="438"/>
                    </a:lnTo>
                    <a:lnTo>
                      <a:pt x="515" y="432"/>
                    </a:lnTo>
                    <a:lnTo>
                      <a:pt x="515" y="432"/>
                    </a:lnTo>
                    <a:lnTo>
                      <a:pt x="521" y="432"/>
                    </a:lnTo>
                    <a:lnTo>
                      <a:pt x="521" y="432"/>
                    </a:lnTo>
                    <a:lnTo>
                      <a:pt x="521" y="432"/>
                    </a:lnTo>
                    <a:lnTo>
                      <a:pt x="521" y="426"/>
                    </a:lnTo>
                    <a:lnTo>
                      <a:pt x="521" y="426"/>
                    </a:lnTo>
                    <a:lnTo>
                      <a:pt x="526" y="426"/>
                    </a:lnTo>
                    <a:lnTo>
                      <a:pt x="526" y="426"/>
                    </a:lnTo>
                    <a:lnTo>
                      <a:pt x="526" y="426"/>
                    </a:lnTo>
                    <a:lnTo>
                      <a:pt x="526" y="420"/>
                    </a:lnTo>
                    <a:lnTo>
                      <a:pt x="526" y="420"/>
                    </a:lnTo>
                    <a:lnTo>
                      <a:pt x="532" y="420"/>
                    </a:lnTo>
                    <a:lnTo>
                      <a:pt x="532" y="420"/>
                    </a:lnTo>
                    <a:lnTo>
                      <a:pt x="532" y="420"/>
                    </a:lnTo>
                    <a:lnTo>
                      <a:pt x="532" y="420"/>
                    </a:lnTo>
                    <a:lnTo>
                      <a:pt x="532" y="414"/>
                    </a:lnTo>
                    <a:lnTo>
                      <a:pt x="532" y="414"/>
                    </a:lnTo>
                    <a:lnTo>
                      <a:pt x="537" y="414"/>
                    </a:lnTo>
                    <a:lnTo>
                      <a:pt x="537" y="414"/>
                    </a:lnTo>
                    <a:lnTo>
                      <a:pt x="537" y="414"/>
                    </a:lnTo>
                    <a:lnTo>
                      <a:pt x="537" y="408"/>
                    </a:lnTo>
                    <a:lnTo>
                      <a:pt x="537" y="408"/>
                    </a:lnTo>
                    <a:lnTo>
                      <a:pt x="543" y="408"/>
                    </a:lnTo>
                    <a:lnTo>
                      <a:pt x="543" y="408"/>
                    </a:lnTo>
                    <a:lnTo>
                      <a:pt x="543" y="408"/>
                    </a:lnTo>
                    <a:lnTo>
                      <a:pt x="543" y="402"/>
                    </a:lnTo>
                    <a:lnTo>
                      <a:pt x="548" y="402"/>
                    </a:lnTo>
                    <a:lnTo>
                      <a:pt x="548" y="402"/>
                    </a:lnTo>
                    <a:lnTo>
                      <a:pt x="548" y="402"/>
                    </a:lnTo>
                    <a:lnTo>
                      <a:pt x="548" y="402"/>
                    </a:lnTo>
                    <a:lnTo>
                      <a:pt x="548" y="402"/>
                    </a:lnTo>
                    <a:lnTo>
                      <a:pt x="554" y="402"/>
                    </a:lnTo>
                    <a:lnTo>
                      <a:pt x="554" y="396"/>
                    </a:lnTo>
                    <a:lnTo>
                      <a:pt x="554" y="396"/>
                    </a:lnTo>
                    <a:lnTo>
                      <a:pt x="554" y="396"/>
                    </a:lnTo>
                    <a:lnTo>
                      <a:pt x="554" y="396"/>
                    </a:lnTo>
                    <a:lnTo>
                      <a:pt x="560" y="396"/>
                    </a:lnTo>
                    <a:lnTo>
                      <a:pt x="560" y="396"/>
                    </a:lnTo>
                    <a:lnTo>
                      <a:pt x="560" y="396"/>
                    </a:lnTo>
                    <a:lnTo>
                      <a:pt x="560" y="390"/>
                    </a:lnTo>
                    <a:lnTo>
                      <a:pt x="560" y="390"/>
                    </a:lnTo>
                    <a:lnTo>
                      <a:pt x="565" y="390"/>
                    </a:lnTo>
                    <a:lnTo>
                      <a:pt x="565" y="390"/>
                    </a:lnTo>
                    <a:lnTo>
                      <a:pt x="565" y="390"/>
                    </a:lnTo>
                    <a:lnTo>
                      <a:pt x="565" y="390"/>
                    </a:lnTo>
                    <a:lnTo>
                      <a:pt x="565" y="390"/>
                    </a:lnTo>
                    <a:lnTo>
                      <a:pt x="571" y="384"/>
                    </a:lnTo>
                    <a:lnTo>
                      <a:pt x="571" y="384"/>
                    </a:lnTo>
                    <a:lnTo>
                      <a:pt x="571" y="384"/>
                    </a:lnTo>
                    <a:lnTo>
                      <a:pt x="571" y="384"/>
                    </a:lnTo>
                    <a:lnTo>
                      <a:pt x="571" y="384"/>
                    </a:lnTo>
                    <a:lnTo>
                      <a:pt x="576" y="384"/>
                    </a:lnTo>
                    <a:lnTo>
                      <a:pt x="576" y="384"/>
                    </a:lnTo>
                    <a:lnTo>
                      <a:pt x="576" y="384"/>
                    </a:lnTo>
                    <a:lnTo>
                      <a:pt x="576" y="378"/>
                    </a:lnTo>
                    <a:lnTo>
                      <a:pt x="576" y="378"/>
                    </a:lnTo>
                    <a:lnTo>
                      <a:pt x="582" y="378"/>
                    </a:lnTo>
                    <a:lnTo>
                      <a:pt x="582" y="378"/>
                    </a:lnTo>
                    <a:lnTo>
                      <a:pt x="582" y="378"/>
                    </a:lnTo>
                    <a:lnTo>
                      <a:pt x="582" y="378"/>
                    </a:lnTo>
                    <a:lnTo>
                      <a:pt x="582" y="378"/>
                    </a:lnTo>
                    <a:lnTo>
                      <a:pt x="582" y="378"/>
                    </a:lnTo>
                    <a:lnTo>
                      <a:pt x="587" y="378"/>
                    </a:lnTo>
                    <a:lnTo>
                      <a:pt x="587" y="372"/>
                    </a:lnTo>
                    <a:lnTo>
                      <a:pt x="587" y="372"/>
                    </a:lnTo>
                    <a:lnTo>
                      <a:pt x="587" y="372"/>
                    </a:lnTo>
                    <a:lnTo>
                      <a:pt x="587" y="372"/>
                    </a:lnTo>
                    <a:lnTo>
                      <a:pt x="593" y="372"/>
                    </a:lnTo>
                    <a:lnTo>
                      <a:pt x="593" y="372"/>
                    </a:lnTo>
                    <a:lnTo>
                      <a:pt x="593" y="372"/>
                    </a:lnTo>
                    <a:lnTo>
                      <a:pt x="593" y="372"/>
                    </a:lnTo>
                    <a:lnTo>
                      <a:pt x="593" y="372"/>
                    </a:lnTo>
                    <a:lnTo>
                      <a:pt x="598" y="366"/>
                    </a:lnTo>
                    <a:lnTo>
                      <a:pt x="598" y="366"/>
                    </a:lnTo>
                    <a:lnTo>
                      <a:pt x="598" y="366"/>
                    </a:lnTo>
                    <a:lnTo>
                      <a:pt x="598" y="366"/>
                    </a:lnTo>
                    <a:lnTo>
                      <a:pt x="598" y="366"/>
                    </a:lnTo>
                    <a:lnTo>
                      <a:pt x="604" y="366"/>
                    </a:lnTo>
                    <a:lnTo>
                      <a:pt x="604" y="366"/>
                    </a:lnTo>
                    <a:lnTo>
                      <a:pt x="604" y="366"/>
                    </a:lnTo>
                    <a:lnTo>
                      <a:pt x="604" y="366"/>
                    </a:lnTo>
                    <a:lnTo>
                      <a:pt x="604" y="366"/>
                    </a:lnTo>
                    <a:lnTo>
                      <a:pt x="609" y="366"/>
                    </a:lnTo>
                    <a:lnTo>
                      <a:pt x="609" y="360"/>
                    </a:lnTo>
                    <a:lnTo>
                      <a:pt x="609" y="360"/>
                    </a:lnTo>
                    <a:lnTo>
                      <a:pt x="609" y="360"/>
                    </a:lnTo>
                    <a:lnTo>
                      <a:pt x="609" y="360"/>
                    </a:lnTo>
                    <a:lnTo>
                      <a:pt x="615" y="360"/>
                    </a:lnTo>
                    <a:lnTo>
                      <a:pt x="615" y="360"/>
                    </a:lnTo>
                    <a:lnTo>
                      <a:pt x="615" y="360"/>
                    </a:lnTo>
                    <a:lnTo>
                      <a:pt x="615" y="360"/>
                    </a:lnTo>
                    <a:lnTo>
                      <a:pt x="615" y="360"/>
                    </a:lnTo>
                    <a:lnTo>
                      <a:pt x="621" y="360"/>
                    </a:lnTo>
                    <a:lnTo>
                      <a:pt x="621" y="360"/>
                    </a:lnTo>
                    <a:lnTo>
                      <a:pt x="621" y="354"/>
                    </a:lnTo>
                    <a:lnTo>
                      <a:pt x="621" y="354"/>
                    </a:lnTo>
                    <a:lnTo>
                      <a:pt x="621" y="354"/>
                    </a:lnTo>
                    <a:lnTo>
                      <a:pt x="626" y="354"/>
                    </a:lnTo>
                    <a:lnTo>
                      <a:pt x="626" y="354"/>
                    </a:lnTo>
                    <a:lnTo>
                      <a:pt x="626" y="354"/>
                    </a:lnTo>
                    <a:lnTo>
                      <a:pt x="626" y="354"/>
                    </a:lnTo>
                    <a:lnTo>
                      <a:pt x="626" y="354"/>
                    </a:lnTo>
                    <a:lnTo>
                      <a:pt x="632" y="354"/>
                    </a:lnTo>
                    <a:lnTo>
                      <a:pt x="632" y="354"/>
                    </a:lnTo>
                    <a:lnTo>
                      <a:pt x="632" y="354"/>
                    </a:lnTo>
                    <a:lnTo>
                      <a:pt x="632" y="354"/>
                    </a:lnTo>
                    <a:lnTo>
                      <a:pt x="632" y="348"/>
                    </a:lnTo>
                    <a:lnTo>
                      <a:pt x="632" y="348"/>
                    </a:lnTo>
                    <a:lnTo>
                      <a:pt x="637" y="348"/>
                    </a:lnTo>
                    <a:lnTo>
                      <a:pt x="637" y="348"/>
                    </a:lnTo>
                    <a:lnTo>
                      <a:pt x="637" y="348"/>
                    </a:lnTo>
                    <a:lnTo>
                      <a:pt x="637" y="348"/>
                    </a:lnTo>
                    <a:lnTo>
                      <a:pt x="637" y="348"/>
                    </a:lnTo>
                    <a:lnTo>
                      <a:pt x="643" y="348"/>
                    </a:lnTo>
                    <a:lnTo>
                      <a:pt x="643" y="348"/>
                    </a:lnTo>
                    <a:lnTo>
                      <a:pt x="643" y="348"/>
                    </a:lnTo>
                    <a:lnTo>
                      <a:pt x="643" y="348"/>
                    </a:lnTo>
                    <a:lnTo>
                      <a:pt x="643" y="348"/>
                    </a:lnTo>
                    <a:lnTo>
                      <a:pt x="648" y="348"/>
                    </a:lnTo>
                    <a:lnTo>
                      <a:pt x="648" y="348"/>
                    </a:lnTo>
                    <a:lnTo>
                      <a:pt x="648" y="342"/>
                    </a:lnTo>
                    <a:lnTo>
                      <a:pt x="648" y="342"/>
                    </a:lnTo>
                    <a:lnTo>
                      <a:pt x="648" y="342"/>
                    </a:lnTo>
                    <a:lnTo>
                      <a:pt x="654" y="342"/>
                    </a:lnTo>
                    <a:lnTo>
                      <a:pt x="654" y="342"/>
                    </a:lnTo>
                    <a:lnTo>
                      <a:pt x="654" y="342"/>
                    </a:lnTo>
                    <a:lnTo>
                      <a:pt x="654" y="342"/>
                    </a:lnTo>
                    <a:lnTo>
                      <a:pt x="654" y="342"/>
                    </a:lnTo>
                    <a:lnTo>
                      <a:pt x="659" y="342"/>
                    </a:lnTo>
                    <a:lnTo>
                      <a:pt x="659" y="342"/>
                    </a:lnTo>
                    <a:lnTo>
                      <a:pt x="659" y="342"/>
                    </a:lnTo>
                    <a:lnTo>
                      <a:pt x="659" y="342"/>
                    </a:lnTo>
                    <a:lnTo>
                      <a:pt x="659" y="342"/>
                    </a:lnTo>
                    <a:lnTo>
                      <a:pt x="665" y="342"/>
                    </a:lnTo>
                    <a:lnTo>
                      <a:pt x="665" y="342"/>
                    </a:lnTo>
                    <a:lnTo>
                      <a:pt x="665" y="336"/>
                    </a:lnTo>
                    <a:lnTo>
                      <a:pt x="665" y="336"/>
                    </a:lnTo>
                    <a:lnTo>
                      <a:pt x="665" y="336"/>
                    </a:lnTo>
                    <a:lnTo>
                      <a:pt x="670" y="336"/>
                    </a:lnTo>
                    <a:lnTo>
                      <a:pt x="670" y="336"/>
                    </a:lnTo>
                    <a:lnTo>
                      <a:pt x="670" y="336"/>
                    </a:lnTo>
                    <a:lnTo>
                      <a:pt x="670" y="336"/>
                    </a:lnTo>
                    <a:lnTo>
                      <a:pt x="670" y="336"/>
                    </a:lnTo>
                    <a:lnTo>
                      <a:pt x="676" y="336"/>
                    </a:lnTo>
                    <a:lnTo>
                      <a:pt x="676" y="336"/>
                    </a:lnTo>
                    <a:lnTo>
                      <a:pt x="676" y="336"/>
                    </a:lnTo>
                    <a:lnTo>
                      <a:pt x="676" y="336"/>
                    </a:lnTo>
                    <a:lnTo>
                      <a:pt x="676" y="336"/>
                    </a:lnTo>
                    <a:lnTo>
                      <a:pt x="682" y="336"/>
                    </a:lnTo>
                    <a:lnTo>
                      <a:pt x="682" y="336"/>
                    </a:lnTo>
                    <a:lnTo>
                      <a:pt x="682" y="336"/>
                    </a:lnTo>
                    <a:lnTo>
                      <a:pt x="682" y="336"/>
                    </a:lnTo>
                    <a:lnTo>
                      <a:pt x="682" y="330"/>
                    </a:lnTo>
                    <a:lnTo>
                      <a:pt x="687" y="330"/>
                    </a:lnTo>
                    <a:lnTo>
                      <a:pt x="687" y="330"/>
                    </a:lnTo>
                    <a:lnTo>
                      <a:pt x="687" y="330"/>
                    </a:lnTo>
                    <a:lnTo>
                      <a:pt x="687" y="330"/>
                    </a:lnTo>
                    <a:lnTo>
                      <a:pt x="687" y="330"/>
                    </a:lnTo>
                    <a:lnTo>
                      <a:pt x="693" y="330"/>
                    </a:lnTo>
                    <a:lnTo>
                      <a:pt x="693" y="330"/>
                    </a:lnTo>
                    <a:lnTo>
                      <a:pt x="693" y="330"/>
                    </a:lnTo>
                    <a:lnTo>
                      <a:pt x="693" y="330"/>
                    </a:lnTo>
                    <a:lnTo>
                      <a:pt x="693" y="330"/>
                    </a:lnTo>
                    <a:lnTo>
                      <a:pt x="693" y="330"/>
                    </a:lnTo>
                    <a:lnTo>
                      <a:pt x="698" y="330"/>
                    </a:lnTo>
                    <a:lnTo>
                      <a:pt x="698" y="330"/>
                    </a:lnTo>
                    <a:lnTo>
                      <a:pt x="698" y="330"/>
                    </a:lnTo>
                    <a:lnTo>
                      <a:pt x="698" y="330"/>
                    </a:lnTo>
                    <a:lnTo>
                      <a:pt x="698" y="330"/>
                    </a:lnTo>
                    <a:lnTo>
                      <a:pt x="704" y="330"/>
                    </a:lnTo>
                    <a:lnTo>
                      <a:pt x="704" y="330"/>
                    </a:lnTo>
                    <a:lnTo>
                      <a:pt x="704" y="324"/>
                    </a:lnTo>
                    <a:lnTo>
                      <a:pt x="704" y="324"/>
                    </a:lnTo>
                    <a:lnTo>
                      <a:pt x="704" y="324"/>
                    </a:lnTo>
                    <a:lnTo>
                      <a:pt x="709" y="324"/>
                    </a:lnTo>
                    <a:lnTo>
                      <a:pt x="709" y="324"/>
                    </a:lnTo>
                    <a:lnTo>
                      <a:pt x="709" y="324"/>
                    </a:lnTo>
                    <a:lnTo>
                      <a:pt x="709" y="324"/>
                    </a:lnTo>
                    <a:lnTo>
                      <a:pt x="709" y="324"/>
                    </a:lnTo>
                    <a:lnTo>
                      <a:pt x="715" y="324"/>
                    </a:lnTo>
                    <a:lnTo>
                      <a:pt x="715" y="324"/>
                    </a:lnTo>
                    <a:lnTo>
                      <a:pt x="715" y="324"/>
                    </a:lnTo>
                    <a:lnTo>
                      <a:pt x="715" y="324"/>
                    </a:lnTo>
                    <a:lnTo>
                      <a:pt x="715" y="324"/>
                    </a:lnTo>
                    <a:lnTo>
                      <a:pt x="720" y="324"/>
                    </a:lnTo>
                    <a:lnTo>
                      <a:pt x="720" y="324"/>
                    </a:lnTo>
                    <a:lnTo>
                      <a:pt x="720" y="324"/>
                    </a:lnTo>
                    <a:lnTo>
                      <a:pt x="720" y="324"/>
                    </a:lnTo>
                    <a:lnTo>
                      <a:pt x="726" y="324"/>
                    </a:lnTo>
                    <a:lnTo>
                      <a:pt x="726" y="324"/>
                    </a:lnTo>
                    <a:lnTo>
                      <a:pt x="726" y="324"/>
                    </a:lnTo>
                    <a:lnTo>
                      <a:pt x="726" y="324"/>
                    </a:lnTo>
                    <a:lnTo>
                      <a:pt x="726" y="318"/>
                    </a:lnTo>
                    <a:lnTo>
                      <a:pt x="726" y="318"/>
                    </a:lnTo>
                    <a:lnTo>
                      <a:pt x="731" y="318"/>
                    </a:lnTo>
                    <a:lnTo>
                      <a:pt x="731" y="318"/>
                    </a:lnTo>
                    <a:lnTo>
                      <a:pt x="731" y="318"/>
                    </a:lnTo>
                    <a:lnTo>
                      <a:pt x="731" y="318"/>
                    </a:lnTo>
                    <a:lnTo>
                      <a:pt x="731" y="318"/>
                    </a:lnTo>
                    <a:lnTo>
                      <a:pt x="737" y="318"/>
                    </a:lnTo>
                    <a:lnTo>
                      <a:pt x="737" y="318"/>
                    </a:lnTo>
                    <a:lnTo>
                      <a:pt x="737" y="318"/>
                    </a:lnTo>
                    <a:lnTo>
                      <a:pt x="737" y="318"/>
                    </a:lnTo>
                    <a:lnTo>
                      <a:pt x="743" y="318"/>
                    </a:lnTo>
                    <a:lnTo>
                      <a:pt x="743" y="318"/>
                    </a:lnTo>
                    <a:lnTo>
                      <a:pt x="743" y="318"/>
                    </a:lnTo>
                    <a:lnTo>
                      <a:pt x="743" y="318"/>
                    </a:lnTo>
                    <a:lnTo>
                      <a:pt x="743" y="318"/>
                    </a:lnTo>
                    <a:lnTo>
                      <a:pt x="748" y="318"/>
                    </a:lnTo>
                    <a:lnTo>
                      <a:pt x="748" y="318"/>
                    </a:lnTo>
                    <a:lnTo>
                      <a:pt x="748" y="318"/>
                    </a:lnTo>
                    <a:lnTo>
                      <a:pt x="748" y="318"/>
                    </a:lnTo>
                    <a:lnTo>
                      <a:pt x="748" y="318"/>
                    </a:lnTo>
                    <a:lnTo>
                      <a:pt x="748" y="318"/>
                    </a:lnTo>
                    <a:lnTo>
                      <a:pt x="754" y="312"/>
                    </a:lnTo>
                    <a:lnTo>
                      <a:pt x="754" y="312"/>
                    </a:lnTo>
                    <a:lnTo>
                      <a:pt x="754" y="312"/>
                    </a:lnTo>
                    <a:lnTo>
                      <a:pt x="754" y="312"/>
                    </a:lnTo>
                    <a:lnTo>
                      <a:pt x="754" y="312"/>
                    </a:lnTo>
                    <a:lnTo>
                      <a:pt x="759" y="312"/>
                    </a:lnTo>
                    <a:lnTo>
                      <a:pt x="759" y="312"/>
                    </a:lnTo>
                    <a:lnTo>
                      <a:pt x="759" y="312"/>
                    </a:lnTo>
                    <a:lnTo>
                      <a:pt x="759" y="312"/>
                    </a:lnTo>
                    <a:lnTo>
                      <a:pt x="759" y="312"/>
                    </a:lnTo>
                    <a:lnTo>
                      <a:pt x="765" y="312"/>
                    </a:lnTo>
                    <a:lnTo>
                      <a:pt x="765" y="312"/>
                    </a:lnTo>
                    <a:lnTo>
                      <a:pt x="765" y="312"/>
                    </a:lnTo>
                    <a:lnTo>
                      <a:pt x="765" y="312"/>
                    </a:lnTo>
                    <a:lnTo>
                      <a:pt x="765" y="312"/>
                    </a:lnTo>
                    <a:lnTo>
                      <a:pt x="770" y="312"/>
                    </a:lnTo>
                    <a:lnTo>
                      <a:pt x="770" y="312"/>
                    </a:lnTo>
                    <a:lnTo>
                      <a:pt x="770" y="312"/>
                    </a:lnTo>
                    <a:lnTo>
                      <a:pt x="770" y="312"/>
                    </a:lnTo>
                    <a:lnTo>
                      <a:pt x="770" y="312"/>
                    </a:lnTo>
                    <a:lnTo>
                      <a:pt x="776" y="312"/>
                    </a:lnTo>
                    <a:lnTo>
                      <a:pt x="776" y="306"/>
                    </a:lnTo>
                    <a:lnTo>
                      <a:pt x="776" y="306"/>
                    </a:lnTo>
                    <a:lnTo>
                      <a:pt x="776" y="306"/>
                    </a:lnTo>
                    <a:lnTo>
                      <a:pt x="776" y="306"/>
                    </a:lnTo>
                    <a:lnTo>
                      <a:pt x="781" y="306"/>
                    </a:lnTo>
                    <a:lnTo>
                      <a:pt x="781" y="306"/>
                    </a:lnTo>
                    <a:lnTo>
                      <a:pt x="781" y="306"/>
                    </a:lnTo>
                    <a:lnTo>
                      <a:pt x="781" y="306"/>
                    </a:lnTo>
                    <a:lnTo>
                      <a:pt x="781" y="306"/>
                    </a:lnTo>
                    <a:lnTo>
                      <a:pt x="787" y="306"/>
                    </a:lnTo>
                    <a:lnTo>
                      <a:pt x="787" y="306"/>
                    </a:lnTo>
                    <a:lnTo>
                      <a:pt x="787" y="306"/>
                    </a:lnTo>
                    <a:lnTo>
                      <a:pt x="787" y="306"/>
                    </a:lnTo>
                    <a:lnTo>
                      <a:pt x="787" y="306"/>
                    </a:lnTo>
                    <a:lnTo>
                      <a:pt x="792" y="306"/>
                    </a:lnTo>
                    <a:lnTo>
                      <a:pt x="792" y="306"/>
                    </a:lnTo>
                    <a:lnTo>
                      <a:pt x="792" y="306"/>
                    </a:lnTo>
                    <a:lnTo>
                      <a:pt x="792" y="306"/>
                    </a:lnTo>
                    <a:lnTo>
                      <a:pt x="792" y="306"/>
                    </a:lnTo>
                    <a:lnTo>
                      <a:pt x="798" y="306"/>
                    </a:lnTo>
                    <a:lnTo>
                      <a:pt x="798" y="306"/>
                    </a:lnTo>
                    <a:lnTo>
                      <a:pt x="798" y="300"/>
                    </a:lnTo>
                    <a:lnTo>
                      <a:pt x="798" y="300"/>
                    </a:lnTo>
                    <a:lnTo>
                      <a:pt x="798" y="300"/>
                    </a:lnTo>
                    <a:lnTo>
                      <a:pt x="798" y="300"/>
                    </a:lnTo>
                    <a:lnTo>
                      <a:pt x="804" y="300"/>
                    </a:lnTo>
                    <a:lnTo>
                      <a:pt x="804" y="300"/>
                    </a:lnTo>
                    <a:lnTo>
                      <a:pt x="804" y="300"/>
                    </a:lnTo>
                    <a:lnTo>
                      <a:pt x="804" y="300"/>
                    </a:lnTo>
                    <a:lnTo>
                      <a:pt x="804" y="300"/>
                    </a:lnTo>
                    <a:lnTo>
                      <a:pt x="809" y="300"/>
                    </a:lnTo>
                    <a:lnTo>
                      <a:pt x="809" y="300"/>
                    </a:lnTo>
                    <a:lnTo>
                      <a:pt x="809" y="300"/>
                    </a:lnTo>
                    <a:lnTo>
                      <a:pt x="809" y="300"/>
                    </a:lnTo>
                    <a:lnTo>
                      <a:pt x="809" y="300"/>
                    </a:lnTo>
                    <a:lnTo>
                      <a:pt x="815" y="300"/>
                    </a:lnTo>
                    <a:lnTo>
                      <a:pt x="815" y="300"/>
                    </a:lnTo>
                    <a:lnTo>
                      <a:pt x="815" y="300"/>
                    </a:lnTo>
                    <a:lnTo>
                      <a:pt x="815" y="300"/>
                    </a:lnTo>
                    <a:lnTo>
                      <a:pt x="815" y="300"/>
                    </a:lnTo>
                    <a:lnTo>
                      <a:pt x="820" y="300"/>
                    </a:lnTo>
                    <a:lnTo>
                      <a:pt x="820" y="294"/>
                    </a:lnTo>
                    <a:lnTo>
                      <a:pt x="820" y="294"/>
                    </a:lnTo>
                    <a:lnTo>
                      <a:pt x="820" y="294"/>
                    </a:lnTo>
                    <a:lnTo>
                      <a:pt x="820" y="294"/>
                    </a:lnTo>
                    <a:lnTo>
                      <a:pt x="826" y="294"/>
                    </a:lnTo>
                    <a:lnTo>
                      <a:pt x="826" y="294"/>
                    </a:lnTo>
                    <a:lnTo>
                      <a:pt x="826" y="294"/>
                    </a:lnTo>
                    <a:lnTo>
                      <a:pt x="826" y="294"/>
                    </a:lnTo>
                    <a:lnTo>
                      <a:pt x="826" y="294"/>
                    </a:lnTo>
                    <a:lnTo>
                      <a:pt x="831" y="294"/>
                    </a:lnTo>
                    <a:lnTo>
                      <a:pt x="831" y="294"/>
                    </a:lnTo>
                    <a:lnTo>
                      <a:pt x="831" y="294"/>
                    </a:lnTo>
                    <a:lnTo>
                      <a:pt x="831" y="294"/>
                    </a:lnTo>
                    <a:lnTo>
                      <a:pt x="831" y="294"/>
                    </a:lnTo>
                    <a:lnTo>
                      <a:pt x="837" y="294"/>
                    </a:lnTo>
                    <a:lnTo>
                      <a:pt x="837" y="294"/>
                    </a:lnTo>
                    <a:lnTo>
                      <a:pt x="837" y="294"/>
                    </a:lnTo>
                    <a:lnTo>
                      <a:pt x="837" y="294"/>
                    </a:lnTo>
                    <a:lnTo>
                      <a:pt x="837" y="288"/>
                    </a:lnTo>
                    <a:lnTo>
                      <a:pt x="842" y="288"/>
                    </a:lnTo>
                    <a:lnTo>
                      <a:pt x="842" y="288"/>
                    </a:lnTo>
                    <a:lnTo>
                      <a:pt x="842" y="288"/>
                    </a:lnTo>
                    <a:lnTo>
                      <a:pt x="842" y="288"/>
                    </a:lnTo>
                    <a:lnTo>
                      <a:pt x="842" y="288"/>
                    </a:lnTo>
                    <a:lnTo>
                      <a:pt x="848" y="288"/>
                    </a:lnTo>
                    <a:lnTo>
                      <a:pt x="848" y="288"/>
                    </a:lnTo>
                    <a:lnTo>
                      <a:pt x="848" y="288"/>
                    </a:lnTo>
                    <a:lnTo>
                      <a:pt x="848" y="288"/>
                    </a:lnTo>
                    <a:lnTo>
                      <a:pt x="848" y="288"/>
                    </a:lnTo>
                    <a:lnTo>
                      <a:pt x="853" y="288"/>
                    </a:lnTo>
                    <a:lnTo>
                      <a:pt x="853" y="288"/>
                    </a:lnTo>
                    <a:lnTo>
                      <a:pt x="853" y="288"/>
                    </a:lnTo>
                    <a:lnTo>
                      <a:pt x="853" y="288"/>
                    </a:lnTo>
                    <a:lnTo>
                      <a:pt x="853" y="288"/>
                    </a:lnTo>
                    <a:lnTo>
                      <a:pt x="853" y="288"/>
                    </a:lnTo>
                    <a:lnTo>
                      <a:pt x="859" y="288"/>
                    </a:lnTo>
                    <a:lnTo>
                      <a:pt x="859" y="288"/>
                    </a:lnTo>
                    <a:lnTo>
                      <a:pt x="859" y="282"/>
                    </a:lnTo>
                    <a:lnTo>
                      <a:pt x="859" y="282"/>
                    </a:lnTo>
                    <a:lnTo>
                      <a:pt x="859" y="282"/>
                    </a:lnTo>
                    <a:lnTo>
                      <a:pt x="865" y="282"/>
                    </a:lnTo>
                    <a:lnTo>
                      <a:pt x="865" y="282"/>
                    </a:lnTo>
                    <a:lnTo>
                      <a:pt x="865" y="282"/>
                    </a:lnTo>
                    <a:lnTo>
                      <a:pt x="865" y="282"/>
                    </a:lnTo>
                    <a:lnTo>
                      <a:pt x="870" y="282"/>
                    </a:lnTo>
                    <a:lnTo>
                      <a:pt x="870" y="282"/>
                    </a:lnTo>
                    <a:lnTo>
                      <a:pt x="870" y="282"/>
                    </a:lnTo>
                    <a:lnTo>
                      <a:pt x="870" y="282"/>
                    </a:lnTo>
                    <a:lnTo>
                      <a:pt x="870" y="282"/>
                    </a:lnTo>
                    <a:lnTo>
                      <a:pt x="876" y="282"/>
                    </a:lnTo>
                    <a:lnTo>
                      <a:pt x="876" y="282"/>
                    </a:lnTo>
                    <a:lnTo>
                      <a:pt x="876" y="282"/>
                    </a:lnTo>
                    <a:lnTo>
                      <a:pt x="876" y="282"/>
                    </a:lnTo>
                    <a:lnTo>
                      <a:pt x="876" y="276"/>
                    </a:lnTo>
                    <a:lnTo>
                      <a:pt x="881" y="276"/>
                    </a:lnTo>
                    <a:lnTo>
                      <a:pt x="881" y="276"/>
                    </a:lnTo>
                    <a:lnTo>
                      <a:pt x="881" y="276"/>
                    </a:lnTo>
                    <a:lnTo>
                      <a:pt x="881" y="276"/>
                    </a:lnTo>
                    <a:lnTo>
                      <a:pt x="881" y="276"/>
                    </a:lnTo>
                    <a:lnTo>
                      <a:pt x="887" y="276"/>
                    </a:lnTo>
                    <a:lnTo>
                      <a:pt x="887" y="276"/>
                    </a:lnTo>
                    <a:lnTo>
                      <a:pt x="887" y="276"/>
                    </a:lnTo>
                    <a:lnTo>
                      <a:pt x="887" y="276"/>
                    </a:lnTo>
                    <a:lnTo>
                      <a:pt x="887" y="276"/>
                    </a:lnTo>
                    <a:lnTo>
                      <a:pt x="892" y="276"/>
                    </a:lnTo>
                    <a:lnTo>
                      <a:pt x="892" y="276"/>
                    </a:lnTo>
                    <a:lnTo>
                      <a:pt x="892" y="276"/>
                    </a:lnTo>
                    <a:lnTo>
                      <a:pt x="892" y="276"/>
                    </a:lnTo>
                    <a:lnTo>
                      <a:pt x="892" y="276"/>
                    </a:lnTo>
                    <a:lnTo>
                      <a:pt x="898" y="270"/>
                    </a:lnTo>
                    <a:lnTo>
                      <a:pt x="898" y="270"/>
                    </a:lnTo>
                    <a:lnTo>
                      <a:pt x="898" y="270"/>
                    </a:lnTo>
                    <a:lnTo>
                      <a:pt x="898" y="270"/>
                    </a:lnTo>
                    <a:lnTo>
                      <a:pt x="898" y="270"/>
                    </a:lnTo>
                    <a:lnTo>
                      <a:pt x="903" y="270"/>
                    </a:lnTo>
                    <a:lnTo>
                      <a:pt x="903" y="270"/>
                    </a:lnTo>
                    <a:lnTo>
                      <a:pt x="903" y="270"/>
                    </a:lnTo>
                    <a:lnTo>
                      <a:pt x="903" y="270"/>
                    </a:lnTo>
                    <a:lnTo>
                      <a:pt x="903" y="270"/>
                    </a:lnTo>
                    <a:lnTo>
                      <a:pt x="903" y="270"/>
                    </a:lnTo>
                    <a:lnTo>
                      <a:pt x="909" y="270"/>
                    </a:lnTo>
                    <a:lnTo>
                      <a:pt x="909" y="270"/>
                    </a:lnTo>
                    <a:lnTo>
                      <a:pt x="909" y="270"/>
                    </a:lnTo>
                    <a:lnTo>
                      <a:pt x="909" y="270"/>
                    </a:lnTo>
                    <a:lnTo>
                      <a:pt x="909" y="270"/>
                    </a:lnTo>
                    <a:lnTo>
                      <a:pt x="914" y="264"/>
                    </a:lnTo>
                    <a:lnTo>
                      <a:pt x="914" y="264"/>
                    </a:lnTo>
                    <a:lnTo>
                      <a:pt x="914" y="264"/>
                    </a:lnTo>
                    <a:lnTo>
                      <a:pt x="914" y="264"/>
                    </a:lnTo>
                    <a:lnTo>
                      <a:pt x="914" y="264"/>
                    </a:lnTo>
                    <a:lnTo>
                      <a:pt x="920" y="264"/>
                    </a:lnTo>
                    <a:lnTo>
                      <a:pt x="920" y="264"/>
                    </a:lnTo>
                    <a:lnTo>
                      <a:pt x="920" y="264"/>
                    </a:lnTo>
                    <a:lnTo>
                      <a:pt x="920" y="264"/>
                    </a:lnTo>
                    <a:lnTo>
                      <a:pt x="920" y="264"/>
                    </a:lnTo>
                    <a:lnTo>
                      <a:pt x="926" y="264"/>
                    </a:lnTo>
                    <a:lnTo>
                      <a:pt x="926" y="264"/>
                    </a:lnTo>
                    <a:lnTo>
                      <a:pt x="926" y="264"/>
                    </a:lnTo>
                    <a:lnTo>
                      <a:pt x="926" y="264"/>
                    </a:lnTo>
                    <a:lnTo>
                      <a:pt x="926" y="264"/>
                    </a:lnTo>
                    <a:lnTo>
                      <a:pt x="931" y="258"/>
                    </a:lnTo>
                    <a:lnTo>
                      <a:pt x="931" y="258"/>
                    </a:lnTo>
                    <a:lnTo>
                      <a:pt x="931" y="258"/>
                    </a:lnTo>
                    <a:lnTo>
                      <a:pt x="931" y="258"/>
                    </a:lnTo>
                    <a:lnTo>
                      <a:pt x="931" y="258"/>
                    </a:lnTo>
                    <a:lnTo>
                      <a:pt x="937" y="258"/>
                    </a:lnTo>
                    <a:lnTo>
                      <a:pt x="937" y="258"/>
                    </a:lnTo>
                    <a:lnTo>
                      <a:pt x="937" y="258"/>
                    </a:lnTo>
                    <a:lnTo>
                      <a:pt x="937" y="258"/>
                    </a:lnTo>
                    <a:lnTo>
                      <a:pt x="937" y="258"/>
                    </a:lnTo>
                    <a:lnTo>
                      <a:pt x="942" y="258"/>
                    </a:lnTo>
                    <a:lnTo>
                      <a:pt x="942" y="258"/>
                    </a:lnTo>
                    <a:lnTo>
                      <a:pt x="942" y="258"/>
                    </a:lnTo>
                    <a:lnTo>
                      <a:pt x="942" y="258"/>
                    </a:lnTo>
                    <a:lnTo>
                      <a:pt x="942" y="252"/>
                    </a:lnTo>
                    <a:lnTo>
                      <a:pt x="948" y="252"/>
                    </a:lnTo>
                    <a:lnTo>
                      <a:pt x="948" y="252"/>
                    </a:lnTo>
                    <a:lnTo>
                      <a:pt x="948" y="252"/>
                    </a:lnTo>
                    <a:lnTo>
                      <a:pt x="948" y="252"/>
                    </a:lnTo>
                    <a:lnTo>
                      <a:pt x="948" y="252"/>
                    </a:lnTo>
                    <a:lnTo>
                      <a:pt x="953" y="252"/>
                    </a:lnTo>
                    <a:lnTo>
                      <a:pt x="953" y="252"/>
                    </a:lnTo>
                    <a:lnTo>
                      <a:pt x="953" y="252"/>
                    </a:lnTo>
                    <a:lnTo>
                      <a:pt x="953" y="252"/>
                    </a:lnTo>
                    <a:lnTo>
                      <a:pt x="953" y="252"/>
                    </a:lnTo>
                    <a:lnTo>
                      <a:pt x="959" y="252"/>
                    </a:lnTo>
                    <a:lnTo>
                      <a:pt x="959" y="252"/>
                    </a:lnTo>
                    <a:lnTo>
                      <a:pt x="959" y="246"/>
                    </a:lnTo>
                    <a:lnTo>
                      <a:pt x="959" y="246"/>
                    </a:lnTo>
                    <a:lnTo>
                      <a:pt x="959" y="246"/>
                    </a:lnTo>
                    <a:lnTo>
                      <a:pt x="964" y="246"/>
                    </a:lnTo>
                    <a:lnTo>
                      <a:pt x="964" y="246"/>
                    </a:lnTo>
                    <a:lnTo>
                      <a:pt x="964" y="246"/>
                    </a:lnTo>
                    <a:lnTo>
                      <a:pt x="964" y="246"/>
                    </a:lnTo>
                    <a:lnTo>
                      <a:pt x="964" y="246"/>
                    </a:lnTo>
                    <a:lnTo>
                      <a:pt x="970" y="246"/>
                    </a:lnTo>
                    <a:lnTo>
                      <a:pt x="970" y="246"/>
                    </a:lnTo>
                    <a:lnTo>
                      <a:pt x="970" y="246"/>
                    </a:lnTo>
                    <a:lnTo>
                      <a:pt x="970" y="246"/>
                    </a:lnTo>
                    <a:lnTo>
                      <a:pt x="970" y="246"/>
                    </a:lnTo>
                    <a:lnTo>
                      <a:pt x="970" y="240"/>
                    </a:lnTo>
                    <a:lnTo>
                      <a:pt x="975" y="240"/>
                    </a:lnTo>
                    <a:lnTo>
                      <a:pt x="975" y="240"/>
                    </a:lnTo>
                    <a:lnTo>
                      <a:pt x="975" y="240"/>
                    </a:lnTo>
                    <a:lnTo>
                      <a:pt x="975" y="240"/>
                    </a:lnTo>
                    <a:lnTo>
                      <a:pt x="975" y="240"/>
                    </a:lnTo>
                    <a:lnTo>
                      <a:pt x="981" y="240"/>
                    </a:lnTo>
                    <a:lnTo>
                      <a:pt x="981" y="240"/>
                    </a:lnTo>
                    <a:lnTo>
                      <a:pt x="981" y="240"/>
                    </a:lnTo>
                    <a:lnTo>
                      <a:pt x="981" y="240"/>
                    </a:lnTo>
                    <a:lnTo>
                      <a:pt x="981" y="240"/>
                    </a:lnTo>
                    <a:lnTo>
                      <a:pt x="987" y="240"/>
                    </a:lnTo>
                    <a:lnTo>
                      <a:pt x="987" y="240"/>
                    </a:lnTo>
                    <a:lnTo>
                      <a:pt x="987" y="234"/>
                    </a:lnTo>
                    <a:lnTo>
                      <a:pt x="987" y="234"/>
                    </a:lnTo>
                    <a:lnTo>
                      <a:pt x="987" y="234"/>
                    </a:lnTo>
                    <a:lnTo>
                      <a:pt x="992" y="234"/>
                    </a:lnTo>
                    <a:lnTo>
                      <a:pt x="992" y="234"/>
                    </a:lnTo>
                    <a:lnTo>
                      <a:pt x="992" y="234"/>
                    </a:lnTo>
                    <a:lnTo>
                      <a:pt x="992" y="234"/>
                    </a:lnTo>
                    <a:lnTo>
                      <a:pt x="992" y="234"/>
                    </a:lnTo>
                    <a:lnTo>
                      <a:pt x="998" y="234"/>
                    </a:lnTo>
                    <a:lnTo>
                      <a:pt x="998" y="234"/>
                    </a:lnTo>
                    <a:lnTo>
                      <a:pt x="998" y="234"/>
                    </a:lnTo>
                    <a:lnTo>
                      <a:pt x="998" y="234"/>
                    </a:lnTo>
                    <a:lnTo>
                      <a:pt x="998" y="228"/>
                    </a:lnTo>
                    <a:lnTo>
                      <a:pt x="1003" y="228"/>
                    </a:lnTo>
                    <a:lnTo>
                      <a:pt x="1003" y="228"/>
                    </a:lnTo>
                    <a:lnTo>
                      <a:pt x="1003" y="228"/>
                    </a:lnTo>
                    <a:lnTo>
                      <a:pt x="1003" y="228"/>
                    </a:lnTo>
                    <a:lnTo>
                      <a:pt x="1003" y="228"/>
                    </a:lnTo>
                    <a:lnTo>
                      <a:pt x="1009" y="228"/>
                    </a:lnTo>
                    <a:lnTo>
                      <a:pt x="1009" y="228"/>
                    </a:lnTo>
                    <a:lnTo>
                      <a:pt x="1009" y="228"/>
                    </a:lnTo>
                    <a:lnTo>
                      <a:pt x="1009" y="228"/>
                    </a:lnTo>
                    <a:lnTo>
                      <a:pt x="1009" y="228"/>
                    </a:lnTo>
                    <a:lnTo>
                      <a:pt x="1014" y="228"/>
                    </a:lnTo>
                    <a:lnTo>
                      <a:pt x="1014" y="222"/>
                    </a:lnTo>
                    <a:lnTo>
                      <a:pt x="1014" y="222"/>
                    </a:lnTo>
                    <a:lnTo>
                      <a:pt x="1014" y="222"/>
                    </a:lnTo>
                    <a:lnTo>
                      <a:pt x="1014" y="222"/>
                    </a:lnTo>
                    <a:lnTo>
                      <a:pt x="1020" y="222"/>
                    </a:lnTo>
                    <a:lnTo>
                      <a:pt x="1020" y="222"/>
                    </a:lnTo>
                    <a:lnTo>
                      <a:pt x="1020" y="222"/>
                    </a:lnTo>
                    <a:lnTo>
                      <a:pt x="1020" y="222"/>
                    </a:lnTo>
                    <a:lnTo>
                      <a:pt x="1020" y="222"/>
                    </a:lnTo>
                    <a:lnTo>
                      <a:pt x="1020" y="222"/>
                    </a:lnTo>
                    <a:lnTo>
                      <a:pt x="1025" y="222"/>
                    </a:lnTo>
                    <a:lnTo>
                      <a:pt x="1025" y="222"/>
                    </a:lnTo>
                    <a:lnTo>
                      <a:pt x="1025" y="222"/>
                    </a:lnTo>
                    <a:lnTo>
                      <a:pt x="1025" y="222"/>
                    </a:lnTo>
                    <a:lnTo>
                      <a:pt x="1025" y="216"/>
                    </a:lnTo>
                    <a:lnTo>
                      <a:pt x="1031" y="216"/>
                    </a:lnTo>
                    <a:lnTo>
                      <a:pt x="1031" y="216"/>
                    </a:lnTo>
                    <a:lnTo>
                      <a:pt x="1031" y="216"/>
                    </a:lnTo>
                    <a:lnTo>
                      <a:pt x="1031" y="216"/>
                    </a:lnTo>
                    <a:lnTo>
                      <a:pt x="1031" y="216"/>
                    </a:lnTo>
                    <a:lnTo>
                      <a:pt x="1036" y="216"/>
                    </a:lnTo>
                    <a:lnTo>
                      <a:pt x="1036" y="216"/>
                    </a:lnTo>
                    <a:lnTo>
                      <a:pt x="1036" y="216"/>
                    </a:lnTo>
                    <a:lnTo>
                      <a:pt x="1036" y="216"/>
                    </a:lnTo>
                    <a:lnTo>
                      <a:pt x="1036" y="216"/>
                    </a:lnTo>
                    <a:lnTo>
                      <a:pt x="1042" y="216"/>
                    </a:lnTo>
                    <a:lnTo>
                      <a:pt x="1042" y="216"/>
                    </a:lnTo>
                    <a:lnTo>
                      <a:pt x="1042" y="216"/>
                    </a:lnTo>
                    <a:lnTo>
                      <a:pt x="1042" y="216"/>
                    </a:lnTo>
                    <a:lnTo>
                      <a:pt x="1042" y="216"/>
                    </a:lnTo>
                    <a:lnTo>
                      <a:pt x="1048" y="210"/>
                    </a:lnTo>
                    <a:lnTo>
                      <a:pt x="1048" y="210"/>
                    </a:lnTo>
                    <a:lnTo>
                      <a:pt x="1048" y="210"/>
                    </a:lnTo>
                    <a:lnTo>
                      <a:pt x="1048" y="210"/>
                    </a:lnTo>
                    <a:lnTo>
                      <a:pt x="1048" y="210"/>
                    </a:lnTo>
                    <a:lnTo>
                      <a:pt x="1053" y="210"/>
                    </a:lnTo>
                    <a:lnTo>
                      <a:pt x="1053" y="210"/>
                    </a:lnTo>
                    <a:lnTo>
                      <a:pt x="1053" y="210"/>
                    </a:lnTo>
                    <a:lnTo>
                      <a:pt x="1053" y="210"/>
                    </a:lnTo>
                    <a:lnTo>
                      <a:pt x="1053" y="210"/>
                    </a:lnTo>
                    <a:lnTo>
                      <a:pt x="1059" y="210"/>
                    </a:lnTo>
                    <a:lnTo>
                      <a:pt x="1059" y="210"/>
                    </a:lnTo>
                    <a:lnTo>
                      <a:pt x="1059" y="210"/>
                    </a:lnTo>
                    <a:lnTo>
                      <a:pt x="1059" y="210"/>
                    </a:lnTo>
                    <a:lnTo>
                      <a:pt x="1059" y="210"/>
                    </a:lnTo>
                    <a:lnTo>
                      <a:pt x="1064" y="210"/>
                    </a:lnTo>
                    <a:lnTo>
                      <a:pt x="1064" y="210"/>
                    </a:lnTo>
                    <a:lnTo>
                      <a:pt x="1064" y="210"/>
                    </a:lnTo>
                    <a:lnTo>
                      <a:pt x="1064" y="204"/>
                    </a:lnTo>
                    <a:lnTo>
                      <a:pt x="1070" y="204"/>
                    </a:lnTo>
                    <a:lnTo>
                      <a:pt x="1070" y="204"/>
                    </a:lnTo>
                    <a:lnTo>
                      <a:pt x="1070" y="204"/>
                    </a:lnTo>
                    <a:lnTo>
                      <a:pt x="1070" y="204"/>
                    </a:lnTo>
                    <a:lnTo>
                      <a:pt x="1070" y="204"/>
                    </a:lnTo>
                    <a:lnTo>
                      <a:pt x="1070" y="204"/>
                    </a:lnTo>
                    <a:lnTo>
                      <a:pt x="1075" y="204"/>
                    </a:lnTo>
                    <a:lnTo>
                      <a:pt x="1075" y="204"/>
                    </a:lnTo>
                    <a:lnTo>
                      <a:pt x="1075" y="204"/>
                    </a:lnTo>
                    <a:lnTo>
                      <a:pt x="1075" y="204"/>
                    </a:lnTo>
                    <a:lnTo>
                      <a:pt x="1075" y="204"/>
                    </a:lnTo>
                    <a:lnTo>
                      <a:pt x="1081" y="204"/>
                    </a:lnTo>
                    <a:lnTo>
                      <a:pt x="1081" y="204"/>
                    </a:lnTo>
                    <a:lnTo>
                      <a:pt x="1081" y="204"/>
                    </a:lnTo>
                    <a:lnTo>
                      <a:pt x="1081" y="204"/>
                    </a:lnTo>
                    <a:lnTo>
                      <a:pt x="1081" y="204"/>
                    </a:lnTo>
                    <a:lnTo>
                      <a:pt x="1086" y="204"/>
                    </a:lnTo>
                    <a:lnTo>
                      <a:pt x="1086" y="204"/>
                    </a:lnTo>
                    <a:lnTo>
                      <a:pt x="1086" y="204"/>
                    </a:lnTo>
                    <a:lnTo>
                      <a:pt x="1086" y="204"/>
                    </a:lnTo>
                    <a:lnTo>
                      <a:pt x="1086" y="204"/>
                    </a:lnTo>
                    <a:lnTo>
                      <a:pt x="1086" y="204"/>
                    </a:lnTo>
                    <a:lnTo>
                      <a:pt x="1092" y="204"/>
                    </a:lnTo>
                    <a:lnTo>
                      <a:pt x="1092" y="198"/>
                    </a:lnTo>
                    <a:lnTo>
                      <a:pt x="1092" y="198"/>
                    </a:lnTo>
                    <a:lnTo>
                      <a:pt x="1092" y="198"/>
                    </a:lnTo>
                    <a:lnTo>
                      <a:pt x="1097" y="198"/>
                    </a:lnTo>
                    <a:lnTo>
                      <a:pt x="1097" y="198"/>
                    </a:lnTo>
                    <a:lnTo>
                      <a:pt x="1097" y="198"/>
                    </a:lnTo>
                    <a:lnTo>
                      <a:pt x="1097" y="198"/>
                    </a:lnTo>
                    <a:lnTo>
                      <a:pt x="1097" y="198"/>
                    </a:lnTo>
                    <a:lnTo>
                      <a:pt x="1103" y="198"/>
                    </a:lnTo>
                    <a:lnTo>
                      <a:pt x="1103" y="198"/>
                    </a:lnTo>
                    <a:lnTo>
                      <a:pt x="1103" y="198"/>
                    </a:lnTo>
                    <a:lnTo>
                      <a:pt x="1103" y="198"/>
                    </a:lnTo>
                    <a:lnTo>
                      <a:pt x="1103" y="198"/>
                    </a:lnTo>
                    <a:lnTo>
                      <a:pt x="1103" y="198"/>
                    </a:lnTo>
                    <a:lnTo>
                      <a:pt x="1109" y="198"/>
                    </a:lnTo>
                    <a:lnTo>
                      <a:pt x="1109" y="198"/>
                    </a:lnTo>
                    <a:lnTo>
                      <a:pt x="1109" y="198"/>
                    </a:lnTo>
                    <a:lnTo>
                      <a:pt x="1109" y="198"/>
                    </a:lnTo>
                    <a:lnTo>
                      <a:pt x="1109" y="198"/>
                    </a:lnTo>
                    <a:lnTo>
                      <a:pt x="1114" y="198"/>
                    </a:lnTo>
                    <a:lnTo>
                      <a:pt x="1114" y="192"/>
                    </a:lnTo>
                    <a:lnTo>
                      <a:pt x="1114" y="192"/>
                    </a:lnTo>
                    <a:lnTo>
                      <a:pt x="1114" y="192"/>
                    </a:lnTo>
                    <a:lnTo>
                      <a:pt x="1114" y="192"/>
                    </a:lnTo>
                    <a:lnTo>
                      <a:pt x="1120" y="192"/>
                    </a:lnTo>
                    <a:lnTo>
                      <a:pt x="1120" y="192"/>
                    </a:lnTo>
                    <a:lnTo>
                      <a:pt x="1120" y="192"/>
                    </a:lnTo>
                    <a:lnTo>
                      <a:pt x="1120" y="192"/>
                    </a:lnTo>
                    <a:lnTo>
                      <a:pt x="1120" y="192"/>
                    </a:lnTo>
                    <a:lnTo>
                      <a:pt x="1125" y="192"/>
                    </a:lnTo>
                    <a:lnTo>
                      <a:pt x="1125" y="192"/>
                    </a:lnTo>
                    <a:lnTo>
                      <a:pt x="1125" y="192"/>
                    </a:lnTo>
                    <a:lnTo>
                      <a:pt x="1125" y="192"/>
                    </a:lnTo>
                    <a:lnTo>
                      <a:pt x="1131" y="192"/>
                    </a:lnTo>
                    <a:lnTo>
                      <a:pt x="1131" y="192"/>
                    </a:lnTo>
                    <a:lnTo>
                      <a:pt x="1131" y="192"/>
                    </a:lnTo>
                    <a:lnTo>
                      <a:pt x="1131" y="186"/>
                    </a:lnTo>
                    <a:lnTo>
                      <a:pt x="1131" y="186"/>
                    </a:lnTo>
                    <a:lnTo>
                      <a:pt x="1136" y="186"/>
                    </a:lnTo>
                    <a:lnTo>
                      <a:pt x="1136" y="186"/>
                    </a:lnTo>
                    <a:lnTo>
                      <a:pt x="1136" y="186"/>
                    </a:lnTo>
                    <a:lnTo>
                      <a:pt x="1136" y="186"/>
                    </a:lnTo>
                    <a:lnTo>
                      <a:pt x="1136" y="186"/>
                    </a:lnTo>
                    <a:lnTo>
                      <a:pt x="1136" y="186"/>
                    </a:lnTo>
                    <a:lnTo>
                      <a:pt x="1142" y="186"/>
                    </a:lnTo>
                    <a:lnTo>
                      <a:pt x="1142" y="186"/>
                    </a:lnTo>
                    <a:lnTo>
                      <a:pt x="1142" y="186"/>
                    </a:lnTo>
                    <a:lnTo>
                      <a:pt x="1142" y="186"/>
                    </a:lnTo>
                    <a:lnTo>
                      <a:pt x="1142" y="186"/>
                    </a:lnTo>
                    <a:lnTo>
                      <a:pt x="1147" y="186"/>
                    </a:lnTo>
                    <a:lnTo>
                      <a:pt x="1147" y="180"/>
                    </a:lnTo>
                    <a:lnTo>
                      <a:pt x="1147" y="180"/>
                    </a:lnTo>
                    <a:lnTo>
                      <a:pt x="1147" y="180"/>
                    </a:lnTo>
                    <a:lnTo>
                      <a:pt x="1147" y="180"/>
                    </a:lnTo>
                    <a:lnTo>
                      <a:pt x="1153" y="180"/>
                    </a:lnTo>
                    <a:lnTo>
                      <a:pt x="1153" y="180"/>
                    </a:lnTo>
                    <a:lnTo>
                      <a:pt x="1153" y="180"/>
                    </a:lnTo>
                    <a:lnTo>
                      <a:pt x="1153" y="180"/>
                    </a:lnTo>
                    <a:lnTo>
                      <a:pt x="1153" y="180"/>
                    </a:lnTo>
                    <a:lnTo>
                      <a:pt x="1158" y="180"/>
                    </a:lnTo>
                    <a:lnTo>
                      <a:pt x="1158" y="180"/>
                    </a:lnTo>
                    <a:lnTo>
                      <a:pt x="1158" y="180"/>
                    </a:lnTo>
                    <a:lnTo>
                      <a:pt x="1158" y="174"/>
                    </a:lnTo>
                    <a:lnTo>
                      <a:pt x="1158" y="174"/>
                    </a:lnTo>
                    <a:lnTo>
                      <a:pt x="1164" y="174"/>
                    </a:lnTo>
                    <a:lnTo>
                      <a:pt x="1164" y="174"/>
                    </a:lnTo>
                    <a:lnTo>
                      <a:pt x="1164" y="174"/>
                    </a:lnTo>
                    <a:lnTo>
                      <a:pt x="1164" y="174"/>
                    </a:lnTo>
                    <a:lnTo>
                      <a:pt x="1164" y="174"/>
                    </a:lnTo>
                    <a:lnTo>
                      <a:pt x="1170" y="174"/>
                    </a:lnTo>
                    <a:lnTo>
                      <a:pt x="1170" y="174"/>
                    </a:lnTo>
                    <a:lnTo>
                      <a:pt x="1170" y="174"/>
                    </a:lnTo>
                    <a:lnTo>
                      <a:pt x="1170" y="168"/>
                    </a:lnTo>
                    <a:lnTo>
                      <a:pt x="1170" y="168"/>
                    </a:lnTo>
                    <a:lnTo>
                      <a:pt x="1175" y="168"/>
                    </a:lnTo>
                    <a:lnTo>
                      <a:pt x="1175" y="168"/>
                    </a:lnTo>
                    <a:lnTo>
                      <a:pt x="1175" y="168"/>
                    </a:lnTo>
                    <a:lnTo>
                      <a:pt x="1175" y="168"/>
                    </a:lnTo>
                    <a:lnTo>
                      <a:pt x="1175" y="168"/>
                    </a:lnTo>
                    <a:lnTo>
                      <a:pt x="1181" y="168"/>
                    </a:lnTo>
                    <a:lnTo>
                      <a:pt x="1181" y="168"/>
                    </a:lnTo>
                    <a:lnTo>
                      <a:pt x="1181" y="162"/>
                    </a:lnTo>
                    <a:lnTo>
                      <a:pt x="1181" y="162"/>
                    </a:lnTo>
                    <a:lnTo>
                      <a:pt x="1181" y="162"/>
                    </a:lnTo>
                    <a:lnTo>
                      <a:pt x="1181" y="162"/>
                    </a:lnTo>
                    <a:lnTo>
                      <a:pt x="1186" y="162"/>
                    </a:lnTo>
                    <a:lnTo>
                      <a:pt x="1186" y="162"/>
                    </a:lnTo>
                    <a:lnTo>
                      <a:pt x="1186" y="162"/>
                    </a:lnTo>
                    <a:lnTo>
                      <a:pt x="1186" y="162"/>
                    </a:lnTo>
                    <a:lnTo>
                      <a:pt x="1186" y="162"/>
                    </a:lnTo>
                    <a:lnTo>
                      <a:pt x="1192" y="156"/>
                    </a:lnTo>
                    <a:lnTo>
                      <a:pt x="1192" y="156"/>
                    </a:lnTo>
                    <a:lnTo>
                      <a:pt x="1192" y="156"/>
                    </a:lnTo>
                    <a:lnTo>
                      <a:pt x="1192" y="156"/>
                    </a:lnTo>
                    <a:lnTo>
                      <a:pt x="1192" y="156"/>
                    </a:lnTo>
                    <a:lnTo>
                      <a:pt x="1197" y="156"/>
                    </a:lnTo>
                    <a:lnTo>
                      <a:pt x="1197" y="156"/>
                    </a:lnTo>
                    <a:lnTo>
                      <a:pt x="1197" y="156"/>
                    </a:lnTo>
                    <a:lnTo>
                      <a:pt x="1197" y="150"/>
                    </a:lnTo>
                    <a:lnTo>
                      <a:pt x="1197" y="150"/>
                    </a:lnTo>
                    <a:lnTo>
                      <a:pt x="1203" y="150"/>
                    </a:lnTo>
                    <a:lnTo>
                      <a:pt x="1203" y="150"/>
                    </a:lnTo>
                    <a:lnTo>
                      <a:pt x="1203" y="150"/>
                    </a:lnTo>
                    <a:lnTo>
                      <a:pt x="1203" y="150"/>
                    </a:lnTo>
                    <a:lnTo>
                      <a:pt x="1203" y="150"/>
                    </a:lnTo>
                    <a:lnTo>
                      <a:pt x="1208" y="144"/>
                    </a:lnTo>
                    <a:lnTo>
                      <a:pt x="1208" y="144"/>
                    </a:lnTo>
                    <a:lnTo>
                      <a:pt x="1208" y="144"/>
                    </a:lnTo>
                    <a:lnTo>
                      <a:pt x="1208" y="144"/>
                    </a:lnTo>
                    <a:lnTo>
                      <a:pt x="1208" y="144"/>
                    </a:lnTo>
                    <a:lnTo>
                      <a:pt x="1214" y="144"/>
                    </a:lnTo>
                    <a:lnTo>
                      <a:pt x="1214" y="144"/>
                    </a:lnTo>
                    <a:lnTo>
                      <a:pt x="1214" y="138"/>
                    </a:lnTo>
                    <a:lnTo>
                      <a:pt x="1214" y="138"/>
                    </a:lnTo>
                    <a:lnTo>
                      <a:pt x="1214" y="138"/>
                    </a:lnTo>
                    <a:lnTo>
                      <a:pt x="1219" y="138"/>
                    </a:lnTo>
                    <a:lnTo>
                      <a:pt x="1219" y="138"/>
                    </a:lnTo>
                    <a:lnTo>
                      <a:pt x="1219" y="138"/>
                    </a:lnTo>
                    <a:lnTo>
                      <a:pt x="1219" y="132"/>
                    </a:lnTo>
                    <a:lnTo>
                      <a:pt x="1225" y="132"/>
                    </a:lnTo>
                    <a:lnTo>
                      <a:pt x="1225" y="132"/>
                    </a:lnTo>
                    <a:lnTo>
                      <a:pt x="1225" y="132"/>
                    </a:lnTo>
                    <a:lnTo>
                      <a:pt x="1225" y="132"/>
                    </a:lnTo>
                    <a:lnTo>
                      <a:pt x="1225" y="132"/>
                    </a:lnTo>
                    <a:lnTo>
                      <a:pt x="1231" y="132"/>
                    </a:lnTo>
                    <a:lnTo>
                      <a:pt x="1231" y="126"/>
                    </a:lnTo>
                    <a:lnTo>
                      <a:pt x="1231" y="126"/>
                    </a:lnTo>
                    <a:lnTo>
                      <a:pt x="1231" y="126"/>
                    </a:lnTo>
                    <a:lnTo>
                      <a:pt x="1231" y="126"/>
                    </a:lnTo>
                    <a:lnTo>
                      <a:pt x="1231" y="126"/>
                    </a:lnTo>
                    <a:lnTo>
                      <a:pt x="1236" y="126"/>
                    </a:lnTo>
                    <a:lnTo>
                      <a:pt x="1236" y="120"/>
                    </a:lnTo>
                    <a:lnTo>
                      <a:pt x="1236" y="120"/>
                    </a:lnTo>
                    <a:lnTo>
                      <a:pt x="1236" y="120"/>
                    </a:lnTo>
                    <a:lnTo>
                      <a:pt x="1236" y="120"/>
                    </a:lnTo>
                    <a:lnTo>
                      <a:pt x="1242" y="120"/>
                    </a:lnTo>
                    <a:lnTo>
                      <a:pt x="1242" y="120"/>
                    </a:lnTo>
                    <a:lnTo>
                      <a:pt x="1242" y="114"/>
                    </a:lnTo>
                    <a:lnTo>
                      <a:pt x="1242" y="114"/>
                    </a:lnTo>
                    <a:lnTo>
                      <a:pt x="1242" y="114"/>
                    </a:lnTo>
                    <a:lnTo>
                      <a:pt x="1247" y="114"/>
                    </a:lnTo>
                    <a:lnTo>
                      <a:pt x="1247" y="114"/>
                    </a:lnTo>
                    <a:lnTo>
                      <a:pt x="1247" y="108"/>
                    </a:lnTo>
                    <a:lnTo>
                      <a:pt x="1247" y="108"/>
                    </a:lnTo>
                    <a:lnTo>
                      <a:pt x="1247" y="108"/>
                    </a:lnTo>
                    <a:lnTo>
                      <a:pt x="1253" y="108"/>
                    </a:lnTo>
                    <a:lnTo>
                      <a:pt x="1253" y="108"/>
                    </a:lnTo>
                    <a:lnTo>
                      <a:pt x="1253" y="108"/>
                    </a:lnTo>
                    <a:lnTo>
                      <a:pt x="1253" y="102"/>
                    </a:lnTo>
                    <a:lnTo>
                      <a:pt x="1253" y="102"/>
                    </a:lnTo>
                    <a:lnTo>
                      <a:pt x="1258" y="102"/>
                    </a:lnTo>
                    <a:lnTo>
                      <a:pt x="1258" y="102"/>
                    </a:lnTo>
                    <a:lnTo>
                      <a:pt x="1258" y="102"/>
                    </a:lnTo>
                    <a:lnTo>
                      <a:pt x="1258" y="96"/>
                    </a:lnTo>
                    <a:lnTo>
                      <a:pt x="1258" y="96"/>
                    </a:lnTo>
                    <a:lnTo>
                      <a:pt x="1264" y="96"/>
                    </a:lnTo>
                    <a:lnTo>
                      <a:pt x="1264" y="96"/>
                    </a:lnTo>
                    <a:lnTo>
                      <a:pt x="1264" y="96"/>
                    </a:lnTo>
                    <a:lnTo>
                      <a:pt x="1264" y="90"/>
                    </a:lnTo>
                    <a:lnTo>
                      <a:pt x="1264" y="90"/>
                    </a:lnTo>
                    <a:lnTo>
                      <a:pt x="1269" y="90"/>
                    </a:lnTo>
                    <a:lnTo>
                      <a:pt x="1269" y="90"/>
                    </a:lnTo>
                    <a:lnTo>
                      <a:pt x="1269" y="90"/>
                    </a:lnTo>
                    <a:lnTo>
                      <a:pt x="1269" y="84"/>
                    </a:lnTo>
                    <a:lnTo>
                      <a:pt x="1269" y="84"/>
                    </a:lnTo>
                    <a:lnTo>
                      <a:pt x="1275" y="84"/>
                    </a:lnTo>
                    <a:lnTo>
                      <a:pt x="1275" y="84"/>
                    </a:lnTo>
                    <a:lnTo>
                      <a:pt x="1275" y="84"/>
                    </a:lnTo>
                    <a:lnTo>
                      <a:pt x="1275" y="78"/>
                    </a:lnTo>
                    <a:lnTo>
                      <a:pt x="1275" y="78"/>
                    </a:lnTo>
                    <a:lnTo>
                      <a:pt x="1280" y="78"/>
                    </a:lnTo>
                    <a:lnTo>
                      <a:pt x="1280" y="78"/>
                    </a:lnTo>
                    <a:lnTo>
                      <a:pt x="1280" y="72"/>
                    </a:lnTo>
                    <a:lnTo>
                      <a:pt x="1280" y="72"/>
                    </a:lnTo>
                    <a:lnTo>
                      <a:pt x="1280" y="72"/>
                    </a:lnTo>
                    <a:lnTo>
                      <a:pt x="1280" y="72"/>
                    </a:lnTo>
                    <a:lnTo>
                      <a:pt x="1286" y="66"/>
                    </a:lnTo>
                    <a:lnTo>
                      <a:pt x="1286" y="66"/>
                    </a:lnTo>
                    <a:lnTo>
                      <a:pt x="1286" y="66"/>
                    </a:lnTo>
                    <a:lnTo>
                      <a:pt x="1286" y="66"/>
                    </a:lnTo>
                    <a:lnTo>
                      <a:pt x="1286" y="66"/>
                    </a:lnTo>
                    <a:lnTo>
                      <a:pt x="1292" y="60"/>
                    </a:lnTo>
                    <a:lnTo>
                      <a:pt x="1292" y="60"/>
                    </a:lnTo>
                    <a:lnTo>
                      <a:pt x="1292" y="60"/>
                    </a:lnTo>
                    <a:lnTo>
                      <a:pt x="1292" y="60"/>
                    </a:lnTo>
                    <a:lnTo>
                      <a:pt x="1292" y="54"/>
                    </a:lnTo>
                    <a:lnTo>
                      <a:pt x="1297" y="54"/>
                    </a:lnTo>
                    <a:lnTo>
                      <a:pt x="1297" y="54"/>
                    </a:lnTo>
                    <a:lnTo>
                      <a:pt x="1297" y="54"/>
                    </a:lnTo>
                    <a:lnTo>
                      <a:pt x="1297" y="48"/>
                    </a:lnTo>
                    <a:lnTo>
                      <a:pt x="1297" y="48"/>
                    </a:lnTo>
                    <a:lnTo>
                      <a:pt x="1303" y="48"/>
                    </a:lnTo>
                    <a:lnTo>
                      <a:pt x="1303" y="48"/>
                    </a:lnTo>
                    <a:lnTo>
                      <a:pt x="1303" y="42"/>
                    </a:lnTo>
                    <a:lnTo>
                      <a:pt x="1303" y="42"/>
                    </a:lnTo>
                    <a:lnTo>
                      <a:pt x="1303" y="42"/>
                    </a:lnTo>
                    <a:lnTo>
                      <a:pt x="1308" y="36"/>
                    </a:lnTo>
                    <a:lnTo>
                      <a:pt x="1308" y="36"/>
                    </a:lnTo>
                    <a:lnTo>
                      <a:pt x="1308" y="36"/>
                    </a:lnTo>
                    <a:lnTo>
                      <a:pt x="1308" y="36"/>
                    </a:lnTo>
                    <a:lnTo>
                      <a:pt x="1308" y="30"/>
                    </a:lnTo>
                    <a:lnTo>
                      <a:pt x="1314" y="30"/>
                    </a:lnTo>
                    <a:lnTo>
                      <a:pt x="1314" y="30"/>
                    </a:lnTo>
                    <a:lnTo>
                      <a:pt x="1314" y="30"/>
                    </a:lnTo>
                    <a:lnTo>
                      <a:pt x="1314" y="24"/>
                    </a:lnTo>
                    <a:lnTo>
                      <a:pt x="1314" y="24"/>
                    </a:lnTo>
                    <a:lnTo>
                      <a:pt x="1319" y="24"/>
                    </a:lnTo>
                    <a:lnTo>
                      <a:pt x="1319" y="18"/>
                    </a:lnTo>
                    <a:lnTo>
                      <a:pt x="1319" y="18"/>
                    </a:lnTo>
                    <a:lnTo>
                      <a:pt x="1319" y="18"/>
                    </a:lnTo>
                    <a:lnTo>
                      <a:pt x="1319" y="12"/>
                    </a:lnTo>
                    <a:lnTo>
                      <a:pt x="1325" y="12"/>
                    </a:lnTo>
                    <a:lnTo>
                      <a:pt x="1325" y="12"/>
                    </a:lnTo>
                    <a:lnTo>
                      <a:pt x="1325" y="6"/>
                    </a:lnTo>
                    <a:lnTo>
                      <a:pt x="1325" y="6"/>
                    </a:lnTo>
                    <a:lnTo>
                      <a:pt x="1325" y="6"/>
                    </a:lnTo>
                    <a:lnTo>
                      <a:pt x="1330" y="0"/>
                    </a:lnTo>
                    <a:lnTo>
                      <a:pt x="1330" y="0"/>
                    </a:lnTo>
                    <a:lnTo>
                      <a:pt x="1330" y="0"/>
                    </a:lnTo>
                    <a:lnTo>
                      <a:pt x="1330" y="0"/>
                    </a:lnTo>
                    <a:lnTo>
                      <a:pt x="1330" y="954"/>
                    </a:lnTo>
                    <a:lnTo>
                      <a:pt x="1336" y="954"/>
                    </a:lnTo>
                    <a:lnTo>
                      <a:pt x="1336" y="954"/>
                    </a:lnTo>
                    <a:lnTo>
                      <a:pt x="1336" y="948"/>
                    </a:lnTo>
                    <a:lnTo>
                      <a:pt x="1336" y="948"/>
                    </a:lnTo>
                    <a:lnTo>
                      <a:pt x="1336" y="948"/>
                    </a:lnTo>
                    <a:lnTo>
                      <a:pt x="1336" y="942"/>
                    </a:lnTo>
                    <a:lnTo>
                      <a:pt x="1341" y="942"/>
                    </a:lnTo>
                    <a:lnTo>
                      <a:pt x="1341" y="942"/>
                    </a:lnTo>
                    <a:lnTo>
                      <a:pt x="1341" y="936"/>
                    </a:lnTo>
                    <a:lnTo>
                      <a:pt x="1341" y="936"/>
                    </a:lnTo>
                    <a:lnTo>
                      <a:pt x="1341" y="936"/>
                    </a:lnTo>
                    <a:lnTo>
                      <a:pt x="1347" y="930"/>
                    </a:lnTo>
                    <a:lnTo>
                      <a:pt x="1347" y="930"/>
                    </a:lnTo>
                    <a:lnTo>
                      <a:pt x="1347" y="930"/>
                    </a:lnTo>
                    <a:lnTo>
                      <a:pt x="1347" y="924"/>
                    </a:lnTo>
                    <a:lnTo>
                      <a:pt x="1347" y="924"/>
                    </a:lnTo>
                    <a:lnTo>
                      <a:pt x="1353" y="924"/>
                    </a:lnTo>
                    <a:lnTo>
                      <a:pt x="1353" y="918"/>
                    </a:lnTo>
                    <a:lnTo>
                      <a:pt x="1353" y="918"/>
                    </a:lnTo>
                    <a:lnTo>
                      <a:pt x="1353" y="918"/>
                    </a:lnTo>
                    <a:lnTo>
                      <a:pt x="1358" y="912"/>
                    </a:lnTo>
                    <a:lnTo>
                      <a:pt x="1358" y="906"/>
                    </a:lnTo>
                    <a:lnTo>
                      <a:pt x="1358" y="906"/>
                    </a:lnTo>
                    <a:lnTo>
                      <a:pt x="1358" y="906"/>
                    </a:lnTo>
                    <a:lnTo>
                      <a:pt x="1358" y="900"/>
                    </a:lnTo>
                    <a:lnTo>
                      <a:pt x="1364" y="900"/>
                    </a:lnTo>
                    <a:lnTo>
                      <a:pt x="1364" y="900"/>
                    </a:lnTo>
                    <a:lnTo>
                      <a:pt x="1364" y="894"/>
                    </a:lnTo>
                    <a:lnTo>
                      <a:pt x="1364" y="894"/>
                    </a:lnTo>
                    <a:lnTo>
                      <a:pt x="1364" y="888"/>
                    </a:lnTo>
                    <a:lnTo>
                      <a:pt x="1369" y="888"/>
                    </a:lnTo>
                    <a:lnTo>
                      <a:pt x="1369" y="888"/>
                    </a:lnTo>
                    <a:lnTo>
                      <a:pt x="1369" y="882"/>
                    </a:lnTo>
                    <a:lnTo>
                      <a:pt x="1369" y="882"/>
                    </a:lnTo>
                    <a:lnTo>
                      <a:pt x="1369" y="882"/>
                    </a:lnTo>
                    <a:lnTo>
                      <a:pt x="1369" y="876"/>
                    </a:lnTo>
                    <a:lnTo>
                      <a:pt x="1375" y="876"/>
                    </a:lnTo>
                    <a:lnTo>
                      <a:pt x="1375" y="870"/>
                    </a:lnTo>
                    <a:lnTo>
                      <a:pt x="1375" y="870"/>
                    </a:lnTo>
                    <a:lnTo>
                      <a:pt x="1375" y="870"/>
                    </a:lnTo>
                    <a:lnTo>
                      <a:pt x="1375" y="864"/>
                    </a:lnTo>
                    <a:lnTo>
                      <a:pt x="1380" y="864"/>
                    </a:lnTo>
                    <a:lnTo>
                      <a:pt x="1380" y="864"/>
                    </a:lnTo>
                    <a:lnTo>
                      <a:pt x="1380" y="858"/>
                    </a:lnTo>
                    <a:lnTo>
                      <a:pt x="1380" y="858"/>
                    </a:lnTo>
                    <a:lnTo>
                      <a:pt x="1380" y="852"/>
                    </a:lnTo>
                    <a:lnTo>
                      <a:pt x="1386" y="852"/>
                    </a:lnTo>
                    <a:lnTo>
                      <a:pt x="1386" y="846"/>
                    </a:lnTo>
                    <a:lnTo>
                      <a:pt x="1386" y="846"/>
                    </a:lnTo>
                    <a:lnTo>
                      <a:pt x="1386" y="846"/>
                    </a:lnTo>
                    <a:lnTo>
                      <a:pt x="1386" y="840"/>
                    </a:lnTo>
                    <a:lnTo>
                      <a:pt x="1391" y="840"/>
                    </a:lnTo>
                    <a:lnTo>
                      <a:pt x="1391" y="834"/>
                    </a:lnTo>
                    <a:lnTo>
                      <a:pt x="1391" y="834"/>
                    </a:lnTo>
                    <a:lnTo>
                      <a:pt x="1391" y="834"/>
                    </a:lnTo>
                    <a:lnTo>
                      <a:pt x="1391" y="828"/>
                    </a:lnTo>
                    <a:lnTo>
                      <a:pt x="1397" y="828"/>
                    </a:lnTo>
                    <a:lnTo>
                      <a:pt x="1397" y="822"/>
                    </a:lnTo>
                    <a:lnTo>
                      <a:pt x="1397" y="822"/>
                    </a:lnTo>
                    <a:lnTo>
                      <a:pt x="1397" y="822"/>
                    </a:lnTo>
                    <a:lnTo>
                      <a:pt x="1397" y="816"/>
                    </a:lnTo>
                    <a:lnTo>
                      <a:pt x="1402" y="816"/>
                    </a:lnTo>
                    <a:lnTo>
                      <a:pt x="1402" y="810"/>
                    </a:lnTo>
                    <a:lnTo>
                      <a:pt x="1402" y="810"/>
                    </a:lnTo>
                    <a:lnTo>
                      <a:pt x="1402" y="804"/>
                    </a:lnTo>
                    <a:lnTo>
                      <a:pt x="1402" y="804"/>
                    </a:lnTo>
                    <a:lnTo>
                      <a:pt x="1408" y="804"/>
                    </a:lnTo>
                    <a:lnTo>
                      <a:pt x="1408" y="798"/>
                    </a:lnTo>
                    <a:lnTo>
                      <a:pt x="1408" y="798"/>
                    </a:lnTo>
                    <a:lnTo>
                      <a:pt x="1408" y="792"/>
                    </a:lnTo>
                    <a:lnTo>
                      <a:pt x="1408" y="792"/>
                    </a:lnTo>
                    <a:lnTo>
                      <a:pt x="1408" y="792"/>
                    </a:lnTo>
                    <a:lnTo>
                      <a:pt x="1414" y="786"/>
                    </a:lnTo>
                    <a:lnTo>
                      <a:pt x="1414" y="786"/>
                    </a:lnTo>
                    <a:lnTo>
                      <a:pt x="1414" y="780"/>
                    </a:lnTo>
                    <a:lnTo>
                      <a:pt x="1414" y="780"/>
                    </a:lnTo>
                    <a:lnTo>
                      <a:pt x="1414" y="780"/>
                    </a:lnTo>
                    <a:lnTo>
                      <a:pt x="1419" y="774"/>
                    </a:lnTo>
                    <a:lnTo>
                      <a:pt x="1419" y="774"/>
                    </a:lnTo>
                    <a:lnTo>
                      <a:pt x="1419" y="768"/>
                    </a:lnTo>
                    <a:lnTo>
                      <a:pt x="1419" y="768"/>
                    </a:lnTo>
                    <a:lnTo>
                      <a:pt x="1425" y="762"/>
                    </a:lnTo>
                    <a:lnTo>
                      <a:pt x="1425" y="762"/>
                    </a:lnTo>
                    <a:lnTo>
                      <a:pt x="1425" y="756"/>
                    </a:lnTo>
                    <a:lnTo>
                      <a:pt x="1425" y="756"/>
                    </a:lnTo>
                    <a:lnTo>
                      <a:pt x="1425" y="756"/>
                    </a:lnTo>
                    <a:lnTo>
                      <a:pt x="1430" y="750"/>
                    </a:lnTo>
                    <a:lnTo>
                      <a:pt x="1430" y="750"/>
                    </a:lnTo>
                    <a:lnTo>
                      <a:pt x="1430" y="744"/>
                    </a:lnTo>
                    <a:lnTo>
                      <a:pt x="1430" y="744"/>
                    </a:lnTo>
                    <a:lnTo>
                      <a:pt x="1430" y="744"/>
                    </a:lnTo>
                    <a:lnTo>
                      <a:pt x="1436" y="738"/>
                    </a:lnTo>
                    <a:lnTo>
                      <a:pt x="1436" y="738"/>
                    </a:lnTo>
                    <a:lnTo>
                      <a:pt x="1436" y="732"/>
                    </a:lnTo>
                    <a:lnTo>
                      <a:pt x="1436" y="732"/>
                    </a:lnTo>
                    <a:lnTo>
                      <a:pt x="1436" y="732"/>
                    </a:lnTo>
                    <a:lnTo>
                      <a:pt x="1436" y="726"/>
                    </a:lnTo>
                    <a:lnTo>
                      <a:pt x="1441" y="726"/>
                    </a:lnTo>
                    <a:lnTo>
                      <a:pt x="1441" y="726"/>
                    </a:lnTo>
                    <a:lnTo>
                      <a:pt x="1441" y="720"/>
                    </a:lnTo>
                    <a:lnTo>
                      <a:pt x="1441" y="720"/>
                    </a:lnTo>
                    <a:lnTo>
                      <a:pt x="1441" y="720"/>
                    </a:lnTo>
                    <a:lnTo>
                      <a:pt x="1447" y="714"/>
                    </a:lnTo>
                    <a:lnTo>
                      <a:pt x="1447" y="714"/>
                    </a:lnTo>
                    <a:lnTo>
                      <a:pt x="1447" y="708"/>
                    </a:lnTo>
                    <a:lnTo>
                      <a:pt x="1447" y="708"/>
                    </a:lnTo>
                    <a:lnTo>
                      <a:pt x="1452" y="702"/>
                    </a:lnTo>
                    <a:lnTo>
                      <a:pt x="1452" y="702"/>
                    </a:lnTo>
                    <a:lnTo>
                      <a:pt x="1452" y="702"/>
                    </a:lnTo>
                    <a:lnTo>
                      <a:pt x="1452" y="696"/>
                    </a:lnTo>
                    <a:lnTo>
                      <a:pt x="1452" y="696"/>
                    </a:lnTo>
                    <a:lnTo>
                      <a:pt x="1452" y="696"/>
                    </a:lnTo>
                    <a:lnTo>
                      <a:pt x="1458" y="690"/>
                    </a:lnTo>
                    <a:lnTo>
                      <a:pt x="1458" y="690"/>
                    </a:lnTo>
                    <a:lnTo>
                      <a:pt x="1458" y="684"/>
                    </a:lnTo>
                    <a:lnTo>
                      <a:pt x="1458" y="684"/>
                    </a:lnTo>
                    <a:lnTo>
                      <a:pt x="1458" y="684"/>
                    </a:lnTo>
                    <a:lnTo>
                      <a:pt x="1463" y="678"/>
                    </a:lnTo>
                    <a:lnTo>
                      <a:pt x="1463" y="678"/>
                    </a:lnTo>
                    <a:lnTo>
                      <a:pt x="1463" y="678"/>
                    </a:lnTo>
                    <a:lnTo>
                      <a:pt x="1463" y="672"/>
                    </a:lnTo>
                    <a:lnTo>
                      <a:pt x="1463" y="672"/>
                    </a:lnTo>
                    <a:lnTo>
                      <a:pt x="1469" y="666"/>
                    </a:lnTo>
                    <a:lnTo>
                      <a:pt x="1469" y="666"/>
                    </a:lnTo>
                    <a:lnTo>
                      <a:pt x="1469" y="666"/>
                    </a:lnTo>
                    <a:lnTo>
                      <a:pt x="1469" y="660"/>
                    </a:lnTo>
                    <a:lnTo>
                      <a:pt x="1469" y="654"/>
                    </a:lnTo>
                    <a:lnTo>
                      <a:pt x="1474" y="654"/>
                    </a:lnTo>
                    <a:lnTo>
                      <a:pt x="1474" y="654"/>
                    </a:lnTo>
                    <a:lnTo>
                      <a:pt x="1474" y="648"/>
                    </a:lnTo>
                    <a:lnTo>
                      <a:pt x="1474" y="648"/>
                    </a:lnTo>
                    <a:lnTo>
                      <a:pt x="1474" y="642"/>
                    </a:lnTo>
                    <a:lnTo>
                      <a:pt x="1480" y="642"/>
                    </a:lnTo>
                    <a:lnTo>
                      <a:pt x="1480" y="642"/>
                    </a:lnTo>
                    <a:lnTo>
                      <a:pt x="1480" y="636"/>
                    </a:lnTo>
                    <a:lnTo>
                      <a:pt x="1480" y="636"/>
                    </a:lnTo>
                    <a:lnTo>
                      <a:pt x="1480" y="630"/>
                    </a:lnTo>
                    <a:lnTo>
                      <a:pt x="1486" y="630"/>
                    </a:lnTo>
                    <a:lnTo>
                      <a:pt x="1486" y="630"/>
                    </a:lnTo>
                    <a:lnTo>
                      <a:pt x="1486" y="624"/>
                    </a:lnTo>
                    <a:lnTo>
                      <a:pt x="1486" y="624"/>
                    </a:lnTo>
                    <a:lnTo>
                      <a:pt x="1486" y="618"/>
                    </a:lnTo>
                    <a:lnTo>
                      <a:pt x="1491" y="618"/>
                    </a:lnTo>
                    <a:lnTo>
                      <a:pt x="1491" y="612"/>
                    </a:lnTo>
                    <a:lnTo>
                      <a:pt x="1491" y="612"/>
                    </a:lnTo>
                    <a:lnTo>
                      <a:pt x="1491" y="612"/>
                    </a:lnTo>
                    <a:lnTo>
                      <a:pt x="1491" y="606"/>
                    </a:lnTo>
                    <a:lnTo>
                      <a:pt x="1497" y="606"/>
                    </a:lnTo>
                    <a:lnTo>
                      <a:pt x="1497" y="600"/>
                    </a:lnTo>
                    <a:lnTo>
                      <a:pt x="1497" y="600"/>
                    </a:lnTo>
                    <a:lnTo>
                      <a:pt x="1497" y="600"/>
                    </a:lnTo>
                    <a:lnTo>
                      <a:pt x="1497" y="594"/>
                    </a:lnTo>
                    <a:lnTo>
                      <a:pt x="1502" y="594"/>
                    </a:lnTo>
                    <a:lnTo>
                      <a:pt x="1502" y="588"/>
                    </a:lnTo>
                    <a:lnTo>
                      <a:pt x="1502" y="588"/>
                    </a:lnTo>
                    <a:lnTo>
                      <a:pt x="1502" y="588"/>
                    </a:lnTo>
                    <a:lnTo>
                      <a:pt x="1502" y="582"/>
                    </a:lnTo>
                    <a:lnTo>
                      <a:pt x="1502" y="582"/>
                    </a:lnTo>
                    <a:lnTo>
                      <a:pt x="1508" y="576"/>
                    </a:lnTo>
                    <a:lnTo>
                      <a:pt x="1508" y="576"/>
                    </a:lnTo>
                    <a:lnTo>
                      <a:pt x="1508" y="570"/>
                    </a:lnTo>
                    <a:lnTo>
                      <a:pt x="1508" y="570"/>
                    </a:lnTo>
                    <a:lnTo>
                      <a:pt x="1508" y="570"/>
                    </a:lnTo>
                    <a:lnTo>
                      <a:pt x="1513" y="564"/>
                    </a:lnTo>
                    <a:lnTo>
                      <a:pt x="1513" y="564"/>
                    </a:lnTo>
                    <a:lnTo>
                      <a:pt x="1513" y="564"/>
                    </a:lnTo>
                    <a:lnTo>
                      <a:pt x="1513" y="558"/>
                    </a:lnTo>
                    <a:lnTo>
                      <a:pt x="1513" y="558"/>
                    </a:lnTo>
                    <a:lnTo>
                      <a:pt x="1519" y="552"/>
                    </a:lnTo>
                    <a:lnTo>
                      <a:pt x="1519" y="552"/>
                    </a:lnTo>
                    <a:lnTo>
                      <a:pt x="1519" y="552"/>
                    </a:lnTo>
                    <a:lnTo>
                      <a:pt x="1519" y="546"/>
                    </a:lnTo>
                    <a:lnTo>
                      <a:pt x="1519" y="546"/>
                    </a:lnTo>
                    <a:lnTo>
                      <a:pt x="1524" y="540"/>
                    </a:lnTo>
                    <a:lnTo>
                      <a:pt x="1524" y="540"/>
                    </a:lnTo>
                    <a:lnTo>
                      <a:pt x="1524" y="540"/>
                    </a:lnTo>
                    <a:lnTo>
                      <a:pt x="1524" y="534"/>
                    </a:lnTo>
                    <a:lnTo>
                      <a:pt x="1524" y="534"/>
                    </a:lnTo>
                    <a:lnTo>
                      <a:pt x="1530" y="534"/>
                    </a:lnTo>
                    <a:lnTo>
                      <a:pt x="1530" y="528"/>
                    </a:lnTo>
                    <a:lnTo>
                      <a:pt x="1530" y="528"/>
                    </a:lnTo>
                    <a:lnTo>
                      <a:pt x="1530" y="522"/>
                    </a:lnTo>
                    <a:lnTo>
                      <a:pt x="1530" y="522"/>
                    </a:lnTo>
                    <a:lnTo>
                      <a:pt x="1535" y="522"/>
                    </a:lnTo>
                    <a:lnTo>
                      <a:pt x="1535" y="516"/>
                    </a:lnTo>
                    <a:lnTo>
                      <a:pt x="1535" y="516"/>
                    </a:lnTo>
                    <a:lnTo>
                      <a:pt x="1535" y="516"/>
                    </a:lnTo>
                    <a:lnTo>
                      <a:pt x="1535" y="510"/>
                    </a:lnTo>
                    <a:lnTo>
                      <a:pt x="1541" y="510"/>
                    </a:lnTo>
                    <a:lnTo>
                      <a:pt x="1541" y="510"/>
                    </a:lnTo>
                    <a:lnTo>
                      <a:pt x="1541" y="504"/>
                    </a:lnTo>
                    <a:lnTo>
                      <a:pt x="1541" y="504"/>
                    </a:lnTo>
                    <a:lnTo>
                      <a:pt x="1541" y="504"/>
                    </a:lnTo>
                    <a:lnTo>
                      <a:pt x="1547" y="498"/>
                    </a:lnTo>
                    <a:lnTo>
                      <a:pt x="1547" y="498"/>
                    </a:lnTo>
                    <a:lnTo>
                      <a:pt x="1547" y="498"/>
                    </a:lnTo>
                    <a:lnTo>
                      <a:pt x="1547" y="492"/>
                    </a:lnTo>
                    <a:lnTo>
                      <a:pt x="1547" y="492"/>
                    </a:lnTo>
                    <a:lnTo>
                      <a:pt x="1552" y="492"/>
                    </a:lnTo>
                    <a:lnTo>
                      <a:pt x="1552" y="486"/>
                    </a:lnTo>
                    <a:lnTo>
                      <a:pt x="1552" y="486"/>
                    </a:lnTo>
                    <a:lnTo>
                      <a:pt x="1552" y="486"/>
                    </a:lnTo>
                    <a:lnTo>
                      <a:pt x="1552" y="480"/>
                    </a:lnTo>
                    <a:lnTo>
                      <a:pt x="1552" y="480"/>
                    </a:lnTo>
                    <a:lnTo>
                      <a:pt x="1558" y="480"/>
                    </a:lnTo>
                    <a:lnTo>
                      <a:pt x="1558" y="474"/>
                    </a:lnTo>
                    <a:lnTo>
                      <a:pt x="1558" y="474"/>
                    </a:lnTo>
                    <a:lnTo>
                      <a:pt x="1558" y="468"/>
                    </a:lnTo>
                    <a:lnTo>
                      <a:pt x="1563" y="468"/>
                    </a:lnTo>
                    <a:lnTo>
                      <a:pt x="1563" y="468"/>
                    </a:lnTo>
                    <a:lnTo>
                      <a:pt x="1563" y="462"/>
                    </a:lnTo>
                    <a:lnTo>
                      <a:pt x="1563" y="462"/>
                    </a:lnTo>
                    <a:lnTo>
                      <a:pt x="1563" y="462"/>
                    </a:lnTo>
                    <a:lnTo>
                      <a:pt x="1569" y="456"/>
                    </a:lnTo>
                    <a:lnTo>
                      <a:pt x="1569" y="456"/>
                    </a:lnTo>
                    <a:lnTo>
                      <a:pt x="1569" y="456"/>
                    </a:lnTo>
                    <a:lnTo>
                      <a:pt x="1569" y="456"/>
                    </a:lnTo>
                    <a:lnTo>
                      <a:pt x="1569" y="450"/>
                    </a:lnTo>
                    <a:lnTo>
                      <a:pt x="1574" y="450"/>
                    </a:lnTo>
                    <a:lnTo>
                      <a:pt x="1574" y="450"/>
                    </a:lnTo>
                    <a:lnTo>
                      <a:pt x="1574" y="444"/>
                    </a:lnTo>
                    <a:lnTo>
                      <a:pt x="1574" y="444"/>
                    </a:lnTo>
                    <a:lnTo>
                      <a:pt x="1574" y="444"/>
                    </a:lnTo>
                    <a:lnTo>
                      <a:pt x="1580" y="444"/>
                    </a:lnTo>
                    <a:lnTo>
                      <a:pt x="1580" y="438"/>
                    </a:lnTo>
                    <a:lnTo>
                      <a:pt x="1580" y="438"/>
                    </a:lnTo>
                    <a:lnTo>
                      <a:pt x="1580" y="438"/>
                    </a:lnTo>
                    <a:lnTo>
                      <a:pt x="1580" y="438"/>
                    </a:lnTo>
                    <a:lnTo>
                      <a:pt x="1585" y="432"/>
                    </a:lnTo>
                    <a:lnTo>
                      <a:pt x="1585" y="432"/>
                    </a:lnTo>
                    <a:lnTo>
                      <a:pt x="1585" y="432"/>
                    </a:lnTo>
                    <a:lnTo>
                      <a:pt x="1585" y="426"/>
                    </a:lnTo>
                    <a:lnTo>
                      <a:pt x="1585" y="426"/>
                    </a:lnTo>
                    <a:lnTo>
                      <a:pt x="1591" y="426"/>
                    </a:lnTo>
                    <a:lnTo>
                      <a:pt x="1591" y="426"/>
                    </a:lnTo>
                    <a:lnTo>
                      <a:pt x="1591" y="420"/>
                    </a:lnTo>
                    <a:lnTo>
                      <a:pt x="1591" y="420"/>
                    </a:lnTo>
                    <a:lnTo>
                      <a:pt x="1591" y="420"/>
                    </a:lnTo>
                    <a:lnTo>
                      <a:pt x="1591" y="420"/>
                    </a:lnTo>
                    <a:lnTo>
                      <a:pt x="1596" y="414"/>
                    </a:lnTo>
                    <a:lnTo>
                      <a:pt x="1596" y="414"/>
                    </a:lnTo>
                    <a:lnTo>
                      <a:pt x="1596" y="414"/>
                    </a:lnTo>
                    <a:lnTo>
                      <a:pt x="1596" y="414"/>
                    </a:lnTo>
                    <a:lnTo>
                      <a:pt x="1596" y="408"/>
                    </a:lnTo>
                    <a:lnTo>
                      <a:pt x="1602" y="408"/>
                    </a:lnTo>
                    <a:lnTo>
                      <a:pt x="1602" y="408"/>
                    </a:lnTo>
                    <a:lnTo>
                      <a:pt x="1602" y="408"/>
                    </a:lnTo>
                    <a:lnTo>
                      <a:pt x="1602" y="408"/>
                    </a:lnTo>
                    <a:lnTo>
                      <a:pt x="1602" y="402"/>
                    </a:lnTo>
                    <a:lnTo>
                      <a:pt x="1608" y="402"/>
                    </a:lnTo>
                    <a:lnTo>
                      <a:pt x="1608" y="402"/>
                    </a:lnTo>
                    <a:lnTo>
                      <a:pt x="1608" y="402"/>
                    </a:lnTo>
                    <a:lnTo>
                      <a:pt x="1608" y="396"/>
                    </a:lnTo>
                    <a:lnTo>
                      <a:pt x="1608" y="396"/>
                    </a:lnTo>
                    <a:lnTo>
                      <a:pt x="1613" y="396"/>
                    </a:lnTo>
                    <a:lnTo>
                      <a:pt x="1613" y="396"/>
                    </a:lnTo>
                    <a:lnTo>
                      <a:pt x="1613" y="390"/>
                    </a:lnTo>
                    <a:lnTo>
                      <a:pt x="1613" y="390"/>
                    </a:lnTo>
                    <a:lnTo>
                      <a:pt x="1613" y="390"/>
                    </a:lnTo>
                    <a:lnTo>
                      <a:pt x="1619" y="390"/>
                    </a:lnTo>
                    <a:lnTo>
                      <a:pt x="1619" y="390"/>
                    </a:lnTo>
                    <a:lnTo>
                      <a:pt x="1619" y="384"/>
                    </a:lnTo>
                    <a:lnTo>
                      <a:pt x="1619" y="384"/>
                    </a:lnTo>
                    <a:lnTo>
                      <a:pt x="1619" y="384"/>
                    </a:lnTo>
                    <a:lnTo>
                      <a:pt x="1624" y="384"/>
                    </a:lnTo>
                    <a:lnTo>
                      <a:pt x="1624" y="384"/>
                    </a:lnTo>
                    <a:lnTo>
                      <a:pt x="1624" y="378"/>
                    </a:lnTo>
                    <a:lnTo>
                      <a:pt x="1624" y="378"/>
                    </a:lnTo>
                    <a:lnTo>
                      <a:pt x="1624" y="378"/>
                    </a:lnTo>
                    <a:lnTo>
                      <a:pt x="1630" y="378"/>
                    </a:lnTo>
                    <a:lnTo>
                      <a:pt x="1630" y="378"/>
                    </a:lnTo>
                    <a:lnTo>
                      <a:pt x="1630" y="372"/>
                    </a:lnTo>
                    <a:lnTo>
                      <a:pt x="1630" y="372"/>
                    </a:lnTo>
                    <a:lnTo>
                      <a:pt x="1630" y="372"/>
                    </a:lnTo>
                    <a:lnTo>
                      <a:pt x="1635" y="372"/>
                    </a:lnTo>
                    <a:lnTo>
                      <a:pt x="1635" y="372"/>
                    </a:lnTo>
                    <a:lnTo>
                      <a:pt x="1635" y="366"/>
                    </a:lnTo>
                    <a:lnTo>
                      <a:pt x="1635" y="366"/>
                    </a:lnTo>
                    <a:lnTo>
                      <a:pt x="1635" y="366"/>
                    </a:lnTo>
                    <a:lnTo>
                      <a:pt x="1641" y="366"/>
                    </a:lnTo>
                    <a:lnTo>
                      <a:pt x="1641" y="366"/>
                    </a:lnTo>
                    <a:lnTo>
                      <a:pt x="1641" y="360"/>
                    </a:lnTo>
                    <a:lnTo>
                      <a:pt x="1641" y="360"/>
                    </a:lnTo>
                    <a:lnTo>
                      <a:pt x="1641" y="360"/>
                    </a:lnTo>
                    <a:lnTo>
                      <a:pt x="1646" y="360"/>
                    </a:lnTo>
                    <a:lnTo>
                      <a:pt x="1646" y="360"/>
                    </a:lnTo>
                    <a:lnTo>
                      <a:pt x="1646" y="360"/>
                    </a:lnTo>
                    <a:lnTo>
                      <a:pt x="1646" y="354"/>
                    </a:lnTo>
                    <a:lnTo>
                      <a:pt x="1646" y="354"/>
                    </a:lnTo>
                    <a:lnTo>
                      <a:pt x="1652" y="354"/>
                    </a:lnTo>
                    <a:lnTo>
                      <a:pt x="1652" y="354"/>
                    </a:lnTo>
                    <a:lnTo>
                      <a:pt x="1652" y="354"/>
                    </a:lnTo>
                    <a:lnTo>
                      <a:pt x="1652" y="354"/>
                    </a:lnTo>
                    <a:lnTo>
                      <a:pt x="1652" y="348"/>
                    </a:lnTo>
                    <a:lnTo>
                      <a:pt x="1657" y="348"/>
                    </a:lnTo>
                    <a:lnTo>
                      <a:pt x="1657" y="348"/>
                    </a:lnTo>
                    <a:lnTo>
                      <a:pt x="1657" y="348"/>
                    </a:lnTo>
                    <a:lnTo>
                      <a:pt x="1657" y="348"/>
                    </a:lnTo>
                    <a:lnTo>
                      <a:pt x="1657" y="348"/>
                    </a:lnTo>
                    <a:lnTo>
                      <a:pt x="1657" y="342"/>
                    </a:lnTo>
                    <a:lnTo>
                      <a:pt x="1663" y="342"/>
                    </a:lnTo>
                    <a:lnTo>
                      <a:pt x="1663" y="342"/>
                    </a:lnTo>
                    <a:lnTo>
                      <a:pt x="1663" y="342"/>
                    </a:lnTo>
                    <a:lnTo>
                      <a:pt x="1663" y="342"/>
                    </a:lnTo>
                    <a:lnTo>
                      <a:pt x="1663" y="342"/>
                    </a:lnTo>
                    <a:lnTo>
                      <a:pt x="1669" y="342"/>
                    </a:lnTo>
                    <a:lnTo>
                      <a:pt x="1669" y="336"/>
                    </a:lnTo>
                    <a:lnTo>
                      <a:pt x="1669" y="336"/>
                    </a:lnTo>
                    <a:lnTo>
                      <a:pt x="1669" y="336"/>
                    </a:lnTo>
                    <a:lnTo>
                      <a:pt x="1669" y="336"/>
                    </a:lnTo>
                    <a:lnTo>
                      <a:pt x="1674" y="336"/>
                    </a:lnTo>
                    <a:lnTo>
                      <a:pt x="1674" y="336"/>
                    </a:lnTo>
                    <a:lnTo>
                      <a:pt x="1674" y="330"/>
                    </a:lnTo>
                    <a:lnTo>
                      <a:pt x="1674" y="330"/>
                    </a:lnTo>
                    <a:lnTo>
                      <a:pt x="1674" y="330"/>
                    </a:lnTo>
                    <a:lnTo>
                      <a:pt x="1680" y="330"/>
                    </a:lnTo>
                    <a:lnTo>
                      <a:pt x="1680" y="330"/>
                    </a:lnTo>
                    <a:lnTo>
                      <a:pt x="1680" y="330"/>
                    </a:lnTo>
                    <a:lnTo>
                      <a:pt x="1680" y="330"/>
                    </a:lnTo>
                    <a:lnTo>
                      <a:pt x="1680" y="324"/>
                    </a:lnTo>
                    <a:lnTo>
                      <a:pt x="1685" y="324"/>
                    </a:lnTo>
                    <a:lnTo>
                      <a:pt x="1685" y="324"/>
                    </a:lnTo>
                    <a:lnTo>
                      <a:pt x="1685" y="324"/>
                    </a:lnTo>
                    <a:lnTo>
                      <a:pt x="1685" y="324"/>
                    </a:lnTo>
                    <a:lnTo>
                      <a:pt x="1685" y="324"/>
                    </a:lnTo>
                    <a:lnTo>
                      <a:pt x="1691" y="324"/>
                    </a:lnTo>
                    <a:lnTo>
                      <a:pt x="1691" y="324"/>
                    </a:lnTo>
                    <a:lnTo>
                      <a:pt x="1691" y="318"/>
                    </a:lnTo>
                    <a:lnTo>
                      <a:pt x="1691" y="318"/>
                    </a:lnTo>
                    <a:lnTo>
                      <a:pt x="1691" y="318"/>
                    </a:lnTo>
                    <a:lnTo>
                      <a:pt x="1696" y="318"/>
                    </a:lnTo>
                    <a:lnTo>
                      <a:pt x="1696" y="318"/>
                    </a:lnTo>
                    <a:lnTo>
                      <a:pt x="1696" y="318"/>
                    </a:lnTo>
                    <a:lnTo>
                      <a:pt x="1696" y="318"/>
                    </a:lnTo>
                    <a:lnTo>
                      <a:pt x="1696" y="318"/>
                    </a:lnTo>
                    <a:lnTo>
                      <a:pt x="1702" y="312"/>
                    </a:lnTo>
                    <a:lnTo>
                      <a:pt x="1702" y="312"/>
                    </a:lnTo>
                    <a:lnTo>
                      <a:pt x="1702" y="312"/>
                    </a:lnTo>
                    <a:lnTo>
                      <a:pt x="1702" y="312"/>
                    </a:lnTo>
                    <a:lnTo>
                      <a:pt x="1702" y="312"/>
                    </a:lnTo>
                    <a:lnTo>
                      <a:pt x="1707" y="312"/>
                    </a:lnTo>
                    <a:lnTo>
                      <a:pt x="1707" y="312"/>
                    </a:lnTo>
                    <a:lnTo>
                      <a:pt x="1707" y="312"/>
                    </a:lnTo>
                    <a:lnTo>
                      <a:pt x="1707" y="306"/>
                    </a:lnTo>
                    <a:lnTo>
                      <a:pt x="1707" y="306"/>
                    </a:lnTo>
                    <a:lnTo>
                      <a:pt x="1713" y="306"/>
                    </a:lnTo>
                    <a:lnTo>
                      <a:pt x="1713" y="306"/>
                    </a:lnTo>
                    <a:lnTo>
                      <a:pt x="1713" y="306"/>
                    </a:lnTo>
                    <a:lnTo>
                      <a:pt x="1713" y="306"/>
                    </a:lnTo>
                    <a:lnTo>
                      <a:pt x="1713" y="306"/>
                    </a:lnTo>
                    <a:lnTo>
                      <a:pt x="1718" y="306"/>
                    </a:lnTo>
                    <a:lnTo>
                      <a:pt x="1718" y="306"/>
                    </a:lnTo>
                    <a:lnTo>
                      <a:pt x="1718" y="306"/>
                    </a:lnTo>
                    <a:lnTo>
                      <a:pt x="1718" y="300"/>
                    </a:lnTo>
                    <a:lnTo>
                      <a:pt x="1718" y="300"/>
                    </a:lnTo>
                    <a:lnTo>
                      <a:pt x="1724" y="300"/>
                    </a:lnTo>
                    <a:lnTo>
                      <a:pt x="1724" y="300"/>
                    </a:lnTo>
                    <a:lnTo>
                      <a:pt x="1724" y="300"/>
                    </a:lnTo>
                    <a:lnTo>
                      <a:pt x="1724" y="300"/>
                    </a:lnTo>
                    <a:lnTo>
                      <a:pt x="1724" y="300"/>
                    </a:lnTo>
                    <a:lnTo>
                      <a:pt x="1724" y="300"/>
                    </a:lnTo>
                    <a:lnTo>
                      <a:pt x="1730" y="300"/>
                    </a:lnTo>
                    <a:lnTo>
                      <a:pt x="1730" y="294"/>
                    </a:lnTo>
                    <a:lnTo>
                      <a:pt x="1730" y="294"/>
                    </a:lnTo>
                    <a:lnTo>
                      <a:pt x="1730" y="294"/>
                    </a:lnTo>
                    <a:lnTo>
                      <a:pt x="1730" y="294"/>
                    </a:lnTo>
                    <a:lnTo>
                      <a:pt x="1735" y="294"/>
                    </a:lnTo>
                    <a:lnTo>
                      <a:pt x="1735" y="294"/>
                    </a:lnTo>
                    <a:lnTo>
                      <a:pt x="1735" y="294"/>
                    </a:lnTo>
                    <a:lnTo>
                      <a:pt x="1735" y="294"/>
                    </a:lnTo>
                    <a:lnTo>
                      <a:pt x="1741" y="294"/>
                    </a:lnTo>
                    <a:lnTo>
                      <a:pt x="1741" y="294"/>
                    </a:lnTo>
                    <a:lnTo>
                      <a:pt x="1741" y="294"/>
                    </a:lnTo>
                    <a:lnTo>
                      <a:pt x="1741" y="288"/>
                    </a:lnTo>
                    <a:lnTo>
                      <a:pt x="1741" y="288"/>
                    </a:lnTo>
                    <a:lnTo>
                      <a:pt x="1746" y="288"/>
                    </a:lnTo>
                    <a:lnTo>
                      <a:pt x="1746" y="288"/>
                    </a:lnTo>
                    <a:lnTo>
                      <a:pt x="1746" y="288"/>
                    </a:lnTo>
                    <a:lnTo>
                      <a:pt x="1746" y="288"/>
                    </a:lnTo>
                    <a:lnTo>
                      <a:pt x="1746" y="288"/>
                    </a:lnTo>
                    <a:lnTo>
                      <a:pt x="1752" y="288"/>
                    </a:lnTo>
                    <a:lnTo>
                      <a:pt x="1752" y="288"/>
                    </a:lnTo>
                    <a:lnTo>
                      <a:pt x="1752" y="288"/>
                    </a:lnTo>
                    <a:lnTo>
                      <a:pt x="1752" y="288"/>
                    </a:lnTo>
                    <a:lnTo>
                      <a:pt x="1752" y="288"/>
                    </a:lnTo>
                    <a:lnTo>
                      <a:pt x="1757" y="288"/>
                    </a:lnTo>
                    <a:lnTo>
                      <a:pt x="1757" y="288"/>
                    </a:lnTo>
                    <a:lnTo>
                      <a:pt x="1757" y="282"/>
                    </a:lnTo>
                    <a:lnTo>
                      <a:pt x="1757" y="282"/>
                    </a:lnTo>
                    <a:lnTo>
                      <a:pt x="1757" y="282"/>
                    </a:lnTo>
                    <a:lnTo>
                      <a:pt x="1757" y="282"/>
                    </a:lnTo>
                    <a:lnTo>
                      <a:pt x="1763" y="282"/>
                    </a:lnTo>
                    <a:lnTo>
                      <a:pt x="1763" y="282"/>
                    </a:lnTo>
                    <a:lnTo>
                      <a:pt x="1763" y="282"/>
                    </a:lnTo>
                    <a:lnTo>
                      <a:pt x="1763" y="282"/>
                    </a:lnTo>
                    <a:lnTo>
                      <a:pt x="1763" y="282"/>
                    </a:lnTo>
                    <a:lnTo>
                      <a:pt x="1768" y="282"/>
                    </a:lnTo>
                    <a:lnTo>
                      <a:pt x="1768" y="282"/>
                    </a:lnTo>
                    <a:lnTo>
                      <a:pt x="1768" y="282"/>
                    </a:lnTo>
                    <a:lnTo>
                      <a:pt x="1768" y="282"/>
                    </a:lnTo>
                    <a:lnTo>
                      <a:pt x="1768" y="282"/>
                    </a:lnTo>
                    <a:lnTo>
                      <a:pt x="1774" y="282"/>
                    </a:lnTo>
                    <a:lnTo>
                      <a:pt x="1774" y="282"/>
                    </a:lnTo>
                    <a:lnTo>
                      <a:pt x="1774" y="282"/>
                    </a:lnTo>
                    <a:lnTo>
                      <a:pt x="1774" y="276"/>
                    </a:lnTo>
                    <a:lnTo>
                      <a:pt x="1774" y="276"/>
                    </a:lnTo>
                    <a:lnTo>
                      <a:pt x="1779" y="276"/>
                    </a:lnTo>
                    <a:lnTo>
                      <a:pt x="1779" y="276"/>
                    </a:lnTo>
                    <a:lnTo>
                      <a:pt x="1779" y="276"/>
                    </a:lnTo>
                    <a:lnTo>
                      <a:pt x="1779" y="276"/>
                    </a:lnTo>
                    <a:lnTo>
                      <a:pt x="1779" y="276"/>
                    </a:lnTo>
                    <a:lnTo>
                      <a:pt x="1785" y="276"/>
                    </a:lnTo>
                    <a:lnTo>
                      <a:pt x="1785" y="276"/>
                    </a:lnTo>
                    <a:lnTo>
                      <a:pt x="1785" y="276"/>
                    </a:lnTo>
                    <a:lnTo>
                      <a:pt x="1785" y="276"/>
                    </a:lnTo>
                    <a:lnTo>
                      <a:pt x="1785" y="276"/>
                    </a:lnTo>
                    <a:lnTo>
                      <a:pt x="1791" y="276"/>
                    </a:lnTo>
                    <a:lnTo>
                      <a:pt x="1791" y="276"/>
                    </a:lnTo>
                    <a:lnTo>
                      <a:pt x="1791" y="276"/>
                    </a:lnTo>
                    <a:lnTo>
                      <a:pt x="1791" y="276"/>
                    </a:lnTo>
                    <a:lnTo>
                      <a:pt x="1791" y="276"/>
                    </a:lnTo>
                    <a:lnTo>
                      <a:pt x="1796" y="276"/>
                    </a:lnTo>
                    <a:lnTo>
                      <a:pt x="1796" y="276"/>
                    </a:lnTo>
                    <a:lnTo>
                      <a:pt x="1796" y="276"/>
                    </a:lnTo>
                    <a:lnTo>
                      <a:pt x="1796" y="276"/>
                    </a:lnTo>
                    <a:lnTo>
                      <a:pt x="1796" y="270"/>
                    </a:lnTo>
                    <a:lnTo>
                      <a:pt x="1802" y="270"/>
                    </a:lnTo>
                    <a:lnTo>
                      <a:pt x="1802" y="270"/>
                    </a:lnTo>
                    <a:lnTo>
                      <a:pt x="1802" y="270"/>
                    </a:lnTo>
                    <a:lnTo>
                      <a:pt x="1802" y="270"/>
                    </a:lnTo>
                    <a:lnTo>
                      <a:pt x="1802" y="270"/>
                    </a:lnTo>
                    <a:lnTo>
                      <a:pt x="1807" y="270"/>
                    </a:lnTo>
                    <a:lnTo>
                      <a:pt x="1807" y="270"/>
                    </a:lnTo>
                    <a:lnTo>
                      <a:pt x="1807" y="270"/>
                    </a:lnTo>
                    <a:lnTo>
                      <a:pt x="1807" y="270"/>
                    </a:lnTo>
                    <a:lnTo>
                      <a:pt x="1807" y="270"/>
                    </a:lnTo>
                    <a:lnTo>
                      <a:pt x="1813" y="270"/>
                    </a:lnTo>
                    <a:lnTo>
                      <a:pt x="1813" y="270"/>
                    </a:lnTo>
                    <a:lnTo>
                      <a:pt x="1813" y="270"/>
                    </a:lnTo>
                    <a:lnTo>
                      <a:pt x="1813" y="270"/>
                    </a:lnTo>
                    <a:lnTo>
                      <a:pt x="1813" y="270"/>
                    </a:lnTo>
                    <a:lnTo>
                      <a:pt x="1813" y="270"/>
                    </a:lnTo>
                    <a:lnTo>
                      <a:pt x="1818" y="270"/>
                    </a:lnTo>
                    <a:lnTo>
                      <a:pt x="1818" y="270"/>
                    </a:lnTo>
                    <a:lnTo>
                      <a:pt x="1818" y="270"/>
                    </a:lnTo>
                    <a:lnTo>
                      <a:pt x="1818" y="270"/>
                    </a:lnTo>
                    <a:lnTo>
                      <a:pt x="1818" y="270"/>
                    </a:lnTo>
                    <a:lnTo>
                      <a:pt x="1824" y="270"/>
                    </a:lnTo>
                    <a:lnTo>
                      <a:pt x="1824" y="264"/>
                    </a:lnTo>
                    <a:lnTo>
                      <a:pt x="1824" y="264"/>
                    </a:lnTo>
                    <a:lnTo>
                      <a:pt x="1824" y="264"/>
                    </a:lnTo>
                    <a:lnTo>
                      <a:pt x="1829" y="264"/>
                    </a:lnTo>
                    <a:lnTo>
                      <a:pt x="1829" y="264"/>
                    </a:lnTo>
                    <a:lnTo>
                      <a:pt x="1829" y="264"/>
                    </a:lnTo>
                    <a:lnTo>
                      <a:pt x="1829" y="264"/>
                    </a:lnTo>
                    <a:lnTo>
                      <a:pt x="1829" y="264"/>
                    </a:lnTo>
                    <a:lnTo>
                      <a:pt x="1835" y="264"/>
                    </a:lnTo>
                    <a:lnTo>
                      <a:pt x="1835" y="264"/>
                    </a:lnTo>
                    <a:lnTo>
                      <a:pt x="1835" y="264"/>
                    </a:lnTo>
                    <a:lnTo>
                      <a:pt x="1835" y="264"/>
                    </a:lnTo>
                    <a:lnTo>
                      <a:pt x="1835" y="264"/>
                    </a:lnTo>
                    <a:lnTo>
                      <a:pt x="1840" y="264"/>
                    </a:lnTo>
                    <a:lnTo>
                      <a:pt x="1840" y="264"/>
                    </a:lnTo>
                    <a:lnTo>
                      <a:pt x="1840" y="264"/>
                    </a:lnTo>
                    <a:lnTo>
                      <a:pt x="1840" y="264"/>
                    </a:lnTo>
                    <a:lnTo>
                      <a:pt x="1840" y="264"/>
                    </a:lnTo>
                    <a:lnTo>
                      <a:pt x="1846" y="258"/>
                    </a:lnTo>
                    <a:lnTo>
                      <a:pt x="1846" y="258"/>
                    </a:lnTo>
                    <a:lnTo>
                      <a:pt x="1846" y="258"/>
                    </a:lnTo>
                    <a:lnTo>
                      <a:pt x="1846" y="258"/>
                    </a:lnTo>
                    <a:lnTo>
                      <a:pt x="1846" y="258"/>
                    </a:lnTo>
                    <a:lnTo>
                      <a:pt x="1846" y="258"/>
                    </a:lnTo>
                    <a:lnTo>
                      <a:pt x="1852" y="258"/>
                    </a:lnTo>
                    <a:lnTo>
                      <a:pt x="1852" y="258"/>
                    </a:lnTo>
                    <a:lnTo>
                      <a:pt x="1852" y="258"/>
                    </a:lnTo>
                    <a:lnTo>
                      <a:pt x="1852" y="258"/>
                    </a:lnTo>
                    <a:lnTo>
                      <a:pt x="1852" y="258"/>
                    </a:lnTo>
                    <a:lnTo>
                      <a:pt x="1857" y="258"/>
                    </a:lnTo>
                    <a:lnTo>
                      <a:pt x="1857" y="258"/>
                    </a:lnTo>
                    <a:lnTo>
                      <a:pt x="1857" y="258"/>
                    </a:lnTo>
                    <a:lnTo>
                      <a:pt x="1857" y="258"/>
                    </a:lnTo>
                    <a:lnTo>
                      <a:pt x="1857" y="258"/>
                    </a:lnTo>
                    <a:lnTo>
                      <a:pt x="1863" y="252"/>
                    </a:lnTo>
                    <a:lnTo>
                      <a:pt x="1863" y="252"/>
                    </a:lnTo>
                    <a:lnTo>
                      <a:pt x="1863" y="252"/>
                    </a:lnTo>
                    <a:lnTo>
                      <a:pt x="1863" y="252"/>
                    </a:lnTo>
                    <a:lnTo>
                      <a:pt x="1863" y="252"/>
                    </a:lnTo>
                    <a:lnTo>
                      <a:pt x="1868" y="252"/>
                    </a:lnTo>
                    <a:lnTo>
                      <a:pt x="1868" y="252"/>
                    </a:lnTo>
                    <a:lnTo>
                      <a:pt x="1868" y="252"/>
                    </a:lnTo>
                    <a:lnTo>
                      <a:pt x="1868" y="252"/>
                    </a:lnTo>
                    <a:lnTo>
                      <a:pt x="1868" y="252"/>
                    </a:lnTo>
                    <a:lnTo>
                      <a:pt x="1874" y="252"/>
                    </a:lnTo>
                    <a:lnTo>
                      <a:pt x="1874" y="252"/>
                    </a:lnTo>
                    <a:lnTo>
                      <a:pt x="1874" y="252"/>
                    </a:lnTo>
                    <a:lnTo>
                      <a:pt x="1874" y="252"/>
                    </a:lnTo>
                    <a:lnTo>
                      <a:pt x="1874" y="246"/>
                    </a:lnTo>
                    <a:lnTo>
                      <a:pt x="1879" y="246"/>
                    </a:lnTo>
                    <a:lnTo>
                      <a:pt x="1879" y="246"/>
                    </a:lnTo>
                    <a:lnTo>
                      <a:pt x="1879" y="246"/>
                    </a:lnTo>
                    <a:lnTo>
                      <a:pt x="1879" y="246"/>
                    </a:lnTo>
                    <a:lnTo>
                      <a:pt x="1879" y="246"/>
                    </a:lnTo>
                    <a:lnTo>
                      <a:pt x="1885" y="246"/>
                    </a:lnTo>
                    <a:lnTo>
                      <a:pt x="1885" y="246"/>
                    </a:lnTo>
                    <a:lnTo>
                      <a:pt x="1885" y="246"/>
                    </a:lnTo>
                    <a:lnTo>
                      <a:pt x="1885" y="246"/>
                    </a:lnTo>
                    <a:lnTo>
                      <a:pt x="1885" y="246"/>
                    </a:lnTo>
                    <a:lnTo>
                      <a:pt x="1890" y="246"/>
                    </a:lnTo>
                    <a:lnTo>
                      <a:pt x="1890" y="240"/>
                    </a:lnTo>
                    <a:lnTo>
                      <a:pt x="1890" y="240"/>
                    </a:lnTo>
                    <a:lnTo>
                      <a:pt x="1890" y="240"/>
                    </a:lnTo>
                    <a:lnTo>
                      <a:pt x="1890" y="240"/>
                    </a:lnTo>
                    <a:lnTo>
                      <a:pt x="1890" y="240"/>
                    </a:lnTo>
                    <a:lnTo>
                      <a:pt x="1896" y="240"/>
                    </a:lnTo>
                    <a:lnTo>
                      <a:pt x="1896" y="240"/>
                    </a:lnTo>
                    <a:lnTo>
                      <a:pt x="1896" y="240"/>
                    </a:lnTo>
                    <a:lnTo>
                      <a:pt x="1896" y="240"/>
                    </a:lnTo>
                    <a:lnTo>
                      <a:pt x="1901" y="240"/>
                    </a:lnTo>
                    <a:lnTo>
                      <a:pt x="1901" y="240"/>
                    </a:lnTo>
                    <a:lnTo>
                      <a:pt x="1901" y="234"/>
                    </a:lnTo>
                    <a:lnTo>
                      <a:pt x="1901" y="234"/>
                    </a:lnTo>
                    <a:lnTo>
                      <a:pt x="1901" y="234"/>
                    </a:lnTo>
                    <a:lnTo>
                      <a:pt x="1907" y="234"/>
                    </a:lnTo>
                    <a:lnTo>
                      <a:pt x="1907" y="234"/>
                    </a:lnTo>
                    <a:lnTo>
                      <a:pt x="1907" y="234"/>
                    </a:lnTo>
                    <a:lnTo>
                      <a:pt x="1907" y="234"/>
                    </a:lnTo>
                    <a:lnTo>
                      <a:pt x="1907" y="234"/>
                    </a:lnTo>
                    <a:lnTo>
                      <a:pt x="1913" y="234"/>
                    </a:lnTo>
                    <a:lnTo>
                      <a:pt x="1913" y="234"/>
                    </a:lnTo>
                    <a:lnTo>
                      <a:pt x="1913" y="234"/>
                    </a:lnTo>
                    <a:lnTo>
                      <a:pt x="1913" y="234"/>
                    </a:lnTo>
                    <a:lnTo>
                      <a:pt x="1913" y="234"/>
                    </a:lnTo>
                    <a:lnTo>
                      <a:pt x="1918" y="228"/>
                    </a:lnTo>
                    <a:lnTo>
                      <a:pt x="1918" y="228"/>
                    </a:lnTo>
                    <a:lnTo>
                      <a:pt x="1918" y="228"/>
                    </a:lnTo>
                    <a:lnTo>
                      <a:pt x="1918" y="228"/>
                    </a:lnTo>
                    <a:lnTo>
                      <a:pt x="1918" y="228"/>
                    </a:lnTo>
                    <a:lnTo>
                      <a:pt x="1924" y="228"/>
                    </a:lnTo>
                    <a:lnTo>
                      <a:pt x="1924" y="228"/>
                    </a:lnTo>
                    <a:lnTo>
                      <a:pt x="1924" y="228"/>
                    </a:lnTo>
                    <a:lnTo>
                      <a:pt x="1924" y="228"/>
                    </a:lnTo>
                    <a:lnTo>
                      <a:pt x="1924" y="228"/>
                    </a:lnTo>
                    <a:lnTo>
                      <a:pt x="1924" y="228"/>
                    </a:lnTo>
                    <a:lnTo>
                      <a:pt x="1929" y="228"/>
                    </a:lnTo>
                    <a:lnTo>
                      <a:pt x="1929" y="228"/>
                    </a:lnTo>
                    <a:lnTo>
                      <a:pt x="1929" y="222"/>
                    </a:lnTo>
                    <a:lnTo>
                      <a:pt x="1929" y="222"/>
                    </a:lnTo>
                    <a:lnTo>
                      <a:pt x="1929" y="222"/>
                    </a:lnTo>
                    <a:lnTo>
                      <a:pt x="1935" y="222"/>
                    </a:lnTo>
                    <a:lnTo>
                      <a:pt x="1935" y="222"/>
                    </a:lnTo>
                    <a:lnTo>
                      <a:pt x="1935" y="222"/>
                    </a:lnTo>
                    <a:lnTo>
                      <a:pt x="1935" y="222"/>
                    </a:lnTo>
                    <a:lnTo>
                      <a:pt x="1935" y="222"/>
                    </a:lnTo>
                    <a:lnTo>
                      <a:pt x="1940" y="222"/>
                    </a:lnTo>
                    <a:lnTo>
                      <a:pt x="1940" y="222"/>
                    </a:lnTo>
                    <a:lnTo>
                      <a:pt x="1940" y="222"/>
                    </a:lnTo>
                    <a:lnTo>
                      <a:pt x="1940" y="222"/>
                    </a:lnTo>
                    <a:lnTo>
                      <a:pt x="1940" y="222"/>
                    </a:lnTo>
                    <a:lnTo>
                      <a:pt x="1946" y="222"/>
                    </a:lnTo>
                    <a:lnTo>
                      <a:pt x="1946" y="216"/>
                    </a:lnTo>
                    <a:lnTo>
                      <a:pt x="1946" y="216"/>
                    </a:lnTo>
                    <a:lnTo>
                      <a:pt x="1946" y="216"/>
                    </a:lnTo>
                    <a:lnTo>
                      <a:pt x="1946" y="216"/>
                    </a:lnTo>
                    <a:lnTo>
                      <a:pt x="1951" y="216"/>
                    </a:lnTo>
                    <a:lnTo>
                      <a:pt x="1951" y="216"/>
                    </a:lnTo>
                    <a:lnTo>
                      <a:pt x="1951" y="216"/>
                    </a:lnTo>
                    <a:lnTo>
                      <a:pt x="1951" y="216"/>
                    </a:lnTo>
                    <a:lnTo>
                      <a:pt x="1951" y="216"/>
                    </a:lnTo>
                    <a:lnTo>
                      <a:pt x="1957" y="216"/>
                    </a:lnTo>
                    <a:lnTo>
                      <a:pt x="1957" y="216"/>
                    </a:lnTo>
                    <a:lnTo>
                      <a:pt x="1957" y="216"/>
                    </a:lnTo>
                    <a:lnTo>
                      <a:pt x="1957" y="216"/>
                    </a:lnTo>
                    <a:lnTo>
                      <a:pt x="1957" y="216"/>
                    </a:lnTo>
                    <a:lnTo>
                      <a:pt x="1962" y="210"/>
                    </a:lnTo>
                    <a:lnTo>
                      <a:pt x="1962" y="210"/>
                    </a:lnTo>
                    <a:lnTo>
                      <a:pt x="1962" y="210"/>
                    </a:lnTo>
                    <a:lnTo>
                      <a:pt x="1962" y="210"/>
                    </a:lnTo>
                    <a:lnTo>
                      <a:pt x="1962" y="210"/>
                    </a:lnTo>
                    <a:lnTo>
                      <a:pt x="1968" y="210"/>
                    </a:lnTo>
                    <a:lnTo>
                      <a:pt x="1968" y="210"/>
                    </a:lnTo>
                    <a:lnTo>
                      <a:pt x="1968" y="210"/>
                    </a:lnTo>
                    <a:lnTo>
                      <a:pt x="1968" y="210"/>
                    </a:lnTo>
                    <a:lnTo>
                      <a:pt x="1968" y="210"/>
                    </a:lnTo>
                    <a:lnTo>
                      <a:pt x="1974" y="210"/>
                    </a:lnTo>
                    <a:lnTo>
                      <a:pt x="1974" y="210"/>
                    </a:lnTo>
                    <a:lnTo>
                      <a:pt x="1974" y="210"/>
                    </a:lnTo>
                    <a:lnTo>
                      <a:pt x="1974" y="210"/>
                    </a:lnTo>
                    <a:lnTo>
                      <a:pt x="1974" y="210"/>
                    </a:lnTo>
                    <a:lnTo>
                      <a:pt x="1979" y="204"/>
                    </a:lnTo>
                    <a:lnTo>
                      <a:pt x="1979" y="204"/>
                    </a:lnTo>
                    <a:lnTo>
                      <a:pt x="1979" y="204"/>
                    </a:lnTo>
                    <a:lnTo>
                      <a:pt x="1979" y="204"/>
                    </a:lnTo>
                    <a:lnTo>
                      <a:pt x="1979" y="204"/>
                    </a:lnTo>
                    <a:lnTo>
                      <a:pt x="1979" y="204"/>
                    </a:lnTo>
                    <a:lnTo>
                      <a:pt x="1985" y="204"/>
                    </a:lnTo>
                    <a:lnTo>
                      <a:pt x="1985" y="204"/>
                    </a:lnTo>
                    <a:lnTo>
                      <a:pt x="1985" y="204"/>
                    </a:lnTo>
                    <a:lnTo>
                      <a:pt x="1985" y="204"/>
                    </a:lnTo>
                    <a:lnTo>
                      <a:pt x="1985" y="204"/>
                    </a:lnTo>
                    <a:lnTo>
                      <a:pt x="1990" y="204"/>
                    </a:lnTo>
                    <a:lnTo>
                      <a:pt x="1990" y="204"/>
                    </a:lnTo>
                    <a:lnTo>
                      <a:pt x="1990" y="204"/>
                    </a:lnTo>
                    <a:lnTo>
                      <a:pt x="1990" y="204"/>
                    </a:lnTo>
                    <a:lnTo>
                      <a:pt x="1990" y="204"/>
                    </a:lnTo>
                    <a:lnTo>
                      <a:pt x="1996" y="198"/>
                    </a:lnTo>
                    <a:lnTo>
                      <a:pt x="1996" y="198"/>
                    </a:lnTo>
                    <a:lnTo>
                      <a:pt x="1996" y="198"/>
                    </a:lnTo>
                    <a:lnTo>
                      <a:pt x="1996" y="198"/>
                    </a:lnTo>
                    <a:lnTo>
                      <a:pt x="1996" y="198"/>
                    </a:lnTo>
                    <a:lnTo>
                      <a:pt x="2001" y="198"/>
                    </a:lnTo>
                    <a:lnTo>
                      <a:pt x="2001" y="198"/>
                    </a:lnTo>
                    <a:lnTo>
                      <a:pt x="2001" y="198"/>
                    </a:lnTo>
                    <a:lnTo>
                      <a:pt x="2001" y="198"/>
                    </a:lnTo>
                    <a:lnTo>
                      <a:pt x="2001" y="198"/>
                    </a:lnTo>
                    <a:lnTo>
                      <a:pt x="2007" y="198"/>
                    </a:lnTo>
                    <a:lnTo>
                      <a:pt x="2007" y="198"/>
                    </a:lnTo>
                    <a:lnTo>
                      <a:pt x="2007" y="198"/>
                    </a:lnTo>
                    <a:lnTo>
                      <a:pt x="2007" y="198"/>
                    </a:lnTo>
                    <a:lnTo>
                      <a:pt x="2007" y="198"/>
                    </a:lnTo>
                    <a:lnTo>
                      <a:pt x="2012" y="198"/>
                    </a:lnTo>
                    <a:lnTo>
                      <a:pt x="2012" y="192"/>
                    </a:lnTo>
                    <a:lnTo>
                      <a:pt x="2012" y="192"/>
                    </a:lnTo>
                    <a:lnTo>
                      <a:pt x="2012" y="192"/>
                    </a:lnTo>
                    <a:lnTo>
                      <a:pt x="2012" y="192"/>
                    </a:lnTo>
                    <a:lnTo>
                      <a:pt x="2018" y="192"/>
                    </a:lnTo>
                    <a:lnTo>
                      <a:pt x="2018" y="192"/>
                    </a:lnTo>
                    <a:lnTo>
                      <a:pt x="2018" y="192"/>
                    </a:lnTo>
                    <a:lnTo>
                      <a:pt x="2018" y="192"/>
                    </a:lnTo>
                    <a:lnTo>
                      <a:pt x="2018" y="192"/>
                    </a:lnTo>
                    <a:lnTo>
                      <a:pt x="2023" y="192"/>
                    </a:lnTo>
                    <a:lnTo>
                      <a:pt x="2023" y="192"/>
                    </a:lnTo>
                    <a:lnTo>
                      <a:pt x="2023" y="192"/>
                    </a:lnTo>
                    <a:lnTo>
                      <a:pt x="2023" y="192"/>
                    </a:lnTo>
                    <a:lnTo>
                      <a:pt x="2023" y="192"/>
                    </a:lnTo>
                    <a:lnTo>
                      <a:pt x="2029" y="192"/>
                    </a:lnTo>
                    <a:lnTo>
                      <a:pt x="2029" y="192"/>
                    </a:lnTo>
                    <a:lnTo>
                      <a:pt x="2029" y="192"/>
                    </a:lnTo>
                    <a:lnTo>
                      <a:pt x="2029" y="186"/>
                    </a:lnTo>
                    <a:lnTo>
                      <a:pt x="2029" y="186"/>
                    </a:lnTo>
                    <a:lnTo>
                      <a:pt x="2035" y="186"/>
                    </a:lnTo>
                    <a:lnTo>
                      <a:pt x="2035" y="186"/>
                    </a:lnTo>
                    <a:lnTo>
                      <a:pt x="2035" y="186"/>
                    </a:lnTo>
                    <a:lnTo>
                      <a:pt x="2035" y="186"/>
                    </a:lnTo>
                    <a:lnTo>
                      <a:pt x="2035" y="186"/>
                    </a:lnTo>
                    <a:lnTo>
                      <a:pt x="2040" y="186"/>
                    </a:lnTo>
                    <a:lnTo>
                      <a:pt x="2040" y="186"/>
                    </a:lnTo>
                    <a:lnTo>
                      <a:pt x="2040" y="186"/>
                    </a:lnTo>
                    <a:lnTo>
                      <a:pt x="2040" y="186"/>
                    </a:lnTo>
                    <a:lnTo>
                      <a:pt x="2040" y="186"/>
                    </a:lnTo>
                    <a:lnTo>
                      <a:pt x="2046" y="186"/>
                    </a:lnTo>
                    <a:lnTo>
                      <a:pt x="2046" y="186"/>
                    </a:lnTo>
                    <a:lnTo>
                      <a:pt x="2046" y="186"/>
                    </a:lnTo>
                    <a:lnTo>
                      <a:pt x="2046" y="186"/>
                    </a:lnTo>
                    <a:lnTo>
                      <a:pt x="2046" y="186"/>
                    </a:lnTo>
                    <a:lnTo>
                      <a:pt x="2051" y="180"/>
                    </a:lnTo>
                    <a:lnTo>
                      <a:pt x="2051" y="180"/>
                    </a:lnTo>
                    <a:lnTo>
                      <a:pt x="2051" y="180"/>
                    </a:lnTo>
                    <a:lnTo>
                      <a:pt x="2051" y="180"/>
                    </a:lnTo>
                    <a:lnTo>
                      <a:pt x="2051" y="180"/>
                    </a:lnTo>
                    <a:lnTo>
                      <a:pt x="2057" y="180"/>
                    </a:lnTo>
                    <a:lnTo>
                      <a:pt x="2057" y="180"/>
                    </a:lnTo>
                    <a:lnTo>
                      <a:pt x="2057" y="180"/>
                    </a:lnTo>
                    <a:lnTo>
                      <a:pt x="2057" y="180"/>
                    </a:lnTo>
                    <a:lnTo>
                      <a:pt x="2057" y="180"/>
                    </a:lnTo>
                    <a:lnTo>
                      <a:pt x="2062" y="180"/>
                    </a:lnTo>
                    <a:lnTo>
                      <a:pt x="2062" y="180"/>
                    </a:lnTo>
                    <a:lnTo>
                      <a:pt x="2062" y="180"/>
                    </a:lnTo>
                    <a:lnTo>
                      <a:pt x="2062" y="180"/>
                    </a:lnTo>
                    <a:lnTo>
                      <a:pt x="2062" y="180"/>
                    </a:lnTo>
                    <a:lnTo>
                      <a:pt x="2068" y="180"/>
                    </a:lnTo>
                    <a:lnTo>
                      <a:pt x="2068" y="180"/>
                    </a:lnTo>
                    <a:lnTo>
                      <a:pt x="2068" y="180"/>
                    </a:lnTo>
                    <a:lnTo>
                      <a:pt x="2068" y="180"/>
                    </a:lnTo>
                    <a:lnTo>
                      <a:pt x="2068" y="174"/>
                    </a:lnTo>
                    <a:lnTo>
                      <a:pt x="2073" y="174"/>
                    </a:lnTo>
                    <a:lnTo>
                      <a:pt x="2073" y="174"/>
                    </a:lnTo>
                    <a:lnTo>
                      <a:pt x="2073" y="174"/>
                    </a:lnTo>
                    <a:lnTo>
                      <a:pt x="2073" y="174"/>
                    </a:lnTo>
                    <a:lnTo>
                      <a:pt x="2073" y="174"/>
                    </a:lnTo>
                    <a:lnTo>
                      <a:pt x="2079" y="174"/>
                    </a:lnTo>
                    <a:lnTo>
                      <a:pt x="2079" y="174"/>
                    </a:lnTo>
                    <a:lnTo>
                      <a:pt x="2079" y="174"/>
                    </a:lnTo>
                    <a:lnTo>
                      <a:pt x="2079" y="174"/>
                    </a:lnTo>
                    <a:lnTo>
                      <a:pt x="2079" y="174"/>
                    </a:lnTo>
                    <a:lnTo>
                      <a:pt x="2079" y="174"/>
                    </a:lnTo>
                    <a:lnTo>
                      <a:pt x="2084" y="174"/>
                    </a:lnTo>
                    <a:lnTo>
                      <a:pt x="2084" y="174"/>
                    </a:lnTo>
                    <a:lnTo>
                      <a:pt x="2084" y="174"/>
                    </a:lnTo>
                    <a:lnTo>
                      <a:pt x="2084" y="174"/>
                    </a:lnTo>
                    <a:lnTo>
                      <a:pt x="2084" y="174"/>
                    </a:lnTo>
                    <a:lnTo>
                      <a:pt x="2090" y="174"/>
                    </a:lnTo>
                    <a:lnTo>
                      <a:pt x="2090" y="174"/>
                    </a:lnTo>
                    <a:lnTo>
                      <a:pt x="2090" y="174"/>
                    </a:lnTo>
                    <a:lnTo>
                      <a:pt x="2090" y="168"/>
                    </a:lnTo>
                    <a:lnTo>
                      <a:pt x="2090" y="168"/>
                    </a:lnTo>
                    <a:lnTo>
                      <a:pt x="2096" y="168"/>
                    </a:lnTo>
                    <a:lnTo>
                      <a:pt x="2096" y="168"/>
                    </a:lnTo>
                    <a:lnTo>
                      <a:pt x="2096" y="168"/>
                    </a:lnTo>
                    <a:lnTo>
                      <a:pt x="2096" y="168"/>
                    </a:lnTo>
                    <a:lnTo>
                      <a:pt x="2096" y="168"/>
                    </a:lnTo>
                    <a:lnTo>
                      <a:pt x="2101" y="168"/>
                    </a:lnTo>
                    <a:lnTo>
                      <a:pt x="2101" y="168"/>
                    </a:lnTo>
                    <a:lnTo>
                      <a:pt x="2101" y="168"/>
                    </a:lnTo>
                    <a:lnTo>
                      <a:pt x="2101" y="168"/>
                    </a:lnTo>
                    <a:lnTo>
                      <a:pt x="2101" y="168"/>
                    </a:lnTo>
                    <a:lnTo>
                      <a:pt x="2107" y="168"/>
                    </a:lnTo>
                    <a:lnTo>
                      <a:pt x="2107" y="168"/>
                    </a:lnTo>
                    <a:lnTo>
                      <a:pt x="2107" y="168"/>
                    </a:lnTo>
                    <a:lnTo>
                      <a:pt x="2107" y="168"/>
                    </a:lnTo>
                    <a:lnTo>
                      <a:pt x="2107" y="168"/>
                    </a:lnTo>
                    <a:lnTo>
                      <a:pt x="2112" y="168"/>
                    </a:lnTo>
                    <a:lnTo>
                      <a:pt x="2112" y="168"/>
                    </a:lnTo>
                    <a:lnTo>
                      <a:pt x="2112" y="168"/>
                    </a:lnTo>
                    <a:lnTo>
                      <a:pt x="2112" y="162"/>
                    </a:lnTo>
                    <a:lnTo>
                      <a:pt x="2112" y="162"/>
                    </a:lnTo>
                    <a:lnTo>
                      <a:pt x="2118" y="162"/>
                    </a:lnTo>
                    <a:lnTo>
                      <a:pt x="2118" y="162"/>
                    </a:lnTo>
                    <a:lnTo>
                      <a:pt x="2118" y="162"/>
                    </a:lnTo>
                    <a:lnTo>
                      <a:pt x="2118" y="162"/>
                    </a:lnTo>
                    <a:lnTo>
                      <a:pt x="2118" y="162"/>
                    </a:lnTo>
                    <a:lnTo>
                      <a:pt x="2123" y="162"/>
                    </a:lnTo>
                    <a:lnTo>
                      <a:pt x="2123" y="162"/>
                    </a:lnTo>
                    <a:lnTo>
                      <a:pt x="2123" y="162"/>
                    </a:lnTo>
                    <a:lnTo>
                      <a:pt x="2123" y="162"/>
                    </a:lnTo>
                    <a:lnTo>
                      <a:pt x="2123" y="162"/>
                    </a:lnTo>
                    <a:lnTo>
                      <a:pt x="2129" y="162"/>
                    </a:lnTo>
                    <a:lnTo>
                      <a:pt x="2129" y="162"/>
                    </a:lnTo>
                    <a:lnTo>
                      <a:pt x="2129" y="162"/>
                    </a:lnTo>
                    <a:lnTo>
                      <a:pt x="2129" y="162"/>
                    </a:lnTo>
                    <a:lnTo>
                      <a:pt x="2129" y="162"/>
                    </a:lnTo>
                    <a:lnTo>
                      <a:pt x="2134" y="162"/>
                    </a:lnTo>
                    <a:lnTo>
                      <a:pt x="2134" y="162"/>
                    </a:lnTo>
                    <a:lnTo>
                      <a:pt x="2134" y="162"/>
                    </a:lnTo>
                    <a:lnTo>
                      <a:pt x="2134" y="162"/>
                    </a:lnTo>
                    <a:lnTo>
                      <a:pt x="2134" y="162"/>
                    </a:lnTo>
                    <a:lnTo>
                      <a:pt x="2140" y="156"/>
                    </a:lnTo>
                    <a:lnTo>
                      <a:pt x="2140" y="156"/>
                    </a:lnTo>
                    <a:lnTo>
                      <a:pt x="2140" y="156"/>
                    </a:lnTo>
                    <a:lnTo>
                      <a:pt x="2140" y="156"/>
                    </a:lnTo>
                    <a:lnTo>
                      <a:pt x="2140" y="156"/>
                    </a:lnTo>
                    <a:lnTo>
                      <a:pt x="2140" y="156"/>
                    </a:lnTo>
                    <a:lnTo>
                      <a:pt x="2145" y="156"/>
                    </a:lnTo>
                    <a:lnTo>
                      <a:pt x="2145" y="156"/>
                    </a:lnTo>
                    <a:lnTo>
                      <a:pt x="2145" y="156"/>
                    </a:lnTo>
                    <a:lnTo>
                      <a:pt x="2145" y="156"/>
                    </a:lnTo>
                    <a:lnTo>
                      <a:pt x="2145" y="156"/>
                    </a:lnTo>
                    <a:lnTo>
                      <a:pt x="2151" y="156"/>
                    </a:lnTo>
                    <a:lnTo>
                      <a:pt x="2151" y="156"/>
                    </a:lnTo>
                    <a:lnTo>
                      <a:pt x="2151" y="156"/>
                    </a:lnTo>
                    <a:lnTo>
                      <a:pt x="2151" y="156"/>
                    </a:lnTo>
                    <a:lnTo>
                      <a:pt x="2151" y="156"/>
                    </a:lnTo>
                    <a:lnTo>
                      <a:pt x="2157" y="156"/>
                    </a:lnTo>
                    <a:lnTo>
                      <a:pt x="2157" y="156"/>
                    </a:lnTo>
                    <a:lnTo>
                      <a:pt x="2157" y="156"/>
                    </a:lnTo>
                    <a:lnTo>
                      <a:pt x="2157" y="156"/>
                    </a:lnTo>
                    <a:lnTo>
                      <a:pt x="2157" y="156"/>
                    </a:lnTo>
                    <a:lnTo>
                      <a:pt x="2162" y="156"/>
                    </a:lnTo>
                    <a:lnTo>
                      <a:pt x="2162" y="150"/>
                    </a:lnTo>
                    <a:lnTo>
                      <a:pt x="2162" y="150"/>
                    </a:lnTo>
                    <a:lnTo>
                      <a:pt x="2162" y="150"/>
                    </a:lnTo>
                    <a:lnTo>
                      <a:pt x="2162" y="150"/>
                    </a:lnTo>
                    <a:lnTo>
                      <a:pt x="2168" y="150"/>
                    </a:lnTo>
                    <a:lnTo>
                      <a:pt x="2168" y="150"/>
                    </a:lnTo>
                    <a:lnTo>
                      <a:pt x="2168" y="150"/>
                    </a:lnTo>
                    <a:lnTo>
                      <a:pt x="2168" y="150"/>
                    </a:lnTo>
                    <a:lnTo>
                      <a:pt x="2168" y="150"/>
                    </a:lnTo>
                    <a:lnTo>
                      <a:pt x="2173" y="150"/>
                    </a:lnTo>
                    <a:lnTo>
                      <a:pt x="2173" y="150"/>
                    </a:lnTo>
                    <a:lnTo>
                      <a:pt x="2173" y="150"/>
                    </a:lnTo>
                    <a:lnTo>
                      <a:pt x="2173" y="150"/>
                    </a:lnTo>
                    <a:lnTo>
                      <a:pt x="2173" y="150"/>
                    </a:lnTo>
                    <a:lnTo>
                      <a:pt x="2179" y="150"/>
                    </a:lnTo>
                    <a:lnTo>
                      <a:pt x="2179" y="150"/>
                    </a:lnTo>
                    <a:lnTo>
                      <a:pt x="2179" y="150"/>
                    </a:lnTo>
                    <a:lnTo>
                      <a:pt x="2179" y="150"/>
                    </a:lnTo>
                    <a:lnTo>
                      <a:pt x="2179" y="150"/>
                    </a:lnTo>
                    <a:lnTo>
                      <a:pt x="2184" y="150"/>
                    </a:lnTo>
                    <a:lnTo>
                      <a:pt x="2184" y="150"/>
                    </a:lnTo>
                    <a:lnTo>
                      <a:pt x="2184" y="150"/>
                    </a:lnTo>
                    <a:lnTo>
                      <a:pt x="2184" y="144"/>
                    </a:lnTo>
                    <a:lnTo>
                      <a:pt x="2184" y="144"/>
                    </a:lnTo>
                    <a:lnTo>
                      <a:pt x="2190" y="144"/>
                    </a:lnTo>
                    <a:lnTo>
                      <a:pt x="2190" y="144"/>
                    </a:lnTo>
                    <a:lnTo>
                      <a:pt x="2190" y="144"/>
                    </a:lnTo>
                    <a:lnTo>
                      <a:pt x="2190" y="144"/>
                    </a:lnTo>
                    <a:lnTo>
                      <a:pt x="2190" y="144"/>
                    </a:lnTo>
                    <a:lnTo>
                      <a:pt x="2195" y="144"/>
                    </a:lnTo>
                    <a:lnTo>
                      <a:pt x="2195" y="144"/>
                    </a:lnTo>
                    <a:lnTo>
                      <a:pt x="2195" y="144"/>
                    </a:lnTo>
                    <a:lnTo>
                      <a:pt x="2195" y="144"/>
                    </a:lnTo>
                    <a:lnTo>
                      <a:pt x="2195" y="144"/>
                    </a:lnTo>
                    <a:lnTo>
                      <a:pt x="2195" y="144"/>
                    </a:lnTo>
                    <a:lnTo>
                      <a:pt x="2201" y="144"/>
                    </a:lnTo>
                    <a:lnTo>
                      <a:pt x="2201" y="144"/>
                    </a:lnTo>
                    <a:lnTo>
                      <a:pt x="2201" y="144"/>
                    </a:lnTo>
                    <a:lnTo>
                      <a:pt x="2201" y="144"/>
                    </a:lnTo>
                    <a:lnTo>
                      <a:pt x="2201" y="144"/>
                    </a:lnTo>
                    <a:lnTo>
                      <a:pt x="2206" y="144"/>
                    </a:lnTo>
                    <a:lnTo>
                      <a:pt x="2206" y="138"/>
                    </a:lnTo>
                    <a:lnTo>
                      <a:pt x="2206" y="138"/>
                    </a:lnTo>
                    <a:lnTo>
                      <a:pt x="2206" y="138"/>
                    </a:lnTo>
                    <a:lnTo>
                      <a:pt x="2206" y="138"/>
                    </a:lnTo>
                    <a:lnTo>
                      <a:pt x="2212" y="138"/>
                    </a:lnTo>
                    <a:lnTo>
                      <a:pt x="2212" y="138"/>
                    </a:lnTo>
                    <a:lnTo>
                      <a:pt x="2212" y="138"/>
                    </a:lnTo>
                    <a:lnTo>
                      <a:pt x="2212" y="138"/>
                    </a:lnTo>
                    <a:lnTo>
                      <a:pt x="2212" y="138"/>
                    </a:lnTo>
                    <a:lnTo>
                      <a:pt x="2218" y="138"/>
                    </a:lnTo>
                    <a:lnTo>
                      <a:pt x="2218" y="138"/>
                    </a:lnTo>
                    <a:lnTo>
                      <a:pt x="2218" y="138"/>
                    </a:lnTo>
                    <a:lnTo>
                      <a:pt x="2218" y="138"/>
                    </a:lnTo>
                    <a:lnTo>
                      <a:pt x="2218" y="138"/>
                    </a:lnTo>
                    <a:lnTo>
                      <a:pt x="2223" y="138"/>
                    </a:lnTo>
                    <a:lnTo>
                      <a:pt x="2223" y="138"/>
                    </a:lnTo>
                    <a:lnTo>
                      <a:pt x="2223" y="132"/>
                    </a:lnTo>
                    <a:lnTo>
                      <a:pt x="2223" y="132"/>
                    </a:lnTo>
                    <a:lnTo>
                      <a:pt x="2229" y="132"/>
                    </a:lnTo>
                    <a:lnTo>
                      <a:pt x="2229" y="132"/>
                    </a:lnTo>
                    <a:lnTo>
                      <a:pt x="2229" y="132"/>
                    </a:lnTo>
                    <a:lnTo>
                      <a:pt x="2229" y="132"/>
                    </a:lnTo>
                    <a:lnTo>
                      <a:pt x="2229" y="132"/>
                    </a:lnTo>
                    <a:lnTo>
                      <a:pt x="2234" y="132"/>
                    </a:lnTo>
                    <a:lnTo>
                      <a:pt x="2234" y="132"/>
                    </a:lnTo>
                    <a:lnTo>
                      <a:pt x="2234" y="132"/>
                    </a:lnTo>
                    <a:lnTo>
                      <a:pt x="2234" y="132"/>
                    </a:lnTo>
                    <a:lnTo>
                      <a:pt x="2234" y="132"/>
                    </a:lnTo>
                    <a:lnTo>
                      <a:pt x="2240" y="132"/>
                    </a:lnTo>
                    <a:lnTo>
                      <a:pt x="2240" y="132"/>
                    </a:lnTo>
                    <a:lnTo>
                      <a:pt x="2240" y="132"/>
                    </a:lnTo>
                    <a:lnTo>
                      <a:pt x="2240" y="126"/>
                    </a:lnTo>
                    <a:lnTo>
                      <a:pt x="2240" y="126"/>
                    </a:lnTo>
                    <a:lnTo>
                      <a:pt x="2245" y="126"/>
                    </a:lnTo>
                    <a:lnTo>
                      <a:pt x="2245" y="126"/>
                    </a:lnTo>
                    <a:lnTo>
                      <a:pt x="2245" y="126"/>
                    </a:lnTo>
                    <a:lnTo>
                      <a:pt x="2245" y="126"/>
                    </a:lnTo>
                    <a:lnTo>
                      <a:pt x="2245" y="126"/>
                    </a:lnTo>
                    <a:lnTo>
                      <a:pt x="2245" y="126"/>
                    </a:lnTo>
                    <a:lnTo>
                      <a:pt x="2251" y="126"/>
                    </a:lnTo>
                    <a:lnTo>
                      <a:pt x="2251" y="126"/>
                    </a:lnTo>
                    <a:lnTo>
                      <a:pt x="2251" y="126"/>
                    </a:lnTo>
                    <a:lnTo>
                      <a:pt x="2251" y="126"/>
                    </a:lnTo>
                    <a:lnTo>
                      <a:pt x="2251" y="126"/>
                    </a:lnTo>
                    <a:lnTo>
                      <a:pt x="2256" y="126"/>
                    </a:lnTo>
                    <a:lnTo>
                      <a:pt x="2256" y="120"/>
                    </a:lnTo>
                    <a:lnTo>
                      <a:pt x="2256" y="120"/>
                    </a:lnTo>
                    <a:lnTo>
                      <a:pt x="2256" y="120"/>
                    </a:lnTo>
                    <a:lnTo>
                      <a:pt x="2256" y="120"/>
                    </a:lnTo>
                    <a:lnTo>
                      <a:pt x="2262" y="120"/>
                    </a:lnTo>
                    <a:lnTo>
                      <a:pt x="2262" y="120"/>
                    </a:lnTo>
                    <a:lnTo>
                      <a:pt x="2262" y="120"/>
                    </a:lnTo>
                    <a:lnTo>
                      <a:pt x="2262" y="120"/>
                    </a:lnTo>
                    <a:lnTo>
                      <a:pt x="2262" y="120"/>
                    </a:lnTo>
                    <a:lnTo>
                      <a:pt x="2267" y="120"/>
                    </a:lnTo>
                    <a:lnTo>
                      <a:pt x="2267" y="120"/>
                    </a:lnTo>
                    <a:lnTo>
                      <a:pt x="2267" y="120"/>
                    </a:lnTo>
                    <a:lnTo>
                      <a:pt x="2267" y="114"/>
                    </a:lnTo>
                    <a:lnTo>
                      <a:pt x="2267" y="114"/>
                    </a:lnTo>
                    <a:lnTo>
                      <a:pt x="2273" y="114"/>
                    </a:lnTo>
                    <a:lnTo>
                      <a:pt x="2273" y="114"/>
                    </a:lnTo>
                    <a:lnTo>
                      <a:pt x="2273" y="114"/>
                    </a:lnTo>
                    <a:lnTo>
                      <a:pt x="2273" y="114"/>
                    </a:lnTo>
                    <a:lnTo>
                      <a:pt x="2273" y="114"/>
                    </a:lnTo>
                    <a:lnTo>
                      <a:pt x="2279" y="114"/>
                    </a:lnTo>
                    <a:lnTo>
                      <a:pt x="2279" y="114"/>
                    </a:lnTo>
                    <a:lnTo>
                      <a:pt x="2279" y="114"/>
                    </a:lnTo>
                    <a:lnTo>
                      <a:pt x="2279" y="114"/>
                    </a:lnTo>
                    <a:lnTo>
                      <a:pt x="2279" y="108"/>
                    </a:lnTo>
                    <a:lnTo>
                      <a:pt x="2284" y="108"/>
                    </a:lnTo>
                    <a:lnTo>
                      <a:pt x="2284" y="108"/>
                    </a:lnTo>
                    <a:lnTo>
                      <a:pt x="2284" y="108"/>
                    </a:lnTo>
                    <a:lnTo>
                      <a:pt x="2284" y="108"/>
                    </a:lnTo>
                    <a:lnTo>
                      <a:pt x="2284" y="108"/>
                    </a:lnTo>
                    <a:lnTo>
                      <a:pt x="2290" y="108"/>
                    </a:lnTo>
                    <a:lnTo>
                      <a:pt x="2290" y="108"/>
                    </a:lnTo>
                    <a:lnTo>
                      <a:pt x="2290" y="108"/>
                    </a:lnTo>
                    <a:lnTo>
                      <a:pt x="2290" y="108"/>
                    </a:lnTo>
                    <a:lnTo>
                      <a:pt x="2290" y="108"/>
                    </a:lnTo>
                    <a:lnTo>
                      <a:pt x="2295" y="102"/>
                    </a:lnTo>
                    <a:lnTo>
                      <a:pt x="2295" y="102"/>
                    </a:lnTo>
                    <a:lnTo>
                      <a:pt x="2295" y="102"/>
                    </a:lnTo>
                    <a:lnTo>
                      <a:pt x="2295" y="102"/>
                    </a:lnTo>
                    <a:lnTo>
                      <a:pt x="2295" y="102"/>
                    </a:lnTo>
                    <a:lnTo>
                      <a:pt x="2295" y="102"/>
                    </a:lnTo>
                    <a:lnTo>
                      <a:pt x="2301" y="102"/>
                    </a:lnTo>
                    <a:lnTo>
                      <a:pt x="2301" y="102"/>
                    </a:lnTo>
                    <a:lnTo>
                      <a:pt x="2301" y="102"/>
                    </a:lnTo>
                    <a:lnTo>
                      <a:pt x="2301" y="96"/>
                    </a:lnTo>
                    <a:lnTo>
                      <a:pt x="2301" y="96"/>
                    </a:lnTo>
                    <a:lnTo>
                      <a:pt x="2306" y="96"/>
                    </a:lnTo>
                    <a:lnTo>
                      <a:pt x="2306" y="96"/>
                    </a:lnTo>
                    <a:lnTo>
                      <a:pt x="2306" y="96"/>
                    </a:lnTo>
                    <a:lnTo>
                      <a:pt x="2306" y="96"/>
                    </a:lnTo>
                    <a:lnTo>
                      <a:pt x="2306" y="96"/>
                    </a:lnTo>
                    <a:lnTo>
                      <a:pt x="2312" y="96"/>
                    </a:lnTo>
                    <a:lnTo>
                      <a:pt x="2312" y="96"/>
                    </a:lnTo>
                    <a:lnTo>
                      <a:pt x="2312" y="90"/>
                    </a:lnTo>
                    <a:lnTo>
                      <a:pt x="2312" y="90"/>
                    </a:lnTo>
                    <a:lnTo>
                      <a:pt x="2312" y="90"/>
                    </a:lnTo>
                    <a:lnTo>
                      <a:pt x="2317" y="90"/>
                    </a:lnTo>
                    <a:lnTo>
                      <a:pt x="2317" y="90"/>
                    </a:lnTo>
                    <a:lnTo>
                      <a:pt x="2317" y="90"/>
                    </a:lnTo>
                    <a:lnTo>
                      <a:pt x="2317" y="90"/>
                    </a:lnTo>
                    <a:lnTo>
                      <a:pt x="2317" y="90"/>
                    </a:lnTo>
                    <a:lnTo>
                      <a:pt x="2323" y="84"/>
                    </a:lnTo>
                    <a:lnTo>
                      <a:pt x="2323" y="84"/>
                    </a:lnTo>
                    <a:lnTo>
                      <a:pt x="2323" y="84"/>
                    </a:lnTo>
                    <a:lnTo>
                      <a:pt x="2323" y="84"/>
                    </a:lnTo>
                    <a:lnTo>
                      <a:pt x="2323" y="84"/>
                    </a:lnTo>
                    <a:lnTo>
                      <a:pt x="2328" y="84"/>
                    </a:lnTo>
                    <a:lnTo>
                      <a:pt x="2328" y="84"/>
                    </a:lnTo>
                    <a:lnTo>
                      <a:pt x="2328" y="78"/>
                    </a:lnTo>
                    <a:lnTo>
                      <a:pt x="2328" y="78"/>
                    </a:lnTo>
                    <a:lnTo>
                      <a:pt x="2328" y="78"/>
                    </a:lnTo>
                    <a:lnTo>
                      <a:pt x="2334" y="78"/>
                    </a:lnTo>
                    <a:lnTo>
                      <a:pt x="2334" y="78"/>
                    </a:lnTo>
                    <a:lnTo>
                      <a:pt x="2334" y="78"/>
                    </a:lnTo>
                    <a:lnTo>
                      <a:pt x="2334" y="78"/>
                    </a:lnTo>
                    <a:lnTo>
                      <a:pt x="2334" y="72"/>
                    </a:lnTo>
                    <a:lnTo>
                      <a:pt x="2340" y="72"/>
                    </a:lnTo>
                    <a:lnTo>
                      <a:pt x="2340" y="72"/>
                    </a:lnTo>
                    <a:lnTo>
                      <a:pt x="2340" y="72"/>
                    </a:lnTo>
                    <a:lnTo>
                      <a:pt x="2340" y="72"/>
                    </a:lnTo>
                    <a:lnTo>
                      <a:pt x="2340" y="72"/>
                    </a:lnTo>
                    <a:lnTo>
                      <a:pt x="2345" y="72"/>
                    </a:lnTo>
                    <a:lnTo>
                      <a:pt x="2345" y="66"/>
                    </a:lnTo>
                    <a:lnTo>
                      <a:pt x="2345" y="66"/>
                    </a:lnTo>
                    <a:lnTo>
                      <a:pt x="2345" y="66"/>
                    </a:lnTo>
                    <a:lnTo>
                      <a:pt x="2345" y="66"/>
                    </a:lnTo>
                    <a:lnTo>
                      <a:pt x="2351" y="66"/>
                    </a:lnTo>
                    <a:lnTo>
                      <a:pt x="2351" y="66"/>
                    </a:lnTo>
                    <a:lnTo>
                      <a:pt x="2351" y="60"/>
                    </a:lnTo>
                    <a:lnTo>
                      <a:pt x="2351" y="60"/>
                    </a:lnTo>
                    <a:lnTo>
                      <a:pt x="2351" y="60"/>
                    </a:lnTo>
                    <a:lnTo>
                      <a:pt x="2351" y="60"/>
                    </a:lnTo>
                    <a:lnTo>
                      <a:pt x="2356" y="60"/>
                    </a:lnTo>
                    <a:lnTo>
                      <a:pt x="2356" y="54"/>
                    </a:lnTo>
                    <a:lnTo>
                      <a:pt x="2356" y="54"/>
                    </a:lnTo>
                    <a:lnTo>
                      <a:pt x="2356" y="54"/>
                    </a:lnTo>
                    <a:lnTo>
                      <a:pt x="2356" y="54"/>
                    </a:lnTo>
                    <a:lnTo>
                      <a:pt x="2362" y="54"/>
                    </a:lnTo>
                    <a:lnTo>
                      <a:pt x="2362" y="54"/>
                    </a:lnTo>
                    <a:lnTo>
                      <a:pt x="2362" y="48"/>
                    </a:lnTo>
                    <a:lnTo>
                      <a:pt x="2362" y="48"/>
                    </a:lnTo>
                    <a:lnTo>
                      <a:pt x="2362" y="48"/>
                    </a:lnTo>
                    <a:lnTo>
                      <a:pt x="2367" y="48"/>
                    </a:lnTo>
                    <a:lnTo>
                      <a:pt x="2367" y="48"/>
                    </a:lnTo>
                    <a:lnTo>
                      <a:pt x="2367" y="42"/>
                    </a:lnTo>
                    <a:lnTo>
                      <a:pt x="2367" y="42"/>
                    </a:lnTo>
                    <a:lnTo>
                      <a:pt x="2367" y="42"/>
                    </a:lnTo>
                    <a:lnTo>
                      <a:pt x="2373" y="42"/>
                    </a:lnTo>
                    <a:lnTo>
                      <a:pt x="2373" y="36"/>
                    </a:lnTo>
                    <a:lnTo>
                      <a:pt x="2373" y="36"/>
                    </a:lnTo>
                    <a:lnTo>
                      <a:pt x="2373" y="36"/>
                    </a:lnTo>
                    <a:lnTo>
                      <a:pt x="2373" y="36"/>
                    </a:lnTo>
                    <a:lnTo>
                      <a:pt x="2378" y="36"/>
                    </a:lnTo>
                    <a:lnTo>
                      <a:pt x="2378" y="30"/>
                    </a:lnTo>
                    <a:lnTo>
                      <a:pt x="2378" y="30"/>
                    </a:lnTo>
                    <a:lnTo>
                      <a:pt x="2378" y="30"/>
                    </a:lnTo>
                    <a:lnTo>
                      <a:pt x="2378" y="30"/>
                    </a:lnTo>
                    <a:lnTo>
                      <a:pt x="2384" y="24"/>
                    </a:lnTo>
                    <a:lnTo>
                      <a:pt x="2384" y="24"/>
                    </a:lnTo>
                    <a:lnTo>
                      <a:pt x="2384" y="24"/>
                    </a:lnTo>
                    <a:lnTo>
                      <a:pt x="2384" y="24"/>
                    </a:lnTo>
                    <a:lnTo>
                      <a:pt x="2384" y="18"/>
                    </a:lnTo>
                    <a:lnTo>
                      <a:pt x="2389" y="18"/>
                    </a:lnTo>
                    <a:lnTo>
                      <a:pt x="2389" y="18"/>
                    </a:lnTo>
                    <a:lnTo>
                      <a:pt x="2389" y="18"/>
                    </a:lnTo>
                    <a:lnTo>
                      <a:pt x="2389" y="12"/>
                    </a:lnTo>
                    <a:lnTo>
                      <a:pt x="2389" y="12"/>
                    </a:lnTo>
                    <a:lnTo>
                      <a:pt x="2395" y="12"/>
                    </a:lnTo>
                    <a:lnTo>
                      <a:pt x="2395" y="12"/>
                    </a:lnTo>
                    <a:lnTo>
                      <a:pt x="2395" y="6"/>
                    </a:lnTo>
                    <a:lnTo>
                      <a:pt x="2395" y="6"/>
                    </a:lnTo>
                    <a:lnTo>
                      <a:pt x="2395" y="6"/>
                    </a:lnTo>
                    <a:lnTo>
                      <a:pt x="2401" y="0"/>
                    </a:lnTo>
                    <a:lnTo>
                      <a:pt x="2401" y="0"/>
                    </a:lnTo>
                    <a:lnTo>
                      <a:pt x="2401" y="0"/>
                    </a:lnTo>
                    <a:lnTo>
                      <a:pt x="2401" y="954"/>
                    </a:lnTo>
                    <a:lnTo>
                      <a:pt x="2401" y="954"/>
                    </a:lnTo>
                    <a:lnTo>
                      <a:pt x="2406" y="954"/>
                    </a:lnTo>
                    <a:lnTo>
                      <a:pt x="2406" y="954"/>
                    </a:lnTo>
                    <a:lnTo>
                      <a:pt x="2406" y="948"/>
                    </a:lnTo>
                    <a:lnTo>
                      <a:pt x="2406" y="948"/>
                    </a:lnTo>
                    <a:lnTo>
                      <a:pt x="2406" y="948"/>
                    </a:lnTo>
                    <a:lnTo>
                      <a:pt x="2412" y="942"/>
                    </a:lnTo>
                    <a:lnTo>
                      <a:pt x="2412" y="942"/>
                    </a:lnTo>
                    <a:lnTo>
                      <a:pt x="2412" y="942"/>
                    </a:lnTo>
                    <a:lnTo>
                      <a:pt x="2412" y="936"/>
                    </a:lnTo>
                    <a:lnTo>
                      <a:pt x="2412" y="936"/>
                    </a:lnTo>
                    <a:lnTo>
                      <a:pt x="2417" y="936"/>
                    </a:lnTo>
                    <a:lnTo>
                      <a:pt x="2417" y="930"/>
                    </a:lnTo>
                    <a:lnTo>
                      <a:pt x="2417" y="930"/>
                    </a:lnTo>
                    <a:lnTo>
                      <a:pt x="2417" y="924"/>
                    </a:lnTo>
                    <a:lnTo>
                      <a:pt x="2417" y="924"/>
                    </a:lnTo>
                    <a:lnTo>
                      <a:pt x="2423" y="924"/>
                    </a:lnTo>
                    <a:lnTo>
                      <a:pt x="2423" y="918"/>
                    </a:lnTo>
                    <a:lnTo>
                      <a:pt x="2423" y="918"/>
                    </a:lnTo>
                    <a:lnTo>
                      <a:pt x="2423" y="918"/>
                    </a:lnTo>
                    <a:lnTo>
                      <a:pt x="2423" y="912"/>
                    </a:lnTo>
                    <a:lnTo>
                      <a:pt x="2423" y="912"/>
                    </a:lnTo>
                    <a:lnTo>
                      <a:pt x="2428" y="906"/>
                    </a:lnTo>
                    <a:lnTo>
                      <a:pt x="2428" y="906"/>
                    </a:lnTo>
                    <a:lnTo>
                      <a:pt x="2428" y="906"/>
                    </a:lnTo>
                    <a:lnTo>
                      <a:pt x="2428" y="900"/>
                    </a:lnTo>
                    <a:lnTo>
                      <a:pt x="2428" y="900"/>
                    </a:lnTo>
                    <a:lnTo>
                      <a:pt x="2434" y="894"/>
                    </a:lnTo>
                    <a:lnTo>
                      <a:pt x="2434" y="894"/>
                    </a:lnTo>
                    <a:lnTo>
                      <a:pt x="2434" y="888"/>
                    </a:lnTo>
                    <a:lnTo>
                      <a:pt x="2434" y="888"/>
                    </a:lnTo>
                    <a:lnTo>
                      <a:pt x="2434" y="888"/>
                    </a:lnTo>
                    <a:lnTo>
                      <a:pt x="2439" y="882"/>
                    </a:lnTo>
                    <a:lnTo>
                      <a:pt x="2439" y="882"/>
                    </a:lnTo>
                    <a:lnTo>
                      <a:pt x="2439" y="876"/>
                    </a:lnTo>
                    <a:lnTo>
                      <a:pt x="2439" y="876"/>
                    </a:lnTo>
                    <a:lnTo>
                      <a:pt x="2445" y="870"/>
                    </a:lnTo>
                    <a:lnTo>
                      <a:pt x="2445" y="870"/>
                    </a:lnTo>
                    <a:lnTo>
                      <a:pt x="2445" y="864"/>
                    </a:lnTo>
                    <a:lnTo>
                      <a:pt x="2445" y="864"/>
                    </a:lnTo>
                    <a:lnTo>
                      <a:pt x="2445" y="864"/>
                    </a:lnTo>
                    <a:lnTo>
                      <a:pt x="2450" y="858"/>
                    </a:lnTo>
                    <a:lnTo>
                      <a:pt x="2450" y="858"/>
                    </a:lnTo>
                    <a:lnTo>
                      <a:pt x="2450" y="852"/>
                    </a:lnTo>
                    <a:lnTo>
                      <a:pt x="2450" y="852"/>
                    </a:lnTo>
                    <a:lnTo>
                      <a:pt x="2450" y="846"/>
                    </a:lnTo>
                    <a:lnTo>
                      <a:pt x="2456" y="846"/>
                    </a:lnTo>
                    <a:lnTo>
                      <a:pt x="2456" y="846"/>
                    </a:lnTo>
                    <a:lnTo>
                      <a:pt x="2456" y="840"/>
                    </a:lnTo>
                    <a:lnTo>
                      <a:pt x="2456" y="840"/>
                    </a:lnTo>
                    <a:lnTo>
                      <a:pt x="2456" y="834"/>
                    </a:lnTo>
                    <a:lnTo>
                      <a:pt x="2461" y="834"/>
                    </a:lnTo>
                    <a:lnTo>
                      <a:pt x="2461" y="834"/>
                    </a:lnTo>
                    <a:lnTo>
                      <a:pt x="2461" y="828"/>
                    </a:lnTo>
                    <a:lnTo>
                      <a:pt x="2461" y="828"/>
                    </a:lnTo>
                    <a:lnTo>
                      <a:pt x="2461" y="822"/>
                    </a:lnTo>
                    <a:lnTo>
                      <a:pt x="2467" y="822"/>
                    </a:lnTo>
                    <a:lnTo>
                      <a:pt x="2467" y="822"/>
                    </a:lnTo>
                    <a:lnTo>
                      <a:pt x="2467" y="816"/>
                    </a:lnTo>
                    <a:lnTo>
                      <a:pt x="2467" y="816"/>
                    </a:lnTo>
                    <a:lnTo>
                      <a:pt x="2467" y="816"/>
                    </a:lnTo>
                    <a:lnTo>
                      <a:pt x="2467" y="810"/>
                    </a:lnTo>
                    <a:lnTo>
                      <a:pt x="2473" y="810"/>
                    </a:lnTo>
                    <a:lnTo>
                      <a:pt x="2473" y="804"/>
                    </a:lnTo>
                    <a:lnTo>
                      <a:pt x="2473" y="804"/>
                    </a:lnTo>
                    <a:lnTo>
                      <a:pt x="2473" y="804"/>
                    </a:lnTo>
                    <a:lnTo>
                      <a:pt x="2473" y="798"/>
                    </a:lnTo>
                    <a:lnTo>
                      <a:pt x="2478" y="798"/>
                    </a:lnTo>
                    <a:lnTo>
                      <a:pt x="2478" y="798"/>
                    </a:lnTo>
                    <a:lnTo>
                      <a:pt x="2478" y="792"/>
                    </a:lnTo>
                    <a:lnTo>
                      <a:pt x="2478" y="792"/>
                    </a:lnTo>
                    <a:lnTo>
                      <a:pt x="2478" y="786"/>
                    </a:lnTo>
                    <a:lnTo>
                      <a:pt x="2484" y="786"/>
                    </a:lnTo>
                    <a:lnTo>
                      <a:pt x="2484" y="786"/>
                    </a:lnTo>
                    <a:lnTo>
                      <a:pt x="2484" y="780"/>
                    </a:lnTo>
                    <a:lnTo>
                      <a:pt x="2484" y="780"/>
                    </a:lnTo>
                    <a:lnTo>
                      <a:pt x="2484" y="780"/>
                    </a:lnTo>
                    <a:lnTo>
                      <a:pt x="2489" y="774"/>
                    </a:lnTo>
                    <a:lnTo>
                      <a:pt x="2489" y="774"/>
                    </a:lnTo>
                    <a:lnTo>
                      <a:pt x="2489" y="774"/>
                    </a:lnTo>
                    <a:lnTo>
                      <a:pt x="2489" y="768"/>
                    </a:lnTo>
                    <a:lnTo>
                      <a:pt x="2489" y="768"/>
                    </a:lnTo>
                    <a:lnTo>
                      <a:pt x="2495" y="768"/>
                    </a:lnTo>
                    <a:lnTo>
                      <a:pt x="2495" y="762"/>
                    </a:lnTo>
                    <a:lnTo>
                      <a:pt x="2495" y="762"/>
                    </a:lnTo>
                    <a:lnTo>
                      <a:pt x="2495" y="762"/>
                    </a:lnTo>
                    <a:lnTo>
                      <a:pt x="2495" y="756"/>
                    </a:lnTo>
                    <a:lnTo>
                      <a:pt x="2500" y="756"/>
                    </a:lnTo>
                    <a:lnTo>
                      <a:pt x="2500" y="756"/>
                    </a:lnTo>
                    <a:lnTo>
                      <a:pt x="2500" y="750"/>
                    </a:lnTo>
                    <a:lnTo>
                      <a:pt x="2500" y="750"/>
                    </a:lnTo>
                    <a:lnTo>
                      <a:pt x="2500" y="750"/>
                    </a:lnTo>
                    <a:lnTo>
                      <a:pt x="2506" y="744"/>
                    </a:lnTo>
                    <a:lnTo>
                      <a:pt x="2506" y="744"/>
                    </a:lnTo>
                    <a:lnTo>
                      <a:pt x="2506" y="744"/>
                    </a:lnTo>
                    <a:lnTo>
                      <a:pt x="2506" y="744"/>
                    </a:lnTo>
                    <a:lnTo>
                      <a:pt x="2506" y="738"/>
                    </a:lnTo>
                    <a:lnTo>
                      <a:pt x="2511" y="738"/>
                    </a:lnTo>
                    <a:lnTo>
                      <a:pt x="2511" y="738"/>
                    </a:lnTo>
                    <a:lnTo>
                      <a:pt x="2511" y="732"/>
                    </a:lnTo>
                    <a:lnTo>
                      <a:pt x="2511" y="732"/>
                    </a:lnTo>
                    <a:lnTo>
                      <a:pt x="2511" y="732"/>
                    </a:lnTo>
                    <a:lnTo>
                      <a:pt x="2517" y="726"/>
                    </a:lnTo>
                    <a:lnTo>
                      <a:pt x="2517" y="726"/>
                    </a:lnTo>
                    <a:lnTo>
                      <a:pt x="2517" y="726"/>
                    </a:lnTo>
                    <a:lnTo>
                      <a:pt x="2517" y="726"/>
                    </a:lnTo>
                    <a:lnTo>
                      <a:pt x="2517" y="720"/>
                    </a:lnTo>
                    <a:lnTo>
                      <a:pt x="2522" y="720"/>
                    </a:lnTo>
                    <a:lnTo>
                      <a:pt x="2522" y="720"/>
                    </a:lnTo>
                    <a:lnTo>
                      <a:pt x="2522" y="714"/>
                    </a:lnTo>
                    <a:lnTo>
                      <a:pt x="2522" y="714"/>
                    </a:lnTo>
                    <a:lnTo>
                      <a:pt x="2522" y="714"/>
                    </a:lnTo>
                    <a:lnTo>
                      <a:pt x="2522" y="714"/>
                    </a:lnTo>
                    <a:lnTo>
                      <a:pt x="2528" y="708"/>
                    </a:lnTo>
                    <a:lnTo>
                      <a:pt x="2528" y="708"/>
                    </a:lnTo>
                    <a:lnTo>
                      <a:pt x="2528" y="708"/>
                    </a:lnTo>
                    <a:lnTo>
                      <a:pt x="2528" y="702"/>
                    </a:lnTo>
                    <a:lnTo>
                      <a:pt x="2528" y="702"/>
                    </a:lnTo>
                    <a:lnTo>
                      <a:pt x="2534" y="702"/>
                    </a:lnTo>
                    <a:lnTo>
                      <a:pt x="2534" y="696"/>
                    </a:lnTo>
                    <a:lnTo>
                      <a:pt x="2534" y="696"/>
                    </a:lnTo>
                    <a:lnTo>
                      <a:pt x="2534" y="696"/>
                    </a:lnTo>
                    <a:lnTo>
                      <a:pt x="2534" y="690"/>
                    </a:lnTo>
                    <a:lnTo>
                      <a:pt x="2539" y="690"/>
                    </a:lnTo>
                    <a:lnTo>
                      <a:pt x="2539" y="690"/>
                    </a:lnTo>
                    <a:lnTo>
                      <a:pt x="2539" y="684"/>
                    </a:lnTo>
                    <a:lnTo>
                      <a:pt x="2539" y="684"/>
                    </a:lnTo>
                    <a:lnTo>
                      <a:pt x="2539" y="684"/>
                    </a:lnTo>
                    <a:lnTo>
                      <a:pt x="2545" y="678"/>
                    </a:lnTo>
                    <a:lnTo>
                      <a:pt x="2545" y="678"/>
                    </a:lnTo>
                    <a:lnTo>
                      <a:pt x="2545" y="672"/>
                    </a:lnTo>
                    <a:lnTo>
                      <a:pt x="2545" y="672"/>
                    </a:lnTo>
                    <a:lnTo>
                      <a:pt x="2545" y="672"/>
                    </a:lnTo>
                    <a:lnTo>
                      <a:pt x="2550" y="666"/>
                    </a:lnTo>
                    <a:lnTo>
                      <a:pt x="2550" y="666"/>
                    </a:lnTo>
                    <a:lnTo>
                      <a:pt x="2550" y="666"/>
                    </a:lnTo>
                    <a:lnTo>
                      <a:pt x="2550" y="660"/>
                    </a:lnTo>
                    <a:lnTo>
                      <a:pt x="2550" y="660"/>
                    </a:lnTo>
                    <a:lnTo>
                      <a:pt x="2556" y="654"/>
                    </a:lnTo>
                    <a:lnTo>
                      <a:pt x="2556" y="648"/>
                    </a:lnTo>
                    <a:lnTo>
                      <a:pt x="2556" y="648"/>
                    </a:lnTo>
                    <a:lnTo>
                      <a:pt x="2556" y="648"/>
                    </a:lnTo>
                    <a:lnTo>
                      <a:pt x="2561" y="642"/>
                    </a:lnTo>
                    <a:lnTo>
                      <a:pt x="2561" y="642"/>
                    </a:lnTo>
                    <a:lnTo>
                      <a:pt x="2561" y="636"/>
                    </a:lnTo>
                    <a:lnTo>
                      <a:pt x="2561" y="636"/>
                    </a:lnTo>
                    <a:lnTo>
                      <a:pt x="2561" y="630"/>
                    </a:lnTo>
                    <a:lnTo>
                      <a:pt x="2567" y="630"/>
                    </a:lnTo>
                    <a:lnTo>
                      <a:pt x="2567" y="624"/>
                    </a:lnTo>
                    <a:lnTo>
                      <a:pt x="2567" y="624"/>
                    </a:lnTo>
                    <a:lnTo>
                      <a:pt x="2567" y="624"/>
                    </a:lnTo>
                    <a:lnTo>
                      <a:pt x="2567" y="618"/>
                    </a:lnTo>
                    <a:lnTo>
                      <a:pt x="2567" y="618"/>
                    </a:lnTo>
                    <a:lnTo>
                      <a:pt x="2572" y="612"/>
                    </a:lnTo>
                    <a:lnTo>
                      <a:pt x="2572" y="612"/>
                    </a:lnTo>
                    <a:lnTo>
                      <a:pt x="2572" y="606"/>
                    </a:lnTo>
                    <a:lnTo>
                      <a:pt x="2572" y="606"/>
                    </a:lnTo>
                    <a:lnTo>
                      <a:pt x="2572" y="600"/>
                    </a:lnTo>
                    <a:lnTo>
                      <a:pt x="2578" y="600"/>
                    </a:lnTo>
                    <a:lnTo>
                      <a:pt x="2578" y="594"/>
                    </a:lnTo>
                    <a:lnTo>
                      <a:pt x="2578" y="594"/>
                    </a:lnTo>
                    <a:lnTo>
                      <a:pt x="2578" y="588"/>
                    </a:lnTo>
                    <a:lnTo>
                      <a:pt x="2578" y="588"/>
                    </a:lnTo>
                    <a:lnTo>
                      <a:pt x="2583" y="582"/>
                    </a:lnTo>
                    <a:lnTo>
                      <a:pt x="2583" y="582"/>
                    </a:lnTo>
                    <a:lnTo>
                      <a:pt x="2583" y="576"/>
                    </a:lnTo>
                    <a:lnTo>
                      <a:pt x="2583" y="570"/>
                    </a:lnTo>
                    <a:lnTo>
                      <a:pt x="2583" y="570"/>
                    </a:lnTo>
                    <a:lnTo>
                      <a:pt x="2589" y="564"/>
                    </a:lnTo>
                    <a:lnTo>
                      <a:pt x="2589" y="564"/>
                    </a:lnTo>
                    <a:lnTo>
                      <a:pt x="2589" y="558"/>
                    </a:lnTo>
                    <a:lnTo>
                      <a:pt x="2589" y="558"/>
                    </a:lnTo>
                    <a:lnTo>
                      <a:pt x="2589" y="552"/>
                    </a:lnTo>
                    <a:lnTo>
                      <a:pt x="2595" y="552"/>
                    </a:lnTo>
                    <a:lnTo>
                      <a:pt x="2595" y="546"/>
                    </a:lnTo>
                    <a:lnTo>
                      <a:pt x="2595" y="546"/>
                    </a:lnTo>
                    <a:lnTo>
                      <a:pt x="2595" y="540"/>
                    </a:lnTo>
                    <a:lnTo>
                      <a:pt x="2595" y="540"/>
                    </a:lnTo>
                    <a:lnTo>
                      <a:pt x="2600" y="534"/>
                    </a:lnTo>
                    <a:lnTo>
                      <a:pt x="2600" y="528"/>
                    </a:lnTo>
                    <a:lnTo>
                      <a:pt x="2600" y="528"/>
                    </a:lnTo>
                    <a:lnTo>
                      <a:pt x="2600" y="522"/>
                    </a:lnTo>
                    <a:lnTo>
                      <a:pt x="2600" y="522"/>
                    </a:lnTo>
                    <a:lnTo>
                      <a:pt x="2600" y="516"/>
                    </a:lnTo>
                    <a:lnTo>
                      <a:pt x="2606" y="516"/>
                    </a:lnTo>
                    <a:lnTo>
                      <a:pt x="2606" y="510"/>
                    </a:lnTo>
                    <a:lnTo>
                      <a:pt x="2606" y="510"/>
                    </a:lnTo>
                    <a:lnTo>
                      <a:pt x="2606" y="504"/>
                    </a:lnTo>
                    <a:lnTo>
                      <a:pt x="2606" y="504"/>
                    </a:lnTo>
                    <a:lnTo>
                      <a:pt x="2611" y="498"/>
                    </a:lnTo>
                    <a:lnTo>
                      <a:pt x="2611" y="498"/>
                    </a:lnTo>
                    <a:lnTo>
                      <a:pt x="2611" y="492"/>
                    </a:lnTo>
                    <a:lnTo>
                      <a:pt x="2611" y="492"/>
                    </a:lnTo>
                    <a:lnTo>
                      <a:pt x="2611" y="486"/>
                    </a:lnTo>
                    <a:lnTo>
                      <a:pt x="2617" y="486"/>
                    </a:lnTo>
                    <a:lnTo>
                      <a:pt x="2617" y="480"/>
                    </a:lnTo>
                    <a:lnTo>
                      <a:pt x="2617" y="480"/>
                    </a:lnTo>
                    <a:lnTo>
                      <a:pt x="2617" y="474"/>
                    </a:lnTo>
                    <a:lnTo>
                      <a:pt x="2617" y="474"/>
                    </a:lnTo>
                    <a:lnTo>
                      <a:pt x="2622" y="468"/>
                    </a:lnTo>
                    <a:lnTo>
                      <a:pt x="2622" y="468"/>
                    </a:lnTo>
                    <a:lnTo>
                      <a:pt x="2622" y="462"/>
                    </a:lnTo>
                    <a:lnTo>
                      <a:pt x="2622" y="462"/>
                    </a:lnTo>
                    <a:lnTo>
                      <a:pt x="2622" y="456"/>
                    </a:lnTo>
                    <a:lnTo>
                      <a:pt x="2628" y="456"/>
                    </a:lnTo>
                    <a:lnTo>
                      <a:pt x="2628" y="456"/>
                    </a:lnTo>
                    <a:lnTo>
                      <a:pt x="2628" y="450"/>
                    </a:lnTo>
                    <a:lnTo>
                      <a:pt x="2628" y="450"/>
                    </a:lnTo>
                    <a:lnTo>
                      <a:pt x="2628" y="444"/>
                    </a:lnTo>
                    <a:lnTo>
                      <a:pt x="2633" y="444"/>
                    </a:lnTo>
                    <a:lnTo>
                      <a:pt x="2633" y="438"/>
                    </a:lnTo>
                    <a:lnTo>
                      <a:pt x="2633" y="438"/>
                    </a:lnTo>
                    <a:lnTo>
                      <a:pt x="2633" y="438"/>
                    </a:lnTo>
                    <a:lnTo>
                      <a:pt x="2633" y="432"/>
                    </a:lnTo>
                    <a:lnTo>
                      <a:pt x="2639" y="432"/>
                    </a:lnTo>
                    <a:lnTo>
                      <a:pt x="2639" y="432"/>
                    </a:lnTo>
                    <a:lnTo>
                      <a:pt x="2639" y="426"/>
                    </a:lnTo>
                    <a:lnTo>
                      <a:pt x="2639" y="426"/>
                    </a:lnTo>
                    <a:lnTo>
                      <a:pt x="2639" y="420"/>
                    </a:lnTo>
                    <a:lnTo>
                      <a:pt x="2644" y="420"/>
                    </a:lnTo>
                    <a:lnTo>
                      <a:pt x="2644" y="420"/>
                    </a:lnTo>
                    <a:lnTo>
                      <a:pt x="2644" y="414"/>
                    </a:lnTo>
                    <a:lnTo>
                      <a:pt x="2644" y="414"/>
                    </a:lnTo>
                    <a:lnTo>
                      <a:pt x="2644" y="414"/>
                    </a:lnTo>
                    <a:lnTo>
                      <a:pt x="2650" y="408"/>
                    </a:lnTo>
                    <a:lnTo>
                      <a:pt x="2650" y="408"/>
                    </a:lnTo>
                    <a:lnTo>
                      <a:pt x="2650" y="408"/>
                    </a:lnTo>
                    <a:lnTo>
                      <a:pt x="2650" y="402"/>
                    </a:lnTo>
                    <a:lnTo>
                      <a:pt x="2650" y="402"/>
                    </a:lnTo>
                    <a:lnTo>
                      <a:pt x="2656" y="402"/>
                    </a:lnTo>
                    <a:lnTo>
                      <a:pt x="2656" y="396"/>
                    </a:lnTo>
                    <a:lnTo>
                      <a:pt x="2656" y="396"/>
                    </a:lnTo>
                    <a:lnTo>
                      <a:pt x="2656" y="396"/>
                    </a:lnTo>
                    <a:lnTo>
                      <a:pt x="2656" y="396"/>
                    </a:lnTo>
                    <a:lnTo>
                      <a:pt x="2661" y="390"/>
                    </a:lnTo>
                    <a:lnTo>
                      <a:pt x="2661" y="390"/>
                    </a:lnTo>
                    <a:lnTo>
                      <a:pt x="2661" y="384"/>
                    </a:lnTo>
                    <a:lnTo>
                      <a:pt x="2661" y="384"/>
                    </a:lnTo>
                    <a:lnTo>
                      <a:pt x="2661" y="384"/>
                    </a:lnTo>
                    <a:lnTo>
                      <a:pt x="2667" y="384"/>
                    </a:lnTo>
                    <a:lnTo>
                      <a:pt x="2667" y="378"/>
                    </a:lnTo>
                    <a:lnTo>
                      <a:pt x="2667" y="378"/>
                    </a:lnTo>
                    <a:lnTo>
                      <a:pt x="2667" y="378"/>
                    </a:lnTo>
                    <a:lnTo>
                      <a:pt x="2667" y="378"/>
                    </a:lnTo>
                    <a:lnTo>
                      <a:pt x="2672" y="372"/>
                    </a:lnTo>
                    <a:lnTo>
                      <a:pt x="2672" y="372"/>
                    </a:lnTo>
                    <a:lnTo>
                      <a:pt x="2672" y="372"/>
                    </a:lnTo>
                    <a:lnTo>
                      <a:pt x="2672" y="372"/>
                    </a:lnTo>
                    <a:lnTo>
                      <a:pt x="2672" y="366"/>
                    </a:lnTo>
                    <a:lnTo>
                      <a:pt x="2678" y="366"/>
                    </a:lnTo>
                    <a:lnTo>
                      <a:pt x="2678" y="366"/>
                    </a:lnTo>
                    <a:lnTo>
                      <a:pt x="2678" y="366"/>
                    </a:lnTo>
                    <a:lnTo>
                      <a:pt x="2678" y="360"/>
                    </a:lnTo>
                    <a:lnTo>
                      <a:pt x="2678" y="360"/>
                    </a:lnTo>
                    <a:lnTo>
                      <a:pt x="2683" y="360"/>
                    </a:lnTo>
                    <a:lnTo>
                      <a:pt x="2683" y="360"/>
                    </a:lnTo>
                    <a:lnTo>
                      <a:pt x="2683" y="360"/>
                    </a:lnTo>
                    <a:lnTo>
                      <a:pt x="2683" y="354"/>
                    </a:lnTo>
                    <a:lnTo>
                      <a:pt x="2683" y="354"/>
                    </a:lnTo>
                    <a:lnTo>
                      <a:pt x="2689" y="354"/>
                    </a:lnTo>
                    <a:lnTo>
                      <a:pt x="2689" y="354"/>
                    </a:lnTo>
                    <a:lnTo>
                      <a:pt x="2689" y="354"/>
                    </a:lnTo>
                    <a:lnTo>
                      <a:pt x="2689" y="348"/>
                    </a:lnTo>
                    <a:lnTo>
                      <a:pt x="2689" y="348"/>
                    </a:lnTo>
                    <a:lnTo>
                      <a:pt x="2694" y="348"/>
                    </a:lnTo>
                    <a:lnTo>
                      <a:pt x="2694" y="348"/>
                    </a:lnTo>
                    <a:lnTo>
                      <a:pt x="2694" y="348"/>
                    </a:lnTo>
                    <a:lnTo>
                      <a:pt x="2694" y="342"/>
                    </a:lnTo>
                    <a:lnTo>
                      <a:pt x="2694" y="342"/>
                    </a:lnTo>
                    <a:lnTo>
                      <a:pt x="2700" y="342"/>
                    </a:lnTo>
                    <a:lnTo>
                      <a:pt x="2700" y="342"/>
                    </a:lnTo>
                    <a:lnTo>
                      <a:pt x="2700" y="342"/>
                    </a:lnTo>
                    <a:lnTo>
                      <a:pt x="2700" y="336"/>
                    </a:lnTo>
                    <a:lnTo>
                      <a:pt x="2700" y="336"/>
                    </a:lnTo>
                    <a:lnTo>
                      <a:pt x="2705" y="336"/>
                    </a:lnTo>
                    <a:lnTo>
                      <a:pt x="2705" y="336"/>
                    </a:lnTo>
                    <a:lnTo>
                      <a:pt x="2705" y="336"/>
                    </a:lnTo>
                    <a:lnTo>
                      <a:pt x="2705" y="336"/>
                    </a:lnTo>
                    <a:lnTo>
                      <a:pt x="2705" y="330"/>
                    </a:lnTo>
                    <a:lnTo>
                      <a:pt x="2711" y="330"/>
                    </a:lnTo>
                    <a:lnTo>
                      <a:pt x="2711" y="330"/>
                    </a:lnTo>
                    <a:lnTo>
                      <a:pt x="2711" y="330"/>
                    </a:lnTo>
                    <a:lnTo>
                      <a:pt x="2711" y="330"/>
                    </a:lnTo>
                    <a:lnTo>
                      <a:pt x="2711" y="330"/>
                    </a:lnTo>
                    <a:lnTo>
                      <a:pt x="2717" y="324"/>
                    </a:lnTo>
                    <a:lnTo>
                      <a:pt x="2717" y="324"/>
                    </a:lnTo>
                    <a:lnTo>
                      <a:pt x="2717" y="324"/>
                    </a:lnTo>
                    <a:lnTo>
                      <a:pt x="2717" y="324"/>
                    </a:lnTo>
                    <a:lnTo>
                      <a:pt x="2717" y="324"/>
                    </a:lnTo>
                    <a:lnTo>
                      <a:pt x="2722" y="324"/>
                    </a:lnTo>
                    <a:lnTo>
                      <a:pt x="2722" y="324"/>
                    </a:lnTo>
                    <a:lnTo>
                      <a:pt x="2722" y="318"/>
                    </a:lnTo>
                    <a:lnTo>
                      <a:pt x="2722" y="318"/>
                    </a:lnTo>
                    <a:lnTo>
                      <a:pt x="2722" y="318"/>
                    </a:lnTo>
                    <a:lnTo>
                      <a:pt x="2728" y="318"/>
                    </a:lnTo>
                    <a:lnTo>
                      <a:pt x="2728" y="318"/>
                    </a:lnTo>
                    <a:lnTo>
                      <a:pt x="2728" y="318"/>
                    </a:lnTo>
                    <a:lnTo>
                      <a:pt x="2728" y="318"/>
                    </a:lnTo>
                    <a:lnTo>
                      <a:pt x="2728" y="312"/>
                    </a:lnTo>
                    <a:lnTo>
                      <a:pt x="2728" y="312"/>
                    </a:lnTo>
                    <a:lnTo>
                      <a:pt x="2733" y="312"/>
                    </a:lnTo>
                    <a:lnTo>
                      <a:pt x="2733" y="312"/>
                    </a:lnTo>
                    <a:lnTo>
                      <a:pt x="2733" y="312"/>
                    </a:lnTo>
                    <a:lnTo>
                      <a:pt x="2733" y="312"/>
                    </a:lnTo>
                    <a:lnTo>
                      <a:pt x="2733" y="312"/>
                    </a:lnTo>
                    <a:lnTo>
                      <a:pt x="2739" y="312"/>
                    </a:lnTo>
                    <a:lnTo>
                      <a:pt x="2739" y="306"/>
                    </a:lnTo>
                    <a:lnTo>
                      <a:pt x="2739" y="306"/>
                    </a:lnTo>
                    <a:lnTo>
                      <a:pt x="2739" y="306"/>
                    </a:lnTo>
                    <a:lnTo>
                      <a:pt x="2739" y="306"/>
                    </a:lnTo>
                    <a:lnTo>
                      <a:pt x="2744" y="306"/>
                    </a:lnTo>
                    <a:lnTo>
                      <a:pt x="2744" y="306"/>
                    </a:lnTo>
                    <a:lnTo>
                      <a:pt x="2744" y="306"/>
                    </a:lnTo>
                    <a:lnTo>
                      <a:pt x="2744" y="306"/>
                    </a:lnTo>
                    <a:lnTo>
                      <a:pt x="2744" y="306"/>
                    </a:lnTo>
                    <a:lnTo>
                      <a:pt x="2750" y="300"/>
                    </a:lnTo>
                    <a:lnTo>
                      <a:pt x="2750" y="300"/>
                    </a:lnTo>
                    <a:lnTo>
                      <a:pt x="2750" y="300"/>
                    </a:lnTo>
                    <a:lnTo>
                      <a:pt x="2750" y="300"/>
                    </a:lnTo>
                    <a:lnTo>
                      <a:pt x="2750" y="300"/>
                    </a:lnTo>
                    <a:lnTo>
                      <a:pt x="2755" y="300"/>
                    </a:lnTo>
                    <a:lnTo>
                      <a:pt x="2755" y="300"/>
                    </a:lnTo>
                    <a:lnTo>
                      <a:pt x="2755" y="300"/>
                    </a:lnTo>
                    <a:lnTo>
                      <a:pt x="2755" y="300"/>
                    </a:lnTo>
                    <a:lnTo>
                      <a:pt x="2755" y="294"/>
                    </a:lnTo>
                    <a:lnTo>
                      <a:pt x="2761" y="294"/>
                    </a:lnTo>
                    <a:lnTo>
                      <a:pt x="2761" y="294"/>
                    </a:lnTo>
                    <a:lnTo>
                      <a:pt x="2761" y="294"/>
                    </a:lnTo>
                    <a:lnTo>
                      <a:pt x="2761" y="294"/>
                    </a:lnTo>
                    <a:lnTo>
                      <a:pt x="2761" y="294"/>
                    </a:lnTo>
                    <a:lnTo>
                      <a:pt x="2766" y="294"/>
                    </a:lnTo>
                    <a:lnTo>
                      <a:pt x="2766" y="294"/>
                    </a:lnTo>
                    <a:lnTo>
                      <a:pt x="2766" y="294"/>
                    </a:lnTo>
                    <a:lnTo>
                      <a:pt x="2766" y="294"/>
                    </a:lnTo>
                    <a:lnTo>
                      <a:pt x="2766" y="288"/>
                    </a:lnTo>
                    <a:lnTo>
                      <a:pt x="2766" y="288"/>
                    </a:lnTo>
                    <a:lnTo>
                      <a:pt x="2772" y="288"/>
                    </a:lnTo>
                    <a:lnTo>
                      <a:pt x="2772" y="288"/>
                    </a:lnTo>
                    <a:lnTo>
                      <a:pt x="2772" y="288"/>
                    </a:lnTo>
                    <a:lnTo>
                      <a:pt x="2772" y="288"/>
                    </a:lnTo>
                    <a:lnTo>
                      <a:pt x="2772" y="288"/>
                    </a:lnTo>
                    <a:lnTo>
                      <a:pt x="2778" y="288"/>
                    </a:lnTo>
                    <a:lnTo>
                      <a:pt x="2778" y="288"/>
                    </a:lnTo>
                    <a:lnTo>
                      <a:pt x="2778" y="288"/>
                    </a:lnTo>
                    <a:lnTo>
                      <a:pt x="2778" y="288"/>
                    </a:lnTo>
                    <a:lnTo>
                      <a:pt x="2778" y="282"/>
                    </a:lnTo>
                    <a:lnTo>
                      <a:pt x="2783" y="282"/>
                    </a:lnTo>
                    <a:lnTo>
                      <a:pt x="2783" y="282"/>
                    </a:lnTo>
                    <a:lnTo>
                      <a:pt x="2783" y="282"/>
                    </a:lnTo>
                    <a:lnTo>
                      <a:pt x="2783" y="282"/>
                    </a:lnTo>
                    <a:lnTo>
                      <a:pt x="2783" y="282"/>
                    </a:lnTo>
                    <a:lnTo>
                      <a:pt x="2789" y="282"/>
                    </a:lnTo>
                    <a:lnTo>
                      <a:pt x="2789" y="282"/>
                    </a:lnTo>
                    <a:lnTo>
                      <a:pt x="2789" y="282"/>
                    </a:lnTo>
                    <a:lnTo>
                      <a:pt x="2789" y="282"/>
                    </a:lnTo>
                    <a:lnTo>
                      <a:pt x="2789" y="282"/>
                    </a:lnTo>
                    <a:lnTo>
                      <a:pt x="2794" y="282"/>
                    </a:lnTo>
                    <a:lnTo>
                      <a:pt x="2794" y="282"/>
                    </a:lnTo>
                    <a:lnTo>
                      <a:pt x="2794" y="276"/>
                    </a:lnTo>
                    <a:lnTo>
                      <a:pt x="2794" y="276"/>
                    </a:lnTo>
                    <a:lnTo>
                      <a:pt x="2794" y="276"/>
                    </a:lnTo>
                    <a:lnTo>
                      <a:pt x="2800" y="276"/>
                    </a:lnTo>
                    <a:lnTo>
                      <a:pt x="2800" y="276"/>
                    </a:lnTo>
                    <a:lnTo>
                      <a:pt x="2800" y="276"/>
                    </a:lnTo>
                    <a:lnTo>
                      <a:pt x="2800" y="276"/>
                    </a:lnTo>
                    <a:lnTo>
                      <a:pt x="2805" y="276"/>
                    </a:lnTo>
                    <a:lnTo>
                      <a:pt x="2805" y="276"/>
                    </a:lnTo>
                    <a:lnTo>
                      <a:pt x="2805" y="276"/>
                    </a:lnTo>
                    <a:lnTo>
                      <a:pt x="2805" y="276"/>
                    </a:lnTo>
                    <a:lnTo>
                      <a:pt x="2805" y="276"/>
                    </a:lnTo>
                    <a:lnTo>
                      <a:pt x="2805" y="270"/>
                    </a:lnTo>
                    <a:lnTo>
                      <a:pt x="2811" y="270"/>
                    </a:lnTo>
                    <a:lnTo>
                      <a:pt x="2811" y="270"/>
                    </a:lnTo>
                    <a:lnTo>
                      <a:pt x="2811" y="270"/>
                    </a:lnTo>
                    <a:lnTo>
                      <a:pt x="2811" y="270"/>
                    </a:lnTo>
                    <a:lnTo>
                      <a:pt x="2811" y="270"/>
                    </a:lnTo>
                    <a:lnTo>
                      <a:pt x="2816" y="270"/>
                    </a:lnTo>
                    <a:lnTo>
                      <a:pt x="2816" y="270"/>
                    </a:lnTo>
                    <a:lnTo>
                      <a:pt x="2816" y="270"/>
                    </a:lnTo>
                    <a:lnTo>
                      <a:pt x="2816" y="270"/>
                    </a:lnTo>
                    <a:lnTo>
                      <a:pt x="2816" y="270"/>
                    </a:lnTo>
                    <a:lnTo>
                      <a:pt x="2822" y="270"/>
                    </a:lnTo>
                    <a:lnTo>
                      <a:pt x="2822" y="270"/>
                    </a:lnTo>
                    <a:lnTo>
                      <a:pt x="2822" y="270"/>
                    </a:lnTo>
                    <a:lnTo>
                      <a:pt x="2822" y="270"/>
                    </a:lnTo>
                    <a:lnTo>
                      <a:pt x="2822" y="270"/>
                    </a:lnTo>
                    <a:lnTo>
                      <a:pt x="2827" y="264"/>
                    </a:lnTo>
                    <a:lnTo>
                      <a:pt x="2827" y="264"/>
                    </a:lnTo>
                    <a:lnTo>
                      <a:pt x="2827" y="264"/>
                    </a:lnTo>
                    <a:lnTo>
                      <a:pt x="2827" y="264"/>
                    </a:lnTo>
                    <a:lnTo>
                      <a:pt x="2827" y="264"/>
                    </a:lnTo>
                    <a:lnTo>
                      <a:pt x="2833" y="264"/>
                    </a:lnTo>
                    <a:lnTo>
                      <a:pt x="2833" y="264"/>
                    </a:lnTo>
                    <a:lnTo>
                      <a:pt x="2833" y="264"/>
                    </a:lnTo>
                    <a:lnTo>
                      <a:pt x="2833" y="264"/>
                    </a:lnTo>
                    <a:lnTo>
                      <a:pt x="2833" y="264"/>
                    </a:lnTo>
                    <a:lnTo>
                      <a:pt x="2839" y="264"/>
                    </a:lnTo>
                    <a:lnTo>
                      <a:pt x="2839" y="264"/>
                    </a:lnTo>
                    <a:lnTo>
                      <a:pt x="2839" y="264"/>
                    </a:lnTo>
                    <a:lnTo>
                      <a:pt x="2839" y="264"/>
                    </a:lnTo>
                    <a:lnTo>
                      <a:pt x="2839" y="264"/>
                    </a:lnTo>
                    <a:lnTo>
                      <a:pt x="2844" y="264"/>
                    </a:lnTo>
                    <a:lnTo>
                      <a:pt x="2844" y="264"/>
                    </a:lnTo>
                    <a:lnTo>
                      <a:pt x="2844" y="258"/>
                    </a:lnTo>
                    <a:lnTo>
                      <a:pt x="2844" y="258"/>
                    </a:lnTo>
                    <a:lnTo>
                      <a:pt x="2844" y="258"/>
                    </a:lnTo>
                    <a:lnTo>
                      <a:pt x="2844" y="258"/>
                    </a:lnTo>
                    <a:lnTo>
                      <a:pt x="2850" y="258"/>
                    </a:lnTo>
                    <a:lnTo>
                      <a:pt x="2850" y="258"/>
                    </a:lnTo>
                    <a:lnTo>
                      <a:pt x="2850" y="258"/>
                    </a:lnTo>
                    <a:lnTo>
                      <a:pt x="2850" y="258"/>
                    </a:lnTo>
                    <a:lnTo>
                      <a:pt x="2850" y="258"/>
                    </a:lnTo>
                    <a:lnTo>
                      <a:pt x="2855" y="258"/>
                    </a:lnTo>
                    <a:lnTo>
                      <a:pt x="2855" y="258"/>
                    </a:lnTo>
                    <a:lnTo>
                      <a:pt x="2855" y="258"/>
                    </a:lnTo>
                    <a:lnTo>
                      <a:pt x="2855" y="258"/>
                    </a:lnTo>
                    <a:lnTo>
                      <a:pt x="2855" y="258"/>
                    </a:lnTo>
                    <a:lnTo>
                      <a:pt x="2861" y="258"/>
                    </a:lnTo>
                    <a:lnTo>
                      <a:pt x="2861" y="258"/>
                    </a:lnTo>
                    <a:lnTo>
                      <a:pt x="2861" y="258"/>
                    </a:lnTo>
                    <a:lnTo>
                      <a:pt x="2861" y="258"/>
                    </a:lnTo>
                    <a:lnTo>
                      <a:pt x="2861" y="258"/>
                    </a:lnTo>
                    <a:lnTo>
                      <a:pt x="2866" y="252"/>
                    </a:lnTo>
                    <a:lnTo>
                      <a:pt x="2866" y="252"/>
                    </a:lnTo>
                    <a:lnTo>
                      <a:pt x="2866" y="252"/>
                    </a:lnTo>
                    <a:lnTo>
                      <a:pt x="2866" y="252"/>
                    </a:lnTo>
                    <a:lnTo>
                      <a:pt x="2872" y="252"/>
                    </a:lnTo>
                    <a:lnTo>
                      <a:pt x="2872" y="252"/>
                    </a:lnTo>
                    <a:lnTo>
                      <a:pt x="2872" y="252"/>
                    </a:lnTo>
                    <a:lnTo>
                      <a:pt x="2872" y="252"/>
                    </a:lnTo>
                    <a:lnTo>
                      <a:pt x="2872" y="252"/>
                    </a:lnTo>
                    <a:lnTo>
                      <a:pt x="2872" y="252"/>
                    </a:lnTo>
                    <a:lnTo>
                      <a:pt x="2877" y="252"/>
                    </a:lnTo>
                    <a:lnTo>
                      <a:pt x="2877" y="252"/>
                    </a:lnTo>
                    <a:lnTo>
                      <a:pt x="2877" y="252"/>
                    </a:lnTo>
                    <a:lnTo>
                      <a:pt x="2877" y="252"/>
                    </a:lnTo>
                    <a:lnTo>
                      <a:pt x="2877" y="252"/>
                    </a:lnTo>
                    <a:lnTo>
                      <a:pt x="2883" y="252"/>
                    </a:lnTo>
                    <a:lnTo>
                      <a:pt x="2883" y="252"/>
                    </a:lnTo>
                    <a:lnTo>
                      <a:pt x="2883" y="252"/>
                    </a:lnTo>
                    <a:lnTo>
                      <a:pt x="2883" y="252"/>
                    </a:lnTo>
                    <a:lnTo>
                      <a:pt x="2883" y="252"/>
                    </a:lnTo>
                    <a:lnTo>
                      <a:pt x="2888" y="252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96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84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2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0"/>
                    </a:lnTo>
                    <a:lnTo>
                      <a:pt x="2888" y="54"/>
                    </a:lnTo>
                    <a:lnTo>
                      <a:pt x="2888" y="48"/>
                    </a:lnTo>
                    <a:lnTo>
                      <a:pt x="2888" y="42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0"/>
                    </a:lnTo>
                    <a:lnTo>
                      <a:pt x="2888" y="24"/>
                    </a:lnTo>
                    <a:lnTo>
                      <a:pt x="2888" y="18"/>
                    </a:lnTo>
                    <a:lnTo>
                      <a:pt x="2888" y="12"/>
                    </a:lnTo>
                    <a:lnTo>
                      <a:pt x="2888" y="6"/>
                    </a:lnTo>
                    <a:lnTo>
                      <a:pt x="2888" y="0"/>
                    </a:lnTo>
                    <a:lnTo>
                      <a:pt x="2888" y="954"/>
                    </a:lnTo>
                    <a:lnTo>
                      <a:pt x="2888" y="948"/>
                    </a:lnTo>
                    <a:lnTo>
                      <a:pt x="2888" y="936"/>
                    </a:lnTo>
                    <a:lnTo>
                      <a:pt x="2888" y="930"/>
                    </a:lnTo>
                    <a:lnTo>
                      <a:pt x="2888" y="924"/>
                    </a:lnTo>
                    <a:lnTo>
                      <a:pt x="2888" y="918"/>
                    </a:lnTo>
                    <a:lnTo>
                      <a:pt x="2888" y="912"/>
                    </a:lnTo>
                    <a:lnTo>
                      <a:pt x="2888" y="900"/>
                    </a:lnTo>
                    <a:lnTo>
                      <a:pt x="2888" y="894"/>
                    </a:lnTo>
                    <a:lnTo>
                      <a:pt x="2888" y="888"/>
                    </a:lnTo>
                    <a:lnTo>
                      <a:pt x="2888" y="876"/>
                    </a:lnTo>
                    <a:lnTo>
                      <a:pt x="2888" y="870"/>
                    </a:lnTo>
                    <a:lnTo>
                      <a:pt x="2888" y="864"/>
                    </a:lnTo>
                    <a:lnTo>
                      <a:pt x="2888" y="852"/>
                    </a:lnTo>
                    <a:lnTo>
                      <a:pt x="2888" y="846"/>
                    </a:lnTo>
                    <a:lnTo>
                      <a:pt x="2888" y="834"/>
                    </a:lnTo>
                    <a:lnTo>
                      <a:pt x="2888" y="828"/>
                    </a:lnTo>
                    <a:lnTo>
                      <a:pt x="2888" y="816"/>
                    </a:lnTo>
                    <a:lnTo>
                      <a:pt x="2888" y="810"/>
                    </a:lnTo>
                    <a:lnTo>
                      <a:pt x="2888" y="798"/>
                    </a:lnTo>
                    <a:lnTo>
                      <a:pt x="2888" y="792"/>
                    </a:lnTo>
                    <a:lnTo>
                      <a:pt x="2888" y="780"/>
                    </a:lnTo>
                    <a:lnTo>
                      <a:pt x="2888" y="774"/>
                    </a:lnTo>
                    <a:lnTo>
                      <a:pt x="2888" y="762"/>
                    </a:lnTo>
                    <a:lnTo>
                      <a:pt x="2888" y="756"/>
                    </a:lnTo>
                    <a:lnTo>
                      <a:pt x="2888" y="744"/>
                    </a:lnTo>
                    <a:lnTo>
                      <a:pt x="2888" y="738"/>
                    </a:lnTo>
                    <a:lnTo>
                      <a:pt x="2888" y="732"/>
                    </a:lnTo>
                    <a:lnTo>
                      <a:pt x="2888" y="720"/>
                    </a:lnTo>
                    <a:lnTo>
                      <a:pt x="2888" y="714"/>
                    </a:lnTo>
                    <a:lnTo>
                      <a:pt x="2888" y="702"/>
                    </a:lnTo>
                    <a:lnTo>
                      <a:pt x="2888" y="696"/>
                    </a:lnTo>
                    <a:lnTo>
                      <a:pt x="2888" y="684"/>
                    </a:lnTo>
                    <a:lnTo>
                      <a:pt x="2888" y="678"/>
                    </a:lnTo>
                    <a:lnTo>
                      <a:pt x="2888" y="672"/>
                    </a:lnTo>
                    <a:lnTo>
                      <a:pt x="2888" y="666"/>
                    </a:lnTo>
                    <a:lnTo>
                      <a:pt x="2888" y="654"/>
                    </a:lnTo>
                    <a:lnTo>
                      <a:pt x="2888" y="648"/>
                    </a:lnTo>
                    <a:lnTo>
                      <a:pt x="2888" y="642"/>
                    </a:lnTo>
                    <a:lnTo>
                      <a:pt x="2888" y="636"/>
                    </a:lnTo>
                    <a:lnTo>
                      <a:pt x="2888" y="630"/>
                    </a:lnTo>
                    <a:lnTo>
                      <a:pt x="2888" y="618"/>
                    </a:lnTo>
                    <a:lnTo>
                      <a:pt x="2888" y="612"/>
                    </a:lnTo>
                    <a:lnTo>
                      <a:pt x="2888" y="606"/>
                    </a:lnTo>
                    <a:lnTo>
                      <a:pt x="2888" y="600"/>
                    </a:lnTo>
                    <a:lnTo>
                      <a:pt x="2888" y="594"/>
                    </a:lnTo>
                    <a:lnTo>
                      <a:pt x="2888" y="588"/>
                    </a:lnTo>
                    <a:lnTo>
                      <a:pt x="2888" y="582"/>
                    </a:lnTo>
                    <a:lnTo>
                      <a:pt x="2888" y="576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64"/>
                    </a:lnTo>
                    <a:lnTo>
                      <a:pt x="2888" y="558"/>
                    </a:lnTo>
                    <a:lnTo>
                      <a:pt x="2888" y="552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0"/>
                    </a:lnTo>
                    <a:lnTo>
                      <a:pt x="2888" y="534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2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498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74"/>
                    </a:lnTo>
                    <a:lnTo>
                      <a:pt x="2888" y="474"/>
                    </a:lnTo>
                    <a:lnTo>
                      <a:pt x="2888" y="468"/>
                    </a:lnTo>
                    <a:lnTo>
                      <a:pt x="2888" y="468"/>
                    </a:lnTo>
                    <a:lnTo>
                      <a:pt x="2888" y="468"/>
                    </a:lnTo>
                    <a:lnTo>
                      <a:pt x="2888" y="462"/>
                    </a:lnTo>
                    <a:lnTo>
                      <a:pt x="2888" y="462"/>
                    </a:lnTo>
                    <a:lnTo>
                      <a:pt x="2888" y="456"/>
                    </a:lnTo>
                    <a:lnTo>
                      <a:pt x="2888" y="456"/>
                    </a:lnTo>
                    <a:lnTo>
                      <a:pt x="2888" y="456"/>
                    </a:lnTo>
                    <a:lnTo>
                      <a:pt x="2888" y="456"/>
                    </a:lnTo>
                    <a:lnTo>
                      <a:pt x="2888" y="450"/>
                    </a:lnTo>
                    <a:lnTo>
                      <a:pt x="2888" y="450"/>
                    </a:lnTo>
                    <a:lnTo>
                      <a:pt x="2888" y="450"/>
                    </a:lnTo>
                    <a:lnTo>
                      <a:pt x="2888" y="444"/>
                    </a:lnTo>
                    <a:lnTo>
                      <a:pt x="2888" y="444"/>
                    </a:lnTo>
                    <a:lnTo>
                      <a:pt x="2888" y="444"/>
                    </a:lnTo>
                    <a:lnTo>
                      <a:pt x="2888" y="444"/>
                    </a:lnTo>
                    <a:lnTo>
                      <a:pt x="2888" y="438"/>
                    </a:lnTo>
                    <a:lnTo>
                      <a:pt x="2888" y="438"/>
                    </a:lnTo>
                    <a:lnTo>
                      <a:pt x="2888" y="438"/>
                    </a:lnTo>
                    <a:lnTo>
                      <a:pt x="2888" y="438"/>
                    </a:lnTo>
                    <a:lnTo>
                      <a:pt x="2888" y="438"/>
                    </a:lnTo>
                    <a:lnTo>
                      <a:pt x="2888" y="432"/>
                    </a:lnTo>
                    <a:lnTo>
                      <a:pt x="2888" y="432"/>
                    </a:lnTo>
                    <a:lnTo>
                      <a:pt x="2888" y="432"/>
                    </a:lnTo>
                    <a:lnTo>
                      <a:pt x="2888" y="432"/>
                    </a:lnTo>
                    <a:lnTo>
                      <a:pt x="2888" y="432"/>
                    </a:lnTo>
                    <a:lnTo>
                      <a:pt x="2888" y="426"/>
                    </a:lnTo>
                    <a:lnTo>
                      <a:pt x="2888" y="426"/>
                    </a:lnTo>
                    <a:lnTo>
                      <a:pt x="2888" y="426"/>
                    </a:lnTo>
                    <a:lnTo>
                      <a:pt x="2888" y="426"/>
                    </a:lnTo>
                    <a:lnTo>
                      <a:pt x="2888" y="426"/>
                    </a:lnTo>
                    <a:lnTo>
                      <a:pt x="2888" y="426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0"/>
                    </a:lnTo>
                    <a:lnTo>
                      <a:pt x="2888" y="360"/>
                    </a:lnTo>
                    <a:lnTo>
                      <a:pt x="2888" y="360"/>
                    </a:lnTo>
                    <a:lnTo>
                      <a:pt x="2888" y="360"/>
                    </a:lnTo>
                    <a:lnTo>
                      <a:pt x="2888" y="360"/>
                    </a:lnTo>
                    <a:lnTo>
                      <a:pt x="2888" y="360"/>
                    </a:lnTo>
                    <a:lnTo>
                      <a:pt x="2888" y="360"/>
                    </a:lnTo>
                    <a:lnTo>
                      <a:pt x="2888" y="354"/>
                    </a:lnTo>
                    <a:lnTo>
                      <a:pt x="2888" y="354"/>
                    </a:lnTo>
                    <a:lnTo>
                      <a:pt x="2888" y="354"/>
                    </a:lnTo>
                    <a:lnTo>
                      <a:pt x="2888" y="354"/>
                    </a:lnTo>
                    <a:lnTo>
                      <a:pt x="2888" y="354"/>
                    </a:lnTo>
                    <a:lnTo>
                      <a:pt x="2888" y="348"/>
                    </a:lnTo>
                    <a:lnTo>
                      <a:pt x="2888" y="348"/>
                    </a:lnTo>
                    <a:lnTo>
                      <a:pt x="2888" y="348"/>
                    </a:lnTo>
                    <a:lnTo>
                      <a:pt x="2888" y="348"/>
                    </a:lnTo>
                    <a:lnTo>
                      <a:pt x="2888" y="348"/>
                    </a:lnTo>
                    <a:lnTo>
                      <a:pt x="2888" y="348"/>
                    </a:lnTo>
                    <a:lnTo>
                      <a:pt x="2888" y="342"/>
                    </a:lnTo>
                    <a:lnTo>
                      <a:pt x="2888" y="342"/>
                    </a:lnTo>
                    <a:lnTo>
                      <a:pt x="2888" y="342"/>
                    </a:lnTo>
                    <a:lnTo>
                      <a:pt x="2888" y="342"/>
                    </a:lnTo>
                    <a:lnTo>
                      <a:pt x="2888" y="336"/>
                    </a:lnTo>
                    <a:lnTo>
                      <a:pt x="2888" y="336"/>
                    </a:lnTo>
                    <a:lnTo>
                      <a:pt x="2888" y="336"/>
                    </a:lnTo>
                    <a:lnTo>
                      <a:pt x="2888" y="336"/>
                    </a:lnTo>
                    <a:lnTo>
                      <a:pt x="2888" y="336"/>
                    </a:lnTo>
                    <a:lnTo>
                      <a:pt x="2888" y="330"/>
                    </a:lnTo>
                    <a:lnTo>
                      <a:pt x="2888" y="330"/>
                    </a:lnTo>
                    <a:lnTo>
                      <a:pt x="2888" y="330"/>
                    </a:lnTo>
                    <a:lnTo>
                      <a:pt x="2888" y="330"/>
                    </a:lnTo>
                    <a:lnTo>
                      <a:pt x="2888" y="330"/>
                    </a:lnTo>
                    <a:lnTo>
                      <a:pt x="2888" y="324"/>
                    </a:lnTo>
                    <a:lnTo>
                      <a:pt x="2888" y="324"/>
                    </a:lnTo>
                    <a:lnTo>
                      <a:pt x="2888" y="324"/>
                    </a:lnTo>
                    <a:lnTo>
                      <a:pt x="2888" y="324"/>
                    </a:lnTo>
                    <a:lnTo>
                      <a:pt x="2888" y="318"/>
                    </a:lnTo>
                    <a:lnTo>
                      <a:pt x="2888" y="318"/>
                    </a:lnTo>
                    <a:lnTo>
                      <a:pt x="2888" y="318"/>
                    </a:lnTo>
                    <a:lnTo>
                      <a:pt x="2888" y="318"/>
                    </a:lnTo>
                    <a:lnTo>
                      <a:pt x="2888" y="318"/>
                    </a:lnTo>
                    <a:lnTo>
                      <a:pt x="2888" y="312"/>
                    </a:lnTo>
                    <a:lnTo>
                      <a:pt x="2888" y="312"/>
                    </a:lnTo>
                    <a:lnTo>
                      <a:pt x="2888" y="312"/>
                    </a:lnTo>
                    <a:lnTo>
                      <a:pt x="2888" y="312"/>
                    </a:lnTo>
                    <a:lnTo>
                      <a:pt x="2888" y="306"/>
                    </a:lnTo>
                    <a:lnTo>
                      <a:pt x="2888" y="306"/>
                    </a:lnTo>
                    <a:lnTo>
                      <a:pt x="2888" y="306"/>
                    </a:lnTo>
                    <a:lnTo>
                      <a:pt x="2888" y="306"/>
                    </a:lnTo>
                    <a:lnTo>
                      <a:pt x="2888" y="300"/>
                    </a:lnTo>
                    <a:lnTo>
                      <a:pt x="2888" y="300"/>
                    </a:lnTo>
                    <a:lnTo>
                      <a:pt x="2888" y="300"/>
                    </a:lnTo>
                    <a:lnTo>
                      <a:pt x="2888" y="300"/>
                    </a:lnTo>
                    <a:lnTo>
                      <a:pt x="2888" y="294"/>
                    </a:lnTo>
                    <a:lnTo>
                      <a:pt x="2888" y="294"/>
                    </a:lnTo>
                    <a:lnTo>
                      <a:pt x="2888" y="294"/>
                    </a:lnTo>
                    <a:lnTo>
                      <a:pt x="2888" y="294"/>
                    </a:lnTo>
                    <a:lnTo>
                      <a:pt x="2888" y="288"/>
                    </a:lnTo>
                    <a:lnTo>
                      <a:pt x="2888" y="288"/>
                    </a:lnTo>
                    <a:lnTo>
                      <a:pt x="2888" y="288"/>
                    </a:lnTo>
                    <a:lnTo>
                      <a:pt x="2888" y="288"/>
                    </a:lnTo>
                    <a:lnTo>
                      <a:pt x="2888" y="282"/>
                    </a:lnTo>
                    <a:lnTo>
                      <a:pt x="2888" y="282"/>
                    </a:lnTo>
                    <a:lnTo>
                      <a:pt x="2888" y="282"/>
                    </a:lnTo>
                    <a:lnTo>
                      <a:pt x="2888" y="282"/>
                    </a:lnTo>
                    <a:lnTo>
                      <a:pt x="2888" y="276"/>
                    </a:lnTo>
                    <a:lnTo>
                      <a:pt x="2888" y="276"/>
                    </a:lnTo>
                    <a:lnTo>
                      <a:pt x="2888" y="276"/>
                    </a:lnTo>
                    <a:lnTo>
                      <a:pt x="2888" y="276"/>
                    </a:lnTo>
                    <a:lnTo>
                      <a:pt x="2888" y="270"/>
                    </a:lnTo>
                    <a:lnTo>
                      <a:pt x="2888" y="270"/>
                    </a:lnTo>
                    <a:lnTo>
                      <a:pt x="2888" y="270"/>
                    </a:lnTo>
                    <a:lnTo>
                      <a:pt x="2888" y="264"/>
                    </a:lnTo>
                    <a:lnTo>
                      <a:pt x="2888" y="264"/>
                    </a:lnTo>
                    <a:lnTo>
                      <a:pt x="2888" y="264"/>
                    </a:lnTo>
                    <a:lnTo>
                      <a:pt x="2888" y="264"/>
                    </a:lnTo>
                    <a:lnTo>
                      <a:pt x="2888" y="258"/>
                    </a:lnTo>
                    <a:lnTo>
                      <a:pt x="2888" y="258"/>
                    </a:lnTo>
                    <a:lnTo>
                      <a:pt x="2888" y="258"/>
                    </a:lnTo>
                    <a:lnTo>
                      <a:pt x="2888" y="252"/>
                    </a:lnTo>
                    <a:lnTo>
                      <a:pt x="2888" y="252"/>
                    </a:lnTo>
                    <a:lnTo>
                      <a:pt x="2888" y="252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954"/>
                    </a:lnTo>
                    <a:lnTo>
                      <a:pt x="2888" y="954"/>
                    </a:lnTo>
                    <a:lnTo>
                      <a:pt x="2888" y="954"/>
                    </a:lnTo>
                    <a:lnTo>
                      <a:pt x="2888" y="948"/>
                    </a:lnTo>
                    <a:lnTo>
                      <a:pt x="2888" y="948"/>
                    </a:lnTo>
                    <a:lnTo>
                      <a:pt x="2888" y="948"/>
                    </a:lnTo>
                    <a:lnTo>
                      <a:pt x="2888" y="948"/>
                    </a:lnTo>
                    <a:lnTo>
                      <a:pt x="2888" y="942"/>
                    </a:lnTo>
                    <a:lnTo>
                      <a:pt x="2888" y="942"/>
                    </a:lnTo>
                    <a:lnTo>
                      <a:pt x="2888" y="942"/>
                    </a:lnTo>
                    <a:lnTo>
                      <a:pt x="2888" y="936"/>
                    </a:lnTo>
                    <a:lnTo>
                      <a:pt x="2888" y="936"/>
                    </a:lnTo>
                    <a:lnTo>
                      <a:pt x="2888" y="936"/>
                    </a:lnTo>
                    <a:lnTo>
                      <a:pt x="2888" y="936"/>
                    </a:lnTo>
                    <a:lnTo>
                      <a:pt x="2888" y="930"/>
                    </a:lnTo>
                    <a:lnTo>
                      <a:pt x="2888" y="930"/>
                    </a:lnTo>
                    <a:lnTo>
                      <a:pt x="2888" y="930"/>
                    </a:lnTo>
                    <a:lnTo>
                      <a:pt x="2888" y="930"/>
                    </a:lnTo>
                    <a:lnTo>
                      <a:pt x="2888" y="924"/>
                    </a:lnTo>
                    <a:lnTo>
                      <a:pt x="2888" y="924"/>
                    </a:lnTo>
                    <a:lnTo>
                      <a:pt x="2888" y="924"/>
                    </a:lnTo>
                    <a:lnTo>
                      <a:pt x="2888" y="924"/>
                    </a:lnTo>
                    <a:lnTo>
                      <a:pt x="2888" y="918"/>
                    </a:lnTo>
                    <a:lnTo>
                      <a:pt x="2888" y="918"/>
                    </a:lnTo>
                    <a:lnTo>
                      <a:pt x="2888" y="912"/>
                    </a:lnTo>
                    <a:lnTo>
                      <a:pt x="2888" y="912"/>
                    </a:lnTo>
                    <a:lnTo>
                      <a:pt x="2888" y="912"/>
                    </a:lnTo>
                    <a:lnTo>
                      <a:pt x="2888" y="912"/>
                    </a:lnTo>
                    <a:lnTo>
                      <a:pt x="2888" y="906"/>
                    </a:lnTo>
                    <a:lnTo>
                      <a:pt x="2888" y="906"/>
                    </a:lnTo>
                    <a:lnTo>
                      <a:pt x="2888" y="906"/>
                    </a:lnTo>
                    <a:lnTo>
                      <a:pt x="2888" y="906"/>
                    </a:lnTo>
                    <a:lnTo>
                      <a:pt x="2888" y="900"/>
                    </a:lnTo>
                    <a:lnTo>
                      <a:pt x="2888" y="900"/>
                    </a:lnTo>
                    <a:lnTo>
                      <a:pt x="2888" y="900"/>
                    </a:lnTo>
                    <a:lnTo>
                      <a:pt x="2888" y="900"/>
                    </a:lnTo>
                    <a:lnTo>
                      <a:pt x="2888" y="900"/>
                    </a:lnTo>
                    <a:lnTo>
                      <a:pt x="2888" y="894"/>
                    </a:lnTo>
                    <a:lnTo>
                      <a:pt x="2888" y="894"/>
                    </a:lnTo>
                    <a:lnTo>
                      <a:pt x="2888" y="894"/>
                    </a:lnTo>
                    <a:lnTo>
                      <a:pt x="2888" y="894"/>
                    </a:lnTo>
                    <a:lnTo>
                      <a:pt x="2888" y="888"/>
                    </a:lnTo>
                    <a:lnTo>
                      <a:pt x="2888" y="888"/>
                    </a:lnTo>
                    <a:lnTo>
                      <a:pt x="2888" y="888"/>
                    </a:lnTo>
                    <a:lnTo>
                      <a:pt x="2888" y="888"/>
                    </a:lnTo>
                    <a:lnTo>
                      <a:pt x="2888" y="882"/>
                    </a:lnTo>
                    <a:lnTo>
                      <a:pt x="2888" y="882"/>
                    </a:lnTo>
                    <a:lnTo>
                      <a:pt x="2888" y="882"/>
                    </a:lnTo>
                    <a:lnTo>
                      <a:pt x="2888" y="882"/>
                    </a:lnTo>
                    <a:lnTo>
                      <a:pt x="2888" y="882"/>
                    </a:lnTo>
                    <a:lnTo>
                      <a:pt x="2888" y="876"/>
                    </a:lnTo>
                    <a:lnTo>
                      <a:pt x="2888" y="876"/>
                    </a:lnTo>
                    <a:lnTo>
                      <a:pt x="2888" y="876"/>
                    </a:lnTo>
                    <a:lnTo>
                      <a:pt x="2888" y="876"/>
                    </a:lnTo>
                    <a:lnTo>
                      <a:pt x="2888" y="876"/>
                    </a:lnTo>
                    <a:lnTo>
                      <a:pt x="2888" y="870"/>
                    </a:lnTo>
                    <a:lnTo>
                      <a:pt x="2888" y="870"/>
                    </a:lnTo>
                    <a:lnTo>
                      <a:pt x="2888" y="870"/>
                    </a:lnTo>
                    <a:lnTo>
                      <a:pt x="2888" y="870"/>
                    </a:lnTo>
                    <a:lnTo>
                      <a:pt x="2888" y="870"/>
                    </a:lnTo>
                    <a:lnTo>
                      <a:pt x="2888" y="864"/>
                    </a:lnTo>
                    <a:lnTo>
                      <a:pt x="2888" y="864"/>
                    </a:lnTo>
                    <a:lnTo>
                      <a:pt x="2888" y="864"/>
                    </a:lnTo>
                    <a:lnTo>
                      <a:pt x="2888" y="864"/>
                    </a:lnTo>
                    <a:lnTo>
                      <a:pt x="2888" y="858"/>
                    </a:lnTo>
                    <a:lnTo>
                      <a:pt x="2888" y="858"/>
                    </a:lnTo>
                    <a:lnTo>
                      <a:pt x="2888" y="858"/>
                    </a:lnTo>
                    <a:lnTo>
                      <a:pt x="2888" y="858"/>
                    </a:lnTo>
                    <a:lnTo>
                      <a:pt x="2888" y="852"/>
                    </a:lnTo>
                    <a:lnTo>
                      <a:pt x="2888" y="852"/>
                    </a:lnTo>
                    <a:lnTo>
                      <a:pt x="2888" y="852"/>
                    </a:lnTo>
                    <a:lnTo>
                      <a:pt x="2888" y="852"/>
                    </a:lnTo>
                    <a:lnTo>
                      <a:pt x="2888" y="852"/>
                    </a:lnTo>
                    <a:lnTo>
                      <a:pt x="2888" y="846"/>
                    </a:lnTo>
                    <a:lnTo>
                      <a:pt x="2888" y="846"/>
                    </a:lnTo>
                    <a:lnTo>
                      <a:pt x="2888" y="846"/>
                    </a:lnTo>
                    <a:lnTo>
                      <a:pt x="2888" y="846"/>
                    </a:lnTo>
                    <a:lnTo>
                      <a:pt x="2888" y="840"/>
                    </a:lnTo>
                    <a:lnTo>
                      <a:pt x="2888" y="840"/>
                    </a:lnTo>
                    <a:lnTo>
                      <a:pt x="2888" y="840"/>
                    </a:lnTo>
                    <a:lnTo>
                      <a:pt x="2888" y="840"/>
                    </a:lnTo>
                    <a:lnTo>
                      <a:pt x="2888" y="834"/>
                    </a:lnTo>
                    <a:lnTo>
                      <a:pt x="2888" y="834"/>
                    </a:lnTo>
                    <a:lnTo>
                      <a:pt x="2888" y="834"/>
                    </a:lnTo>
                    <a:lnTo>
                      <a:pt x="2888" y="834"/>
                    </a:lnTo>
                    <a:lnTo>
                      <a:pt x="2888" y="828"/>
                    </a:lnTo>
                    <a:lnTo>
                      <a:pt x="2888" y="828"/>
                    </a:lnTo>
                    <a:lnTo>
                      <a:pt x="2888" y="828"/>
                    </a:lnTo>
                    <a:lnTo>
                      <a:pt x="2888" y="828"/>
                    </a:lnTo>
                    <a:lnTo>
                      <a:pt x="2888" y="822"/>
                    </a:lnTo>
                    <a:lnTo>
                      <a:pt x="2888" y="822"/>
                    </a:lnTo>
                    <a:lnTo>
                      <a:pt x="2888" y="822"/>
                    </a:lnTo>
                    <a:lnTo>
                      <a:pt x="2888" y="822"/>
                    </a:lnTo>
                    <a:lnTo>
                      <a:pt x="2888" y="816"/>
                    </a:lnTo>
                    <a:lnTo>
                      <a:pt x="2888" y="816"/>
                    </a:lnTo>
                    <a:lnTo>
                      <a:pt x="2888" y="816"/>
                    </a:lnTo>
                    <a:lnTo>
                      <a:pt x="2888" y="810"/>
                    </a:lnTo>
                    <a:lnTo>
                      <a:pt x="2888" y="810"/>
                    </a:lnTo>
                    <a:lnTo>
                      <a:pt x="2888" y="810"/>
                    </a:lnTo>
                    <a:lnTo>
                      <a:pt x="2888" y="810"/>
                    </a:lnTo>
                    <a:lnTo>
                      <a:pt x="2888" y="804"/>
                    </a:lnTo>
                    <a:lnTo>
                      <a:pt x="2888" y="804"/>
                    </a:lnTo>
                    <a:lnTo>
                      <a:pt x="2888" y="804"/>
                    </a:lnTo>
                    <a:lnTo>
                      <a:pt x="2888" y="804"/>
                    </a:lnTo>
                    <a:lnTo>
                      <a:pt x="2888" y="798"/>
                    </a:lnTo>
                    <a:lnTo>
                      <a:pt x="2888" y="798"/>
                    </a:lnTo>
                    <a:lnTo>
                      <a:pt x="2888" y="798"/>
                    </a:lnTo>
                    <a:lnTo>
                      <a:pt x="2888" y="792"/>
                    </a:lnTo>
                    <a:lnTo>
                      <a:pt x="2888" y="792"/>
                    </a:lnTo>
                    <a:lnTo>
                      <a:pt x="2888" y="792"/>
                    </a:lnTo>
                    <a:lnTo>
                      <a:pt x="2888" y="792"/>
                    </a:lnTo>
                    <a:lnTo>
                      <a:pt x="2888" y="786"/>
                    </a:lnTo>
                    <a:lnTo>
                      <a:pt x="2888" y="786"/>
                    </a:lnTo>
                    <a:lnTo>
                      <a:pt x="2888" y="786"/>
                    </a:lnTo>
                    <a:lnTo>
                      <a:pt x="2888" y="780"/>
                    </a:lnTo>
                    <a:lnTo>
                      <a:pt x="2888" y="780"/>
                    </a:lnTo>
                    <a:lnTo>
                      <a:pt x="2888" y="780"/>
                    </a:lnTo>
                    <a:lnTo>
                      <a:pt x="2888" y="780"/>
                    </a:lnTo>
                    <a:lnTo>
                      <a:pt x="2888" y="774"/>
                    </a:lnTo>
                    <a:lnTo>
                      <a:pt x="2888" y="774"/>
                    </a:lnTo>
                    <a:lnTo>
                      <a:pt x="2888" y="774"/>
                    </a:lnTo>
                    <a:lnTo>
                      <a:pt x="2888" y="768"/>
                    </a:lnTo>
                    <a:lnTo>
                      <a:pt x="2888" y="768"/>
                    </a:lnTo>
                    <a:lnTo>
                      <a:pt x="2888" y="768"/>
                    </a:lnTo>
                    <a:lnTo>
                      <a:pt x="2888" y="762"/>
                    </a:lnTo>
                    <a:lnTo>
                      <a:pt x="2888" y="762"/>
                    </a:lnTo>
                    <a:lnTo>
                      <a:pt x="2888" y="762"/>
                    </a:lnTo>
                    <a:lnTo>
                      <a:pt x="2888" y="756"/>
                    </a:lnTo>
                    <a:lnTo>
                      <a:pt x="2888" y="756"/>
                    </a:lnTo>
                    <a:lnTo>
                      <a:pt x="2888" y="756"/>
                    </a:lnTo>
                    <a:lnTo>
                      <a:pt x="2888" y="756"/>
                    </a:lnTo>
                    <a:lnTo>
                      <a:pt x="2888" y="750"/>
                    </a:lnTo>
                    <a:lnTo>
                      <a:pt x="2888" y="750"/>
                    </a:lnTo>
                    <a:lnTo>
                      <a:pt x="2888" y="750"/>
                    </a:lnTo>
                    <a:lnTo>
                      <a:pt x="2888" y="744"/>
                    </a:lnTo>
                    <a:lnTo>
                      <a:pt x="2888" y="744"/>
                    </a:lnTo>
                    <a:lnTo>
                      <a:pt x="2888" y="744"/>
                    </a:lnTo>
                    <a:lnTo>
                      <a:pt x="2888" y="738"/>
                    </a:lnTo>
                    <a:lnTo>
                      <a:pt x="2888" y="738"/>
                    </a:lnTo>
                    <a:lnTo>
                      <a:pt x="2888" y="738"/>
                    </a:lnTo>
                    <a:lnTo>
                      <a:pt x="2888" y="732"/>
                    </a:lnTo>
                    <a:lnTo>
                      <a:pt x="2888" y="732"/>
                    </a:lnTo>
                    <a:lnTo>
                      <a:pt x="2888" y="732"/>
                    </a:lnTo>
                    <a:lnTo>
                      <a:pt x="2888" y="726"/>
                    </a:lnTo>
                    <a:lnTo>
                      <a:pt x="2888" y="726"/>
                    </a:lnTo>
                    <a:lnTo>
                      <a:pt x="2888" y="726"/>
                    </a:lnTo>
                    <a:lnTo>
                      <a:pt x="2888" y="720"/>
                    </a:lnTo>
                    <a:lnTo>
                      <a:pt x="2888" y="720"/>
                    </a:lnTo>
                    <a:lnTo>
                      <a:pt x="2888" y="720"/>
                    </a:lnTo>
                    <a:lnTo>
                      <a:pt x="2888" y="714"/>
                    </a:lnTo>
                    <a:lnTo>
                      <a:pt x="2888" y="714"/>
                    </a:lnTo>
                    <a:lnTo>
                      <a:pt x="2888" y="714"/>
                    </a:lnTo>
                    <a:lnTo>
                      <a:pt x="2888" y="708"/>
                    </a:lnTo>
                    <a:lnTo>
                      <a:pt x="2888" y="708"/>
                    </a:lnTo>
                    <a:lnTo>
                      <a:pt x="2888" y="708"/>
                    </a:lnTo>
                    <a:lnTo>
                      <a:pt x="2888" y="702"/>
                    </a:lnTo>
                    <a:lnTo>
                      <a:pt x="2888" y="702"/>
                    </a:lnTo>
                    <a:lnTo>
                      <a:pt x="2888" y="702"/>
                    </a:lnTo>
                    <a:lnTo>
                      <a:pt x="2888" y="696"/>
                    </a:lnTo>
                    <a:lnTo>
                      <a:pt x="2888" y="696"/>
                    </a:lnTo>
                    <a:lnTo>
                      <a:pt x="2888" y="696"/>
                    </a:lnTo>
                    <a:lnTo>
                      <a:pt x="2888" y="690"/>
                    </a:lnTo>
                    <a:lnTo>
                      <a:pt x="2888" y="690"/>
                    </a:lnTo>
                    <a:lnTo>
                      <a:pt x="2888" y="690"/>
                    </a:lnTo>
                    <a:lnTo>
                      <a:pt x="2888" y="684"/>
                    </a:lnTo>
                    <a:lnTo>
                      <a:pt x="2888" y="684"/>
                    </a:lnTo>
                    <a:lnTo>
                      <a:pt x="2888" y="684"/>
                    </a:lnTo>
                    <a:lnTo>
                      <a:pt x="2888" y="678"/>
                    </a:lnTo>
                    <a:lnTo>
                      <a:pt x="2888" y="678"/>
                    </a:lnTo>
                    <a:lnTo>
                      <a:pt x="2888" y="678"/>
                    </a:lnTo>
                    <a:lnTo>
                      <a:pt x="2888" y="672"/>
                    </a:lnTo>
                    <a:lnTo>
                      <a:pt x="2888" y="672"/>
                    </a:lnTo>
                    <a:lnTo>
                      <a:pt x="2888" y="666"/>
                    </a:lnTo>
                    <a:lnTo>
                      <a:pt x="2888" y="666"/>
                    </a:lnTo>
                    <a:lnTo>
                      <a:pt x="2888" y="666"/>
                    </a:lnTo>
                    <a:lnTo>
                      <a:pt x="2888" y="660"/>
                    </a:lnTo>
                    <a:lnTo>
                      <a:pt x="2888" y="660"/>
                    </a:lnTo>
                    <a:lnTo>
                      <a:pt x="2888" y="660"/>
                    </a:lnTo>
                    <a:lnTo>
                      <a:pt x="2888" y="654"/>
                    </a:lnTo>
                    <a:lnTo>
                      <a:pt x="2888" y="654"/>
                    </a:lnTo>
                    <a:lnTo>
                      <a:pt x="2888" y="654"/>
                    </a:lnTo>
                    <a:lnTo>
                      <a:pt x="2888" y="648"/>
                    </a:lnTo>
                    <a:lnTo>
                      <a:pt x="2888" y="648"/>
                    </a:lnTo>
                    <a:lnTo>
                      <a:pt x="2888" y="648"/>
                    </a:lnTo>
                    <a:lnTo>
                      <a:pt x="2888" y="642"/>
                    </a:lnTo>
                    <a:lnTo>
                      <a:pt x="2888" y="642"/>
                    </a:lnTo>
                    <a:lnTo>
                      <a:pt x="2888" y="642"/>
                    </a:lnTo>
                    <a:lnTo>
                      <a:pt x="2888" y="636"/>
                    </a:lnTo>
                    <a:lnTo>
                      <a:pt x="2888" y="636"/>
                    </a:lnTo>
                    <a:lnTo>
                      <a:pt x="2888" y="636"/>
                    </a:lnTo>
                    <a:lnTo>
                      <a:pt x="2888" y="630"/>
                    </a:lnTo>
                    <a:lnTo>
                      <a:pt x="2888" y="630"/>
                    </a:lnTo>
                    <a:lnTo>
                      <a:pt x="2888" y="630"/>
                    </a:lnTo>
                    <a:lnTo>
                      <a:pt x="2888" y="624"/>
                    </a:lnTo>
                    <a:lnTo>
                      <a:pt x="2888" y="624"/>
                    </a:lnTo>
                    <a:lnTo>
                      <a:pt x="2888" y="624"/>
                    </a:lnTo>
                    <a:lnTo>
                      <a:pt x="2888" y="618"/>
                    </a:lnTo>
                    <a:lnTo>
                      <a:pt x="2888" y="618"/>
                    </a:lnTo>
                    <a:lnTo>
                      <a:pt x="2888" y="618"/>
                    </a:lnTo>
                    <a:lnTo>
                      <a:pt x="2888" y="612"/>
                    </a:lnTo>
                    <a:lnTo>
                      <a:pt x="2888" y="612"/>
                    </a:lnTo>
                    <a:lnTo>
                      <a:pt x="2888" y="612"/>
                    </a:lnTo>
                    <a:lnTo>
                      <a:pt x="2888" y="606"/>
                    </a:lnTo>
                    <a:lnTo>
                      <a:pt x="2888" y="606"/>
                    </a:lnTo>
                    <a:lnTo>
                      <a:pt x="2888" y="606"/>
                    </a:lnTo>
                    <a:lnTo>
                      <a:pt x="2888" y="600"/>
                    </a:lnTo>
                    <a:lnTo>
                      <a:pt x="2888" y="600"/>
                    </a:lnTo>
                    <a:lnTo>
                      <a:pt x="2888" y="600"/>
                    </a:lnTo>
                    <a:lnTo>
                      <a:pt x="2888" y="594"/>
                    </a:lnTo>
                    <a:lnTo>
                      <a:pt x="2888" y="594"/>
                    </a:lnTo>
                    <a:lnTo>
                      <a:pt x="2888" y="594"/>
                    </a:lnTo>
                    <a:lnTo>
                      <a:pt x="2888" y="588"/>
                    </a:lnTo>
                    <a:lnTo>
                      <a:pt x="2888" y="588"/>
                    </a:lnTo>
                    <a:lnTo>
                      <a:pt x="2888" y="588"/>
                    </a:lnTo>
                    <a:lnTo>
                      <a:pt x="2888" y="582"/>
                    </a:lnTo>
                    <a:lnTo>
                      <a:pt x="2888" y="582"/>
                    </a:lnTo>
                    <a:lnTo>
                      <a:pt x="2888" y="582"/>
                    </a:lnTo>
                    <a:lnTo>
                      <a:pt x="2888" y="576"/>
                    </a:lnTo>
                    <a:lnTo>
                      <a:pt x="2888" y="576"/>
                    </a:lnTo>
                    <a:lnTo>
                      <a:pt x="2888" y="576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0"/>
                    </a:lnTo>
                    <a:lnTo>
                      <a:pt x="2888" y="540"/>
                    </a:lnTo>
                    <a:lnTo>
                      <a:pt x="2888" y="540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74"/>
                    </a:lnTo>
                    <a:lnTo>
                      <a:pt x="2888" y="474"/>
                    </a:lnTo>
                    <a:lnTo>
                      <a:pt x="2888" y="474"/>
                    </a:lnTo>
                    <a:lnTo>
                      <a:pt x="2888" y="474"/>
                    </a:lnTo>
                    <a:lnTo>
                      <a:pt x="2888" y="468"/>
                    </a:lnTo>
                    <a:lnTo>
                      <a:pt x="2888" y="468"/>
                    </a:lnTo>
                    <a:lnTo>
                      <a:pt x="2888" y="468"/>
                    </a:lnTo>
                    <a:lnTo>
                      <a:pt x="2888" y="468"/>
                    </a:lnTo>
                    <a:lnTo>
                      <a:pt x="2888" y="462"/>
                    </a:lnTo>
                    <a:lnTo>
                      <a:pt x="2888" y="462"/>
                    </a:lnTo>
                    <a:lnTo>
                      <a:pt x="2888" y="462"/>
                    </a:lnTo>
                    <a:lnTo>
                      <a:pt x="2888" y="462"/>
                    </a:lnTo>
                    <a:lnTo>
                      <a:pt x="2888" y="462"/>
                    </a:lnTo>
                    <a:lnTo>
                      <a:pt x="2888" y="456"/>
                    </a:lnTo>
                    <a:lnTo>
                      <a:pt x="2888" y="456"/>
                    </a:lnTo>
                    <a:lnTo>
                      <a:pt x="2888" y="456"/>
                    </a:lnTo>
                    <a:lnTo>
                      <a:pt x="2888" y="456"/>
                    </a:lnTo>
                    <a:lnTo>
                      <a:pt x="2888" y="450"/>
                    </a:lnTo>
                    <a:lnTo>
                      <a:pt x="2888" y="450"/>
                    </a:lnTo>
                    <a:lnTo>
                      <a:pt x="2888" y="450"/>
                    </a:lnTo>
                    <a:lnTo>
                      <a:pt x="2888" y="450"/>
                    </a:lnTo>
                    <a:lnTo>
                      <a:pt x="2888" y="450"/>
                    </a:lnTo>
                    <a:lnTo>
                      <a:pt x="2888" y="444"/>
                    </a:lnTo>
                    <a:lnTo>
                      <a:pt x="2888" y="444"/>
                    </a:lnTo>
                    <a:lnTo>
                      <a:pt x="2888" y="444"/>
                    </a:lnTo>
                    <a:lnTo>
                      <a:pt x="2888" y="444"/>
                    </a:lnTo>
                    <a:lnTo>
                      <a:pt x="2888" y="444"/>
                    </a:lnTo>
                    <a:lnTo>
                      <a:pt x="2888" y="438"/>
                    </a:lnTo>
                    <a:lnTo>
                      <a:pt x="2888" y="438"/>
                    </a:lnTo>
                    <a:lnTo>
                      <a:pt x="2888" y="438"/>
                    </a:lnTo>
                    <a:lnTo>
                      <a:pt x="2888" y="438"/>
                    </a:lnTo>
                    <a:lnTo>
                      <a:pt x="2888" y="438"/>
                    </a:lnTo>
                    <a:lnTo>
                      <a:pt x="2888" y="432"/>
                    </a:lnTo>
                    <a:lnTo>
                      <a:pt x="2888" y="432"/>
                    </a:lnTo>
                    <a:lnTo>
                      <a:pt x="2888" y="432"/>
                    </a:lnTo>
                    <a:lnTo>
                      <a:pt x="2888" y="432"/>
                    </a:lnTo>
                    <a:lnTo>
                      <a:pt x="2888" y="432"/>
                    </a:lnTo>
                    <a:lnTo>
                      <a:pt x="2888" y="432"/>
                    </a:lnTo>
                    <a:lnTo>
                      <a:pt x="2888" y="426"/>
                    </a:lnTo>
                    <a:lnTo>
                      <a:pt x="2888" y="426"/>
                    </a:lnTo>
                    <a:lnTo>
                      <a:pt x="2888" y="426"/>
                    </a:lnTo>
                    <a:lnTo>
                      <a:pt x="2888" y="426"/>
                    </a:lnTo>
                    <a:lnTo>
                      <a:pt x="2888" y="426"/>
                    </a:lnTo>
                    <a:lnTo>
                      <a:pt x="2888" y="426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20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14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8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402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6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90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84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8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72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6"/>
                    </a:lnTo>
                    <a:lnTo>
                      <a:pt x="2888" y="360"/>
                    </a:lnTo>
                    <a:lnTo>
                      <a:pt x="2888" y="360"/>
                    </a:lnTo>
                    <a:lnTo>
                      <a:pt x="2888" y="360"/>
                    </a:lnTo>
                    <a:lnTo>
                      <a:pt x="2888" y="360"/>
                    </a:lnTo>
                    <a:lnTo>
                      <a:pt x="2888" y="360"/>
                    </a:lnTo>
                    <a:lnTo>
                      <a:pt x="2888" y="360"/>
                    </a:lnTo>
                    <a:lnTo>
                      <a:pt x="2888" y="354"/>
                    </a:lnTo>
                    <a:lnTo>
                      <a:pt x="2888" y="354"/>
                    </a:lnTo>
                    <a:lnTo>
                      <a:pt x="2888" y="354"/>
                    </a:lnTo>
                    <a:lnTo>
                      <a:pt x="2888" y="354"/>
                    </a:lnTo>
                    <a:lnTo>
                      <a:pt x="2888" y="348"/>
                    </a:lnTo>
                    <a:lnTo>
                      <a:pt x="2888" y="348"/>
                    </a:lnTo>
                    <a:lnTo>
                      <a:pt x="2888" y="348"/>
                    </a:lnTo>
                    <a:lnTo>
                      <a:pt x="2888" y="342"/>
                    </a:lnTo>
                    <a:lnTo>
                      <a:pt x="2888" y="342"/>
                    </a:lnTo>
                    <a:lnTo>
                      <a:pt x="2888" y="342"/>
                    </a:lnTo>
                    <a:lnTo>
                      <a:pt x="2888" y="336"/>
                    </a:lnTo>
                    <a:lnTo>
                      <a:pt x="2888" y="336"/>
                    </a:lnTo>
                    <a:lnTo>
                      <a:pt x="2888" y="336"/>
                    </a:lnTo>
                    <a:lnTo>
                      <a:pt x="2888" y="330"/>
                    </a:lnTo>
                    <a:lnTo>
                      <a:pt x="2888" y="330"/>
                    </a:lnTo>
                    <a:lnTo>
                      <a:pt x="2888" y="324"/>
                    </a:lnTo>
                    <a:lnTo>
                      <a:pt x="2888" y="324"/>
                    </a:lnTo>
                    <a:lnTo>
                      <a:pt x="2888" y="318"/>
                    </a:lnTo>
                    <a:lnTo>
                      <a:pt x="2888" y="318"/>
                    </a:lnTo>
                    <a:lnTo>
                      <a:pt x="2888" y="312"/>
                    </a:lnTo>
                    <a:lnTo>
                      <a:pt x="2888" y="312"/>
                    </a:lnTo>
                    <a:lnTo>
                      <a:pt x="2888" y="306"/>
                    </a:lnTo>
                    <a:lnTo>
                      <a:pt x="2888" y="300"/>
                    </a:lnTo>
                    <a:lnTo>
                      <a:pt x="2888" y="300"/>
                    </a:lnTo>
                    <a:lnTo>
                      <a:pt x="2888" y="294"/>
                    </a:lnTo>
                    <a:lnTo>
                      <a:pt x="2888" y="288"/>
                    </a:lnTo>
                    <a:lnTo>
                      <a:pt x="2888" y="282"/>
                    </a:lnTo>
                    <a:lnTo>
                      <a:pt x="2888" y="276"/>
                    </a:lnTo>
                    <a:lnTo>
                      <a:pt x="2888" y="270"/>
                    </a:lnTo>
                    <a:lnTo>
                      <a:pt x="2888" y="258"/>
                    </a:lnTo>
                    <a:lnTo>
                      <a:pt x="2888" y="252"/>
                    </a:lnTo>
                    <a:lnTo>
                      <a:pt x="2888" y="246"/>
                    </a:lnTo>
                    <a:lnTo>
                      <a:pt x="2888" y="234"/>
                    </a:lnTo>
                    <a:lnTo>
                      <a:pt x="2888" y="228"/>
                    </a:lnTo>
                    <a:lnTo>
                      <a:pt x="2888" y="210"/>
                    </a:lnTo>
                    <a:lnTo>
                      <a:pt x="2888" y="198"/>
                    </a:lnTo>
                    <a:lnTo>
                      <a:pt x="2888" y="186"/>
                    </a:lnTo>
                    <a:lnTo>
                      <a:pt x="2888" y="174"/>
                    </a:lnTo>
                    <a:lnTo>
                      <a:pt x="2888" y="156"/>
                    </a:lnTo>
                    <a:lnTo>
                      <a:pt x="2888" y="138"/>
                    </a:lnTo>
                    <a:lnTo>
                      <a:pt x="2888" y="120"/>
                    </a:lnTo>
                    <a:lnTo>
                      <a:pt x="2888" y="102"/>
                    </a:lnTo>
                    <a:lnTo>
                      <a:pt x="2888" y="78"/>
                    </a:lnTo>
                    <a:lnTo>
                      <a:pt x="2888" y="54"/>
                    </a:lnTo>
                    <a:lnTo>
                      <a:pt x="2888" y="30"/>
                    </a:lnTo>
                    <a:lnTo>
                      <a:pt x="2888" y="6"/>
                    </a:lnTo>
                    <a:lnTo>
                      <a:pt x="2888" y="942"/>
                    </a:lnTo>
                    <a:lnTo>
                      <a:pt x="2888" y="918"/>
                    </a:lnTo>
                    <a:lnTo>
                      <a:pt x="2888" y="894"/>
                    </a:lnTo>
                    <a:lnTo>
                      <a:pt x="2888" y="870"/>
                    </a:lnTo>
                    <a:lnTo>
                      <a:pt x="2888" y="846"/>
                    </a:lnTo>
                    <a:lnTo>
                      <a:pt x="2888" y="822"/>
                    </a:lnTo>
                    <a:lnTo>
                      <a:pt x="2888" y="804"/>
                    </a:lnTo>
                    <a:lnTo>
                      <a:pt x="2888" y="780"/>
                    </a:lnTo>
                    <a:lnTo>
                      <a:pt x="2888" y="762"/>
                    </a:lnTo>
                    <a:lnTo>
                      <a:pt x="2888" y="744"/>
                    </a:lnTo>
                    <a:lnTo>
                      <a:pt x="2888" y="726"/>
                    </a:lnTo>
                    <a:lnTo>
                      <a:pt x="2888" y="714"/>
                    </a:lnTo>
                    <a:lnTo>
                      <a:pt x="2888" y="696"/>
                    </a:lnTo>
                    <a:lnTo>
                      <a:pt x="2888" y="684"/>
                    </a:lnTo>
                    <a:lnTo>
                      <a:pt x="2888" y="672"/>
                    </a:lnTo>
                    <a:lnTo>
                      <a:pt x="2888" y="660"/>
                    </a:lnTo>
                    <a:lnTo>
                      <a:pt x="2888" y="654"/>
                    </a:lnTo>
                    <a:lnTo>
                      <a:pt x="2888" y="642"/>
                    </a:lnTo>
                    <a:lnTo>
                      <a:pt x="2888" y="636"/>
                    </a:lnTo>
                    <a:lnTo>
                      <a:pt x="2888" y="624"/>
                    </a:lnTo>
                    <a:lnTo>
                      <a:pt x="2888" y="618"/>
                    </a:lnTo>
                    <a:lnTo>
                      <a:pt x="2888" y="612"/>
                    </a:lnTo>
                    <a:lnTo>
                      <a:pt x="2888" y="606"/>
                    </a:lnTo>
                    <a:lnTo>
                      <a:pt x="2888" y="600"/>
                    </a:lnTo>
                    <a:lnTo>
                      <a:pt x="2888" y="594"/>
                    </a:lnTo>
                    <a:lnTo>
                      <a:pt x="2888" y="588"/>
                    </a:lnTo>
                    <a:lnTo>
                      <a:pt x="2888" y="582"/>
                    </a:lnTo>
                    <a:lnTo>
                      <a:pt x="2888" y="582"/>
                    </a:lnTo>
                    <a:lnTo>
                      <a:pt x="2888" y="576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64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0"/>
                    </a:lnTo>
                    <a:lnTo>
                      <a:pt x="2888" y="540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4" name="Rectangle 223"/>
              <p:cNvSpPr>
                <a:spLocks noChangeArrowheads="1"/>
              </p:cNvSpPr>
              <p:nvPr/>
            </p:nvSpPr>
            <p:spPr bwMode="auto">
              <a:xfrm>
                <a:off x="1720" y="1729"/>
                <a:ext cx="172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  <a:cs typeface="Arial" pitchFamily="34" charset="0"/>
                  </a:rPr>
                  <a:t>Q_X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5" name="Freeform 224"/>
              <p:cNvSpPr>
                <a:spLocks/>
              </p:cNvSpPr>
              <p:nvPr/>
            </p:nvSpPr>
            <p:spPr bwMode="auto">
              <a:xfrm>
                <a:off x="1510" y="757"/>
                <a:ext cx="2888" cy="960"/>
              </a:xfrm>
              <a:custGeom>
                <a:avLst/>
                <a:gdLst>
                  <a:gd name="T0" fmla="*/ 0 w 2888"/>
                  <a:gd name="T1" fmla="*/ 900 h 960"/>
                  <a:gd name="T2" fmla="*/ 0 w 2888"/>
                  <a:gd name="T3" fmla="*/ 852 h 960"/>
                  <a:gd name="T4" fmla="*/ 0 w 2888"/>
                  <a:gd name="T5" fmla="*/ 756 h 960"/>
                  <a:gd name="T6" fmla="*/ 0 w 2888"/>
                  <a:gd name="T7" fmla="*/ 696 h 960"/>
                  <a:gd name="T8" fmla="*/ 0 w 2888"/>
                  <a:gd name="T9" fmla="*/ 648 h 960"/>
                  <a:gd name="T10" fmla="*/ 0 w 2888"/>
                  <a:gd name="T11" fmla="*/ 588 h 960"/>
                  <a:gd name="T12" fmla="*/ 0 w 2888"/>
                  <a:gd name="T13" fmla="*/ 510 h 960"/>
                  <a:gd name="T14" fmla="*/ 0 w 2888"/>
                  <a:gd name="T15" fmla="*/ 462 h 960"/>
                  <a:gd name="T16" fmla="*/ 0 w 2888"/>
                  <a:gd name="T17" fmla="*/ 432 h 960"/>
                  <a:gd name="T18" fmla="*/ 0 w 2888"/>
                  <a:gd name="T19" fmla="*/ 414 h 960"/>
                  <a:gd name="T20" fmla="*/ 0 w 2888"/>
                  <a:gd name="T21" fmla="*/ 390 h 960"/>
                  <a:gd name="T22" fmla="*/ 0 w 2888"/>
                  <a:gd name="T23" fmla="*/ 360 h 960"/>
                  <a:gd name="T24" fmla="*/ 0 w 2888"/>
                  <a:gd name="T25" fmla="*/ 330 h 960"/>
                  <a:gd name="T26" fmla="*/ 0 w 2888"/>
                  <a:gd name="T27" fmla="*/ 294 h 960"/>
                  <a:gd name="T28" fmla="*/ 5 w 2888"/>
                  <a:gd name="T29" fmla="*/ 210 h 960"/>
                  <a:gd name="T30" fmla="*/ 94 w 2888"/>
                  <a:gd name="T31" fmla="*/ 102 h 960"/>
                  <a:gd name="T32" fmla="*/ 177 w 2888"/>
                  <a:gd name="T33" fmla="*/ 36 h 960"/>
                  <a:gd name="T34" fmla="*/ 266 w 2888"/>
                  <a:gd name="T35" fmla="*/ 942 h 960"/>
                  <a:gd name="T36" fmla="*/ 349 w 2888"/>
                  <a:gd name="T37" fmla="*/ 894 h 960"/>
                  <a:gd name="T38" fmla="*/ 438 w 2888"/>
                  <a:gd name="T39" fmla="*/ 810 h 960"/>
                  <a:gd name="T40" fmla="*/ 526 w 2888"/>
                  <a:gd name="T41" fmla="*/ 732 h 960"/>
                  <a:gd name="T42" fmla="*/ 609 w 2888"/>
                  <a:gd name="T43" fmla="*/ 594 h 960"/>
                  <a:gd name="T44" fmla="*/ 698 w 2888"/>
                  <a:gd name="T45" fmla="*/ 384 h 960"/>
                  <a:gd name="T46" fmla="*/ 781 w 2888"/>
                  <a:gd name="T47" fmla="*/ 234 h 960"/>
                  <a:gd name="T48" fmla="*/ 870 w 2888"/>
                  <a:gd name="T49" fmla="*/ 180 h 960"/>
                  <a:gd name="T50" fmla="*/ 959 w 2888"/>
                  <a:gd name="T51" fmla="*/ 150 h 960"/>
                  <a:gd name="T52" fmla="*/ 1042 w 2888"/>
                  <a:gd name="T53" fmla="*/ 132 h 960"/>
                  <a:gd name="T54" fmla="*/ 1131 w 2888"/>
                  <a:gd name="T55" fmla="*/ 90 h 960"/>
                  <a:gd name="T56" fmla="*/ 1214 w 2888"/>
                  <a:gd name="T57" fmla="*/ 54 h 960"/>
                  <a:gd name="T58" fmla="*/ 1303 w 2888"/>
                  <a:gd name="T59" fmla="*/ 954 h 960"/>
                  <a:gd name="T60" fmla="*/ 1386 w 2888"/>
                  <a:gd name="T61" fmla="*/ 846 h 960"/>
                  <a:gd name="T62" fmla="*/ 1474 w 2888"/>
                  <a:gd name="T63" fmla="*/ 636 h 960"/>
                  <a:gd name="T64" fmla="*/ 1563 w 2888"/>
                  <a:gd name="T65" fmla="*/ 504 h 960"/>
                  <a:gd name="T66" fmla="*/ 1646 w 2888"/>
                  <a:gd name="T67" fmla="*/ 438 h 960"/>
                  <a:gd name="T68" fmla="*/ 1735 w 2888"/>
                  <a:gd name="T69" fmla="*/ 396 h 960"/>
                  <a:gd name="T70" fmla="*/ 1818 w 2888"/>
                  <a:gd name="T71" fmla="*/ 354 h 960"/>
                  <a:gd name="T72" fmla="*/ 1907 w 2888"/>
                  <a:gd name="T73" fmla="*/ 330 h 960"/>
                  <a:gd name="T74" fmla="*/ 1990 w 2888"/>
                  <a:gd name="T75" fmla="*/ 306 h 960"/>
                  <a:gd name="T76" fmla="*/ 2079 w 2888"/>
                  <a:gd name="T77" fmla="*/ 258 h 960"/>
                  <a:gd name="T78" fmla="*/ 2168 w 2888"/>
                  <a:gd name="T79" fmla="*/ 144 h 960"/>
                  <a:gd name="T80" fmla="*/ 2251 w 2888"/>
                  <a:gd name="T81" fmla="*/ 900 h 960"/>
                  <a:gd name="T82" fmla="*/ 2340 w 2888"/>
                  <a:gd name="T83" fmla="*/ 738 h 960"/>
                  <a:gd name="T84" fmla="*/ 2423 w 2888"/>
                  <a:gd name="T85" fmla="*/ 642 h 960"/>
                  <a:gd name="T86" fmla="*/ 2511 w 2888"/>
                  <a:gd name="T87" fmla="*/ 564 h 960"/>
                  <a:gd name="T88" fmla="*/ 2600 w 2888"/>
                  <a:gd name="T89" fmla="*/ 498 h 960"/>
                  <a:gd name="T90" fmla="*/ 2683 w 2888"/>
                  <a:gd name="T91" fmla="*/ 456 h 960"/>
                  <a:gd name="T92" fmla="*/ 2772 w 2888"/>
                  <a:gd name="T93" fmla="*/ 396 h 960"/>
                  <a:gd name="T94" fmla="*/ 2855 w 2888"/>
                  <a:gd name="T95" fmla="*/ 300 h 960"/>
                  <a:gd name="T96" fmla="*/ 2888 w 2888"/>
                  <a:gd name="T97" fmla="*/ 198 h 960"/>
                  <a:gd name="T98" fmla="*/ 2888 w 2888"/>
                  <a:gd name="T99" fmla="*/ 150 h 960"/>
                  <a:gd name="T100" fmla="*/ 2888 w 2888"/>
                  <a:gd name="T101" fmla="*/ 126 h 960"/>
                  <a:gd name="T102" fmla="*/ 2888 w 2888"/>
                  <a:gd name="T103" fmla="*/ 96 h 960"/>
                  <a:gd name="T104" fmla="*/ 2888 w 2888"/>
                  <a:gd name="T105" fmla="*/ 66 h 960"/>
                  <a:gd name="T106" fmla="*/ 2888 w 2888"/>
                  <a:gd name="T107" fmla="*/ 48 h 960"/>
                  <a:gd name="T108" fmla="*/ 2888 w 2888"/>
                  <a:gd name="T109" fmla="*/ 24 h 960"/>
                  <a:gd name="T110" fmla="*/ 2888 w 2888"/>
                  <a:gd name="T111" fmla="*/ 942 h 960"/>
                  <a:gd name="T112" fmla="*/ 2888 w 2888"/>
                  <a:gd name="T113" fmla="*/ 870 h 960"/>
                  <a:gd name="T114" fmla="*/ 2888 w 2888"/>
                  <a:gd name="T115" fmla="*/ 804 h 960"/>
                  <a:gd name="T116" fmla="*/ 2888 w 2888"/>
                  <a:gd name="T117" fmla="*/ 750 h 960"/>
                  <a:gd name="T118" fmla="*/ 2888 w 2888"/>
                  <a:gd name="T119" fmla="*/ 696 h 960"/>
                  <a:gd name="T120" fmla="*/ 2888 w 2888"/>
                  <a:gd name="T121" fmla="*/ 600 h 960"/>
                  <a:gd name="T122" fmla="*/ 2888 w 2888"/>
                  <a:gd name="T123" fmla="*/ 552 h 960"/>
                  <a:gd name="T124" fmla="*/ 2888 w 2888"/>
                  <a:gd name="T125" fmla="*/ 498 h 9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888" h="960">
                    <a:moveTo>
                      <a:pt x="0" y="960"/>
                    </a:move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54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42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6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30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24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8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12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6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900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94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8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82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6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70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64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8"/>
                    </a:lnTo>
                    <a:lnTo>
                      <a:pt x="0" y="852"/>
                    </a:lnTo>
                    <a:lnTo>
                      <a:pt x="0" y="852"/>
                    </a:lnTo>
                    <a:lnTo>
                      <a:pt x="0" y="852"/>
                    </a:lnTo>
                    <a:lnTo>
                      <a:pt x="0" y="852"/>
                    </a:lnTo>
                    <a:lnTo>
                      <a:pt x="0" y="852"/>
                    </a:lnTo>
                    <a:lnTo>
                      <a:pt x="0" y="852"/>
                    </a:lnTo>
                    <a:lnTo>
                      <a:pt x="0" y="852"/>
                    </a:lnTo>
                    <a:lnTo>
                      <a:pt x="0" y="852"/>
                    </a:lnTo>
                    <a:lnTo>
                      <a:pt x="0" y="846"/>
                    </a:lnTo>
                    <a:lnTo>
                      <a:pt x="0" y="846"/>
                    </a:lnTo>
                    <a:lnTo>
                      <a:pt x="0" y="846"/>
                    </a:lnTo>
                    <a:lnTo>
                      <a:pt x="0" y="846"/>
                    </a:lnTo>
                    <a:lnTo>
                      <a:pt x="0" y="846"/>
                    </a:lnTo>
                    <a:lnTo>
                      <a:pt x="0" y="846"/>
                    </a:lnTo>
                    <a:lnTo>
                      <a:pt x="0" y="846"/>
                    </a:lnTo>
                    <a:lnTo>
                      <a:pt x="0" y="846"/>
                    </a:lnTo>
                    <a:lnTo>
                      <a:pt x="0" y="840"/>
                    </a:lnTo>
                    <a:lnTo>
                      <a:pt x="0" y="840"/>
                    </a:lnTo>
                    <a:lnTo>
                      <a:pt x="0" y="840"/>
                    </a:lnTo>
                    <a:lnTo>
                      <a:pt x="0" y="840"/>
                    </a:lnTo>
                    <a:lnTo>
                      <a:pt x="0" y="840"/>
                    </a:lnTo>
                    <a:lnTo>
                      <a:pt x="0" y="840"/>
                    </a:lnTo>
                    <a:lnTo>
                      <a:pt x="0" y="840"/>
                    </a:lnTo>
                    <a:lnTo>
                      <a:pt x="0" y="834"/>
                    </a:lnTo>
                    <a:lnTo>
                      <a:pt x="0" y="834"/>
                    </a:lnTo>
                    <a:lnTo>
                      <a:pt x="0" y="834"/>
                    </a:lnTo>
                    <a:lnTo>
                      <a:pt x="0" y="834"/>
                    </a:lnTo>
                    <a:lnTo>
                      <a:pt x="0" y="834"/>
                    </a:lnTo>
                    <a:lnTo>
                      <a:pt x="0" y="834"/>
                    </a:lnTo>
                    <a:lnTo>
                      <a:pt x="0" y="834"/>
                    </a:lnTo>
                    <a:lnTo>
                      <a:pt x="0" y="828"/>
                    </a:lnTo>
                    <a:lnTo>
                      <a:pt x="0" y="828"/>
                    </a:lnTo>
                    <a:lnTo>
                      <a:pt x="0" y="828"/>
                    </a:lnTo>
                    <a:lnTo>
                      <a:pt x="0" y="828"/>
                    </a:lnTo>
                    <a:lnTo>
                      <a:pt x="0" y="828"/>
                    </a:lnTo>
                    <a:lnTo>
                      <a:pt x="0" y="828"/>
                    </a:lnTo>
                    <a:lnTo>
                      <a:pt x="0" y="822"/>
                    </a:lnTo>
                    <a:lnTo>
                      <a:pt x="0" y="822"/>
                    </a:lnTo>
                    <a:lnTo>
                      <a:pt x="0" y="822"/>
                    </a:lnTo>
                    <a:lnTo>
                      <a:pt x="0" y="822"/>
                    </a:lnTo>
                    <a:lnTo>
                      <a:pt x="0" y="822"/>
                    </a:lnTo>
                    <a:lnTo>
                      <a:pt x="0" y="816"/>
                    </a:lnTo>
                    <a:lnTo>
                      <a:pt x="0" y="816"/>
                    </a:lnTo>
                    <a:lnTo>
                      <a:pt x="0" y="816"/>
                    </a:lnTo>
                    <a:lnTo>
                      <a:pt x="0" y="816"/>
                    </a:lnTo>
                    <a:lnTo>
                      <a:pt x="0" y="816"/>
                    </a:lnTo>
                    <a:lnTo>
                      <a:pt x="0" y="810"/>
                    </a:lnTo>
                    <a:lnTo>
                      <a:pt x="0" y="810"/>
                    </a:lnTo>
                    <a:lnTo>
                      <a:pt x="0" y="810"/>
                    </a:lnTo>
                    <a:lnTo>
                      <a:pt x="0" y="810"/>
                    </a:lnTo>
                    <a:lnTo>
                      <a:pt x="0" y="810"/>
                    </a:lnTo>
                    <a:lnTo>
                      <a:pt x="0" y="804"/>
                    </a:lnTo>
                    <a:lnTo>
                      <a:pt x="0" y="804"/>
                    </a:lnTo>
                    <a:lnTo>
                      <a:pt x="0" y="804"/>
                    </a:lnTo>
                    <a:lnTo>
                      <a:pt x="0" y="804"/>
                    </a:lnTo>
                    <a:lnTo>
                      <a:pt x="0" y="798"/>
                    </a:lnTo>
                    <a:lnTo>
                      <a:pt x="0" y="798"/>
                    </a:lnTo>
                    <a:lnTo>
                      <a:pt x="0" y="798"/>
                    </a:lnTo>
                    <a:lnTo>
                      <a:pt x="0" y="798"/>
                    </a:lnTo>
                    <a:lnTo>
                      <a:pt x="0" y="792"/>
                    </a:lnTo>
                    <a:lnTo>
                      <a:pt x="0" y="792"/>
                    </a:lnTo>
                    <a:lnTo>
                      <a:pt x="0" y="792"/>
                    </a:lnTo>
                    <a:lnTo>
                      <a:pt x="0" y="792"/>
                    </a:lnTo>
                    <a:lnTo>
                      <a:pt x="0" y="786"/>
                    </a:lnTo>
                    <a:lnTo>
                      <a:pt x="0" y="786"/>
                    </a:lnTo>
                    <a:lnTo>
                      <a:pt x="0" y="786"/>
                    </a:lnTo>
                    <a:lnTo>
                      <a:pt x="0" y="780"/>
                    </a:lnTo>
                    <a:lnTo>
                      <a:pt x="0" y="780"/>
                    </a:lnTo>
                    <a:lnTo>
                      <a:pt x="0" y="780"/>
                    </a:lnTo>
                    <a:lnTo>
                      <a:pt x="0" y="780"/>
                    </a:lnTo>
                    <a:lnTo>
                      <a:pt x="0" y="774"/>
                    </a:lnTo>
                    <a:lnTo>
                      <a:pt x="0" y="774"/>
                    </a:lnTo>
                    <a:lnTo>
                      <a:pt x="0" y="774"/>
                    </a:lnTo>
                    <a:lnTo>
                      <a:pt x="0" y="774"/>
                    </a:lnTo>
                    <a:lnTo>
                      <a:pt x="0" y="774"/>
                    </a:lnTo>
                    <a:lnTo>
                      <a:pt x="0" y="768"/>
                    </a:lnTo>
                    <a:lnTo>
                      <a:pt x="0" y="768"/>
                    </a:lnTo>
                    <a:lnTo>
                      <a:pt x="0" y="768"/>
                    </a:lnTo>
                    <a:lnTo>
                      <a:pt x="0" y="768"/>
                    </a:lnTo>
                    <a:lnTo>
                      <a:pt x="0" y="768"/>
                    </a:lnTo>
                    <a:lnTo>
                      <a:pt x="0" y="762"/>
                    </a:lnTo>
                    <a:lnTo>
                      <a:pt x="0" y="762"/>
                    </a:lnTo>
                    <a:lnTo>
                      <a:pt x="0" y="762"/>
                    </a:lnTo>
                    <a:lnTo>
                      <a:pt x="0" y="762"/>
                    </a:lnTo>
                    <a:lnTo>
                      <a:pt x="0" y="762"/>
                    </a:lnTo>
                    <a:lnTo>
                      <a:pt x="0" y="756"/>
                    </a:lnTo>
                    <a:lnTo>
                      <a:pt x="0" y="756"/>
                    </a:lnTo>
                    <a:lnTo>
                      <a:pt x="0" y="756"/>
                    </a:lnTo>
                    <a:lnTo>
                      <a:pt x="0" y="756"/>
                    </a:lnTo>
                    <a:lnTo>
                      <a:pt x="0" y="756"/>
                    </a:lnTo>
                    <a:lnTo>
                      <a:pt x="0" y="750"/>
                    </a:lnTo>
                    <a:lnTo>
                      <a:pt x="0" y="750"/>
                    </a:lnTo>
                    <a:lnTo>
                      <a:pt x="0" y="750"/>
                    </a:lnTo>
                    <a:lnTo>
                      <a:pt x="0" y="750"/>
                    </a:lnTo>
                    <a:lnTo>
                      <a:pt x="0" y="750"/>
                    </a:lnTo>
                    <a:lnTo>
                      <a:pt x="0" y="744"/>
                    </a:lnTo>
                    <a:lnTo>
                      <a:pt x="0" y="744"/>
                    </a:lnTo>
                    <a:lnTo>
                      <a:pt x="0" y="744"/>
                    </a:lnTo>
                    <a:lnTo>
                      <a:pt x="0" y="744"/>
                    </a:lnTo>
                    <a:lnTo>
                      <a:pt x="0" y="744"/>
                    </a:lnTo>
                    <a:lnTo>
                      <a:pt x="0" y="744"/>
                    </a:lnTo>
                    <a:lnTo>
                      <a:pt x="0" y="744"/>
                    </a:lnTo>
                    <a:lnTo>
                      <a:pt x="0" y="738"/>
                    </a:lnTo>
                    <a:lnTo>
                      <a:pt x="0" y="738"/>
                    </a:lnTo>
                    <a:lnTo>
                      <a:pt x="0" y="738"/>
                    </a:lnTo>
                    <a:lnTo>
                      <a:pt x="0" y="738"/>
                    </a:lnTo>
                    <a:lnTo>
                      <a:pt x="0" y="738"/>
                    </a:lnTo>
                    <a:lnTo>
                      <a:pt x="0" y="738"/>
                    </a:lnTo>
                    <a:lnTo>
                      <a:pt x="0" y="738"/>
                    </a:lnTo>
                    <a:lnTo>
                      <a:pt x="0" y="732"/>
                    </a:lnTo>
                    <a:lnTo>
                      <a:pt x="0" y="732"/>
                    </a:lnTo>
                    <a:lnTo>
                      <a:pt x="0" y="732"/>
                    </a:lnTo>
                    <a:lnTo>
                      <a:pt x="0" y="732"/>
                    </a:lnTo>
                    <a:lnTo>
                      <a:pt x="0" y="732"/>
                    </a:lnTo>
                    <a:lnTo>
                      <a:pt x="0" y="732"/>
                    </a:lnTo>
                    <a:lnTo>
                      <a:pt x="0" y="732"/>
                    </a:lnTo>
                    <a:lnTo>
                      <a:pt x="0" y="726"/>
                    </a:lnTo>
                    <a:lnTo>
                      <a:pt x="0" y="726"/>
                    </a:lnTo>
                    <a:lnTo>
                      <a:pt x="0" y="726"/>
                    </a:lnTo>
                    <a:lnTo>
                      <a:pt x="0" y="726"/>
                    </a:lnTo>
                    <a:lnTo>
                      <a:pt x="0" y="726"/>
                    </a:lnTo>
                    <a:lnTo>
                      <a:pt x="0" y="726"/>
                    </a:lnTo>
                    <a:lnTo>
                      <a:pt x="0" y="726"/>
                    </a:lnTo>
                    <a:lnTo>
                      <a:pt x="0" y="726"/>
                    </a:lnTo>
                    <a:lnTo>
                      <a:pt x="0" y="726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0" y="720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14"/>
                    </a:lnTo>
                    <a:lnTo>
                      <a:pt x="0" y="708"/>
                    </a:lnTo>
                    <a:lnTo>
                      <a:pt x="0" y="708"/>
                    </a:lnTo>
                    <a:lnTo>
                      <a:pt x="0" y="708"/>
                    </a:lnTo>
                    <a:lnTo>
                      <a:pt x="0" y="708"/>
                    </a:lnTo>
                    <a:lnTo>
                      <a:pt x="0" y="708"/>
                    </a:lnTo>
                    <a:lnTo>
                      <a:pt x="0" y="708"/>
                    </a:lnTo>
                    <a:lnTo>
                      <a:pt x="0" y="708"/>
                    </a:lnTo>
                    <a:lnTo>
                      <a:pt x="0" y="708"/>
                    </a:lnTo>
                    <a:lnTo>
                      <a:pt x="0" y="708"/>
                    </a:lnTo>
                    <a:lnTo>
                      <a:pt x="0" y="708"/>
                    </a:lnTo>
                    <a:lnTo>
                      <a:pt x="0" y="702"/>
                    </a:lnTo>
                    <a:lnTo>
                      <a:pt x="0" y="702"/>
                    </a:lnTo>
                    <a:lnTo>
                      <a:pt x="0" y="702"/>
                    </a:lnTo>
                    <a:lnTo>
                      <a:pt x="0" y="702"/>
                    </a:lnTo>
                    <a:lnTo>
                      <a:pt x="0" y="702"/>
                    </a:lnTo>
                    <a:lnTo>
                      <a:pt x="0" y="702"/>
                    </a:lnTo>
                    <a:lnTo>
                      <a:pt x="0" y="702"/>
                    </a:lnTo>
                    <a:lnTo>
                      <a:pt x="0" y="702"/>
                    </a:lnTo>
                    <a:lnTo>
                      <a:pt x="0" y="702"/>
                    </a:lnTo>
                    <a:lnTo>
                      <a:pt x="0" y="696"/>
                    </a:lnTo>
                    <a:lnTo>
                      <a:pt x="0" y="696"/>
                    </a:lnTo>
                    <a:lnTo>
                      <a:pt x="0" y="696"/>
                    </a:lnTo>
                    <a:lnTo>
                      <a:pt x="0" y="696"/>
                    </a:lnTo>
                    <a:lnTo>
                      <a:pt x="0" y="696"/>
                    </a:lnTo>
                    <a:lnTo>
                      <a:pt x="0" y="696"/>
                    </a:lnTo>
                    <a:lnTo>
                      <a:pt x="0" y="696"/>
                    </a:lnTo>
                    <a:lnTo>
                      <a:pt x="0" y="696"/>
                    </a:lnTo>
                    <a:lnTo>
                      <a:pt x="0" y="696"/>
                    </a:lnTo>
                    <a:lnTo>
                      <a:pt x="0" y="690"/>
                    </a:lnTo>
                    <a:lnTo>
                      <a:pt x="0" y="690"/>
                    </a:lnTo>
                    <a:lnTo>
                      <a:pt x="0" y="690"/>
                    </a:lnTo>
                    <a:lnTo>
                      <a:pt x="0" y="690"/>
                    </a:lnTo>
                    <a:lnTo>
                      <a:pt x="0" y="690"/>
                    </a:lnTo>
                    <a:lnTo>
                      <a:pt x="0" y="690"/>
                    </a:lnTo>
                    <a:lnTo>
                      <a:pt x="0" y="690"/>
                    </a:lnTo>
                    <a:lnTo>
                      <a:pt x="0" y="690"/>
                    </a:lnTo>
                    <a:lnTo>
                      <a:pt x="0" y="690"/>
                    </a:lnTo>
                    <a:lnTo>
                      <a:pt x="0" y="690"/>
                    </a:lnTo>
                    <a:lnTo>
                      <a:pt x="0" y="684"/>
                    </a:lnTo>
                    <a:lnTo>
                      <a:pt x="0" y="684"/>
                    </a:lnTo>
                    <a:lnTo>
                      <a:pt x="0" y="684"/>
                    </a:lnTo>
                    <a:lnTo>
                      <a:pt x="0" y="684"/>
                    </a:lnTo>
                    <a:lnTo>
                      <a:pt x="0" y="684"/>
                    </a:lnTo>
                    <a:lnTo>
                      <a:pt x="0" y="684"/>
                    </a:lnTo>
                    <a:lnTo>
                      <a:pt x="0" y="684"/>
                    </a:lnTo>
                    <a:lnTo>
                      <a:pt x="0" y="684"/>
                    </a:lnTo>
                    <a:lnTo>
                      <a:pt x="0" y="684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78"/>
                    </a:lnTo>
                    <a:lnTo>
                      <a:pt x="0" y="672"/>
                    </a:lnTo>
                    <a:lnTo>
                      <a:pt x="0" y="672"/>
                    </a:lnTo>
                    <a:lnTo>
                      <a:pt x="0" y="672"/>
                    </a:lnTo>
                    <a:lnTo>
                      <a:pt x="0" y="672"/>
                    </a:lnTo>
                    <a:lnTo>
                      <a:pt x="0" y="672"/>
                    </a:lnTo>
                    <a:lnTo>
                      <a:pt x="0" y="672"/>
                    </a:lnTo>
                    <a:lnTo>
                      <a:pt x="0" y="672"/>
                    </a:lnTo>
                    <a:lnTo>
                      <a:pt x="0" y="672"/>
                    </a:lnTo>
                    <a:lnTo>
                      <a:pt x="0" y="672"/>
                    </a:lnTo>
                    <a:lnTo>
                      <a:pt x="0" y="666"/>
                    </a:lnTo>
                    <a:lnTo>
                      <a:pt x="0" y="666"/>
                    </a:lnTo>
                    <a:lnTo>
                      <a:pt x="0" y="666"/>
                    </a:lnTo>
                    <a:lnTo>
                      <a:pt x="0" y="666"/>
                    </a:lnTo>
                    <a:lnTo>
                      <a:pt x="0" y="666"/>
                    </a:lnTo>
                    <a:lnTo>
                      <a:pt x="0" y="666"/>
                    </a:lnTo>
                    <a:lnTo>
                      <a:pt x="0" y="666"/>
                    </a:lnTo>
                    <a:lnTo>
                      <a:pt x="0" y="666"/>
                    </a:lnTo>
                    <a:lnTo>
                      <a:pt x="0" y="666"/>
                    </a:lnTo>
                    <a:lnTo>
                      <a:pt x="0" y="660"/>
                    </a:lnTo>
                    <a:lnTo>
                      <a:pt x="0" y="660"/>
                    </a:lnTo>
                    <a:lnTo>
                      <a:pt x="0" y="660"/>
                    </a:lnTo>
                    <a:lnTo>
                      <a:pt x="0" y="660"/>
                    </a:lnTo>
                    <a:lnTo>
                      <a:pt x="0" y="660"/>
                    </a:lnTo>
                    <a:lnTo>
                      <a:pt x="0" y="660"/>
                    </a:lnTo>
                    <a:lnTo>
                      <a:pt x="0" y="660"/>
                    </a:lnTo>
                    <a:lnTo>
                      <a:pt x="0" y="660"/>
                    </a:lnTo>
                    <a:lnTo>
                      <a:pt x="0" y="660"/>
                    </a:lnTo>
                    <a:lnTo>
                      <a:pt x="0" y="654"/>
                    </a:lnTo>
                    <a:lnTo>
                      <a:pt x="0" y="654"/>
                    </a:lnTo>
                    <a:lnTo>
                      <a:pt x="0" y="654"/>
                    </a:lnTo>
                    <a:lnTo>
                      <a:pt x="0" y="654"/>
                    </a:lnTo>
                    <a:lnTo>
                      <a:pt x="0" y="654"/>
                    </a:lnTo>
                    <a:lnTo>
                      <a:pt x="0" y="654"/>
                    </a:lnTo>
                    <a:lnTo>
                      <a:pt x="0" y="654"/>
                    </a:lnTo>
                    <a:lnTo>
                      <a:pt x="0" y="654"/>
                    </a:lnTo>
                    <a:lnTo>
                      <a:pt x="0" y="654"/>
                    </a:lnTo>
                    <a:lnTo>
                      <a:pt x="0" y="648"/>
                    </a:lnTo>
                    <a:lnTo>
                      <a:pt x="0" y="648"/>
                    </a:lnTo>
                    <a:lnTo>
                      <a:pt x="0" y="648"/>
                    </a:lnTo>
                    <a:lnTo>
                      <a:pt x="0" y="648"/>
                    </a:lnTo>
                    <a:lnTo>
                      <a:pt x="0" y="648"/>
                    </a:lnTo>
                    <a:lnTo>
                      <a:pt x="0" y="648"/>
                    </a:lnTo>
                    <a:lnTo>
                      <a:pt x="0" y="648"/>
                    </a:lnTo>
                    <a:lnTo>
                      <a:pt x="0" y="648"/>
                    </a:lnTo>
                    <a:lnTo>
                      <a:pt x="0" y="648"/>
                    </a:lnTo>
                    <a:lnTo>
                      <a:pt x="0" y="642"/>
                    </a:lnTo>
                    <a:lnTo>
                      <a:pt x="0" y="642"/>
                    </a:lnTo>
                    <a:lnTo>
                      <a:pt x="0" y="642"/>
                    </a:lnTo>
                    <a:lnTo>
                      <a:pt x="0" y="642"/>
                    </a:lnTo>
                    <a:lnTo>
                      <a:pt x="0" y="642"/>
                    </a:lnTo>
                    <a:lnTo>
                      <a:pt x="0" y="642"/>
                    </a:lnTo>
                    <a:lnTo>
                      <a:pt x="0" y="642"/>
                    </a:lnTo>
                    <a:lnTo>
                      <a:pt x="0" y="642"/>
                    </a:lnTo>
                    <a:lnTo>
                      <a:pt x="0" y="636"/>
                    </a:lnTo>
                    <a:lnTo>
                      <a:pt x="0" y="636"/>
                    </a:lnTo>
                    <a:lnTo>
                      <a:pt x="0" y="636"/>
                    </a:lnTo>
                    <a:lnTo>
                      <a:pt x="0" y="636"/>
                    </a:lnTo>
                    <a:lnTo>
                      <a:pt x="0" y="636"/>
                    </a:lnTo>
                    <a:lnTo>
                      <a:pt x="0" y="636"/>
                    </a:lnTo>
                    <a:lnTo>
                      <a:pt x="0" y="636"/>
                    </a:lnTo>
                    <a:lnTo>
                      <a:pt x="0" y="636"/>
                    </a:lnTo>
                    <a:lnTo>
                      <a:pt x="0" y="636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0" y="630"/>
                    </a:lnTo>
                    <a:lnTo>
                      <a:pt x="0" y="624"/>
                    </a:lnTo>
                    <a:lnTo>
                      <a:pt x="0" y="624"/>
                    </a:lnTo>
                    <a:lnTo>
                      <a:pt x="0" y="624"/>
                    </a:lnTo>
                    <a:lnTo>
                      <a:pt x="0" y="624"/>
                    </a:lnTo>
                    <a:lnTo>
                      <a:pt x="0" y="624"/>
                    </a:lnTo>
                    <a:lnTo>
                      <a:pt x="0" y="624"/>
                    </a:lnTo>
                    <a:lnTo>
                      <a:pt x="0" y="624"/>
                    </a:lnTo>
                    <a:lnTo>
                      <a:pt x="0" y="618"/>
                    </a:lnTo>
                    <a:lnTo>
                      <a:pt x="0" y="618"/>
                    </a:lnTo>
                    <a:lnTo>
                      <a:pt x="0" y="618"/>
                    </a:lnTo>
                    <a:lnTo>
                      <a:pt x="0" y="618"/>
                    </a:lnTo>
                    <a:lnTo>
                      <a:pt x="0" y="618"/>
                    </a:lnTo>
                    <a:lnTo>
                      <a:pt x="0" y="618"/>
                    </a:lnTo>
                    <a:lnTo>
                      <a:pt x="0" y="618"/>
                    </a:lnTo>
                    <a:lnTo>
                      <a:pt x="0" y="618"/>
                    </a:lnTo>
                    <a:lnTo>
                      <a:pt x="0" y="612"/>
                    </a:lnTo>
                    <a:lnTo>
                      <a:pt x="0" y="612"/>
                    </a:lnTo>
                    <a:lnTo>
                      <a:pt x="0" y="612"/>
                    </a:lnTo>
                    <a:lnTo>
                      <a:pt x="0" y="612"/>
                    </a:lnTo>
                    <a:lnTo>
                      <a:pt x="0" y="612"/>
                    </a:lnTo>
                    <a:lnTo>
                      <a:pt x="0" y="612"/>
                    </a:lnTo>
                    <a:lnTo>
                      <a:pt x="0" y="612"/>
                    </a:lnTo>
                    <a:lnTo>
                      <a:pt x="0" y="612"/>
                    </a:lnTo>
                    <a:lnTo>
                      <a:pt x="0" y="606"/>
                    </a:lnTo>
                    <a:lnTo>
                      <a:pt x="0" y="606"/>
                    </a:lnTo>
                    <a:lnTo>
                      <a:pt x="0" y="606"/>
                    </a:lnTo>
                    <a:lnTo>
                      <a:pt x="0" y="606"/>
                    </a:lnTo>
                    <a:lnTo>
                      <a:pt x="0" y="606"/>
                    </a:lnTo>
                    <a:lnTo>
                      <a:pt x="0" y="606"/>
                    </a:lnTo>
                    <a:lnTo>
                      <a:pt x="0" y="606"/>
                    </a:lnTo>
                    <a:lnTo>
                      <a:pt x="0" y="600"/>
                    </a:lnTo>
                    <a:lnTo>
                      <a:pt x="0" y="600"/>
                    </a:lnTo>
                    <a:lnTo>
                      <a:pt x="0" y="600"/>
                    </a:lnTo>
                    <a:lnTo>
                      <a:pt x="0" y="600"/>
                    </a:lnTo>
                    <a:lnTo>
                      <a:pt x="0" y="600"/>
                    </a:lnTo>
                    <a:lnTo>
                      <a:pt x="0" y="600"/>
                    </a:lnTo>
                    <a:lnTo>
                      <a:pt x="0" y="600"/>
                    </a:lnTo>
                    <a:lnTo>
                      <a:pt x="0" y="594"/>
                    </a:lnTo>
                    <a:lnTo>
                      <a:pt x="0" y="594"/>
                    </a:lnTo>
                    <a:lnTo>
                      <a:pt x="0" y="594"/>
                    </a:lnTo>
                    <a:lnTo>
                      <a:pt x="0" y="594"/>
                    </a:lnTo>
                    <a:lnTo>
                      <a:pt x="0" y="594"/>
                    </a:lnTo>
                    <a:lnTo>
                      <a:pt x="0" y="594"/>
                    </a:lnTo>
                    <a:lnTo>
                      <a:pt x="0" y="594"/>
                    </a:lnTo>
                    <a:lnTo>
                      <a:pt x="0" y="594"/>
                    </a:lnTo>
                    <a:lnTo>
                      <a:pt x="0" y="588"/>
                    </a:lnTo>
                    <a:lnTo>
                      <a:pt x="0" y="588"/>
                    </a:lnTo>
                    <a:lnTo>
                      <a:pt x="0" y="588"/>
                    </a:lnTo>
                    <a:lnTo>
                      <a:pt x="0" y="588"/>
                    </a:lnTo>
                    <a:lnTo>
                      <a:pt x="0" y="588"/>
                    </a:lnTo>
                    <a:lnTo>
                      <a:pt x="0" y="588"/>
                    </a:lnTo>
                    <a:lnTo>
                      <a:pt x="0" y="588"/>
                    </a:lnTo>
                    <a:lnTo>
                      <a:pt x="0" y="582"/>
                    </a:lnTo>
                    <a:lnTo>
                      <a:pt x="0" y="582"/>
                    </a:lnTo>
                    <a:lnTo>
                      <a:pt x="0" y="582"/>
                    </a:lnTo>
                    <a:lnTo>
                      <a:pt x="0" y="582"/>
                    </a:lnTo>
                    <a:lnTo>
                      <a:pt x="0" y="582"/>
                    </a:lnTo>
                    <a:lnTo>
                      <a:pt x="0" y="582"/>
                    </a:lnTo>
                    <a:lnTo>
                      <a:pt x="0" y="582"/>
                    </a:lnTo>
                    <a:lnTo>
                      <a:pt x="0" y="576"/>
                    </a:lnTo>
                    <a:lnTo>
                      <a:pt x="0" y="576"/>
                    </a:lnTo>
                    <a:lnTo>
                      <a:pt x="0" y="576"/>
                    </a:lnTo>
                    <a:lnTo>
                      <a:pt x="0" y="576"/>
                    </a:lnTo>
                    <a:lnTo>
                      <a:pt x="0" y="576"/>
                    </a:lnTo>
                    <a:lnTo>
                      <a:pt x="0" y="576"/>
                    </a:lnTo>
                    <a:lnTo>
                      <a:pt x="0" y="570"/>
                    </a:lnTo>
                    <a:lnTo>
                      <a:pt x="0" y="570"/>
                    </a:lnTo>
                    <a:lnTo>
                      <a:pt x="0" y="570"/>
                    </a:lnTo>
                    <a:lnTo>
                      <a:pt x="0" y="570"/>
                    </a:lnTo>
                    <a:lnTo>
                      <a:pt x="0" y="570"/>
                    </a:lnTo>
                    <a:lnTo>
                      <a:pt x="0" y="570"/>
                    </a:lnTo>
                    <a:lnTo>
                      <a:pt x="0" y="570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64"/>
                    </a:lnTo>
                    <a:lnTo>
                      <a:pt x="0" y="558"/>
                    </a:lnTo>
                    <a:lnTo>
                      <a:pt x="0" y="558"/>
                    </a:lnTo>
                    <a:lnTo>
                      <a:pt x="0" y="558"/>
                    </a:lnTo>
                    <a:lnTo>
                      <a:pt x="0" y="558"/>
                    </a:lnTo>
                    <a:lnTo>
                      <a:pt x="0" y="558"/>
                    </a:lnTo>
                    <a:lnTo>
                      <a:pt x="0" y="558"/>
                    </a:lnTo>
                    <a:lnTo>
                      <a:pt x="0" y="558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52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540"/>
                    </a:lnTo>
                    <a:lnTo>
                      <a:pt x="0" y="540"/>
                    </a:lnTo>
                    <a:lnTo>
                      <a:pt x="0" y="540"/>
                    </a:lnTo>
                    <a:lnTo>
                      <a:pt x="0" y="540"/>
                    </a:lnTo>
                    <a:lnTo>
                      <a:pt x="0" y="540"/>
                    </a:lnTo>
                    <a:lnTo>
                      <a:pt x="0" y="540"/>
                    </a:lnTo>
                    <a:lnTo>
                      <a:pt x="0" y="534"/>
                    </a:lnTo>
                    <a:lnTo>
                      <a:pt x="0" y="534"/>
                    </a:lnTo>
                    <a:lnTo>
                      <a:pt x="0" y="534"/>
                    </a:lnTo>
                    <a:lnTo>
                      <a:pt x="0" y="534"/>
                    </a:lnTo>
                    <a:lnTo>
                      <a:pt x="0" y="534"/>
                    </a:lnTo>
                    <a:lnTo>
                      <a:pt x="0" y="534"/>
                    </a:lnTo>
                    <a:lnTo>
                      <a:pt x="0" y="528"/>
                    </a:lnTo>
                    <a:lnTo>
                      <a:pt x="0" y="528"/>
                    </a:lnTo>
                    <a:lnTo>
                      <a:pt x="0" y="528"/>
                    </a:lnTo>
                    <a:lnTo>
                      <a:pt x="0" y="528"/>
                    </a:lnTo>
                    <a:lnTo>
                      <a:pt x="0" y="528"/>
                    </a:lnTo>
                    <a:lnTo>
                      <a:pt x="0" y="528"/>
                    </a:lnTo>
                    <a:lnTo>
                      <a:pt x="0" y="522"/>
                    </a:lnTo>
                    <a:lnTo>
                      <a:pt x="0" y="522"/>
                    </a:lnTo>
                    <a:lnTo>
                      <a:pt x="0" y="522"/>
                    </a:lnTo>
                    <a:lnTo>
                      <a:pt x="0" y="522"/>
                    </a:lnTo>
                    <a:lnTo>
                      <a:pt x="0" y="522"/>
                    </a:lnTo>
                    <a:lnTo>
                      <a:pt x="0" y="522"/>
                    </a:lnTo>
                    <a:lnTo>
                      <a:pt x="0" y="516"/>
                    </a:lnTo>
                    <a:lnTo>
                      <a:pt x="0" y="516"/>
                    </a:lnTo>
                    <a:lnTo>
                      <a:pt x="0" y="516"/>
                    </a:lnTo>
                    <a:lnTo>
                      <a:pt x="0" y="516"/>
                    </a:lnTo>
                    <a:lnTo>
                      <a:pt x="0" y="516"/>
                    </a:lnTo>
                    <a:lnTo>
                      <a:pt x="0" y="516"/>
                    </a:lnTo>
                    <a:lnTo>
                      <a:pt x="0" y="516"/>
                    </a:lnTo>
                    <a:lnTo>
                      <a:pt x="0" y="510"/>
                    </a:lnTo>
                    <a:lnTo>
                      <a:pt x="0" y="510"/>
                    </a:lnTo>
                    <a:lnTo>
                      <a:pt x="0" y="510"/>
                    </a:lnTo>
                    <a:lnTo>
                      <a:pt x="0" y="510"/>
                    </a:lnTo>
                    <a:lnTo>
                      <a:pt x="0" y="510"/>
                    </a:lnTo>
                    <a:lnTo>
                      <a:pt x="0" y="510"/>
                    </a:lnTo>
                    <a:lnTo>
                      <a:pt x="0" y="510"/>
                    </a:lnTo>
                    <a:lnTo>
                      <a:pt x="0" y="504"/>
                    </a:lnTo>
                    <a:lnTo>
                      <a:pt x="0" y="504"/>
                    </a:lnTo>
                    <a:lnTo>
                      <a:pt x="0" y="504"/>
                    </a:lnTo>
                    <a:lnTo>
                      <a:pt x="0" y="504"/>
                    </a:lnTo>
                    <a:lnTo>
                      <a:pt x="0" y="504"/>
                    </a:lnTo>
                    <a:lnTo>
                      <a:pt x="0" y="504"/>
                    </a:lnTo>
                    <a:lnTo>
                      <a:pt x="0" y="498"/>
                    </a:lnTo>
                    <a:lnTo>
                      <a:pt x="0" y="498"/>
                    </a:lnTo>
                    <a:lnTo>
                      <a:pt x="0" y="498"/>
                    </a:lnTo>
                    <a:lnTo>
                      <a:pt x="0" y="498"/>
                    </a:lnTo>
                    <a:lnTo>
                      <a:pt x="0" y="498"/>
                    </a:lnTo>
                    <a:lnTo>
                      <a:pt x="0" y="498"/>
                    </a:lnTo>
                    <a:lnTo>
                      <a:pt x="0" y="498"/>
                    </a:lnTo>
                    <a:lnTo>
                      <a:pt x="0" y="498"/>
                    </a:lnTo>
                    <a:lnTo>
                      <a:pt x="0" y="492"/>
                    </a:lnTo>
                    <a:lnTo>
                      <a:pt x="0" y="492"/>
                    </a:lnTo>
                    <a:lnTo>
                      <a:pt x="0" y="492"/>
                    </a:lnTo>
                    <a:lnTo>
                      <a:pt x="0" y="492"/>
                    </a:lnTo>
                    <a:lnTo>
                      <a:pt x="0" y="492"/>
                    </a:lnTo>
                    <a:lnTo>
                      <a:pt x="0" y="492"/>
                    </a:lnTo>
                    <a:lnTo>
                      <a:pt x="0" y="492"/>
                    </a:lnTo>
                    <a:lnTo>
                      <a:pt x="0" y="492"/>
                    </a:lnTo>
                    <a:lnTo>
                      <a:pt x="0" y="492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0" y="486"/>
                    </a:lnTo>
                    <a:lnTo>
                      <a:pt x="0" y="480"/>
                    </a:lnTo>
                    <a:lnTo>
                      <a:pt x="0" y="480"/>
                    </a:lnTo>
                    <a:lnTo>
                      <a:pt x="0" y="480"/>
                    </a:lnTo>
                    <a:lnTo>
                      <a:pt x="0" y="480"/>
                    </a:lnTo>
                    <a:lnTo>
                      <a:pt x="0" y="480"/>
                    </a:lnTo>
                    <a:lnTo>
                      <a:pt x="0" y="480"/>
                    </a:lnTo>
                    <a:lnTo>
                      <a:pt x="0" y="480"/>
                    </a:lnTo>
                    <a:lnTo>
                      <a:pt x="0" y="480"/>
                    </a:lnTo>
                    <a:lnTo>
                      <a:pt x="0" y="480"/>
                    </a:lnTo>
                    <a:lnTo>
                      <a:pt x="0" y="480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74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8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62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50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44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8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32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6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20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14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8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402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6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90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8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72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6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60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54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8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42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6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30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24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8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12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6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300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94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6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70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8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52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6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40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8"/>
                    </a:lnTo>
                    <a:lnTo>
                      <a:pt x="0" y="222"/>
                    </a:lnTo>
                    <a:lnTo>
                      <a:pt x="0" y="222"/>
                    </a:lnTo>
                    <a:lnTo>
                      <a:pt x="0" y="222"/>
                    </a:lnTo>
                    <a:lnTo>
                      <a:pt x="0" y="222"/>
                    </a:lnTo>
                    <a:lnTo>
                      <a:pt x="0" y="222"/>
                    </a:lnTo>
                    <a:lnTo>
                      <a:pt x="0" y="216"/>
                    </a:lnTo>
                    <a:lnTo>
                      <a:pt x="0" y="216"/>
                    </a:lnTo>
                    <a:lnTo>
                      <a:pt x="5" y="216"/>
                    </a:lnTo>
                    <a:lnTo>
                      <a:pt x="5" y="216"/>
                    </a:lnTo>
                    <a:lnTo>
                      <a:pt x="5" y="210"/>
                    </a:lnTo>
                    <a:lnTo>
                      <a:pt x="5" y="210"/>
                    </a:lnTo>
                    <a:lnTo>
                      <a:pt x="5" y="210"/>
                    </a:lnTo>
                    <a:lnTo>
                      <a:pt x="11" y="204"/>
                    </a:lnTo>
                    <a:lnTo>
                      <a:pt x="11" y="204"/>
                    </a:lnTo>
                    <a:lnTo>
                      <a:pt x="11" y="204"/>
                    </a:lnTo>
                    <a:lnTo>
                      <a:pt x="11" y="204"/>
                    </a:lnTo>
                    <a:lnTo>
                      <a:pt x="11" y="204"/>
                    </a:lnTo>
                    <a:lnTo>
                      <a:pt x="16" y="198"/>
                    </a:lnTo>
                    <a:lnTo>
                      <a:pt x="16" y="198"/>
                    </a:lnTo>
                    <a:lnTo>
                      <a:pt x="16" y="198"/>
                    </a:lnTo>
                    <a:lnTo>
                      <a:pt x="16" y="192"/>
                    </a:lnTo>
                    <a:lnTo>
                      <a:pt x="16" y="192"/>
                    </a:lnTo>
                    <a:lnTo>
                      <a:pt x="22" y="192"/>
                    </a:lnTo>
                    <a:lnTo>
                      <a:pt x="22" y="192"/>
                    </a:lnTo>
                    <a:lnTo>
                      <a:pt x="22" y="186"/>
                    </a:lnTo>
                    <a:lnTo>
                      <a:pt x="22" y="186"/>
                    </a:lnTo>
                    <a:lnTo>
                      <a:pt x="22" y="186"/>
                    </a:lnTo>
                    <a:lnTo>
                      <a:pt x="27" y="186"/>
                    </a:lnTo>
                    <a:lnTo>
                      <a:pt x="27" y="180"/>
                    </a:lnTo>
                    <a:lnTo>
                      <a:pt x="27" y="180"/>
                    </a:lnTo>
                    <a:lnTo>
                      <a:pt x="27" y="180"/>
                    </a:lnTo>
                    <a:lnTo>
                      <a:pt x="33" y="174"/>
                    </a:lnTo>
                    <a:lnTo>
                      <a:pt x="33" y="174"/>
                    </a:lnTo>
                    <a:lnTo>
                      <a:pt x="33" y="174"/>
                    </a:lnTo>
                    <a:lnTo>
                      <a:pt x="33" y="174"/>
                    </a:lnTo>
                    <a:lnTo>
                      <a:pt x="33" y="168"/>
                    </a:lnTo>
                    <a:lnTo>
                      <a:pt x="33" y="168"/>
                    </a:lnTo>
                    <a:lnTo>
                      <a:pt x="38" y="168"/>
                    </a:lnTo>
                    <a:lnTo>
                      <a:pt x="38" y="168"/>
                    </a:lnTo>
                    <a:lnTo>
                      <a:pt x="38" y="162"/>
                    </a:lnTo>
                    <a:lnTo>
                      <a:pt x="38" y="162"/>
                    </a:lnTo>
                    <a:lnTo>
                      <a:pt x="38" y="162"/>
                    </a:lnTo>
                    <a:lnTo>
                      <a:pt x="44" y="162"/>
                    </a:lnTo>
                    <a:lnTo>
                      <a:pt x="44" y="156"/>
                    </a:lnTo>
                    <a:lnTo>
                      <a:pt x="44" y="156"/>
                    </a:lnTo>
                    <a:lnTo>
                      <a:pt x="44" y="156"/>
                    </a:lnTo>
                    <a:lnTo>
                      <a:pt x="44" y="156"/>
                    </a:lnTo>
                    <a:lnTo>
                      <a:pt x="49" y="156"/>
                    </a:lnTo>
                    <a:lnTo>
                      <a:pt x="49" y="150"/>
                    </a:lnTo>
                    <a:lnTo>
                      <a:pt x="49" y="150"/>
                    </a:lnTo>
                    <a:lnTo>
                      <a:pt x="49" y="150"/>
                    </a:lnTo>
                    <a:lnTo>
                      <a:pt x="49" y="150"/>
                    </a:lnTo>
                    <a:lnTo>
                      <a:pt x="55" y="144"/>
                    </a:lnTo>
                    <a:lnTo>
                      <a:pt x="55" y="144"/>
                    </a:lnTo>
                    <a:lnTo>
                      <a:pt x="55" y="144"/>
                    </a:lnTo>
                    <a:lnTo>
                      <a:pt x="55" y="144"/>
                    </a:lnTo>
                    <a:lnTo>
                      <a:pt x="55" y="144"/>
                    </a:lnTo>
                    <a:lnTo>
                      <a:pt x="61" y="138"/>
                    </a:lnTo>
                    <a:lnTo>
                      <a:pt x="61" y="138"/>
                    </a:lnTo>
                    <a:lnTo>
                      <a:pt x="61" y="138"/>
                    </a:lnTo>
                    <a:lnTo>
                      <a:pt x="61" y="138"/>
                    </a:lnTo>
                    <a:lnTo>
                      <a:pt x="61" y="132"/>
                    </a:lnTo>
                    <a:lnTo>
                      <a:pt x="66" y="132"/>
                    </a:lnTo>
                    <a:lnTo>
                      <a:pt x="66" y="132"/>
                    </a:lnTo>
                    <a:lnTo>
                      <a:pt x="66" y="132"/>
                    </a:lnTo>
                    <a:lnTo>
                      <a:pt x="66" y="132"/>
                    </a:lnTo>
                    <a:lnTo>
                      <a:pt x="66" y="126"/>
                    </a:lnTo>
                    <a:lnTo>
                      <a:pt x="66" y="126"/>
                    </a:lnTo>
                    <a:lnTo>
                      <a:pt x="72" y="126"/>
                    </a:lnTo>
                    <a:lnTo>
                      <a:pt x="72" y="126"/>
                    </a:lnTo>
                    <a:lnTo>
                      <a:pt x="72" y="126"/>
                    </a:lnTo>
                    <a:lnTo>
                      <a:pt x="72" y="120"/>
                    </a:lnTo>
                    <a:lnTo>
                      <a:pt x="72" y="120"/>
                    </a:lnTo>
                    <a:lnTo>
                      <a:pt x="77" y="120"/>
                    </a:lnTo>
                    <a:lnTo>
                      <a:pt x="77" y="120"/>
                    </a:lnTo>
                    <a:lnTo>
                      <a:pt x="77" y="114"/>
                    </a:lnTo>
                    <a:lnTo>
                      <a:pt x="77" y="114"/>
                    </a:lnTo>
                    <a:lnTo>
                      <a:pt x="77" y="114"/>
                    </a:lnTo>
                    <a:lnTo>
                      <a:pt x="83" y="114"/>
                    </a:lnTo>
                    <a:lnTo>
                      <a:pt x="83" y="114"/>
                    </a:lnTo>
                    <a:lnTo>
                      <a:pt x="83" y="114"/>
                    </a:lnTo>
                    <a:lnTo>
                      <a:pt x="83" y="108"/>
                    </a:lnTo>
                    <a:lnTo>
                      <a:pt x="83" y="108"/>
                    </a:lnTo>
                    <a:lnTo>
                      <a:pt x="88" y="108"/>
                    </a:lnTo>
                    <a:lnTo>
                      <a:pt x="88" y="108"/>
                    </a:lnTo>
                    <a:lnTo>
                      <a:pt x="88" y="102"/>
                    </a:lnTo>
                    <a:lnTo>
                      <a:pt x="88" y="102"/>
                    </a:lnTo>
                    <a:lnTo>
                      <a:pt x="94" y="102"/>
                    </a:lnTo>
                    <a:lnTo>
                      <a:pt x="94" y="102"/>
                    </a:lnTo>
                    <a:lnTo>
                      <a:pt x="94" y="102"/>
                    </a:lnTo>
                    <a:lnTo>
                      <a:pt x="94" y="102"/>
                    </a:lnTo>
                    <a:lnTo>
                      <a:pt x="94" y="96"/>
                    </a:lnTo>
                    <a:lnTo>
                      <a:pt x="99" y="96"/>
                    </a:lnTo>
                    <a:lnTo>
                      <a:pt x="99" y="96"/>
                    </a:lnTo>
                    <a:lnTo>
                      <a:pt x="99" y="96"/>
                    </a:lnTo>
                    <a:lnTo>
                      <a:pt x="99" y="96"/>
                    </a:lnTo>
                    <a:lnTo>
                      <a:pt x="99" y="96"/>
                    </a:lnTo>
                    <a:lnTo>
                      <a:pt x="105" y="90"/>
                    </a:lnTo>
                    <a:lnTo>
                      <a:pt x="105" y="90"/>
                    </a:lnTo>
                    <a:lnTo>
                      <a:pt x="105" y="90"/>
                    </a:lnTo>
                    <a:lnTo>
                      <a:pt x="105" y="90"/>
                    </a:lnTo>
                    <a:lnTo>
                      <a:pt x="105" y="90"/>
                    </a:lnTo>
                    <a:lnTo>
                      <a:pt x="110" y="90"/>
                    </a:lnTo>
                    <a:lnTo>
                      <a:pt x="110" y="84"/>
                    </a:lnTo>
                    <a:lnTo>
                      <a:pt x="110" y="84"/>
                    </a:lnTo>
                    <a:lnTo>
                      <a:pt x="110" y="84"/>
                    </a:lnTo>
                    <a:lnTo>
                      <a:pt x="110" y="84"/>
                    </a:lnTo>
                    <a:lnTo>
                      <a:pt x="110" y="84"/>
                    </a:lnTo>
                    <a:lnTo>
                      <a:pt x="116" y="84"/>
                    </a:lnTo>
                    <a:lnTo>
                      <a:pt x="116" y="78"/>
                    </a:lnTo>
                    <a:lnTo>
                      <a:pt x="116" y="78"/>
                    </a:lnTo>
                    <a:lnTo>
                      <a:pt x="116" y="78"/>
                    </a:lnTo>
                    <a:lnTo>
                      <a:pt x="116" y="78"/>
                    </a:lnTo>
                    <a:lnTo>
                      <a:pt x="122" y="78"/>
                    </a:lnTo>
                    <a:lnTo>
                      <a:pt x="122" y="78"/>
                    </a:lnTo>
                    <a:lnTo>
                      <a:pt x="122" y="78"/>
                    </a:lnTo>
                    <a:lnTo>
                      <a:pt x="122" y="72"/>
                    </a:lnTo>
                    <a:lnTo>
                      <a:pt x="122" y="72"/>
                    </a:lnTo>
                    <a:lnTo>
                      <a:pt x="127" y="72"/>
                    </a:lnTo>
                    <a:lnTo>
                      <a:pt x="127" y="72"/>
                    </a:lnTo>
                    <a:lnTo>
                      <a:pt x="127" y="72"/>
                    </a:lnTo>
                    <a:lnTo>
                      <a:pt x="127" y="72"/>
                    </a:lnTo>
                    <a:lnTo>
                      <a:pt x="127" y="66"/>
                    </a:lnTo>
                    <a:lnTo>
                      <a:pt x="133" y="66"/>
                    </a:lnTo>
                    <a:lnTo>
                      <a:pt x="133" y="66"/>
                    </a:lnTo>
                    <a:lnTo>
                      <a:pt x="133" y="66"/>
                    </a:lnTo>
                    <a:lnTo>
                      <a:pt x="133" y="66"/>
                    </a:lnTo>
                    <a:lnTo>
                      <a:pt x="133" y="66"/>
                    </a:lnTo>
                    <a:lnTo>
                      <a:pt x="138" y="66"/>
                    </a:lnTo>
                    <a:lnTo>
                      <a:pt x="138" y="60"/>
                    </a:lnTo>
                    <a:lnTo>
                      <a:pt x="138" y="60"/>
                    </a:lnTo>
                    <a:lnTo>
                      <a:pt x="138" y="60"/>
                    </a:lnTo>
                    <a:lnTo>
                      <a:pt x="138" y="60"/>
                    </a:lnTo>
                    <a:lnTo>
                      <a:pt x="144" y="60"/>
                    </a:lnTo>
                    <a:lnTo>
                      <a:pt x="144" y="60"/>
                    </a:lnTo>
                    <a:lnTo>
                      <a:pt x="144" y="60"/>
                    </a:lnTo>
                    <a:lnTo>
                      <a:pt x="144" y="60"/>
                    </a:lnTo>
                    <a:lnTo>
                      <a:pt x="144" y="54"/>
                    </a:lnTo>
                    <a:lnTo>
                      <a:pt x="149" y="54"/>
                    </a:lnTo>
                    <a:lnTo>
                      <a:pt x="149" y="54"/>
                    </a:lnTo>
                    <a:lnTo>
                      <a:pt x="149" y="54"/>
                    </a:lnTo>
                    <a:lnTo>
                      <a:pt x="149" y="54"/>
                    </a:lnTo>
                    <a:lnTo>
                      <a:pt x="149" y="54"/>
                    </a:lnTo>
                    <a:lnTo>
                      <a:pt x="149" y="54"/>
                    </a:lnTo>
                    <a:lnTo>
                      <a:pt x="155" y="48"/>
                    </a:lnTo>
                    <a:lnTo>
                      <a:pt x="155" y="48"/>
                    </a:lnTo>
                    <a:lnTo>
                      <a:pt x="155" y="48"/>
                    </a:lnTo>
                    <a:lnTo>
                      <a:pt x="155" y="48"/>
                    </a:lnTo>
                    <a:lnTo>
                      <a:pt x="155" y="48"/>
                    </a:lnTo>
                    <a:lnTo>
                      <a:pt x="160" y="48"/>
                    </a:lnTo>
                    <a:lnTo>
                      <a:pt x="160" y="48"/>
                    </a:lnTo>
                    <a:lnTo>
                      <a:pt x="160" y="48"/>
                    </a:lnTo>
                    <a:lnTo>
                      <a:pt x="160" y="42"/>
                    </a:lnTo>
                    <a:lnTo>
                      <a:pt x="160" y="42"/>
                    </a:lnTo>
                    <a:lnTo>
                      <a:pt x="166" y="42"/>
                    </a:lnTo>
                    <a:lnTo>
                      <a:pt x="166" y="42"/>
                    </a:lnTo>
                    <a:lnTo>
                      <a:pt x="166" y="42"/>
                    </a:lnTo>
                    <a:lnTo>
                      <a:pt x="166" y="42"/>
                    </a:lnTo>
                    <a:lnTo>
                      <a:pt x="166" y="42"/>
                    </a:lnTo>
                    <a:lnTo>
                      <a:pt x="171" y="42"/>
                    </a:lnTo>
                    <a:lnTo>
                      <a:pt x="171" y="42"/>
                    </a:lnTo>
                    <a:lnTo>
                      <a:pt x="171" y="36"/>
                    </a:lnTo>
                    <a:lnTo>
                      <a:pt x="171" y="36"/>
                    </a:lnTo>
                    <a:lnTo>
                      <a:pt x="171" y="36"/>
                    </a:lnTo>
                    <a:lnTo>
                      <a:pt x="177" y="36"/>
                    </a:lnTo>
                    <a:lnTo>
                      <a:pt x="177" y="36"/>
                    </a:lnTo>
                    <a:lnTo>
                      <a:pt x="177" y="36"/>
                    </a:lnTo>
                    <a:lnTo>
                      <a:pt x="177" y="36"/>
                    </a:lnTo>
                    <a:lnTo>
                      <a:pt x="177" y="36"/>
                    </a:lnTo>
                    <a:lnTo>
                      <a:pt x="183" y="30"/>
                    </a:lnTo>
                    <a:lnTo>
                      <a:pt x="183" y="30"/>
                    </a:lnTo>
                    <a:lnTo>
                      <a:pt x="183" y="30"/>
                    </a:lnTo>
                    <a:lnTo>
                      <a:pt x="183" y="30"/>
                    </a:lnTo>
                    <a:lnTo>
                      <a:pt x="183" y="30"/>
                    </a:lnTo>
                    <a:lnTo>
                      <a:pt x="188" y="30"/>
                    </a:lnTo>
                    <a:lnTo>
                      <a:pt x="188" y="30"/>
                    </a:lnTo>
                    <a:lnTo>
                      <a:pt x="188" y="30"/>
                    </a:lnTo>
                    <a:lnTo>
                      <a:pt x="188" y="30"/>
                    </a:lnTo>
                    <a:lnTo>
                      <a:pt x="188" y="24"/>
                    </a:lnTo>
                    <a:lnTo>
                      <a:pt x="194" y="24"/>
                    </a:lnTo>
                    <a:lnTo>
                      <a:pt x="194" y="24"/>
                    </a:lnTo>
                    <a:lnTo>
                      <a:pt x="194" y="24"/>
                    </a:lnTo>
                    <a:lnTo>
                      <a:pt x="194" y="24"/>
                    </a:lnTo>
                    <a:lnTo>
                      <a:pt x="199" y="24"/>
                    </a:lnTo>
                    <a:lnTo>
                      <a:pt x="199" y="24"/>
                    </a:lnTo>
                    <a:lnTo>
                      <a:pt x="199" y="24"/>
                    </a:lnTo>
                    <a:lnTo>
                      <a:pt x="199" y="18"/>
                    </a:lnTo>
                    <a:lnTo>
                      <a:pt x="199" y="18"/>
                    </a:lnTo>
                    <a:lnTo>
                      <a:pt x="205" y="18"/>
                    </a:lnTo>
                    <a:lnTo>
                      <a:pt x="205" y="18"/>
                    </a:lnTo>
                    <a:lnTo>
                      <a:pt x="205" y="18"/>
                    </a:lnTo>
                    <a:lnTo>
                      <a:pt x="205" y="18"/>
                    </a:lnTo>
                    <a:lnTo>
                      <a:pt x="205" y="18"/>
                    </a:lnTo>
                    <a:lnTo>
                      <a:pt x="205" y="18"/>
                    </a:lnTo>
                    <a:lnTo>
                      <a:pt x="210" y="18"/>
                    </a:lnTo>
                    <a:lnTo>
                      <a:pt x="210" y="12"/>
                    </a:lnTo>
                    <a:lnTo>
                      <a:pt x="210" y="12"/>
                    </a:lnTo>
                    <a:lnTo>
                      <a:pt x="210" y="12"/>
                    </a:lnTo>
                    <a:lnTo>
                      <a:pt x="210" y="12"/>
                    </a:lnTo>
                    <a:lnTo>
                      <a:pt x="216" y="12"/>
                    </a:lnTo>
                    <a:lnTo>
                      <a:pt x="216" y="12"/>
                    </a:lnTo>
                    <a:lnTo>
                      <a:pt x="216" y="12"/>
                    </a:lnTo>
                    <a:lnTo>
                      <a:pt x="216" y="12"/>
                    </a:lnTo>
                    <a:lnTo>
                      <a:pt x="216" y="12"/>
                    </a:lnTo>
                    <a:lnTo>
                      <a:pt x="221" y="6"/>
                    </a:lnTo>
                    <a:lnTo>
                      <a:pt x="221" y="6"/>
                    </a:lnTo>
                    <a:lnTo>
                      <a:pt x="221" y="6"/>
                    </a:lnTo>
                    <a:lnTo>
                      <a:pt x="221" y="6"/>
                    </a:lnTo>
                    <a:lnTo>
                      <a:pt x="221" y="6"/>
                    </a:lnTo>
                    <a:lnTo>
                      <a:pt x="227" y="6"/>
                    </a:lnTo>
                    <a:lnTo>
                      <a:pt x="227" y="6"/>
                    </a:lnTo>
                    <a:lnTo>
                      <a:pt x="227" y="6"/>
                    </a:lnTo>
                    <a:lnTo>
                      <a:pt x="227" y="6"/>
                    </a:lnTo>
                    <a:lnTo>
                      <a:pt x="227" y="6"/>
                    </a:lnTo>
                    <a:lnTo>
                      <a:pt x="232" y="0"/>
                    </a:lnTo>
                    <a:lnTo>
                      <a:pt x="232" y="0"/>
                    </a:lnTo>
                    <a:lnTo>
                      <a:pt x="232" y="0"/>
                    </a:lnTo>
                    <a:lnTo>
                      <a:pt x="232" y="0"/>
                    </a:lnTo>
                    <a:lnTo>
                      <a:pt x="232" y="0"/>
                    </a:lnTo>
                    <a:lnTo>
                      <a:pt x="238" y="0"/>
                    </a:lnTo>
                    <a:lnTo>
                      <a:pt x="238" y="0"/>
                    </a:lnTo>
                    <a:lnTo>
                      <a:pt x="238" y="0"/>
                    </a:lnTo>
                    <a:lnTo>
                      <a:pt x="238" y="0"/>
                    </a:lnTo>
                    <a:lnTo>
                      <a:pt x="238" y="0"/>
                    </a:lnTo>
                    <a:lnTo>
                      <a:pt x="244" y="954"/>
                    </a:lnTo>
                    <a:lnTo>
                      <a:pt x="244" y="954"/>
                    </a:lnTo>
                    <a:lnTo>
                      <a:pt x="244" y="954"/>
                    </a:lnTo>
                    <a:lnTo>
                      <a:pt x="244" y="954"/>
                    </a:lnTo>
                    <a:lnTo>
                      <a:pt x="244" y="954"/>
                    </a:lnTo>
                    <a:lnTo>
                      <a:pt x="249" y="954"/>
                    </a:lnTo>
                    <a:lnTo>
                      <a:pt x="249" y="954"/>
                    </a:lnTo>
                    <a:lnTo>
                      <a:pt x="249" y="954"/>
                    </a:lnTo>
                    <a:lnTo>
                      <a:pt x="249" y="954"/>
                    </a:lnTo>
                    <a:lnTo>
                      <a:pt x="249" y="954"/>
                    </a:lnTo>
                    <a:lnTo>
                      <a:pt x="255" y="954"/>
                    </a:lnTo>
                    <a:lnTo>
                      <a:pt x="255" y="948"/>
                    </a:lnTo>
                    <a:lnTo>
                      <a:pt x="255" y="948"/>
                    </a:lnTo>
                    <a:lnTo>
                      <a:pt x="255" y="948"/>
                    </a:lnTo>
                    <a:lnTo>
                      <a:pt x="255" y="948"/>
                    </a:lnTo>
                    <a:lnTo>
                      <a:pt x="260" y="948"/>
                    </a:lnTo>
                    <a:lnTo>
                      <a:pt x="260" y="948"/>
                    </a:lnTo>
                    <a:lnTo>
                      <a:pt x="260" y="948"/>
                    </a:lnTo>
                    <a:lnTo>
                      <a:pt x="260" y="948"/>
                    </a:lnTo>
                    <a:lnTo>
                      <a:pt x="260" y="948"/>
                    </a:lnTo>
                    <a:lnTo>
                      <a:pt x="266" y="948"/>
                    </a:lnTo>
                    <a:lnTo>
                      <a:pt x="266" y="948"/>
                    </a:lnTo>
                    <a:lnTo>
                      <a:pt x="266" y="942"/>
                    </a:lnTo>
                    <a:lnTo>
                      <a:pt x="266" y="942"/>
                    </a:lnTo>
                    <a:lnTo>
                      <a:pt x="266" y="942"/>
                    </a:lnTo>
                    <a:lnTo>
                      <a:pt x="266" y="942"/>
                    </a:lnTo>
                    <a:lnTo>
                      <a:pt x="271" y="942"/>
                    </a:lnTo>
                    <a:lnTo>
                      <a:pt x="271" y="942"/>
                    </a:lnTo>
                    <a:lnTo>
                      <a:pt x="271" y="942"/>
                    </a:lnTo>
                    <a:lnTo>
                      <a:pt x="271" y="942"/>
                    </a:lnTo>
                    <a:lnTo>
                      <a:pt x="271" y="942"/>
                    </a:lnTo>
                    <a:lnTo>
                      <a:pt x="277" y="942"/>
                    </a:lnTo>
                    <a:lnTo>
                      <a:pt x="277" y="942"/>
                    </a:lnTo>
                    <a:lnTo>
                      <a:pt x="277" y="936"/>
                    </a:lnTo>
                    <a:lnTo>
                      <a:pt x="277" y="936"/>
                    </a:lnTo>
                    <a:lnTo>
                      <a:pt x="277" y="936"/>
                    </a:lnTo>
                    <a:lnTo>
                      <a:pt x="282" y="936"/>
                    </a:lnTo>
                    <a:lnTo>
                      <a:pt x="282" y="936"/>
                    </a:lnTo>
                    <a:lnTo>
                      <a:pt x="282" y="936"/>
                    </a:lnTo>
                    <a:lnTo>
                      <a:pt x="282" y="936"/>
                    </a:lnTo>
                    <a:lnTo>
                      <a:pt x="282" y="936"/>
                    </a:lnTo>
                    <a:lnTo>
                      <a:pt x="288" y="936"/>
                    </a:lnTo>
                    <a:lnTo>
                      <a:pt x="288" y="936"/>
                    </a:lnTo>
                    <a:lnTo>
                      <a:pt x="288" y="936"/>
                    </a:lnTo>
                    <a:lnTo>
                      <a:pt x="288" y="936"/>
                    </a:lnTo>
                    <a:lnTo>
                      <a:pt x="288" y="936"/>
                    </a:lnTo>
                    <a:lnTo>
                      <a:pt x="288" y="930"/>
                    </a:lnTo>
                    <a:lnTo>
                      <a:pt x="293" y="930"/>
                    </a:lnTo>
                    <a:lnTo>
                      <a:pt x="293" y="930"/>
                    </a:lnTo>
                    <a:lnTo>
                      <a:pt x="293" y="930"/>
                    </a:lnTo>
                    <a:lnTo>
                      <a:pt x="293" y="930"/>
                    </a:lnTo>
                    <a:lnTo>
                      <a:pt x="299" y="930"/>
                    </a:lnTo>
                    <a:lnTo>
                      <a:pt x="299" y="930"/>
                    </a:lnTo>
                    <a:lnTo>
                      <a:pt x="299" y="930"/>
                    </a:lnTo>
                    <a:lnTo>
                      <a:pt x="299" y="930"/>
                    </a:lnTo>
                    <a:lnTo>
                      <a:pt x="299" y="930"/>
                    </a:lnTo>
                    <a:lnTo>
                      <a:pt x="305" y="930"/>
                    </a:lnTo>
                    <a:lnTo>
                      <a:pt x="305" y="924"/>
                    </a:lnTo>
                    <a:lnTo>
                      <a:pt x="305" y="924"/>
                    </a:lnTo>
                    <a:lnTo>
                      <a:pt x="305" y="924"/>
                    </a:lnTo>
                    <a:lnTo>
                      <a:pt x="305" y="924"/>
                    </a:lnTo>
                    <a:lnTo>
                      <a:pt x="310" y="924"/>
                    </a:lnTo>
                    <a:lnTo>
                      <a:pt x="310" y="924"/>
                    </a:lnTo>
                    <a:lnTo>
                      <a:pt x="310" y="924"/>
                    </a:lnTo>
                    <a:lnTo>
                      <a:pt x="310" y="924"/>
                    </a:lnTo>
                    <a:lnTo>
                      <a:pt x="310" y="924"/>
                    </a:lnTo>
                    <a:lnTo>
                      <a:pt x="316" y="924"/>
                    </a:lnTo>
                    <a:lnTo>
                      <a:pt x="316" y="918"/>
                    </a:lnTo>
                    <a:lnTo>
                      <a:pt x="316" y="918"/>
                    </a:lnTo>
                    <a:lnTo>
                      <a:pt x="316" y="918"/>
                    </a:lnTo>
                    <a:lnTo>
                      <a:pt x="316" y="918"/>
                    </a:lnTo>
                    <a:lnTo>
                      <a:pt x="316" y="918"/>
                    </a:lnTo>
                    <a:lnTo>
                      <a:pt x="321" y="918"/>
                    </a:lnTo>
                    <a:lnTo>
                      <a:pt x="321" y="918"/>
                    </a:lnTo>
                    <a:lnTo>
                      <a:pt x="321" y="918"/>
                    </a:lnTo>
                    <a:lnTo>
                      <a:pt x="321" y="918"/>
                    </a:lnTo>
                    <a:lnTo>
                      <a:pt x="321" y="912"/>
                    </a:lnTo>
                    <a:lnTo>
                      <a:pt x="327" y="912"/>
                    </a:lnTo>
                    <a:lnTo>
                      <a:pt x="327" y="912"/>
                    </a:lnTo>
                    <a:lnTo>
                      <a:pt x="327" y="912"/>
                    </a:lnTo>
                    <a:lnTo>
                      <a:pt x="327" y="912"/>
                    </a:lnTo>
                    <a:lnTo>
                      <a:pt x="327" y="912"/>
                    </a:lnTo>
                    <a:lnTo>
                      <a:pt x="332" y="912"/>
                    </a:lnTo>
                    <a:lnTo>
                      <a:pt x="332" y="912"/>
                    </a:lnTo>
                    <a:lnTo>
                      <a:pt x="332" y="906"/>
                    </a:lnTo>
                    <a:lnTo>
                      <a:pt x="332" y="906"/>
                    </a:lnTo>
                    <a:lnTo>
                      <a:pt x="332" y="906"/>
                    </a:lnTo>
                    <a:lnTo>
                      <a:pt x="338" y="906"/>
                    </a:lnTo>
                    <a:lnTo>
                      <a:pt x="338" y="906"/>
                    </a:lnTo>
                    <a:lnTo>
                      <a:pt x="338" y="906"/>
                    </a:lnTo>
                    <a:lnTo>
                      <a:pt x="338" y="906"/>
                    </a:lnTo>
                    <a:lnTo>
                      <a:pt x="343" y="900"/>
                    </a:lnTo>
                    <a:lnTo>
                      <a:pt x="343" y="900"/>
                    </a:lnTo>
                    <a:lnTo>
                      <a:pt x="343" y="900"/>
                    </a:lnTo>
                    <a:lnTo>
                      <a:pt x="343" y="900"/>
                    </a:lnTo>
                    <a:lnTo>
                      <a:pt x="343" y="900"/>
                    </a:lnTo>
                    <a:lnTo>
                      <a:pt x="349" y="900"/>
                    </a:lnTo>
                    <a:lnTo>
                      <a:pt x="349" y="900"/>
                    </a:lnTo>
                    <a:lnTo>
                      <a:pt x="349" y="894"/>
                    </a:lnTo>
                    <a:lnTo>
                      <a:pt x="349" y="894"/>
                    </a:lnTo>
                    <a:lnTo>
                      <a:pt x="349" y="894"/>
                    </a:lnTo>
                    <a:lnTo>
                      <a:pt x="349" y="894"/>
                    </a:lnTo>
                    <a:lnTo>
                      <a:pt x="354" y="894"/>
                    </a:lnTo>
                    <a:lnTo>
                      <a:pt x="354" y="894"/>
                    </a:lnTo>
                    <a:lnTo>
                      <a:pt x="354" y="888"/>
                    </a:lnTo>
                    <a:lnTo>
                      <a:pt x="354" y="888"/>
                    </a:lnTo>
                    <a:lnTo>
                      <a:pt x="354" y="888"/>
                    </a:lnTo>
                    <a:lnTo>
                      <a:pt x="360" y="888"/>
                    </a:lnTo>
                    <a:lnTo>
                      <a:pt x="360" y="888"/>
                    </a:lnTo>
                    <a:lnTo>
                      <a:pt x="360" y="888"/>
                    </a:lnTo>
                    <a:lnTo>
                      <a:pt x="360" y="882"/>
                    </a:lnTo>
                    <a:lnTo>
                      <a:pt x="360" y="882"/>
                    </a:lnTo>
                    <a:lnTo>
                      <a:pt x="366" y="882"/>
                    </a:lnTo>
                    <a:lnTo>
                      <a:pt x="366" y="882"/>
                    </a:lnTo>
                    <a:lnTo>
                      <a:pt x="366" y="882"/>
                    </a:lnTo>
                    <a:lnTo>
                      <a:pt x="366" y="876"/>
                    </a:lnTo>
                    <a:lnTo>
                      <a:pt x="366" y="876"/>
                    </a:lnTo>
                    <a:lnTo>
                      <a:pt x="371" y="876"/>
                    </a:lnTo>
                    <a:lnTo>
                      <a:pt x="371" y="876"/>
                    </a:lnTo>
                    <a:lnTo>
                      <a:pt x="371" y="876"/>
                    </a:lnTo>
                    <a:lnTo>
                      <a:pt x="371" y="870"/>
                    </a:lnTo>
                    <a:lnTo>
                      <a:pt x="371" y="870"/>
                    </a:lnTo>
                    <a:lnTo>
                      <a:pt x="377" y="870"/>
                    </a:lnTo>
                    <a:lnTo>
                      <a:pt x="377" y="870"/>
                    </a:lnTo>
                    <a:lnTo>
                      <a:pt x="377" y="870"/>
                    </a:lnTo>
                    <a:lnTo>
                      <a:pt x="377" y="870"/>
                    </a:lnTo>
                    <a:lnTo>
                      <a:pt x="377" y="864"/>
                    </a:lnTo>
                    <a:lnTo>
                      <a:pt x="377" y="864"/>
                    </a:lnTo>
                    <a:lnTo>
                      <a:pt x="382" y="864"/>
                    </a:lnTo>
                    <a:lnTo>
                      <a:pt x="382" y="864"/>
                    </a:lnTo>
                    <a:lnTo>
                      <a:pt x="382" y="858"/>
                    </a:lnTo>
                    <a:lnTo>
                      <a:pt x="382" y="858"/>
                    </a:lnTo>
                    <a:lnTo>
                      <a:pt x="388" y="858"/>
                    </a:lnTo>
                    <a:lnTo>
                      <a:pt x="388" y="858"/>
                    </a:lnTo>
                    <a:lnTo>
                      <a:pt x="388" y="858"/>
                    </a:lnTo>
                    <a:lnTo>
                      <a:pt x="388" y="852"/>
                    </a:lnTo>
                    <a:lnTo>
                      <a:pt x="388" y="852"/>
                    </a:lnTo>
                    <a:lnTo>
                      <a:pt x="393" y="852"/>
                    </a:lnTo>
                    <a:lnTo>
                      <a:pt x="393" y="852"/>
                    </a:lnTo>
                    <a:lnTo>
                      <a:pt x="393" y="852"/>
                    </a:lnTo>
                    <a:lnTo>
                      <a:pt x="393" y="852"/>
                    </a:lnTo>
                    <a:lnTo>
                      <a:pt x="393" y="846"/>
                    </a:lnTo>
                    <a:lnTo>
                      <a:pt x="399" y="846"/>
                    </a:lnTo>
                    <a:lnTo>
                      <a:pt x="399" y="846"/>
                    </a:lnTo>
                    <a:lnTo>
                      <a:pt x="399" y="846"/>
                    </a:lnTo>
                    <a:lnTo>
                      <a:pt x="399" y="846"/>
                    </a:lnTo>
                    <a:lnTo>
                      <a:pt x="399" y="840"/>
                    </a:lnTo>
                    <a:lnTo>
                      <a:pt x="399" y="840"/>
                    </a:lnTo>
                    <a:lnTo>
                      <a:pt x="404" y="840"/>
                    </a:lnTo>
                    <a:lnTo>
                      <a:pt x="404" y="840"/>
                    </a:lnTo>
                    <a:lnTo>
                      <a:pt x="404" y="840"/>
                    </a:lnTo>
                    <a:lnTo>
                      <a:pt x="404" y="840"/>
                    </a:lnTo>
                    <a:lnTo>
                      <a:pt x="404" y="834"/>
                    </a:lnTo>
                    <a:lnTo>
                      <a:pt x="410" y="834"/>
                    </a:lnTo>
                    <a:lnTo>
                      <a:pt x="410" y="834"/>
                    </a:lnTo>
                    <a:lnTo>
                      <a:pt x="410" y="834"/>
                    </a:lnTo>
                    <a:lnTo>
                      <a:pt x="410" y="834"/>
                    </a:lnTo>
                    <a:lnTo>
                      <a:pt x="410" y="834"/>
                    </a:lnTo>
                    <a:lnTo>
                      <a:pt x="415" y="828"/>
                    </a:lnTo>
                    <a:lnTo>
                      <a:pt x="415" y="828"/>
                    </a:lnTo>
                    <a:lnTo>
                      <a:pt x="415" y="828"/>
                    </a:lnTo>
                    <a:lnTo>
                      <a:pt x="415" y="828"/>
                    </a:lnTo>
                    <a:lnTo>
                      <a:pt x="415" y="828"/>
                    </a:lnTo>
                    <a:lnTo>
                      <a:pt x="421" y="828"/>
                    </a:lnTo>
                    <a:lnTo>
                      <a:pt x="421" y="822"/>
                    </a:lnTo>
                    <a:lnTo>
                      <a:pt x="421" y="822"/>
                    </a:lnTo>
                    <a:lnTo>
                      <a:pt x="421" y="822"/>
                    </a:lnTo>
                    <a:lnTo>
                      <a:pt x="421" y="822"/>
                    </a:lnTo>
                    <a:lnTo>
                      <a:pt x="427" y="822"/>
                    </a:lnTo>
                    <a:lnTo>
                      <a:pt x="427" y="822"/>
                    </a:lnTo>
                    <a:lnTo>
                      <a:pt x="427" y="816"/>
                    </a:lnTo>
                    <a:lnTo>
                      <a:pt x="427" y="816"/>
                    </a:lnTo>
                    <a:lnTo>
                      <a:pt x="427" y="816"/>
                    </a:lnTo>
                    <a:lnTo>
                      <a:pt x="432" y="816"/>
                    </a:lnTo>
                    <a:lnTo>
                      <a:pt x="432" y="816"/>
                    </a:lnTo>
                    <a:lnTo>
                      <a:pt x="432" y="816"/>
                    </a:lnTo>
                    <a:lnTo>
                      <a:pt x="432" y="816"/>
                    </a:lnTo>
                    <a:lnTo>
                      <a:pt x="432" y="810"/>
                    </a:lnTo>
                    <a:lnTo>
                      <a:pt x="438" y="810"/>
                    </a:lnTo>
                    <a:lnTo>
                      <a:pt x="438" y="810"/>
                    </a:lnTo>
                    <a:lnTo>
                      <a:pt x="438" y="810"/>
                    </a:lnTo>
                    <a:lnTo>
                      <a:pt x="438" y="810"/>
                    </a:lnTo>
                    <a:lnTo>
                      <a:pt x="438" y="810"/>
                    </a:lnTo>
                    <a:lnTo>
                      <a:pt x="443" y="804"/>
                    </a:lnTo>
                    <a:lnTo>
                      <a:pt x="443" y="804"/>
                    </a:lnTo>
                    <a:lnTo>
                      <a:pt x="443" y="804"/>
                    </a:lnTo>
                    <a:lnTo>
                      <a:pt x="443" y="804"/>
                    </a:lnTo>
                    <a:lnTo>
                      <a:pt x="443" y="804"/>
                    </a:lnTo>
                    <a:lnTo>
                      <a:pt x="449" y="804"/>
                    </a:lnTo>
                    <a:lnTo>
                      <a:pt x="449" y="804"/>
                    </a:lnTo>
                    <a:lnTo>
                      <a:pt x="449" y="804"/>
                    </a:lnTo>
                    <a:lnTo>
                      <a:pt x="449" y="798"/>
                    </a:lnTo>
                    <a:lnTo>
                      <a:pt x="449" y="798"/>
                    </a:lnTo>
                    <a:lnTo>
                      <a:pt x="454" y="798"/>
                    </a:lnTo>
                    <a:lnTo>
                      <a:pt x="454" y="798"/>
                    </a:lnTo>
                    <a:lnTo>
                      <a:pt x="454" y="798"/>
                    </a:lnTo>
                    <a:lnTo>
                      <a:pt x="454" y="798"/>
                    </a:lnTo>
                    <a:lnTo>
                      <a:pt x="454" y="792"/>
                    </a:lnTo>
                    <a:lnTo>
                      <a:pt x="460" y="792"/>
                    </a:lnTo>
                    <a:lnTo>
                      <a:pt x="460" y="792"/>
                    </a:lnTo>
                    <a:lnTo>
                      <a:pt x="460" y="792"/>
                    </a:lnTo>
                    <a:lnTo>
                      <a:pt x="460" y="792"/>
                    </a:lnTo>
                    <a:lnTo>
                      <a:pt x="460" y="792"/>
                    </a:lnTo>
                    <a:lnTo>
                      <a:pt x="465" y="792"/>
                    </a:lnTo>
                    <a:lnTo>
                      <a:pt x="465" y="786"/>
                    </a:lnTo>
                    <a:lnTo>
                      <a:pt x="465" y="786"/>
                    </a:lnTo>
                    <a:lnTo>
                      <a:pt x="465" y="786"/>
                    </a:lnTo>
                    <a:lnTo>
                      <a:pt x="465" y="786"/>
                    </a:lnTo>
                    <a:lnTo>
                      <a:pt x="471" y="786"/>
                    </a:lnTo>
                    <a:lnTo>
                      <a:pt x="471" y="786"/>
                    </a:lnTo>
                    <a:lnTo>
                      <a:pt x="471" y="786"/>
                    </a:lnTo>
                    <a:lnTo>
                      <a:pt x="471" y="780"/>
                    </a:lnTo>
                    <a:lnTo>
                      <a:pt x="471" y="780"/>
                    </a:lnTo>
                    <a:lnTo>
                      <a:pt x="476" y="780"/>
                    </a:lnTo>
                    <a:lnTo>
                      <a:pt x="476" y="780"/>
                    </a:lnTo>
                    <a:lnTo>
                      <a:pt x="476" y="780"/>
                    </a:lnTo>
                    <a:lnTo>
                      <a:pt x="476" y="780"/>
                    </a:lnTo>
                    <a:lnTo>
                      <a:pt x="476" y="780"/>
                    </a:lnTo>
                    <a:lnTo>
                      <a:pt x="476" y="774"/>
                    </a:lnTo>
                    <a:lnTo>
                      <a:pt x="482" y="774"/>
                    </a:lnTo>
                    <a:lnTo>
                      <a:pt x="482" y="774"/>
                    </a:lnTo>
                    <a:lnTo>
                      <a:pt x="482" y="774"/>
                    </a:lnTo>
                    <a:lnTo>
                      <a:pt x="482" y="774"/>
                    </a:lnTo>
                    <a:lnTo>
                      <a:pt x="482" y="774"/>
                    </a:lnTo>
                    <a:lnTo>
                      <a:pt x="487" y="768"/>
                    </a:lnTo>
                    <a:lnTo>
                      <a:pt x="487" y="768"/>
                    </a:lnTo>
                    <a:lnTo>
                      <a:pt x="487" y="768"/>
                    </a:lnTo>
                    <a:lnTo>
                      <a:pt x="487" y="768"/>
                    </a:lnTo>
                    <a:lnTo>
                      <a:pt x="487" y="768"/>
                    </a:lnTo>
                    <a:lnTo>
                      <a:pt x="493" y="768"/>
                    </a:lnTo>
                    <a:lnTo>
                      <a:pt x="493" y="762"/>
                    </a:lnTo>
                    <a:lnTo>
                      <a:pt x="493" y="762"/>
                    </a:lnTo>
                    <a:lnTo>
                      <a:pt x="493" y="762"/>
                    </a:lnTo>
                    <a:lnTo>
                      <a:pt x="493" y="762"/>
                    </a:lnTo>
                    <a:lnTo>
                      <a:pt x="499" y="762"/>
                    </a:lnTo>
                    <a:lnTo>
                      <a:pt x="499" y="756"/>
                    </a:lnTo>
                    <a:lnTo>
                      <a:pt x="499" y="756"/>
                    </a:lnTo>
                    <a:lnTo>
                      <a:pt x="499" y="756"/>
                    </a:lnTo>
                    <a:lnTo>
                      <a:pt x="499" y="756"/>
                    </a:lnTo>
                    <a:lnTo>
                      <a:pt x="504" y="756"/>
                    </a:lnTo>
                    <a:lnTo>
                      <a:pt x="504" y="756"/>
                    </a:lnTo>
                    <a:lnTo>
                      <a:pt x="504" y="750"/>
                    </a:lnTo>
                    <a:lnTo>
                      <a:pt x="504" y="750"/>
                    </a:lnTo>
                    <a:lnTo>
                      <a:pt x="504" y="750"/>
                    </a:lnTo>
                    <a:lnTo>
                      <a:pt x="510" y="750"/>
                    </a:lnTo>
                    <a:lnTo>
                      <a:pt x="510" y="750"/>
                    </a:lnTo>
                    <a:lnTo>
                      <a:pt x="510" y="744"/>
                    </a:lnTo>
                    <a:lnTo>
                      <a:pt x="510" y="744"/>
                    </a:lnTo>
                    <a:lnTo>
                      <a:pt x="510" y="744"/>
                    </a:lnTo>
                    <a:lnTo>
                      <a:pt x="515" y="744"/>
                    </a:lnTo>
                    <a:lnTo>
                      <a:pt x="515" y="744"/>
                    </a:lnTo>
                    <a:lnTo>
                      <a:pt x="515" y="738"/>
                    </a:lnTo>
                    <a:lnTo>
                      <a:pt x="515" y="738"/>
                    </a:lnTo>
                    <a:lnTo>
                      <a:pt x="515" y="738"/>
                    </a:lnTo>
                    <a:lnTo>
                      <a:pt x="521" y="738"/>
                    </a:lnTo>
                    <a:lnTo>
                      <a:pt x="521" y="738"/>
                    </a:lnTo>
                    <a:lnTo>
                      <a:pt x="521" y="732"/>
                    </a:lnTo>
                    <a:lnTo>
                      <a:pt x="521" y="732"/>
                    </a:lnTo>
                    <a:lnTo>
                      <a:pt x="521" y="732"/>
                    </a:lnTo>
                    <a:lnTo>
                      <a:pt x="526" y="732"/>
                    </a:lnTo>
                    <a:lnTo>
                      <a:pt x="526" y="732"/>
                    </a:lnTo>
                    <a:lnTo>
                      <a:pt x="526" y="726"/>
                    </a:lnTo>
                    <a:lnTo>
                      <a:pt x="526" y="726"/>
                    </a:lnTo>
                    <a:lnTo>
                      <a:pt x="526" y="726"/>
                    </a:lnTo>
                    <a:lnTo>
                      <a:pt x="532" y="726"/>
                    </a:lnTo>
                    <a:lnTo>
                      <a:pt x="532" y="720"/>
                    </a:lnTo>
                    <a:lnTo>
                      <a:pt x="532" y="720"/>
                    </a:lnTo>
                    <a:lnTo>
                      <a:pt x="532" y="720"/>
                    </a:lnTo>
                    <a:lnTo>
                      <a:pt x="532" y="720"/>
                    </a:lnTo>
                    <a:lnTo>
                      <a:pt x="532" y="714"/>
                    </a:lnTo>
                    <a:lnTo>
                      <a:pt x="537" y="714"/>
                    </a:lnTo>
                    <a:lnTo>
                      <a:pt x="537" y="714"/>
                    </a:lnTo>
                    <a:lnTo>
                      <a:pt x="537" y="714"/>
                    </a:lnTo>
                    <a:lnTo>
                      <a:pt x="537" y="714"/>
                    </a:lnTo>
                    <a:lnTo>
                      <a:pt x="537" y="708"/>
                    </a:lnTo>
                    <a:lnTo>
                      <a:pt x="543" y="708"/>
                    </a:lnTo>
                    <a:lnTo>
                      <a:pt x="543" y="708"/>
                    </a:lnTo>
                    <a:lnTo>
                      <a:pt x="543" y="708"/>
                    </a:lnTo>
                    <a:lnTo>
                      <a:pt x="543" y="702"/>
                    </a:lnTo>
                    <a:lnTo>
                      <a:pt x="548" y="702"/>
                    </a:lnTo>
                    <a:lnTo>
                      <a:pt x="548" y="702"/>
                    </a:lnTo>
                    <a:lnTo>
                      <a:pt x="548" y="696"/>
                    </a:lnTo>
                    <a:lnTo>
                      <a:pt x="548" y="696"/>
                    </a:lnTo>
                    <a:lnTo>
                      <a:pt x="548" y="696"/>
                    </a:lnTo>
                    <a:lnTo>
                      <a:pt x="554" y="696"/>
                    </a:lnTo>
                    <a:lnTo>
                      <a:pt x="554" y="690"/>
                    </a:lnTo>
                    <a:lnTo>
                      <a:pt x="554" y="690"/>
                    </a:lnTo>
                    <a:lnTo>
                      <a:pt x="554" y="690"/>
                    </a:lnTo>
                    <a:lnTo>
                      <a:pt x="554" y="684"/>
                    </a:lnTo>
                    <a:lnTo>
                      <a:pt x="560" y="684"/>
                    </a:lnTo>
                    <a:lnTo>
                      <a:pt x="560" y="684"/>
                    </a:lnTo>
                    <a:lnTo>
                      <a:pt x="560" y="684"/>
                    </a:lnTo>
                    <a:lnTo>
                      <a:pt x="560" y="678"/>
                    </a:lnTo>
                    <a:lnTo>
                      <a:pt x="560" y="678"/>
                    </a:lnTo>
                    <a:lnTo>
                      <a:pt x="565" y="678"/>
                    </a:lnTo>
                    <a:lnTo>
                      <a:pt x="565" y="678"/>
                    </a:lnTo>
                    <a:lnTo>
                      <a:pt x="565" y="672"/>
                    </a:lnTo>
                    <a:lnTo>
                      <a:pt x="565" y="672"/>
                    </a:lnTo>
                    <a:lnTo>
                      <a:pt x="565" y="672"/>
                    </a:lnTo>
                    <a:lnTo>
                      <a:pt x="571" y="666"/>
                    </a:lnTo>
                    <a:lnTo>
                      <a:pt x="571" y="666"/>
                    </a:lnTo>
                    <a:lnTo>
                      <a:pt x="571" y="666"/>
                    </a:lnTo>
                    <a:lnTo>
                      <a:pt x="571" y="666"/>
                    </a:lnTo>
                    <a:lnTo>
                      <a:pt x="571" y="660"/>
                    </a:lnTo>
                    <a:lnTo>
                      <a:pt x="576" y="660"/>
                    </a:lnTo>
                    <a:lnTo>
                      <a:pt x="576" y="660"/>
                    </a:lnTo>
                    <a:lnTo>
                      <a:pt x="576" y="654"/>
                    </a:lnTo>
                    <a:lnTo>
                      <a:pt x="576" y="654"/>
                    </a:lnTo>
                    <a:lnTo>
                      <a:pt x="576" y="654"/>
                    </a:lnTo>
                    <a:lnTo>
                      <a:pt x="582" y="648"/>
                    </a:lnTo>
                    <a:lnTo>
                      <a:pt x="582" y="648"/>
                    </a:lnTo>
                    <a:lnTo>
                      <a:pt x="582" y="648"/>
                    </a:lnTo>
                    <a:lnTo>
                      <a:pt x="582" y="648"/>
                    </a:lnTo>
                    <a:lnTo>
                      <a:pt x="582" y="642"/>
                    </a:lnTo>
                    <a:lnTo>
                      <a:pt x="582" y="642"/>
                    </a:lnTo>
                    <a:lnTo>
                      <a:pt x="587" y="642"/>
                    </a:lnTo>
                    <a:lnTo>
                      <a:pt x="587" y="636"/>
                    </a:lnTo>
                    <a:lnTo>
                      <a:pt x="587" y="636"/>
                    </a:lnTo>
                    <a:lnTo>
                      <a:pt x="587" y="636"/>
                    </a:lnTo>
                    <a:lnTo>
                      <a:pt x="587" y="630"/>
                    </a:lnTo>
                    <a:lnTo>
                      <a:pt x="593" y="630"/>
                    </a:lnTo>
                    <a:lnTo>
                      <a:pt x="593" y="630"/>
                    </a:lnTo>
                    <a:lnTo>
                      <a:pt x="593" y="624"/>
                    </a:lnTo>
                    <a:lnTo>
                      <a:pt x="593" y="624"/>
                    </a:lnTo>
                    <a:lnTo>
                      <a:pt x="593" y="624"/>
                    </a:lnTo>
                    <a:lnTo>
                      <a:pt x="598" y="618"/>
                    </a:lnTo>
                    <a:lnTo>
                      <a:pt x="598" y="618"/>
                    </a:lnTo>
                    <a:lnTo>
                      <a:pt x="598" y="618"/>
                    </a:lnTo>
                    <a:lnTo>
                      <a:pt x="598" y="612"/>
                    </a:lnTo>
                    <a:lnTo>
                      <a:pt x="598" y="612"/>
                    </a:lnTo>
                    <a:lnTo>
                      <a:pt x="604" y="612"/>
                    </a:lnTo>
                    <a:lnTo>
                      <a:pt x="604" y="606"/>
                    </a:lnTo>
                    <a:lnTo>
                      <a:pt x="604" y="606"/>
                    </a:lnTo>
                    <a:lnTo>
                      <a:pt x="604" y="606"/>
                    </a:lnTo>
                    <a:lnTo>
                      <a:pt x="604" y="600"/>
                    </a:lnTo>
                    <a:lnTo>
                      <a:pt x="609" y="600"/>
                    </a:lnTo>
                    <a:lnTo>
                      <a:pt x="609" y="594"/>
                    </a:lnTo>
                    <a:lnTo>
                      <a:pt x="609" y="594"/>
                    </a:lnTo>
                    <a:lnTo>
                      <a:pt x="609" y="594"/>
                    </a:lnTo>
                    <a:lnTo>
                      <a:pt x="609" y="588"/>
                    </a:lnTo>
                    <a:lnTo>
                      <a:pt x="615" y="588"/>
                    </a:lnTo>
                    <a:lnTo>
                      <a:pt x="615" y="588"/>
                    </a:lnTo>
                    <a:lnTo>
                      <a:pt x="615" y="582"/>
                    </a:lnTo>
                    <a:lnTo>
                      <a:pt x="615" y="582"/>
                    </a:lnTo>
                    <a:lnTo>
                      <a:pt x="615" y="576"/>
                    </a:lnTo>
                    <a:lnTo>
                      <a:pt x="621" y="576"/>
                    </a:lnTo>
                    <a:lnTo>
                      <a:pt x="621" y="576"/>
                    </a:lnTo>
                    <a:lnTo>
                      <a:pt x="621" y="570"/>
                    </a:lnTo>
                    <a:lnTo>
                      <a:pt x="621" y="570"/>
                    </a:lnTo>
                    <a:lnTo>
                      <a:pt x="621" y="564"/>
                    </a:lnTo>
                    <a:lnTo>
                      <a:pt x="626" y="564"/>
                    </a:lnTo>
                    <a:lnTo>
                      <a:pt x="626" y="564"/>
                    </a:lnTo>
                    <a:lnTo>
                      <a:pt x="626" y="558"/>
                    </a:lnTo>
                    <a:lnTo>
                      <a:pt x="626" y="558"/>
                    </a:lnTo>
                    <a:lnTo>
                      <a:pt x="626" y="552"/>
                    </a:lnTo>
                    <a:lnTo>
                      <a:pt x="632" y="552"/>
                    </a:lnTo>
                    <a:lnTo>
                      <a:pt x="632" y="552"/>
                    </a:lnTo>
                    <a:lnTo>
                      <a:pt x="632" y="546"/>
                    </a:lnTo>
                    <a:lnTo>
                      <a:pt x="632" y="546"/>
                    </a:lnTo>
                    <a:lnTo>
                      <a:pt x="632" y="540"/>
                    </a:lnTo>
                    <a:lnTo>
                      <a:pt x="632" y="540"/>
                    </a:lnTo>
                    <a:lnTo>
                      <a:pt x="637" y="534"/>
                    </a:lnTo>
                    <a:lnTo>
                      <a:pt x="637" y="534"/>
                    </a:lnTo>
                    <a:lnTo>
                      <a:pt x="637" y="534"/>
                    </a:lnTo>
                    <a:lnTo>
                      <a:pt x="637" y="528"/>
                    </a:lnTo>
                    <a:lnTo>
                      <a:pt x="637" y="528"/>
                    </a:lnTo>
                    <a:lnTo>
                      <a:pt x="643" y="522"/>
                    </a:lnTo>
                    <a:lnTo>
                      <a:pt x="643" y="522"/>
                    </a:lnTo>
                    <a:lnTo>
                      <a:pt x="643" y="516"/>
                    </a:lnTo>
                    <a:lnTo>
                      <a:pt x="643" y="516"/>
                    </a:lnTo>
                    <a:lnTo>
                      <a:pt x="643" y="510"/>
                    </a:lnTo>
                    <a:lnTo>
                      <a:pt x="648" y="510"/>
                    </a:lnTo>
                    <a:lnTo>
                      <a:pt x="648" y="510"/>
                    </a:lnTo>
                    <a:lnTo>
                      <a:pt x="648" y="504"/>
                    </a:lnTo>
                    <a:lnTo>
                      <a:pt x="648" y="504"/>
                    </a:lnTo>
                    <a:lnTo>
                      <a:pt x="648" y="498"/>
                    </a:lnTo>
                    <a:lnTo>
                      <a:pt x="654" y="498"/>
                    </a:lnTo>
                    <a:lnTo>
                      <a:pt x="654" y="492"/>
                    </a:lnTo>
                    <a:lnTo>
                      <a:pt x="654" y="492"/>
                    </a:lnTo>
                    <a:lnTo>
                      <a:pt x="654" y="486"/>
                    </a:lnTo>
                    <a:lnTo>
                      <a:pt x="654" y="486"/>
                    </a:lnTo>
                    <a:lnTo>
                      <a:pt x="659" y="480"/>
                    </a:lnTo>
                    <a:lnTo>
                      <a:pt x="659" y="480"/>
                    </a:lnTo>
                    <a:lnTo>
                      <a:pt x="659" y="480"/>
                    </a:lnTo>
                    <a:lnTo>
                      <a:pt x="659" y="474"/>
                    </a:lnTo>
                    <a:lnTo>
                      <a:pt x="659" y="474"/>
                    </a:lnTo>
                    <a:lnTo>
                      <a:pt x="665" y="468"/>
                    </a:lnTo>
                    <a:lnTo>
                      <a:pt x="665" y="468"/>
                    </a:lnTo>
                    <a:lnTo>
                      <a:pt x="665" y="462"/>
                    </a:lnTo>
                    <a:lnTo>
                      <a:pt x="665" y="462"/>
                    </a:lnTo>
                    <a:lnTo>
                      <a:pt x="665" y="456"/>
                    </a:lnTo>
                    <a:lnTo>
                      <a:pt x="670" y="456"/>
                    </a:lnTo>
                    <a:lnTo>
                      <a:pt x="670" y="450"/>
                    </a:lnTo>
                    <a:lnTo>
                      <a:pt x="670" y="450"/>
                    </a:lnTo>
                    <a:lnTo>
                      <a:pt x="670" y="450"/>
                    </a:lnTo>
                    <a:lnTo>
                      <a:pt x="670" y="444"/>
                    </a:lnTo>
                    <a:lnTo>
                      <a:pt x="676" y="444"/>
                    </a:lnTo>
                    <a:lnTo>
                      <a:pt x="676" y="438"/>
                    </a:lnTo>
                    <a:lnTo>
                      <a:pt x="676" y="438"/>
                    </a:lnTo>
                    <a:lnTo>
                      <a:pt x="676" y="432"/>
                    </a:lnTo>
                    <a:lnTo>
                      <a:pt x="676" y="432"/>
                    </a:lnTo>
                    <a:lnTo>
                      <a:pt x="682" y="426"/>
                    </a:lnTo>
                    <a:lnTo>
                      <a:pt x="682" y="426"/>
                    </a:lnTo>
                    <a:lnTo>
                      <a:pt x="682" y="420"/>
                    </a:lnTo>
                    <a:lnTo>
                      <a:pt x="682" y="420"/>
                    </a:lnTo>
                    <a:lnTo>
                      <a:pt x="682" y="420"/>
                    </a:lnTo>
                    <a:lnTo>
                      <a:pt x="687" y="414"/>
                    </a:lnTo>
                    <a:lnTo>
                      <a:pt x="687" y="414"/>
                    </a:lnTo>
                    <a:lnTo>
                      <a:pt x="687" y="408"/>
                    </a:lnTo>
                    <a:lnTo>
                      <a:pt x="687" y="408"/>
                    </a:lnTo>
                    <a:lnTo>
                      <a:pt x="687" y="402"/>
                    </a:lnTo>
                    <a:lnTo>
                      <a:pt x="693" y="402"/>
                    </a:lnTo>
                    <a:lnTo>
                      <a:pt x="693" y="396"/>
                    </a:lnTo>
                    <a:lnTo>
                      <a:pt x="693" y="396"/>
                    </a:lnTo>
                    <a:lnTo>
                      <a:pt x="693" y="390"/>
                    </a:lnTo>
                    <a:lnTo>
                      <a:pt x="693" y="390"/>
                    </a:lnTo>
                    <a:lnTo>
                      <a:pt x="693" y="390"/>
                    </a:lnTo>
                    <a:lnTo>
                      <a:pt x="698" y="384"/>
                    </a:lnTo>
                    <a:lnTo>
                      <a:pt x="698" y="384"/>
                    </a:lnTo>
                    <a:lnTo>
                      <a:pt x="698" y="378"/>
                    </a:lnTo>
                    <a:lnTo>
                      <a:pt x="698" y="378"/>
                    </a:lnTo>
                    <a:lnTo>
                      <a:pt x="698" y="372"/>
                    </a:lnTo>
                    <a:lnTo>
                      <a:pt x="704" y="372"/>
                    </a:lnTo>
                    <a:lnTo>
                      <a:pt x="704" y="372"/>
                    </a:lnTo>
                    <a:lnTo>
                      <a:pt x="704" y="366"/>
                    </a:lnTo>
                    <a:lnTo>
                      <a:pt x="704" y="366"/>
                    </a:lnTo>
                    <a:lnTo>
                      <a:pt x="704" y="360"/>
                    </a:lnTo>
                    <a:lnTo>
                      <a:pt x="709" y="360"/>
                    </a:lnTo>
                    <a:lnTo>
                      <a:pt x="709" y="354"/>
                    </a:lnTo>
                    <a:lnTo>
                      <a:pt x="709" y="354"/>
                    </a:lnTo>
                    <a:lnTo>
                      <a:pt x="709" y="354"/>
                    </a:lnTo>
                    <a:lnTo>
                      <a:pt x="709" y="348"/>
                    </a:lnTo>
                    <a:lnTo>
                      <a:pt x="715" y="348"/>
                    </a:lnTo>
                    <a:lnTo>
                      <a:pt x="715" y="342"/>
                    </a:lnTo>
                    <a:lnTo>
                      <a:pt x="715" y="342"/>
                    </a:lnTo>
                    <a:lnTo>
                      <a:pt x="715" y="342"/>
                    </a:lnTo>
                    <a:lnTo>
                      <a:pt x="715" y="336"/>
                    </a:lnTo>
                    <a:lnTo>
                      <a:pt x="720" y="336"/>
                    </a:lnTo>
                    <a:lnTo>
                      <a:pt x="720" y="330"/>
                    </a:lnTo>
                    <a:lnTo>
                      <a:pt x="720" y="330"/>
                    </a:lnTo>
                    <a:lnTo>
                      <a:pt x="720" y="324"/>
                    </a:lnTo>
                    <a:lnTo>
                      <a:pt x="726" y="324"/>
                    </a:lnTo>
                    <a:lnTo>
                      <a:pt x="726" y="324"/>
                    </a:lnTo>
                    <a:lnTo>
                      <a:pt x="726" y="318"/>
                    </a:lnTo>
                    <a:lnTo>
                      <a:pt x="726" y="318"/>
                    </a:lnTo>
                    <a:lnTo>
                      <a:pt x="726" y="318"/>
                    </a:lnTo>
                    <a:lnTo>
                      <a:pt x="726" y="312"/>
                    </a:lnTo>
                    <a:lnTo>
                      <a:pt x="731" y="312"/>
                    </a:lnTo>
                    <a:lnTo>
                      <a:pt x="731" y="312"/>
                    </a:lnTo>
                    <a:lnTo>
                      <a:pt x="731" y="306"/>
                    </a:lnTo>
                    <a:lnTo>
                      <a:pt x="731" y="306"/>
                    </a:lnTo>
                    <a:lnTo>
                      <a:pt x="731" y="306"/>
                    </a:lnTo>
                    <a:lnTo>
                      <a:pt x="737" y="300"/>
                    </a:lnTo>
                    <a:lnTo>
                      <a:pt x="737" y="300"/>
                    </a:lnTo>
                    <a:lnTo>
                      <a:pt x="737" y="300"/>
                    </a:lnTo>
                    <a:lnTo>
                      <a:pt x="737" y="294"/>
                    </a:lnTo>
                    <a:lnTo>
                      <a:pt x="743" y="294"/>
                    </a:lnTo>
                    <a:lnTo>
                      <a:pt x="743" y="288"/>
                    </a:lnTo>
                    <a:lnTo>
                      <a:pt x="743" y="288"/>
                    </a:lnTo>
                    <a:lnTo>
                      <a:pt x="743" y="288"/>
                    </a:lnTo>
                    <a:lnTo>
                      <a:pt x="743" y="282"/>
                    </a:lnTo>
                    <a:lnTo>
                      <a:pt x="748" y="282"/>
                    </a:lnTo>
                    <a:lnTo>
                      <a:pt x="748" y="282"/>
                    </a:lnTo>
                    <a:lnTo>
                      <a:pt x="748" y="282"/>
                    </a:lnTo>
                    <a:lnTo>
                      <a:pt x="748" y="276"/>
                    </a:lnTo>
                    <a:lnTo>
                      <a:pt x="748" y="276"/>
                    </a:lnTo>
                    <a:lnTo>
                      <a:pt x="748" y="276"/>
                    </a:lnTo>
                    <a:lnTo>
                      <a:pt x="754" y="276"/>
                    </a:lnTo>
                    <a:lnTo>
                      <a:pt x="754" y="270"/>
                    </a:lnTo>
                    <a:lnTo>
                      <a:pt x="754" y="270"/>
                    </a:lnTo>
                    <a:lnTo>
                      <a:pt x="754" y="270"/>
                    </a:lnTo>
                    <a:lnTo>
                      <a:pt x="754" y="270"/>
                    </a:lnTo>
                    <a:lnTo>
                      <a:pt x="759" y="264"/>
                    </a:lnTo>
                    <a:lnTo>
                      <a:pt x="759" y="264"/>
                    </a:lnTo>
                    <a:lnTo>
                      <a:pt x="759" y="264"/>
                    </a:lnTo>
                    <a:lnTo>
                      <a:pt x="759" y="264"/>
                    </a:lnTo>
                    <a:lnTo>
                      <a:pt x="759" y="258"/>
                    </a:lnTo>
                    <a:lnTo>
                      <a:pt x="765" y="258"/>
                    </a:lnTo>
                    <a:lnTo>
                      <a:pt x="765" y="258"/>
                    </a:lnTo>
                    <a:lnTo>
                      <a:pt x="765" y="258"/>
                    </a:lnTo>
                    <a:lnTo>
                      <a:pt x="765" y="252"/>
                    </a:lnTo>
                    <a:lnTo>
                      <a:pt x="765" y="252"/>
                    </a:lnTo>
                    <a:lnTo>
                      <a:pt x="770" y="252"/>
                    </a:lnTo>
                    <a:lnTo>
                      <a:pt x="770" y="252"/>
                    </a:lnTo>
                    <a:lnTo>
                      <a:pt x="770" y="252"/>
                    </a:lnTo>
                    <a:lnTo>
                      <a:pt x="770" y="246"/>
                    </a:lnTo>
                    <a:lnTo>
                      <a:pt x="770" y="246"/>
                    </a:lnTo>
                    <a:lnTo>
                      <a:pt x="776" y="246"/>
                    </a:lnTo>
                    <a:lnTo>
                      <a:pt x="776" y="246"/>
                    </a:lnTo>
                    <a:lnTo>
                      <a:pt x="776" y="246"/>
                    </a:lnTo>
                    <a:lnTo>
                      <a:pt x="776" y="240"/>
                    </a:lnTo>
                    <a:lnTo>
                      <a:pt x="776" y="240"/>
                    </a:lnTo>
                    <a:lnTo>
                      <a:pt x="781" y="240"/>
                    </a:lnTo>
                    <a:lnTo>
                      <a:pt x="781" y="240"/>
                    </a:lnTo>
                    <a:lnTo>
                      <a:pt x="781" y="240"/>
                    </a:lnTo>
                    <a:lnTo>
                      <a:pt x="781" y="234"/>
                    </a:lnTo>
                    <a:lnTo>
                      <a:pt x="781" y="234"/>
                    </a:lnTo>
                    <a:lnTo>
                      <a:pt x="787" y="234"/>
                    </a:lnTo>
                    <a:lnTo>
                      <a:pt x="787" y="234"/>
                    </a:lnTo>
                    <a:lnTo>
                      <a:pt x="787" y="234"/>
                    </a:lnTo>
                    <a:lnTo>
                      <a:pt x="787" y="234"/>
                    </a:lnTo>
                    <a:lnTo>
                      <a:pt x="787" y="228"/>
                    </a:lnTo>
                    <a:lnTo>
                      <a:pt x="792" y="228"/>
                    </a:lnTo>
                    <a:lnTo>
                      <a:pt x="792" y="228"/>
                    </a:lnTo>
                    <a:lnTo>
                      <a:pt x="792" y="228"/>
                    </a:lnTo>
                    <a:lnTo>
                      <a:pt x="792" y="228"/>
                    </a:lnTo>
                    <a:lnTo>
                      <a:pt x="792" y="228"/>
                    </a:lnTo>
                    <a:lnTo>
                      <a:pt x="798" y="222"/>
                    </a:lnTo>
                    <a:lnTo>
                      <a:pt x="798" y="222"/>
                    </a:lnTo>
                    <a:lnTo>
                      <a:pt x="798" y="222"/>
                    </a:lnTo>
                    <a:lnTo>
                      <a:pt x="798" y="222"/>
                    </a:lnTo>
                    <a:lnTo>
                      <a:pt x="798" y="222"/>
                    </a:lnTo>
                    <a:lnTo>
                      <a:pt x="798" y="222"/>
                    </a:lnTo>
                    <a:lnTo>
                      <a:pt x="804" y="216"/>
                    </a:lnTo>
                    <a:lnTo>
                      <a:pt x="804" y="216"/>
                    </a:lnTo>
                    <a:lnTo>
                      <a:pt x="804" y="216"/>
                    </a:lnTo>
                    <a:lnTo>
                      <a:pt x="804" y="216"/>
                    </a:lnTo>
                    <a:lnTo>
                      <a:pt x="804" y="216"/>
                    </a:lnTo>
                    <a:lnTo>
                      <a:pt x="809" y="216"/>
                    </a:lnTo>
                    <a:lnTo>
                      <a:pt x="809" y="216"/>
                    </a:lnTo>
                    <a:lnTo>
                      <a:pt x="809" y="216"/>
                    </a:lnTo>
                    <a:lnTo>
                      <a:pt x="809" y="210"/>
                    </a:lnTo>
                    <a:lnTo>
                      <a:pt x="809" y="210"/>
                    </a:lnTo>
                    <a:lnTo>
                      <a:pt x="815" y="210"/>
                    </a:lnTo>
                    <a:lnTo>
                      <a:pt x="815" y="210"/>
                    </a:lnTo>
                    <a:lnTo>
                      <a:pt x="815" y="210"/>
                    </a:lnTo>
                    <a:lnTo>
                      <a:pt x="815" y="210"/>
                    </a:lnTo>
                    <a:lnTo>
                      <a:pt x="815" y="210"/>
                    </a:lnTo>
                    <a:lnTo>
                      <a:pt x="820" y="210"/>
                    </a:lnTo>
                    <a:lnTo>
                      <a:pt x="820" y="204"/>
                    </a:lnTo>
                    <a:lnTo>
                      <a:pt x="820" y="204"/>
                    </a:lnTo>
                    <a:lnTo>
                      <a:pt x="820" y="204"/>
                    </a:lnTo>
                    <a:lnTo>
                      <a:pt x="820" y="204"/>
                    </a:lnTo>
                    <a:lnTo>
                      <a:pt x="826" y="204"/>
                    </a:lnTo>
                    <a:lnTo>
                      <a:pt x="826" y="204"/>
                    </a:lnTo>
                    <a:lnTo>
                      <a:pt x="826" y="204"/>
                    </a:lnTo>
                    <a:lnTo>
                      <a:pt x="826" y="204"/>
                    </a:lnTo>
                    <a:lnTo>
                      <a:pt x="826" y="198"/>
                    </a:lnTo>
                    <a:lnTo>
                      <a:pt x="831" y="198"/>
                    </a:lnTo>
                    <a:lnTo>
                      <a:pt x="831" y="198"/>
                    </a:lnTo>
                    <a:lnTo>
                      <a:pt x="831" y="198"/>
                    </a:lnTo>
                    <a:lnTo>
                      <a:pt x="831" y="198"/>
                    </a:lnTo>
                    <a:lnTo>
                      <a:pt x="831" y="198"/>
                    </a:lnTo>
                    <a:lnTo>
                      <a:pt x="837" y="198"/>
                    </a:lnTo>
                    <a:lnTo>
                      <a:pt x="837" y="198"/>
                    </a:lnTo>
                    <a:lnTo>
                      <a:pt x="837" y="198"/>
                    </a:lnTo>
                    <a:lnTo>
                      <a:pt x="837" y="198"/>
                    </a:lnTo>
                    <a:lnTo>
                      <a:pt x="837" y="192"/>
                    </a:lnTo>
                    <a:lnTo>
                      <a:pt x="842" y="192"/>
                    </a:lnTo>
                    <a:lnTo>
                      <a:pt x="842" y="192"/>
                    </a:lnTo>
                    <a:lnTo>
                      <a:pt x="842" y="192"/>
                    </a:lnTo>
                    <a:lnTo>
                      <a:pt x="842" y="192"/>
                    </a:lnTo>
                    <a:lnTo>
                      <a:pt x="842" y="192"/>
                    </a:lnTo>
                    <a:lnTo>
                      <a:pt x="848" y="192"/>
                    </a:lnTo>
                    <a:lnTo>
                      <a:pt x="848" y="192"/>
                    </a:lnTo>
                    <a:lnTo>
                      <a:pt x="848" y="192"/>
                    </a:lnTo>
                    <a:lnTo>
                      <a:pt x="848" y="192"/>
                    </a:lnTo>
                    <a:lnTo>
                      <a:pt x="848" y="186"/>
                    </a:lnTo>
                    <a:lnTo>
                      <a:pt x="853" y="186"/>
                    </a:lnTo>
                    <a:lnTo>
                      <a:pt x="853" y="186"/>
                    </a:lnTo>
                    <a:lnTo>
                      <a:pt x="853" y="186"/>
                    </a:lnTo>
                    <a:lnTo>
                      <a:pt x="853" y="186"/>
                    </a:lnTo>
                    <a:lnTo>
                      <a:pt x="853" y="186"/>
                    </a:lnTo>
                    <a:lnTo>
                      <a:pt x="853" y="186"/>
                    </a:lnTo>
                    <a:lnTo>
                      <a:pt x="859" y="186"/>
                    </a:lnTo>
                    <a:lnTo>
                      <a:pt x="859" y="186"/>
                    </a:lnTo>
                    <a:lnTo>
                      <a:pt x="859" y="186"/>
                    </a:lnTo>
                    <a:lnTo>
                      <a:pt x="859" y="186"/>
                    </a:lnTo>
                    <a:lnTo>
                      <a:pt x="859" y="186"/>
                    </a:lnTo>
                    <a:lnTo>
                      <a:pt x="865" y="180"/>
                    </a:lnTo>
                    <a:lnTo>
                      <a:pt x="865" y="180"/>
                    </a:lnTo>
                    <a:lnTo>
                      <a:pt x="865" y="180"/>
                    </a:lnTo>
                    <a:lnTo>
                      <a:pt x="865" y="180"/>
                    </a:lnTo>
                    <a:lnTo>
                      <a:pt x="870" y="180"/>
                    </a:lnTo>
                    <a:lnTo>
                      <a:pt x="870" y="180"/>
                    </a:lnTo>
                    <a:lnTo>
                      <a:pt x="870" y="180"/>
                    </a:lnTo>
                    <a:lnTo>
                      <a:pt x="870" y="180"/>
                    </a:lnTo>
                    <a:lnTo>
                      <a:pt x="870" y="180"/>
                    </a:lnTo>
                    <a:lnTo>
                      <a:pt x="876" y="180"/>
                    </a:lnTo>
                    <a:lnTo>
                      <a:pt x="876" y="180"/>
                    </a:lnTo>
                    <a:lnTo>
                      <a:pt x="876" y="180"/>
                    </a:lnTo>
                    <a:lnTo>
                      <a:pt x="876" y="174"/>
                    </a:lnTo>
                    <a:lnTo>
                      <a:pt x="876" y="174"/>
                    </a:lnTo>
                    <a:lnTo>
                      <a:pt x="881" y="174"/>
                    </a:lnTo>
                    <a:lnTo>
                      <a:pt x="881" y="174"/>
                    </a:lnTo>
                    <a:lnTo>
                      <a:pt x="881" y="174"/>
                    </a:lnTo>
                    <a:lnTo>
                      <a:pt x="881" y="174"/>
                    </a:lnTo>
                    <a:lnTo>
                      <a:pt x="881" y="174"/>
                    </a:lnTo>
                    <a:lnTo>
                      <a:pt x="887" y="174"/>
                    </a:lnTo>
                    <a:lnTo>
                      <a:pt x="887" y="174"/>
                    </a:lnTo>
                    <a:lnTo>
                      <a:pt x="887" y="174"/>
                    </a:lnTo>
                    <a:lnTo>
                      <a:pt x="887" y="174"/>
                    </a:lnTo>
                    <a:lnTo>
                      <a:pt x="887" y="174"/>
                    </a:lnTo>
                    <a:lnTo>
                      <a:pt x="892" y="174"/>
                    </a:lnTo>
                    <a:lnTo>
                      <a:pt x="892" y="174"/>
                    </a:lnTo>
                    <a:lnTo>
                      <a:pt x="892" y="168"/>
                    </a:lnTo>
                    <a:lnTo>
                      <a:pt x="892" y="168"/>
                    </a:lnTo>
                    <a:lnTo>
                      <a:pt x="892" y="168"/>
                    </a:lnTo>
                    <a:lnTo>
                      <a:pt x="898" y="168"/>
                    </a:lnTo>
                    <a:lnTo>
                      <a:pt x="898" y="168"/>
                    </a:lnTo>
                    <a:lnTo>
                      <a:pt x="898" y="168"/>
                    </a:lnTo>
                    <a:lnTo>
                      <a:pt x="898" y="168"/>
                    </a:lnTo>
                    <a:lnTo>
                      <a:pt x="898" y="168"/>
                    </a:lnTo>
                    <a:lnTo>
                      <a:pt x="903" y="168"/>
                    </a:lnTo>
                    <a:lnTo>
                      <a:pt x="903" y="168"/>
                    </a:lnTo>
                    <a:lnTo>
                      <a:pt x="903" y="168"/>
                    </a:lnTo>
                    <a:lnTo>
                      <a:pt x="903" y="168"/>
                    </a:lnTo>
                    <a:lnTo>
                      <a:pt x="903" y="168"/>
                    </a:lnTo>
                    <a:lnTo>
                      <a:pt x="903" y="168"/>
                    </a:lnTo>
                    <a:lnTo>
                      <a:pt x="909" y="168"/>
                    </a:lnTo>
                    <a:lnTo>
                      <a:pt x="909" y="168"/>
                    </a:lnTo>
                    <a:lnTo>
                      <a:pt x="909" y="162"/>
                    </a:lnTo>
                    <a:lnTo>
                      <a:pt x="909" y="162"/>
                    </a:lnTo>
                    <a:lnTo>
                      <a:pt x="909" y="162"/>
                    </a:lnTo>
                    <a:lnTo>
                      <a:pt x="914" y="162"/>
                    </a:lnTo>
                    <a:lnTo>
                      <a:pt x="914" y="162"/>
                    </a:lnTo>
                    <a:lnTo>
                      <a:pt x="914" y="162"/>
                    </a:lnTo>
                    <a:lnTo>
                      <a:pt x="914" y="162"/>
                    </a:lnTo>
                    <a:lnTo>
                      <a:pt x="914" y="162"/>
                    </a:lnTo>
                    <a:lnTo>
                      <a:pt x="920" y="162"/>
                    </a:lnTo>
                    <a:lnTo>
                      <a:pt x="920" y="162"/>
                    </a:lnTo>
                    <a:lnTo>
                      <a:pt x="920" y="162"/>
                    </a:lnTo>
                    <a:lnTo>
                      <a:pt x="920" y="162"/>
                    </a:lnTo>
                    <a:lnTo>
                      <a:pt x="920" y="162"/>
                    </a:lnTo>
                    <a:lnTo>
                      <a:pt x="926" y="162"/>
                    </a:lnTo>
                    <a:lnTo>
                      <a:pt x="926" y="162"/>
                    </a:lnTo>
                    <a:lnTo>
                      <a:pt x="926" y="162"/>
                    </a:lnTo>
                    <a:lnTo>
                      <a:pt x="926" y="162"/>
                    </a:lnTo>
                    <a:lnTo>
                      <a:pt x="926" y="156"/>
                    </a:lnTo>
                    <a:lnTo>
                      <a:pt x="931" y="156"/>
                    </a:lnTo>
                    <a:lnTo>
                      <a:pt x="931" y="156"/>
                    </a:lnTo>
                    <a:lnTo>
                      <a:pt x="931" y="156"/>
                    </a:lnTo>
                    <a:lnTo>
                      <a:pt x="931" y="156"/>
                    </a:lnTo>
                    <a:lnTo>
                      <a:pt x="931" y="156"/>
                    </a:lnTo>
                    <a:lnTo>
                      <a:pt x="937" y="156"/>
                    </a:lnTo>
                    <a:lnTo>
                      <a:pt x="937" y="156"/>
                    </a:lnTo>
                    <a:lnTo>
                      <a:pt x="937" y="156"/>
                    </a:lnTo>
                    <a:lnTo>
                      <a:pt x="937" y="156"/>
                    </a:lnTo>
                    <a:lnTo>
                      <a:pt x="937" y="156"/>
                    </a:lnTo>
                    <a:lnTo>
                      <a:pt x="942" y="156"/>
                    </a:lnTo>
                    <a:lnTo>
                      <a:pt x="942" y="156"/>
                    </a:lnTo>
                    <a:lnTo>
                      <a:pt x="942" y="156"/>
                    </a:lnTo>
                    <a:lnTo>
                      <a:pt x="942" y="156"/>
                    </a:lnTo>
                    <a:lnTo>
                      <a:pt x="942" y="156"/>
                    </a:lnTo>
                    <a:lnTo>
                      <a:pt x="948" y="156"/>
                    </a:lnTo>
                    <a:lnTo>
                      <a:pt x="948" y="156"/>
                    </a:lnTo>
                    <a:lnTo>
                      <a:pt x="948" y="156"/>
                    </a:lnTo>
                    <a:lnTo>
                      <a:pt x="948" y="150"/>
                    </a:lnTo>
                    <a:lnTo>
                      <a:pt x="948" y="150"/>
                    </a:lnTo>
                    <a:lnTo>
                      <a:pt x="953" y="150"/>
                    </a:lnTo>
                    <a:lnTo>
                      <a:pt x="953" y="150"/>
                    </a:lnTo>
                    <a:lnTo>
                      <a:pt x="953" y="150"/>
                    </a:lnTo>
                    <a:lnTo>
                      <a:pt x="953" y="150"/>
                    </a:lnTo>
                    <a:lnTo>
                      <a:pt x="953" y="150"/>
                    </a:lnTo>
                    <a:lnTo>
                      <a:pt x="959" y="150"/>
                    </a:lnTo>
                    <a:lnTo>
                      <a:pt x="959" y="150"/>
                    </a:lnTo>
                    <a:lnTo>
                      <a:pt x="959" y="150"/>
                    </a:lnTo>
                    <a:lnTo>
                      <a:pt x="959" y="150"/>
                    </a:lnTo>
                    <a:lnTo>
                      <a:pt x="959" y="150"/>
                    </a:lnTo>
                    <a:lnTo>
                      <a:pt x="964" y="150"/>
                    </a:lnTo>
                    <a:lnTo>
                      <a:pt x="964" y="150"/>
                    </a:lnTo>
                    <a:lnTo>
                      <a:pt x="964" y="150"/>
                    </a:lnTo>
                    <a:lnTo>
                      <a:pt x="964" y="150"/>
                    </a:lnTo>
                    <a:lnTo>
                      <a:pt x="964" y="150"/>
                    </a:lnTo>
                    <a:lnTo>
                      <a:pt x="970" y="150"/>
                    </a:lnTo>
                    <a:lnTo>
                      <a:pt x="970" y="150"/>
                    </a:lnTo>
                    <a:lnTo>
                      <a:pt x="970" y="150"/>
                    </a:lnTo>
                    <a:lnTo>
                      <a:pt x="970" y="150"/>
                    </a:lnTo>
                    <a:lnTo>
                      <a:pt x="970" y="144"/>
                    </a:lnTo>
                    <a:lnTo>
                      <a:pt x="970" y="144"/>
                    </a:lnTo>
                    <a:lnTo>
                      <a:pt x="975" y="144"/>
                    </a:lnTo>
                    <a:lnTo>
                      <a:pt x="975" y="144"/>
                    </a:lnTo>
                    <a:lnTo>
                      <a:pt x="975" y="144"/>
                    </a:lnTo>
                    <a:lnTo>
                      <a:pt x="975" y="144"/>
                    </a:lnTo>
                    <a:lnTo>
                      <a:pt x="975" y="144"/>
                    </a:lnTo>
                    <a:lnTo>
                      <a:pt x="981" y="144"/>
                    </a:lnTo>
                    <a:lnTo>
                      <a:pt x="981" y="144"/>
                    </a:lnTo>
                    <a:lnTo>
                      <a:pt x="981" y="144"/>
                    </a:lnTo>
                    <a:lnTo>
                      <a:pt x="981" y="144"/>
                    </a:lnTo>
                    <a:lnTo>
                      <a:pt x="981" y="144"/>
                    </a:lnTo>
                    <a:lnTo>
                      <a:pt x="987" y="144"/>
                    </a:lnTo>
                    <a:lnTo>
                      <a:pt x="987" y="144"/>
                    </a:lnTo>
                    <a:lnTo>
                      <a:pt x="987" y="144"/>
                    </a:lnTo>
                    <a:lnTo>
                      <a:pt x="987" y="144"/>
                    </a:lnTo>
                    <a:lnTo>
                      <a:pt x="987" y="144"/>
                    </a:lnTo>
                    <a:lnTo>
                      <a:pt x="992" y="144"/>
                    </a:lnTo>
                    <a:lnTo>
                      <a:pt x="992" y="144"/>
                    </a:lnTo>
                    <a:lnTo>
                      <a:pt x="992" y="144"/>
                    </a:lnTo>
                    <a:lnTo>
                      <a:pt x="992" y="144"/>
                    </a:lnTo>
                    <a:lnTo>
                      <a:pt x="992" y="144"/>
                    </a:lnTo>
                    <a:lnTo>
                      <a:pt x="998" y="144"/>
                    </a:lnTo>
                    <a:lnTo>
                      <a:pt x="998" y="138"/>
                    </a:lnTo>
                    <a:lnTo>
                      <a:pt x="998" y="138"/>
                    </a:lnTo>
                    <a:lnTo>
                      <a:pt x="998" y="138"/>
                    </a:lnTo>
                    <a:lnTo>
                      <a:pt x="998" y="138"/>
                    </a:lnTo>
                    <a:lnTo>
                      <a:pt x="1003" y="138"/>
                    </a:lnTo>
                    <a:lnTo>
                      <a:pt x="1003" y="138"/>
                    </a:lnTo>
                    <a:lnTo>
                      <a:pt x="1003" y="138"/>
                    </a:lnTo>
                    <a:lnTo>
                      <a:pt x="1003" y="138"/>
                    </a:lnTo>
                    <a:lnTo>
                      <a:pt x="1003" y="138"/>
                    </a:lnTo>
                    <a:lnTo>
                      <a:pt x="1009" y="138"/>
                    </a:lnTo>
                    <a:lnTo>
                      <a:pt x="1009" y="138"/>
                    </a:lnTo>
                    <a:lnTo>
                      <a:pt x="1009" y="138"/>
                    </a:lnTo>
                    <a:lnTo>
                      <a:pt x="1009" y="138"/>
                    </a:lnTo>
                    <a:lnTo>
                      <a:pt x="1009" y="138"/>
                    </a:lnTo>
                    <a:lnTo>
                      <a:pt x="1014" y="138"/>
                    </a:lnTo>
                    <a:lnTo>
                      <a:pt x="1014" y="138"/>
                    </a:lnTo>
                    <a:lnTo>
                      <a:pt x="1014" y="138"/>
                    </a:lnTo>
                    <a:lnTo>
                      <a:pt x="1014" y="138"/>
                    </a:lnTo>
                    <a:lnTo>
                      <a:pt x="1014" y="138"/>
                    </a:lnTo>
                    <a:lnTo>
                      <a:pt x="1020" y="138"/>
                    </a:lnTo>
                    <a:lnTo>
                      <a:pt x="1020" y="138"/>
                    </a:lnTo>
                    <a:lnTo>
                      <a:pt x="1020" y="138"/>
                    </a:lnTo>
                    <a:lnTo>
                      <a:pt x="1020" y="138"/>
                    </a:lnTo>
                    <a:lnTo>
                      <a:pt x="1020" y="138"/>
                    </a:lnTo>
                    <a:lnTo>
                      <a:pt x="1020" y="132"/>
                    </a:lnTo>
                    <a:lnTo>
                      <a:pt x="1025" y="132"/>
                    </a:lnTo>
                    <a:lnTo>
                      <a:pt x="1025" y="132"/>
                    </a:lnTo>
                    <a:lnTo>
                      <a:pt x="1025" y="132"/>
                    </a:lnTo>
                    <a:lnTo>
                      <a:pt x="1025" y="132"/>
                    </a:lnTo>
                    <a:lnTo>
                      <a:pt x="1025" y="132"/>
                    </a:lnTo>
                    <a:lnTo>
                      <a:pt x="1031" y="132"/>
                    </a:lnTo>
                    <a:lnTo>
                      <a:pt x="1031" y="132"/>
                    </a:lnTo>
                    <a:lnTo>
                      <a:pt x="1031" y="132"/>
                    </a:lnTo>
                    <a:lnTo>
                      <a:pt x="1031" y="132"/>
                    </a:lnTo>
                    <a:lnTo>
                      <a:pt x="1031" y="132"/>
                    </a:lnTo>
                    <a:lnTo>
                      <a:pt x="1036" y="132"/>
                    </a:lnTo>
                    <a:lnTo>
                      <a:pt x="1036" y="132"/>
                    </a:lnTo>
                    <a:lnTo>
                      <a:pt x="1036" y="132"/>
                    </a:lnTo>
                    <a:lnTo>
                      <a:pt x="1036" y="132"/>
                    </a:lnTo>
                    <a:lnTo>
                      <a:pt x="1036" y="132"/>
                    </a:lnTo>
                    <a:lnTo>
                      <a:pt x="1042" y="132"/>
                    </a:lnTo>
                    <a:lnTo>
                      <a:pt x="1042" y="132"/>
                    </a:lnTo>
                    <a:lnTo>
                      <a:pt x="1042" y="132"/>
                    </a:lnTo>
                    <a:lnTo>
                      <a:pt x="1042" y="126"/>
                    </a:lnTo>
                    <a:lnTo>
                      <a:pt x="1042" y="126"/>
                    </a:lnTo>
                    <a:lnTo>
                      <a:pt x="1048" y="126"/>
                    </a:lnTo>
                    <a:lnTo>
                      <a:pt x="1048" y="126"/>
                    </a:lnTo>
                    <a:lnTo>
                      <a:pt x="1048" y="126"/>
                    </a:lnTo>
                    <a:lnTo>
                      <a:pt x="1048" y="126"/>
                    </a:lnTo>
                    <a:lnTo>
                      <a:pt x="1048" y="126"/>
                    </a:lnTo>
                    <a:lnTo>
                      <a:pt x="1053" y="126"/>
                    </a:lnTo>
                    <a:lnTo>
                      <a:pt x="1053" y="126"/>
                    </a:lnTo>
                    <a:lnTo>
                      <a:pt x="1053" y="126"/>
                    </a:lnTo>
                    <a:lnTo>
                      <a:pt x="1053" y="126"/>
                    </a:lnTo>
                    <a:lnTo>
                      <a:pt x="1053" y="126"/>
                    </a:lnTo>
                    <a:lnTo>
                      <a:pt x="1059" y="126"/>
                    </a:lnTo>
                    <a:lnTo>
                      <a:pt x="1059" y="126"/>
                    </a:lnTo>
                    <a:lnTo>
                      <a:pt x="1059" y="126"/>
                    </a:lnTo>
                    <a:lnTo>
                      <a:pt x="1059" y="126"/>
                    </a:lnTo>
                    <a:lnTo>
                      <a:pt x="1059" y="120"/>
                    </a:lnTo>
                    <a:lnTo>
                      <a:pt x="1064" y="120"/>
                    </a:lnTo>
                    <a:lnTo>
                      <a:pt x="1064" y="120"/>
                    </a:lnTo>
                    <a:lnTo>
                      <a:pt x="1064" y="120"/>
                    </a:lnTo>
                    <a:lnTo>
                      <a:pt x="1064" y="120"/>
                    </a:lnTo>
                    <a:lnTo>
                      <a:pt x="1070" y="120"/>
                    </a:lnTo>
                    <a:lnTo>
                      <a:pt x="1070" y="120"/>
                    </a:lnTo>
                    <a:lnTo>
                      <a:pt x="1070" y="120"/>
                    </a:lnTo>
                    <a:lnTo>
                      <a:pt x="1070" y="120"/>
                    </a:lnTo>
                    <a:lnTo>
                      <a:pt x="1070" y="120"/>
                    </a:lnTo>
                    <a:lnTo>
                      <a:pt x="1070" y="120"/>
                    </a:lnTo>
                    <a:lnTo>
                      <a:pt x="1075" y="120"/>
                    </a:lnTo>
                    <a:lnTo>
                      <a:pt x="1075" y="120"/>
                    </a:lnTo>
                    <a:lnTo>
                      <a:pt x="1075" y="114"/>
                    </a:lnTo>
                    <a:lnTo>
                      <a:pt x="1075" y="114"/>
                    </a:lnTo>
                    <a:lnTo>
                      <a:pt x="1075" y="114"/>
                    </a:lnTo>
                    <a:lnTo>
                      <a:pt x="1081" y="114"/>
                    </a:lnTo>
                    <a:lnTo>
                      <a:pt x="1081" y="114"/>
                    </a:lnTo>
                    <a:lnTo>
                      <a:pt x="1081" y="114"/>
                    </a:lnTo>
                    <a:lnTo>
                      <a:pt x="1081" y="114"/>
                    </a:lnTo>
                    <a:lnTo>
                      <a:pt x="1081" y="114"/>
                    </a:lnTo>
                    <a:lnTo>
                      <a:pt x="1086" y="114"/>
                    </a:lnTo>
                    <a:lnTo>
                      <a:pt x="1086" y="114"/>
                    </a:lnTo>
                    <a:lnTo>
                      <a:pt x="1086" y="114"/>
                    </a:lnTo>
                    <a:lnTo>
                      <a:pt x="1086" y="108"/>
                    </a:lnTo>
                    <a:lnTo>
                      <a:pt x="1086" y="108"/>
                    </a:lnTo>
                    <a:lnTo>
                      <a:pt x="1086" y="108"/>
                    </a:lnTo>
                    <a:lnTo>
                      <a:pt x="1092" y="108"/>
                    </a:lnTo>
                    <a:lnTo>
                      <a:pt x="1092" y="108"/>
                    </a:lnTo>
                    <a:lnTo>
                      <a:pt x="1092" y="108"/>
                    </a:lnTo>
                    <a:lnTo>
                      <a:pt x="1092" y="108"/>
                    </a:lnTo>
                    <a:lnTo>
                      <a:pt x="1097" y="108"/>
                    </a:lnTo>
                    <a:lnTo>
                      <a:pt x="1097" y="108"/>
                    </a:lnTo>
                    <a:lnTo>
                      <a:pt x="1097" y="108"/>
                    </a:lnTo>
                    <a:lnTo>
                      <a:pt x="1097" y="108"/>
                    </a:lnTo>
                    <a:lnTo>
                      <a:pt x="1097" y="102"/>
                    </a:lnTo>
                    <a:lnTo>
                      <a:pt x="1103" y="102"/>
                    </a:lnTo>
                    <a:lnTo>
                      <a:pt x="1103" y="102"/>
                    </a:lnTo>
                    <a:lnTo>
                      <a:pt x="1103" y="102"/>
                    </a:lnTo>
                    <a:lnTo>
                      <a:pt x="1103" y="102"/>
                    </a:lnTo>
                    <a:lnTo>
                      <a:pt x="1103" y="102"/>
                    </a:lnTo>
                    <a:lnTo>
                      <a:pt x="1103" y="102"/>
                    </a:lnTo>
                    <a:lnTo>
                      <a:pt x="1109" y="102"/>
                    </a:lnTo>
                    <a:lnTo>
                      <a:pt x="1109" y="102"/>
                    </a:lnTo>
                    <a:lnTo>
                      <a:pt x="1109" y="102"/>
                    </a:lnTo>
                    <a:lnTo>
                      <a:pt x="1109" y="102"/>
                    </a:lnTo>
                    <a:lnTo>
                      <a:pt x="1109" y="96"/>
                    </a:lnTo>
                    <a:lnTo>
                      <a:pt x="1114" y="96"/>
                    </a:lnTo>
                    <a:lnTo>
                      <a:pt x="1114" y="96"/>
                    </a:lnTo>
                    <a:lnTo>
                      <a:pt x="1114" y="96"/>
                    </a:lnTo>
                    <a:lnTo>
                      <a:pt x="1114" y="96"/>
                    </a:lnTo>
                    <a:lnTo>
                      <a:pt x="1114" y="96"/>
                    </a:lnTo>
                    <a:lnTo>
                      <a:pt x="1120" y="96"/>
                    </a:lnTo>
                    <a:lnTo>
                      <a:pt x="1120" y="96"/>
                    </a:lnTo>
                    <a:lnTo>
                      <a:pt x="1120" y="96"/>
                    </a:lnTo>
                    <a:lnTo>
                      <a:pt x="1120" y="96"/>
                    </a:lnTo>
                    <a:lnTo>
                      <a:pt x="1120" y="96"/>
                    </a:lnTo>
                    <a:lnTo>
                      <a:pt x="1125" y="96"/>
                    </a:lnTo>
                    <a:lnTo>
                      <a:pt x="1125" y="90"/>
                    </a:lnTo>
                    <a:lnTo>
                      <a:pt x="1125" y="90"/>
                    </a:lnTo>
                    <a:lnTo>
                      <a:pt x="1125" y="90"/>
                    </a:lnTo>
                    <a:lnTo>
                      <a:pt x="1131" y="90"/>
                    </a:lnTo>
                    <a:lnTo>
                      <a:pt x="1131" y="90"/>
                    </a:lnTo>
                    <a:lnTo>
                      <a:pt x="1131" y="90"/>
                    </a:lnTo>
                    <a:lnTo>
                      <a:pt x="1131" y="90"/>
                    </a:lnTo>
                    <a:lnTo>
                      <a:pt x="1131" y="90"/>
                    </a:lnTo>
                    <a:lnTo>
                      <a:pt x="1136" y="90"/>
                    </a:lnTo>
                    <a:lnTo>
                      <a:pt x="1136" y="90"/>
                    </a:lnTo>
                    <a:lnTo>
                      <a:pt x="1136" y="90"/>
                    </a:lnTo>
                    <a:lnTo>
                      <a:pt x="1136" y="84"/>
                    </a:lnTo>
                    <a:lnTo>
                      <a:pt x="1136" y="84"/>
                    </a:lnTo>
                    <a:lnTo>
                      <a:pt x="1136" y="84"/>
                    </a:lnTo>
                    <a:lnTo>
                      <a:pt x="1142" y="84"/>
                    </a:lnTo>
                    <a:lnTo>
                      <a:pt x="1142" y="84"/>
                    </a:lnTo>
                    <a:lnTo>
                      <a:pt x="1142" y="84"/>
                    </a:lnTo>
                    <a:lnTo>
                      <a:pt x="1142" y="84"/>
                    </a:lnTo>
                    <a:lnTo>
                      <a:pt x="1142" y="84"/>
                    </a:lnTo>
                    <a:lnTo>
                      <a:pt x="1147" y="84"/>
                    </a:lnTo>
                    <a:lnTo>
                      <a:pt x="1147" y="84"/>
                    </a:lnTo>
                    <a:lnTo>
                      <a:pt x="1147" y="84"/>
                    </a:lnTo>
                    <a:lnTo>
                      <a:pt x="1147" y="84"/>
                    </a:lnTo>
                    <a:lnTo>
                      <a:pt x="1147" y="84"/>
                    </a:lnTo>
                    <a:lnTo>
                      <a:pt x="1153" y="78"/>
                    </a:lnTo>
                    <a:lnTo>
                      <a:pt x="1153" y="78"/>
                    </a:lnTo>
                    <a:lnTo>
                      <a:pt x="1153" y="78"/>
                    </a:lnTo>
                    <a:lnTo>
                      <a:pt x="1153" y="78"/>
                    </a:lnTo>
                    <a:lnTo>
                      <a:pt x="1153" y="78"/>
                    </a:lnTo>
                    <a:lnTo>
                      <a:pt x="1158" y="78"/>
                    </a:lnTo>
                    <a:lnTo>
                      <a:pt x="1158" y="78"/>
                    </a:lnTo>
                    <a:lnTo>
                      <a:pt x="1158" y="78"/>
                    </a:lnTo>
                    <a:lnTo>
                      <a:pt x="1158" y="78"/>
                    </a:lnTo>
                    <a:lnTo>
                      <a:pt x="1158" y="78"/>
                    </a:lnTo>
                    <a:lnTo>
                      <a:pt x="1164" y="78"/>
                    </a:lnTo>
                    <a:lnTo>
                      <a:pt x="1164" y="78"/>
                    </a:lnTo>
                    <a:lnTo>
                      <a:pt x="1164" y="78"/>
                    </a:lnTo>
                    <a:lnTo>
                      <a:pt x="1164" y="72"/>
                    </a:lnTo>
                    <a:lnTo>
                      <a:pt x="1164" y="72"/>
                    </a:lnTo>
                    <a:lnTo>
                      <a:pt x="1170" y="72"/>
                    </a:lnTo>
                    <a:lnTo>
                      <a:pt x="1170" y="72"/>
                    </a:lnTo>
                    <a:lnTo>
                      <a:pt x="1170" y="72"/>
                    </a:lnTo>
                    <a:lnTo>
                      <a:pt x="1170" y="72"/>
                    </a:lnTo>
                    <a:lnTo>
                      <a:pt x="1170" y="72"/>
                    </a:lnTo>
                    <a:lnTo>
                      <a:pt x="1175" y="72"/>
                    </a:lnTo>
                    <a:lnTo>
                      <a:pt x="1175" y="72"/>
                    </a:lnTo>
                    <a:lnTo>
                      <a:pt x="1175" y="72"/>
                    </a:lnTo>
                    <a:lnTo>
                      <a:pt x="1175" y="72"/>
                    </a:lnTo>
                    <a:lnTo>
                      <a:pt x="1175" y="72"/>
                    </a:lnTo>
                    <a:lnTo>
                      <a:pt x="1181" y="72"/>
                    </a:lnTo>
                    <a:lnTo>
                      <a:pt x="1181" y="66"/>
                    </a:lnTo>
                    <a:lnTo>
                      <a:pt x="1181" y="66"/>
                    </a:lnTo>
                    <a:lnTo>
                      <a:pt x="1181" y="66"/>
                    </a:lnTo>
                    <a:lnTo>
                      <a:pt x="1181" y="66"/>
                    </a:lnTo>
                    <a:lnTo>
                      <a:pt x="1181" y="66"/>
                    </a:lnTo>
                    <a:lnTo>
                      <a:pt x="1186" y="66"/>
                    </a:lnTo>
                    <a:lnTo>
                      <a:pt x="1186" y="66"/>
                    </a:lnTo>
                    <a:lnTo>
                      <a:pt x="1186" y="66"/>
                    </a:lnTo>
                    <a:lnTo>
                      <a:pt x="1186" y="66"/>
                    </a:lnTo>
                    <a:lnTo>
                      <a:pt x="1186" y="66"/>
                    </a:lnTo>
                    <a:lnTo>
                      <a:pt x="1192" y="66"/>
                    </a:lnTo>
                    <a:lnTo>
                      <a:pt x="1192" y="66"/>
                    </a:lnTo>
                    <a:lnTo>
                      <a:pt x="1192" y="66"/>
                    </a:lnTo>
                    <a:lnTo>
                      <a:pt x="1192" y="60"/>
                    </a:lnTo>
                    <a:lnTo>
                      <a:pt x="1192" y="60"/>
                    </a:lnTo>
                    <a:lnTo>
                      <a:pt x="1197" y="60"/>
                    </a:lnTo>
                    <a:lnTo>
                      <a:pt x="1197" y="60"/>
                    </a:lnTo>
                    <a:lnTo>
                      <a:pt x="1197" y="60"/>
                    </a:lnTo>
                    <a:lnTo>
                      <a:pt x="1197" y="60"/>
                    </a:lnTo>
                    <a:lnTo>
                      <a:pt x="1197" y="60"/>
                    </a:lnTo>
                    <a:lnTo>
                      <a:pt x="1203" y="60"/>
                    </a:lnTo>
                    <a:lnTo>
                      <a:pt x="1203" y="60"/>
                    </a:lnTo>
                    <a:lnTo>
                      <a:pt x="1203" y="60"/>
                    </a:lnTo>
                    <a:lnTo>
                      <a:pt x="1203" y="60"/>
                    </a:lnTo>
                    <a:lnTo>
                      <a:pt x="1203" y="60"/>
                    </a:lnTo>
                    <a:lnTo>
                      <a:pt x="1208" y="54"/>
                    </a:lnTo>
                    <a:lnTo>
                      <a:pt x="1208" y="54"/>
                    </a:lnTo>
                    <a:lnTo>
                      <a:pt x="1208" y="54"/>
                    </a:lnTo>
                    <a:lnTo>
                      <a:pt x="1208" y="54"/>
                    </a:lnTo>
                    <a:lnTo>
                      <a:pt x="1208" y="54"/>
                    </a:lnTo>
                    <a:lnTo>
                      <a:pt x="1214" y="54"/>
                    </a:lnTo>
                    <a:lnTo>
                      <a:pt x="1214" y="54"/>
                    </a:lnTo>
                    <a:lnTo>
                      <a:pt x="1214" y="54"/>
                    </a:lnTo>
                    <a:lnTo>
                      <a:pt x="1214" y="54"/>
                    </a:lnTo>
                    <a:lnTo>
                      <a:pt x="1214" y="54"/>
                    </a:lnTo>
                    <a:lnTo>
                      <a:pt x="1219" y="48"/>
                    </a:lnTo>
                    <a:lnTo>
                      <a:pt x="1219" y="48"/>
                    </a:lnTo>
                    <a:lnTo>
                      <a:pt x="1219" y="48"/>
                    </a:lnTo>
                    <a:lnTo>
                      <a:pt x="1219" y="48"/>
                    </a:lnTo>
                    <a:lnTo>
                      <a:pt x="1225" y="48"/>
                    </a:lnTo>
                    <a:lnTo>
                      <a:pt x="1225" y="48"/>
                    </a:lnTo>
                    <a:lnTo>
                      <a:pt x="1225" y="48"/>
                    </a:lnTo>
                    <a:lnTo>
                      <a:pt x="1225" y="48"/>
                    </a:lnTo>
                    <a:lnTo>
                      <a:pt x="1225" y="48"/>
                    </a:lnTo>
                    <a:lnTo>
                      <a:pt x="1231" y="48"/>
                    </a:lnTo>
                    <a:lnTo>
                      <a:pt x="1231" y="42"/>
                    </a:lnTo>
                    <a:lnTo>
                      <a:pt x="1231" y="42"/>
                    </a:lnTo>
                    <a:lnTo>
                      <a:pt x="1231" y="42"/>
                    </a:lnTo>
                    <a:lnTo>
                      <a:pt x="1231" y="42"/>
                    </a:lnTo>
                    <a:lnTo>
                      <a:pt x="1231" y="42"/>
                    </a:lnTo>
                    <a:lnTo>
                      <a:pt x="1236" y="42"/>
                    </a:lnTo>
                    <a:lnTo>
                      <a:pt x="1236" y="42"/>
                    </a:lnTo>
                    <a:lnTo>
                      <a:pt x="1236" y="42"/>
                    </a:lnTo>
                    <a:lnTo>
                      <a:pt x="1236" y="42"/>
                    </a:lnTo>
                    <a:lnTo>
                      <a:pt x="1236" y="42"/>
                    </a:lnTo>
                    <a:lnTo>
                      <a:pt x="1242" y="36"/>
                    </a:lnTo>
                    <a:lnTo>
                      <a:pt x="1242" y="36"/>
                    </a:lnTo>
                    <a:lnTo>
                      <a:pt x="1242" y="36"/>
                    </a:lnTo>
                    <a:lnTo>
                      <a:pt x="1242" y="36"/>
                    </a:lnTo>
                    <a:lnTo>
                      <a:pt x="1242" y="36"/>
                    </a:lnTo>
                    <a:lnTo>
                      <a:pt x="1247" y="36"/>
                    </a:lnTo>
                    <a:lnTo>
                      <a:pt x="1247" y="36"/>
                    </a:lnTo>
                    <a:lnTo>
                      <a:pt x="1247" y="36"/>
                    </a:lnTo>
                    <a:lnTo>
                      <a:pt x="1247" y="36"/>
                    </a:lnTo>
                    <a:lnTo>
                      <a:pt x="1247" y="30"/>
                    </a:lnTo>
                    <a:lnTo>
                      <a:pt x="1253" y="30"/>
                    </a:lnTo>
                    <a:lnTo>
                      <a:pt x="1253" y="30"/>
                    </a:lnTo>
                    <a:lnTo>
                      <a:pt x="1253" y="30"/>
                    </a:lnTo>
                    <a:lnTo>
                      <a:pt x="1253" y="30"/>
                    </a:lnTo>
                    <a:lnTo>
                      <a:pt x="1253" y="30"/>
                    </a:lnTo>
                    <a:lnTo>
                      <a:pt x="1258" y="30"/>
                    </a:lnTo>
                    <a:lnTo>
                      <a:pt x="1258" y="30"/>
                    </a:lnTo>
                    <a:lnTo>
                      <a:pt x="1258" y="30"/>
                    </a:lnTo>
                    <a:lnTo>
                      <a:pt x="1258" y="24"/>
                    </a:lnTo>
                    <a:lnTo>
                      <a:pt x="1258" y="24"/>
                    </a:lnTo>
                    <a:lnTo>
                      <a:pt x="1264" y="24"/>
                    </a:lnTo>
                    <a:lnTo>
                      <a:pt x="1264" y="24"/>
                    </a:lnTo>
                    <a:lnTo>
                      <a:pt x="1264" y="24"/>
                    </a:lnTo>
                    <a:lnTo>
                      <a:pt x="1264" y="24"/>
                    </a:lnTo>
                    <a:lnTo>
                      <a:pt x="1264" y="24"/>
                    </a:lnTo>
                    <a:lnTo>
                      <a:pt x="1269" y="24"/>
                    </a:lnTo>
                    <a:lnTo>
                      <a:pt x="1269" y="18"/>
                    </a:lnTo>
                    <a:lnTo>
                      <a:pt x="1269" y="18"/>
                    </a:lnTo>
                    <a:lnTo>
                      <a:pt x="1269" y="18"/>
                    </a:lnTo>
                    <a:lnTo>
                      <a:pt x="1269" y="18"/>
                    </a:lnTo>
                    <a:lnTo>
                      <a:pt x="1275" y="18"/>
                    </a:lnTo>
                    <a:lnTo>
                      <a:pt x="1275" y="18"/>
                    </a:lnTo>
                    <a:lnTo>
                      <a:pt x="1275" y="18"/>
                    </a:lnTo>
                    <a:lnTo>
                      <a:pt x="1275" y="18"/>
                    </a:lnTo>
                    <a:lnTo>
                      <a:pt x="1275" y="12"/>
                    </a:lnTo>
                    <a:lnTo>
                      <a:pt x="1280" y="12"/>
                    </a:lnTo>
                    <a:lnTo>
                      <a:pt x="1280" y="12"/>
                    </a:lnTo>
                    <a:lnTo>
                      <a:pt x="1280" y="12"/>
                    </a:lnTo>
                    <a:lnTo>
                      <a:pt x="1280" y="12"/>
                    </a:lnTo>
                    <a:lnTo>
                      <a:pt x="1280" y="12"/>
                    </a:lnTo>
                    <a:lnTo>
                      <a:pt x="1280" y="12"/>
                    </a:lnTo>
                    <a:lnTo>
                      <a:pt x="1286" y="6"/>
                    </a:lnTo>
                    <a:lnTo>
                      <a:pt x="1286" y="6"/>
                    </a:lnTo>
                    <a:lnTo>
                      <a:pt x="1286" y="6"/>
                    </a:lnTo>
                    <a:lnTo>
                      <a:pt x="1286" y="6"/>
                    </a:lnTo>
                    <a:lnTo>
                      <a:pt x="1286" y="6"/>
                    </a:lnTo>
                    <a:lnTo>
                      <a:pt x="1292" y="6"/>
                    </a:lnTo>
                    <a:lnTo>
                      <a:pt x="1292" y="6"/>
                    </a:lnTo>
                    <a:lnTo>
                      <a:pt x="1292" y="0"/>
                    </a:lnTo>
                    <a:lnTo>
                      <a:pt x="1292" y="0"/>
                    </a:lnTo>
                    <a:lnTo>
                      <a:pt x="1292" y="0"/>
                    </a:lnTo>
                    <a:lnTo>
                      <a:pt x="1297" y="0"/>
                    </a:lnTo>
                    <a:lnTo>
                      <a:pt x="1297" y="0"/>
                    </a:lnTo>
                    <a:lnTo>
                      <a:pt x="1297" y="0"/>
                    </a:lnTo>
                    <a:lnTo>
                      <a:pt x="1297" y="0"/>
                    </a:lnTo>
                    <a:lnTo>
                      <a:pt x="1297" y="954"/>
                    </a:lnTo>
                    <a:lnTo>
                      <a:pt x="1303" y="954"/>
                    </a:lnTo>
                    <a:lnTo>
                      <a:pt x="1303" y="954"/>
                    </a:lnTo>
                    <a:lnTo>
                      <a:pt x="1303" y="954"/>
                    </a:lnTo>
                    <a:lnTo>
                      <a:pt x="1303" y="954"/>
                    </a:lnTo>
                    <a:lnTo>
                      <a:pt x="1303" y="954"/>
                    </a:lnTo>
                    <a:lnTo>
                      <a:pt x="1308" y="954"/>
                    </a:lnTo>
                    <a:lnTo>
                      <a:pt x="1308" y="948"/>
                    </a:lnTo>
                    <a:lnTo>
                      <a:pt x="1308" y="948"/>
                    </a:lnTo>
                    <a:lnTo>
                      <a:pt x="1308" y="948"/>
                    </a:lnTo>
                    <a:lnTo>
                      <a:pt x="1308" y="948"/>
                    </a:lnTo>
                    <a:lnTo>
                      <a:pt x="1314" y="948"/>
                    </a:lnTo>
                    <a:lnTo>
                      <a:pt x="1314" y="948"/>
                    </a:lnTo>
                    <a:lnTo>
                      <a:pt x="1314" y="942"/>
                    </a:lnTo>
                    <a:lnTo>
                      <a:pt x="1314" y="942"/>
                    </a:lnTo>
                    <a:lnTo>
                      <a:pt x="1314" y="942"/>
                    </a:lnTo>
                    <a:lnTo>
                      <a:pt x="1319" y="942"/>
                    </a:lnTo>
                    <a:lnTo>
                      <a:pt x="1319" y="942"/>
                    </a:lnTo>
                    <a:lnTo>
                      <a:pt x="1319" y="942"/>
                    </a:lnTo>
                    <a:lnTo>
                      <a:pt x="1319" y="936"/>
                    </a:lnTo>
                    <a:lnTo>
                      <a:pt x="1319" y="936"/>
                    </a:lnTo>
                    <a:lnTo>
                      <a:pt x="1325" y="936"/>
                    </a:lnTo>
                    <a:lnTo>
                      <a:pt x="1325" y="936"/>
                    </a:lnTo>
                    <a:lnTo>
                      <a:pt x="1325" y="936"/>
                    </a:lnTo>
                    <a:lnTo>
                      <a:pt x="1325" y="930"/>
                    </a:lnTo>
                    <a:lnTo>
                      <a:pt x="1325" y="930"/>
                    </a:lnTo>
                    <a:lnTo>
                      <a:pt x="1330" y="930"/>
                    </a:lnTo>
                    <a:lnTo>
                      <a:pt x="1330" y="930"/>
                    </a:lnTo>
                    <a:lnTo>
                      <a:pt x="1330" y="930"/>
                    </a:lnTo>
                    <a:lnTo>
                      <a:pt x="1330" y="924"/>
                    </a:lnTo>
                    <a:lnTo>
                      <a:pt x="1330" y="924"/>
                    </a:lnTo>
                    <a:lnTo>
                      <a:pt x="1336" y="924"/>
                    </a:lnTo>
                    <a:lnTo>
                      <a:pt x="1336" y="924"/>
                    </a:lnTo>
                    <a:lnTo>
                      <a:pt x="1336" y="924"/>
                    </a:lnTo>
                    <a:lnTo>
                      <a:pt x="1336" y="918"/>
                    </a:lnTo>
                    <a:lnTo>
                      <a:pt x="1336" y="918"/>
                    </a:lnTo>
                    <a:lnTo>
                      <a:pt x="1336" y="918"/>
                    </a:lnTo>
                    <a:lnTo>
                      <a:pt x="1341" y="918"/>
                    </a:lnTo>
                    <a:lnTo>
                      <a:pt x="1341" y="918"/>
                    </a:lnTo>
                    <a:lnTo>
                      <a:pt x="1341" y="912"/>
                    </a:lnTo>
                    <a:lnTo>
                      <a:pt x="1341" y="912"/>
                    </a:lnTo>
                    <a:lnTo>
                      <a:pt x="1341" y="912"/>
                    </a:lnTo>
                    <a:lnTo>
                      <a:pt x="1347" y="912"/>
                    </a:lnTo>
                    <a:lnTo>
                      <a:pt x="1347" y="912"/>
                    </a:lnTo>
                    <a:lnTo>
                      <a:pt x="1347" y="906"/>
                    </a:lnTo>
                    <a:lnTo>
                      <a:pt x="1347" y="906"/>
                    </a:lnTo>
                    <a:lnTo>
                      <a:pt x="1347" y="906"/>
                    </a:lnTo>
                    <a:lnTo>
                      <a:pt x="1353" y="906"/>
                    </a:lnTo>
                    <a:lnTo>
                      <a:pt x="1353" y="900"/>
                    </a:lnTo>
                    <a:lnTo>
                      <a:pt x="1353" y="900"/>
                    </a:lnTo>
                    <a:lnTo>
                      <a:pt x="1353" y="900"/>
                    </a:lnTo>
                    <a:lnTo>
                      <a:pt x="1358" y="900"/>
                    </a:lnTo>
                    <a:lnTo>
                      <a:pt x="1358" y="894"/>
                    </a:lnTo>
                    <a:lnTo>
                      <a:pt x="1358" y="894"/>
                    </a:lnTo>
                    <a:lnTo>
                      <a:pt x="1358" y="894"/>
                    </a:lnTo>
                    <a:lnTo>
                      <a:pt x="1358" y="894"/>
                    </a:lnTo>
                    <a:lnTo>
                      <a:pt x="1364" y="888"/>
                    </a:lnTo>
                    <a:lnTo>
                      <a:pt x="1364" y="888"/>
                    </a:lnTo>
                    <a:lnTo>
                      <a:pt x="1364" y="888"/>
                    </a:lnTo>
                    <a:lnTo>
                      <a:pt x="1364" y="888"/>
                    </a:lnTo>
                    <a:lnTo>
                      <a:pt x="1364" y="882"/>
                    </a:lnTo>
                    <a:lnTo>
                      <a:pt x="1369" y="882"/>
                    </a:lnTo>
                    <a:lnTo>
                      <a:pt x="1369" y="882"/>
                    </a:lnTo>
                    <a:lnTo>
                      <a:pt x="1369" y="876"/>
                    </a:lnTo>
                    <a:lnTo>
                      <a:pt x="1369" y="876"/>
                    </a:lnTo>
                    <a:lnTo>
                      <a:pt x="1369" y="876"/>
                    </a:lnTo>
                    <a:lnTo>
                      <a:pt x="1369" y="876"/>
                    </a:lnTo>
                    <a:lnTo>
                      <a:pt x="1375" y="870"/>
                    </a:lnTo>
                    <a:lnTo>
                      <a:pt x="1375" y="870"/>
                    </a:lnTo>
                    <a:lnTo>
                      <a:pt x="1375" y="870"/>
                    </a:lnTo>
                    <a:lnTo>
                      <a:pt x="1375" y="864"/>
                    </a:lnTo>
                    <a:lnTo>
                      <a:pt x="1375" y="864"/>
                    </a:lnTo>
                    <a:lnTo>
                      <a:pt x="1380" y="864"/>
                    </a:lnTo>
                    <a:lnTo>
                      <a:pt x="1380" y="864"/>
                    </a:lnTo>
                    <a:lnTo>
                      <a:pt x="1380" y="858"/>
                    </a:lnTo>
                    <a:lnTo>
                      <a:pt x="1380" y="858"/>
                    </a:lnTo>
                    <a:lnTo>
                      <a:pt x="1380" y="858"/>
                    </a:lnTo>
                    <a:lnTo>
                      <a:pt x="1386" y="852"/>
                    </a:lnTo>
                    <a:lnTo>
                      <a:pt x="1386" y="852"/>
                    </a:lnTo>
                    <a:lnTo>
                      <a:pt x="1386" y="852"/>
                    </a:lnTo>
                    <a:lnTo>
                      <a:pt x="1386" y="846"/>
                    </a:lnTo>
                    <a:lnTo>
                      <a:pt x="1386" y="846"/>
                    </a:lnTo>
                    <a:lnTo>
                      <a:pt x="1391" y="846"/>
                    </a:lnTo>
                    <a:lnTo>
                      <a:pt x="1391" y="840"/>
                    </a:lnTo>
                    <a:lnTo>
                      <a:pt x="1391" y="840"/>
                    </a:lnTo>
                    <a:lnTo>
                      <a:pt x="1391" y="840"/>
                    </a:lnTo>
                    <a:lnTo>
                      <a:pt x="1391" y="834"/>
                    </a:lnTo>
                    <a:lnTo>
                      <a:pt x="1397" y="834"/>
                    </a:lnTo>
                    <a:lnTo>
                      <a:pt x="1397" y="834"/>
                    </a:lnTo>
                    <a:lnTo>
                      <a:pt x="1397" y="828"/>
                    </a:lnTo>
                    <a:lnTo>
                      <a:pt x="1397" y="828"/>
                    </a:lnTo>
                    <a:lnTo>
                      <a:pt x="1397" y="828"/>
                    </a:lnTo>
                    <a:lnTo>
                      <a:pt x="1402" y="822"/>
                    </a:lnTo>
                    <a:lnTo>
                      <a:pt x="1402" y="822"/>
                    </a:lnTo>
                    <a:lnTo>
                      <a:pt x="1402" y="816"/>
                    </a:lnTo>
                    <a:lnTo>
                      <a:pt x="1402" y="816"/>
                    </a:lnTo>
                    <a:lnTo>
                      <a:pt x="1402" y="816"/>
                    </a:lnTo>
                    <a:lnTo>
                      <a:pt x="1408" y="810"/>
                    </a:lnTo>
                    <a:lnTo>
                      <a:pt x="1408" y="810"/>
                    </a:lnTo>
                    <a:lnTo>
                      <a:pt x="1408" y="810"/>
                    </a:lnTo>
                    <a:lnTo>
                      <a:pt x="1408" y="804"/>
                    </a:lnTo>
                    <a:lnTo>
                      <a:pt x="1408" y="804"/>
                    </a:lnTo>
                    <a:lnTo>
                      <a:pt x="1408" y="798"/>
                    </a:lnTo>
                    <a:lnTo>
                      <a:pt x="1414" y="798"/>
                    </a:lnTo>
                    <a:lnTo>
                      <a:pt x="1414" y="798"/>
                    </a:lnTo>
                    <a:lnTo>
                      <a:pt x="1414" y="792"/>
                    </a:lnTo>
                    <a:lnTo>
                      <a:pt x="1414" y="792"/>
                    </a:lnTo>
                    <a:lnTo>
                      <a:pt x="1414" y="786"/>
                    </a:lnTo>
                    <a:lnTo>
                      <a:pt x="1419" y="786"/>
                    </a:lnTo>
                    <a:lnTo>
                      <a:pt x="1419" y="780"/>
                    </a:lnTo>
                    <a:lnTo>
                      <a:pt x="1419" y="780"/>
                    </a:lnTo>
                    <a:lnTo>
                      <a:pt x="1419" y="774"/>
                    </a:lnTo>
                    <a:lnTo>
                      <a:pt x="1425" y="774"/>
                    </a:lnTo>
                    <a:lnTo>
                      <a:pt x="1425" y="768"/>
                    </a:lnTo>
                    <a:lnTo>
                      <a:pt x="1425" y="768"/>
                    </a:lnTo>
                    <a:lnTo>
                      <a:pt x="1425" y="762"/>
                    </a:lnTo>
                    <a:lnTo>
                      <a:pt x="1425" y="762"/>
                    </a:lnTo>
                    <a:lnTo>
                      <a:pt x="1430" y="762"/>
                    </a:lnTo>
                    <a:lnTo>
                      <a:pt x="1430" y="756"/>
                    </a:lnTo>
                    <a:lnTo>
                      <a:pt x="1430" y="756"/>
                    </a:lnTo>
                    <a:lnTo>
                      <a:pt x="1430" y="750"/>
                    </a:lnTo>
                    <a:lnTo>
                      <a:pt x="1430" y="750"/>
                    </a:lnTo>
                    <a:lnTo>
                      <a:pt x="1436" y="744"/>
                    </a:lnTo>
                    <a:lnTo>
                      <a:pt x="1436" y="744"/>
                    </a:lnTo>
                    <a:lnTo>
                      <a:pt x="1436" y="738"/>
                    </a:lnTo>
                    <a:lnTo>
                      <a:pt x="1436" y="738"/>
                    </a:lnTo>
                    <a:lnTo>
                      <a:pt x="1436" y="732"/>
                    </a:lnTo>
                    <a:lnTo>
                      <a:pt x="1436" y="732"/>
                    </a:lnTo>
                    <a:lnTo>
                      <a:pt x="1441" y="732"/>
                    </a:lnTo>
                    <a:lnTo>
                      <a:pt x="1441" y="726"/>
                    </a:lnTo>
                    <a:lnTo>
                      <a:pt x="1441" y="726"/>
                    </a:lnTo>
                    <a:lnTo>
                      <a:pt x="1441" y="720"/>
                    </a:lnTo>
                    <a:lnTo>
                      <a:pt x="1441" y="720"/>
                    </a:lnTo>
                    <a:lnTo>
                      <a:pt x="1447" y="714"/>
                    </a:lnTo>
                    <a:lnTo>
                      <a:pt x="1447" y="714"/>
                    </a:lnTo>
                    <a:lnTo>
                      <a:pt x="1447" y="708"/>
                    </a:lnTo>
                    <a:lnTo>
                      <a:pt x="1447" y="702"/>
                    </a:lnTo>
                    <a:lnTo>
                      <a:pt x="1452" y="702"/>
                    </a:lnTo>
                    <a:lnTo>
                      <a:pt x="1452" y="696"/>
                    </a:lnTo>
                    <a:lnTo>
                      <a:pt x="1452" y="696"/>
                    </a:lnTo>
                    <a:lnTo>
                      <a:pt x="1452" y="696"/>
                    </a:lnTo>
                    <a:lnTo>
                      <a:pt x="1452" y="690"/>
                    </a:lnTo>
                    <a:lnTo>
                      <a:pt x="1452" y="690"/>
                    </a:lnTo>
                    <a:lnTo>
                      <a:pt x="1458" y="684"/>
                    </a:lnTo>
                    <a:lnTo>
                      <a:pt x="1458" y="684"/>
                    </a:lnTo>
                    <a:lnTo>
                      <a:pt x="1458" y="678"/>
                    </a:lnTo>
                    <a:lnTo>
                      <a:pt x="1458" y="678"/>
                    </a:lnTo>
                    <a:lnTo>
                      <a:pt x="1458" y="672"/>
                    </a:lnTo>
                    <a:lnTo>
                      <a:pt x="1463" y="672"/>
                    </a:lnTo>
                    <a:lnTo>
                      <a:pt x="1463" y="666"/>
                    </a:lnTo>
                    <a:lnTo>
                      <a:pt x="1463" y="666"/>
                    </a:lnTo>
                    <a:lnTo>
                      <a:pt x="1463" y="666"/>
                    </a:lnTo>
                    <a:lnTo>
                      <a:pt x="1463" y="660"/>
                    </a:lnTo>
                    <a:lnTo>
                      <a:pt x="1469" y="660"/>
                    </a:lnTo>
                    <a:lnTo>
                      <a:pt x="1469" y="654"/>
                    </a:lnTo>
                    <a:lnTo>
                      <a:pt x="1469" y="654"/>
                    </a:lnTo>
                    <a:lnTo>
                      <a:pt x="1469" y="648"/>
                    </a:lnTo>
                    <a:lnTo>
                      <a:pt x="1469" y="648"/>
                    </a:lnTo>
                    <a:lnTo>
                      <a:pt x="1474" y="642"/>
                    </a:lnTo>
                    <a:lnTo>
                      <a:pt x="1474" y="642"/>
                    </a:lnTo>
                    <a:lnTo>
                      <a:pt x="1474" y="636"/>
                    </a:lnTo>
                    <a:lnTo>
                      <a:pt x="1474" y="636"/>
                    </a:lnTo>
                    <a:lnTo>
                      <a:pt x="1474" y="636"/>
                    </a:lnTo>
                    <a:lnTo>
                      <a:pt x="1480" y="630"/>
                    </a:lnTo>
                    <a:lnTo>
                      <a:pt x="1480" y="630"/>
                    </a:lnTo>
                    <a:lnTo>
                      <a:pt x="1480" y="624"/>
                    </a:lnTo>
                    <a:lnTo>
                      <a:pt x="1480" y="624"/>
                    </a:lnTo>
                    <a:lnTo>
                      <a:pt x="1480" y="624"/>
                    </a:lnTo>
                    <a:lnTo>
                      <a:pt x="1486" y="618"/>
                    </a:lnTo>
                    <a:lnTo>
                      <a:pt x="1486" y="618"/>
                    </a:lnTo>
                    <a:lnTo>
                      <a:pt x="1486" y="618"/>
                    </a:lnTo>
                    <a:lnTo>
                      <a:pt x="1486" y="612"/>
                    </a:lnTo>
                    <a:lnTo>
                      <a:pt x="1486" y="612"/>
                    </a:lnTo>
                    <a:lnTo>
                      <a:pt x="1491" y="606"/>
                    </a:lnTo>
                    <a:lnTo>
                      <a:pt x="1491" y="606"/>
                    </a:lnTo>
                    <a:lnTo>
                      <a:pt x="1491" y="606"/>
                    </a:lnTo>
                    <a:lnTo>
                      <a:pt x="1491" y="600"/>
                    </a:lnTo>
                    <a:lnTo>
                      <a:pt x="1491" y="600"/>
                    </a:lnTo>
                    <a:lnTo>
                      <a:pt x="1497" y="600"/>
                    </a:lnTo>
                    <a:lnTo>
                      <a:pt x="1497" y="594"/>
                    </a:lnTo>
                    <a:lnTo>
                      <a:pt x="1497" y="594"/>
                    </a:lnTo>
                    <a:lnTo>
                      <a:pt x="1497" y="594"/>
                    </a:lnTo>
                    <a:lnTo>
                      <a:pt x="1497" y="588"/>
                    </a:lnTo>
                    <a:lnTo>
                      <a:pt x="1502" y="588"/>
                    </a:lnTo>
                    <a:lnTo>
                      <a:pt x="1502" y="588"/>
                    </a:lnTo>
                    <a:lnTo>
                      <a:pt x="1502" y="582"/>
                    </a:lnTo>
                    <a:lnTo>
                      <a:pt x="1502" y="582"/>
                    </a:lnTo>
                    <a:lnTo>
                      <a:pt x="1502" y="582"/>
                    </a:lnTo>
                    <a:lnTo>
                      <a:pt x="1502" y="576"/>
                    </a:lnTo>
                    <a:lnTo>
                      <a:pt x="1508" y="576"/>
                    </a:lnTo>
                    <a:lnTo>
                      <a:pt x="1508" y="576"/>
                    </a:lnTo>
                    <a:lnTo>
                      <a:pt x="1508" y="570"/>
                    </a:lnTo>
                    <a:lnTo>
                      <a:pt x="1508" y="570"/>
                    </a:lnTo>
                    <a:lnTo>
                      <a:pt x="1508" y="570"/>
                    </a:lnTo>
                    <a:lnTo>
                      <a:pt x="1513" y="570"/>
                    </a:lnTo>
                    <a:lnTo>
                      <a:pt x="1513" y="564"/>
                    </a:lnTo>
                    <a:lnTo>
                      <a:pt x="1513" y="564"/>
                    </a:lnTo>
                    <a:lnTo>
                      <a:pt x="1513" y="564"/>
                    </a:lnTo>
                    <a:lnTo>
                      <a:pt x="1513" y="558"/>
                    </a:lnTo>
                    <a:lnTo>
                      <a:pt x="1519" y="558"/>
                    </a:lnTo>
                    <a:lnTo>
                      <a:pt x="1519" y="558"/>
                    </a:lnTo>
                    <a:lnTo>
                      <a:pt x="1519" y="558"/>
                    </a:lnTo>
                    <a:lnTo>
                      <a:pt x="1519" y="552"/>
                    </a:lnTo>
                    <a:lnTo>
                      <a:pt x="1519" y="552"/>
                    </a:lnTo>
                    <a:lnTo>
                      <a:pt x="1524" y="552"/>
                    </a:lnTo>
                    <a:lnTo>
                      <a:pt x="1524" y="546"/>
                    </a:lnTo>
                    <a:lnTo>
                      <a:pt x="1524" y="546"/>
                    </a:lnTo>
                    <a:lnTo>
                      <a:pt x="1524" y="546"/>
                    </a:lnTo>
                    <a:lnTo>
                      <a:pt x="1524" y="546"/>
                    </a:lnTo>
                    <a:lnTo>
                      <a:pt x="1530" y="540"/>
                    </a:lnTo>
                    <a:lnTo>
                      <a:pt x="1530" y="540"/>
                    </a:lnTo>
                    <a:lnTo>
                      <a:pt x="1530" y="540"/>
                    </a:lnTo>
                    <a:lnTo>
                      <a:pt x="1530" y="540"/>
                    </a:lnTo>
                    <a:lnTo>
                      <a:pt x="1530" y="534"/>
                    </a:lnTo>
                    <a:lnTo>
                      <a:pt x="1535" y="534"/>
                    </a:lnTo>
                    <a:lnTo>
                      <a:pt x="1535" y="534"/>
                    </a:lnTo>
                    <a:lnTo>
                      <a:pt x="1535" y="534"/>
                    </a:lnTo>
                    <a:lnTo>
                      <a:pt x="1535" y="528"/>
                    </a:lnTo>
                    <a:lnTo>
                      <a:pt x="1535" y="528"/>
                    </a:lnTo>
                    <a:lnTo>
                      <a:pt x="1541" y="528"/>
                    </a:lnTo>
                    <a:lnTo>
                      <a:pt x="1541" y="528"/>
                    </a:lnTo>
                    <a:lnTo>
                      <a:pt x="1541" y="528"/>
                    </a:lnTo>
                    <a:lnTo>
                      <a:pt x="1541" y="522"/>
                    </a:lnTo>
                    <a:lnTo>
                      <a:pt x="1541" y="522"/>
                    </a:lnTo>
                    <a:lnTo>
                      <a:pt x="1547" y="522"/>
                    </a:lnTo>
                    <a:lnTo>
                      <a:pt x="1547" y="522"/>
                    </a:lnTo>
                    <a:lnTo>
                      <a:pt x="1547" y="516"/>
                    </a:lnTo>
                    <a:lnTo>
                      <a:pt x="1547" y="516"/>
                    </a:lnTo>
                    <a:lnTo>
                      <a:pt x="1547" y="516"/>
                    </a:lnTo>
                    <a:lnTo>
                      <a:pt x="1552" y="516"/>
                    </a:lnTo>
                    <a:lnTo>
                      <a:pt x="1552" y="516"/>
                    </a:lnTo>
                    <a:lnTo>
                      <a:pt x="1552" y="510"/>
                    </a:lnTo>
                    <a:lnTo>
                      <a:pt x="1552" y="510"/>
                    </a:lnTo>
                    <a:lnTo>
                      <a:pt x="1552" y="510"/>
                    </a:lnTo>
                    <a:lnTo>
                      <a:pt x="1552" y="510"/>
                    </a:lnTo>
                    <a:lnTo>
                      <a:pt x="1558" y="510"/>
                    </a:lnTo>
                    <a:lnTo>
                      <a:pt x="1558" y="504"/>
                    </a:lnTo>
                    <a:lnTo>
                      <a:pt x="1558" y="504"/>
                    </a:lnTo>
                    <a:lnTo>
                      <a:pt x="1558" y="504"/>
                    </a:lnTo>
                    <a:lnTo>
                      <a:pt x="1563" y="504"/>
                    </a:lnTo>
                    <a:lnTo>
                      <a:pt x="1563" y="498"/>
                    </a:lnTo>
                    <a:lnTo>
                      <a:pt x="1563" y="498"/>
                    </a:lnTo>
                    <a:lnTo>
                      <a:pt x="1563" y="498"/>
                    </a:lnTo>
                    <a:lnTo>
                      <a:pt x="1563" y="498"/>
                    </a:lnTo>
                    <a:lnTo>
                      <a:pt x="1569" y="498"/>
                    </a:lnTo>
                    <a:lnTo>
                      <a:pt x="1569" y="498"/>
                    </a:lnTo>
                    <a:lnTo>
                      <a:pt x="1569" y="492"/>
                    </a:lnTo>
                    <a:lnTo>
                      <a:pt x="1569" y="492"/>
                    </a:lnTo>
                    <a:lnTo>
                      <a:pt x="1569" y="492"/>
                    </a:lnTo>
                    <a:lnTo>
                      <a:pt x="1574" y="492"/>
                    </a:lnTo>
                    <a:lnTo>
                      <a:pt x="1574" y="492"/>
                    </a:lnTo>
                    <a:lnTo>
                      <a:pt x="1574" y="492"/>
                    </a:lnTo>
                    <a:lnTo>
                      <a:pt x="1574" y="486"/>
                    </a:lnTo>
                    <a:lnTo>
                      <a:pt x="1574" y="486"/>
                    </a:lnTo>
                    <a:lnTo>
                      <a:pt x="1580" y="486"/>
                    </a:lnTo>
                    <a:lnTo>
                      <a:pt x="1580" y="486"/>
                    </a:lnTo>
                    <a:lnTo>
                      <a:pt x="1580" y="486"/>
                    </a:lnTo>
                    <a:lnTo>
                      <a:pt x="1580" y="486"/>
                    </a:lnTo>
                    <a:lnTo>
                      <a:pt x="1580" y="480"/>
                    </a:lnTo>
                    <a:lnTo>
                      <a:pt x="1585" y="480"/>
                    </a:lnTo>
                    <a:lnTo>
                      <a:pt x="1585" y="480"/>
                    </a:lnTo>
                    <a:lnTo>
                      <a:pt x="1585" y="480"/>
                    </a:lnTo>
                    <a:lnTo>
                      <a:pt x="1585" y="480"/>
                    </a:lnTo>
                    <a:lnTo>
                      <a:pt x="1585" y="480"/>
                    </a:lnTo>
                    <a:lnTo>
                      <a:pt x="1591" y="480"/>
                    </a:lnTo>
                    <a:lnTo>
                      <a:pt x="1591" y="474"/>
                    </a:lnTo>
                    <a:lnTo>
                      <a:pt x="1591" y="474"/>
                    </a:lnTo>
                    <a:lnTo>
                      <a:pt x="1591" y="474"/>
                    </a:lnTo>
                    <a:lnTo>
                      <a:pt x="1591" y="474"/>
                    </a:lnTo>
                    <a:lnTo>
                      <a:pt x="1591" y="474"/>
                    </a:lnTo>
                    <a:lnTo>
                      <a:pt x="1596" y="474"/>
                    </a:lnTo>
                    <a:lnTo>
                      <a:pt x="1596" y="474"/>
                    </a:lnTo>
                    <a:lnTo>
                      <a:pt x="1596" y="468"/>
                    </a:lnTo>
                    <a:lnTo>
                      <a:pt x="1596" y="468"/>
                    </a:lnTo>
                    <a:lnTo>
                      <a:pt x="1596" y="468"/>
                    </a:lnTo>
                    <a:lnTo>
                      <a:pt x="1602" y="468"/>
                    </a:lnTo>
                    <a:lnTo>
                      <a:pt x="1602" y="468"/>
                    </a:lnTo>
                    <a:lnTo>
                      <a:pt x="1602" y="468"/>
                    </a:lnTo>
                    <a:lnTo>
                      <a:pt x="1602" y="468"/>
                    </a:lnTo>
                    <a:lnTo>
                      <a:pt x="1602" y="462"/>
                    </a:lnTo>
                    <a:lnTo>
                      <a:pt x="1608" y="462"/>
                    </a:lnTo>
                    <a:lnTo>
                      <a:pt x="1608" y="462"/>
                    </a:lnTo>
                    <a:lnTo>
                      <a:pt x="1608" y="462"/>
                    </a:lnTo>
                    <a:lnTo>
                      <a:pt x="1608" y="462"/>
                    </a:lnTo>
                    <a:lnTo>
                      <a:pt x="1608" y="462"/>
                    </a:lnTo>
                    <a:lnTo>
                      <a:pt x="1613" y="462"/>
                    </a:lnTo>
                    <a:lnTo>
                      <a:pt x="1613" y="456"/>
                    </a:lnTo>
                    <a:lnTo>
                      <a:pt x="1613" y="456"/>
                    </a:lnTo>
                    <a:lnTo>
                      <a:pt x="1613" y="456"/>
                    </a:lnTo>
                    <a:lnTo>
                      <a:pt x="1613" y="456"/>
                    </a:lnTo>
                    <a:lnTo>
                      <a:pt x="1619" y="456"/>
                    </a:lnTo>
                    <a:lnTo>
                      <a:pt x="1619" y="456"/>
                    </a:lnTo>
                    <a:lnTo>
                      <a:pt x="1619" y="456"/>
                    </a:lnTo>
                    <a:lnTo>
                      <a:pt x="1619" y="456"/>
                    </a:lnTo>
                    <a:lnTo>
                      <a:pt x="1619" y="450"/>
                    </a:lnTo>
                    <a:lnTo>
                      <a:pt x="1624" y="450"/>
                    </a:lnTo>
                    <a:lnTo>
                      <a:pt x="1624" y="450"/>
                    </a:lnTo>
                    <a:lnTo>
                      <a:pt x="1624" y="450"/>
                    </a:lnTo>
                    <a:lnTo>
                      <a:pt x="1624" y="450"/>
                    </a:lnTo>
                    <a:lnTo>
                      <a:pt x="1624" y="450"/>
                    </a:lnTo>
                    <a:lnTo>
                      <a:pt x="1630" y="450"/>
                    </a:lnTo>
                    <a:lnTo>
                      <a:pt x="1630" y="450"/>
                    </a:lnTo>
                    <a:lnTo>
                      <a:pt x="1630" y="444"/>
                    </a:lnTo>
                    <a:lnTo>
                      <a:pt x="1630" y="444"/>
                    </a:lnTo>
                    <a:lnTo>
                      <a:pt x="1630" y="444"/>
                    </a:lnTo>
                    <a:lnTo>
                      <a:pt x="1635" y="444"/>
                    </a:lnTo>
                    <a:lnTo>
                      <a:pt x="1635" y="444"/>
                    </a:lnTo>
                    <a:lnTo>
                      <a:pt x="1635" y="444"/>
                    </a:lnTo>
                    <a:lnTo>
                      <a:pt x="1635" y="444"/>
                    </a:lnTo>
                    <a:lnTo>
                      <a:pt x="1635" y="444"/>
                    </a:lnTo>
                    <a:lnTo>
                      <a:pt x="1641" y="444"/>
                    </a:lnTo>
                    <a:lnTo>
                      <a:pt x="1641" y="438"/>
                    </a:lnTo>
                    <a:lnTo>
                      <a:pt x="1641" y="438"/>
                    </a:lnTo>
                    <a:lnTo>
                      <a:pt x="1641" y="438"/>
                    </a:lnTo>
                    <a:lnTo>
                      <a:pt x="1641" y="438"/>
                    </a:lnTo>
                    <a:lnTo>
                      <a:pt x="1646" y="438"/>
                    </a:lnTo>
                    <a:lnTo>
                      <a:pt x="1646" y="438"/>
                    </a:lnTo>
                    <a:lnTo>
                      <a:pt x="1646" y="438"/>
                    </a:lnTo>
                    <a:lnTo>
                      <a:pt x="1646" y="438"/>
                    </a:lnTo>
                    <a:lnTo>
                      <a:pt x="1646" y="438"/>
                    </a:lnTo>
                    <a:lnTo>
                      <a:pt x="1652" y="432"/>
                    </a:lnTo>
                    <a:lnTo>
                      <a:pt x="1652" y="432"/>
                    </a:lnTo>
                    <a:lnTo>
                      <a:pt x="1652" y="432"/>
                    </a:lnTo>
                    <a:lnTo>
                      <a:pt x="1652" y="432"/>
                    </a:lnTo>
                    <a:lnTo>
                      <a:pt x="1652" y="432"/>
                    </a:lnTo>
                    <a:lnTo>
                      <a:pt x="1657" y="432"/>
                    </a:lnTo>
                    <a:lnTo>
                      <a:pt x="1657" y="432"/>
                    </a:lnTo>
                    <a:lnTo>
                      <a:pt x="1657" y="432"/>
                    </a:lnTo>
                    <a:lnTo>
                      <a:pt x="1657" y="432"/>
                    </a:lnTo>
                    <a:lnTo>
                      <a:pt x="1657" y="432"/>
                    </a:lnTo>
                    <a:lnTo>
                      <a:pt x="1657" y="426"/>
                    </a:lnTo>
                    <a:lnTo>
                      <a:pt x="1663" y="426"/>
                    </a:lnTo>
                    <a:lnTo>
                      <a:pt x="1663" y="426"/>
                    </a:lnTo>
                    <a:lnTo>
                      <a:pt x="1663" y="426"/>
                    </a:lnTo>
                    <a:lnTo>
                      <a:pt x="1663" y="426"/>
                    </a:lnTo>
                    <a:lnTo>
                      <a:pt x="1663" y="426"/>
                    </a:lnTo>
                    <a:lnTo>
                      <a:pt x="1669" y="426"/>
                    </a:lnTo>
                    <a:lnTo>
                      <a:pt x="1669" y="426"/>
                    </a:lnTo>
                    <a:lnTo>
                      <a:pt x="1669" y="426"/>
                    </a:lnTo>
                    <a:lnTo>
                      <a:pt x="1669" y="426"/>
                    </a:lnTo>
                    <a:lnTo>
                      <a:pt x="1669" y="420"/>
                    </a:lnTo>
                    <a:lnTo>
                      <a:pt x="1674" y="420"/>
                    </a:lnTo>
                    <a:lnTo>
                      <a:pt x="1674" y="420"/>
                    </a:lnTo>
                    <a:lnTo>
                      <a:pt x="1674" y="420"/>
                    </a:lnTo>
                    <a:lnTo>
                      <a:pt x="1674" y="420"/>
                    </a:lnTo>
                    <a:lnTo>
                      <a:pt x="1674" y="420"/>
                    </a:lnTo>
                    <a:lnTo>
                      <a:pt x="1680" y="420"/>
                    </a:lnTo>
                    <a:lnTo>
                      <a:pt x="1680" y="420"/>
                    </a:lnTo>
                    <a:lnTo>
                      <a:pt x="1680" y="420"/>
                    </a:lnTo>
                    <a:lnTo>
                      <a:pt x="1680" y="420"/>
                    </a:lnTo>
                    <a:lnTo>
                      <a:pt x="1680" y="420"/>
                    </a:lnTo>
                    <a:lnTo>
                      <a:pt x="1685" y="414"/>
                    </a:lnTo>
                    <a:lnTo>
                      <a:pt x="1685" y="414"/>
                    </a:lnTo>
                    <a:lnTo>
                      <a:pt x="1685" y="414"/>
                    </a:lnTo>
                    <a:lnTo>
                      <a:pt x="1685" y="414"/>
                    </a:lnTo>
                    <a:lnTo>
                      <a:pt x="1685" y="414"/>
                    </a:lnTo>
                    <a:lnTo>
                      <a:pt x="1691" y="414"/>
                    </a:lnTo>
                    <a:lnTo>
                      <a:pt x="1691" y="414"/>
                    </a:lnTo>
                    <a:lnTo>
                      <a:pt x="1691" y="414"/>
                    </a:lnTo>
                    <a:lnTo>
                      <a:pt x="1691" y="414"/>
                    </a:lnTo>
                    <a:lnTo>
                      <a:pt x="1691" y="414"/>
                    </a:lnTo>
                    <a:lnTo>
                      <a:pt x="1696" y="414"/>
                    </a:lnTo>
                    <a:lnTo>
                      <a:pt x="1696" y="414"/>
                    </a:lnTo>
                    <a:lnTo>
                      <a:pt x="1696" y="408"/>
                    </a:lnTo>
                    <a:lnTo>
                      <a:pt x="1696" y="408"/>
                    </a:lnTo>
                    <a:lnTo>
                      <a:pt x="1696" y="408"/>
                    </a:lnTo>
                    <a:lnTo>
                      <a:pt x="1702" y="408"/>
                    </a:lnTo>
                    <a:lnTo>
                      <a:pt x="1702" y="408"/>
                    </a:lnTo>
                    <a:lnTo>
                      <a:pt x="1702" y="408"/>
                    </a:lnTo>
                    <a:lnTo>
                      <a:pt x="1702" y="408"/>
                    </a:lnTo>
                    <a:lnTo>
                      <a:pt x="1702" y="408"/>
                    </a:lnTo>
                    <a:lnTo>
                      <a:pt x="1707" y="408"/>
                    </a:lnTo>
                    <a:lnTo>
                      <a:pt x="1707" y="408"/>
                    </a:lnTo>
                    <a:lnTo>
                      <a:pt x="1707" y="408"/>
                    </a:lnTo>
                    <a:lnTo>
                      <a:pt x="1707" y="408"/>
                    </a:lnTo>
                    <a:lnTo>
                      <a:pt x="1707" y="402"/>
                    </a:lnTo>
                    <a:lnTo>
                      <a:pt x="1713" y="402"/>
                    </a:lnTo>
                    <a:lnTo>
                      <a:pt x="1713" y="402"/>
                    </a:lnTo>
                    <a:lnTo>
                      <a:pt x="1713" y="402"/>
                    </a:lnTo>
                    <a:lnTo>
                      <a:pt x="1713" y="402"/>
                    </a:lnTo>
                    <a:lnTo>
                      <a:pt x="1713" y="402"/>
                    </a:lnTo>
                    <a:lnTo>
                      <a:pt x="1718" y="402"/>
                    </a:lnTo>
                    <a:lnTo>
                      <a:pt x="1718" y="402"/>
                    </a:lnTo>
                    <a:lnTo>
                      <a:pt x="1718" y="402"/>
                    </a:lnTo>
                    <a:lnTo>
                      <a:pt x="1718" y="402"/>
                    </a:lnTo>
                    <a:lnTo>
                      <a:pt x="1718" y="402"/>
                    </a:lnTo>
                    <a:lnTo>
                      <a:pt x="1724" y="402"/>
                    </a:lnTo>
                    <a:lnTo>
                      <a:pt x="1724" y="402"/>
                    </a:lnTo>
                    <a:lnTo>
                      <a:pt x="1724" y="396"/>
                    </a:lnTo>
                    <a:lnTo>
                      <a:pt x="1724" y="396"/>
                    </a:lnTo>
                    <a:lnTo>
                      <a:pt x="1724" y="396"/>
                    </a:lnTo>
                    <a:lnTo>
                      <a:pt x="1724" y="396"/>
                    </a:lnTo>
                    <a:lnTo>
                      <a:pt x="1730" y="396"/>
                    </a:lnTo>
                    <a:lnTo>
                      <a:pt x="1730" y="396"/>
                    </a:lnTo>
                    <a:lnTo>
                      <a:pt x="1730" y="396"/>
                    </a:lnTo>
                    <a:lnTo>
                      <a:pt x="1730" y="396"/>
                    </a:lnTo>
                    <a:lnTo>
                      <a:pt x="1730" y="396"/>
                    </a:lnTo>
                    <a:lnTo>
                      <a:pt x="1735" y="396"/>
                    </a:lnTo>
                    <a:lnTo>
                      <a:pt x="1735" y="396"/>
                    </a:lnTo>
                    <a:lnTo>
                      <a:pt x="1735" y="396"/>
                    </a:lnTo>
                    <a:lnTo>
                      <a:pt x="1735" y="396"/>
                    </a:lnTo>
                    <a:lnTo>
                      <a:pt x="1741" y="390"/>
                    </a:lnTo>
                    <a:lnTo>
                      <a:pt x="1741" y="390"/>
                    </a:lnTo>
                    <a:lnTo>
                      <a:pt x="1741" y="390"/>
                    </a:lnTo>
                    <a:lnTo>
                      <a:pt x="1741" y="390"/>
                    </a:lnTo>
                    <a:lnTo>
                      <a:pt x="1741" y="390"/>
                    </a:lnTo>
                    <a:lnTo>
                      <a:pt x="1746" y="390"/>
                    </a:lnTo>
                    <a:lnTo>
                      <a:pt x="1746" y="390"/>
                    </a:lnTo>
                    <a:lnTo>
                      <a:pt x="1746" y="390"/>
                    </a:lnTo>
                    <a:lnTo>
                      <a:pt x="1746" y="390"/>
                    </a:lnTo>
                    <a:lnTo>
                      <a:pt x="1746" y="390"/>
                    </a:lnTo>
                    <a:lnTo>
                      <a:pt x="1752" y="390"/>
                    </a:lnTo>
                    <a:lnTo>
                      <a:pt x="1752" y="390"/>
                    </a:lnTo>
                    <a:lnTo>
                      <a:pt x="1752" y="390"/>
                    </a:lnTo>
                    <a:lnTo>
                      <a:pt x="1752" y="384"/>
                    </a:lnTo>
                    <a:lnTo>
                      <a:pt x="1752" y="384"/>
                    </a:lnTo>
                    <a:lnTo>
                      <a:pt x="1757" y="384"/>
                    </a:lnTo>
                    <a:lnTo>
                      <a:pt x="1757" y="384"/>
                    </a:lnTo>
                    <a:lnTo>
                      <a:pt x="1757" y="384"/>
                    </a:lnTo>
                    <a:lnTo>
                      <a:pt x="1757" y="384"/>
                    </a:lnTo>
                    <a:lnTo>
                      <a:pt x="1757" y="384"/>
                    </a:lnTo>
                    <a:lnTo>
                      <a:pt x="1757" y="384"/>
                    </a:lnTo>
                    <a:lnTo>
                      <a:pt x="1763" y="384"/>
                    </a:lnTo>
                    <a:lnTo>
                      <a:pt x="1763" y="384"/>
                    </a:lnTo>
                    <a:lnTo>
                      <a:pt x="1763" y="384"/>
                    </a:lnTo>
                    <a:lnTo>
                      <a:pt x="1763" y="384"/>
                    </a:lnTo>
                    <a:lnTo>
                      <a:pt x="1763" y="378"/>
                    </a:lnTo>
                    <a:lnTo>
                      <a:pt x="1768" y="378"/>
                    </a:lnTo>
                    <a:lnTo>
                      <a:pt x="1768" y="378"/>
                    </a:lnTo>
                    <a:lnTo>
                      <a:pt x="1768" y="378"/>
                    </a:lnTo>
                    <a:lnTo>
                      <a:pt x="1768" y="378"/>
                    </a:lnTo>
                    <a:lnTo>
                      <a:pt x="1768" y="378"/>
                    </a:lnTo>
                    <a:lnTo>
                      <a:pt x="1774" y="378"/>
                    </a:lnTo>
                    <a:lnTo>
                      <a:pt x="1774" y="378"/>
                    </a:lnTo>
                    <a:lnTo>
                      <a:pt x="1774" y="378"/>
                    </a:lnTo>
                    <a:lnTo>
                      <a:pt x="1774" y="378"/>
                    </a:lnTo>
                    <a:lnTo>
                      <a:pt x="1774" y="378"/>
                    </a:lnTo>
                    <a:lnTo>
                      <a:pt x="1779" y="372"/>
                    </a:lnTo>
                    <a:lnTo>
                      <a:pt x="1779" y="372"/>
                    </a:lnTo>
                    <a:lnTo>
                      <a:pt x="1779" y="372"/>
                    </a:lnTo>
                    <a:lnTo>
                      <a:pt x="1779" y="372"/>
                    </a:lnTo>
                    <a:lnTo>
                      <a:pt x="1779" y="372"/>
                    </a:lnTo>
                    <a:lnTo>
                      <a:pt x="1785" y="372"/>
                    </a:lnTo>
                    <a:lnTo>
                      <a:pt x="1785" y="372"/>
                    </a:lnTo>
                    <a:lnTo>
                      <a:pt x="1785" y="372"/>
                    </a:lnTo>
                    <a:lnTo>
                      <a:pt x="1785" y="372"/>
                    </a:lnTo>
                    <a:lnTo>
                      <a:pt x="1785" y="372"/>
                    </a:lnTo>
                    <a:lnTo>
                      <a:pt x="1791" y="372"/>
                    </a:lnTo>
                    <a:lnTo>
                      <a:pt x="1791" y="372"/>
                    </a:lnTo>
                    <a:lnTo>
                      <a:pt x="1791" y="366"/>
                    </a:lnTo>
                    <a:lnTo>
                      <a:pt x="1791" y="366"/>
                    </a:lnTo>
                    <a:lnTo>
                      <a:pt x="1791" y="366"/>
                    </a:lnTo>
                    <a:lnTo>
                      <a:pt x="1796" y="366"/>
                    </a:lnTo>
                    <a:lnTo>
                      <a:pt x="1796" y="366"/>
                    </a:lnTo>
                    <a:lnTo>
                      <a:pt x="1796" y="366"/>
                    </a:lnTo>
                    <a:lnTo>
                      <a:pt x="1796" y="366"/>
                    </a:lnTo>
                    <a:lnTo>
                      <a:pt x="1796" y="366"/>
                    </a:lnTo>
                    <a:lnTo>
                      <a:pt x="1802" y="366"/>
                    </a:lnTo>
                    <a:lnTo>
                      <a:pt x="1802" y="366"/>
                    </a:lnTo>
                    <a:lnTo>
                      <a:pt x="1802" y="360"/>
                    </a:lnTo>
                    <a:lnTo>
                      <a:pt x="1802" y="360"/>
                    </a:lnTo>
                    <a:lnTo>
                      <a:pt x="1802" y="360"/>
                    </a:lnTo>
                    <a:lnTo>
                      <a:pt x="1807" y="360"/>
                    </a:lnTo>
                    <a:lnTo>
                      <a:pt x="1807" y="360"/>
                    </a:lnTo>
                    <a:lnTo>
                      <a:pt x="1807" y="360"/>
                    </a:lnTo>
                    <a:lnTo>
                      <a:pt x="1807" y="360"/>
                    </a:lnTo>
                    <a:lnTo>
                      <a:pt x="1807" y="360"/>
                    </a:lnTo>
                    <a:lnTo>
                      <a:pt x="1813" y="360"/>
                    </a:lnTo>
                    <a:lnTo>
                      <a:pt x="1813" y="360"/>
                    </a:lnTo>
                    <a:lnTo>
                      <a:pt x="1813" y="360"/>
                    </a:lnTo>
                    <a:lnTo>
                      <a:pt x="1813" y="354"/>
                    </a:lnTo>
                    <a:lnTo>
                      <a:pt x="1813" y="354"/>
                    </a:lnTo>
                    <a:lnTo>
                      <a:pt x="1813" y="354"/>
                    </a:lnTo>
                    <a:lnTo>
                      <a:pt x="1818" y="354"/>
                    </a:lnTo>
                    <a:lnTo>
                      <a:pt x="1818" y="354"/>
                    </a:lnTo>
                    <a:lnTo>
                      <a:pt x="1818" y="354"/>
                    </a:lnTo>
                    <a:lnTo>
                      <a:pt x="1818" y="354"/>
                    </a:lnTo>
                    <a:lnTo>
                      <a:pt x="1818" y="354"/>
                    </a:lnTo>
                    <a:lnTo>
                      <a:pt x="1824" y="354"/>
                    </a:lnTo>
                    <a:lnTo>
                      <a:pt x="1824" y="354"/>
                    </a:lnTo>
                    <a:lnTo>
                      <a:pt x="1824" y="354"/>
                    </a:lnTo>
                    <a:lnTo>
                      <a:pt x="1824" y="354"/>
                    </a:lnTo>
                    <a:lnTo>
                      <a:pt x="1829" y="354"/>
                    </a:lnTo>
                    <a:lnTo>
                      <a:pt x="1829" y="348"/>
                    </a:lnTo>
                    <a:lnTo>
                      <a:pt x="1829" y="348"/>
                    </a:lnTo>
                    <a:lnTo>
                      <a:pt x="1829" y="348"/>
                    </a:lnTo>
                    <a:lnTo>
                      <a:pt x="1829" y="348"/>
                    </a:lnTo>
                    <a:lnTo>
                      <a:pt x="1835" y="348"/>
                    </a:lnTo>
                    <a:lnTo>
                      <a:pt x="1835" y="348"/>
                    </a:lnTo>
                    <a:lnTo>
                      <a:pt x="1835" y="348"/>
                    </a:lnTo>
                    <a:lnTo>
                      <a:pt x="1835" y="348"/>
                    </a:lnTo>
                    <a:lnTo>
                      <a:pt x="1835" y="348"/>
                    </a:lnTo>
                    <a:lnTo>
                      <a:pt x="1840" y="348"/>
                    </a:lnTo>
                    <a:lnTo>
                      <a:pt x="1840" y="348"/>
                    </a:lnTo>
                    <a:lnTo>
                      <a:pt x="1840" y="348"/>
                    </a:lnTo>
                    <a:lnTo>
                      <a:pt x="1840" y="348"/>
                    </a:lnTo>
                    <a:lnTo>
                      <a:pt x="1840" y="348"/>
                    </a:lnTo>
                    <a:lnTo>
                      <a:pt x="1846" y="348"/>
                    </a:lnTo>
                    <a:lnTo>
                      <a:pt x="1846" y="348"/>
                    </a:lnTo>
                    <a:lnTo>
                      <a:pt x="1846" y="342"/>
                    </a:lnTo>
                    <a:lnTo>
                      <a:pt x="1846" y="342"/>
                    </a:lnTo>
                    <a:lnTo>
                      <a:pt x="1846" y="342"/>
                    </a:lnTo>
                    <a:lnTo>
                      <a:pt x="1846" y="342"/>
                    </a:lnTo>
                    <a:lnTo>
                      <a:pt x="1852" y="342"/>
                    </a:lnTo>
                    <a:lnTo>
                      <a:pt x="1852" y="342"/>
                    </a:lnTo>
                    <a:lnTo>
                      <a:pt x="1852" y="342"/>
                    </a:lnTo>
                    <a:lnTo>
                      <a:pt x="1852" y="342"/>
                    </a:lnTo>
                    <a:lnTo>
                      <a:pt x="1852" y="342"/>
                    </a:lnTo>
                    <a:lnTo>
                      <a:pt x="1857" y="342"/>
                    </a:lnTo>
                    <a:lnTo>
                      <a:pt x="1857" y="342"/>
                    </a:lnTo>
                    <a:lnTo>
                      <a:pt x="1857" y="342"/>
                    </a:lnTo>
                    <a:lnTo>
                      <a:pt x="1857" y="342"/>
                    </a:lnTo>
                    <a:lnTo>
                      <a:pt x="1857" y="342"/>
                    </a:lnTo>
                    <a:lnTo>
                      <a:pt x="1863" y="342"/>
                    </a:lnTo>
                    <a:lnTo>
                      <a:pt x="1863" y="342"/>
                    </a:lnTo>
                    <a:lnTo>
                      <a:pt x="1863" y="342"/>
                    </a:lnTo>
                    <a:lnTo>
                      <a:pt x="1863" y="342"/>
                    </a:lnTo>
                    <a:lnTo>
                      <a:pt x="1863" y="342"/>
                    </a:lnTo>
                    <a:lnTo>
                      <a:pt x="1868" y="336"/>
                    </a:lnTo>
                    <a:lnTo>
                      <a:pt x="1868" y="336"/>
                    </a:lnTo>
                    <a:lnTo>
                      <a:pt x="1868" y="336"/>
                    </a:lnTo>
                    <a:lnTo>
                      <a:pt x="1868" y="336"/>
                    </a:lnTo>
                    <a:lnTo>
                      <a:pt x="1868" y="336"/>
                    </a:lnTo>
                    <a:lnTo>
                      <a:pt x="1874" y="336"/>
                    </a:lnTo>
                    <a:lnTo>
                      <a:pt x="1874" y="336"/>
                    </a:lnTo>
                    <a:lnTo>
                      <a:pt x="1874" y="336"/>
                    </a:lnTo>
                    <a:lnTo>
                      <a:pt x="1874" y="336"/>
                    </a:lnTo>
                    <a:lnTo>
                      <a:pt x="1874" y="336"/>
                    </a:lnTo>
                    <a:lnTo>
                      <a:pt x="1879" y="336"/>
                    </a:lnTo>
                    <a:lnTo>
                      <a:pt x="1879" y="336"/>
                    </a:lnTo>
                    <a:lnTo>
                      <a:pt x="1879" y="336"/>
                    </a:lnTo>
                    <a:lnTo>
                      <a:pt x="1879" y="336"/>
                    </a:lnTo>
                    <a:lnTo>
                      <a:pt x="1879" y="336"/>
                    </a:lnTo>
                    <a:lnTo>
                      <a:pt x="1885" y="336"/>
                    </a:lnTo>
                    <a:lnTo>
                      <a:pt x="1885" y="336"/>
                    </a:lnTo>
                    <a:lnTo>
                      <a:pt x="1885" y="336"/>
                    </a:lnTo>
                    <a:lnTo>
                      <a:pt x="1885" y="336"/>
                    </a:lnTo>
                    <a:lnTo>
                      <a:pt x="1885" y="336"/>
                    </a:lnTo>
                    <a:lnTo>
                      <a:pt x="1890" y="336"/>
                    </a:lnTo>
                    <a:lnTo>
                      <a:pt x="1890" y="336"/>
                    </a:lnTo>
                    <a:lnTo>
                      <a:pt x="1890" y="336"/>
                    </a:lnTo>
                    <a:lnTo>
                      <a:pt x="1890" y="336"/>
                    </a:lnTo>
                    <a:lnTo>
                      <a:pt x="1890" y="336"/>
                    </a:lnTo>
                    <a:lnTo>
                      <a:pt x="1890" y="330"/>
                    </a:lnTo>
                    <a:lnTo>
                      <a:pt x="1896" y="330"/>
                    </a:lnTo>
                    <a:lnTo>
                      <a:pt x="1896" y="330"/>
                    </a:lnTo>
                    <a:lnTo>
                      <a:pt x="1896" y="330"/>
                    </a:lnTo>
                    <a:lnTo>
                      <a:pt x="1896" y="330"/>
                    </a:lnTo>
                    <a:lnTo>
                      <a:pt x="1901" y="330"/>
                    </a:lnTo>
                    <a:lnTo>
                      <a:pt x="1901" y="330"/>
                    </a:lnTo>
                    <a:lnTo>
                      <a:pt x="1901" y="330"/>
                    </a:lnTo>
                    <a:lnTo>
                      <a:pt x="1901" y="330"/>
                    </a:lnTo>
                    <a:lnTo>
                      <a:pt x="1901" y="330"/>
                    </a:lnTo>
                    <a:lnTo>
                      <a:pt x="1907" y="330"/>
                    </a:lnTo>
                    <a:lnTo>
                      <a:pt x="1907" y="330"/>
                    </a:lnTo>
                    <a:lnTo>
                      <a:pt x="1907" y="330"/>
                    </a:lnTo>
                    <a:lnTo>
                      <a:pt x="1907" y="330"/>
                    </a:lnTo>
                    <a:lnTo>
                      <a:pt x="1907" y="330"/>
                    </a:lnTo>
                    <a:lnTo>
                      <a:pt x="1913" y="330"/>
                    </a:lnTo>
                    <a:lnTo>
                      <a:pt x="1913" y="330"/>
                    </a:lnTo>
                    <a:lnTo>
                      <a:pt x="1913" y="330"/>
                    </a:lnTo>
                    <a:lnTo>
                      <a:pt x="1913" y="330"/>
                    </a:lnTo>
                    <a:lnTo>
                      <a:pt x="1913" y="330"/>
                    </a:lnTo>
                    <a:lnTo>
                      <a:pt x="1918" y="330"/>
                    </a:lnTo>
                    <a:lnTo>
                      <a:pt x="1918" y="330"/>
                    </a:lnTo>
                    <a:lnTo>
                      <a:pt x="1918" y="324"/>
                    </a:lnTo>
                    <a:lnTo>
                      <a:pt x="1918" y="324"/>
                    </a:lnTo>
                    <a:lnTo>
                      <a:pt x="1918" y="324"/>
                    </a:lnTo>
                    <a:lnTo>
                      <a:pt x="1924" y="324"/>
                    </a:lnTo>
                    <a:lnTo>
                      <a:pt x="1924" y="324"/>
                    </a:lnTo>
                    <a:lnTo>
                      <a:pt x="1924" y="324"/>
                    </a:lnTo>
                    <a:lnTo>
                      <a:pt x="1924" y="324"/>
                    </a:lnTo>
                    <a:lnTo>
                      <a:pt x="1924" y="324"/>
                    </a:lnTo>
                    <a:lnTo>
                      <a:pt x="1924" y="324"/>
                    </a:lnTo>
                    <a:lnTo>
                      <a:pt x="1929" y="324"/>
                    </a:lnTo>
                    <a:lnTo>
                      <a:pt x="1929" y="324"/>
                    </a:lnTo>
                    <a:lnTo>
                      <a:pt x="1929" y="324"/>
                    </a:lnTo>
                    <a:lnTo>
                      <a:pt x="1929" y="324"/>
                    </a:lnTo>
                    <a:lnTo>
                      <a:pt x="1929" y="324"/>
                    </a:lnTo>
                    <a:lnTo>
                      <a:pt x="1935" y="324"/>
                    </a:lnTo>
                    <a:lnTo>
                      <a:pt x="1935" y="324"/>
                    </a:lnTo>
                    <a:lnTo>
                      <a:pt x="1935" y="324"/>
                    </a:lnTo>
                    <a:lnTo>
                      <a:pt x="1935" y="324"/>
                    </a:lnTo>
                    <a:lnTo>
                      <a:pt x="1935" y="324"/>
                    </a:lnTo>
                    <a:lnTo>
                      <a:pt x="1940" y="324"/>
                    </a:lnTo>
                    <a:lnTo>
                      <a:pt x="1940" y="324"/>
                    </a:lnTo>
                    <a:lnTo>
                      <a:pt x="1940" y="318"/>
                    </a:lnTo>
                    <a:lnTo>
                      <a:pt x="1940" y="318"/>
                    </a:lnTo>
                    <a:lnTo>
                      <a:pt x="1940" y="318"/>
                    </a:lnTo>
                    <a:lnTo>
                      <a:pt x="1946" y="318"/>
                    </a:lnTo>
                    <a:lnTo>
                      <a:pt x="1946" y="318"/>
                    </a:lnTo>
                    <a:lnTo>
                      <a:pt x="1946" y="318"/>
                    </a:lnTo>
                    <a:lnTo>
                      <a:pt x="1946" y="318"/>
                    </a:lnTo>
                    <a:lnTo>
                      <a:pt x="1946" y="318"/>
                    </a:lnTo>
                    <a:lnTo>
                      <a:pt x="1951" y="318"/>
                    </a:lnTo>
                    <a:lnTo>
                      <a:pt x="1951" y="318"/>
                    </a:lnTo>
                    <a:lnTo>
                      <a:pt x="1951" y="318"/>
                    </a:lnTo>
                    <a:lnTo>
                      <a:pt x="1951" y="318"/>
                    </a:lnTo>
                    <a:lnTo>
                      <a:pt x="1951" y="318"/>
                    </a:lnTo>
                    <a:lnTo>
                      <a:pt x="1957" y="318"/>
                    </a:lnTo>
                    <a:lnTo>
                      <a:pt x="1957" y="318"/>
                    </a:lnTo>
                    <a:lnTo>
                      <a:pt x="1957" y="318"/>
                    </a:lnTo>
                    <a:lnTo>
                      <a:pt x="1957" y="318"/>
                    </a:lnTo>
                    <a:lnTo>
                      <a:pt x="1957" y="318"/>
                    </a:lnTo>
                    <a:lnTo>
                      <a:pt x="1962" y="318"/>
                    </a:lnTo>
                    <a:lnTo>
                      <a:pt x="1962" y="312"/>
                    </a:lnTo>
                    <a:lnTo>
                      <a:pt x="1962" y="312"/>
                    </a:lnTo>
                    <a:lnTo>
                      <a:pt x="1962" y="312"/>
                    </a:lnTo>
                    <a:lnTo>
                      <a:pt x="1962" y="312"/>
                    </a:lnTo>
                    <a:lnTo>
                      <a:pt x="1968" y="312"/>
                    </a:lnTo>
                    <a:lnTo>
                      <a:pt x="1968" y="312"/>
                    </a:lnTo>
                    <a:lnTo>
                      <a:pt x="1968" y="312"/>
                    </a:lnTo>
                    <a:lnTo>
                      <a:pt x="1968" y="312"/>
                    </a:lnTo>
                    <a:lnTo>
                      <a:pt x="1968" y="312"/>
                    </a:lnTo>
                    <a:lnTo>
                      <a:pt x="1974" y="312"/>
                    </a:lnTo>
                    <a:lnTo>
                      <a:pt x="1974" y="312"/>
                    </a:lnTo>
                    <a:lnTo>
                      <a:pt x="1974" y="312"/>
                    </a:lnTo>
                    <a:lnTo>
                      <a:pt x="1974" y="312"/>
                    </a:lnTo>
                    <a:lnTo>
                      <a:pt x="1974" y="312"/>
                    </a:lnTo>
                    <a:lnTo>
                      <a:pt x="1979" y="312"/>
                    </a:lnTo>
                    <a:lnTo>
                      <a:pt x="1979" y="312"/>
                    </a:lnTo>
                    <a:lnTo>
                      <a:pt x="1979" y="312"/>
                    </a:lnTo>
                    <a:lnTo>
                      <a:pt x="1979" y="306"/>
                    </a:lnTo>
                    <a:lnTo>
                      <a:pt x="1979" y="306"/>
                    </a:lnTo>
                    <a:lnTo>
                      <a:pt x="1979" y="306"/>
                    </a:lnTo>
                    <a:lnTo>
                      <a:pt x="1985" y="306"/>
                    </a:lnTo>
                    <a:lnTo>
                      <a:pt x="1985" y="306"/>
                    </a:lnTo>
                    <a:lnTo>
                      <a:pt x="1985" y="306"/>
                    </a:lnTo>
                    <a:lnTo>
                      <a:pt x="1985" y="306"/>
                    </a:lnTo>
                    <a:lnTo>
                      <a:pt x="1985" y="306"/>
                    </a:lnTo>
                    <a:lnTo>
                      <a:pt x="1990" y="306"/>
                    </a:lnTo>
                    <a:lnTo>
                      <a:pt x="1990" y="306"/>
                    </a:lnTo>
                    <a:lnTo>
                      <a:pt x="1990" y="306"/>
                    </a:lnTo>
                    <a:lnTo>
                      <a:pt x="1990" y="306"/>
                    </a:lnTo>
                    <a:lnTo>
                      <a:pt x="1990" y="306"/>
                    </a:lnTo>
                    <a:lnTo>
                      <a:pt x="1996" y="306"/>
                    </a:lnTo>
                    <a:lnTo>
                      <a:pt x="1996" y="306"/>
                    </a:lnTo>
                    <a:lnTo>
                      <a:pt x="1996" y="300"/>
                    </a:lnTo>
                    <a:lnTo>
                      <a:pt x="1996" y="300"/>
                    </a:lnTo>
                    <a:lnTo>
                      <a:pt x="1996" y="300"/>
                    </a:lnTo>
                    <a:lnTo>
                      <a:pt x="2001" y="300"/>
                    </a:lnTo>
                    <a:lnTo>
                      <a:pt x="2001" y="300"/>
                    </a:lnTo>
                    <a:lnTo>
                      <a:pt x="2001" y="300"/>
                    </a:lnTo>
                    <a:lnTo>
                      <a:pt x="2001" y="300"/>
                    </a:lnTo>
                    <a:lnTo>
                      <a:pt x="2001" y="300"/>
                    </a:lnTo>
                    <a:lnTo>
                      <a:pt x="2007" y="300"/>
                    </a:lnTo>
                    <a:lnTo>
                      <a:pt x="2007" y="300"/>
                    </a:lnTo>
                    <a:lnTo>
                      <a:pt x="2007" y="300"/>
                    </a:lnTo>
                    <a:lnTo>
                      <a:pt x="2007" y="300"/>
                    </a:lnTo>
                    <a:lnTo>
                      <a:pt x="2007" y="300"/>
                    </a:lnTo>
                    <a:lnTo>
                      <a:pt x="2012" y="300"/>
                    </a:lnTo>
                    <a:lnTo>
                      <a:pt x="2012" y="300"/>
                    </a:lnTo>
                    <a:lnTo>
                      <a:pt x="2012" y="294"/>
                    </a:lnTo>
                    <a:lnTo>
                      <a:pt x="2012" y="294"/>
                    </a:lnTo>
                    <a:lnTo>
                      <a:pt x="2012" y="294"/>
                    </a:lnTo>
                    <a:lnTo>
                      <a:pt x="2018" y="294"/>
                    </a:lnTo>
                    <a:lnTo>
                      <a:pt x="2018" y="294"/>
                    </a:lnTo>
                    <a:lnTo>
                      <a:pt x="2018" y="294"/>
                    </a:lnTo>
                    <a:lnTo>
                      <a:pt x="2018" y="294"/>
                    </a:lnTo>
                    <a:lnTo>
                      <a:pt x="2018" y="294"/>
                    </a:lnTo>
                    <a:lnTo>
                      <a:pt x="2023" y="294"/>
                    </a:lnTo>
                    <a:lnTo>
                      <a:pt x="2023" y="294"/>
                    </a:lnTo>
                    <a:lnTo>
                      <a:pt x="2023" y="294"/>
                    </a:lnTo>
                    <a:lnTo>
                      <a:pt x="2023" y="294"/>
                    </a:lnTo>
                    <a:lnTo>
                      <a:pt x="2023" y="288"/>
                    </a:lnTo>
                    <a:lnTo>
                      <a:pt x="2029" y="288"/>
                    </a:lnTo>
                    <a:lnTo>
                      <a:pt x="2029" y="288"/>
                    </a:lnTo>
                    <a:lnTo>
                      <a:pt x="2029" y="288"/>
                    </a:lnTo>
                    <a:lnTo>
                      <a:pt x="2029" y="288"/>
                    </a:lnTo>
                    <a:lnTo>
                      <a:pt x="2029" y="288"/>
                    </a:lnTo>
                    <a:lnTo>
                      <a:pt x="2035" y="288"/>
                    </a:lnTo>
                    <a:lnTo>
                      <a:pt x="2035" y="288"/>
                    </a:lnTo>
                    <a:lnTo>
                      <a:pt x="2035" y="288"/>
                    </a:lnTo>
                    <a:lnTo>
                      <a:pt x="2035" y="288"/>
                    </a:lnTo>
                    <a:lnTo>
                      <a:pt x="2035" y="288"/>
                    </a:lnTo>
                    <a:lnTo>
                      <a:pt x="2040" y="288"/>
                    </a:lnTo>
                    <a:lnTo>
                      <a:pt x="2040" y="282"/>
                    </a:lnTo>
                    <a:lnTo>
                      <a:pt x="2040" y="282"/>
                    </a:lnTo>
                    <a:lnTo>
                      <a:pt x="2040" y="282"/>
                    </a:lnTo>
                    <a:lnTo>
                      <a:pt x="2040" y="282"/>
                    </a:lnTo>
                    <a:lnTo>
                      <a:pt x="2046" y="282"/>
                    </a:lnTo>
                    <a:lnTo>
                      <a:pt x="2046" y="282"/>
                    </a:lnTo>
                    <a:lnTo>
                      <a:pt x="2046" y="282"/>
                    </a:lnTo>
                    <a:lnTo>
                      <a:pt x="2046" y="282"/>
                    </a:lnTo>
                    <a:lnTo>
                      <a:pt x="2046" y="282"/>
                    </a:lnTo>
                    <a:lnTo>
                      <a:pt x="2051" y="282"/>
                    </a:lnTo>
                    <a:lnTo>
                      <a:pt x="2051" y="276"/>
                    </a:lnTo>
                    <a:lnTo>
                      <a:pt x="2051" y="276"/>
                    </a:lnTo>
                    <a:lnTo>
                      <a:pt x="2051" y="276"/>
                    </a:lnTo>
                    <a:lnTo>
                      <a:pt x="2051" y="276"/>
                    </a:lnTo>
                    <a:lnTo>
                      <a:pt x="2057" y="276"/>
                    </a:lnTo>
                    <a:lnTo>
                      <a:pt x="2057" y="276"/>
                    </a:lnTo>
                    <a:lnTo>
                      <a:pt x="2057" y="276"/>
                    </a:lnTo>
                    <a:lnTo>
                      <a:pt x="2057" y="276"/>
                    </a:lnTo>
                    <a:lnTo>
                      <a:pt x="2057" y="276"/>
                    </a:lnTo>
                    <a:lnTo>
                      <a:pt x="2062" y="276"/>
                    </a:lnTo>
                    <a:lnTo>
                      <a:pt x="2062" y="270"/>
                    </a:lnTo>
                    <a:lnTo>
                      <a:pt x="2062" y="270"/>
                    </a:lnTo>
                    <a:lnTo>
                      <a:pt x="2062" y="270"/>
                    </a:lnTo>
                    <a:lnTo>
                      <a:pt x="2062" y="270"/>
                    </a:lnTo>
                    <a:lnTo>
                      <a:pt x="2068" y="270"/>
                    </a:lnTo>
                    <a:lnTo>
                      <a:pt x="2068" y="270"/>
                    </a:lnTo>
                    <a:lnTo>
                      <a:pt x="2068" y="270"/>
                    </a:lnTo>
                    <a:lnTo>
                      <a:pt x="2068" y="270"/>
                    </a:lnTo>
                    <a:lnTo>
                      <a:pt x="2068" y="264"/>
                    </a:lnTo>
                    <a:lnTo>
                      <a:pt x="2073" y="264"/>
                    </a:lnTo>
                    <a:lnTo>
                      <a:pt x="2073" y="264"/>
                    </a:lnTo>
                    <a:lnTo>
                      <a:pt x="2073" y="264"/>
                    </a:lnTo>
                    <a:lnTo>
                      <a:pt x="2073" y="264"/>
                    </a:lnTo>
                    <a:lnTo>
                      <a:pt x="2073" y="264"/>
                    </a:lnTo>
                    <a:lnTo>
                      <a:pt x="2079" y="264"/>
                    </a:lnTo>
                    <a:lnTo>
                      <a:pt x="2079" y="264"/>
                    </a:lnTo>
                    <a:lnTo>
                      <a:pt x="2079" y="258"/>
                    </a:lnTo>
                    <a:lnTo>
                      <a:pt x="2079" y="258"/>
                    </a:lnTo>
                    <a:lnTo>
                      <a:pt x="2079" y="258"/>
                    </a:lnTo>
                    <a:lnTo>
                      <a:pt x="2079" y="258"/>
                    </a:lnTo>
                    <a:lnTo>
                      <a:pt x="2084" y="258"/>
                    </a:lnTo>
                    <a:lnTo>
                      <a:pt x="2084" y="258"/>
                    </a:lnTo>
                    <a:lnTo>
                      <a:pt x="2084" y="258"/>
                    </a:lnTo>
                    <a:lnTo>
                      <a:pt x="2084" y="252"/>
                    </a:lnTo>
                    <a:lnTo>
                      <a:pt x="2084" y="252"/>
                    </a:lnTo>
                    <a:lnTo>
                      <a:pt x="2090" y="252"/>
                    </a:lnTo>
                    <a:lnTo>
                      <a:pt x="2090" y="252"/>
                    </a:lnTo>
                    <a:lnTo>
                      <a:pt x="2090" y="252"/>
                    </a:lnTo>
                    <a:lnTo>
                      <a:pt x="2090" y="252"/>
                    </a:lnTo>
                    <a:lnTo>
                      <a:pt x="2090" y="252"/>
                    </a:lnTo>
                    <a:lnTo>
                      <a:pt x="2096" y="246"/>
                    </a:lnTo>
                    <a:lnTo>
                      <a:pt x="2096" y="246"/>
                    </a:lnTo>
                    <a:lnTo>
                      <a:pt x="2096" y="246"/>
                    </a:lnTo>
                    <a:lnTo>
                      <a:pt x="2096" y="246"/>
                    </a:lnTo>
                    <a:lnTo>
                      <a:pt x="2096" y="246"/>
                    </a:lnTo>
                    <a:lnTo>
                      <a:pt x="2101" y="246"/>
                    </a:lnTo>
                    <a:lnTo>
                      <a:pt x="2101" y="240"/>
                    </a:lnTo>
                    <a:lnTo>
                      <a:pt x="2101" y="240"/>
                    </a:lnTo>
                    <a:lnTo>
                      <a:pt x="2101" y="240"/>
                    </a:lnTo>
                    <a:lnTo>
                      <a:pt x="2101" y="240"/>
                    </a:lnTo>
                    <a:lnTo>
                      <a:pt x="2107" y="240"/>
                    </a:lnTo>
                    <a:lnTo>
                      <a:pt x="2107" y="240"/>
                    </a:lnTo>
                    <a:lnTo>
                      <a:pt x="2107" y="234"/>
                    </a:lnTo>
                    <a:lnTo>
                      <a:pt x="2107" y="234"/>
                    </a:lnTo>
                    <a:lnTo>
                      <a:pt x="2107" y="234"/>
                    </a:lnTo>
                    <a:lnTo>
                      <a:pt x="2112" y="234"/>
                    </a:lnTo>
                    <a:lnTo>
                      <a:pt x="2112" y="234"/>
                    </a:lnTo>
                    <a:lnTo>
                      <a:pt x="2112" y="228"/>
                    </a:lnTo>
                    <a:lnTo>
                      <a:pt x="2112" y="228"/>
                    </a:lnTo>
                    <a:lnTo>
                      <a:pt x="2112" y="228"/>
                    </a:lnTo>
                    <a:lnTo>
                      <a:pt x="2118" y="228"/>
                    </a:lnTo>
                    <a:lnTo>
                      <a:pt x="2118" y="228"/>
                    </a:lnTo>
                    <a:lnTo>
                      <a:pt x="2118" y="222"/>
                    </a:lnTo>
                    <a:lnTo>
                      <a:pt x="2118" y="222"/>
                    </a:lnTo>
                    <a:lnTo>
                      <a:pt x="2118" y="222"/>
                    </a:lnTo>
                    <a:lnTo>
                      <a:pt x="2123" y="222"/>
                    </a:lnTo>
                    <a:lnTo>
                      <a:pt x="2123" y="222"/>
                    </a:lnTo>
                    <a:lnTo>
                      <a:pt x="2123" y="216"/>
                    </a:lnTo>
                    <a:lnTo>
                      <a:pt x="2123" y="216"/>
                    </a:lnTo>
                    <a:lnTo>
                      <a:pt x="2123" y="216"/>
                    </a:lnTo>
                    <a:lnTo>
                      <a:pt x="2129" y="216"/>
                    </a:lnTo>
                    <a:lnTo>
                      <a:pt x="2129" y="210"/>
                    </a:lnTo>
                    <a:lnTo>
                      <a:pt x="2129" y="210"/>
                    </a:lnTo>
                    <a:lnTo>
                      <a:pt x="2129" y="210"/>
                    </a:lnTo>
                    <a:lnTo>
                      <a:pt x="2129" y="210"/>
                    </a:lnTo>
                    <a:lnTo>
                      <a:pt x="2134" y="204"/>
                    </a:lnTo>
                    <a:lnTo>
                      <a:pt x="2134" y="204"/>
                    </a:lnTo>
                    <a:lnTo>
                      <a:pt x="2134" y="204"/>
                    </a:lnTo>
                    <a:lnTo>
                      <a:pt x="2134" y="204"/>
                    </a:lnTo>
                    <a:lnTo>
                      <a:pt x="2134" y="198"/>
                    </a:lnTo>
                    <a:lnTo>
                      <a:pt x="2140" y="198"/>
                    </a:lnTo>
                    <a:lnTo>
                      <a:pt x="2140" y="198"/>
                    </a:lnTo>
                    <a:lnTo>
                      <a:pt x="2140" y="198"/>
                    </a:lnTo>
                    <a:lnTo>
                      <a:pt x="2140" y="192"/>
                    </a:lnTo>
                    <a:lnTo>
                      <a:pt x="2140" y="192"/>
                    </a:lnTo>
                    <a:lnTo>
                      <a:pt x="2140" y="192"/>
                    </a:lnTo>
                    <a:lnTo>
                      <a:pt x="2145" y="186"/>
                    </a:lnTo>
                    <a:lnTo>
                      <a:pt x="2145" y="186"/>
                    </a:lnTo>
                    <a:lnTo>
                      <a:pt x="2145" y="186"/>
                    </a:lnTo>
                    <a:lnTo>
                      <a:pt x="2145" y="180"/>
                    </a:lnTo>
                    <a:lnTo>
                      <a:pt x="2145" y="180"/>
                    </a:lnTo>
                    <a:lnTo>
                      <a:pt x="2151" y="180"/>
                    </a:lnTo>
                    <a:lnTo>
                      <a:pt x="2151" y="180"/>
                    </a:lnTo>
                    <a:lnTo>
                      <a:pt x="2151" y="174"/>
                    </a:lnTo>
                    <a:lnTo>
                      <a:pt x="2151" y="174"/>
                    </a:lnTo>
                    <a:lnTo>
                      <a:pt x="2151" y="174"/>
                    </a:lnTo>
                    <a:lnTo>
                      <a:pt x="2157" y="168"/>
                    </a:lnTo>
                    <a:lnTo>
                      <a:pt x="2157" y="168"/>
                    </a:lnTo>
                    <a:lnTo>
                      <a:pt x="2157" y="162"/>
                    </a:lnTo>
                    <a:lnTo>
                      <a:pt x="2157" y="162"/>
                    </a:lnTo>
                    <a:lnTo>
                      <a:pt x="2157" y="162"/>
                    </a:lnTo>
                    <a:lnTo>
                      <a:pt x="2162" y="156"/>
                    </a:lnTo>
                    <a:lnTo>
                      <a:pt x="2162" y="156"/>
                    </a:lnTo>
                    <a:lnTo>
                      <a:pt x="2162" y="156"/>
                    </a:lnTo>
                    <a:lnTo>
                      <a:pt x="2162" y="150"/>
                    </a:lnTo>
                    <a:lnTo>
                      <a:pt x="2162" y="150"/>
                    </a:lnTo>
                    <a:lnTo>
                      <a:pt x="2168" y="144"/>
                    </a:lnTo>
                    <a:lnTo>
                      <a:pt x="2168" y="144"/>
                    </a:lnTo>
                    <a:lnTo>
                      <a:pt x="2168" y="144"/>
                    </a:lnTo>
                    <a:lnTo>
                      <a:pt x="2168" y="138"/>
                    </a:lnTo>
                    <a:lnTo>
                      <a:pt x="2168" y="138"/>
                    </a:lnTo>
                    <a:lnTo>
                      <a:pt x="2173" y="138"/>
                    </a:lnTo>
                    <a:lnTo>
                      <a:pt x="2173" y="132"/>
                    </a:lnTo>
                    <a:lnTo>
                      <a:pt x="2173" y="132"/>
                    </a:lnTo>
                    <a:lnTo>
                      <a:pt x="2173" y="126"/>
                    </a:lnTo>
                    <a:lnTo>
                      <a:pt x="2173" y="126"/>
                    </a:lnTo>
                    <a:lnTo>
                      <a:pt x="2179" y="126"/>
                    </a:lnTo>
                    <a:lnTo>
                      <a:pt x="2179" y="120"/>
                    </a:lnTo>
                    <a:lnTo>
                      <a:pt x="2179" y="120"/>
                    </a:lnTo>
                    <a:lnTo>
                      <a:pt x="2179" y="114"/>
                    </a:lnTo>
                    <a:lnTo>
                      <a:pt x="2179" y="114"/>
                    </a:lnTo>
                    <a:lnTo>
                      <a:pt x="2184" y="114"/>
                    </a:lnTo>
                    <a:lnTo>
                      <a:pt x="2184" y="108"/>
                    </a:lnTo>
                    <a:lnTo>
                      <a:pt x="2184" y="108"/>
                    </a:lnTo>
                    <a:lnTo>
                      <a:pt x="2184" y="102"/>
                    </a:lnTo>
                    <a:lnTo>
                      <a:pt x="2184" y="102"/>
                    </a:lnTo>
                    <a:lnTo>
                      <a:pt x="2190" y="96"/>
                    </a:lnTo>
                    <a:lnTo>
                      <a:pt x="2190" y="96"/>
                    </a:lnTo>
                    <a:lnTo>
                      <a:pt x="2190" y="96"/>
                    </a:lnTo>
                    <a:lnTo>
                      <a:pt x="2190" y="90"/>
                    </a:lnTo>
                    <a:lnTo>
                      <a:pt x="2190" y="90"/>
                    </a:lnTo>
                    <a:lnTo>
                      <a:pt x="2195" y="84"/>
                    </a:lnTo>
                    <a:lnTo>
                      <a:pt x="2195" y="84"/>
                    </a:lnTo>
                    <a:lnTo>
                      <a:pt x="2195" y="78"/>
                    </a:lnTo>
                    <a:lnTo>
                      <a:pt x="2195" y="78"/>
                    </a:lnTo>
                    <a:lnTo>
                      <a:pt x="2195" y="72"/>
                    </a:lnTo>
                    <a:lnTo>
                      <a:pt x="2195" y="72"/>
                    </a:lnTo>
                    <a:lnTo>
                      <a:pt x="2201" y="72"/>
                    </a:lnTo>
                    <a:lnTo>
                      <a:pt x="2201" y="66"/>
                    </a:lnTo>
                    <a:lnTo>
                      <a:pt x="2201" y="66"/>
                    </a:lnTo>
                    <a:lnTo>
                      <a:pt x="2201" y="60"/>
                    </a:lnTo>
                    <a:lnTo>
                      <a:pt x="2201" y="60"/>
                    </a:lnTo>
                    <a:lnTo>
                      <a:pt x="2206" y="54"/>
                    </a:lnTo>
                    <a:lnTo>
                      <a:pt x="2206" y="54"/>
                    </a:lnTo>
                    <a:lnTo>
                      <a:pt x="2206" y="48"/>
                    </a:lnTo>
                    <a:lnTo>
                      <a:pt x="2206" y="48"/>
                    </a:lnTo>
                    <a:lnTo>
                      <a:pt x="2206" y="48"/>
                    </a:lnTo>
                    <a:lnTo>
                      <a:pt x="2212" y="42"/>
                    </a:lnTo>
                    <a:lnTo>
                      <a:pt x="2212" y="42"/>
                    </a:lnTo>
                    <a:lnTo>
                      <a:pt x="2212" y="36"/>
                    </a:lnTo>
                    <a:lnTo>
                      <a:pt x="2212" y="36"/>
                    </a:lnTo>
                    <a:lnTo>
                      <a:pt x="2212" y="30"/>
                    </a:lnTo>
                    <a:lnTo>
                      <a:pt x="2218" y="30"/>
                    </a:lnTo>
                    <a:lnTo>
                      <a:pt x="2218" y="24"/>
                    </a:lnTo>
                    <a:lnTo>
                      <a:pt x="2218" y="24"/>
                    </a:lnTo>
                    <a:lnTo>
                      <a:pt x="2218" y="18"/>
                    </a:lnTo>
                    <a:lnTo>
                      <a:pt x="2218" y="18"/>
                    </a:lnTo>
                    <a:lnTo>
                      <a:pt x="2223" y="18"/>
                    </a:lnTo>
                    <a:lnTo>
                      <a:pt x="2223" y="12"/>
                    </a:lnTo>
                    <a:lnTo>
                      <a:pt x="2223" y="6"/>
                    </a:lnTo>
                    <a:lnTo>
                      <a:pt x="2223" y="6"/>
                    </a:lnTo>
                    <a:lnTo>
                      <a:pt x="2229" y="0"/>
                    </a:lnTo>
                    <a:lnTo>
                      <a:pt x="2229" y="0"/>
                    </a:lnTo>
                    <a:lnTo>
                      <a:pt x="2229" y="954"/>
                    </a:lnTo>
                    <a:lnTo>
                      <a:pt x="2229" y="954"/>
                    </a:lnTo>
                    <a:lnTo>
                      <a:pt x="2229" y="948"/>
                    </a:lnTo>
                    <a:lnTo>
                      <a:pt x="2234" y="948"/>
                    </a:lnTo>
                    <a:lnTo>
                      <a:pt x="2234" y="948"/>
                    </a:lnTo>
                    <a:lnTo>
                      <a:pt x="2234" y="942"/>
                    </a:lnTo>
                    <a:lnTo>
                      <a:pt x="2234" y="942"/>
                    </a:lnTo>
                    <a:lnTo>
                      <a:pt x="2234" y="936"/>
                    </a:lnTo>
                    <a:lnTo>
                      <a:pt x="2240" y="936"/>
                    </a:lnTo>
                    <a:lnTo>
                      <a:pt x="2240" y="930"/>
                    </a:lnTo>
                    <a:lnTo>
                      <a:pt x="2240" y="930"/>
                    </a:lnTo>
                    <a:lnTo>
                      <a:pt x="2240" y="924"/>
                    </a:lnTo>
                    <a:lnTo>
                      <a:pt x="2240" y="924"/>
                    </a:lnTo>
                    <a:lnTo>
                      <a:pt x="2245" y="918"/>
                    </a:lnTo>
                    <a:lnTo>
                      <a:pt x="2245" y="918"/>
                    </a:lnTo>
                    <a:lnTo>
                      <a:pt x="2245" y="918"/>
                    </a:lnTo>
                    <a:lnTo>
                      <a:pt x="2245" y="912"/>
                    </a:lnTo>
                    <a:lnTo>
                      <a:pt x="2245" y="912"/>
                    </a:lnTo>
                    <a:lnTo>
                      <a:pt x="2245" y="906"/>
                    </a:lnTo>
                    <a:lnTo>
                      <a:pt x="2251" y="906"/>
                    </a:lnTo>
                    <a:lnTo>
                      <a:pt x="2251" y="900"/>
                    </a:lnTo>
                    <a:lnTo>
                      <a:pt x="2251" y="900"/>
                    </a:lnTo>
                    <a:lnTo>
                      <a:pt x="2251" y="900"/>
                    </a:lnTo>
                    <a:lnTo>
                      <a:pt x="2251" y="894"/>
                    </a:lnTo>
                    <a:lnTo>
                      <a:pt x="2256" y="894"/>
                    </a:lnTo>
                    <a:lnTo>
                      <a:pt x="2256" y="888"/>
                    </a:lnTo>
                    <a:lnTo>
                      <a:pt x="2256" y="888"/>
                    </a:lnTo>
                    <a:lnTo>
                      <a:pt x="2256" y="882"/>
                    </a:lnTo>
                    <a:lnTo>
                      <a:pt x="2256" y="882"/>
                    </a:lnTo>
                    <a:lnTo>
                      <a:pt x="2262" y="882"/>
                    </a:lnTo>
                    <a:lnTo>
                      <a:pt x="2262" y="876"/>
                    </a:lnTo>
                    <a:lnTo>
                      <a:pt x="2262" y="876"/>
                    </a:lnTo>
                    <a:lnTo>
                      <a:pt x="2262" y="870"/>
                    </a:lnTo>
                    <a:lnTo>
                      <a:pt x="2262" y="870"/>
                    </a:lnTo>
                    <a:lnTo>
                      <a:pt x="2267" y="870"/>
                    </a:lnTo>
                    <a:lnTo>
                      <a:pt x="2267" y="864"/>
                    </a:lnTo>
                    <a:lnTo>
                      <a:pt x="2267" y="864"/>
                    </a:lnTo>
                    <a:lnTo>
                      <a:pt x="2267" y="858"/>
                    </a:lnTo>
                    <a:lnTo>
                      <a:pt x="2267" y="858"/>
                    </a:lnTo>
                    <a:lnTo>
                      <a:pt x="2273" y="858"/>
                    </a:lnTo>
                    <a:lnTo>
                      <a:pt x="2273" y="852"/>
                    </a:lnTo>
                    <a:lnTo>
                      <a:pt x="2273" y="852"/>
                    </a:lnTo>
                    <a:lnTo>
                      <a:pt x="2273" y="846"/>
                    </a:lnTo>
                    <a:lnTo>
                      <a:pt x="2273" y="846"/>
                    </a:lnTo>
                    <a:lnTo>
                      <a:pt x="2279" y="846"/>
                    </a:lnTo>
                    <a:lnTo>
                      <a:pt x="2279" y="840"/>
                    </a:lnTo>
                    <a:lnTo>
                      <a:pt x="2279" y="840"/>
                    </a:lnTo>
                    <a:lnTo>
                      <a:pt x="2279" y="840"/>
                    </a:lnTo>
                    <a:lnTo>
                      <a:pt x="2279" y="834"/>
                    </a:lnTo>
                    <a:lnTo>
                      <a:pt x="2284" y="834"/>
                    </a:lnTo>
                    <a:lnTo>
                      <a:pt x="2284" y="828"/>
                    </a:lnTo>
                    <a:lnTo>
                      <a:pt x="2284" y="828"/>
                    </a:lnTo>
                    <a:lnTo>
                      <a:pt x="2284" y="828"/>
                    </a:lnTo>
                    <a:lnTo>
                      <a:pt x="2284" y="822"/>
                    </a:lnTo>
                    <a:lnTo>
                      <a:pt x="2290" y="822"/>
                    </a:lnTo>
                    <a:lnTo>
                      <a:pt x="2290" y="822"/>
                    </a:lnTo>
                    <a:lnTo>
                      <a:pt x="2290" y="816"/>
                    </a:lnTo>
                    <a:lnTo>
                      <a:pt x="2290" y="816"/>
                    </a:lnTo>
                    <a:lnTo>
                      <a:pt x="2290" y="816"/>
                    </a:lnTo>
                    <a:lnTo>
                      <a:pt x="2295" y="810"/>
                    </a:lnTo>
                    <a:lnTo>
                      <a:pt x="2295" y="810"/>
                    </a:lnTo>
                    <a:lnTo>
                      <a:pt x="2295" y="810"/>
                    </a:lnTo>
                    <a:lnTo>
                      <a:pt x="2295" y="804"/>
                    </a:lnTo>
                    <a:lnTo>
                      <a:pt x="2295" y="804"/>
                    </a:lnTo>
                    <a:lnTo>
                      <a:pt x="2295" y="804"/>
                    </a:lnTo>
                    <a:lnTo>
                      <a:pt x="2301" y="798"/>
                    </a:lnTo>
                    <a:lnTo>
                      <a:pt x="2301" y="798"/>
                    </a:lnTo>
                    <a:lnTo>
                      <a:pt x="2301" y="798"/>
                    </a:lnTo>
                    <a:lnTo>
                      <a:pt x="2301" y="792"/>
                    </a:lnTo>
                    <a:lnTo>
                      <a:pt x="2301" y="792"/>
                    </a:lnTo>
                    <a:lnTo>
                      <a:pt x="2306" y="792"/>
                    </a:lnTo>
                    <a:lnTo>
                      <a:pt x="2306" y="786"/>
                    </a:lnTo>
                    <a:lnTo>
                      <a:pt x="2306" y="786"/>
                    </a:lnTo>
                    <a:lnTo>
                      <a:pt x="2306" y="786"/>
                    </a:lnTo>
                    <a:lnTo>
                      <a:pt x="2306" y="786"/>
                    </a:lnTo>
                    <a:lnTo>
                      <a:pt x="2312" y="780"/>
                    </a:lnTo>
                    <a:lnTo>
                      <a:pt x="2312" y="780"/>
                    </a:lnTo>
                    <a:lnTo>
                      <a:pt x="2312" y="780"/>
                    </a:lnTo>
                    <a:lnTo>
                      <a:pt x="2312" y="774"/>
                    </a:lnTo>
                    <a:lnTo>
                      <a:pt x="2312" y="774"/>
                    </a:lnTo>
                    <a:lnTo>
                      <a:pt x="2317" y="774"/>
                    </a:lnTo>
                    <a:lnTo>
                      <a:pt x="2317" y="768"/>
                    </a:lnTo>
                    <a:lnTo>
                      <a:pt x="2317" y="768"/>
                    </a:lnTo>
                    <a:lnTo>
                      <a:pt x="2317" y="768"/>
                    </a:lnTo>
                    <a:lnTo>
                      <a:pt x="2317" y="768"/>
                    </a:lnTo>
                    <a:lnTo>
                      <a:pt x="2323" y="762"/>
                    </a:lnTo>
                    <a:lnTo>
                      <a:pt x="2323" y="762"/>
                    </a:lnTo>
                    <a:lnTo>
                      <a:pt x="2323" y="762"/>
                    </a:lnTo>
                    <a:lnTo>
                      <a:pt x="2323" y="756"/>
                    </a:lnTo>
                    <a:lnTo>
                      <a:pt x="2323" y="756"/>
                    </a:lnTo>
                    <a:lnTo>
                      <a:pt x="2328" y="756"/>
                    </a:lnTo>
                    <a:lnTo>
                      <a:pt x="2328" y="756"/>
                    </a:lnTo>
                    <a:lnTo>
                      <a:pt x="2328" y="750"/>
                    </a:lnTo>
                    <a:lnTo>
                      <a:pt x="2328" y="750"/>
                    </a:lnTo>
                    <a:lnTo>
                      <a:pt x="2328" y="750"/>
                    </a:lnTo>
                    <a:lnTo>
                      <a:pt x="2334" y="744"/>
                    </a:lnTo>
                    <a:lnTo>
                      <a:pt x="2334" y="744"/>
                    </a:lnTo>
                    <a:lnTo>
                      <a:pt x="2334" y="744"/>
                    </a:lnTo>
                    <a:lnTo>
                      <a:pt x="2334" y="744"/>
                    </a:lnTo>
                    <a:lnTo>
                      <a:pt x="2334" y="738"/>
                    </a:lnTo>
                    <a:lnTo>
                      <a:pt x="2340" y="738"/>
                    </a:lnTo>
                    <a:lnTo>
                      <a:pt x="2340" y="738"/>
                    </a:lnTo>
                    <a:lnTo>
                      <a:pt x="2340" y="738"/>
                    </a:lnTo>
                    <a:lnTo>
                      <a:pt x="2340" y="732"/>
                    </a:lnTo>
                    <a:lnTo>
                      <a:pt x="2340" y="732"/>
                    </a:lnTo>
                    <a:lnTo>
                      <a:pt x="2345" y="732"/>
                    </a:lnTo>
                    <a:lnTo>
                      <a:pt x="2345" y="732"/>
                    </a:lnTo>
                    <a:lnTo>
                      <a:pt x="2345" y="726"/>
                    </a:lnTo>
                    <a:lnTo>
                      <a:pt x="2345" y="726"/>
                    </a:lnTo>
                    <a:lnTo>
                      <a:pt x="2345" y="726"/>
                    </a:lnTo>
                    <a:lnTo>
                      <a:pt x="2351" y="726"/>
                    </a:lnTo>
                    <a:lnTo>
                      <a:pt x="2351" y="720"/>
                    </a:lnTo>
                    <a:lnTo>
                      <a:pt x="2351" y="720"/>
                    </a:lnTo>
                    <a:lnTo>
                      <a:pt x="2351" y="720"/>
                    </a:lnTo>
                    <a:lnTo>
                      <a:pt x="2351" y="720"/>
                    </a:lnTo>
                    <a:lnTo>
                      <a:pt x="2351" y="714"/>
                    </a:lnTo>
                    <a:lnTo>
                      <a:pt x="2356" y="714"/>
                    </a:lnTo>
                    <a:lnTo>
                      <a:pt x="2356" y="714"/>
                    </a:lnTo>
                    <a:lnTo>
                      <a:pt x="2356" y="714"/>
                    </a:lnTo>
                    <a:lnTo>
                      <a:pt x="2356" y="714"/>
                    </a:lnTo>
                    <a:lnTo>
                      <a:pt x="2356" y="708"/>
                    </a:lnTo>
                    <a:lnTo>
                      <a:pt x="2362" y="708"/>
                    </a:lnTo>
                    <a:lnTo>
                      <a:pt x="2362" y="708"/>
                    </a:lnTo>
                    <a:lnTo>
                      <a:pt x="2362" y="708"/>
                    </a:lnTo>
                    <a:lnTo>
                      <a:pt x="2362" y="702"/>
                    </a:lnTo>
                    <a:lnTo>
                      <a:pt x="2362" y="702"/>
                    </a:lnTo>
                    <a:lnTo>
                      <a:pt x="2367" y="702"/>
                    </a:lnTo>
                    <a:lnTo>
                      <a:pt x="2367" y="702"/>
                    </a:lnTo>
                    <a:lnTo>
                      <a:pt x="2367" y="702"/>
                    </a:lnTo>
                    <a:lnTo>
                      <a:pt x="2367" y="696"/>
                    </a:lnTo>
                    <a:lnTo>
                      <a:pt x="2367" y="696"/>
                    </a:lnTo>
                    <a:lnTo>
                      <a:pt x="2373" y="696"/>
                    </a:lnTo>
                    <a:lnTo>
                      <a:pt x="2373" y="696"/>
                    </a:lnTo>
                    <a:lnTo>
                      <a:pt x="2373" y="696"/>
                    </a:lnTo>
                    <a:lnTo>
                      <a:pt x="2373" y="690"/>
                    </a:lnTo>
                    <a:lnTo>
                      <a:pt x="2373" y="690"/>
                    </a:lnTo>
                    <a:lnTo>
                      <a:pt x="2378" y="690"/>
                    </a:lnTo>
                    <a:lnTo>
                      <a:pt x="2378" y="690"/>
                    </a:lnTo>
                    <a:lnTo>
                      <a:pt x="2378" y="690"/>
                    </a:lnTo>
                    <a:lnTo>
                      <a:pt x="2378" y="684"/>
                    </a:lnTo>
                    <a:lnTo>
                      <a:pt x="2378" y="684"/>
                    </a:lnTo>
                    <a:lnTo>
                      <a:pt x="2384" y="684"/>
                    </a:lnTo>
                    <a:lnTo>
                      <a:pt x="2384" y="684"/>
                    </a:lnTo>
                    <a:lnTo>
                      <a:pt x="2384" y="684"/>
                    </a:lnTo>
                    <a:lnTo>
                      <a:pt x="2384" y="678"/>
                    </a:lnTo>
                    <a:lnTo>
                      <a:pt x="2384" y="678"/>
                    </a:lnTo>
                    <a:lnTo>
                      <a:pt x="2389" y="678"/>
                    </a:lnTo>
                    <a:lnTo>
                      <a:pt x="2389" y="678"/>
                    </a:lnTo>
                    <a:lnTo>
                      <a:pt x="2389" y="678"/>
                    </a:lnTo>
                    <a:lnTo>
                      <a:pt x="2389" y="672"/>
                    </a:lnTo>
                    <a:lnTo>
                      <a:pt x="2389" y="672"/>
                    </a:lnTo>
                    <a:lnTo>
                      <a:pt x="2395" y="672"/>
                    </a:lnTo>
                    <a:lnTo>
                      <a:pt x="2395" y="672"/>
                    </a:lnTo>
                    <a:lnTo>
                      <a:pt x="2395" y="672"/>
                    </a:lnTo>
                    <a:lnTo>
                      <a:pt x="2395" y="672"/>
                    </a:lnTo>
                    <a:lnTo>
                      <a:pt x="2395" y="666"/>
                    </a:lnTo>
                    <a:lnTo>
                      <a:pt x="2401" y="666"/>
                    </a:lnTo>
                    <a:lnTo>
                      <a:pt x="2401" y="666"/>
                    </a:lnTo>
                    <a:lnTo>
                      <a:pt x="2401" y="666"/>
                    </a:lnTo>
                    <a:lnTo>
                      <a:pt x="2401" y="666"/>
                    </a:lnTo>
                    <a:lnTo>
                      <a:pt x="2401" y="666"/>
                    </a:lnTo>
                    <a:lnTo>
                      <a:pt x="2406" y="660"/>
                    </a:lnTo>
                    <a:lnTo>
                      <a:pt x="2406" y="660"/>
                    </a:lnTo>
                    <a:lnTo>
                      <a:pt x="2406" y="660"/>
                    </a:lnTo>
                    <a:lnTo>
                      <a:pt x="2406" y="660"/>
                    </a:lnTo>
                    <a:lnTo>
                      <a:pt x="2406" y="660"/>
                    </a:lnTo>
                    <a:lnTo>
                      <a:pt x="2412" y="660"/>
                    </a:lnTo>
                    <a:lnTo>
                      <a:pt x="2412" y="654"/>
                    </a:lnTo>
                    <a:lnTo>
                      <a:pt x="2412" y="654"/>
                    </a:lnTo>
                    <a:lnTo>
                      <a:pt x="2412" y="654"/>
                    </a:lnTo>
                    <a:lnTo>
                      <a:pt x="2412" y="654"/>
                    </a:lnTo>
                    <a:lnTo>
                      <a:pt x="2417" y="654"/>
                    </a:lnTo>
                    <a:lnTo>
                      <a:pt x="2417" y="654"/>
                    </a:lnTo>
                    <a:lnTo>
                      <a:pt x="2417" y="648"/>
                    </a:lnTo>
                    <a:lnTo>
                      <a:pt x="2417" y="648"/>
                    </a:lnTo>
                    <a:lnTo>
                      <a:pt x="2417" y="648"/>
                    </a:lnTo>
                    <a:lnTo>
                      <a:pt x="2423" y="648"/>
                    </a:lnTo>
                    <a:lnTo>
                      <a:pt x="2423" y="648"/>
                    </a:lnTo>
                    <a:lnTo>
                      <a:pt x="2423" y="648"/>
                    </a:lnTo>
                    <a:lnTo>
                      <a:pt x="2423" y="648"/>
                    </a:lnTo>
                    <a:lnTo>
                      <a:pt x="2423" y="642"/>
                    </a:lnTo>
                    <a:lnTo>
                      <a:pt x="2423" y="642"/>
                    </a:lnTo>
                    <a:lnTo>
                      <a:pt x="2428" y="642"/>
                    </a:lnTo>
                    <a:lnTo>
                      <a:pt x="2428" y="642"/>
                    </a:lnTo>
                    <a:lnTo>
                      <a:pt x="2428" y="642"/>
                    </a:lnTo>
                    <a:lnTo>
                      <a:pt x="2428" y="642"/>
                    </a:lnTo>
                    <a:lnTo>
                      <a:pt x="2428" y="642"/>
                    </a:lnTo>
                    <a:lnTo>
                      <a:pt x="2434" y="636"/>
                    </a:lnTo>
                    <a:lnTo>
                      <a:pt x="2434" y="636"/>
                    </a:lnTo>
                    <a:lnTo>
                      <a:pt x="2434" y="636"/>
                    </a:lnTo>
                    <a:lnTo>
                      <a:pt x="2434" y="636"/>
                    </a:lnTo>
                    <a:lnTo>
                      <a:pt x="2434" y="636"/>
                    </a:lnTo>
                    <a:lnTo>
                      <a:pt x="2439" y="636"/>
                    </a:lnTo>
                    <a:lnTo>
                      <a:pt x="2439" y="636"/>
                    </a:lnTo>
                    <a:lnTo>
                      <a:pt x="2439" y="630"/>
                    </a:lnTo>
                    <a:lnTo>
                      <a:pt x="2439" y="630"/>
                    </a:lnTo>
                    <a:lnTo>
                      <a:pt x="2445" y="630"/>
                    </a:lnTo>
                    <a:lnTo>
                      <a:pt x="2445" y="630"/>
                    </a:lnTo>
                    <a:lnTo>
                      <a:pt x="2445" y="630"/>
                    </a:lnTo>
                    <a:lnTo>
                      <a:pt x="2445" y="630"/>
                    </a:lnTo>
                    <a:lnTo>
                      <a:pt x="2445" y="630"/>
                    </a:lnTo>
                    <a:lnTo>
                      <a:pt x="2450" y="624"/>
                    </a:lnTo>
                    <a:lnTo>
                      <a:pt x="2450" y="624"/>
                    </a:lnTo>
                    <a:lnTo>
                      <a:pt x="2450" y="624"/>
                    </a:lnTo>
                    <a:lnTo>
                      <a:pt x="2450" y="624"/>
                    </a:lnTo>
                    <a:lnTo>
                      <a:pt x="2450" y="624"/>
                    </a:lnTo>
                    <a:lnTo>
                      <a:pt x="2456" y="624"/>
                    </a:lnTo>
                    <a:lnTo>
                      <a:pt x="2456" y="618"/>
                    </a:lnTo>
                    <a:lnTo>
                      <a:pt x="2456" y="618"/>
                    </a:lnTo>
                    <a:lnTo>
                      <a:pt x="2456" y="618"/>
                    </a:lnTo>
                    <a:lnTo>
                      <a:pt x="2456" y="618"/>
                    </a:lnTo>
                    <a:lnTo>
                      <a:pt x="2461" y="618"/>
                    </a:lnTo>
                    <a:lnTo>
                      <a:pt x="2461" y="618"/>
                    </a:lnTo>
                    <a:lnTo>
                      <a:pt x="2461" y="618"/>
                    </a:lnTo>
                    <a:lnTo>
                      <a:pt x="2461" y="612"/>
                    </a:lnTo>
                    <a:lnTo>
                      <a:pt x="2461" y="612"/>
                    </a:lnTo>
                    <a:lnTo>
                      <a:pt x="2467" y="612"/>
                    </a:lnTo>
                    <a:lnTo>
                      <a:pt x="2467" y="612"/>
                    </a:lnTo>
                    <a:lnTo>
                      <a:pt x="2467" y="612"/>
                    </a:lnTo>
                    <a:lnTo>
                      <a:pt x="2467" y="612"/>
                    </a:lnTo>
                    <a:lnTo>
                      <a:pt x="2467" y="606"/>
                    </a:lnTo>
                    <a:lnTo>
                      <a:pt x="2467" y="606"/>
                    </a:lnTo>
                    <a:lnTo>
                      <a:pt x="2473" y="606"/>
                    </a:lnTo>
                    <a:lnTo>
                      <a:pt x="2473" y="606"/>
                    </a:lnTo>
                    <a:lnTo>
                      <a:pt x="2473" y="606"/>
                    </a:lnTo>
                    <a:lnTo>
                      <a:pt x="2473" y="606"/>
                    </a:lnTo>
                    <a:lnTo>
                      <a:pt x="2473" y="600"/>
                    </a:lnTo>
                    <a:lnTo>
                      <a:pt x="2478" y="600"/>
                    </a:lnTo>
                    <a:lnTo>
                      <a:pt x="2478" y="600"/>
                    </a:lnTo>
                    <a:lnTo>
                      <a:pt x="2478" y="600"/>
                    </a:lnTo>
                    <a:lnTo>
                      <a:pt x="2478" y="600"/>
                    </a:lnTo>
                    <a:lnTo>
                      <a:pt x="2478" y="600"/>
                    </a:lnTo>
                    <a:lnTo>
                      <a:pt x="2484" y="594"/>
                    </a:lnTo>
                    <a:lnTo>
                      <a:pt x="2484" y="594"/>
                    </a:lnTo>
                    <a:lnTo>
                      <a:pt x="2484" y="594"/>
                    </a:lnTo>
                    <a:lnTo>
                      <a:pt x="2484" y="594"/>
                    </a:lnTo>
                    <a:lnTo>
                      <a:pt x="2484" y="594"/>
                    </a:lnTo>
                    <a:lnTo>
                      <a:pt x="2489" y="594"/>
                    </a:lnTo>
                    <a:lnTo>
                      <a:pt x="2489" y="588"/>
                    </a:lnTo>
                    <a:lnTo>
                      <a:pt x="2489" y="588"/>
                    </a:lnTo>
                    <a:lnTo>
                      <a:pt x="2489" y="588"/>
                    </a:lnTo>
                    <a:lnTo>
                      <a:pt x="2489" y="588"/>
                    </a:lnTo>
                    <a:lnTo>
                      <a:pt x="2495" y="588"/>
                    </a:lnTo>
                    <a:lnTo>
                      <a:pt x="2495" y="582"/>
                    </a:lnTo>
                    <a:lnTo>
                      <a:pt x="2495" y="582"/>
                    </a:lnTo>
                    <a:lnTo>
                      <a:pt x="2495" y="582"/>
                    </a:lnTo>
                    <a:lnTo>
                      <a:pt x="2495" y="582"/>
                    </a:lnTo>
                    <a:lnTo>
                      <a:pt x="2500" y="582"/>
                    </a:lnTo>
                    <a:lnTo>
                      <a:pt x="2500" y="582"/>
                    </a:lnTo>
                    <a:lnTo>
                      <a:pt x="2500" y="576"/>
                    </a:lnTo>
                    <a:lnTo>
                      <a:pt x="2500" y="576"/>
                    </a:lnTo>
                    <a:lnTo>
                      <a:pt x="2500" y="576"/>
                    </a:lnTo>
                    <a:lnTo>
                      <a:pt x="2506" y="576"/>
                    </a:lnTo>
                    <a:lnTo>
                      <a:pt x="2506" y="576"/>
                    </a:lnTo>
                    <a:lnTo>
                      <a:pt x="2506" y="570"/>
                    </a:lnTo>
                    <a:lnTo>
                      <a:pt x="2506" y="570"/>
                    </a:lnTo>
                    <a:lnTo>
                      <a:pt x="2506" y="570"/>
                    </a:lnTo>
                    <a:lnTo>
                      <a:pt x="2511" y="570"/>
                    </a:lnTo>
                    <a:lnTo>
                      <a:pt x="2511" y="570"/>
                    </a:lnTo>
                    <a:lnTo>
                      <a:pt x="2511" y="564"/>
                    </a:lnTo>
                    <a:lnTo>
                      <a:pt x="2511" y="564"/>
                    </a:lnTo>
                    <a:lnTo>
                      <a:pt x="2511" y="564"/>
                    </a:lnTo>
                    <a:lnTo>
                      <a:pt x="2517" y="564"/>
                    </a:lnTo>
                    <a:lnTo>
                      <a:pt x="2517" y="564"/>
                    </a:lnTo>
                    <a:lnTo>
                      <a:pt x="2517" y="558"/>
                    </a:lnTo>
                    <a:lnTo>
                      <a:pt x="2517" y="558"/>
                    </a:lnTo>
                    <a:lnTo>
                      <a:pt x="2517" y="558"/>
                    </a:lnTo>
                    <a:lnTo>
                      <a:pt x="2522" y="558"/>
                    </a:lnTo>
                    <a:lnTo>
                      <a:pt x="2522" y="558"/>
                    </a:lnTo>
                    <a:lnTo>
                      <a:pt x="2522" y="552"/>
                    </a:lnTo>
                    <a:lnTo>
                      <a:pt x="2522" y="552"/>
                    </a:lnTo>
                    <a:lnTo>
                      <a:pt x="2522" y="552"/>
                    </a:lnTo>
                    <a:lnTo>
                      <a:pt x="2522" y="552"/>
                    </a:lnTo>
                    <a:lnTo>
                      <a:pt x="2528" y="552"/>
                    </a:lnTo>
                    <a:lnTo>
                      <a:pt x="2528" y="546"/>
                    </a:lnTo>
                    <a:lnTo>
                      <a:pt x="2528" y="546"/>
                    </a:lnTo>
                    <a:lnTo>
                      <a:pt x="2528" y="546"/>
                    </a:lnTo>
                    <a:lnTo>
                      <a:pt x="2528" y="546"/>
                    </a:lnTo>
                    <a:lnTo>
                      <a:pt x="2534" y="546"/>
                    </a:lnTo>
                    <a:lnTo>
                      <a:pt x="2534" y="546"/>
                    </a:lnTo>
                    <a:lnTo>
                      <a:pt x="2534" y="540"/>
                    </a:lnTo>
                    <a:lnTo>
                      <a:pt x="2534" y="540"/>
                    </a:lnTo>
                    <a:lnTo>
                      <a:pt x="2534" y="540"/>
                    </a:lnTo>
                    <a:lnTo>
                      <a:pt x="2539" y="540"/>
                    </a:lnTo>
                    <a:lnTo>
                      <a:pt x="2539" y="540"/>
                    </a:lnTo>
                    <a:lnTo>
                      <a:pt x="2539" y="540"/>
                    </a:lnTo>
                    <a:lnTo>
                      <a:pt x="2539" y="534"/>
                    </a:lnTo>
                    <a:lnTo>
                      <a:pt x="2539" y="534"/>
                    </a:lnTo>
                    <a:lnTo>
                      <a:pt x="2545" y="534"/>
                    </a:lnTo>
                    <a:lnTo>
                      <a:pt x="2545" y="534"/>
                    </a:lnTo>
                    <a:lnTo>
                      <a:pt x="2545" y="534"/>
                    </a:lnTo>
                    <a:lnTo>
                      <a:pt x="2545" y="534"/>
                    </a:lnTo>
                    <a:lnTo>
                      <a:pt x="2545" y="534"/>
                    </a:lnTo>
                    <a:lnTo>
                      <a:pt x="2550" y="528"/>
                    </a:lnTo>
                    <a:lnTo>
                      <a:pt x="2550" y="528"/>
                    </a:lnTo>
                    <a:lnTo>
                      <a:pt x="2550" y="528"/>
                    </a:lnTo>
                    <a:lnTo>
                      <a:pt x="2550" y="528"/>
                    </a:lnTo>
                    <a:lnTo>
                      <a:pt x="2550" y="528"/>
                    </a:lnTo>
                    <a:lnTo>
                      <a:pt x="2556" y="528"/>
                    </a:lnTo>
                    <a:lnTo>
                      <a:pt x="2556" y="522"/>
                    </a:lnTo>
                    <a:lnTo>
                      <a:pt x="2556" y="522"/>
                    </a:lnTo>
                    <a:lnTo>
                      <a:pt x="2556" y="522"/>
                    </a:lnTo>
                    <a:lnTo>
                      <a:pt x="2561" y="522"/>
                    </a:lnTo>
                    <a:lnTo>
                      <a:pt x="2561" y="522"/>
                    </a:lnTo>
                    <a:lnTo>
                      <a:pt x="2561" y="522"/>
                    </a:lnTo>
                    <a:lnTo>
                      <a:pt x="2561" y="522"/>
                    </a:lnTo>
                    <a:lnTo>
                      <a:pt x="2561" y="522"/>
                    </a:lnTo>
                    <a:lnTo>
                      <a:pt x="2567" y="522"/>
                    </a:lnTo>
                    <a:lnTo>
                      <a:pt x="2567" y="516"/>
                    </a:lnTo>
                    <a:lnTo>
                      <a:pt x="2567" y="516"/>
                    </a:lnTo>
                    <a:lnTo>
                      <a:pt x="2567" y="516"/>
                    </a:lnTo>
                    <a:lnTo>
                      <a:pt x="2567" y="516"/>
                    </a:lnTo>
                    <a:lnTo>
                      <a:pt x="2567" y="516"/>
                    </a:lnTo>
                    <a:lnTo>
                      <a:pt x="2572" y="516"/>
                    </a:lnTo>
                    <a:lnTo>
                      <a:pt x="2572" y="516"/>
                    </a:lnTo>
                    <a:lnTo>
                      <a:pt x="2572" y="516"/>
                    </a:lnTo>
                    <a:lnTo>
                      <a:pt x="2572" y="516"/>
                    </a:lnTo>
                    <a:lnTo>
                      <a:pt x="2572" y="510"/>
                    </a:lnTo>
                    <a:lnTo>
                      <a:pt x="2578" y="510"/>
                    </a:lnTo>
                    <a:lnTo>
                      <a:pt x="2578" y="510"/>
                    </a:lnTo>
                    <a:lnTo>
                      <a:pt x="2578" y="510"/>
                    </a:lnTo>
                    <a:lnTo>
                      <a:pt x="2578" y="510"/>
                    </a:lnTo>
                    <a:lnTo>
                      <a:pt x="2578" y="510"/>
                    </a:lnTo>
                    <a:lnTo>
                      <a:pt x="2583" y="510"/>
                    </a:lnTo>
                    <a:lnTo>
                      <a:pt x="2583" y="510"/>
                    </a:lnTo>
                    <a:lnTo>
                      <a:pt x="2583" y="510"/>
                    </a:lnTo>
                    <a:lnTo>
                      <a:pt x="2583" y="510"/>
                    </a:lnTo>
                    <a:lnTo>
                      <a:pt x="2583" y="504"/>
                    </a:lnTo>
                    <a:lnTo>
                      <a:pt x="2589" y="504"/>
                    </a:lnTo>
                    <a:lnTo>
                      <a:pt x="2589" y="504"/>
                    </a:lnTo>
                    <a:lnTo>
                      <a:pt x="2589" y="504"/>
                    </a:lnTo>
                    <a:lnTo>
                      <a:pt x="2589" y="504"/>
                    </a:lnTo>
                    <a:lnTo>
                      <a:pt x="2589" y="504"/>
                    </a:lnTo>
                    <a:lnTo>
                      <a:pt x="2595" y="504"/>
                    </a:lnTo>
                    <a:lnTo>
                      <a:pt x="2595" y="504"/>
                    </a:lnTo>
                    <a:lnTo>
                      <a:pt x="2595" y="504"/>
                    </a:lnTo>
                    <a:lnTo>
                      <a:pt x="2595" y="504"/>
                    </a:lnTo>
                    <a:lnTo>
                      <a:pt x="2595" y="504"/>
                    </a:lnTo>
                    <a:lnTo>
                      <a:pt x="2600" y="498"/>
                    </a:lnTo>
                    <a:lnTo>
                      <a:pt x="2600" y="498"/>
                    </a:lnTo>
                    <a:lnTo>
                      <a:pt x="2600" y="498"/>
                    </a:lnTo>
                    <a:lnTo>
                      <a:pt x="2600" y="498"/>
                    </a:lnTo>
                    <a:lnTo>
                      <a:pt x="2600" y="498"/>
                    </a:lnTo>
                    <a:lnTo>
                      <a:pt x="2600" y="498"/>
                    </a:lnTo>
                    <a:lnTo>
                      <a:pt x="2606" y="498"/>
                    </a:lnTo>
                    <a:lnTo>
                      <a:pt x="2606" y="498"/>
                    </a:lnTo>
                    <a:lnTo>
                      <a:pt x="2606" y="498"/>
                    </a:lnTo>
                    <a:lnTo>
                      <a:pt x="2606" y="498"/>
                    </a:lnTo>
                    <a:lnTo>
                      <a:pt x="2606" y="498"/>
                    </a:lnTo>
                    <a:lnTo>
                      <a:pt x="2611" y="498"/>
                    </a:lnTo>
                    <a:lnTo>
                      <a:pt x="2611" y="498"/>
                    </a:lnTo>
                    <a:lnTo>
                      <a:pt x="2611" y="492"/>
                    </a:lnTo>
                    <a:lnTo>
                      <a:pt x="2611" y="492"/>
                    </a:lnTo>
                    <a:lnTo>
                      <a:pt x="2611" y="492"/>
                    </a:lnTo>
                    <a:lnTo>
                      <a:pt x="2617" y="492"/>
                    </a:lnTo>
                    <a:lnTo>
                      <a:pt x="2617" y="492"/>
                    </a:lnTo>
                    <a:lnTo>
                      <a:pt x="2617" y="492"/>
                    </a:lnTo>
                    <a:lnTo>
                      <a:pt x="2617" y="492"/>
                    </a:lnTo>
                    <a:lnTo>
                      <a:pt x="2617" y="492"/>
                    </a:lnTo>
                    <a:lnTo>
                      <a:pt x="2622" y="492"/>
                    </a:lnTo>
                    <a:lnTo>
                      <a:pt x="2622" y="492"/>
                    </a:lnTo>
                    <a:lnTo>
                      <a:pt x="2622" y="492"/>
                    </a:lnTo>
                    <a:lnTo>
                      <a:pt x="2622" y="486"/>
                    </a:lnTo>
                    <a:lnTo>
                      <a:pt x="2622" y="486"/>
                    </a:lnTo>
                    <a:lnTo>
                      <a:pt x="2628" y="486"/>
                    </a:lnTo>
                    <a:lnTo>
                      <a:pt x="2628" y="486"/>
                    </a:lnTo>
                    <a:lnTo>
                      <a:pt x="2628" y="486"/>
                    </a:lnTo>
                    <a:lnTo>
                      <a:pt x="2628" y="486"/>
                    </a:lnTo>
                    <a:lnTo>
                      <a:pt x="2628" y="486"/>
                    </a:lnTo>
                    <a:lnTo>
                      <a:pt x="2633" y="486"/>
                    </a:lnTo>
                    <a:lnTo>
                      <a:pt x="2633" y="486"/>
                    </a:lnTo>
                    <a:lnTo>
                      <a:pt x="2633" y="486"/>
                    </a:lnTo>
                    <a:lnTo>
                      <a:pt x="2633" y="486"/>
                    </a:lnTo>
                    <a:lnTo>
                      <a:pt x="2633" y="480"/>
                    </a:lnTo>
                    <a:lnTo>
                      <a:pt x="2639" y="480"/>
                    </a:lnTo>
                    <a:lnTo>
                      <a:pt x="2639" y="480"/>
                    </a:lnTo>
                    <a:lnTo>
                      <a:pt x="2639" y="480"/>
                    </a:lnTo>
                    <a:lnTo>
                      <a:pt x="2639" y="480"/>
                    </a:lnTo>
                    <a:lnTo>
                      <a:pt x="2639" y="480"/>
                    </a:lnTo>
                    <a:lnTo>
                      <a:pt x="2644" y="480"/>
                    </a:lnTo>
                    <a:lnTo>
                      <a:pt x="2644" y="480"/>
                    </a:lnTo>
                    <a:lnTo>
                      <a:pt x="2644" y="480"/>
                    </a:lnTo>
                    <a:lnTo>
                      <a:pt x="2644" y="480"/>
                    </a:lnTo>
                    <a:lnTo>
                      <a:pt x="2644" y="480"/>
                    </a:lnTo>
                    <a:lnTo>
                      <a:pt x="2650" y="474"/>
                    </a:lnTo>
                    <a:lnTo>
                      <a:pt x="2650" y="474"/>
                    </a:lnTo>
                    <a:lnTo>
                      <a:pt x="2650" y="474"/>
                    </a:lnTo>
                    <a:lnTo>
                      <a:pt x="2650" y="474"/>
                    </a:lnTo>
                    <a:lnTo>
                      <a:pt x="2650" y="474"/>
                    </a:lnTo>
                    <a:lnTo>
                      <a:pt x="2656" y="474"/>
                    </a:lnTo>
                    <a:lnTo>
                      <a:pt x="2656" y="474"/>
                    </a:lnTo>
                    <a:lnTo>
                      <a:pt x="2656" y="474"/>
                    </a:lnTo>
                    <a:lnTo>
                      <a:pt x="2656" y="474"/>
                    </a:lnTo>
                    <a:lnTo>
                      <a:pt x="2656" y="474"/>
                    </a:lnTo>
                    <a:lnTo>
                      <a:pt x="2661" y="468"/>
                    </a:lnTo>
                    <a:lnTo>
                      <a:pt x="2661" y="468"/>
                    </a:lnTo>
                    <a:lnTo>
                      <a:pt x="2661" y="468"/>
                    </a:lnTo>
                    <a:lnTo>
                      <a:pt x="2661" y="468"/>
                    </a:lnTo>
                    <a:lnTo>
                      <a:pt x="2661" y="468"/>
                    </a:lnTo>
                    <a:lnTo>
                      <a:pt x="2667" y="468"/>
                    </a:lnTo>
                    <a:lnTo>
                      <a:pt x="2667" y="468"/>
                    </a:lnTo>
                    <a:lnTo>
                      <a:pt x="2667" y="468"/>
                    </a:lnTo>
                    <a:lnTo>
                      <a:pt x="2667" y="468"/>
                    </a:lnTo>
                    <a:lnTo>
                      <a:pt x="2667" y="462"/>
                    </a:lnTo>
                    <a:lnTo>
                      <a:pt x="2672" y="462"/>
                    </a:lnTo>
                    <a:lnTo>
                      <a:pt x="2672" y="462"/>
                    </a:lnTo>
                    <a:lnTo>
                      <a:pt x="2672" y="462"/>
                    </a:lnTo>
                    <a:lnTo>
                      <a:pt x="2672" y="462"/>
                    </a:lnTo>
                    <a:lnTo>
                      <a:pt x="2672" y="462"/>
                    </a:lnTo>
                    <a:lnTo>
                      <a:pt x="2678" y="462"/>
                    </a:lnTo>
                    <a:lnTo>
                      <a:pt x="2678" y="462"/>
                    </a:lnTo>
                    <a:lnTo>
                      <a:pt x="2678" y="462"/>
                    </a:lnTo>
                    <a:lnTo>
                      <a:pt x="2678" y="456"/>
                    </a:lnTo>
                    <a:lnTo>
                      <a:pt x="2678" y="456"/>
                    </a:lnTo>
                    <a:lnTo>
                      <a:pt x="2683" y="456"/>
                    </a:lnTo>
                    <a:lnTo>
                      <a:pt x="2683" y="456"/>
                    </a:lnTo>
                    <a:lnTo>
                      <a:pt x="2683" y="456"/>
                    </a:lnTo>
                    <a:lnTo>
                      <a:pt x="2683" y="456"/>
                    </a:lnTo>
                    <a:lnTo>
                      <a:pt x="2683" y="456"/>
                    </a:lnTo>
                    <a:lnTo>
                      <a:pt x="2689" y="456"/>
                    </a:lnTo>
                    <a:lnTo>
                      <a:pt x="2689" y="456"/>
                    </a:lnTo>
                    <a:lnTo>
                      <a:pt x="2689" y="456"/>
                    </a:lnTo>
                    <a:lnTo>
                      <a:pt x="2689" y="450"/>
                    </a:lnTo>
                    <a:lnTo>
                      <a:pt x="2689" y="450"/>
                    </a:lnTo>
                    <a:lnTo>
                      <a:pt x="2694" y="450"/>
                    </a:lnTo>
                    <a:lnTo>
                      <a:pt x="2694" y="450"/>
                    </a:lnTo>
                    <a:lnTo>
                      <a:pt x="2694" y="450"/>
                    </a:lnTo>
                    <a:lnTo>
                      <a:pt x="2694" y="450"/>
                    </a:lnTo>
                    <a:lnTo>
                      <a:pt x="2694" y="450"/>
                    </a:lnTo>
                    <a:lnTo>
                      <a:pt x="2700" y="450"/>
                    </a:lnTo>
                    <a:lnTo>
                      <a:pt x="2700" y="444"/>
                    </a:lnTo>
                    <a:lnTo>
                      <a:pt x="2700" y="444"/>
                    </a:lnTo>
                    <a:lnTo>
                      <a:pt x="2700" y="444"/>
                    </a:lnTo>
                    <a:lnTo>
                      <a:pt x="2700" y="444"/>
                    </a:lnTo>
                    <a:lnTo>
                      <a:pt x="2705" y="444"/>
                    </a:lnTo>
                    <a:lnTo>
                      <a:pt x="2705" y="444"/>
                    </a:lnTo>
                    <a:lnTo>
                      <a:pt x="2705" y="444"/>
                    </a:lnTo>
                    <a:lnTo>
                      <a:pt x="2705" y="444"/>
                    </a:lnTo>
                    <a:lnTo>
                      <a:pt x="2705" y="444"/>
                    </a:lnTo>
                    <a:lnTo>
                      <a:pt x="2711" y="438"/>
                    </a:lnTo>
                    <a:lnTo>
                      <a:pt x="2711" y="438"/>
                    </a:lnTo>
                    <a:lnTo>
                      <a:pt x="2711" y="438"/>
                    </a:lnTo>
                    <a:lnTo>
                      <a:pt x="2711" y="438"/>
                    </a:lnTo>
                    <a:lnTo>
                      <a:pt x="2711" y="438"/>
                    </a:lnTo>
                    <a:lnTo>
                      <a:pt x="2717" y="438"/>
                    </a:lnTo>
                    <a:lnTo>
                      <a:pt x="2717" y="438"/>
                    </a:lnTo>
                    <a:lnTo>
                      <a:pt x="2717" y="438"/>
                    </a:lnTo>
                    <a:lnTo>
                      <a:pt x="2717" y="432"/>
                    </a:lnTo>
                    <a:lnTo>
                      <a:pt x="2717" y="432"/>
                    </a:lnTo>
                    <a:lnTo>
                      <a:pt x="2722" y="432"/>
                    </a:lnTo>
                    <a:lnTo>
                      <a:pt x="2722" y="432"/>
                    </a:lnTo>
                    <a:lnTo>
                      <a:pt x="2722" y="432"/>
                    </a:lnTo>
                    <a:lnTo>
                      <a:pt x="2722" y="432"/>
                    </a:lnTo>
                    <a:lnTo>
                      <a:pt x="2722" y="432"/>
                    </a:lnTo>
                    <a:lnTo>
                      <a:pt x="2728" y="432"/>
                    </a:lnTo>
                    <a:lnTo>
                      <a:pt x="2728" y="432"/>
                    </a:lnTo>
                    <a:lnTo>
                      <a:pt x="2728" y="426"/>
                    </a:lnTo>
                    <a:lnTo>
                      <a:pt x="2728" y="426"/>
                    </a:lnTo>
                    <a:lnTo>
                      <a:pt x="2728" y="426"/>
                    </a:lnTo>
                    <a:lnTo>
                      <a:pt x="2728" y="426"/>
                    </a:lnTo>
                    <a:lnTo>
                      <a:pt x="2733" y="426"/>
                    </a:lnTo>
                    <a:lnTo>
                      <a:pt x="2733" y="426"/>
                    </a:lnTo>
                    <a:lnTo>
                      <a:pt x="2733" y="426"/>
                    </a:lnTo>
                    <a:lnTo>
                      <a:pt x="2733" y="426"/>
                    </a:lnTo>
                    <a:lnTo>
                      <a:pt x="2733" y="420"/>
                    </a:lnTo>
                    <a:lnTo>
                      <a:pt x="2739" y="420"/>
                    </a:lnTo>
                    <a:lnTo>
                      <a:pt x="2739" y="420"/>
                    </a:lnTo>
                    <a:lnTo>
                      <a:pt x="2739" y="420"/>
                    </a:lnTo>
                    <a:lnTo>
                      <a:pt x="2739" y="420"/>
                    </a:lnTo>
                    <a:lnTo>
                      <a:pt x="2739" y="420"/>
                    </a:lnTo>
                    <a:lnTo>
                      <a:pt x="2744" y="420"/>
                    </a:lnTo>
                    <a:lnTo>
                      <a:pt x="2744" y="414"/>
                    </a:lnTo>
                    <a:lnTo>
                      <a:pt x="2744" y="414"/>
                    </a:lnTo>
                    <a:lnTo>
                      <a:pt x="2744" y="414"/>
                    </a:lnTo>
                    <a:lnTo>
                      <a:pt x="2744" y="414"/>
                    </a:lnTo>
                    <a:lnTo>
                      <a:pt x="2750" y="414"/>
                    </a:lnTo>
                    <a:lnTo>
                      <a:pt x="2750" y="414"/>
                    </a:lnTo>
                    <a:lnTo>
                      <a:pt x="2750" y="414"/>
                    </a:lnTo>
                    <a:lnTo>
                      <a:pt x="2750" y="414"/>
                    </a:lnTo>
                    <a:lnTo>
                      <a:pt x="2750" y="408"/>
                    </a:lnTo>
                    <a:lnTo>
                      <a:pt x="2755" y="408"/>
                    </a:lnTo>
                    <a:lnTo>
                      <a:pt x="2755" y="408"/>
                    </a:lnTo>
                    <a:lnTo>
                      <a:pt x="2755" y="408"/>
                    </a:lnTo>
                    <a:lnTo>
                      <a:pt x="2755" y="408"/>
                    </a:lnTo>
                    <a:lnTo>
                      <a:pt x="2755" y="408"/>
                    </a:lnTo>
                    <a:lnTo>
                      <a:pt x="2761" y="408"/>
                    </a:lnTo>
                    <a:lnTo>
                      <a:pt x="2761" y="402"/>
                    </a:lnTo>
                    <a:lnTo>
                      <a:pt x="2761" y="402"/>
                    </a:lnTo>
                    <a:lnTo>
                      <a:pt x="2761" y="402"/>
                    </a:lnTo>
                    <a:lnTo>
                      <a:pt x="2761" y="402"/>
                    </a:lnTo>
                    <a:lnTo>
                      <a:pt x="2766" y="402"/>
                    </a:lnTo>
                    <a:lnTo>
                      <a:pt x="2766" y="402"/>
                    </a:lnTo>
                    <a:lnTo>
                      <a:pt x="2766" y="396"/>
                    </a:lnTo>
                    <a:lnTo>
                      <a:pt x="2766" y="396"/>
                    </a:lnTo>
                    <a:lnTo>
                      <a:pt x="2766" y="396"/>
                    </a:lnTo>
                    <a:lnTo>
                      <a:pt x="2766" y="396"/>
                    </a:lnTo>
                    <a:lnTo>
                      <a:pt x="2772" y="396"/>
                    </a:lnTo>
                    <a:lnTo>
                      <a:pt x="2772" y="396"/>
                    </a:lnTo>
                    <a:lnTo>
                      <a:pt x="2772" y="396"/>
                    </a:lnTo>
                    <a:lnTo>
                      <a:pt x="2772" y="390"/>
                    </a:lnTo>
                    <a:lnTo>
                      <a:pt x="2772" y="390"/>
                    </a:lnTo>
                    <a:lnTo>
                      <a:pt x="2778" y="390"/>
                    </a:lnTo>
                    <a:lnTo>
                      <a:pt x="2778" y="390"/>
                    </a:lnTo>
                    <a:lnTo>
                      <a:pt x="2778" y="390"/>
                    </a:lnTo>
                    <a:lnTo>
                      <a:pt x="2778" y="390"/>
                    </a:lnTo>
                    <a:lnTo>
                      <a:pt x="2778" y="384"/>
                    </a:lnTo>
                    <a:lnTo>
                      <a:pt x="2783" y="384"/>
                    </a:lnTo>
                    <a:lnTo>
                      <a:pt x="2783" y="384"/>
                    </a:lnTo>
                    <a:lnTo>
                      <a:pt x="2783" y="384"/>
                    </a:lnTo>
                    <a:lnTo>
                      <a:pt x="2783" y="384"/>
                    </a:lnTo>
                    <a:lnTo>
                      <a:pt x="2783" y="384"/>
                    </a:lnTo>
                    <a:lnTo>
                      <a:pt x="2789" y="378"/>
                    </a:lnTo>
                    <a:lnTo>
                      <a:pt x="2789" y="378"/>
                    </a:lnTo>
                    <a:lnTo>
                      <a:pt x="2789" y="378"/>
                    </a:lnTo>
                    <a:lnTo>
                      <a:pt x="2789" y="378"/>
                    </a:lnTo>
                    <a:lnTo>
                      <a:pt x="2789" y="378"/>
                    </a:lnTo>
                    <a:lnTo>
                      <a:pt x="2794" y="378"/>
                    </a:lnTo>
                    <a:lnTo>
                      <a:pt x="2794" y="372"/>
                    </a:lnTo>
                    <a:lnTo>
                      <a:pt x="2794" y="372"/>
                    </a:lnTo>
                    <a:lnTo>
                      <a:pt x="2794" y="372"/>
                    </a:lnTo>
                    <a:lnTo>
                      <a:pt x="2794" y="372"/>
                    </a:lnTo>
                    <a:lnTo>
                      <a:pt x="2800" y="372"/>
                    </a:lnTo>
                    <a:lnTo>
                      <a:pt x="2800" y="372"/>
                    </a:lnTo>
                    <a:lnTo>
                      <a:pt x="2800" y="366"/>
                    </a:lnTo>
                    <a:lnTo>
                      <a:pt x="2800" y="366"/>
                    </a:lnTo>
                    <a:lnTo>
                      <a:pt x="2805" y="366"/>
                    </a:lnTo>
                    <a:lnTo>
                      <a:pt x="2805" y="366"/>
                    </a:lnTo>
                    <a:lnTo>
                      <a:pt x="2805" y="360"/>
                    </a:lnTo>
                    <a:lnTo>
                      <a:pt x="2805" y="360"/>
                    </a:lnTo>
                    <a:lnTo>
                      <a:pt x="2805" y="360"/>
                    </a:lnTo>
                    <a:lnTo>
                      <a:pt x="2805" y="360"/>
                    </a:lnTo>
                    <a:lnTo>
                      <a:pt x="2811" y="360"/>
                    </a:lnTo>
                    <a:lnTo>
                      <a:pt x="2811" y="360"/>
                    </a:lnTo>
                    <a:lnTo>
                      <a:pt x="2811" y="354"/>
                    </a:lnTo>
                    <a:lnTo>
                      <a:pt x="2811" y="354"/>
                    </a:lnTo>
                    <a:lnTo>
                      <a:pt x="2811" y="354"/>
                    </a:lnTo>
                    <a:lnTo>
                      <a:pt x="2816" y="354"/>
                    </a:lnTo>
                    <a:lnTo>
                      <a:pt x="2816" y="348"/>
                    </a:lnTo>
                    <a:lnTo>
                      <a:pt x="2816" y="348"/>
                    </a:lnTo>
                    <a:lnTo>
                      <a:pt x="2816" y="348"/>
                    </a:lnTo>
                    <a:lnTo>
                      <a:pt x="2816" y="348"/>
                    </a:lnTo>
                    <a:lnTo>
                      <a:pt x="2822" y="348"/>
                    </a:lnTo>
                    <a:lnTo>
                      <a:pt x="2822" y="342"/>
                    </a:lnTo>
                    <a:lnTo>
                      <a:pt x="2822" y="342"/>
                    </a:lnTo>
                    <a:lnTo>
                      <a:pt x="2822" y="342"/>
                    </a:lnTo>
                    <a:lnTo>
                      <a:pt x="2822" y="342"/>
                    </a:lnTo>
                    <a:lnTo>
                      <a:pt x="2827" y="342"/>
                    </a:lnTo>
                    <a:lnTo>
                      <a:pt x="2827" y="336"/>
                    </a:lnTo>
                    <a:lnTo>
                      <a:pt x="2827" y="336"/>
                    </a:lnTo>
                    <a:lnTo>
                      <a:pt x="2827" y="336"/>
                    </a:lnTo>
                    <a:lnTo>
                      <a:pt x="2827" y="336"/>
                    </a:lnTo>
                    <a:lnTo>
                      <a:pt x="2833" y="330"/>
                    </a:lnTo>
                    <a:lnTo>
                      <a:pt x="2833" y="330"/>
                    </a:lnTo>
                    <a:lnTo>
                      <a:pt x="2833" y="330"/>
                    </a:lnTo>
                    <a:lnTo>
                      <a:pt x="2833" y="330"/>
                    </a:lnTo>
                    <a:lnTo>
                      <a:pt x="2833" y="330"/>
                    </a:lnTo>
                    <a:lnTo>
                      <a:pt x="2839" y="324"/>
                    </a:lnTo>
                    <a:lnTo>
                      <a:pt x="2839" y="324"/>
                    </a:lnTo>
                    <a:lnTo>
                      <a:pt x="2839" y="324"/>
                    </a:lnTo>
                    <a:lnTo>
                      <a:pt x="2839" y="324"/>
                    </a:lnTo>
                    <a:lnTo>
                      <a:pt x="2839" y="318"/>
                    </a:lnTo>
                    <a:lnTo>
                      <a:pt x="2844" y="318"/>
                    </a:lnTo>
                    <a:lnTo>
                      <a:pt x="2844" y="318"/>
                    </a:lnTo>
                    <a:lnTo>
                      <a:pt x="2844" y="318"/>
                    </a:lnTo>
                    <a:lnTo>
                      <a:pt x="2844" y="318"/>
                    </a:lnTo>
                    <a:lnTo>
                      <a:pt x="2844" y="312"/>
                    </a:lnTo>
                    <a:lnTo>
                      <a:pt x="2844" y="312"/>
                    </a:lnTo>
                    <a:lnTo>
                      <a:pt x="2850" y="312"/>
                    </a:lnTo>
                    <a:lnTo>
                      <a:pt x="2850" y="312"/>
                    </a:lnTo>
                    <a:lnTo>
                      <a:pt x="2850" y="306"/>
                    </a:lnTo>
                    <a:lnTo>
                      <a:pt x="2850" y="306"/>
                    </a:lnTo>
                    <a:lnTo>
                      <a:pt x="2850" y="306"/>
                    </a:lnTo>
                    <a:lnTo>
                      <a:pt x="2855" y="306"/>
                    </a:lnTo>
                    <a:lnTo>
                      <a:pt x="2855" y="300"/>
                    </a:lnTo>
                    <a:lnTo>
                      <a:pt x="2855" y="300"/>
                    </a:lnTo>
                    <a:lnTo>
                      <a:pt x="2855" y="300"/>
                    </a:lnTo>
                    <a:lnTo>
                      <a:pt x="2855" y="300"/>
                    </a:lnTo>
                    <a:lnTo>
                      <a:pt x="2861" y="294"/>
                    </a:lnTo>
                    <a:lnTo>
                      <a:pt x="2861" y="294"/>
                    </a:lnTo>
                    <a:lnTo>
                      <a:pt x="2861" y="294"/>
                    </a:lnTo>
                    <a:lnTo>
                      <a:pt x="2861" y="294"/>
                    </a:lnTo>
                    <a:lnTo>
                      <a:pt x="2861" y="288"/>
                    </a:lnTo>
                    <a:lnTo>
                      <a:pt x="2866" y="288"/>
                    </a:lnTo>
                    <a:lnTo>
                      <a:pt x="2866" y="288"/>
                    </a:lnTo>
                    <a:lnTo>
                      <a:pt x="2866" y="288"/>
                    </a:lnTo>
                    <a:lnTo>
                      <a:pt x="2866" y="282"/>
                    </a:lnTo>
                    <a:lnTo>
                      <a:pt x="2872" y="282"/>
                    </a:lnTo>
                    <a:lnTo>
                      <a:pt x="2872" y="282"/>
                    </a:lnTo>
                    <a:lnTo>
                      <a:pt x="2872" y="276"/>
                    </a:lnTo>
                    <a:lnTo>
                      <a:pt x="2872" y="276"/>
                    </a:lnTo>
                    <a:lnTo>
                      <a:pt x="2872" y="276"/>
                    </a:lnTo>
                    <a:lnTo>
                      <a:pt x="2872" y="270"/>
                    </a:lnTo>
                    <a:lnTo>
                      <a:pt x="2877" y="270"/>
                    </a:lnTo>
                    <a:lnTo>
                      <a:pt x="2877" y="270"/>
                    </a:lnTo>
                    <a:lnTo>
                      <a:pt x="2877" y="270"/>
                    </a:lnTo>
                    <a:lnTo>
                      <a:pt x="2877" y="270"/>
                    </a:lnTo>
                    <a:lnTo>
                      <a:pt x="2877" y="264"/>
                    </a:lnTo>
                    <a:lnTo>
                      <a:pt x="2883" y="264"/>
                    </a:lnTo>
                    <a:lnTo>
                      <a:pt x="2883" y="264"/>
                    </a:lnTo>
                    <a:lnTo>
                      <a:pt x="2883" y="258"/>
                    </a:lnTo>
                    <a:lnTo>
                      <a:pt x="2883" y="258"/>
                    </a:lnTo>
                    <a:lnTo>
                      <a:pt x="2883" y="258"/>
                    </a:lnTo>
                    <a:lnTo>
                      <a:pt x="2888" y="258"/>
                    </a:lnTo>
                    <a:lnTo>
                      <a:pt x="2888" y="252"/>
                    </a:lnTo>
                    <a:lnTo>
                      <a:pt x="2888" y="252"/>
                    </a:lnTo>
                    <a:lnTo>
                      <a:pt x="2888" y="252"/>
                    </a:lnTo>
                    <a:lnTo>
                      <a:pt x="2888" y="252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6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40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34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8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22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6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10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204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8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92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6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80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74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8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62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6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50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44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8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32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6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20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14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8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102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6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90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84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8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72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6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60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54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8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42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6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30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24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8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12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6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0"/>
                    </a:lnTo>
                    <a:lnTo>
                      <a:pt x="2888" y="954"/>
                    </a:lnTo>
                    <a:lnTo>
                      <a:pt x="2888" y="954"/>
                    </a:lnTo>
                    <a:lnTo>
                      <a:pt x="2888" y="954"/>
                    </a:lnTo>
                    <a:lnTo>
                      <a:pt x="2888" y="954"/>
                    </a:lnTo>
                    <a:lnTo>
                      <a:pt x="2888" y="954"/>
                    </a:lnTo>
                    <a:lnTo>
                      <a:pt x="2888" y="954"/>
                    </a:lnTo>
                    <a:lnTo>
                      <a:pt x="2888" y="954"/>
                    </a:lnTo>
                    <a:lnTo>
                      <a:pt x="2888" y="954"/>
                    </a:lnTo>
                    <a:lnTo>
                      <a:pt x="2888" y="954"/>
                    </a:lnTo>
                    <a:lnTo>
                      <a:pt x="2888" y="954"/>
                    </a:lnTo>
                    <a:lnTo>
                      <a:pt x="2888" y="948"/>
                    </a:lnTo>
                    <a:lnTo>
                      <a:pt x="2888" y="948"/>
                    </a:lnTo>
                    <a:lnTo>
                      <a:pt x="2888" y="948"/>
                    </a:lnTo>
                    <a:lnTo>
                      <a:pt x="2888" y="948"/>
                    </a:lnTo>
                    <a:lnTo>
                      <a:pt x="2888" y="948"/>
                    </a:lnTo>
                    <a:lnTo>
                      <a:pt x="2888" y="948"/>
                    </a:lnTo>
                    <a:lnTo>
                      <a:pt x="2888" y="948"/>
                    </a:lnTo>
                    <a:lnTo>
                      <a:pt x="2888" y="948"/>
                    </a:lnTo>
                    <a:lnTo>
                      <a:pt x="2888" y="948"/>
                    </a:lnTo>
                    <a:lnTo>
                      <a:pt x="2888" y="942"/>
                    </a:lnTo>
                    <a:lnTo>
                      <a:pt x="2888" y="942"/>
                    </a:lnTo>
                    <a:lnTo>
                      <a:pt x="2888" y="942"/>
                    </a:lnTo>
                    <a:lnTo>
                      <a:pt x="2888" y="942"/>
                    </a:lnTo>
                    <a:lnTo>
                      <a:pt x="2888" y="942"/>
                    </a:lnTo>
                    <a:lnTo>
                      <a:pt x="2888" y="942"/>
                    </a:lnTo>
                    <a:lnTo>
                      <a:pt x="2888" y="942"/>
                    </a:lnTo>
                    <a:lnTo>
                      <a:pt x="2888" y="942"/>
                    </a:lnTo>
                    <a:lnTo>
                      <a:pt x="2888" y="942"/>
                    </a:lnTo>
                    <a:lnTo>
                      <a:pt x="2888" y="936"/>
                    </a:lnTo>
                    <a:lnTo>
                      <a:pt x="2888" y="936"/>
                    </a:lnTo>
                    <a:lnTo>
                      <a:pt x="2888" y="936"/>
                    </a:lnTo>
                    <a:lnTo>
                      <a:pt x="2888" y="936"/>
                    </a:lnTo>
                    <a:lnTo>
                      <a:pt x="2888" y="936"/>
                    </a:lnTo>
                    <a:lnTo>
                      <a:pt x="2888" y="936"/>
                    </a:lnTo>
                    <a:lnTo>
                      <a:pt x="2888" y="936"/>
                    </a:lnTo>
                    <a:lnTo>
                      <a:pt x="2888" y="930"/>
                    </a:lnTo>
                    <a:lnTo>
                      <a:pt x="2888" y="930"/>
                    </a:lnTo>
                    <a:lnTo>
                      <a:pt x="2888" y="930"/>
                    </a:lnTo>
                    <a:lnTo>
                      <a:pt x="2888" y="930"/>
                    </a:lnTo>
                    <a:lnTo>
                      <a:pt x="2888" y="930"/>
                    </a:lnTo>
                    <a:lnTo>
                      <a:pt x="2888" y="930"/>
                    </a:lnTo>
                    <a:lnTo>
                      <a:pt x="2888" y="930"/>
                    </a:lnTo>
                    <a:lnTo>
                      <a:pt x="2888" y="924"/>
                    </a:lnTo>
                    <a:lnTo>
                      <a:pt x="2888" y="924"/>
                    </a:lnTo>
                    <a:lnTo>
                      <a:pt x="2888" y="924"/>
                    </a:lnTo>
                    <a:lnTo>
                      <a:pt x="2888" y="924"/>
                    </a:lnTo>
                    <a:lnTo>
                      <a:pt x="2888" y="924"/>
                    </a:lnTo>
                    <a:lnTo>
                      <a:pt x="2888" y="924"/>
                    </a:lnTo>
                    <a:lnTo>
                      <a:pt x="2888" y="924"/>
                    </a:lnTo>
                    <a:lnTo>
                      <a:pt x="2888" y="918"/>
                    </a:lnTo>
                    <a:lnTo>
                      <a:pt x="2888" y="918"/>
                    </a:lnTo>
                    <a:lnTo>
                      <a:pt x="2888" y="918"/>
                    </a:lnTo>
                    <a:lnTo>
                      <a:pt x="2888" y="918"/>
                    </a:lnTo>
                    <a:lnTo>
                      <a:pt x="2888" y="918"/>
                    </a:lnTo>
                    <a:lnTo>
                      <a:pt x="2888" y="918"/>
                    </a:lnTo>
                    <a:lnTo>
                      <a:pt x="2888" y="918"/>
                    </a:lnTo>
                    <a:lnTo>
                      <a:pt x="2888" y="912"/>
                    </a:lnTo>
                    <a:lnTo>
                      <a:pt x="2888" y="912"/>
                    </a:lnTo>
                    <a:lnTo>
                      <a:pt x="2888" y="912"/>
                    </a:lnTo>
                    <a:lnTo>
                      <a:pt x="2888" y="912"/>
                    </a:lnTo>
                    <a:lnTo>
                      <a:pt x="2888" y="912"/>
                    </a:lnTo>
                    <a:lnTo>
                      <a:pt x="2888" y="912"/>
                    </a:lnTo>
                    <a:lnTo>
                      <a:pt x="2888" y="906"/>
                    </a:lnTo>
                    <a:lnTo>
                      <a:pt x="2888" y="906"/>
                    </a:lnTo>
                    <a:lnTo>
                      <a:pt x="2888" y="906"/>
                    </a:lnTo>
                    <a:lnTo>
                      <a:pt x="2888" y="906"/>
                    </a:lnTo>
                    <a:lnTo>
                      <a:pt x="2888" y="906"/>
                    </a:lnTo>
                    <a:lnTo>
                      <a:pt x="2888" y="900"/>
                    </a:lnTo>
                    <a:lnTo>
                      <a:pt x="2888" y="900"/>
                    </a:lnTo>
                    <a:lnTo>
                      <a:pt x="2888" y="900"/>
                    </a:lnTo>
                    <a:lnTo>
                      <a:pt x="2888" y="900"/>
                    </a:lnTo>
                    <a:lnTo>
                      <a:pt x="2888" y="900"/>
                    </a:lnTo>
                    <a:lnTo>
                      <a:pt x="2888" y="900"/>
                    </a:lnTo>
                    <a:lnTo>
                      <a:pt x="2888" y="894"/>
                    </a:lnTo>
                    <a:lnTo>
                      <a:pt x="2888" y="894"/>
                    </a:lnTo>
                    <a:lnTo>
                      <a:pt x="2888" y="894"/>
                    </a:lnTo>
                    <a:lnTo>
                      <a:pt x="2888" y="894"/>
                    </a:lnTo>
                    <a:lnTo>
                      <a:pt x="2888" y="894"/>
                    </a:lnTo>
                    <a:lnTo>
                      <a:pt x="2888" y="894"/>
                    </a:lnTo>
                    <a:lnTo>
                      <a:pt x="2888" y="888"/>
                    </a:lnTo>
                    <a:lnTo>
                      <a:pt x="2888" y="888"/>
                    </a:lnTo>
                    <a:lnTo>
                      <a:pt x="2888" y="888"/>
                    </a:lnTo>
                    <a:lnTo>
                      <a:pt x="2888" y="888"/>
                    </a:lnTo>
                    <a:lnTo>
                      <a:pt x="2888" y="888"/>
                    </a:lnTo>
                    <a:lnTo>
                      <a:pt x="2888" y="888"/>
                    </a:lnTo>
                    <a:lnTo>
                      <a:pt x="2888" y="888"/>
                    </a:lnTo>
                    <a:lnTo>
                      <a:pt x="2888" y="882"/>
                    </a:lnTo>
                    <a:lnTo>
                      <a:pt x="2888" y="882"/>
                    </a:lnTo>
                    <a:lnTo>
                      <a:pt x="2888" y="882"/>
                    </a:lnTo>
                    <a:lnTo>
                      <a:pt x="2888" y="882"/>
                    </a:lnTo>
                    <a:lnTo>
                      <a:pt x="2888" y="882"/>
                    </a:lnTo>
                    <a:lnTo>
                      <a:pt x="2888" y="882"/>
                    </a:lnTo>
                    <a:lnTo>
                      <a:pt x="2888" y="876"/>
                    </a:lnTo>
                    <a:lnTo>
                      <a:pt x="2888" y="876"/>
                    </a:lnTo>
                    <a:lnTo>
                      <a:pt x="2888" y="876"/>
                    </a:lnTo>
                    <a:lnTo>
                      <a:pt x="2888" y="876"/>
                    </a:lnTo>
                    <a:lnTo>
                      <a:pt x="2888" y="876"/>
                    </a:lnTo>
                    <a:lnTo>
                      <a:pt x="2888" y="876"/>
                    </a:lnTo>
                    <a:lnTo>
                      <a:pt x="2888" y="870"/>
                    </a:lnTo>
                    <a:lnTo>
                      <a:pt x="2888" y="870"/>
                    </a:lnTo>
                    <a:lnTo>
                      <a:pt x="2888" y="870"/>
                    </a:lnTo>
                    <a:lnTo>
                      <a:pt x="2888" y="870"/>
                    </a:lnTo>
                    <a:lnTo>
                      <a:pt x="2888" y="870"/>
                    </a:lnTo>
                    <a:lnTo>
                      <a:pt x="2888" y="870"/>
                    </a:lnTo>
                    <a:lnTo>
                      <a:pt x="2888" y="870"/>
                    </a:lnTo>
                    <a:lnTo>
                      <a:pt x="2888" y="864"/>
                    </a:lnTo>
                    <a:lnTo>
                      <a:pt x="2888" y="864"/>
                    </a:lnTo>
                    <a:lnTo>
                      <a:pt x="2888" y="864"/>
                    </a:lnTo>
                    <a:lnTo>
                      <a:pt x="2888" y="864"/>
                    </a:lnTo>
                    <a:lnTo>
                      <a:pt x="2888" y="864"/>
                    </a:lnTo>
                    <a:lnTo>
                      <a:pt x="2888" y="864"/>
                    </a:lnTo>
                    <a:lnTo>
                      <a:pt x="2888" y="858"/>
                    </a:lnTo>
                    <a:lnTo>
                      <a:pt x="2888" y="858"/>
                    </a:lnTo>
                    <a:lnTo>
                      <a:pt x="2888" y="858"/>
                    </a:lnTo>
                    <a:lnTo>
                      <a:pt x="2888" y="858"/>
                    </a:lnTo>
                    <a:lnTo>
                      <a:pt x="2888" y="858"/>
                    </a:lnTo>
                    <a:lnTo>
                      <a:pt x="2888" y="858"/>
                    </a:lnTo>
                    <a:lnTo>
                      <a:pt x="2888" y="858"/>
                    </a:lnTo>
                    <a:lnTo>
                      <a:pt x="2888" y="852"/>
                    </a:lnTo>
                    <a:lnTo>
                      <a:pt x="2888" y="852"/>
                    </a:lnTo>
                    <a:lnTo>
                      <a:pt x="2888" y="852"/>
                    </a:lnTo>
                    <a:lnTo>
                      <a:pt x="2888" y="852"/>
                    </a:lnTo>
                    <a:lnTo>
                      <a:pt x="2888" y="852"/>
                    </a:lnTo>
                    <a:lnTo>
                      <a:pt x="2888" y="852"/>
                    </a:lnTo>
                    <a:lnTo>
                      <a:pt x="2888" y="852"/>
                    </a:lnTo>
                    <a:lnTo>
                      <a:pt x="2888" y="846"/>
                    </a:lnTo>
                    <a:lnTo>
                      <a:pt x="2888" y="846"/>
                    </a:lnTo>
                    <a:lnTo>
                      <a:pt x="2888" y="846"/>
                    </a:lnTo>
                    <a:lnTo>
                      <a:pt x="2888" y="846"/>
                    </a:lnTo>
                    <a:lnTo>
                      <a:pt x="2888" y="846"/>
                    </a:lnTo>
                    <a:lnTo>
                      <a:pt x="2888" y="846"/>
                    </a:lnTo>
                    <a:lnTo>
                      <a:pt x="2888" y="846"/>
                    </a:lnTo>
                    <a:lnTo>
                      <a:pt x="2888" y="840"/>
                    </a:lnTo>
                    <a:lnTo>
                      <a:pt x="2888" y="840"/>
                    </a:lnTo>
                    <a:lnTo>
                      <a:pt x="2888" y="840"/>
                    </a:lnTo>
                    <a:lnTo>
                      <a:pt x="2888" y="840"/>
                    </a:lnTo>
                    <a:lnTo>
                      <a:pt x="2888" y="840"/>
                    </a:lnTo>
                    <a:lnTo>
                      <a:pt x="2888" y="840"/>
                    </a:lnTo>
                    <a:lnTo>
                      <a:pt x="2888" y="840"/>
                    </a:lnTo>
                    <a:lnTo>
                      <a:pt x="2888" y="834"/>
                    </a:lnTo>
                    <a:lnTo>
                      <a:pt x="2888" y="834"/>
                    </a:lnTo>
                    <a:lnTo>
                      <a:pt x="2888" y="834"/>
                    </a:lnTo>
                    <a:lnTo>
                      <a:pt x="2888" y="834"/>
                    </a:lnTo>
                    <a:lnTo>
                      <a:pt x="2888" y="834"/>
                    </a:lnTo>
                    <a:lnTo>
                      <a:pt x="2888" y="834"/>
                    </a:lnTo>
                    <a:lnTo>
                      <a:pt x="2888" y="834"/>
                    </a:lnTo>
                    <a:lnTo>
                      <a:pt x="2888" y="834"/>
                    </a:lnTo>
                    <a:lnTo>
                      <a:pt x="2888" y="828"/>
                    </a:lnTo>
                    <a:lnTo>
                      <a:pt x="2888" y="828"/>
                    </a:lnTo>
                    <a:lnTo>
                      <a:pt x="2888" y="828"/>
                    </a:lnTo>
                    <a:lnTo>
                      <a:pt x="2888" y="828"/>
                    </a:lnTo>
                    <a:lnTo>
                      <a:pt x="2888" y="828"/>
                    </a:lnTo>
                    <a:lnTo>
                      <a:pt x="2888" y="828"/>
                    </a:lnTo>
                    <a:lnTo>
                      <a:pt x="2888" y="828"/>
                    </a:lnTo>
                    <a:lnTo>
                      <a:pt x="2888" y="822"/>
                    </a:lnTo>
                    <a:lnTo>
                      <a:pt x="2888" y="822"/>
                    </a:lnTo>
                    <a:lnTo>
                      <a:pt x="2888" y="822"/>
                    </a:lnTo>
                    <a:lnTo>
                      <a:pt x="2888" y="822"/>
                    </a:lnTo>
                    <a:lnTo>
                      <a:pt x="2888" y="822"/>
                    </a:lnTo>
                    <a:lnTo>
                      <a:pt x="2888" y="822"/>
                    </a:lnTo>
                    <a:lnTo>
                      <a:pt x="2888" y="822"/>
                    </a:lnTo>
                    <a:lnTo>
                      <a:pt x="2888" y="822"/>
                    </a:lnTo>
                    <a:lnTo>
                      <a:pt x="2888" y="816"/>
                    </a:lnTo>
                    <a:lnTo>
                      <a:pt x="2888" y="816"/>
                    </a:lnTo>
                    <a:lnTo>
                      <a:pt x="2888" y="816"/>
                    </a:lnTo>
                    <a:lnTo>
                      <a:pt x="2888" y="816"/>
                    </a:lnTo>
                    <a:lnTo>
                      <a:pt x="2888" y="816"/>
                    </a:lnTo>
                    <a:lnTo>
                      <a:pt x="2888" y="816"/>
                    </a:lnTo>
                    <a:lnTo>
                      <a:pt x="2888" y="816"/>
                    </a:lnTo>
                    <a:lnTo>
                      <a:pt x="2888" y="816"/>
                    </a:lnTo>
                    <a:lnTo>
                      <a:pt x="2888" y="810"/>
                    </a:lnTo>
                    <a:lnTo>
                      <a:pt x="2888" y="810"/>
                    </a:lnTo>
                    <a:lnTo>
                      <a:pt x="2888" y="810"/>
                    </a:lnTo>
                    <a:lnTo>
                      <a:pt x="2888" y="810"/>
                    </a:lnTo>
                    <a:lnTo>
                      <a:pt x="2888" y="810"/>
                    </a:lnTo>
                    <a:lnTo>
                      <a:pt x="2888" y="810"/>
                    </a:lnTo>
                    <a:lnTo>
                      <a:pt x="2888" y="810"/>
                    </a:lnTo>
                    <a:lnTo>
                      <a:pt x="2888" y="804"/>
                    </a:lnTo>
                    <a:lnTo>
                      <a:pt x="2888" y="804"/>
                    </a:lnTo>
                    <a:lnTo>
                      <a:pt x="2888" y="804"/>
                    </a:lnTo>
                    <a:lnTo>
                      <a:pt x="2888" y="804"/>
                    </a:lnTo>
                    <a:lnTo>
                      <a:pt x="2888" y="804"/>
                    </a:lnTo>
                    <a:lnTo>
                      <a:pt x="2888" y="804"/>
                    </a:lnTo>
                    <a:lnTo>
                      <a:pt x="2888" y="804"/>
                    </a:lnTo>
                    <a:lnTo>
                      <a:pt x="2888" y="804"/>
                    </a:lnTo>
                    <a:lnTo>
                      <a:pt x="2888" y="804"/>
                    </a:lnTo>
                    <a:lnTo>
                      <a:pt x="2888" y="798"/>
                    </a:lnTo>
                    <a:lnTo>
                      <a:pt x="2888" y="798"/>
                    </a:lnTo>
                    <a:lnTo>
                      <a:pt x="2888" y="798"/>
                    </a:lnTo>
                    <a:lnTo>
                      <a:pt x="2888" y="798"/>
                    </a:lnTo>
                    <a:lnTo>
                      <a:pt x="2888" y="798"/>
                    </a:lnTo>
                    <a:lnTo>
                      <a:pt x="2888" y="798"/>
                    </a:lnTo>
                    <a:lnTo>
                      <a:pt x="2888" y="798"/>
                    </a:lnTo>
                    <a:lnTo>
                      <a:pt x="2888" y="798"/>
                    </a:lnTo>
                    <a:lnTo>
                      <a:pt x="2888" y="798"/>
                    </a:lnTo>
                    <a:lnTo>
                      <a:pt x="2888" y="792"/>
                    </a:lnTo>
                    <a:lnTo>
                      <a:pt x="2888" y="792"/>
                    </a:lnTo>
                    <a:lnTo>
                      <a:pt x="2888" y="792"/>
                    </a:lnTo>
                    <a:lnTo>
                      <a:pt x="2888" y="792"/>
                    </a:lnTo>
                    <a:lnTo>
                      <a:pt x="2888" y="792"/>
                    </a:lnTo>
                    <a:lnTo>
                      <a:pt x="2888" y="792"/>
                    </a:lnTo>
                    <a:lnTo>
                      <a:pt x="2888" y="792"/>
                    </a:lnTo>
                    <a:lnTo>
                      <a:pt x="2888" y="792"/>
                    </a:lnTo>
                    <a:lnTo>
                      <a:pt x="2888" y="786"/>
                    </a:lnTo>
                    <a:lnTo>
                      <a:pt x="2888" y="786"/>
                    </a:lnTo>
                    <a:lnTo>
                      <a:pt x="2888" y="786"/>
                    </a:lnTo>
                    <a:lnTo>
                      <a:pt x="2888" y="786"/>
                    </a:lnTo>
                    <a:lnTo>
                      <a:pt x="2888" y="786"/>
                    </a:lnTo>
                    <a:lnTo>
                      <a:pt x="2888" y="786"/>
                    </a:lnTo>
                    <a:lnTo>
                      <a:pt x="2888" y="786"/>
                    </a:lnTo>
                    <a:lnTo>
                      <a:pt x="2888" y="786"/>
                    </a:lnTo>
                    <a:lnTo>
                      <a:pt x="2888" y="786"/>
                    </a:lnTo>
                    <a:lnTo>
                      <a:pt x="2888" y="780"/>
                    </a:lnTo>
                    <a:lnTo>
                      <a:pt x="2888" y="780"/>
                    </a:lnTo>
                    <a:lnTo>
                      <a:pt x="2888" y="780"/>
                    </a:lnTo>
                    <a:lnTo>
                      <a:pt x="2888" y="780"/>
                    </a:lnTo>
                    <a:lnTo>
                      <a:pt x="2888" y="780"/>
                    </a:lnTo>
                    <a:lnTo>
                      <a:pt x="2888" y="780"/>
                    </a:lnTo>
                    <a:lnTo>
                      <a:pt x="2888" y="780"/>
                    </a:lnTo>
                    <a:lnTo>
                      <a:pt x="2888" y="780"/>
                    </a:lnTo>
                    <a:lnTo>
                      <a:pt x="2888" y="780"/>
                    </a:lnTo>
                    <a:lnTo>
                      <a:pt x="2888" y="774"/>
                    </a:lnTo>
                    <a:lnTo>
                      <a:pt x="2888" y="774"/>
                    </a:lnTo>
                    <a:lnTo>
                      <a:pt x="2888" y="774"/>
                    </a:lnTo>
                    <a:lnTo>
                      <a:pt x="2888" y="774"/>
                    </a:lnTo>
                    <a:lnTo>
                      <a:pt x="2888" y="774"/>
                    </a:lnTo>
                    <a:lnTo>
                      <a:pt x="2888" y="774"/>
                    </a:lnTo>
                    <a:lnTo>
                      <a:pt x="2888" y="774"/>
                    </a:lnTo>
                    <a:lnTo>
                      <a:pt x="2888" y="774"/>
                    </a:lnTo>
                    <a:lnTo>
                      <a:pt x="2888" y="774"/>
                    </a:lnTo>
                    <a:lnTo>
                      <a:pt x="2888" y="768"/>
                    </a:lnTo>
                    <a:lnTo>
                      <a:pt x="2888" y="768"/>
                    </a:lnTo>
                    <a:lnTo>
                      <a:pt x="2888" y="768"/>
                    </a:lnTo>
                    <a:lnTo>
                      <a:pt x="2888" y="768"/>
                    </a:lnTo>
                    <a:lnTo>
                      <a:pt x="2888" y="768"/>
                    </a:lnTo>
                    <a:lnTo>
                      <a:pt x="2888" y="768"/>
                    </a:lnTo>
                    <a:lnTo>
                      <a:pt x="2888" y="768"/>
                    </a:lnTo>
                    <a:lnTo>
                      <a:pt x="2888" y="768"/>
                    </a:lnTo>
                    <a:lnTo>
                      <a:pt x="2888" y="768"/>
                    </a:lnTo>
                    <a:lnTo>
                      <a:pt x="2888" y="762"/>
                    </a:lnTo>
                    <a:lnTo>
                      <a:pt x="2888" y="762"/>
                    </a:lnTo>
                    <a:lnTo>
                      <a:pt x="2888" y="762"/>
                    </a:lnTo>
                    <a:lnTo>
                      <a:pt x="2888" y="762"/>
                    </a:lnTo>
                    <a:lnTo>
                      <a:pt x="2888" y="762"/>
                    </a:lnTo>
                    <a:lnTo>
                      <a:pt x="2888" y="762"/>
                    </a:lnTo>
                    <a:lnTo>
                      <a:pt x="2888" y="762"/>
                    </a:lnTo>
                    <a:lnTo>
                      <a:pt x="2888" y="762"/>
                    </a:lnTo>
                    <a:lnTo>
                      <a:pt x="2888" y="762"/>
                    </a:lnTo>
                    <a:lnTo>
                      <a:pt x="2888" y="756"/>
                    </a:lnTo>
                    <a:lnTo>
                      <a:pt x="2888" y="756"/>
                    </a:lnTo>
                    <a:lnTo>
                      <a:pt x="2888" y="756"/>
                    </a:lnTo>
                    <a:lnTo>
                      <a:pt x="2888" y="756"/>
                    </a:lnTo>
                    <a:lnTo>
                      <a:pt x="2888" y="756"/>
                    </a:lnTo>
                    <a:lnTo>
                      <a:pt x="2888" y="756"/>
                    </a:lnTo>
                    <a:lnTo>
                      <a:pt x="2888" y="756"/>
                    </a:lnTo>
                    <a:lnTo>
                      <a:pt x="2888" y="756"/>
                    </a:lnTo>
                    <a:lnTo>
                      <a:pt x="2888" y="756"/>
                    </a:lnTo>
                    <a:lnTo>
                      <a:pt x="2888" y="750"/>
                    </a:lnTo>
                    <a:lnTo>
                      <a:pt x="2888" y="750"/>
                    </a:lnTo>
                    <a:lnTo>
                      <a:pt x="2888" y="750"/>
                    </a:lnTo>
                    <a:lnTo>
                      <a:pt x="2888" y="750"/>
                    </a:lnTo>
                    <a:lnTo>
                      <a:pt x="2888" y="750"/>
                    </a:lnTo>
                    <a:lnTo>
                      <a:pt x="2888" y="750"/>
                    </a:lnTo>
                    <a:lnTo>
                      <a:pt x="2888" y="750"/>
                    </a:lnTo>
                    <a:lnTo>
                      <a:pt x="2888" y="750"/>
                    </a:lnTo>
                    <a:lnTo>
                      <a:pt x="2888" y="750"/>
                    </a:lnTo>
                    <a:lnTo>
                      <a:pt x="2888" y="744"/>
                    </a:lnTo>
                    <a:lnTo>
                      <a:pt x="2888" y="744"/>
                    </a:lnTo>
                    <a:lnTo>
                      <a:pt x="2888" y="744"/>
                    </a:lnTo>
                    <a:lnTo>
                      <a:pt x="2888" y="744"/>
                    </a:lnTo>
                    <a:lnTo>
                      <a:pt x="2888" y="744"/>
                    </a:lnTo>
                    <a:lnTo>
                      <a:pt x="2888" y="744"/>
                    </a:lnTo>
                    <a:lnTo>
                      <a:pt x="2888" y="744"/>
                    </a:lnTo>
                    <a:lnTo>
                      <a:pt x="2888" y="744"/>
                    </a:lnTo>
                    <a:lnTo>
                      <a:pt x="2888" y="744"/>
                    </a:lnTo>
                    <a:lnTo>
                      <a:pt x="2888" y="738"/>
                    </a:lnTo>
                    <a:lnTo>
                      <a:pt x="2888" y="738"/>
                    </a:lnTo>
                    <a:lnTo>
                      <a:pt x="2888" y="738"/>
                    </a:lnTo>
                    <a:lnTo>
                      <a:pt x="2888" y="738"/>
                    </a:lnTo>
                    <a:lnTo>
                      <a:pt x="2888" y="738"/>
                    </a:lnTo>
                    <a:lnTo>
                      <a:pt x="2888" y="738"/>
                    </a:lnTo>
                    <a:lnTo>
                      <a:pt x="2888" y="738"/>
                    </a:lnTo>
                    <a:lnTo>
                      <a:pt x="2888" y="738"/>
                    </a:lnTo>
                    <a:lnTo>
                      <a:pt x="2888" y="738"/>
                    </a:lnTo>
                    <a:lnTo>
                      <a:pt x="2888" y="738"/>
                    </a:lnTo>
                    <a:lnTo>
                      <a:pt x="2888" y="732"/>
                    </a:lnTo>
                    <a:lnTo>
                      <a:pt x="2888" y="732"/>
                    </a:lnTo>
                    <a:lnTo>
                      <a:pt x="2888" y="732"/>
                    </a:lnTo>
                    <a:lnTo>
                      <a:pt x="2888" y="732"/>
                    </a:lnTo>
                    <a:lnTo>
                      <a:pt x="2888" y="732"/>
                    </a:lnTo>
                    <a:lnTo>
                      <a:pt x="2888" y="732"/>
                    </a:lnTo>
                    <a:lnTo>
                      <a:pt x="2888" y="732"/>
                    </a:lnTo>
                    <a:lnTo>
                      <a:pt x="2888" y="732"/>
                    </a:lnTo>
                    <a:lnTo>
                      <a:pt x="2888" y="732"/>
                    </a:lnTo>
                    <a:lnTo>
                      <a:pt x="2888" y="726"/>
                    </a:lnTo>
                    <a:lnTo>
                      <a:pt x="2888" y="726"/>
                    </a:lnTo>
                    <a:lnTo>
                      <a:pt x="2888" y="726"/>
                    </a:lnTo>
                    <a:lnTo>
                      <a:pt x="2888" y="726"/>
                    </a:lnTo>
                    <a:lnTo>
                      <a:pt x="2888" y="726"/>
                    </a:lnTo>
                    <a:lnTo>
                      <a:pt x="2888" y="726"/>
                    </a:lnTo>
                    <a:lnTo>
                      <a:pt x="2888" y="726"/>
                    </a:lnTo>
                    <a:lnTo>
                      <a:pt x="2888" y="726"/>
                    </a:lnTo>
                    <a:lnTo>
                      <a:pt x="2888" y="726"/>
                    </a:lnTo>
                    <a:lnTo>
                      <a:pt x="2888" y="726"/>
                    </a:lnTo>
                    <a:lnTo>
                      <a:pt x="2888" y="720"/>
                    </a:lnTo>
                    <a:lnTo>
                      <a:pt x="2888" y="720"/>
                    </a:lnTo>
                    <a:lnTo>
                      <a:pt x="2888" y="720"/>
                    </a:lnTo>
                    <a:lnTo>
                      <a:pt x="2888" y="720"/>
                    </a:lnTo>
                    <a:lnTo>
                      <a:pt x="2888" y="720"/>
                    </a:lnTo>
                    <a:lnTo>
                      <a:pt x="2888" y="720"/>
                    </a:lnTo>
                    <a:lnTo>
                      <a:pt x="2888" y="720"/>
                    </a:lnTo>
                    <a:lnTo>
                      <a:pt x="2888" y="720"/>
                    </a:lnTo>
                    <a:lnTo>
                      <a:pt x="2888" y="720"/>
                    </a:lnTo>
                    <a:lnTo>
                      <a:pt x="2888" y="720"/>
                    </a:lnTo>
                    <a:lnTo>
                      <a:pt x="2888" y="714"/>
                    </a:lnTo>
                    <a:lnTo>
                      <a:pt x="2888" y="714"/>
                    </a:lnTo>
                    <a:lnTo>
                      <a:pt x="2888" y="714"/>
                    </a:lnTo>
                    <a:lnTo>
                      <a:pt x="2888" y="714"/>
                    </a:lnTo>
                    <a:lnTo>
                      <a:pt x="2888" y="714"/>
                    </a:lnTo>
                    <a:lnTo>
                      <a:pt x="2888" y="714"/>
                    </a:lnTo>
                    <a:lnTo>
                      <a:pt x="2888" y="714"/>
                    </a:lnTo>
                    <a:lnTo>
                      <a:pt x="2888" y="714"/>
                    </a:lnTo>
                    <a:lnTo>
                      <a:pt x="2888" y="714"/>
                    </a:lnTo>
                    <a:lnTo>
                      <a:pt x="2888" y="708"/>
                    </a:lnTo>
                    <a:lnTo>
                      <a:pt x="2888" y="708"/>
                    </a:lnTo>
                    <a:lnTo>
                      <a:pt x="2888" y="708"/>
                    </a:lnTo>
                    <a:lnTo>
                      <a:pt x="2888" y="708"/>
                    </a:lnTo>
                    <a:lnTo>
                      <a:pt x="2888" y="708"/>
                    </a:lnTo>
                    <a:lnTo>
                      <a:pt x="2888" y="708"/>
                    </a:lnTo>
                    <a:lnTo>
                      <a:pt x="2888" y="708"/>
                    </a:lnTo>
                    <a:lnTo>
                      <a:pt x="2888" y="708"/>
                    </a:lnTo>
                    <a:lnTo>
                      <a:pt x="2888" y="708"/>
                    </a:lnTo>
                    <a:lnTo>
                      <a:pt x="2888" y="702"/>
                    </a:lnTo>
                    <a:lnTo>
                      <a:pt x="2888" y="702"/>
                    </a:lnTo>
                    <a:lnTo>
                      <a:pt x="2888" y="702"/>
                    </a:lnTo>
                    <a:lnTo>
                      <a:pt x="2888" y="702"/>
                    </a:lnTo>
                    <a:lnTo>
                      <a:pt x="2888" y="702"/>
                    </a:lnTo>
                    <a:lnTo>
                      <a:pt x="2888" y="702"/>
                    </a:lnTo>
                    <a:lnTo>
                      <a:pt x="2888" y="702"/>
                    </a:lnTo>
                    <a:lnTo>
                      <a:pt x="2888" y="696"/>
                    </a:lnTo>
                    <a:lnTo>
                      <a:pt x="2888" y="696"/>
                    </a:lnTo>
                    <a:lnTo>
                      <a:pt x="2888" y="696"/>
                    </a:lnTo>
                    <a:lnTo>
                      <a:pt x="2888" y="696"/>
                    </a:lnTo>
                    <a:lnTo>
                      <a:pt x="2888" y="696"/>
                    </a:lnTo>
                    <a:lnTo>
                      <a:pt x="2888" y="696"/>
                    </a:lnTo>
                    <a:lnTo>
                      <a:pt x="2888" y="696"/>
                    </a:lnTo>
                    <a:lnTo>
                      <a:pt x="2888" y="690"/>
                    </a:lnTo>
                    <a:lnTo>
                      <a:pt x="2888" y="690"/>
                    </a:lnTo>
                    <a:lnTo>
                      <a:pt x="2888" y="690"/>
                    </a:lnTo>
                    <a:lnTo>
                      <a:pt x="2888" y="690"/>
                    </a:lnTo>
                    <a:lnTo>
                      <a:pt x="2888" y="690"/>
                    </a:lnTo>
                    <a:lnTo>
                      <a:pt x="2888" y="690"/>
                    </a:lnTo>
                    <a:lnTo>
                      <a:pt x="2888" y="684"/>
                    </a:lnTo>
                    <a:lnTo>
                      <a:pt x="2888" y="684"/>
                    </a:lnTo>
                    <a:lnTo>
                      <a:pt x="2888" y="684"/>
                    </a:lnTo>
                    <a:lnTo>
                      <a:pt x="2888" y="684"/>
                    </a:lnTo>
                    <a:lnTo>
                      <a:pt x="2888" y="684"/>
                    </a:lnTo>
                    <a:lnTo>
                      <a:pt x="2888" y="684"/>
                    </a:lnTo>
                    <a:lnTo>
                      <a:pt x="2888" y="678"/>
                    </a:lnTo>
                    <a:lnTo>
                      <a:pt x="2888" y="678"/>
                    </a:lnTo>
                    <a:lnTo>
                      <a:pt x="2888" y="678"/>
                    </a:lnTo>
                    <a:lnTo>
                      <a:pt x="2888" y="678"/>
                    </a:lnTo>
                    <a:lnTo>
                      <a:pt x="2888" y="678"/>
                    </a:lnTo>
                    <a:lnTo>
                      <a:pt x="2888" y="672"/>
                    </a:lnTo>
                    <a:lnTo>
                      <a:pt x="2888" y="672"/>
                    </a:lnTo>
                    <a:lnTo>
                      <a:pt x="2888" y="672"/>
                    </a:lnTo>
                    <a:lnTo>
                      <a:pt x="2888" y="672"/>
                    </a:lnTo>
                    <a:lnTo>
                      <a:pt x="2888" y="672"/>
                    </a:lnTo>
                    <a:lnTo>
                      <a:pt x="2888" y="666"/>
                    </a:lnTo>
                    <a:lnTo>
                      <a:pt x="2888" y="666"/>
                    </a:lnTo>
                    <a:lnTo>
                      <a:pt x="2888" y="666"/>
                    </a:lnTo>
                    <a:lnTo>
                      <a:pt x="2888" y="666"/>
                    </a:lnTo>
                    <a:lnTo>
                      <a:pt x="2888" y="666"/>
                    </a:lnTo>
                    <a:lnTo>
                      <a:pt x="2888" y="660"/>
                    </a:lnTo>
                    <a:lnTo>
                      <a:pt x="2888" y="660"/>
                    </a:lnTo>
                    <a:lnTo>
                      <a:pt x="2888" y="660"/>
                    </a:lnTo>
                    <a:lnTo>
                      <a:pt x="2888" y="660"/>
                    </a:lnTo>
                    <a:lnTo>
                      <a:pt x="2888" y="654"/>
                    </a:lnTo>
                    <a:lnTo>
                      <a:pt x="2888" y="654"/>
                    </a:lnTo>
                    <a:lnTo>
                      <a:pt x="2888" y="654"/>
                    </a:lnTo>
                    <a:lnTo>
                      <a:pt x="2888" y="654"/>
                    </a:lnTo>
                    <a:lnTo>
                      <a:pt x="2888" y="654"/>
                    </a:lnTo>
                    <a:lnTo>
                      <a:pt x="2888" y="648"/>
                    </a:lnTo>
                    <a:lnTo>
                      <a:pt x="2888" y="648"/>
                    </a:lnTo>
                    <a:lnTo>
                      <a:pt x="2888" y="648"/>
                    </a:lnTo>
                    <a:lnTo>
                      <a:pt x="2888" y="648"/>
                    </a:lnTo>
                    <a:lnTo>
                      <a:pt x="2888" y="642"/>
                    </a:lnTo>
                    <a:lnTo>
                      <a:pt x="2888" y="642"/>
                    </a:lnTo>
                    <a:lnTo>
                      <a:pt x="2888" y="642"/>
                    </a:lnTo>
                    <a:lnTo>
                      <a:pt x="2888" y="642"/>
                    </a:lnTo>
                    <a:lnTo>
                      <a:pt x="2888" y="636"/>
                    </a:lnTo>
                    <a:lnTo>
                      <a:pt x="2888" y="636"/>
                    </a:lnTo>
                    <a:lnTo>
                      <a:pt x="2888" y="636"/>
                    </a:lnTo>
                    <a:lnTo>
                      <a:pt x="2888" y="630"/>
                    </a:lnTo>
                    <a:lnTo>
                      <a:pt x="2888" y="630"/>
                    </a:lnTo>
                    <a:lnTo>
                      <a:pt x="2888" y="630"/>
                    </a:lnTo>
                    <a:lnTo>
                      <a:pt x="2888" y="630"/>
                    </a:lnTo>
                    <a:lnTo>
                      <a:pt x="2888" y="630"/>
                    </a:lnTo>
                    <a:lnTo>
                      <a:pt x="2888" y="624"/>
                    </a:lnTo>
                    <a:lnTo>
                      <a:pt x="2888" y="624"/>
                    </a:lnTo>
                    <a:lnTo>
                      <a:pt x="2888" y="624"/>
                    </a:lnTo>
                    <a:lnTo>
                      <a:pt x="2888" y="624"/>
                    </a:lnTo>
                    <a:lnTo>
                      <a:pt x="2888" y="618"/>
                    </a:lnTo>
                    <a:lnTo>
                      <a:pt x="2888" y="618"/>
                    </a:lnTo>
                    <a:lnTo>
                      <a:pt x="2888" y="618"/>
                    </a:lnTo>
                    <a:lnTo>
                      <a:pt x="2888" y="618"/>
                    </a:lnTo>
                    <a:lnTo>
                      <a:pt x="2888" y="618"/>
                    </a:lnTo>
                    <a:lnTo>
                      <a:pt x="2888" y="612"/>
                    </a:lnTo>
                    <a:lnTo>
                      <a:pt x="2888" y="612"/>
                    </a:lnTo>
                    <a:lnTo>
                      <a:pt x="2888" y="612"/>
                    </a:lnTo>
                    <a:lnTo>
                      <a:pt x="2888" y="612"/>
                    </a:lnTo>
                    <a:lnTo>
                      <a:pt x="2888" y="612"/>
                    </a:lnTo>
                    <a:lnTo>
                      <a:pt x="2888" y="606"/>
                    </a:lnTo>
                    <a:lnTo>
                      <a:pt x="2888" y="606"/>
                    </a:lnTo>
                    <a:lnTo>
                      <a:pt x="2888" y="606"/>
                    </a:lnTo>
                    <a:lnTo>
                      <a:pt x="2888" y="606"/>
                    </a:lnTo>
                    <a:lnTo>
                      <a:pt x="2888" y="606"/>
                    </a:lnTo>
                    <a:lnTo>
                      <a:pt x="2888" y="606"/>
                    </a:lnTo>
                    <a:lnTo>
                      <a:pt x="2888" y="600"/>
                    </a:lnTo>
                    <a:lnTo>
                      <a:pt x="2888" y="600"/>
                    </a:lnTo>
                    <a:lnTo>
                      <a:pt x="2888" y="600"/>
                    </a:lnTo>
                    <a:lnTo>
                      <a:pt x="2888" y="600"/>
                    </a:lnTo>
                    <a:lnTo>
                      <a:pt x="2888" y="600"/>
                    </a:lnTo>
                    <a:lnTo>
                      <a:pt x="2888" y="600"/>
                    </a:lnTo>
                    <a:lnTo>
                      <a:pt x="2888" y="600"/>
                    </a:lnTo>
                    <a:lnTo>
                      <a:pt x="2888" y="594"/>
                    </a:lnTo>
                    <a:lnTo>
                      <a:pt x="2888" y="594"/>
                    </a:lnTo>
                    <a:lnTo>
                      <a:pt x="2888" y="594"/>
                    </a:lnTo>
                    <a:lnTo>
                      <a:pt x="2888" y="594"/>
                    </a:lnTo>
                    <a:lnTo>
                      <a:pt x="2888" y="594"/>
                    </a:lnTo>
                    <a:lnTo>
                      <a:pt x="2888" y="594"/>
                    </a:lnTo>
                    <a:lnTo>
                      <a:pt x="2888" y="594"/>
                    </a:lnTo>
                    <a:lnTo>
                      <a:pt x="2888" y="588"/>
                    </a:lnTo>
                    <a:lnTo>
                      <a:pt x="2888" y="588"/>
                    </a:lnTo>
                    <a:lnTo>
                      <a:pt x="2888" y="588"/>
                    </a:lnTo>
                    <a:lnTo>
                      <a:pt x="2888" y="588"/>
                    </a:lnTo>
                    <a:lnTo>
                      <a:pt x="2888" y="588"/>
                    </a:lnTo>
                    <a:lnTo>
                      <a:pt x="2888" y="588"/>
                    </a:lnTo>
                    <a:lnTo>
                      <a:pt x="2888" y="588"/>
                    </a:lnTo>
                    <a:lnTo>
                      <a:pt x="2888" y="588"/>
                    </a:lnTo>
                    <a:lnTo>
                      <a:pt x="2888" y="582"/>
                    </a:lnTo>
                    <a:lnTo>
                      <a:pt x="2888" y="582"/>
                    </a:lnTo>
                    <a:lnTo>
                      <a:pt x="2888" y="582"/>
                    </a:lnTo>
                    <a:lnTo>
                      <a:pt x="2888" y="582"/>
                    </a:lnTo>
                    <a:lnTo>
                      <a:pt x="2888" y="582"/>
                    </a:lnTo>
                    <a:lnTo>
                      <a:pt x="2888" y="582"/>
                    </a:lnTo>
                    <a:lnTo>
                      <a:pt x="2888" y="582"/>
                    </a:lnTo>
                    <a:lnTo>
                      <a:pt x="2888" y="582"/>
                    </a:lnTo>
                    <a:lnTo>
                      <a:pt x="2888" y="582"/>
                    </a:lnTo>
                    <a:lnTo>
                      <a:pt x="2888" y="576"/>
                    </a:lnTo>
                    <a:lnTo>
                      <a:pt x="2888" y="576"/>
                    </a:lnTo>
                    <a:lnTo>
                      <a:pt x="2888" y="576"/>
                    </a:lnTo>
                    <a:lnTo>
                      <a:pt x="2888" y="576"/>
                    </a:lnTo>
                    <a:lnTo>
                      <a:pt x="2888" y="576"/>
                    </a:lnTo>
                    <a:lnTo>
                      <a:pt x="2888" y="576"/>
                    </a:lnTo>
                    <a:lnTo>
                      <a:pt x="2888" y="576"/>
                    </a:lnTo>
                    <a:lnTo>
                      <a:pt x="2888" y="576"/>
                    </a:lnTo>
                    <a:lnTo>
                      <a:pt x="2888" y="576"/>
                    </a:lnTo>
                    <a:lnTo>
                      <a:pt x="2888" y="576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70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64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8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52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6"/>
                    </a:lnTo>
                    <a:lnTo>
                      <a:pt x="2888" y="540"/>
                    </a:lnTo>
                    <a:lnTo>
                      <a:pt x="2888" y="540"/>
                    </a:lnTo>
                    <a:lnTo>
                      <a:pt x="2888" y="540"/>
                    </a:lnTo>
                    <a:lnTo>
                      <a:pt x="2888" y="540"/>
                    </a:lnTo>
                    <a:lnTo>
                      <a:pt x="2888" y="540"/>
                    </a:lnTo>
                    <a:lnTo>
                      <a:pt x="2888" y="540"/>
                    </a:lnTo>
                    <a:lnTo>
                      <a:pt x="2888" y="540"/>
                    </a:lnTo>
                    <a:lnTo>
                      <a:pt x="2888" y="540"/>
                    </a:lnTo>
                    <a:lnTo>
                      <a:pt x="2888" y="540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34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8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22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6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10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504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8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92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6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80"/>
                    </a:lnTo>
                    <a:lnTo>
                      <a:pt x="2888" y="474"/>
                    </a:lnTo>
                  </a:path>
                </a:pathLst>
              </a:custGeom>
              <a:noFill/>
              <a:ln w="1270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9" name="Rectangle 225"/>
              <p:cNvSpPr>
                <a:spLocks noChangeArrowheads="1"/>
              </p:cNvSpPr>
              <p:nvPr/>
            </p:nvSpPr>
            <p:spPr bwMode="auto">
              <a:xfrm>
                <a:off x="2108" y="1729"/>
                <a:ext cx="172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800" b="1" i="0" u="none" strike="noStrike" cap="none" normalizeH="0" baseline="0">
                    <a:ln>
                      <a:noFill/>
                    </a:ln>
                    <a:solidFill>
                      <a:srgbClr val="00FF00"/>
                    </a:solidFill>
                    <a:effectLst/>
                    <a:latin typeface="Arial" pitchFamily="34" charset="0"/>
                    <a:cs typeface="Arial" pitchFamily="34" charset="0"/>
                  </a:rPr>
                  <a:t>Q_Y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2" name="Rectangle 226"/>
              <p:cNvSpPr>
                <a:spLocks noChangeArrowheads="1"/>
              </p:cNvSpPr>
              <p:nvPr/>
            </p:nvSpPr>
            <p:spPr bwMode="auto">
              <a:xfrm>
                <a:off x="1515" y="1843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64" name="Rectangle 227"/>
              <p:cNvSpPr>
                <a:spLocks noChangeArrowheads="1"/>
              </p:cNvSpPr>
              <p:nvPr/>
            </p:nvSpPr>
            <p:spPr bwMode="auto">
              <a:xfrm>
                <a:off x="1521" y="1819"/>
                <a:ext cx="5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65" name="Rectangle 228"/>
              <p:cNvSpPr>
                <a:spLocks noChangeArrowheads="1"/>
              </p:cNvSpPr>
              <p:nvPr/>
            </p:nvSpPr>
            <p:spPr bwMode="auto">
              <a:xfrm>
                <a:off x="1532" y="1843"/>
                <a:ext cx="5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66" name="Rectangle 229"/>
              <p:cNvSpPr>
                <a:spLocks noChangeArrowheads="1"/>
              </p:cNvSpPr>
              <p:nvPr/>
            </p:nvSpPr>
            <p:spPr bwMode="auto">
              <a:xfrm>
                <a:off x="1648" y="1831"/>
                <a:ext cx="2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67" name="Rectangle 230"/>
              <p:cNvSpPr>
                <a:spLocks noChangeArrowheads="1"/>
              </p:cNvSpPr>
              <p:nvPr/>
            </p:nvSpPr>
            <p:spPr bwMode="auto">
              <a:xfrm>
                <a:off x="1792" y="1843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68" name="Rectangle 231"/>
              <p:cNvSpPr>
                <a:spLocks noChangeArrowheads="1"/>
              </p:cNvSpPr>
              <p:nvPr/>
            </p:nvSpPr>
            <p:spPr bwMode="auto">
              <a:xfrm>
                <a:off x="1798" y="1819"/>
                <a:ext cx="5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69" name="Rectangle 232"/>
              <p:cNvSpPr>
                <a:spLocks noChangeArrowheads="1"/>
              </p:cNvSpPr>
              <p:nvPr/>
            </p:nvSpPr>
            <p:spPr bwMode="auto">
              <a:xfrm>
                <a:off x="1809" y="1843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74" name="Rectangle 233"/>
              <p:cNvSpPr>
                <a:spLocks noChangeArrowheads="1"/>
              </p:cNvSpPr>
              <p:nvPr/>
            </p:nvSpPr>
            <p:spPr bwMode="auto">
              <a:xfrm>
                <a:off x="1876" y="1843"/>
                <a:ext cx="5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75" name="Rectangle 234"/>
              <p:cNvSpPr>
                <a:spLocks noChangeArrowheads="1"/>
              </p:cNvSpPr>
              <p:nvPr/>
            </p:nvSpPr>
            <p:spPr bwMode="auto">
              <a:xfrm>
                <a:off x="1881" y="1819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76" name="Rectangle 235"/>
              <p:cNvSpPr>
                <a:spLocks noChangeArrowheads="1"/>
              </p:cNvSpPr>
              <p:nvPr/>
            </p:nvSpPr>
            <p:spPr bwMode="auto">
              <a:xfrm>
                <a:off x="1887" y="1843"/>
                <a:ext cx="5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77" name="Rectangle 236"/>
              <p:cNvSpPr>
                <a:spLocks noChangeArrowheads="1"/>
              </p:cNvSpPr>
              <p:nvPr/>
            </p:nvSpPr>
            <p:spPr bwMode="auto">
              <a:xfrm>
                <a:off x="1964" y="1819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78" name="Rectangle 237"/>
              <p:cNvSpPr>
                <a:spLocks noChangeArrowheads="1"/>
              </p:cNvSpPr>
              <p:nvPr/>
            </p:nvSpPr>
            <p:spPr bwMode="auto">
              <a:xfrm>
                <a:off x="1975" y="1843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79" name="Rectangle 238"/>
              <p:cNvSpPr>
                <a:spLocks noChangeArrowheads="1"/>
              </p:cNvSpPr>
              <p:nvPr/>
            </p:nvSpPr>
            <p:spPr bwMode="auto">
              <a:xfrm>
                <a:off x="2092" y="1831"/>
                <a:ext cx="2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80" name="Rectangle 239"/>
              <p:cNvSpPr>
                <a:spLocks noChangeArrowheads="1"/>
              </p:cNvSpPr>
              <p:nvPr/>
            </p:nvSpPr>
            <p:spPr bwMode="auto">
              <a:xfrm>
                <a:off x="2230" y="1843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81" name="Rectangle 240"/>
              <p:cNvSpPr>
                <a:spLocks noChangeArrowheads="1"/>
              </p:cNvSpPr>
              <p:nvPr/>
            </p:nvSpPr>
            <p:spPr bwMode="auto">
              <a:xfrm>
                <a:off x="2236" y="1819"/>
                <a:ext cx="5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82" name="Rectangle 241"/>
              <p:cNvSpPr>
                <a:spLocks noChangeArrowheads="1"/>
              </p:cNvSpPr>
              <p:nvPr/>
            </p:nvSpPr>
            <p:spPr bwMode="auto">
              <a:xfrm>
                <a:off x="2253" y="1843"/>
                <a:ext cx="5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83" name="Rectangle 242"/>
              <p:cNvSpPr>
                <a:spLocks noChangeArrowheads="1"/>
              </p:cNvSpPr>
              <p:nvPr/>
            </p:nvSpPr>
            <p:spPr bwMode="auto">
              <a:xfrm>
                <a:off x="2363" y="1831"/>
                <a:ext cx="23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86" name="Rectangle 243"/>
              <p:cNvSpPr>
                <a:spLocks noChangeArrowheads="1"/>
              </p:cNvSpPr>
              <p:nvPr/>
            </p:nvSpPr>
            <p:spPr bwMode="auto">
              <a:xfrm>
                <a:off x="2513" y="1819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87" name="Rectangle 244"/>
              <p:cNvSpPr>
                <a:spLocks noChangeArrowheads="1"/>
              </p:cNvSpPr>
              <p:nvPr/>
            </p:nvSpPr>
            <p:spPr bwMode="auto">
              <a:xfrm>
                <a:off x="2524" y="1843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88" name="Rectangle 245"/>
              <p:cNvSpPr>
                <a:spLocks noChangeArrowheads="1"/>
              </p:cNvSpPr>
              <p:nvPr/>
            </p:nvSpPr>
            <p:spPr bwMode="auto">
              <a:xfrm>
                <a:off x="2585" y="1843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89" name="Rectangle 246"/>
              <p:cNvSpPr>
                <a:spLocks noChangeArrowheads="1"/>
              </p:cNvSpPr>
              <p:nvPr/>
            </p:nvSpPr>
            <p:spPr bwMode="auto">
              <a:xfrm>
                <a:off x="2596" y="1819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92" name="Rectangle 247"/>
              <p:cNvSpPr>
                <a:spLocks noChangeArrowheads="1"/>
              </p:cNvSpPr>
              <p:nvPr/>
            </p:nvSpPr>
            <p:spPr bwMode="auto">
              <a:xfrm>
                <a:off x="2602" y="1843"/>
                <a:ext cx="5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93" name="Rectangle 248"/>
              <p:cNvSpPr>
                <a:spLocks noChangeArrowheads="1"/>
              </p:cNvSpPr>
              <p:nvPr/>
            </p:nvSpPr>
            <p:spPr bwMode="auto">
              <a:xfrm>
                <a:off x="2668" y="1843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5" name="Rectangle 249"/>
              <p:cNvSpPr>
                <a:spLocks noChangeArrowheads="1"/>
              </p:cNvSpPr>
              <p:nvPr/>
            </p:nvSpPr>
            <p:spPr bwMode="auto">
              <a:xfrm>
                <a:off x="2680" y="1819"/>
                <a:ext cx="5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7" name="Rectangle 250"/>
              <p:cNvSpPr>
                <a:spLocks noChangeArrowheads="1"/>
              </p:cNvSpPr>
              <p:nvPr/>
            </p:nvSpPr>
            <p:spPr bwMode="auto">
              <a:xfrm>
                <a:off x="2691" y="1843"/>
                <a:ext cx="5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8" name="Rectangle 251"/>
              <p:cNvSpPr>
                <a:spLocks noChangeArrowheads="1"/>
              </p:cNvSpPr>
              <p:nvPr/>
            </p:nvSpPr>
            <p:spPr bwMode="auto">
              <a:xfrm>
                <a:off x="2807" y="1831"/>
                <a:ext cx="2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0" name="Rectangle 252"/>
              <p:cNvSpPr>
                <a:spLocks noChangeArrowheads="1"/>
              </p:cNvSpPr>
              <p:nvPr/>
            </p:nvSpPr>
            <p:spPr bwMode="auto">
              <a:xfrm>
                <a:off x="2946" y="1843"/>
                <a:ext cx="5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1" name="Rectangle 253"/>
              <p:cNvSpPr>
                <a:spLocks noChangeArrowheads="1"/>
              </p:cNvSpPr>
              <p:nvPr/>
            </p:nvSpPr>
            <p:spPr bwMode="auto">
              <a:xfrm>
                <a:off x="2951" y="1819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2" name="Rectangle 254"/>
              <p:cNvSpPr>
                <a:spLocks noChangeArrowheads="1"/>
              </p:cNvSpPr>
              <p:nvPr/>
            </p:nvSpPr>
            <p:spPr bwMode="auto">
              <a:xfrm>
                <a:off x="2962" y="1843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3" name="Rectangle 255"/>
              <p:cNvSpPr>
                <a:spLocks noChangeArrowheads="1"/>
              </p:cNvSpPr>
              <p:nvPr/>
            </p:nvSpPr>
            <p:spPr bwMode="auto">
              <a:xfrm>
                <a:off x="2979" y="1843"/>
                <a:ext cx="5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4" name="Rectangle 256"/>
              <p:cNvSpPr>
                <a:spLocks noChangeArrowheads="1"/>
              </p:cNvSpPr>
              <p:nvPr/>
            </p:nvSpPr>
            <p:spPr bwMode="auto">
              <a:xfrm>
                <a:off x="2979" y="1843"/>
                <a:ext cx="5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5" name="Rectangle 257"/>
              <p:cNvSpPr>
                <a:spLocks noChangeArrowheads="1"/>
              </p:cNvSpPr>
              <p:nvPr/>
            </p:nvSpPr>
            <p:spPr bwMode="auto">
              <a:xfrm>
                <a:off x="3079" y="1831"/>
                <a:ext cx="2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6" name="Rectangle 258"/>
              <p:cNvSpPr>
                <a:spLocks noChangeArrowheads="1"/>
              </p:cNvSpPr>
              <p:nvPr/>
            </p:nvSpPr>
            <p:spPr bwMode="auto">
              <a:xfrm>
                <a:off x="3101" y="1843"/>
                <a:ext cx="5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7" name="Rectangle 259"/>
              <p:cNvSpPr>
                <a:spLocks noChangeArrowheads="1"/>
              </p:cNvSpPr>
              <p:nvPr/>
            </p:nvSpPr>
            <p:spPr bwMode="auto">
              <a:xfrm>
                <a:off x="3223" y="1843"/>
                <a:ext cx="5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8" name="Rectangle 260"/>
              <p:cNvSpPr>
                <a:spLocks noChangeArrowheads="1"/>
              </p:cNvSpPr>
              <p:nvPr/>
            </p:nvSpPr>
            <p:spPr bwMode="auto">
              <a:xfrm>
                <a:off x="3228" y="1819"/>
                <a:ext cx="6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9" name="Rectangle 261"/>
              <p:cNvSpPr>
                <a:spLocks noChangeArrowheads="1"/>
              </p:cNvSpPr>
              <p:nvPr/>
            </p:nvSpPr>
            <p:spPr bwMode="auto">
              <a:xfrm>
                <a:off x="3240" y="1843"/>
                <a:ext cx="5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0" name="Rectangle 262"/>
              <p:cNvSpPr>
                <a:spLocks noChangeArrowheads="1"/>
              </p:cNvSpPr>
              <p:nvPr/>
            </p:nvSpPr>
            <p:spPr bwMode="auto">
              <a:xfrm>
                <a:off x="3301" y="1843"/>
                <a:ext cx="5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1" name="Rectangle 263"/>
              <p:cNvSpPr>
                <a:spLocks noChangeArrowheads="1"/>
              </p:cNvSpPr>
              <p:nvPr/>
            </p:nvSpPr>
            <p:spPr bwMode="auto">
              <a:xfrm>
                <a:off x="3312" y="1819"/>
                <a:ext cx="5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2" name="Rectangle 264"/>
              <p:cNvSpPr>
                <a:spLocks noChangeArrowheads="1"/>
              </p:cNvSpPr>
              <p:nvPr/>
            </p:nvSpPr>
            <p:spPr bwMode="auto">
              <a:xfrm>
                <a:off x="3317" y="1843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3" name="Rectangle 265"/>
              <p:cNvSpPr>
                <a:spLocks noChangeArrowheads="1"/>
              </p:cNvSpPr>
              <p:nvPr/>
            </p:nvSpPr>
            <p:spPr bwMode="auto">
              <a:xfrm>
                <a:off x="3395" y="1819"/>
                <a:ext cx="5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4" name="Rectangle 266"/>
              <p:cNvSpPr>
                <a:spLocks noChangeArrowheads="1"/>
              </p:cNvSpPr>
              <p:nvPr/>
            </p:nvSpPr>
            <p:spPr bwMode="auto">
              <a:xfrm>
                <a:off x="3406" y="1843"/>
                <a:ext cx="5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5" name="Rectangle 267"/>
              <p:cNvSpPr>
                <a:spLocks noChangeArrowheads="1"/>
              </p:cNvSpPr>
              <p:nvPr/>
            </p:nvSpPr>
            <p:spPr bwMode="auto">
              <a:xfrm>
                <a:off x="3522" y="1831"/>
                <a:ext cx="23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6" name="Rectangle 268"/>
              <p:cNvSpPr>
                <a:spLocks noChangeArrowheads="1"/>
              </p:cNvSpPr>
              <p:nvPr/>
            </p:nvSpPr>
            <p:spPr bwMode="auto">
              <a:xfrm>
                <a:off x="3661" y="1843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7" name="Rectangle 269"/>
              <p:cNvSpPr>
                <a:spLocks noChangeArrowheads="1"/>
              </p:cNvSpPr>
              <p:nvPr/>
            </p:nvSpPr>
            <p:spPr bwMode="auto">
              <a:xfrm>
                <a:off x="3667" y="1819"/>
                <a:ext cx="5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8" name="Rectangle 270"/>
              <p:cNvSpPr>
                <a:spLocks noChangeArrowheads="1"/>
              </p:cNvSpPr>
              <p:nvPr/>
            </p:nvSpPr>
            <p:spPr bwMode="auto">
              <a:xfrm>
                <a:off x="3683" y="1843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9" name="Rectangle 271"/>
              <p:cNvSpPr>
                <a:spLocks noChangeArrowheads="1"/>
              </p:cNvSpPr>
              <p:nvPr/>
            </p:nvSpPr>
            <p:spPr bwMode="auto">
              <a:xfrm>
                <a:off x="3794" y="1831"/>
                <a:ext cx="2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" name="Rectangle 272"/>
              <p:cNvSpPr>
                <a:spLocks noChangeArrowheads="1"/>
              </p:cNvSpPr>
              <p:nvPr/>
            </p:nvSpPr>
            <p:spPr bwMode="auto">
              <a:xfrm>
                <a:off x="3944" y="1819"/>
                <a:ext cx="5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" name="Rectangle 273"/>
              <p:cNvSpPr>
                <a:spLocks noChangeArrowheads="1"/>
              </p:cNvSpPr>
              <p:nvPr/>
            </p:nvSpPr>
            <p:spPr bwMode="auto">
              <a:xfrm>
                <a:off x="3955" y="1843"/>
                <a:ext cx="5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2" name="Rectangle 274"/>
              <p:cNvSpPr>
                <a:spLocks noChangeArrowheads="1"/>
              </p:cNvSpPr>
              <p:nvPr/>
            </p:nvSpPr>
            <p:spPr bwMode="auto">
              <a:xfrm>
                <a:off x="4016" y="1843"/>
                <a:ext cx="5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3" name="Rectangle 275"/>
              <p:cNvSpPr>
                <a:spLocks noChangeArrowheads="1"/>
              </p:cNvSpPr>
              <p:nvPr/>
            </p:nvSpPr>
            <p:spPr bwMode="auto">
              <a:xfrm>
                <a:off x="4027" y="1819"/>
                <a:ext cx="5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4" name="Rectangle 276"/>
              <p:cNvSpPr>
                <a:spLocks noChangeArrowheads="1"/>
              </p:cNvSpPr>
              <p:nvPr/>
            </p:nvSpPr>
            <p:spPr bwMode="auto">
              <a:xfrm>
                <a:off x="4032" y="1843"/>
                <a:ext cx="6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5" name="Rectangle 277"/>
              <p:cNvSpPr>
                <a:spLocks noChangeArrowheads="1"/>
              </p:cNvSpPr>
              <p:nvPr/>
            </p:nvSpPr>
            <p:spPr bwMode="auto">
              <a:xfrm>
                <a:off x="4099" y="1843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07" name="Rectangle 278"/>
              <p:cNvSpPr>
                <a:spLocks noChangeArrowheads="1"/>
              </p:cNvSpPr>
              <p:nvPr/>
            </p:nvSpPr>
            <p:spPr bwMode="auto">
              <a:xfrm>
                <a:off x="4105" y="1819"/>
                <a:ext cx="5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08" name="Rectangle 279"/>
              <p:cNvSpPr>
                <a:spLocks noChangeArrowheads="1"/>
              </p:cNvSpPr>
              <p:nvPr/>
            </p:nvSpPr>
            <p:spPr bwMode="auto">
              <a:xfrm>
                <a:off x="4238" y="1831"/>
                <a:ext cx="22" cy="30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09" name="Rectangle 280"/>
              <p:cNvSpPr>
                <a:spLocks noChangeArrowheads="1"/>
              </p:cNvSpPr>
              <p:nvPr/>
            </p:nvSpPr>
            <p:spPr bwMode="auto">
              <a:xfrm>
                <a:off x="4332" y="1843"/>
                <a:ext cx="5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10" name="Rectangle 281"/>
              <p:cNvSpPr>
                <a:spLocks noChangeArrowheads="1"/>
              </p:cNvSpPr>
              <p:nvPr/>
            </p:nvSpPr>
            <p:spPr bwMode="auto">
              <a:xfrm>
                <a:off x="4376" y="1843"/>
                <a:ext cx="6" cy="18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11" name="Rectangle 282"/>
              <p:cNvSpPr>
                <a:spLocks noChangeArrowheads="1"/>
              </p:cNvSpPr>
              <p:nvPr/>
            </p:nvSpPr>
            <p:spPr bwMode="auto">
              <a:xfrm>
                <a:off x="4382" y="1819"/>
                <a:ext cx="5" cy="42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28" name="Rectangle 283"/>
              <p:cNvSpPr>
                <a:spLocks noChangeArrowheads="1"/>
              </p:cNvSpPr>
              <p:nvPr/>
            </p:nvSpPr>
            <p:spPr bwMode="auto">
              <a:xfrm>
                <a:off x="4393" y="1843"/>
                <a:ext cx="5" cy="18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cxnSp>
          <p:nvCxnSpPr>
            <p:cNvPr id="383" name="Straight Connector 382"/>
            <p:cNvCxnSpPr/>
            <p:nvPr/>
          </p:nvCxnSpPr>
          <p:spPr bwMode="auto">
            <a:xfrm flipH="1">
              <a:off x="2636839" y="2114510"/>
              <a:ext cx="2097322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384" name="TextBox 383"/>
            <p:cNvSpPr txBox="1"/>
            <p:nvPr/>
          </p:nvSpPr>
          <p:spPr>
            <a:xfrm>
              <a:off x="3526193" y="1983705"/>
              <a:ext cx="938212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>
                  <a:latin typeface="Symbol" panose="05050102010706020507" pitchFamily="18" charset="2"/>
                </a:rPr>
                <a:t>D</a:t>
              </a:r>
              <a:r>
                <a:rPr lang="en-US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r>
                <a:rPr lang="en-US" sz="1200" baseline="-25000" dirty="0" err="1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 = 3</a:t>
              </a:r>
              <a:r>
                <a:rPr lang="en-US" sz="1200" dirty="0">
                  <a:latin typeface="Symbol" panose="05050102010706020507" pitchFamily="18" charset="2"/>
                </a:rPr>
                <a:t>p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/2</a:t>
              </a:r>
              <a:endParaRPr lang="en-US" sz="1200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86" name="Straight Connector 385"/>
            <p:cNvCxnSpPr/>
            <p:nvPr/>
          </p:nvCxnSpPr>
          <p:spPr bwMode="auto">
            <a:xfrm flipH="1" flipV="1">
              <a:off x="4734161" y="2116923"/>
              <a:ext cx="1978278" cy="1547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389" name="TextBox 388"/>
            <p:cNvSpPr txBox="1"/>
            <p:nvPr/>
          </p:nvSpPr>
          <p:spPr>
            <a:xfrm>
              <a:off x="4992120" y="1986118"/>
              <a:ext cx="1032384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>
                  <a:latin typeface="Symbol" panose="05050102010706020507" pitchFamily="18" charset="2"/>
                </a:rPr>
                <a:t>D</a:t>
              </a:r>
              <a:r>
                <a:rPr lang="en-US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r>
                <a:rPr lang="en-US" sz="1200" baseline="-25000" dirty="0" err="1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 = 3</a:t>
              </a:r>
              <a:r>
                <a:rPr lang="en-US" sz="1200" dirty="0">
                  <a:latin typeface="Symbol" panose="05050102010706020507" pitchFamily="18" charset="2"/>
                </a:rPr>
                <a:t>p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/2</a:t>
              </a:r>
              <a:endParaRPr lang="en-US" sz="1200" baseline="-25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28" name="Group 4"/>
          <p:cNvGrpSpPr>
            <a:grpSpLocks noChangeAspect="1"/>
          </p:cNvGrpSpPr>
          <p:nvPr/>
        </p:nvGrpSpPr>
        <p:grpSpPr bwMode="auto">
          <a:xfrm>
            <a:off x="683508" y="3152755"/>
            <a:ext cx="7913225" cy="2552700"/>
            <a:chOff x="481" y="1983"/>
            <a:chExt cx="4884" cy="1608"/>
          </a:xfrm>
        </p:grpSpPr>
        <p:sp>
          <p:nvSpPr>
            <p:cNvPr id="67874" name="AutoShape 3"/>
            <p:cNvSpPr>
              <a:spLocks noChangeAspect="1" noChangeArrowheads="1" noTextEdit="1"/>
            </p:cNvSpPr>
            <p:nvPr/>
          </p:nvSpPr>
          <p:spPr bwMode="auto">
            <a:xfrm>
              <a:off x="481" y="1983"/>
              <a:ext cx="4848" cy="16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75" name="Rectangle 5"/>
            <p:cNvSpPr>
              <a:spLocks noChangeArrowheads="1"/>
            </p:cNvSpPr>
            <p:nvPr/>
          </p:nvSpPr>
          <p:spPr bwMode="auto">
            <a:xfrm>
              <a:off x="481" y="1983"/>
              <a:ext cx="4848" cy="160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76" name="Rectangle 6"/>
            <p:cNvSpPr>
              <a:spLocks noChangeArrowheads="1"/>
            </p:cNvSpPr>
            <p:nvPr/>
          </p:nvSpPr>
          <p:spPr bwMode="auto">
            <a:xfrm>
              <a:off x="553" y="2127"/>
              <a:ext cx="4704" cy="131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77" name="Rectangle 7"/>
            <p:cNvSpPr>
              <a:spLocks noChangeArrowheads="1"/>
            </p:cNvSpPr>
            <p:nvPr/>
          </p:nvSpPr>
          <p:spPr bwMode="auto">
            <a:xfrm>
              <a:off x="5041" y="3453"/>
              <a:ext cx="264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242.23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878" name="Rectangle 8"/>
            <p:cNvSpPr>
              <a:spLocks noChangeArrowheads="1"/>
            </p:cNvSpPr>
            <p:nvPr/>
          </p:nvSpPr>
          <p:spPr bwMode="auto">
            <a:xfrm>
              <a:off x="553" y="3453"/>
              <a:ext cx="78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881" name="Rectangle 10"/>
            <p:cNvSpPr>
              <a:spLocks noChangeArrowheads="1"/>
            </p:cNvSpPr>
            <p:nvPr/>
          </p:nvSpPr>
          <p:spPr bwMode="auto">
            <a:xfrm>
              <a:off x="601" y="2061"/>
              <a:ext cx="486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                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882" name="Rectangle 11"/>
            <p:cNvSpPr>
              <a:spLocks noChangeArrowheads="1"/>
            </p:cNvSpPr>
            <p:nvPr/>
          </p:nvSpPr>
          <p:spPr bwMode="auto">
            <a:xfrm rot="16200000">
              <a:off x="451" y="2103"/>
              <a:ext cx="162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883" name="Rectangle 12"/>
            <p:cNvSpPr>
              <a:spLocks noChangeArrowheads="1"/>
            </p:cNvSpPr>
            <p:nvPr/>
          </p:nvSpPr>
          <p:spPr bwMode="auto">
            <a:xfrm rot="16200000">
              <a:off x="493" y="3357"/>
              <a:ext cx="78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884" name="Rectangle 13"/>
            <p:cNvSpPr>
              <a:spLocks noChangeArrowheads="1"/>
            </p:cNvSpPr>
            <p:nvPr/>
          </p:nvSpPr>
          <p:spPr bwMode="auto">
            <a:xfrm rot="16200000">
              <a:off x="5275" y="2073"/>
              <a:ext cx="78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885" name="Rectangle 14"/>
            <p:cNvSpPr>
              <a:spLocks noChangeArrowheads="1"/>
            </p:cNvSpPr>
            <p:nvPr/>
          </p:nvSpPr>
          <p:spPr bwMode="auto">
            <a:xfrm rot="16200000">
              <a:off x="5263" y="3344"/>
              <a:ext cx="102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886" name="Rectangle 15"/>
            <p:cNvSpPr>
              <a:spLocks noChangeArrowheads="1"/>
            </p:cNvSpPr>
            <p:nvPr/>
          </p:nvSpPr>
          <p:spPr bwMode="auto">
            <a:xfrm rot="16200000">
              <a:off x="259" y="2661"/>
              <a:ext cx="546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BETA_X&amp;Y[m]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887" name="Rectangle 16"/>
            <p:cNvSpPr>
              <a:spLocks noChangeArrowheads="1"/>
            </p:cNvSpPr>
            <p:nvPr/>
          </p:nvSpPr>
          <p:spPr bwMode="auto">
            <a:xfrm rot="16200000">
              <a:off x="5059" y="2678"/>
              <a:ext cx="510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DISP_X&amp;Y[m]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888" name="Line 17"/>
            <p:cNvSpPr>
              <a:spLocks noChangeShapeType="1"/>
            </p:cNvSpPr>
            <p:nvPr/>
          </p:nvSpPr>
          <p:spPr bwMode="auto">
            <a:xfrm flipH="1">
              <a:off x="5227" y="2259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89" name="Line 18"/>
            <p:cNvSpPr>
              <a:spLocks noChangeShapeType="1"/>
            </p:cNvSpPr>
            <p:nvPr/>
          </p:nvSpPr>
          <p:spPr bwMode="auto">
            <a:xfrm>
              <a:off x="553" y="2259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90" name="Line 19"/>
            <p:cNvSpPr>
              <a:spLocks noChangeShapeType="1"/>
            </p:cNvSpPr>
            <p:nvPr/>
          </p:nvSpPr>
          <p:spPr bwMode="auto">
            <a:xfrm flipV="1">
              <a:off x="1021" y="341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91" name="Line 20"/>
            <p:cNvSpPr>
              <a:spLocks noChangeShapeType="1"/>
            </p:cNvSpPr>
            <p:nvPr/>
          </p:nvSpPr>
          <p:spPr bwMode="auto">
            <a:xfrm>
              <a:off x="1021" y="212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92" name="Line 21"/>
            <p:cNvSpPr>
              <a:spLocks noChangeShapeType="1"/>
            </p:cNvSpPr>
            <p:nvPr/>
          </p:nvSpPr>
          <p:spPr bwMode="auto">
            <a:xfrm flipH="1">
              <a:off x="5227" y="2391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0" name="Line 22"/>
            <p:cNvSpPr>
              <a:spLocks noChangeShapeType="1"/>
            </p:cNvSpPr>
            <p:nvPr/>
          </p:nvSpPr>
          <p:spPr bwMode="auto">
            <a:xfrm>
              <a:off x="553" y="2391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1" name="Line 23"/>
            <p:cNvSpPr>
              <a:spLocks noChangeShapeType="1"/>
            </p:cNvSpPr>
            <p:nvPr/>
          </p:nvSpPr>
          <p:spPr bwMode="auto">
            <a:xfrm flipV="1">
              <a:off x="1489" y="341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2" name="Line 24"/>
            <p:cNvSpPr>
              <a:spLocks noChangeShapeType="1"/>
            </p:cNvSpPr>
            <p:nvPr/>
          </p:nvSpPr>
          <p:spPr bwMode="auto">
            <a:xfrm>
              <a:off x="1489" y="212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3" name="Line 25"/>
            <p:cNvSpPr>
              <a:spLocks noChangeShapeType="1"/>
            </p:cNvSpPr>
            <p:nvPr/>
          </p:nvSpPr>
          <p:spPr bwMode="auto">
            <a:xfrm flipH="1">
              <a:off x="5227" y="2523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4" name="Line 26"/>
            <p:cNvSpPr>
              <a:spLocks noChangeShapeType="1"/>
            </p:cNvSpPr>
            <p:nvPr/>
          </p:nvSpPr>
          <p:spPr bwMode="auto">
            <a:xfrm>
              <a:off x="553" y="2523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" name="Line 27"/>
            <p:cNvSpPr>
              <a:spLocks noChangeShapeType="1"/>
            </p:cNvSpPr>
            <p:nvPr/>
          </p:nvSpPr>
          <p:spPr bwMode="auto">
            <a:xfrm flipV="1">
              <a:off x="1963" y="341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6" name="Line 28"/>
            <p:cNvSpPr>
              <a:spLocks noChangeShapeType="1"/>
            </p:cNvSpPr>
            <p:nvPr/>
          </p:nvSpPr>
          <p:spPr bwMode="auto">
            <a:xfrm>
              <a:off x="1963" y="212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7" name="Line 29"/>
            <p:cNvSpPr>
              <a:spLocks noChangeShapeType="1"/>
            </p:cNvSpPr>
            <p:nvPr/>
          </p:nvSpPr>
          <p:spPr bwMode="auto">
            <a:xfrm flipH="1">
              <a:off x="5227" y="2655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8" name="Line 30"/>
            <p:cNvSpPr>
              <a:spLocks noChangeShapeType="1"/>
            </p:cNvSpPr>
            <p:nvPr/>
          </p:nvSpPr>
          <p:spPr bwMode="auto">
            <a:xfrm>
              <a:off x="553" y="2655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9" name="Line 31"/>
            <p:cNvSpPr>
              <a:spLocks noChangeShapeType="1"/>
            </p:cNvSpPr>
            <p:nvPr/>
          </p:nvSpPr>
          <p:spPr bwMode="auto">
            <a:xfrm flipV="1">
              <a:off x="2431" y="341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0" name="Line 32"/>
            <p:cNvSpPr>
              <a:spLocks noChangeShapeType="1"/>
            </p:cNvSpPr>
            <p:nvPr/>
          </p:nvSpPr>
          <p:spPr bwMode="auto">
            <a:xfrm>
              <a:off x="2431" y="212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1" name="Line 33"/>
            <p:cNvSpPr>
              <a:spLocks noChangeShapeType="1"/>
            </p:cNvSpPr>
            <p:nvPr/>
          </p:nvSpPr>
          <p:spPr bwMode="auto">
            <a:xfrm flipH="1">
              <a:off x="5227" y="2787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2" name="Line 34"/>
            <p:cNvSpPr>
              <a:spLocks noChangeShapeType="1"/>
            </p:cNvSpPr>
            <p:nvPr/>
          </p:nvSpPr>
          <p:spPr bwMode="auto">
            <a:xfrm>
              <a:off x="553" y="2787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3" name="Line 35"/>
            <p:cNvSpPr>
              <a:spLocks noChangeShapeType="1"/>
            </p:cNvSpPr>
            <p:nvPr/>
          </p:nvSpPr>
          <p:spPr bwMode="auto">
            <a:xfrm flipV="1">
              <a:off x="2905" y="341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4" name="Line 36"/>
            <p:cNvSpPr>
              <a:spLocks noChangeShapeType="1"/>
            </p:cNvSpPr>
            <p:nvPr/>
          </p:nvSpPr>
          <p:spPr bwMode="auto">
            <a:xfrm>
              <a:off x="2905" y="212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" name="Line 37"/>
            <p:cNvSpPr>
              <a:spLocks noChangeShapeType="1"/>
            </p:cNvSpPr>
            <p:nvPr/>
          </p:nvSpPr>
          <p:spPr bwMode="auto">
            <a:xfrm flipH="1">
              <a:off x="5227" y="2919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7" name="Line 38"/>
            <p:cNvSpPr>
              <a:spLocks noChangeShapeType="1"/>
            </p:cNvSpPr>
            <p:nvPr/>
          </p:nvSpPr>
          <p:spPr bwMode="auto">
            <a:xfrm>
              <a:off x="553" y="2919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8" name="Line 39"/>
            <p:cNvSpPr>
              <a:spLocks noChangeShapeType="1"/>
            </p:cNvSpPr>
            <p:nvPr/>
          </p:nvSpPr>
          <p:spPr bwMode="auto">
            <a:xfrm flipV="1">
              <a:off x="3373" y="341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9" name="Line 40"/>
            <p:cNvSpPr>
              <a:spLocks noChangeShapeType="1"/>
            </p:cNvSpPr>
            <p:nvPr/>
          </p:nvSpPr>
          <p:spPr bwMode="auto">
            <a:xfrm>
              <a:off x="3373" y="212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0" name="Line 41"/>
            <p:cNvSpPr>
              <a:spLocks noChangeShapeType="1"/>
            </p:cNvSpPr>
            <p:nvPr/>
          </p:nvSpPr>
          <p:spPr bwMode="auto">
            <a:xfrm flipH="1">
              <a:off x="5227" y="3051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1" name="Line 42"/>
            <p:cNvSpPr>
              <a:spLocks noChangeShapeType="1"/>
            </p:cNvSpPr>
            <p:nvPr/>
          </p:nvSpPr>
          <p:spPr bwMode="auto">
            <a:xfrm>
              <a:off x="553" y="3051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2" name="Line 43"/>
            <p:cNvSpPr>
              <a:spLocks noChangeShapeType="1"/>
            </p:cNvSpPr>
            <p:nvPr/>
          </p:nvSpPr>
          <p:spPr bwMode="auto">
            <a:xfrm flipV="1">
              <a:off x="3841" y="341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3" name="Line 44"/>
            <p:cNvSpPr>
              <a:spLocks noChangeShapeType="1"/>
            </p:cNvSpPr>
            <p:nvPr/>
          </p:nvSpPr>
          <p:spPr bwMode="auto">
            <a:xfrm>
              <a:off x="3841" y="212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4" name="Line 45"/>
            <p:cNvSpPr>
              <a:spLocks noChangeShapeType="1"/>
            </p:cNvSpPr>
            <p:nvPr/>
          </p:nvSpPr>
          <p:spPr bwMode="auto">
            <a:xfrm flipH="1">
              <a:off x="5227" y="3183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" name="Line 46"/>
            <p:cNvSpPr>
              <a:spLocks noChangeShapeType="1"/>
            </p:cNvSpPr>
            <p:nvPr/>
          </p:nvSpPr>
          <p:spPr bwMode="auto">
            <a:xfrm>
              <a:off x="553" y="3183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" name="Line 47"/>
            <p:cNvSpPr>
              <a:spLocks noChangeShapeType="1"/>
            </p:cNvSpPr>
            <p:nvPr/>
          </p:nvSpPr>
          <p:spPr bwMode="auto">
            <a:xfrm flipV="1">
              <a:off x="4315" y="341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7" name="Line 48"/>
            <p:cNvSpPr>
              <a:spLocks noChangeShapeType="1"/>
            </p:cNvSpPr>
            <p:nvPr/>
          </p:nvSpPr>
          <p:spPr bwMode="auto">
            <a:xfrm>
              <a:off x="4315" y="212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49"/>
            <p:cNvSpPr>
              <a:spLocks noChangeShapeType="1"/>
            </p:cNvSpPr>
            <p:nvPr/>
          </p:nvSpPr>
          <p:spPr bwMode="auto">
            <a:xfrm flipH="1">
              <a:off x="5227" y="3315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Line 50"/>
            <p:cNvSpPr>
              <a:spLocks noChangeShapeType="1"/>
            </p:cNvSpPr>
            <p:nvPr/>
          </p:nvSpPr>
          <p:spPr bwMode="auto">
            <a:xfrm>
              <a:off x="553" y="3315"/>
              <a:ext cx="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Line 51"/>
            <p:cNvSpPr>
              <a:spLocks noChangeShapeType="1"/>
            </p:cNvSpPr>
            <p:nvPr/>
          </p:nvSpPr>
          <p:spPr bwMode="auto">
            <a:xfrm flipV="1">
              <a:off x="4783" y="341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Line 52"/>
            <p:cNvSpPr>
              <a:spLocks noChangeShapeType="1"/>
            </p:cNvSpPr>
            <p:nvPr/>
          </p:nvSpPr>
          <p:spPr bwMode="auto">
            <a:xfrm>
              <a:off x="4783" y="2127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53"/>
            <p:cNvSpPr>
              <a:spLocks/>
            </p:cNvSpPr>
            <p:nvPr/>
          </p:nvSpPr>
          <p:spPr bwMode="auto">
            <a:xfrm>
              <a:off x="553" y="2739"/>
              <a:ext cx="4704" cy="696"/>
            </a:xfrm>
            <a:custGeom>
              <a:avLst/>
              <a:gdLst>
                <a:gd name="T0" fmla="*/ 72 w 4704"/>
                <a:gd name="T1" fmla="*/ 642 h 696"/>
                <a:gd name="T2" fmla="*/ 144 w 4704"/>
                <a:gd name="T3" fmla="*/ 642 h 696"/>
                <a:gd name="T4" fmla="*/ 222 w 4704"/>
                <a:gd name="T5" fmla="*/ 456 h 696"/>
                <a:gd name="T6" fmla="*/ 294 w 4704"/>
                <a:gd name="T7" fmla="*/ 618 h 696"/>
                <a:gd name="T8" fmla="*/ 366 w 4704"/>
                <a:gd name="T9" fmla="*/ 648 h 696"/>
                <a:gd name="T10" fmla="*/ 444 w 4704"/>
                <a:gd name="T11" fmla="*/ 630 h 696"/>
                <a:gd name="T12" fmla="*/ 516 w 4704"/>
                <a:gd name="T13" fmla="*/ 594 h 696"/>
                <a:gd name="T14" fmla="*/ 594 w 4704"/>
                <a:gd name="T15" fmla="*/ 618 h 696"/>
                <a:gd name="T16" fmla="*/ 666 w 4704"/>
                <a:gd name="T17" fmla="*/ 618 h 696"/>
                <a:gd name="T18" fmla="*/ 738 w 4704"/>
                <a:gd name="T19" fmla="*/ 582 h 696"/>
                <a:gd name="T20" fmla="*/ 816 w 4704"/>
                <a:gd name="T21" fmla="*/ 372 h 696"/>
                <a:gd name="T22" fmla="*/ 888 w 4704"/>
                <a:gd name="T23" fmla="*/ 660 h 696"/>
                <a:gd name="T24" fmla="*/ 960 w 4704"/>
                <a:gd name="T25" fmla="*/ 666 h 696"/>
                <a:gd name="T26" fmla="*/ 1038 w 4704"/>
                <a:gd name="T27" fmla="*/ 504 h 696"/>
                <a:gd name="T28" fmla="*/ 1110 w 4704"/>
                <a:gd name="T29" fmla="*/ 162 h 696"/>
                <a:gd name="T30" fmla="*/ 1188 w 4704"/>
                <a:gd name="T31" fmla="*/ 366 h 696"/>
                <a:gd name="T32" fmla="*/ 1260 w 4704"/>
                <a:gd name="T33" fmla="*/ 546 h 696"/>
                <a:gd name="T34" fmla="*/ 1332 w 4704"/>
                <a:gd name="T35" fmla="*/ 654 h 696"/>
                <a:gd name="T36" fmla="*/ 1410 w 4704"/>
                <a:gd name="T37" fmla="*/ 648 h 696"/>
                <a:gd name="T38" fmla="*/ 1482 w 4704"/>
                <a:gd name="T39" fmla="*/ 648 h 696"/>
                <a:gd name="T40" fmla="*/ 1560 w 4704"/>
                <a:gd name="T41" fmla="*/ 570 h 696"/>
                <a:gd name="T42" fmla="*/ 1632 w 4704"/>
                <a:gd name="T43" fmla="*/ 408 h 696"/>
                <a:gd name="T44" fmla="*/ 1704 w 4704"/>
                <a:gd name="T45" fmla="*/ 174 h 696"/>
                <a:gd name="T46" fmla="*/ 1782 w 4704"/>
                <a:gd name="T47" fmla="*/ 132 h 696"/>
                <a:gd name="T48" fmla="*/ 1854 w 4704"/>
                <a:gd name="T49" fmla="*/ 222 h 696"/>
                <a:gd name="T50" fmla="*/ 1932 w 4704"/>
                <a:gd name="T51" fmla="*/ 318 h 696"/>
                <a:gd name="T52" fmla="*/ 2004 w 4704"/>
                <a:gd name="T53" fmla="*/ 210 h 696"/>
                <a:gd name="T54" fmla="*/ 2076 w 4704"/>
                <a:gd name="T55" fmla="*/ 246 h 696"/>
                <a:gd name="T56" fmla="*/ 2154 w 4704"/>
                <a:gd name="T57" fmla="*/ 504 h 696"/>
                <a:gd name="T58" fmla="*/ 2226 w 4704"/>
                <a:gd name="T59" fmla="*/ 606 h 696"/>
                <a:gd name="T60" fmla="*/ 2304 w 4704"/>
                <a:gd name="T61" fmla="*/ 654 h 696"/>
                <a:gd name="T62" fmla="*/ 2376 w 4704"/>
                <a:gd name="T63" fmla="*/ 660 h 696"/>
                <a:gd name="T64" fmla="*/ 2448 w 4704"/>
                <a:gd name="T65" fmla="*/ 624 h 696"/>
                <a:gd name="T66" fmla="*/ 2526 w 4704"/>
                <a:gd name="T67" fmla="*/ 540 h 696"/>
                <a:gd name="T68" fmla="*/ 2598 w 4704"/>
                <a:gd name="T69" fmla="*/ 366 h 696"/>
                <a:gd name="T70" fmla="*/ 2670 w 4704"/>
                <a:gd name="T71" fmla="*/ 90 h 696"/>
                <a:gd name="T72" fmla="*/ 2748 w 4704"/>
                <a:gd name="T73" fmla="*/ 342 h 696"/>
                <a:gd name="T74" fmla="*/ 2820 w 4704"/>
                <a:gd name="T75" fmla="*/ 252 h 696"/>
                <a:gd name="T76" fmla="*/ 2898 w 4704"/>
                <a:gd name="T77" fmla="*/ 162 h 696"/>
                <a:gd name="T78" fmla="*/ 2970 w 4704"/>
                <a:gd name="T79" fmla="*/ 90 h 696"/>
                <a:gd name="T80" fmla="*/ 3042 w 4704"/>
                <a:gd name="T81" fmla="*/ 348 h 696"/>
                <a:gd name="T82" fmla="*/ 3120 w 4704"/>
                <a:gd name="T83" fmla="*/ 528 h 696"/>
                <a:gd name="T84" fmla="*/ 3192 w 4704"/>
                <a:gd name="T85" fmla="*/ 642 h 696"/>
                <a:gd name="T86" fmla="*/ 3270 w 4704"/>
                <a:gd name="T87" fmla="*/ 636 h 696"/>
                <a:gd name="T88" fmla="*/ 3342 w 4704"/>
                <a:gd name="T89" fmla="*/ 666 h 696"/>
                <a:gd name="T90" fmla="*/ 3414 w 4704"/>
                <a:gd name="T91" fmla="*/ 588 h 696"/>
                <a:gd name="T92" fmla="*/ 3492 w 4704"/>
                <a:gd name="T93" fmla="*/ 426 h 696"/>
                <a:gd name="T94" fmla="*/ 3564 w 4704"/>
                <a:gd name="T95" fmla="*/ 180 h 696"/>
                <a:gd name="T96" fmla="*/ 3642 w 4704"/>
                <a:gd name="T97" fmla="*/ 420 h 696"/>
                <a:gd name="T98" fmla="*/ 3714 w 4704"/>
                <a:gd name="T99" fmla="*/ 636 h 696"/>
                <a:gd name="T100" fmla="*/ 3786 w 4704"/>
                <a:gd name="T101" fmla="*/ 678 h 696"/>
                <a:gd name="T102" fmla="*/ 3864 w 4704"/>
                <a:gd name="T103" fmla="*/ 486 h 696"/>
                <a:gd name="T104" fmla="*/ 3936 w 4704"/>
                <a:gd name="T105" fmla="*/ 528 h 696"/>
                <a:gd name="T106" fmla="*/ 4008 w 4704"/>
                <a:gd name="T107" fmla="*/ 612 h 696"/>
                <a:gd name="T108" fmla="*/ 4086 w 4704"/>
                <a:gd name="T109" fmla="*/ 618 h 696"/>
                <a:gd name="T110" fmla="*/ 4158 w 4704"/>
                <a:gd name="T111" fmla="*/ 606 h 696"/>
                <a:gd name="T112" fmla="*/ 4236 w 4704"/>
                <a:gd name="T113" fmla="*/ 618 h 696"/>
                <a:gd name="T114" fmla="*/ 4308 w 4704"/>
                <a:gd name="T115" fmla="*/ 648 h 696"/>
                <a:gd name="T116" fmla="*/ 4380 w 4704"/>
                <a:gd name="T117" fmla="*/ 630 h 696"/>
                <a:gd name="T118" fmla="*/ 4458 w 4704"/>
                <a:gd name="T119" fmla="*/ 534 h 696"/>
                <a:gd name="T120" fmla="*/ 4530 w 4704"/>
                <a:gd name="T121" fmla="*/ 552 h 696"/>
                <a:gd name="T122" fmla="*/ 4608 w 4704"/>
                <a:gd name="T123" fmla="*/ 684 h 696"/>
                <a:gd name="T124" fmla="*/ 4680 w 4704"/>
                <a:gd name="T125" fmla="*/ 396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704" h="696">
                  <a:moveTo>
                    <a:pt x="0" y="246"/>
                  </a:moveTo>
                  <a:lnTo>
                    <a:pt x="0" y="258"/>
                  </a:lnTo>
                  <a:lnTo>
                    <a:pt x="0" y="264"/>
                  </a:lnTo>
                  <a:lnTo>
                    <a:pt x="0" y="270"/>
                  </a:lnTo>
                  <a:lnTo>
                    <a:pt x="0" y="276"/>
                  </a:lnTo>
                  <a:lnTo>
                    <a:pt x="0" y="282"/>
                  </a:lnTo>
                  <a:lnTo>
                    <a:pt x="6" y="288"/>
                  </a:lnTo>
                  <a:lnTo>
                    <a:pt x="6" y="294"/>
                  </a:lnTo>
                  <a:lnTo>
                    <a:pt x="6" y="306"/>
                  </a:lnTo>
                  <a:lnTo>
                    <a:pt x="6" y="312"/>
                  </a:lnTo>
                  <a:lnTo>
                    <a:pt x="6" y="318"/>
                  </a:lnTo>
                  <a:lnTo>
                    <a:pt x="6" y="324"/>
                  </a:lnTo>
                  <a:lnTo>
                    <a:pt x="12" y="330"/>
                  </a:lnTo>
                  <a:lnTo>
                    <a:pt x="12" y="336"/>
                  </a:lnTo>
                  <a:lnTo>
                    <a:pt x="12" y="342"/>
                  </a:lnTo>
                  <a:lnTo>
                    <a:pt x="12" y="348"/>
                  </a:lnTo>
                  <a:lnTo>
                    <a:pt x="12" y="354"/>
                  </a:lnTo>
                  <a:lnTo>
                    <a:pt x="12" y="366"/>
                  </a:lnTo>
                  <a:lnTo>
                    <a:pt x="12" y="372"/>
                  </a:lnTo>
                  <a:lnTo>
                    <a:pt x="18" y="378"/>
                  </a:lnTo>
                  <a:lnTo>
                    <a:pt x="18" y="384"/>
                  </a:lnTo>
                  <a:lnTo>
                    <a:pt x="18" y="390"/>
                  </a:lnTo>
                  <a:lnTo>
                    <a:pt x="18" y="396"/>
                  </a:lnTo>
                  <a:lnTo>
                    <a:pt x="18" y="402"/>
                  </a:lnTo>
                  <a:lnTo>
                    <a:pt x="18" y="408"/>
                  </a:lnTo>
                  <a:lnTo>
                    <a:pt x="24" y="414"/>
                  </a:lnTo>
                  <a:lnTo>
                    <a:pt x="24" y="420"/>
                  </a:lnTo>
                  <a:lnTo>
                    <a:pt x="24" y="426"/>
                  </a:lnTo>
                  <a:lnTo>
                    <a:pt x="24" y="432"/>
                  </a:lnTo>
                  <a:lnTo>
                    <a:pt x="24" y="438"/>
                  </a:lnTo>
                  <a:lnTo>
                    <a:pt x="24" y="444"/>
                  </a:lnTo>
                  <a:lnTo>
                    <a:pt x="24" y="450"/>
                  </a:lnTo>
                  <a:lnTo>
                    <a:pt x="30" y="456"/>
                  </a:lnTo>
                  <a:lnTo>
                    <a:pt x="30" y="456"/>
                  </a:lnTo>
                  <a:lnTo>
                    <a:pt x="30" y="462"/>
                  </a:lnTo>
                  <a:lnTo>
                    <a:pt x="30" y="468"/>
                  </a:lnTo>
                  <a:lnTo>
                    <a:pt x="30" y="474"/>
                  </a:lnTo>
                  <a:lnTo>
                    <a:pt x="30" y="480"/>
                  </a:lnTo>
                  <a:lnTo>
                    <a:pt x="36" y="486"/>
                  </a:lnTo>
                  <a:lnTo>
                    <a:pt x="36" y="492"/>
                  </a:lnTo>
                  <a:lnTo>
                    <a:pt x="36" y="492"/>
                  </a:lnTo>
                  <a:lnTo>
                    <a:pt x="36" y="498"/>
                  </a:lnTo>
                  <a:lnTo>
                    <a:pt x="36" y="504"/>
                  </a:lnTo>
                  <a:lnTo>
                    <a:pt x="36" y="510"/>
                  </a:lnTo>
                  <a:lnTo>
                    <a:pt x="36" y="516"/>
                  </a:lnTo>
                  <a:lnTo>
                    <a:pt x="42" y="516"/>
                  </a:lnTo>
                  <a:lnTo>
                    <a:pt x="42" y="522"/>
                  </a:lnTo>
                  <a:lnTo>
                    <a:pt x="42" y="528"/>
                  </a:lnTo>
                  <a:lnTo>
                    <a:pt x="42" y="534"/>
                  </a:lnTo>
                  <a:lnTo>
                    <a:pt x="42" y="534"/>
                  </a:lnTo>
                  <a:lnTo>
                    <a:pt x="42" y="540"/>
                  </a:lnTo>
                  <a:lnTo>
                    <a:pt x="48" y="546"/>
                  </a:lnTo>
                  <a:lnTo>
                    <a:pt x="48" y="552"/>
                  </a:lnTo>
                  <a:lnTo>
                    <a:pt x="48" y="552"/>
                  </a:lnTo>
                  <a:lnTo>
                    <a:pt x="48" y="558"/>
                  </a:lnTo>
                  <a:lnTo>
                    <a:pt x="48" y="564"/>
                  </a:lnTo>
                  <a:lnTo>
                    <a:pt x="48" y="564"/>
                  </a:lnTo>
                  <a:lnTo>
                    <a:pt x="48" y="570"/>
                  </a:lnTo>
                  <a:lnTo>
                    <a:pt x="54" y="576"/>
                  </a:lnTo>
                  <a:lnTo>
                    <a:pt x="54" y="576"/>
                  </a:lnTo>
                  <a:lnTo>
                    <a:pt x="54" y="582"/>
                  </a:lnTo>
                  <a:lnTo>
                    <a:pt x="54" y="582"/>
                  </a:lnTo>
                  <a:lnTo>
                    <a:pt x="54" y="588"/>
                  </a:lnTo>
                  <a:lnTo>
                    <a:pt x="54" y="594"/>
                  </a:lnTo>
                  <a:lnTo>
                    <a:pt x="60" y="594"/>
                  </a:lnTo>
                  <a:lnTo>
                    <a:pt x="60" y="600"/>
                  </a:lnTo>
                  <a:lnTo>
                    <a:pt x="60" y="600"/>
                  </a:lnTo>
                  <a:lnTo>
                    <a:pt x="60" y="606"/>
                  </a:lnTo>
                  <a:lnTo>
                    <a:pt x="60" y="606"/>
                  </a:lnTo>
                  <a:lnTo>
                    <a:pt x="60" y="612"/>
                  </a:lnTo>
                  <a:lnTo>
                    <a:pt x="60" y="612"/>
                  </a:lnTo>
                  <a:lnTo>
                    <a:pt x="66" y="618"/>
                  </a:lnTo>
                  <a:lnTo>
                    <a:pt x="66" y="624"/>
                  </a:lnTo>
                  <a:lnTo>
                    <a:pt x="66" y="624"/>
                  </a:lnTo>
                  <a:lnTo>
                    <a:pt x="66" y="624"/>
                  </a:lnTo>
                  <a:lnTo>
                    <a:pt x="66" y="630"/>
                  </a:lnTo>
                  <a:lnTo>
                    <a:pt x="72" y="636"/>
                  </a:lnTo>
                  <a:lnTo>
                    <a:pt x="72" y="636"/>
                  </a:lnTo>
                  <a:lnTo>
                    <a:pt x="72" y="642"/>
                  </a:lnTo>
                  <a:lnTo>
                    <a:pt x="72" y="642"/>
                  </a:lnTo>
                  <a:lnTo>
                    <a:pt x="72" y="648"/>
                  </a:lnTo>
                  <a:lnTo>
                    <a:pt x="72" y="648"/>
                  </a:lnTo>
                  <a:lnTo>
                    <a:pt x="78" y="648"/>
                  </a:lnTo>
                  <a:lnTo>
                    <a:pt x="78" y="654"/>
                  </a:lnTo>
                  <a:lnTo>
                    <a:pt x="78" y="654"/>
                  </a:lnTo>
                  <a:lnTo>
                    <a:pt x="78" y="654"/>
                  </a:lnTo>
                  <a:lnTo>
                    <a:pt x="78" y="660"/>
                  </a:lnTo>
                  <a:lnTo>
                    <a:pt x="78" y="660"/>
                  </a:lnTo>
                  <a:lnTo>
                    <a:pt x="78" y="660"/>
                  </a:lnTo>
                  <a:lnTo>
                    <a:pt x="84" y="666"/>
                  </a:lnTo>
                  <a:lnTo>
                    <a:pt x="84" y="666"/>
                  </a:lnTo>
                  <a:lnTo>
                    <a:pt x="84" y="666"/>
                  </a:lnTo>
                  <a:lnTo>
                    <a:pt x="84" y="672"/>
                  </a:lnTo>
                  <a:lnTo>
                    <a:pt x="84" y="672"/>
                  </a:lnTo>
                  <a:lnTo>
                    <a:pt x="84" y="672"/>
                  </a:lnTo>
                  <a:lnTo>
                    <a:pt x="90" y="672"/>
                  </a:lnTo>
                  <a:lnTo>
                    <a:pt x="90" y="678"/>
                  </a:lnTo>
                  <a:lnTo>
                    <a:pt x="90" y="678"/>
                  </a:lnTo>
                  <a:lnTo>
                    <a:pt x="90" y="678"/>
                  </a:lnTo>
                  <a:lnTo>
                    <a:pt x="90" y="678"/>
                  </a:lnTo>
                  <a:lnTo>
                    <a:pt x="90" y="684"/>
                  </a:lnTo>
                  <a:lnTo>
                    <a:pt x="90" y="684"/>
                  </a:lnTo>
                  <a:lnTo>
                    <a:pt x="96" y="684"/>
                  </a:lnTo>
                  <a:lnTo>
                    <a:pt x="96" y="684"/>
                  </a:lnTo>
                  <a:lnTo>
                    <a:pt x="96" y="684"/>
                  </a:lnTo>
                  <a:lnTo>
                    <a:pt x="96" y="684"/>
                  </a:lnTo>
                  <a:lnTo>
                    <a:pt x="96" y="690"/>
                  </a:lnTo>
                  <a:lnTo>
                    <a:pt x="96" y="690"/>
                  </a:lnTo>
                  <a:lnTo>
                    <a:pt x="102" y="690"/>
                  </a:lnTo>
                  <a:lnTo>
                    <a:pt x="102" y="690"/>
                  </a:lnTo>
                  <a:lnTo>
                    <a:pt x="102" y="690"/>
                  </a:lnTo>
                  <a:lnTo>
                    <a:pt x="102" y="690"/>
                  </a:lnTo>
                  <a:lnTo>
                    <a:pt x="102" y="690"/>
                  </a:lnTo>
                  <a:lnTo>
                    <a:pt x="102" y="690"/>
                  </a:lnTo>
                  <a:lnTo>
                    <a:pt x="102" y="690"/>
                  </a:lnTo>
                  <a:lnTo>
                    <a:pt x="108" y="690"/>
                  </a:lnTo>
                  <a:lnTo>
                    <a:pt x="108" y="690"/>
                  </a:lnTo>
                  <a:lnTo>
                    <a:pt x="108" y="696"/>
                  </a:lnTo>
                  <a:lnTo>
                    <a:pt x="108" y="696"/>
                  </a:lnTo>
                  <a:lnTo>
                    <a:pt x="108" y="696"/>
                  </a:lnTo>
                  <a:lnTo>
                    <a:pt x="108" y="696"/>
                  </a:lnTo>
                  <a:lnTo>
                    <a:pt x="114" y="696"/>
                  </a:lnTo>
                  <a:lnTo>
                    <a:pt x="114" y="696"/>
                  </a:lnTo>
                  <a:lnTo>
                    <a:pt x="114" y="690"/>
                  </a:lnTo>
                  <a:lnTo>
                    <a:pt x="114" y="690"/>
                  </a:lnTo>
                  <a:lnTo>
                    <a:pt x="114" y="690"/>
                  </a:lnTo>
                  <a:lnTo>
                    <a:pt x="114" y="690"/>
                  </a:lnTo>
                  <a:lnTo>
                    <a:pt x="114" y="690"/>
                  </a:lnTo>
                  <a:lnTo>
                    <a:pt x="120" y="690"/>
                  </a:lnTo>
                  <a:lnTo>
                    <a:pt x="120" y="690"/>
                  </a:lnTo>
                  <a:lnTo>
                    <a:pt x="120" y="690"/>
                  </a:lnTo>
                  <a:lnTo>
                    <a:pt x="120" y="690"/>
                  </a:lnTo>
                  <a:lnTo>
                    <a:pt x="120" y="690"/>
                  </a:lnTo>
                  <a:lnTo>
                    <a:pt x="120" y="690"/>
                  </a:lnTo>
                  <a:lnTo>
                    <a:pt x="126" y="684"/>
                  </a:lnTo>
                  <a:lnTo>
                    <a:pt x="126" y="684"/>
                  </a:lnTo>
                  <a:lnTo>
                    <a:pt x="126" y="684"/>
                  </a:lnTo>
                  <a:lnTo>
                    <a:pt x="126" y="684"/>
                  </a:lnTo>
                  <a:lnTo>
                    <a:pt x="126" y="684"/>
                  </a:lnTo>
                  <a:lnTo>
                    <a:pt x="126" y="678"/>
                  </a:lnTo>
                  <a:lnTo>
                    <a:pt x="132" y="678"/>
                  </a:lnTo>
                  <a:lnTo>
                    <a:pt x="132" y="678"/>
                  </a:lnTo>
                  <a:lnTo>
                    <a:pt x="132" y="678"/>
                  </a:lnTo>
                  <a:lnTo>
                    <a:pt x="132" y="672"/>
                  </a:lnTo>
                  <a:lnTo>
                    <a:pt x="132" y="672"/>
                  </a:lnTo>
                  <a:lnTo>
                    <a:pt x="132" y="672"/>
                  </a:lnTo>
                  <a:lnTo>
                    <a:pt x="132" y="666"/>
                  </a:lnTo>
                  <a:lnTo>
                    <a:pt x="138" y="666"/>
                  </a:lnTo>
                  <a:lnTo>
                    <a:pt x="138" y="666"/>
                  </a:lnTo>
                  <a:lnTo>
                    <a:pt x="138" y="660"/>
                  </a:lnTo>
                  <a:lnTo>
                    <a:pt x="138" y="660"/>
                  </a:lnTo>
                  <a:lnTo>
                    <a:pt x="138" y="660"/>
                  </a:lnTo>
                  <a:lnTo>
                    <a:pt x="138" y="654"/>
                  </a:lnTo>
                  <a:lnTo>
                    <a:pt x="144" y="654"/>
                  </a:lnTo>
                  <a:lnTo>
                    <a:pt x="144" y="648"/>
                  </a:lnTo>
                  <a:lnTo>
                    <a:pt x="144" y="648"/>
                  </a:lnTo>
                  <a:lnTo>
                    <a:pt x="144" y="648"/>
                  </a:lnTo>
                  <a:lnTo>
                    <a:pt x="144" y="642"/>
                  </a:lnTo>
                  <a:lnTo>
                    <a:pt x="144" y="636"/>
                  </a:lnTo>
                  <a:lnTo>
                    <a:pt x="150" y="636"/>
                  </a:lnTo>
                  <a:lnTo>
                    <a:pt x="150" y="630"/>
                  </a:lnTo>
                  <a:lnTo>
                    <a:pt x="150" y="630"/>
                  </a:lnTo>
                  <a:lnTo>
                    <a:pt x="150" y="624"/>
                  </a:lnTo>
                  <a:lnTo>
                    <a:pt x="150" y="618"/>
                  </a:lnTo>
                  <a:lnTo>
                    <a:pt x="150" y="618"/>
                  </a:lnTo>
                  <a:lnTo>
                    <a:pt x="156" y="612"/>
                  </a:lnTo>
                  <a:lnTo>
                    <a:pt x="156" y="612"/>
                  </a:lnTo>
                  <a:lnTo>
                    <a:pt x="156" y="606"/>
                  </a:lnTo>
                  <a:lnTo>
                    <a:pt x="156" y="600"/>
                  </a:lnTo>
                  <a:lnTo>
                    <a:pt x="156" y="600"/>
                  </a:lnTo>
                  <a:lnTo>
                    <a:pt x="156" y="594"/>
                  </a:lnTo>
                  <a:lnTo>
                    <a:pt x="156" y="588"/>
                  </a:lnTo>
                  <a:lnTo>
                    <a:pt x="162" y="588"/>
                  </a:lnTo>
                  <a:lnTo>
                    <a:pt x="162" y="582"/>
                  </a:lnTo>
                  <a:lnTo>
                    <a:pt x="162" y="576"/>
                  </a:lnTo>
                  <a:lnTo>
                    <a:pt x="162" y="576"/>
                  </a:lnTo>
                  <a:lnTo>
                    <a:pt x="162" y="570"/>
                  </a:lnTo>
                  <a:lnTo>
                    <a:pt x="162" y="564"/>
                  </a:lnTo>
                  <a:lnTo>
                    <a:pt x="168" y="564"/>
                  </a:lnTo>
                  <a:lnTo>
                    <a:pt x="168" y="558"/>
                  </a:lnTo>
                  <a:lnTo>
                    <a:pt x="168" y="552"/>
                  </a:lnTo>
                  <a:lnTo>
                    <a:pt x="168" y="546"/>
                  </a:lnTo>
                  <a:lnTo>
                    <a:pt x="168" y="540"/>
                  </a:lnTo>
                  <a:lnTo>
                    <a:pt x="168" y="540"/>
                  </a:lnTo>
                  <a:lnTo>
                    <a:pt x="168" y="534"/>
                  </a:lnTo>
                  <a:lnTo>
                    <a:pt x="174" y="528"/>
                  </a:lnTo>
                  <a:lnTo>
                    <a:pt x="174" y="522"/>
                  </a:lnTo>
                  <a:lnTo>
                    <a:pt x="174" y="516"/>
                  </a:lnTo>
                  <a:lnTo>
                    <a:pt x="174" y="510"/>
                  </a:lnTo>
                  <a:lnTo>
                    <a:pt x="174" y="504"/>
                  </a:lnTo>
                  <a:lnTo>
                    <a:pt x="174" y="504"/>
                  </a:lnTo>
                  <a:lnTo>
                    <a:pt x="180" y="498"/>
                  </a:lnTo>
                  <a:lnTo>
                    <a:pt x="180" y="492"/>
                  </a:lnTo>
                  <a:lnTo>
                    <a:pt x="180" y="486"/>
                  </a:lnTo>
                  <a:lnTo>
                    <a:pt x="180" y="480"/>
                  </a:lnTo>
                  <a:lnTo>
                    <a:pt x="180" y="474"/>
                  </a:lnTo>
                  <a:lnTo>
                    <a:pt x="180" y="468"/>
                  </a:lnTo>
                  <a:lnTo>
                    <a:pt x="180" y="462"/>
                  </a:lnTo>
                  <a:lnTo>
                    <a:pt x="186" y="450"/>
                  </a:lnTo>
                  <a:lnTo>
                    <a:pt x="186" y="450"/>
                  </a:lnTo>
                  <a:lnTo>
                    <a:pt x="186" y="444"/>
                  </a:lnTo>
                  <a:lnTo>
                    <a:pt x="186" y="438"/>
                  </a:lnTo>
                  <a:lnTo>
                    <a:pt x="186" y="432"/>
                  </a:lnTo>
                  <a:lnTo>
                    <a:pt x="186" y="420"/>
                  </a:lnTo>
                  <a:lnTo>
                    <a:pt x="192" y="414"/>
                  </a:lnTo>
                  <a:lnTo>
                    <a:pt x="192" y="408"/>
                  </a:lnTo>
                  <a:lnTo>
                    <a:pt x="192" y="402"/>
                  </a:lnTo>
                  <a:lnTo>
                    <a:pt x="192" y="396"/>
                  </a:lnTo>
                  <a:lnTo>
                    <a:pt x="192" y="390"/>
                  </a:lnTo>
                  <a:lnTo>
                    <a:pt x="192" y="384"/>
                  </a:lnTo>
                  <a:lnTo>
                    <a:pt x="198" y="372"/>
                  </a:lnTo>
                  <a:lnTo>
                    <a:pt x="198" y="372"/>
                  </a:lnTo>
                  <a:lnTo>
                    <a:pt x="198" y="372"/>
                  </a:lnTo>
                  <a:lnTo>
                    <a:pt x="198" y="372"/>
                  </a:lnTo>
                  <a:lnTo>
                    <a:pt x="198" y="378"/>
                  </a:lnTo>
                  <a:lnTo>
                    <a:pt x="198" y="384"/>
                  </a:lnTo>
                  <a:lnTo>
                    <a:pt x="198" y="384"/>
                  </a:lnTo>
                  <a:lnTo>
                    <a:pt x="204" y="390"/>
                  </a:lnTo>
                  <a:lnTo>
                    <a:pt x="204" y="396"/>
                  </a:lnTo>
                  <a:lnTo>
                    <a:pt x="204" y="396"/>
                  </a:lnTo>
                  <a:lnTo>
                    <a:pt x="204" y="402"/>
                  </a:lnTo>
                  <a:lnTo>
                    <a:pt x="204" y="408"/>
                  </a:lnTo>
                  <a:lnTo>
                    <a:pt x="204" y="408"/>
                  </a:lnTo>
                  <a:lnTo>
                    <a:pt x="210" y="414"/>
                  </a:lnTo>
                  <a:lnTo>
                    <a:pt x="210" y="414"/>
                  </a:lnTo>
                  <a:lnTo>
                    <a:pt x="210" y="420"/>
                  </a:lnTo>
                  <a:lnTo>
                    <a:pt x="210" y="426"/>
                  </a:lnTo>
                  <a:lnTo>
                    <a:pt x="210" y="426"/>
                  </a:lnTo>
                  <a:lnTo>
                    <a:pt x="210" y="432"/>
                  </a:lnTo>
                  <a:lnTo>
                    <a:pt x="210" y="432"/>
                  </a:lnTo>
                  <a:lnTo>
                    <a:pt x="216" y="438"/>
                  </a:lnTo>
                  <a:lnTo>
                    <a:pt x="216" y="438"/>
                  </a:lnTo>
                  <a:lnTo>
                    <a:pt x="216" y="444"/>
                  </a:lnTo>
                  <a:lnTo>
                    <a:pt x="216" y="450"/>
                  </a:lnTo>
                  <a:lnTo>
                    <a:pt x="216" y="450"/>
                  </a:lnTo>
                  <a:lnTo>
                    <a:pt x="216" y="456"/>
                  </a:lnTo>
                  <a:lnTo>
                    <a:pt x="222" y="456"/>
                  </a:lnTo>
                  <a:lnTo>
                    <a:pt x="222" y="462"/>
                  </a:lnTo>
                  <a:lnTo>
                    <a:pt x="222" y="462"/>
                  </a:lnTo>
                  <a:lnTo>
                    <a:pt x="222" y="468"/>
                  </a:lnTo>
                  <a:lnTo>
                    <a:pt x="222" y="474"/>
                  </a:lnTo>
                  <a:lnTo>
                    <a:pt x="222" y="474"/>
                  </a:lnTo>
                  <a:lnTo>
                    <a:pt x="228" y="480"/>
                  </a:lnTo>
                  <a:lnTo>
                    <a:pt x="228" y="486"/>
                  </a:lnTo>
                  <a:lnTo>
                    <a:pt x="228" y="486"/>
                  </a:lnTo>
                  <a:lnTo>
                    <a:pt x="228" y="492"/>
                  </a:lnTo>
                  <a:lnTo>
                    <a:pt x="228" y="492"/>
                  </a:lnTo>
                  <a:lnTo>
                    <a:pt x="228" y="498"/>
                  </a:lnTo>
                  <a:lnTo>
                    <a:pt x="234" y="498"/>
                  </a:lnTo>
                  <a:lnTo>
                    <a:pt x="234" y="504"/>
                  </a:lnTo>
                  <a:lnTo>
                    <a:pt x="234" y="504"/>
                  </a:lnTo>
                  <a:lnTo>
                    <a:pt x="234" y="510"/>
                  </a:lnTo>
                  <a:lnTo>
                    <a:pt x="234" y="510"/>
                  </a:lnTo>
                  <a:lnTo>
                    <a:pt x="234" y="516"/>
                  </a:lnTo>
                  <a:lnTo>
                    <a:pt x="234" y="516"/>
                  </a:lnTo>
                  <a:lnTo>
                    <a:pt x="240" y="522"/>
                  </a:lnTo>
                  <a:lnTo>
                    <a:pt x="240" y="522"/>
                  </a:lnTo>
                  <a:lnTo>
                    <a:pt x="240" y="528"/>
                  </a:lnTo>
                  <a:lnTo>
                    <a:pt x="240" y="528"/>
                  </a:lnTo>
                  <a:lnTo>
                    <a:pt x="240" y="534"/>
                  </a:lnTo>
                  <a:lnTo>
                    <a:pt x="240" y="534"/>
                  </a:lnTo>
                  <a:lnTo>
                    <a:pt x="246" y="540"/>
                  </a:lnTo>
                  <a:lnTo>
                    <a:pt x="246" y="540"/>
                  </a:lnTo>
                  <a:lnTo>
                    <a:pt x="246" y="540"/>
                  </a:lnTo>
                  <a:lnTo>
                    <a:pt x="246" y="546"/>
                  </a:lnTo>
                  <a:lnTo>
                    <a:pt x="246" y="546"/>
                  </a:lnTo>
                  <a:lnTo>
                    <a:pt x="246" y="552"/>
                  </a:lnTo>
                  <a:lnTo>
                    <a:pt x="246" y="552"/>
                  </a:lnTo>
                  <a:lnTo>
                    <a:pt x="252" y="558"/>
                  </a:lnTo>
                  <a:lnTo>
                    <a:pt x="252" y="558"/>
                  </a:lnTo>
                  <a:lnTo>
                    <a:pt x="252" y="564"/>
                  </a:lnTo>
                  <a:lnTo>
                    <a:pt x="252" y="564"/>
                  </a:lnTo>
                  <a:lnTo>
                    <a:pt x="252" y="564"/>
                  </a:lnTo>
                  <a:lnTo>
                    <a:pt x="252" y="570"/>
                  </a:lnTo>
                  <a:lnTo>
                    <a:pt x="252" y="570"/>
                  </a:lnTo>
                  <a:lnTo>
                    <a:pt x="258" y="576"/>
                  </a:lnTo>
                  <a:lnTo>
                    <a:pt x="258" y="576"/>
                  </a:lnTo>
                  <a:lnTo>
                    <a:pt x="258" y="576"/>
                  </a:lnTo>
                  <a:lnTo>
                    <a:pt x="258" y="582"/>
                  </a:lnTo>
                  <a:lnTo>
                    <a:pt x="258" y="582"/>
                  </a:lnTo>
                  <a:lnTo>
                    <a:pt x="258" y="582"/>
                  </a:lnTo>
                  <a:lnTo>
                    <a:pt x="264" y="588"/>
                  </a:lnTo>
                  <a:lnTo>
                    <a:pt x="264" y="588"/>
                  </a:lnTo>
                  <a:lnTo>
                    <a:pt x="264" y="594"/>
                  </a:lnTo>
                  <a:lnTo>
                    <a:pt x="264" y="594"/>
                  </a:lnTo>
                  <a:lnTo>
                    <a:pt x="264" y="594"/>
                  </a:lnTo>
                  <a:lnTo>
                    <a:pt x="264" y="594"/>
                  </a:lnTo>
                  <a:lnTo>
                    <a:pt x="270" y="600"/>
                  </a:lnTo>
                  <a:lnTo>
                    <a:pt x="270" y="600"/>
                  </a:lnTo>
                  <a:lnTo>
                    <a:pt x="270" y="600"/>
                  </a:lnTo>
                  <a:lnTo>
                    <a:pt x="270" y="600"/>
                  </a:lnTo>
                  <a:lnTo>
                    <a:pt x="270" y="600"/>
                  </a:lnTo>
                  <a:lnTo>
                    <a:pt x="270" y="606"/>
                  </a:lnTo>
                  <a:lnTo>
                    <a:pt x="270" y="606"/>
                  </a:lnTo>
                  <a:lnTo>
                    <a:pt x="276" y="606"/>
                  </a:lnTo>
                  <a:lnTo>
                    <a:pt x="276" y="606"/>
                  </a:lnTo>
                  <a:lnTo>
                    <a:pt x="276" y="606"/>
                  </a:lnTo>
                  <a:lnTo>
                    <a:pt x="276" y="606"/>
                  </a:lnTo>
                  <a:lnTo>
                    <a:pt x="276" y="606"/>
                  </a:lnTo>
                  <a:lnTo>
                    <a:pt x="276" y="606"/>
                  </a:lnTo>
                  <a:lnTo>
                    <a:pt x="282" y="612"/>
                  </a:lnTo>
                  <a:lnTo>
                    <a:pt x="282" y="612"/>
                  </a:lnTo>
                  <a:lnTo>
                    <a:pt x="282" y="612"/>
                  </a:lnTo>
                  <a:lnTo>
                    <a:pt x="282" y="612"/>
                  </a:lnTo>
                  <a:lnTo>
                    <a:pt x="282" y="612"/>
                  </a:lnTo>
                  <a:lnTo>
                    <a:pt x="282" y="612"/>
                  </a:lnTo>
                  <a:lnTo>
                    <a:pt x="282" y="612"/>
                  </a:lnTo>
                  <a:lnTo>
                    <a:pt x="288" y="612"/>
                  </a:lnTo>
                  <a:lnTo>
                    <a:pt x="288" y="612"/>
                  </a:lnTo>
                  <a:lnTo>
                    <a:pt x="288" y="618"/>
                  </a:lnTo>
                  <a:lnTo>
                    <a:pt x="288" y="618"/>
                  </a:lnTo>
                  <a:lnTo>
                    <a:pt x="288" y="618"/>
                  </a:lnTo>
                  <a:lnTo>
                    <a:pt x="294" y="618"/>
                  </a:lnTo>
                  <a:lnTo>
                    <a:pt x="294" y="618"/>
                  </a:lnTo>
                  <a:lnTo>
                    <a:pt x="294" y="618"/>
                  </a:lnTo>
                  <a:lnTo>
                    <a:pt x="294" y="618"/>
                  </a:lnTo>
                  <a:lnTo>
                    <a:pt x="294" y="618"/>
                  </a:lnTo>
                  <a:lnTo>
                    <a:pt x="294" y="624"/>
                  </a:lnTo>
                  <a:lnTo>
                    <a:pt x="300" y="624"/>
                  </a:lnTo>
                  <a:lnTo>
                    <a:pt x="300" y="624"/>
                  </a:lnTo>
                  <a:lnTo>
                    <a:pt x="300" y="624"/>
                  </a:lnTo>
                  <a:lnTo>
                    <a:pt x="300" y="624"/>
                  </a:lnTo>
                  <a:lnTo>
                    <a:pt x="300" y="624"/>
                  </a:lnTo>
                  <a:lnTo>
                    <a:pt x="300" y="624"/>
                  </a:lnTo>
                  <a:lnTo>
                    <a:pt x="300" y="624"/>
                  </a:lnTo>
                  <a:lnTo>
                    <a:pt x="306" y="624"/>
                  </a:lnTo>
                  <a:lnTo>
                    <a:pt x="306" y="624"/>
                  </a:lnTo>
                  <a:lnTo>
                    <a:pt x="306" y="624"/>
                  </a:lnTo>
                  <a:lnTo>
                    <a:pt x="306" y="630"/>
                  </a:lnTo>
                  <a:lnTo>
                    <a:pt x="306" y="630"/>
                  </a:lnTo>
                  <a:lnTo>
                    <a:pt x="306" y="630"/>
                  </a:lnTo>
                  <a:lnTo>
                    <a:pt x="312" y="630"/>
                  </a:lnTo>
                  <a:lnTo>
                    <a:pt x="312" y="630"/>
                  </a:lnTo>
                  <a:lnTo>
                    <a:pt x="312" y="630"/>
                  </a:lnTo>
                  <a:lnTo>
                    <a:pt x="312" y="630"/>
                  </a:lnTo>
                  <a:lnTo>
                    <a:pt x="312" y="630"/>
                  </a:lnTo>
                  <a:lnTo>
                    <a:pt x="312" y="630"/>
                  </a:lnTo>
                  <a:lnTo>
                    <a:pt x="312" y="630"/>
                  </a:lnTo>
                  <a:lnTo>
                    <a:pt x="318" y="630"/>
                  </a:lnTo>
                  <a:lnTo>
                    <a:pt x="318" y="630"/>
                  </a:lnTo>
                  <a:lnTo>
                    <a:pt x="318" y="636"/>
                  </a:lnTo>
                  <a:lnTo>
                    <a:pt x="318" y="636"/>
                  </a:lnTo>
                  <a:lnTo>
                    <a:pt x="318" y="636"/>
                  </a:lnTo>
                  <a:lnTo>
                    <a:pt x="318" y="636"/>
                  </a:lnTo>
                  <a:lnTo>
                    <a:pt x="324" y="636"/>
                  </a:lnTo>
                  <a:lnTo>
                    <a:pt x="324" y="636"/>
                  </a:lnTo>
                  <a:lnTo>
                    <a:pt x="324" y="636"/>
                  </a:lnTo>
                  <a:lnTo>
                    <a:pt x="324" y="636"/>
                  </a:lnTo>
                  <a:lnTo>
                    <a:pt x="324" y="636"/>
                  </a:lnTo>
                  <a:lnTo>
                    <a:pt x="324" y="636"/>
                  </a:lnTo>
                  <a:lnTo>
                    <a:pt x="330" y="636"/>
                  </a:lnTo>
                  <a:lnTo>
                    <a:pt x="330" y="636"/>
                  </a:lnTo>
                  <a:lnTo>
                    <a:pt x="330" y="636"/>
                  </a:lnTo>
                  <a:lnTo>
                    <a:pt x="330" y="636"/>
                  </a:lnTo>
                  <a:lnTo>
                    <a:pt x="330" y="642"/>
                  </a:lnTo>
                  <a:lnTo>
                    <a:pt x="330" y="642"/>
                  </a:lnTo>
                  <a:lnTo>
                    <a:pt x="330" y="642"/>
                  </a:lnTo>
                  <a:lnTo>
                    <a:pt x="336" y="642"/>
                  </a:lnTo>
                  <a:lnTo>
                    <a:pt x="336" y="642"/>
                  </a:lnTo>
                  <a:lnTo>
                    <a:pt x="336" y="642"/>
                  </a:lnTo>
                  <a:lnTo>
                    <a:pt x="336" y="642"/>
                  </a:lnTo>
                  <a:lnTo>
                    <a:pt x="336" y="642"/>
                  </a:lnTo>
                  <a:lnTo>
                    <a:pt x="336" y="642"/>
                  </a:lnTo>
                  <a:lnTo>
                    <a:pt x="342" y="642"/>
                  </a:lnTo>
                  <a:lnTo>
                    <a:pt x="342" y="642"/>
                  </a:lnTo>
                  <a:lnTo>
                    <a:pt x="342" y="642"/>
                  </a:lnTo>
                  <a:lnTo>
                    <a:pt x="342" y="642"/>
                  </a:lnTo>
                  <a:lnTo>
                    <a:pt x="342" y="642"/>
                  </a:lnTo>
                  <a:lnTo>
                    <a:pt x="342" y="642"/>
                  </a:lnTo>
                  <a:lnTo>
                    <a:pt x="342" y="642"/>
                  </a:lnTo>
                  <a:lnTo>
                    <a:pt x="348" y="642"/>
                  </a:lnTo>
                  <a:lnTo>
                    <a:pt x="348" y="642"/>
                  </a:lnTo>
                  <a:lnTo>
                    <a:pt x="348" y="642"/>
                  </a:lnTo>
                  <a:lnTo>
                    <a:pt x="348" y="642"/>
                  </a:lnTo>
                  <a:lnTo>
                    <a:pt x="348" y="642"/>
                  </a:lnTo>
                  <a:lnTo>
                    <a:pt x="348" y="648"/>
                  </a:lnTo>
                  <a:lnTo>
                    <a:pt x="354" y="648"/>
                  </a:lnTo>
                  <a:lnTo>
                    <a:pt x="354" y="648"/>
                  </a:lnTo>
                  <a:lnTo>
                    <a:pt x="354" y="648"/>
                  </a:lnTo>
                  <a:lnTo>
                    <a:pt x="354" y="648"/>
                  </a:lnTo>
                  <a:lnTo>
                    <a:pt x="354" y="648"/>
                  </a:lnTo>
                  <a:lnTo>
                    <a:pt x="354" y="648"/>
                  </a:lnTo>
                  <a:lnTo>
                    <a:pt x="354" y="648"/>
                  </a:lnTo>
                  <a:lnTo>
                    <a:pt x="360" y="648"/>
                  </a:lnTo>
                  <a:lnTo>
                    <a:pt x="360" y="648"/>
                  </a:lnTo>
                  <a:lnTo>
                    <a:pt x="360" y="648"/>
                  </a:lnTo>
                  <a:lnTo>
                    <a:pt x="360" y="648"/>
                  </a:lnTo>
                  <a:lnTo>
                    <a:pt x="360" y="648"/>
                  </a:lnTo>
                  <a:lnTo>
                    <a:pt x="360" y="648"/>
                  </a:lnTo>
                  <a:lnTo>
                    <a:pt x="366" y="648"/>
                  </a:lnTo>
                  <a:lnTo>
                    <a:pt x="366" y="648"/>
                  </a:lnTo>
                  <a:lnTo>
                    <a:pt x="366" y="648"/>
                  </a:lnTo>
                  <a:lnTo>
                    <a:pt x="366" y="648"/>
                  </a:lnTo>
                  <a:lnTo>
                    <a:pt x="366" y="648"/>
                  </a:lnTo>
                  <a:lnTo>
                    <a:pt x="366" y="648"/>
                  </a:lnTo>
                  <a:lnTo>
                    <a:pt x="372" y="648"/>
                  </a:lnTo>
                  <a:lnTo>
                    <a:pt x="372" y="648"/>
                  </a:lnTo>
                  <a:lnTo>
                    <a:pt x="372" y="648"/>
                  </a:lnTo>
                  <a:lnTo>
                    <a:pt x="372" y="648"/>
                  </a:lnTo>
                  <a:lnTo>
                    <a:pt x="372" y="648"/>
                  </a:lnTo>
                  <a:lnTo>
                    <a:pt x="372" y="648"/>
                  </a:lnTo>
                  <a:lnTo>
                    <a:pt x="372" y="648"/>
                  </a:lnTo>
                  <a:lnTo>
                    <a:pt x="378" y="648"/>
                  </a:lnTo>
                  <a:lnTo>
                    <a:pt x="378" y="648"/>
                  </a:lnTo>
                  <a:lnTo>
                    <a:pt x="378" y="648"/>
                  </a:lnTo>
                  <a:lnTo>
                    <a:pt x="378" y="648"/>
                  </a:lnTo>
                  <a:lnTo>
                    <a:pt x="378" y="648"/>
                  </a:lnTo>
                  <a:lnTo>
                    <a:pt x="378" y="648"/>
                  </a:lnTo>
                  <a:lnTo>
                    <a:pt x="384" y="648"/>
                  </a:lnTo>
                  <a:lnTo>
                    <a:pt x="384" y="648"/>
                  </a:lnTo>
                  <a:lnTo>
                    <a:pt x="384" y="648"/>
                  </a:lnTo>
                  <a:lnTo>
                    <a:pt x="384" y="648"/>
                  </a:lnTo>
                  <a:lnTo>
                    <a:pt x="384" y="648"/>
                  </a:lnTo>
                  <a:lnTo>
                    <a:pt x="384" y="648"/>
                  </a:lnTo>
                  <a:lnTo>
                    <a:pt x="384" y="648"/>
                  </a:lnTo>
                  <a:lnTo>
                    <a:pt x="390" y="648"/>
                  </a:lnTo>
                  <a:lnTo>
                    <a:pt x="390" y="648"/>
                  </a:lnTo>
                  <a:lnTo>
                    <a:pt x="390" y="648"/>
                  </a:lnTo>
                  <a:lnTo>
                    <a:pt x="390" y="648"/>
                  </a:lnTo>
                  <a:lnTo>
                    <a:pt x="390" y="648"/>
                  </a:lnTo>
                  <a:lnTo>
                    <a:pt x="390" y="648"/>
                  </a:lnTo>
                  <a:lnTo>
                    <a:pt x="396" y="648"/>
                  </a:lnTo>
                  <a:lnTo>
                    <a:pt x="396" y="648"/>
                  </a:lnTo>
                  <a:lnTo>
                    <a:pt x="396" y="648"/>
                  </a:lnTo>
                  <a:lnTo>
                    <a:pt x="396" y="648"/>
                  </a:lnTo>
                  <a:lnTo>
                    <a:pt x="396" y="648"/>
                  </a:lnTo>
                  <a:lnTo>
                    <a:pt x="396" y="648"/>
                  </a:lnTo>
                  <a:lnTo>
                    <a:pt x="402" y="648"/>
                  </a:lnTo>
                  <a:lnTo>
                    <a:pt x="402" y="648"/>
                  </a:lnTo>
                  <a:lnTo>
                    <a:pt x="402" y="648"/>
                  </a:lnTo>
                  <a:lnTo>
                    <a:pt x="402" y="648"/>
                  </a:lnTo>
                  <a:lnTo>
                    <a:pt x="402" y="648"/>
                  </a:lnTo>
                  <a:lnTo>
                    <a:pt x="402" y="648"/>
                  </a:lnTo>
                  <a:lnTo>
                    <a:pt x="408" y="648"/>
                  </a:lnTo>
                  <a:lnTo>
                    <a:pt x="408" y="648"/>
                  </a:lnTo>
                  <a:lnTo>
                    <a:pt x="408" y="648"/>
                  </a:lnTo>
                  <a:lnTo>
                    <a:pt x="408" y="642"/>
                  </a:lnTo>
                  <a:lnTo>
                    <a:pt x="408" y="642"/>
                  </a:lnTo>
                  <a:lnTo>
                    <a:pt x="408" y="642"/>
                  </a:lnTo>
                  <a:lnTo>
                    <a:pt x="408" y="642"/>
                  </a:lnTo>
                  <a:lnTo>
                    <a:pt x="414" y="642"/>
                  </a:lnTo>
                  <a:lnTo>
                    <a:pt x="414" y="642"/>
                  </a:lnTo>
                  <a:lnTo>
                    <a:pt x="414" y="642"/>
                  </a:lnTo>
                  <a:lnTo>
                    <a:pt x="414" y="642"/>
                  </a:lnTo>
                  <a:lnTo>
                    <a:pt x="414" y="642"/>
                  </a:lnTo>
                  <a:lnTo>
                    <a:pt x="414" y="642"/>
                  </a:lnTo>
                  <a:lnTo>
                    <a:pt x="420" y="642"/>
                  </a:lnTo>
                  <a:lnTo>
                    <a:pt x="420" y="642"/>
                  </a:lnTo>
                  <a:lnTo>
                    <a:pt x="420" y="642"/>
                  </a:lnTo>
                  <a:lnTo>
                    <a:pt x="420" y="642"/>
                  </a:lnTo>
                  <a:lnTo>
                    <a:pt x="420" y="642"/>
                  </a:lnTo>
                  <a:lnTo>
                    <a:pt x="420" y="642"/>
                  </a:lnTo>
                  <a:lnTo>
                    <a:pt x="426" y="642"/>
                  </a:lnTo>
                  <a:lnTo>
                    <a:pt x="426" y="642"/>
                  </a:lnTo>
                  <a:lnTo>
                    <a:pt x="426" y="642"/>
                  </a:lnTo>
                  <a:lnTo>
                    <a:pt x="426" y="642"/>
                  </a:lnTo>
                  <a:lnTo>
                    <a:pt x="426" y="642"/>
                  </a:lnTo>
                  <a:lnTo>
                    <a:pt x="426" y="642"/>
                  </a:lnTo>
                  <a:lnTo>
                    <a:pt x="426" y="636"/>
                  </a:lnTo>
                  <a:lnTo>
                    <a:pt x="432" y="636"/>
                  </a:lnTo>
                  <a:lnTo>
                    <a:pt x="432" y="636"/>
                  </a:lnTo>
                  <a:lnTo>
                    <a:pt x="432" y="636"/>
                  </a:lnTo>
                  <a:lnTo>
                    <a:pt x="432" y="636"/>
                  </a:lnTo>
                  <a:lnTo>
                    <a:pt x="432" y="636"/>
                  </a:lnTo>
                  <a:lnTo>
                    <a:pt x="432" y="636"/>
                  </a:lnTo>
                  <a:lnTo>
                    <a:pt x="438" y="636"/>
                  </a:lnTo>
                  <a:lnTo>
                    <a:pt x="438" y="636"/>
                  </a:lnTo>
                  <a:lnTo>
                    <a:pt x="438" y="636"/>
                  </a:lnTo>
                  <a:lnTo>
                    <a:pt x="438" y="636"/>
                  </a:lnTo>
                  <a:lnTo>
                    <a:pt x="438" y="636"/>
                  </a:lnTo>
                  <a:lnTo>
                    <a:pt x="438" y="636"/>
                  </a:lnTo>
                  <a:lnTo>
                    <a:pt x="438" y="636"/>
                  </a:lnTo>
                  <a:lnTo>
                    <a:pt x="444" y="630"/>
                  </a:lnTo>
                  <a:lnTo>
                    <a:pt x="444" y="630"/>
                  </a:lnTo>
                  <a:lnTo>
                    <a:pt x="444" y="630"/>
                  </a:lnTo>
                  <a:lnTo>
                    <a:pt x="444" y="630"/>
                  </a:lnTo>
                  <a:lnTo>
                    <a:pt x="444" y="630"/>
                  </a:lnTo>
                  <a:lnTo>
                    <a:pt x="444" y="630"/>
                  </a:lnTo>
                  <a:lnTo>
                    <a:pt x="450" y="630"/>
                  </a:lnTo>
                  <a:lnTo>
                    <a:pt x="450" y="630"/>
                  </a:lnTo>
                  <a:lnTo>
                    <a:pt x="450" y="630"/>
                  </a:lnTo>
                  <a:lnTo>
                    <a:pt x="450" y="630"/>
                  </a:lnTo>
                  <a:lnTo>
                    <a:pt x="450" y="630"/>
                  </a:lnTo>
                  <a:lnTo>
                    <a:pt x="450" y="630"/>
                  </a:lnTo>
                  <a:lnTo>
                    <a:pt x="456" y="624"/>
                  </a:lnTo>
                  <a:lnTo>
                    <a:pt x="456" y="624"/>
                  </a:lnTo>
                  <a:lnTo>
                    <a:pt x="456" y="624"/>
                  </a:lnTo>
                  <a:lnTo>
                    <a:pt x="456" y="624"/>
                  </a:lnTo>
                  <a:lnTo>
                    <a:pt x="456" y="624"/>
                  </a:lnTo>
                  <a:lnTo>
                    <a:pt x="456" y="624"/>
                  </a:lnTo>
                  <a:lnTo>
                    <a:pt x="456" y="624"/>
                  </a:lnTo>
                  <a:lnTo>
                    <a:pt x="462" y="624"/>
                  </a:lnTo>
                  <a:lnTo>
                    <a:pt x="462" y="624"/>
                  </a:lnTo>
                  <a:lnTo>
                    <a:pt x="462" y="624"/>
                  </a:lnTo>
                  <a:lnTo>
                    <a:pt x="462" y="624"/>
                  </a:lnTo>
                  <a:lnTo>
                    <a:pt x="462" y="618"/>
                  </a:lnTo>
                  <a:lnTo>
                    <a:pt x="462" y="618"/>
                  </a:lnTo>
                  <a:lnTo>
                    <a:pt x="468" y="618"/>
                  </a:lnTo>
                  <a:lnTo>
                    <a:pt x="468" y="618"/>
                  </a:lnTo>
                  <a:lnTo>
                    <a:pt x="468" y="618"/>
                  </a:lnTo>
                  <a:lnTo>
                    <a:pt x="468" y="618"/>
                  </a:lnTo>
                  <a:lnTo>
                    <a:pt x="468" y="618"/>
                  </a:lnTo>
                  <a:lnTo>
                    <a:pt x="468" y="618"/>
                  </a:lnTo>
                  <a:lnTo>
                    <a:pt x="468" y="618"/>
                  </a:lnTo>
                  <a:lnTo>
                    <a:pt x="474" y="612"/>
                  </a:lnTo>
                  <a:lnTo>
                    <a:pt x="474" y="612"/>
                  </a:lnTo>
                  <a:lnTo>
                    <a:pt x="474" y="612"/>
                  </a:lnTo>
                  <a:lnTo>
                    <a:pt x="474" y="612"/>
                  </a:lnTo>
                  <a:lnTo>
                    <a:pt x="474" y="612"/>
                  </a:lnTo>
                  <a:lnTo>
                    <a:pt x="474" y="612"/>
                  </a:lnTo>
                  <a:lnTo>
                    <a:pt x="480" y="612"/>
                  </a:lnTo>
                  <a:lnTo>
                    <a:pt x="480" y="612"/>
                  </a:lnTo>
                  <a:lnTo>
                    <a:pt x="480" y="606"/>
                  </a:lnTo>
                  <a:lnTo>
                    <a:pt x="480" y="606"/>
                  </a:lnTo>
                  <a:lnTo>
                    <a:pt x="480" y="606"/>
                  </a:lnTo>
                  <a:lnTo>
                    <a:pt x="480" y="606"/>
                  </a:lnTo>
                  <a:lnTo>
                    <a:pt x="486" y="606"/>
                  </a:lnTo>
                  <a:lnTo>
                    <a:pt x="486" y="606"/>
                  </a:lnTo>
                  <a:lnTo>
                    <a:pt x="486" y="606"/>
                  </a:lnTo>
                  <a:lnTo>
                    <a:pt x="486" y="606"/>
                  </a:lnTo>
                  <a:lnTo>
                    <a:pt x="486" y="600"/>
                  </a:lnTo>
                  <a:lnTo>
                    <a:pt x="486" y="600"/>
                  </a:lnTo>
                  <a:lnTo>
                    <a:pt x="486" y="600"/>
                  </a:lnTo>
                  <a:lnTo>
                    <a:pt x="492" y="600"/>
                  </a:lnTo>
                  <a:lnTo>
                    <a:pt x="492" y="600"/>
                  </a:lnTo>
                  <a:lnTo>
                    <a:pt x="492" y="600"/>
                  </a:lnTo>
                  <a:lnTo>
                    <a:pt x="492" y="600"/>
                  </a:lnTo>
                  <a:lnTo>
                    <a:pt x="492" y="600"/>
                  </a:lnTo>
                  <a:lnTo>
                    <a:pt x="492" y="594"/>
                  </a:lnTo>
                  <a:lnTo>
                    <a:pt x="498" y="594"/>
                  </a:lnTo>
                  <a:lnTo>
                    <a:pt x="498" y="594"/>
                  </a:lnTo>
                  <a:lnTo>
                    <a:pt x="498" y="594"/>
                  </a:lnTo>
                  <a:lnTo>
                    <a:pt x="498" y="594"/>
                  </a:lnTo>
                  <a:lnTo>
                    <a:pt x="498" y="594"/>
                  </a:lnTo>
                  <a:lnTo>
                    <a:pt x="498" y="594"/>
                  </a:lnTo>
                  <a:lnTo>
                    <a:pt x="498" y="588"/>
                  </a:lnTo>
                  <a:lnTo>
                    <a:pt x="504" y="588"/>
                  </a:lnTo>
                  <a:lnTo>
                    <a:pt x="504" y="588"/>
                  </a:lnTo>
                  <a:lnTo>
                    <a:pt x="504" y="588"/>
                  </a:lnTo>
                  <a:lnTo>
                    <a:pt x="504" y="588"/>
                  </a:lnTo>
                  <a:lnTo>
                    <a:pt x="504" y="588"/>
                  </a:lnTo>
                  <a:lnTo>
                    <a:pt x="504" y="588"/>
                  </a:lnTo>
                  <a:lnTo>
                    <a:pt x="510" y="588"/>
                  </a:lnTo>
                  <a:lnTo>
                    <a:pt x="510" y="588"/>
                  </a:lnTo>
                  <a:lnTo>
                    <a:pt x="510" y="588"/>
                  </a:lnTo>
                  <a:lnTo>
                    <a:pt x="510" y="594"/>
                  </a:lnTo>
                  <a:lnTo>
                    <a:pt x="510" y="594"/>
                  </a:lnTo>
                  <a:lnTo>
                    <a:pt x="510" y="594"/>
                  </a:lnTo>
                  <a:lnTo>
                    <a:pt x="510" y="594"/>
                  </a:lnTo>
                  <a:lnTo>
                    <a:pt x="516" y="594"/>
                  </a:lnTo>
                  <a:lnTo>
                    <a:pt x="516" y="594"/>
                  </a:lnTo>
                  <a:lnTo>
                    <a:pt x="516" y="594"/>
                  </a:lnTo>
                  <a:lnTo>
                    <a:pt x="516" y="594"/>
                  </a:lnTo>
                  <a:lnTo>
                    <a:pt x="516" y="594"/>
                  </a:lnTo>
                  <a:lnTo>
                    <a:pt x="516" y="594"/>
                  </a:lnTo>
                  <a:lnTo>
                    <a:pt x="522" y="594"/>
                  </a:lnTo>
                  <a:lnTo>
                    <a:pt x="522" y="594"/>
                  </a:lnTo>
                  <a:lnTo>
                    <a:pt x="522" y="600"/>
                  </a:lnTo>
                  <a:lnTo>
                    <a:pt x="522" y="600"/>
                  </a:lnTo>
                  <a:lnTo>
                    <a:pt x="522" y="600"/>
                  </a:lnTo>
                  <a:lnTo>
                    <a:pt x="522" y="600"/>
                  </a:lnTo>
                  <a:lnTo>
                    <a:pt x="528" y="600"/>
                  </a:lnTo>
                  <a:lnTo>
                    <a:pt x="528" y="600"/>
                  </a:lnTo>
                  <a:lnTo>
                    <a:pt x="528" y="600"/>
                  </a:lnTo>
                  <a:lnTo>
                    <a:pt x="528" y="600"/>
                  </a:lnTo>
                  <a:lnTo>
                    <a:pt x="528" y="600"/>
                  </a:lnTo>
                  <a:lnTo>
                    <a:pt x="528" y="600"/>
                  </a:lnTo>
                  <a:lnTo>
                    <a:pt x="534" y="600"/>
                  </a:lnTo>
                  <a:lnTo>
                    <a:pt x="534" y="600"/>
                  </a:lnTo>
                  <a:lnTo>
                    <a:pt x="534" y="600"/>
                  </a:lnTo>
                  <a:lnTo>
                    <a:pt x="534" y="606"/>
                  </a:lnTo>
                  <a:lnTo>
                    <a:pt x="534" y="606"/>
                  </a:lnTo>
                  <a:lnTo>
                    <a:pt x="534" y="606"/>
                  </a:lnTo>
                  <a:lnTo>
                    <a:pt x="540" y="606"/>
                  </a:lnTo>
                  <a:lnTo>
                    <a:pt x="540" y="606"/>
                  </a:lnTo>
                  <a:lnTo>
                    <a:pt x="540" y="606"/>
                  </a:lnTo>
                  <a:lnTo>
                    <a:pt x="540" y="606"/>
                  </a:lnTo>
                  <a:lnTo>
                    <a:pt x="540" y="606"/>
                  </a:lnTo>
                  <a:lnTo>
                    <a:pt x="540" y="606"/>
                  </a:lnTo>
                  <a:lnTo>
                    <a:pt x="540" y="606"/>
                  </a:lnTo>
                  <a:lnTo>
                    <a:pt x="546" y="606"/>
                  </a:lnTo>
                  <a:lnTo>
                    <a:pt x="546" y="606"/>
                  </a:lnTo>
                  <a:lnTo>
                    <a:pt x="546" y="606"/>
                  </a:lnTo>
                  <a:lnTo>
                    <a:pt x="546" y="606"/>
                  </a:lnTo>
                  <a:lnTo>
                    <a:pt x="546" y="606"/>
                  </a:lnTo>
                  <a:lnTo>
                    <a:pt x="546" y="606"/>
                  </a:lnTo>
                  <a:lnTo>
                    <a:pt x="552" y="606"/>
                  </a:lnTo>
                  <a:lnTo>
                    <a:pt x="552" y="612"/>
                  </a:lnTo>
                  <a:lnTo>
                    <a:pt x="552" y="612"/>
                  </a:lnTo>
                  <a:lnTo>
                    <a:pt x="552" y="612"/>
                  </a:lnTo>
                  <a:lnTo>
                    <a:pt x="552" y="612"/>
                  </a:lnTo>
                  <a:lnTo>
                    <a:pt x="552" y="612"/>
                  </a:lnTo>
                  <a:lnTo>
                    <a:pt x="552" y="612"/>
                  </a:lnTo>
                  <a:lnTo>
                    <a:pt x="558" y="612"/>
                  </a:lnTo>
                  <a:lnTo>
                    <a:pt x="558" y="612"/>
                  </a:lnTo>
                  <a:lnTo>
                    <a:pt x="558" y="612"/>
                  </a:lnTo>
                  <a:lnTo>
                    <a:pt x="558" y="612"/>
                  </a:lnTo>
                  <a:lnTo>
                    <a:pt x="558" y="612"/>
                  </a:lnTo>
                  <a:lnTo>
                    <a:pt x="558" y="612"/>
                  </a:lnTo>
                  <a:lnTo>
                    <a:pt x="564" y="612"/>
                  </a:lnTo>
                  <a:lnTo>
                    <a:pt x="564" y="612"/>
                  </a:lnTo>
                  <a:lnTo>
                    <a:pt x="564" y="612"/>
                  </a:lnTo>
                  <a:lnTo>
                    <a:pt x="564" y="612"/>
                  </a:lnTo>
                  <a:lnTo>
                    <a:pt x="564" y="612"/>
                  </a:lnTo>
                  <a:lnTo>
                    <a:pt x="564" y="612"/>
                  </a:lnTo>
                  <a:lnTo>
                    <a:pt x="570" y="612"/>
                  </a:lnTo>
                  <a:lnTo>
                    <a:pt x="570" y="612"/>
                  </a:lnTo>
                  <a:lnTo>
                    <a:pt x="570" y="612"/>
                  </a:lnTo>
                  <a:lnTo>
                    <a:pt x="570" y="618"/>
                  </a:lnTo>
                  <a:lnTo>
                    <a:pt x="570" y="618"/>
                  </a:lnTo>
                  <a:lnTo>
                    <a:pt x="570" y="618"/>
                  </a:lnTo>
                  <a:lnTo>
                    <a:pt x="570" y="618"/>
                  </a:lnTo>
                  <a:lnTo>
                    <a:pt x="576" y="618"/>
                  </a:lnTo>
                  <a:lnTo>
                    <a:pt x="576" y="618"/>
                  </a:lnTo>
                  <a:lnTo>
                    <a:pt x="576" y="618"/>
                  </a:lnTo>
                  <a:lnTo>
                    <a:pt x="576" y="618"/>
                  </a:lnTo>
                  <a:lnTo>
                    <a:pt x="576" y="618"/>
                  </a:lnTo>
                  <a:lnTo>
                    <a:pt x="576" y="618"/>
                  </a:lnTo>
                  <a:lnTo>
                    <a:pt x="582" y="618"/>
                  </a:lnTo>
                  <a:lnTo>
                    <a:pt x="582" y="618"/>
                  </a:lnTo>
                  <a:lnTo>
                    <a:pt x="582" y="618"/>
                  </a:lnTo>
                  <a:lnTo>
                    <a:pt x="582" y="618"/>
                  </a:lnTo>
                  <a:lnTo>
                    <a:pt x="582" y="618"/>
                  </a:lnTo>
                  <a:lnTo>
                    <a:pt x="582" y="618"/>
                  </a:lnTo>
                  <a:lnTo>
                    <a:pt x="582" y="618"/>
                  </a:lnTo>
                  <a:lnTo>
                    <a:pt x="588" y="618"/>
                  </a:lnTo>
                  <a:lnTo>
                    <a:pt x="588" y="618"/>
                  </a:lnTo>
                  <a:lnTo>
                    <a:pt x="588" y="618"/>
                  </a:lnTo>
                  <a:lnTo>
                    <a:pt x="588" y="618"/>
                  </a:lnTo>
                  <a:lnTo>
                    <a:pt x="588" y="618"/>
                  </a:lnTo>
                  <a:lnTo>
                    <a:pt x="588" y="618"/>
                  </a:lnTo>
                  <a:lnTo>
                    <a:pt x="594" y="618"/>
                  </a:lnTo>
                  <a:lnTo>
                    <a:pt x="594" y="618"/>
                  </a:lnTo>
                  <a:lnTo>
                    <a:pt x="594" y="618"/>
                  </a:lnTo>
                  <a:lnTo>
                    <a:pt x="594" y="618"/>
                  </a:lnTo>
                  <a:lnTo>
                    <a:pt x="594" y="618"/>
                  </a:lnTo>
                  <a:lnTo>
                    <a:pt x="594" y="618"/>
                  </a:lnTo>
                  <a:lnTo>
                    <a:pt x="600" y="618"/>
                  </a:lnTo>
                  <a:lnTo>
                    <a:pt x="600" y="618"/>
                  </a:lnTo>
                  <a:lnTo>
                    <a:pt x="600" y="618"/>
                  </a:lnTo>
                  <a:lnTo>
                    <a:pt x="600" y="618"/>
                  </a:lnTo>
                  <a:lnTo>
                    <a:pt x="600" y="618"/>
                  </a:lnTo>
                  <a:lnTo>
                    <a:pt x="600" y="618"/>
                  </a:lnTo>
                  <a:lnTo>
                    <a:pt x="600" y="618"/>
                  </a:lnTo>
                  <a:lnTo>
                    <a:pt x="606" y="618"/>
                  </a:lnTo>
                  <a:lnTo>
                    <a:pt x="606" y="618"/>
                  </a:lnTo>
                  <a:lnTo>
                    <a:pt x="606" y="618"/>
                  </a:lnTo>
                  <a:lnTo>
                    <a:pt x="606" y="618"/>
                  </a:lnTo>
                  <a:lnTo>
                    <a:pt x="606" y="618"/>
                  </a:lnTo>
                  <a:lnTo>
                    <a:pt x="606" y="618"/>
                  </a:lnTo>
                  <a:lnTo>
                    <a:pt x="612" y="618"/>
                  </a:lnTo>
                  <a:lnTo>
                    <a:pt x="612" y="618"/>
                  </a:lnTo>
                  <a:lnTo>
                    <a:pt x="612" y="618"/>
                  </a:lnTo>
                  <a:lnTo>
                    <a:pt x="612" y="618"/>
                  </a:lnTo>
                  <a:lnTo>
                    <a:pt x="612" y="618"/>
                  </a:lnTo>
                  <a:lnTo>
                    <a:pt x="612" y="618"/>
                  </a:lnTo>
                  <a:lnTo>
                    <a:pt x="612" y="618"/>
                  </a:lnTo>
                  <a:lnTo>
                    <a:pt x="618" y="618"/>
                  </a:lnTo>
                  <a:lnTo>
                    <a:pt x="618" y="618"/>
                  </a:lnTo>
                  <a:lnTo>
                    <a:pt x="618" y="618"/>
                  </a:lnTo>
                  <a:lnTo>
                    <a:pt x="618" y="618"/>
                  </a:lnTo>
                  <a:lnTo>
                    <a:pt x="618" y="618"/>
                  </a:lnTo>
                  <a:lnTo>
                    <a:pt x="618" y="618"/>
                  </a:lnTo>
                  <a:lnTo>
                    <a:pt x="624" y="618"/>
                  </a:lnTo>
                  <a:lnTo>
                    <a:pt x="624" y="618"/>
                  </a:lnTo>
                  <a:lnTo>
                    <a:pt x="624" y="618"/>
                  </a:lnTo>
                  <a:lnTo>
                    <a:pt x="624" y="618"/>
                  </a:lnTo>
                  <a:lnTo>
                    <a:pt x="624" y="618"/>
                  </a:lnTo>
                  <a:lnTo>
                    <a:pt x="624" y="618"/>
                  </a:lnTo>
                  <a:lnTo>
                    <a:pt x="624" y="618"/>
                  </a:lnTo>
                  <a:lnTo>
                    <a:pt x="630" y="618"/>
                  </a:lnTo>
                  <a:lnTo>
                    <a:pt x="630" y="618"/>
                  </a:lnTo>
                  <a:lnTo>
                    <a:pt x="630" y="618"/>
                  </a:lnTo>
                  <a:lnTo>
                    <a:pt x="630" y="618"/>
                  </a:lnTo>
                  <a:lnTo>
                    <a:pt x="630" y="618"/>
                  </a:lnTo>
                  <a:lnTo>
                    <a:pt x="630" y="618"/>
                  </a:lnTo>
                  <a:lnTo>
                    <a:pt x="636" y="618"/>
                  </a:lnTo>
                  <a:lnTo>
                    <a:pt x="636" y="618"/>
                  </a:lnTo>
                  <a:lnTo>
                    <a:pt x="636" y="618"/>
                  </a:lnTo>
                  <a:lnTo>
                    <a:pt x="636" y="618"/>
                  </a:lnTo>
                  <a:lnTo>
                    <a:pt x="636" y="618"/>
                  </a:lnTo>
                  <a:lnTo>
                    <a:pt x="636" y="618"/>
                  </a:lnTo>
                  <a:lnTo>
                    <a:pt x="642" y="618"/>
                  </a:lnTo>
                  <a:lnTo>
                    <a:pt x="642" y="618"/>
                  </a:lnTo>
                  <a:lnTo>
                    <a:pt x="642" y="618"/>
                  </a:lnTo>
                  <a:lnTo>
                    <a:pt x="642" y="618"/>
                  </a:lnTo>
                  <a:lnTo>
                    <a:pt x="642" y="618"/>
                  </a:lnTo>
                  <a:lnTo>
                    <a:pt x="642" y="618"/>
                  </a:lnTo>
                  <a:lnTo>
                    <a:pt x="642" y="618"/>
                  </a:lnTo>
                  <a:lnTo>
                    <a:pt x="648" y="618"/>
                  </a:lnTo>
                  <a:lnTo>
                    <a:pt x="648" y="618"/>
                  </a:lnTo>
                  <a:lnTo>
                    <a:pt x="648" y="618"/>
                  </a:lnTo>
                  <a:lnTo>
                    <a:pt x="648" y="618"/>
                  </a:lnTo>
                  <a:lnTo>
                    <a:pt x="648" y="618"/>
                  </a:lnTo>
                  <a:lnTo>
                    <a:pt x="648" y="618"/>
                  </a:lnTo>
                  <a:lnTo>
                    <a:pt x="654" y="618"/>
                  </a:lnTo>
                  <a:lnTo>
                    <a:pt x="654" y="618"/>
                  </a:lnTo>
                  <a:lnTo>
                    <a:pt x="654" y="618"/>
                  </a:lnTo>
                  <a:lnTo>
                    <a:pt x="654" y="618"/>
                  </a:lnTo>
                  <a:lnTo>
                    <a:pt x="654" y="618"/>
                  </a:lnTo>
                  <a:lnTo>
                    <a:pt x="654" y="618"/>
                  </a:lnTo>
                  <a:lnTo>
                    <a:pt x="654" y="618"/>
                  </a:lnTo>
                  <a:lnTo>
                    <a:pt x="660" y="618"/>
                  </a:lnTo>
                  <a:lnTo>
                    <a:pt x="660" y="618"/>
                  </a:lnTo>
                  <a:lnTo>
                    <a:pt x="660" y="618"/>
                  </a:lnTo>
                  <a:lnTo>
                    <a:pt x="660" y="618"/>
                  </a:lnTo>
                  <a:lnTo>
                    <a:pt x="660" y="618"/>
                  </a:lnTo>
                  <a:lnTo>
                    <a:pt x="660" y="618"/>
                  </a:lnTo>
                  <a:lnTo>
                    <a:pt x="666" y="618"/>
                  </a:lnTo>
                  <a:lnTo>
                    <a:pt x="666" y="618"/>
                  </a:lnTo>
                  <a:lnTo>
                    <a:pt x="666" y="618"/>
                  </a:lnTo>
                  <a:lnTo>
                    <a:pt x="666" y="618"/>
                  </a:lnTo>
                  <a:lnTo>
                    <a:pt x="666" y="618"/>
                  </a:lnTo>
                  <a:lnTo>
                    <a:pt x="666" y="618"/>
                  </a:lnTo>
                  <a:lnTo>
                    <a:pt x="672" y="612"/>
                  </a:lnTo>
                  <a:lnTo>
                    <a:pt x="672" y="612"/>
                  </a:lnTo>
                  <a:lnTo>
                    <a:pt x="672" y="612"/>
                  </a:lnTo>
                  <a:lnTo>
                    <a:pt x="672" y="612"/>
                  </a:lnTo>
                  <a:lnTo>
                    <a:pt x="672" y="612"/>
                  </a:lnTo>
                  <a:lnTo>
                    <a:pt x="672" y="612"/>
                  </a:lnTo>
                  <a:lnTo>
                    <a:pt x="672" y="612"/>
                  </a:lnTo>
                  <a:lnTo>
                    <a:pt x="678" y="612"/>
                  </a:lnTo>
                  <a:lnTo>
                    <a:pt x="678" y="612"/>
                  </a:lnTo>
                  <a:lnTo>
                    <a:pt x="678" y="612"/>
                  </a:lnTo>
                  <a:lnTo>
                    <a:pt x="678" y="612"/>
                  </a:lnTo>
                  <a:lnTo>
                    <a:pt x="678" y="612"/>
                  </a:lnTo>
                  <a:lnTo>
                    <a:pt x="678" y="612"/>
                  </a:lnTo>
                  <a:lnTo>
                    <a:pt x="684" y="612"/>
                  </a:lnTo>
                  <a:lnTo>
                    <a:pt x="684" y="612"/>
                  </a:lnTo>
                  <a:lnTo>
                    <a:pt x="684" y="612"/>
                  </a:lnTo>
                  <a:lnTo>
                    <a:pt x="684" y="612"/>
                  </a:lnTo>
                  <a:lnTo>
                    <a:pt x="684" y="612"/>
                  </a:lnTo>
                  <a:lnTo>
                    <a:pt x="684" y="612"/>
                  </a:lnTo>
                  <a:lnTo>
                    <a:pt x="684" y="612"/>
                  </a:lnTo>
                  <a:lnTo>
                    <a:pt x="690" y="612"/>
                  </a:lnTo>
                  <a:lnTo>
                    <a:pt x="690" y="606"/>
                  </a:lnTo>
                  <a:lnTo>
                    <a:pt x="690" y="606"/>
                  </a:lnTo>
                  <a:lnTo>
                    <a:pt x="690" y="606"/>
                  </a:lnTo>
                  <a:lnTo>
                    <a:pt x="690" y="606"/>
                  </a:lnTo>
                  <a:lnTo>
                    <a:pt x="690" y="606"/>
                  </a:lnTo>
                  <a:lnTo>
                    <a:pt x="696" y="606"/>
                  </a:lnTo>
                  <a:lnTo>
                    <a:pt x="696" y="606"/>
                  </a:lnTo>
                  <a:lnTo>
                    <a:pt x="696" y="606"/>
                  </a:lnTo>
                  <a:lnTo>
                    <a:pt x="696" y="606"/>
                  </a:lnTo>
                  <a:lnTo>
                    <a:pt x="696" y="606"/>
                  </a:lnTo>
                  <a:lnTo>
                    <a:pt x="696" y="606"/>
                  </a:lnTo>
                  <a:lnTo>
                    <a:pt x="702" y="606"/>
                  </a:lnTo>
                  <a:lnTo>
                    <a:pt x="702" y="606"/>
                  </a:lnTo>
                  <a:lnTo>
                    <a:pt x="702" y="606"/>
                  </a:lnTo>
                  <a:lnTo>
                    <a:pt x="702" y="606"/>
                  </a:lnTo>
                  <a:lnTo>
                    <a:pt x="702" y="606"/>
                  </a:lnTo>
                  <a:lnTo>
                    <a:pt x="702" y="606"/>
                  </a:lnTo>
                  <a:lnTo>
                    <a:pt x="702" y="600"/>
                  </a:lnTo>
                  <a:lnTo>
                    <a:pt x="708" y="600"/>
                  </a:lnTo>
                  <a:lnTo>
                    <a:pt x="708" y="600"/>
                  </a:lnTo>
                  <a:lnTo>
                    <a:pt x="708" y="600"/>
                  </a:lnTo>
                  <a:lnTo>
                    <a:pt x="708" y="600"/>
                  </a:lnTo>
                  <a:lnTo>
                    <a:pt x="708" y="600"/>
                  </a:lnTo>
                  <a:lnTo>
                    <a:pt x="708" y="600"/>
                  </a:lnTo>
                  <a:lnTo>
                    <a:pt x="714" y="600"/>
                  </a:lnTo>
                  <a:lnTo>
                    <a:pt x="714" y="600"/>
                  </a:lnTo>
                  <a:lnTo>
                    <a:pt x="714" y="600"/>
                  </a:lnTo>
                  <a:lnTo>
                    <a:pt x="714" y="600"/>
                  </a:lnTo>
                  <a:lnTo>
                    <a:pt x="714" y="600"/>
                  </a:lnTo>
                  <a:lnTo>
                    <a:pt x="714" y="600"/>
                  </a:lnTo>
                  <a:lnTo>
                    <a:pt x="714" y="600"/>
                  </a:lnTo>
                  <a:lnTo>
                    <a:pt x="720" y="594"/>
                  </a:lnTo>
                  <a:lnTo>
                    <a:pt x="720" y="594"/>
                  </a:lnTo>
                  <a:lnTo>
                    <a:pt x="720" y="594"/>
                  </a:lnTo>
                  <a:lnTo>
                    <a:pt x="720" y="594"/>
                  </a:lnTo>
                  <a:lnTo>
                    <a:pt x="720" y="594"/>
                  </a:lnTo>
                  <a:lnTo>
                    <a:pt x="720" y="594"/>
                  </a:lnTo>
                  <a:lnTo>
                    <a:pt x="726" y="594"/>
                  </a:lnTo>
                  <a:lnTo>
                    <a:pt x="726" y="594"/>
                  </a:lnTo>
                  <a:lnTo>
                    <a:pt x="726" y="594"/>
                  </a:lnTo>
                  <a:lnTo>
                    <a:pt x="726" y="594"/>
                  </a:lnTo>
                  <a:lnTo>
                    <a:pt x="726" y="594"/>
                  </a:lnTo>
                  <a:lnTo>
                    <a:pt x="726" y="594"/>
                  </a:lnTo>
                  <a:lnTo>
                    <a:pt x="732" y="588"/>
                  </a:lnTo>
                  <a:lnTo>
                    <a:pt x="732" y="588"/>
                  </a:lnTo>
                  <a:lnTo>
                    <a:pt x="732" y="588"/>
                  </a:lnTo>
                  <a:lnTo>
                    <a:pt x="732" y="588"/>
                  </a:lnTo>
                  <a:lnTo>
                    <a:pt x="732" y="588"/>
                  </a:lnTo>
                  <a:lnTo>
                    <a:pt x="732" y="588"/>
                  </a:lnTo>
                  <a:lnTo>
                    <a:pt x="738" y="588"/>
                  </a:lnTo>
                  <a:lnTo>
                    <a:pt x="738" y="588"/>
                  </a:lnTo>
                  <a:lnTo>
                    <a:pt x="738" y="588"/>
                  </a:lnTo>
                  <a:lnTo>
                    <a:pt x="738" y="588"/>
                  </a:lnTo>
                  <a:lnTo>
                    <a:pt x="738" y="588"/>
                  </a:lnTo>
                  <a:lnTo>
                    <a:pt x="738" y="582"/>
                  </a:lnTo>
                  <a:lnTo>
                    <a:pt x="738" y="582"/>
                  </a:lnTo>
                  <a:lnTo>
                    <a:pt x="744" y="582"/>
                  </a:lnTo>
                  <a:lnTo>
                    <a:pt x="744" y="576"/>
                  </a:lnTo>
                  <a:lnTo>
                    <a:pt x="744" y="576"/>
                  </a:lnTo>
                  <a:lnTo>
                    <a:pt x="744" y="576"/>
                  </a:lnTo>
                  <a:lnTo>
                    <a:pt x="744" y="570"/>
                  </a:lnTo>
                  <a:lnTo>
                    <a:pt x="744" y="570"/>
                  </a:lnTo>
                  <a:lnTo>
                    <a:pt x="750" y="570"/>
                  </a:lnTo>
                  <a:lnTo>
                    <a:pt x="750" y="564"/>
                  </a:lnTo>
                  <a:lnTo>
                    <a:pt x="750" y="558"/>
                  </a:lnTo>
                  <a:lnTo>
                    <a:pt x="750" y="558"/>
                  </a:lnTo>
                  <a:lnTo>
                    <a:pt x="750" y="558"/>
                  </a:lnTo>
                  <a:lnTo>
                    <a:pt x="750" y="552"/>
                  </a:lnTo>
                  <a:lnTo>
                    <a:pt x="756" y="552"/>
                  </a:lnTo>
                  <a:lnTo>
                    <a:pt x="756" y="546"/>
                  </a:lnTo>
                  <a:lnTo>
                    <a:pt x="756" y="546"/>
                  </a:lnTo>
                  <a:lnTo>
                    <a:pt x="756" y="546"/>
                  </a:lnTo>
                  <a:lnTo>
                    <a:pt x="756" y="540"/>
                  </a:lnTo>
                  <a:lnTo>
                    <a:pt x="756" y="540"/>
                  </a:lnTo>
                  <a:lnTo>
                    <a:pt x="762" y="534"/>
                  </a:lnTo>
                  <a:lnTo>
                    <a:pt x="762" y="534"/>
                  </a:lnTo>
                  <a:lnTo>
                    <a:pt x="762" y="528"/>
                  </a:lnTo>
                  <a:lnTo>
                    <a:pt x="762" y="528"/>
                  </a:lnTo>
                  <a:lnTo>
                    <a:pt x="762" y="528"/>
                  </a:lnTo>
                  <a:lnTo>
                    <a:pt x="762" y="522"/>
                  </a:lnTo>
                  <a:lnTo>
                    <a:pt x="762" y="522"/>
                  </a:lnTo>
                  <a:lnTo>
                    <a:pt x="768" y="516"/>
                  </a:lnTo>
                  <a:lnTo>
                    <a:pt x="768" y="516"/>
                  </a:lnTo>
                  <a:lnTo>
                    <a:pt x="768" y="510"/>
                  </a:lnTo>
                  <a:lnTo>
                    <a:pt x="768" y="510"/>
                  </a:lnTo>
                  <a:lnTo>
                    <a:pt x="768" y="504"/>
                  </a:lnTo>
                  <a:lnTo>
                    <a:pt x="768" y="504"/>
                  </a:lnTo>
                  <a:lnTo>
                    <a:pt x="774" y="498"/>
                  </a:lnTo>
                  <a:lnTo>
                    <a:pt x="774" y="498"/>
                  </a:lnTo>
                  <a:lnTo>
                    <a:pt x="774" y="492"/>
                  </a:lnTo>
                  <a:lnTo>
                    <a:pt x="774" y="492"/>
                  </a:lnTo>
                  <a:lnTo>
                    <a:pt x="774" y="486"/>
                  </a:lnTo>
                  <a:lnTo>
                    <a:pt x="774" y="486"/>
                  </a:lnTo>
                  <a:lnTo>
                    <a:pt x="774" y="480"/>
                  </a:lnTo>
                  <a:lnTo>
                    <a:pt x="780" y="480"/>
                  </a:lnTo>
                  <a:lnTo>
                    <a:pt x="780" y="474"/>
                  </a:lnTo>
                  <a:lnTo>
                    <a:pt x="780" y="474"/>
                  </a:lnTo>
                  <a:lnTo>
                    <a:pt x="780" y="468"/>
                  </a:lnTo>
                  <a:lnTo>
                    <a:pt x="780" y="468"/>
                  </a:lnTo>
                  <a:lnTo>
                    <a:pt x="780" y="462"/>
                  </a:lnTo>
                  <a:lnTo>
                    <a:pt x="786" y="462"/>
                  </a:lnTo>
                  <a:lnTo>
                    <a:pt x="786" y="456"/>
                  </a:lnTo>
                  <a:lnTo>
                    <a:pt x="786" y="456"/>
                  </a:lnTo>
                  <a:lnTo>
                    <a:pt x="786" y="450"/>
                  </a:lnTo>
                  <a:lnTo>
                    <a:pt x="786" y="444"/>
                  </a:lnTo>
                  <a:lnTo>
                    <a:pt x="786" y="444"/>
                  </a:lnTo>
                  <a:lnTo>
                    <a:pt x="786" y="438"/>
                  </a:lnTo>
                  <a:lnTo>
                    <a:pt x="792" y="438"/>
                  </a:lnTo>
                  <a:lnTo>
                    <a:pt x="792" y="432"/>
                  </a:lnTo>
                  <a:lnTo>
                    <a:pt x="792" y="432"/>
                  </a:lnTo>
                  <a:lnTo>
                    <a:pt x="792" y="426"/>
                  </a:lnTo>
                  <a:lnTo>
                    <a:pt x="792" y="420"/>
                  </a:lnTo>
                  <a:lnTo>
                    <a:pt x="792" y="420"/>
                  </a:lnTo>
                  <a:lnTo>
                    <a:pt x="798" y="414"/>
                  </a:lnTo>
                  <a:lnTo>
                    <a:pt x="798" y="414"/>
                  </a:lnTo>
                  <a:lnTo>
                    <a:pt x="798" y="408"/>
                  </a:lnTo>
                  <a:lnTo>
                    <a:pt x="798" y="408"/>
                  </a:lnTo>
                  <a:lnTo>
                    <a:pt x="798" y="402"/>
                  </a:lnTo>
                  <a:lnTo>
                    <a:pt x="798" y="396"/>
                  </a:lnTo>
                  <a:lnTo>
                    <a:pt x="804" y="396"/>
                  </a:lnTo>
                  <a:lnTo>
                    <a:pt x="804" y="390"/>
                  </a:lnTo>
                  <a:lnTo>
                    <a:pt x="804" y="384"/>
                  </a:lnTo>
                  <a:lnTo>
                    <a:pt x="804" y="384"/>
                  </a:lnTo>
                  <a:lnTo>
                    <a:pt x="804" y="378"/>
                  </a:lnTo>
                  <a:lnTo>
                    <a:pt x="804" y="378"/>
                  </a:lnTo>
                  <a:lnTo>
                    <a:pt x="804" y="372"/>
                  </a:lnTo>
                  <a:lnTo>
                    <a:pt x="810" y="372"/>
                  </a:lnTo>
                  <a:lnTo>
                    <a:pt x="810" y="360"/>
                  </a:lnTo>
                  <a:lnTo>
                    <a:pt x="810" y="360"/>
                  </a:lnTo>
                  <a:lnTo>
                    <a:pt x="810" y="360"/>
                  </a:lnTo>
                  <a:lnTo>
                    <a:pt x="810" y="354"/>
                  </a:lnTo>
                  <a:lnTo>
                    <a:pt x="810" y="360"/>
                  </a:lnTo>
                  <a:lnTo>
                    <a:pt x="816" y="366"/>
                  </a:lnTo>
                  <a:lnTo>
                    <a:pt x="816" y="372"/>
                  </a:lnTo>
                  <a:lnTo>
                    <a:pt x="816" y="378"/>
                  </a:lnTo>
                  <a:lnTo>
                    <a:pt x="816" y="384"/>
                  </a:lnTo>
                  <a:lnTo>
                    <a:pt x="816" y="390"/>
                  </a:lnTo>
                  <a:lnTo>
                    <a:pt x="816" y="396"/>
                  </a:lnTo>
                  <a:lnTo>
                    <a:pt x="816" y="396"/>
                  </a:lnTo>
                  <a:lnTo>
                    <a:pt x="822" y="402"/>
                  </a:lnTo>
                  <a:lnTo>
                    <a:pt x="822" y="408"/>
                  </a:lnTo>
                  <a:lnTo>
                    <a:pt x="822" y="414"/>
                  </a:lnTo>
                  <a:lnTo>
                    <a:pt x="822" y="420"/>
                  </a:lnTo>
                  <a:lnTo>
                    <a:pt x="822" y="426"/>
                  </a:lnTo>
                  <a:lnTo>
                    <a:pt x="822" y="432"/>
                  </a:lnTo>
                  <a:lnTo>
                    <a:pt x="828" y="438"/>
                  </a:lnTo>
                  <a:lnTo>
                    <a:pt x="828" y="438"/>
                  </a:lnTo>
                  <a:lnTo>
                    <a:pt x="828" y="444"/>
                  </a:lnTo>
                  <a:lnTo>
                    <a:pt x="828" y="450"/>
                  </a:lnTo>
                  <a:lnTo>
                    <a:pt x="828" y="456"/>
                  </a:lnTo>
                  <a:lnTo>
                    <a:pt x="828" y="462"/>
                  </a:lnTo>
                  <a:lnTo>
                    <a:pt x="828" y="462"/>
                  </a:lnTo>
                  <a:lnTo>
                    <a:pt x="834" y="468"/>
                  </a:lnTo>
                  <a:lnTo>
                    <a:pt x="834" y="474"/>
                  </a:lnTo>
                  <a:lnTo>
                    <a:pt x="834" y="480"/>
                  </a:lnTo>
                  <a:lnTo>
                    <a:pt x="834" y="486"/>
                  </a:lnTo>
                  <a:lnTo>
                    <a:pt x="834" y="486"/>
                  </a:lnTo>
                  <a:lnTo>
                    <a:pt x="834" y="492"/>
                  </a:lnTo>
                  <a:lnTo>
                    <a:pt x="840" y="498"/>
                  </a:lnTo>
                  <a:lnTo>
                    <a:pt x="840" y="498"/>
                  </a:lnTo>
                  <a:lnTo>
                    <a:pt x="840" y="504"/>
                  </a:lnTo>
                  <a:lnTo>
                    <a:pt x="840" y="510"/>
                  </a:lnTo>
                  <a:lnTo>
                    <a:pt x="840" y="516"/>
                  </a:lnTo>
                  <a:lnTo>
                    <a:pt x="840" y="516"/>
                  </a:lnTo>
                  <a:lnTo>
                    <a:pt x="846" y="522"/>
                  </a:lnTo>
                  <a:lnTo>
                    <a:pt x="846" y="528"/>
                  </a:lnTo>
                  <a:lnTo>
                    <a:pt x="846" y="528"/>
                  </a:lnTo>
                  <a:lnTo>
                    <a:pt x="846" y="534"/>
                  </a:lnTo>
                  <a:lnTo>
                    <a:pt x="846" y="540"/>
                  </a:lnTo>
                  <a:lnTo>
                    <a:pt x="846" y="540"/>
                  </a:lnTo>
                  <a:lnTo>
                    <a:pt x="846" y="546"/>
                  </a:lnTo>
                  <a:lnTo>
                    <a:pt x="852" y="552"/>
                  </a:lnTo>
                  <a:lnTo>
                    <a:pt x="852" y="552"/>
                  </a:lnTo>
                  <a:lnTo>
                    <a:pt x="852" y="558"/>
                  </a:lnTo>
                  <a:lnTo>
                    <a:pt x="852" y="558"/>
                  </a:lnTo>
                  <a:lnTo>
                    <a:pt x="852" y="564"/>
                  </a:lnTo>
                  <a:lnTo>
                    <a:pt x="852" y="570"/>
                  </a:lnTo>
                  <a:lnTo>
                    <a:pt x="858" y="570"/>
                  </a:lnTo>
                  <a:lnTo>
                    <a:pt x="858" y="576"/>
                  </a:lnTo>
                  <a:lnTo>
                    <a:pt x="858" y="576"/>
                  </a:lnTo>
                  <a:lnTo>
                    <a:pt x="858" y="582"/>
                  </a:lnTo>
                  <a:lnTo>
                    <a:pt x="858" y="582"/>
                  </a:lnTo>
                  <a:lnTo>
                    <a:pt x="858" y="588"/>
                  </a:lnTo>
                  <a:lnTo>
                    <a:pt x="858" y="588"/>
                  </a:lnTo>
                  <a:lnTo>
                    <a:pt x="864" y="594"/>
                  </a:lnTo>
                  <a:lnTo>
                    <a:pt x="864" y="600"/>
                  </a:lnTo>
                  <a:lnTo>
                    <a:pt x="864" y="600"/>
                  </a:lnTo>
                  <a:lnTo>
                    <a:pt x="864" y="606"/>
                  </a:lnTo>
                  <a:lnTo>
                    <a:pt x="864" y="606"/>
                  </a:lnTo>
                  <a:lnTo>
                    <a:pt x="864" y="612"/>
                  </a:lnTo>
                  <a:lnTo>
                    <a:pt x="870" y="612"/>
                  </a:lnTo>
                  <a:lnTo>
                    <a:pt x="870" y="618"/>
                  </a:lnTo>
                  <a:lnTo>
                    <a:pt x="870" y="618"/>
                  </a:lnTo>
                  <a:lnTo>
                    <a:pt x="870" y="624"/>
                  </a:lnTo>
                  <a:lnTo>
                    <a:pt x="870" y="624"/>
                  </a:lnTo>
                  <a:lnTo>
                    <a:pt x="876" y="630"/>
                  </a:lnTo>
                  <a:lnTo>
                    <a:pt x="876" y="630"/>
                  </a:lnTo>
                  <a:lnTo>
                    <a:pt x="876" y="630"/>
                  </a:lnTo>
                  <a:lnTo>
                    <a:pt x="876" y="636"/>
                  </a:lnTo>
                  <a:lnTo>
                    <a:pt x="876" y="636"/>
                  </a:lnTo>
                  <a:lnTo>
                    <a:pt x="876" y="642"/>
                  </a:lnTo>
                  <a:lnTo>
                    <a:pt x="876" y="642"/>
                  </a:lnTo>
                  <a:lnTo>
                    <a:pt x="882" y="642"/>
                  </a:lnTo>
                  <a:lnTo>
                    <a:pt x="882" y="642"/>
                  </a:lnTo>
                  <a:lnTo>
                    <a:pt x="882" y="648"/>
                  </a:lnTo>
                  <a:lnTo>
                    <a:pt x="882" y="648"/>
                  </a:lnTo>
                  <a:lnTo>
                    <a:pt x="882" y="654"/>
                  </a:lnTo>
                  <a:lnTo>
                    <a:pt x="882" y="654"/>
                  </a:lnTo>
                  <a:lnTo>
                    <a:pt x="882" y="654"/>
                  </a:lnTo>
                  <a:lnTo>
                    <a:pt x="888" y="654"/>
                  </a:lnTo>
                  <a:lnTo>
                    <a:pt x="888" y="654"/>
                  </a:lnTo>
                  <a:lnTo>
                    <a:pt x="888" y="660"/>
                  </a:lnTo>
                  <a:lnTo>
                    <a:pt x="888" y="660"/>
                  </a:lnTo>
                  <a:lnTo>
                    <a:pt x="888" y="660"/>
                  </a:lnTo>
                  <a:lnTo>
                    <a:pt x="888" y="660"/>
                  </a:lnTo>
                  <a:lnTo>
                    <a:pt x="894" y="666"/>
                  </a:lnTo>
                  <a:lnTo>
                    <a:pt x="894" y="666"/>
                  </a:lnTo>
                  <a:lnTo>
                    <a:pt x="894" y="666"/>
                  </a:lnTo>
                  <a:lnTo>
                    <a:pt x="894" y="666"/>
                  </a:lnTo>
                  <a:lnTo>
                    <a:pt x="894" y="666"/>
                  </a:lnTo>
                  <a:lnTo>
                    <a:pt x="894" y="666"/>
                  </a:lnTo>
                  <a:lnTo>
                    <a:pt x="900" y="672"/>
                  </a:lnTo>
                  <a:lnTo>
                    <a:pt x="900" y="672"/>
                  </a:lnTo>
                  <a:lnTo>
                    <a:pt x="900" y="672"/>
                  </a:lnTo>
                  <a:lnTo>
                    <a:pt x="900" y="672"/>
                  </a:lnTo>
                  <a:lnTo>
                    <a:pt x="900" y="672"/>
                  </a:lnTo>
                  <a:lnTo>
                    <a:pt x="900" y="672"/>
                  </a:lnTo>
                  <a:lnTo>
                    <a:pt x="900" y="672"/>
                  </a:lnTo>
                  <a:lnTo>
                    <a:pt x="906" y="678"/>
                  </a:lnTo>
                  <a:lnTo>
                    <a:pt x="906" y="678"/>
                  </a:lnTo>
                  <a:lnTo>
                    <a:pt x="906" y="678"/>
                  </a:lnTo>
                  <a:lnTo>
                    <a:pt x="906" y="678"/>
                  </a:lnTo>
                  <a:lnTo>
                    <a:pt x="906" y="678"/>
                  </a:lnTo>
                  <a:lnTo>
                    <a:pt x="906" y="678"/>
                  </a:lnTo>
                  <a:lnTo>
                    <a:pt x="912" y="678"/>
                  </a:lnTo>
                  <a:lnTo>
                    <a:pt x="912" y="678"/>
                  </a:lnTo>
                  <a:lnTo>
                    <a:pt x="912" y="678"/>
                  </a:lnTo>
                  <a:lnTo>
                    <a:pt x="912" y="684"/>
                  </a:lnTo>
                  <a:lnTo>
                    <a:pt x="912" y="684"/>
                  </a:lnTo>
                  <a:lnTo>
                    <a:pt x="912" y="684"/>
                  </a:lnTo>
                  <a:lnTo>
                    <a:pt x="918" y="684"/>
                  </a:lnTo>
                  <a:lnTo>
                    <a:pt x="918" y="684"/>
                  </a:lnTo>
                  <a:lnTo>
                    <a:pt x="918" y="684"/>
                  </a:lnTo>
                  <a:lnTo>
                    <a:pt x="918" y="684"/>
                  </a:lnTo>
                  <a:lnTo>
                    <a:pt x="918" y="684"/>
                  </a:lnTo>
                  <a:lnTo>
                    <a:pt x="918" y="684"/>
                  </a:lnTo>
                  <a:lnTo>
                    <a:pt x="918" y="684"/>
                  </a:lnTo>
                  <a:lnTo>
                    <a:pt x="924" y="684"/>
                  </a:lnTo>
                  <a:lnTo>
                    <a:pt x="924" y="684"/>
                  </a:lnTo>
                  <a:lnTo>
                    <a:pt x="924" y="684"/>
                  </a:lnTo>
                  <a:lnTo>
                    <a:pt x="924" y="684"/>
                  </a:lnTo>
                  <a:lnTo>
                    <a:pt x="924" y="684"/>
                  </a:lnTo>
                  <a:lnTo>
                    <a:pt x="924" y="684"/>
                  </a:lnTo>
                  <a:lnTo>
                    <a:pt x="930" y="684"/>
                  </a:lnTo>
                  <a:lnTo>
                    <a:pt x="930" y="684"/>
                  </a:lnTo>
                  <a:lnTo>
                    <a:pt x="930" y="684"/>
                  </a:lnTo>
                  <a:lnTo>
                    <a:pt x="930" y="684"/>
                  </a:lnTo>
                  <a:lnTo>
                    <a:pt x="930" y="684"/>
                  </a:lnTo>
                  <a:lnTo>
                    <a:pt x="930" y="684"/>
                  </a:lnTo>
                  <a:lnTo>
                    <a:pt x="930" y="684"/>
                  </a:lnTo>
                  <a:lnTo>
                    <a:pt x="936" y="684"/>
                  </a:lnTo>
                  <a:lnTo>
                    <a:pt x="936" y="684"/>
                  </a:lnTo>
                  <a:lnTo>
                    <a:pt x="936" y="684"/>
                  </a:lnTo>
                  <a:lnTo>
                    <a:pt x="936" y="684"/>
                  </a:lnTo>
                  <a:lnTo>
                    <a:pt x="936" y="684"/>
                  </a:lnTo>
                  <a:lnTo>
                    <a:pt x="936" y="684"/>
                  </a:lnTo>
                  <a:lnTo>
                    <a:pt x="942" y="684"/>
                  </a:lnTo>
                  <a:lnTo>
                    <a:pt x="942" y="684"/>
                  </a:lnTo>
                  <a:lnTo>
                    <a:pt x="942" y="684"/>
                  </a:lnTo>
                  <a:lnTo>
                    <a:pt x="942" y="684"/>
                  </a:lnTo>
                  <a:lnTo>
                    <a:pt x="942" y="684"/>
                  </a:lnTo>
                  <a:lnTo>
                    <a:pt x="942" y="684"/>
                  </a:lnTo>
                  <a:lnTo>
                    <a:pt x="942" y="684"/>
                  </a:lnTo>
                  <a:lnTo>
                    <a:pt x="948" y="684"/>
                  </a:lnTo>
                  <a:lnTo>
                    <a:pt x="948" y="684"/>
                  </a:lnTo>
                  <a:lnTo>
                    <a:pt x="948" y="684"/>
                  </a:lnTo>
                  <a:lnTo>
                    <a:pt x="948" y="678"/>
                  </a:lnTo>
                  <a:lnTo>
                    <a:pt x="948" y="678"/>
                  </a:lnTo>
                  <a:lnTo>
                    <a:pt x="948" y="678"/>
                  </a:lnTo>
                  <a:lnTo>
                    <a:pt x="954" y="678"/>
                  </a:lnTo>
                  <a:lnTo>
                    <a:pt x="954" y="678"/>
                  </a:lnTo>
                  <a:lnTo>
                    <a:pt x="954" y="678"/>
                  </a:lnTo>
                  <a:lnTo>
                    <a:pt x="954" y="678"/>
                  </a:lnTo>
                  <a:lnTo>
                    <a:pt x="954" y="678"/>
                  </a:lnTo>
                  <a:lnTo>
                    <a:pt x="954" y="678"/>
                  </a:lnTo>
                  <a:lnTo>
                    <a:pt x="960" y="672"/>
                  </a:lnTo>
                  <a:lnTo>
                    <a:pt x="960" y="672"/>
                  </a:lnTo>
                  <a:lnTo>
                    <a:pt x="960" y="672"/>
                  </a:lnTo>
                  <a:lnTo>
                    <a:pt x="960" y="672"/>
                  </a:lnTo>
                  <a:lnTo>
                    <a:pt x="960" y="672"/>
                  </a:lnTo>
                  <a:lnTo>
                    <a:pt x="960" y="672"/>
                  </a:lnTo>
                  <a:lnTo>
                    <a:pt x="960" y="666"/>
                  </a:lnTo>
                  <a:lnTo>
                    <a:pt x="966" y="666"/>
                  </a:lnTo>
                  <a:lnTo>
                    <a:pt x="966" y="666"/>
                  </a:lnTo>
                  <a:lnTo>
                    <a:pt x="966" y="666"/>
                  </a:lnTo>
                  <a:lnTo>
                    <a:pt x="966" y="666"/>
                  </a:lnTo>
                  <a:lnTo>
                    <a:pt x="966" y="666"/>
                  </a:lnTo>
                  <a:lnTo>
                    <a:pt x="966" y="660"/>
                  </a:lnTo>
                  <a:lnTo>
                    <a:pt x="972" y="660"/>
                  </a:lnTo>
                  <a:lnTo>
                    <a:pt x="972" y="660"/>
                  </a:lnTo>
                  <a:lnTo>
                    <a:pt x="972" y="660"/>
                  </a:lnTo>
                  <a:lnTo>
                    <a:pt x="972" y="660"/>
                  </a:lnTo>
                  <a:lnTo>
                    <a:pt x="972" y="654"/>
                  </a:lnTo>
                  <a:lnTo>
                    <a:pt x="972" y="654"/>
                  </a:lnTo>
                  <a:lnTo>
                    <a:pt x="972" y="654"/>
                  </a:lnTo>
                  <a:lnTo>
                    <a:pt x="978" y="654"/>
                  </a:lnTo>
                  <a:lnTo>
                    <a:pt x="978" y="648"/>
                  </a:lnTo>
                  <a:lnTo>
                    <a:pt x="978" y="648"/>
                  </a:lnTo>
                  <a:lnTo>
                    <a:pt x="978" y="648"/>
                  </a:lnTo>
                  <a:lnTo>
                    <a:pt x="978" y="648"/>
                  </a:lnTo>
                  <a:lnTo>
                    <a:pt x="978" y="642"/>
                  </a:lnTo>
                  <a:lnTo>
                    <a:pt x="984" y="642"/>
                  </a:lnTo>
                  <a:lnTo>
                    <a:pt x="984" y="642"/>
                  </a:lnTo>
                  <a:lnTo>
                    <a:pt x="984" y="642"/>
                  </a:lnTo>
                  <a:lnTo>
                    <a:pt x="984" y="636"/>
                  </a:lnTo>
                  <a:lnTo>
                    <a:pt x="984" y="636"/>
                  </a:lnTo>
                  <a:lnTo>
                    <a:pt x="984" y="636"/>
                  </a:lnTo>
                  <a:lnTo>
                    <a:pt x="984" y="636"/>
                  </a:lnTo>
                  <a:lnTo>
                    <a:pt x="990" y="630"/>
                  </a:lnTo>
                  <a:lnTo>
                    <a:pt x="990" y="630"/>
                  </a:lnTo>
                  <a:lnTo>
                    <a:pt x="990" y="630"/>
                  </a:lnTo>
                  <a:lnTo>
                    <a:pt x="990" y="624"/>
                  </a:lnTo>
                  <a:lnTo>
                    <a:pt x="990" y="624"/>
                  </a:lnTo>
                  <a:lnTo>
                    <a:pt x="990" y="624"/>
                  </a:lnTo>
                  <a:lnTo>
                    <a:pt x="996" y="618"/>
                  </a:lnTo>
                  <a:lnTo>
                    <a:pt x="996" y="618"/>
                  </a:lnTo>
                  <a:lnTo>
                    <a:pt x="996" y="612"/>
                  </a:lnTo>
                  <a:lnTo>
                    <a:pt x="996" y="612"/>
                  </a:lnTo>
                  <a:lnTo>
                    <a:pt x="996" y="612"/>
                  </a:lnTo>
                  <a:lnTo>
                    <a:pt x="1002" y="606"/>
                  </a:lnTo>
                  <a:lnTo>
                    <a:pt x="1002" y="606"/>
                  </a:lnTo>
                  <a:lnTo>
                    <a:pt x="1002" y="606"/>
                  </a:lnTo>
                  <a:lnTo>
                    <a:pt x="1002" y="600"/>
                  </a:lnTo>
                  <a:lnTo>
                    <a:pt x="1002" y="600"/>
                  </a:lnTo>
                  <a:lnTo>
                    <a:pt x="1002" y="600"/>
                  </a:lnTo>
                  <a:lnTo>
                    <a:pt x="1002" y="594"/>
                  </a:lnTo>
                  <a:lnTo>
                    <a:pt x="1008" y="594"/>
                  </a:lnTo>
                  <a:lnTo>
                    <a:pt x="1008" y="594"/>
                  </a:lnTo>
                  <a:lnTo>
                    <a:pt x="1008" y="588"/>
                  </a:lnTo>
                  <a:lnTo>
                    <a:pt x="1008" y="588"/>
                  </a:lnTo>
                  <a:lnTo>
                    <a:pt x="1008" y="582"/>
                  </a:lnTo>
                  <a:lnTo>
                    <a:pt x="1008" y="582"/>
                  </a:lnTo>
                  <a:lnTo>
                    <a:pt x="1014" y="582"/>
                  </a:lnTo>
                  <a:lnTo>
                    <a:pt x="1014" y="576"/>
                  </a:lnTo>
                  <a:lnTo>
                    <a:pt x="1014" y="576"/>
                  </a:lnTo>
                  <a:lnTo>
                    <a:pt x="1014" y="576"/>
                  </a:lnTo>
                  <a:lnTo>
                    <a:pt x="1014" y="570"/>
                  </a:lnTo>
                  <a:lnTo>
                    <a:pt x="1014" y="570"/>
                  </a:lnTo>
                  <a:lnTo>
                    <a:pt x="1014" y="564"/>
                  </a:lnTo>
                  <a:lnTo>
                    <a:pt x="1020" y="564"/>
                  </a:lnTo>
                  <a:lnTo>
                    <a:pt x="1020" y="558"/>
                  </a:lnTo>
                  <a:lnTo>
                    <a:pt x="1020" y="558"/>
                  </a:lnTo>
                  <a:lnTo>
                    <a:pt x="1020" y="558"/>
                  </a:lnTo>
                  <a:lnTo>
                    <a:pt x="1020" y="552"/>
                  </a:lnTo>
                  <a:lnTo>
                    <a:pt x="1020" y="552"/>
                  </a:lnTo>
                  <a:lnTo>
                    <a:pt x="1026" y="546"/>
                  </a:lnTo>
                  <a:lnTo>
                    <a:pt x="1026" y="546"/>
                  </a:lnTo>
                  <a:lnTo>
                    <a:pt x="1026" y="540"/>
                  </a:lnTo>
                  <a:lnTo>
                    <a:pt x="1026" y="540"/>
                  </a:lnTo>
                  <a:lnTo>
                    <a:pt x="1026" y="534"/>
                  </a:lnTo>
                  <a:lnTo>
                    <a:pt x="1026" y="534"/>
                  </a:lnTo>
                  <a:lnTo>
                    <a:pt x="1026" y="528"/>
                  </a:lnTo>
                  <a:lnTo>
                    <a:pt x="1032" y="528"/>
                  </a:lnTo>
                  <a:lnTo>
                    <a:pt x="1032" y="522"/>
                  </a:lnTo>
                  <a:lnTo>
                    <a:pt x="1032" y="522"/>
                  </a:lnTo>
                  <a:lnTo>
                    <a:pt x="1032" y="516"/>
                  </a:lnTo>
                  <a:lnTo>
                    <a:pt x="1032" y="516"/>
                  </a:lnTo>
                  <a:lnTo>
                    <a:pt x="1032" y="510"/>
                  </a:lnTo>
                  <a:lnTo>
                    <a:pt x="1038" y="510"/>
                  </a:lnTo>
                  <a:lnTo>
                    <a:pt x="1038" y="504"/>
                  </a:lnTo>
                  <a:lnTo>
                    <a:pt x="1038" y="504"/>
                  </a:lnTo>
                  <a:lnTo>
                    <a:pt x="1038" y="498"/>
                  </a:lnTo>
                  <a:lnTo>
                    <a:pt x="1038" y="498"/>
                  </a:lnTo>
                  <a:lnTo>
                    <a:pt x="1038" y="492"/>
                  </a:lnTo>
                  <a:lnTo>
                    <a:pt x="1038" y="492"/>
                  </a:lnTo>
                  <a:lnTo>
                    <a:pt x="1044" y="486"/>
                  </a:lnTo>
                  <a:lnTo>
                    <a:pt x="1044" y="486"/>
                  </a:lnTo>
                  <a:lnTo>
                    <a:pt x="1044" y="480"/>
                  </a:lnTo>
                  <a:lnTo>
                    <a:pt x="1044" y="474"/>
                  </a:lnTo>
                  <a:lnTo>
                    <a:pt x="1044" y="474"/>
                  </a:lnTo>
                  <a:lnTo>
                    <a:pt x="1044" y="468"/>
                  </a:lnTo>
                  <a:lnTo>
                    <a:pt x="1050" y="468"/>
                  </a:lnTo>
                  <a:lnTo>
                    <a:pt x="1050" y="462"/>
                  </a:lnTo>
                  <a:lnTo>
                    <a:pt x="1050" y="462"/>
                  </a:lnTo>
                  <a:lnTo>
                    <a:pt x="1050" y="456"/>
                  </a:lnTo>
                  <a:lnTo>
                    <a:pt x="1050" y="450"/>
                  </a:lnTo>
                  <a:lnTo>
                    <a:pt x="1050" y="444"/>
                  </a:lnTo>
                  <a:lnTo>
                    <a:pt x="1056" y="444"/>
                  </a:lnTo>
                  <a:lnTo>
                    <a:pt x="1056" y="438"/>
                  </a:lnTo>
                  <a:lnTo>
                    <a:pt x="1056" y="432"/>
                  </a:lnTo>
                  <a:lnTo>
                    <a:pt x="1056" y="432"/>
                  </a:lnTo>
                  <a:lnTo>
                    <a:pt x="1056" y="426"/>
                  </a:lnTo>
                  <a:lnTo>
                    <a:pt x="1056" y="426"/>
                  </a:lnTo>
                  <a:lnTo>
                    <a:pt x="1056" y="420"/>
                  </a:lnTo>
                  <a:lnTo>
                    <a:pt x="1062" y="420"/>
                  </a:lnTo>
                  <a:lnTo>
                    <a:pt x="1062" y="414"/>
                  </a:lnTo>
                  <a:lnTo>
                    <a:pt x="1062" y="408"/>
                  </a:lnTo>
                  <a:lnTo>
                    <a:pt x="1062" y="408"/>
                  </a:lnTo>
                  <a:lnTo>
                    <a:pt x="1062" y="402"/>
                  </a:lnTo>
                  <a:lnTo>
                    <a:pt x="1062" y="396"/>
                  </a:lnTo>
                  <a:lnTo>
                    <a:pt x="1068" y="396"/>
                  </a:lnTo>
                  <a:lnTo>
                    <a:pt x="1068" y="390"/>
                  </a:lnTo>
                  <a:lnTo>
                    <a:pt x="1068" y="384"/>
                  </a:lnTo>
                  <a:lnTo>
                    <a:pt x="1068" y="384"/>
                  </a:lnTo>
                  <a:lnTo>
                    <a:pt x="1068" y="378"/>
                  </a:lnTo>
                  <a:lnTo>
                    <a:pt x="1068" y="372"/>
                  </a:lnTo>
                  <a:lnTo>
                    <a:pt x="1068" y="372"/>
                  </a:lnTo>
                  <a:lnTo>
                    <a:pt x="1074" y="366"/>
                  </a:lnTo>
                  <a:lnTo>
                    <a:pt x="1074" y="360"/>
                  </a:lnTo>
                  <a:lnTo>
                    <a:pt x="1074" y="360"/>
                  </a:lnTo>
                  <a:lnTo>
                    <a:pt x="1074" y="348"/>
                  </a:lnTo>
                  <a:lnTo>
                    <a:pt x="1074" y="348"/>
                  </a:lnTo>
                  <a:lnTo>
                    <a:pt x="1080" y="342"/>
                  </a:lnTo>
                  <a:lnTo>
                    <a:pt x="1080" y="336"/>
                  </a:lnTo>
                  <a:lnTo>
                    <a:pt x="1080" y="330"/>
                  </a:lnTo>
                  <a:lnTo>
                    <a:pt x="1080" y="330"/>
                  </a:lnTo>
                  <a:lnTo>
                    <a:pt x="1080" y="324"/>
                  </a:lnTo>
                  <a:lnTo>
                    <a:pt x="1080" y="318"/>
                  </a:lnTo>
                  <a:lnTo>
                    <a:pt x="1080" y="312"/>
                  </a:lnTo>
                  <a:lnTo>
                    <a:pt x="1086" y="312"/>
                  </a:lnTo>
                  <a:lnTo>
                    <a:pt x="1086" y="306"/>
                  </a:lnTo>
                  <a:lnTo>
                    <a:pt x="1086" y="300"/>
                  </a:lnTo>
                  <a:lnTo>
                    <a:pt x="1086" y="294"/>
                  </a:lnTo>
                  <a:lnTo>
                    <a:pt x="1086" y="294"/>
                  </a:lnTo>
                  <a:lnTo>
                    <a:pt x="1086" y="288"/>
                  </a:lnTo>
                  <a:lnTo>
                    <a:pt x="1092" y="282"/>
                  </a:lnTo>
                  <a:lnTo>
                    <a:pt x="1092" y="276"/>
                  </a:lnTo>
                  <a:lnTo>
                    <a:pt x="1092" y="276"/>
                  </a:lnTo>
                  <a:lnTo>
                    <a:pt x="1092" y="270"/>
                  </a:lnTo>
                  <a:lnTo>
                    <a:pt x="1092" y="264"/>
                  </a:lnTo>
                  <a:lnTo>
                    <a:pt x="1092" y="258"/>
                  </a:lnTo>
                  <a:lnTo>
                    <a:pt x="1092" y="252"/>
                  </a:lnTo>
                  <a:lnTo>
                    <a:pt x="1098" y="252"/>
                  </a:lnTo>
                  <a:lnTo>
                    <a:pt x="1098" y="246"/>
                  </a:lnTo>
                  <a:lnTo>
                    <a:pt x="1098" y="240"/>
                  </a:lnTo>
                  <a:lnTo>
                    <a:pt x="1098" y="234"/>
                  </a:lnTo>
                  <a:lnTo>
                    <a:pt x="1098" y="228"/>
                  </a:lnTo>
                  <a:lnTo>
                    <a:pt x="1098" y="228"/>
                  </a:lnTo>
                  <a:lnTo>
                    <a:pt x="1104" y="222"/>
                  </a:lnTo>
                  <a:lnTo>
                    <a:pt x="1104" y="216"/>
                  </a:lnTo>
                  <a:lnTo>
                    <a:pt x="1104" y="210"/>
                  </a:lnTo>
                  <a:lnTo>
                    <a:pt x="1104" y="204"/>
                  </a:lnTo>
                  <a:lnTo>
                    <a:pt x="1104" y="198"/>
                  </a:lnTo>
                  <a:lnTo>
                    <a:pt x="1104" y="192"/>
                  </a:lnTo>
                  <a:lnTo>
                    <a:pt x="1104" y="192"/>
                  </a:lnTo>
                  <a:lnTo>
                    <a:pt x="1110" y="186"/>
                  </a:lnTo>
                  <a:lnTo>
                    <a:pt x="1110" y="180"/>
                  </a:lnTo>
                  <a:lnTo>
                    <a:pt x="1110" y="174"/>
                  </a:lnTo>
                  <a:lnTo>
                    <a:pt x="1110" y="168"/>
                  </a:lnTo>
                  <a:lnTo>
                    <a:pt x="1110" y="162"/>
                  </a:lnTo>
                  <a:lnTo>
                    <a:pt x="1110" y="156"/>
                  </a:lnTo>
                  <a:lnTo>
                    <a:pt x="1116" y="156"/>
                  </a:lnTo>
                  <a:lnTo>
                    <a:pt x="1116" y="144"/>
                  </a:lnTo>
                  <a:lnTo>
                    <a:pt x="1116" y="138"/>
                  </a:lnTo>
                  <a:lnTo>
                    <a:pt x="1116" y="132"/>
                  </a:lnTo>
                  <a:lnTo>
                    <a:pt x="1116" y="132"/>
                  </a:lnTo>
                  <a:lnTo>
                    <a:pt x="1116" y="126"/>
                  </a:lnTo>
                  <a:lnTo>
                    <a:pt x="1116" y="126"/>
                  </a:lnTo>
                  <a:lnTo>
                    <a:pt x="1122" y="126"/>
                  </a:lnTo>
                  <a:lnTo>
                    <a:pt x="1122" y="132"/>
                  </a:lnTo>
                  <a:lnTo>
                    <a:pt x="1122" y="132"/>
                  </a:lnTo>
                  <a:lnTo>
                    <a:pt x="1122" y="138"/>
                  </a:lnTo>
                  <a:lnTo>
                    <a:pt x="1122" y="138"/>
                  </a:lnTo>
                  <a:lnTo>
                    <a:pt x="1122" y="144"/>
                  </a:lnTo>
                  <a:lnTo>
                    <a:pt x="1128" y="150"/>
                  </a:lnTo>
                  <a:lnTo>
                    <a:pt x="1128" y="150"/>
                  </a:lnTo>
                  <a:lnTo>
                    <a:pt x="1128" y="156"/>
                  </a:lnTo>
                  <a:lnTo>
                    <a:pt x="1128" y="156"/>
                  </a:lnTo>
                  <a:lnTo>
                    <a:pt x="1128" y="162"/>
                  </a:lnTo>
                  <a:lnTo>
                    <a:pt x="1128" y="168"/>
                  </a:lnTo>
                  <a:lnTo>
                    <a:pt x="1134" y="174"/>
                  </a:lnTo>
                  <a:lnTo>
                    <a:pt x="1134" y="174"/>
                  </a:lnTo>
                  <a:lnTo>
                    <a:pt x="1134" y="180"/>
                  </a:lnTo>
                  <a:lnTo>
                    <a:pt x="1134" y="186"/>
                  </a:lnTo>
                  <a:lnTo>
                    <a:pt x="1134" y="186"/>
                  </a:lnTo>
                  <a:lnTo>
                    <a:pt x="1134" y="192"/>
                  </a:lnTo>
                  <a:lnTo>
                    <a:pt x="1140" y="192"/>
                  </a:lnTo>
                  <a:lnTo>
                    <a:pt x="1140" y="198"/>
                  </a:lnTo>
                  <a:lnTo>
                    <a:pt x="1140" y="204"/>
                  </a:lnTo>
                  <a:lnTo>
                    <a:pt x="1140" y="204"/>
                  </a:lnTo>
                  <a:lnTo>
                    <a:pt x="1140" y="210"/>
                  </a:lnTo>
                  <a:lnTo>
                    <a:pt x="1140" y="210"/>
                  </a:lnTo>
                  <a:lnTo>
                    <a:pt x="1140" y="216"/>
                  </a:lnTo>
                  <a:lnTo>
                    <a:pt x="1146" y="216"/>
                  </a:lnTo>
                  <a:lnTo>
                    <a:pt x="1146" y="222"/>
                  </a:lnTo>
                  <a:lnTo>
                    <a:pt x="1146" y="228"/>
                  </a:lnTo>
                  <a:lnTo>
                    <a:pt x="1146" y="228"/>
                  </a:lnTo>
                  <a:lnTo>
                    <a:pt x="1146" y="234"/>
                  </a:lnTo>
                  <a:lnTo>
                    <a:pt x="1146" y="234"/>
                  </a:lnTo>
                  <a:lnTo>
                    <a:pt x="1152" y="240"/>
                  </a:lnTo>
                  <a:lnTo>
                    <a:pt x="1152" y="240"/>
                  </a:lnTo>
                  <a:lnTo>
                    <a:pt x="1152" y="246"/>
                  </a:lnTo>
                  <a:lnTo>
                    <a:pt x="1152" y="246"/>
                  </a:lnTo>
                  <a:lnTo>
                    <a:pt x="1152" y="252"/>
                  </a:lnTo>
                  <a:lnTo>
                    <a:pt x="1152" y="258"/>
                  </a:lnTo>
                  <a:lnTo>
                    <a:pt x="1152" y="258"/>
                  </a:lnTo>
                  <a:lnTo>
                    <a:pt x="1158" y="264"/>
                  </a:lnTo>
                  <a:lnTo>
                    <a:pt x="1158" y="264"/>
                  </a:lnTo>
                  <a:lnTo>
                    <a:pt x="1158" y="270"/>
                  </a:lnTo>
                  <a:lnTo>
                    <a:pt x="1158" y="270"/>
                  </a:lnTo>
                  <a:lnTo>
                    <a:pt x="1158" y="276"/>
                  </a:lnTo>
                  <a:lnTo>
                    <a:pt x="1158" y="276"/>
                  </a:lnTo>
                  <a:lnTo>
                    <a:pt x="1164" y="282"/>
                  </a:lnTo>
                  <a:lnTo>
                    <a:pt x="1164" y="282"/>
                  </a:lnTo>
                  <a:lnTo>
                    <a:pt x="1164" y="288"/>
                  </a:lnTo>
                  <a:lnTo>
                    <a:pt x="1164" y="288"/>
                  </a:lnTo>
                  <a:lnTo>
                    <a:pt x="1164" y="294"/>
                  </a:lnTo>
                  <a:lnTo>
                    <a:pt x="1164" y="300"/>
                  </a:lnTo>
                  <a:lnTo>
                    <a:pt x="1164" y="300"/>
                  </a:lnTo>
                  <a:lnTo>
                    <a:pt x="1170" y="306"/>
                  </a:lnTo>
                  <a:lnTo>
                    <a:pt x="1170" y="306"/>
                  </a:lnTo>
                  <a:lnTo>
                    <a:pt x="1170" y="312"/>
                  </a:lnTo>
                  <a:lnTo>
                    <a:pt x="1170" y="312"/>
                  </a:lnTo>
                  <a:lnTo>
                    <a:pt x="1170" y="318"/>
                  </a:lnTo>
                  <a:lnTo>
                    <a:pt x="1176" y="318"/>
                  </a:lnTo>
                  <a:lnTo>
                    <a:pt x="1176" y="324"/>
                  </a:lnTo>
                  <a:lnTo>
                    <a:pt x="1176" y="324"/>
                  </a:lnTo>
                  <a:lnTo>
                    <a:pt x="1176" y="330"/>
                  </a:lnTo>
                  <a:lnTo>
                    <a:pt x="1176" y="330"/>
                  </a:lnTo>
                  <a:lnTo>
                    <a:pt x="1176" y="336"/>
                  </a:lnTo>
                  <a:lnTo>
                    <a:pt x="1176" y="336"/>
                  </a:lnTo>
                  <a:lnTo>
                    <a:pt x="1176" y="342"/>
                  </a:lnTo>
                  <a:lnTo>
                    <a:pt x="1182" y="342"/>
                  </a:lnTo>
                  <a:lnTo>
                    <a:pt x="1182" y="348"/>
                  </a:lnTo>
                  <a:lnTo>
                    <a:pt x="1182" y="354"/>
                  </a:lnTo>
                  <a:lnTo>
                    <a:pt x="1182" y="354"/>
                  </a:lnTo>
                  <a:lnTo>
                    <a:pt x="1182" y="360"/>
                  </a:lnTo>
                  <a:lnTo>
                    <a:pt x="1188" y="360"/>
                  </a:lnTo>
                  <a:lnTo>
                    <a:pt x="1188" y="366"/>
                  </a:lnTo>
                  <a:lnTo>
                    <a:pt x="1188" y="366"/>
                  </a:lnTo>
                  <a:lnTo>
                    <a:pt x="1188" y="366"/>
                  </a:lnTo>
                  <a:lnTo>
                    <a:pt x="1188" y="372"/>
                  </a:lnTo>
                  <a:lnTo>
                    <a:pt x="1188" y="372"/>
                  </a:lnTo>
                  <a:lnTo>
                    <a:pt x="1188" y="378"/>
                  </a:lnTo>
                  <a:lnTo>
                    <a:pt x="1194" y="378"/>
                  </a:lnTo>
                  <a:lnTo>
                    <a:pt x="1194" y="384"/>
                  </a:lnTo>
                  <a:lnTo>
                    <a:pt x="1194" y="384"/>
                  </a:lnTo>
                  <a:lnTo>
                    <a:pt x="1194" y="390"/>
                  </a:lnTo>
                  <a:lnTo>
                    <a:pt x="1194" y="390"/>
                  </a:lnTo>
                  <a:lnTo>
                    <a:pt x="1194" y="396"/>
                  </a:lnTo>
                  <a:lnTo>
                    <a:pt x="1200" y="396"/>
                  </a:lnTo>
                  <a:lnTo>
                    <a:pt x="1200" y="402"/>
                  </a:lnTo>
                  <a:lnTo>
                    <a:pt x="1200" y="402"/>
                  </a:lnTo>
                  <a:lnTo>
                    <a:pt x="1200" y="402"/>
                  </a:lnTo>
                  <a:lnTo>
                    <a:pt x="1200" y="408"/>
                  </a:lnTo>
                  <a:lnTo>
                    <a:pt x="1200" y="408"/>
                  </a:lnTo>
                  <a:lnTo>
                    <a:pt x="1206" y="414"/>
                  </a:lnTo>
                  <a:lnTo>
                    <a:pt x="1206" y="414"/>
                  </a:lnTo>
                  <a:lnTo>
                    <a:pt x="1206" y="420"/>
                  </a:lnTo>
                  <a:lnTo>
                    <a:pt x="1206" y="420"/>
                  </a:lnTo>
                  <a:lnTo>
                    <a:pt x="1206" y="420"/>
                  </a:lnTo>
                  <a:lnTo>
                    <a:pt x="1206" y="426"/>
                  </a:lnTo>
                  <a:lnTo>
                    <a:pt x="1206" y="426"/>
                  </a:lnTo>
                  <a:lnTo>
                    <a:pt x="1212" y="432"/>
                  </a:lnTo>
                  <a:lnTo>
                    <a:pt x="1212" y="432"/>
                  </a:lnTo>
                  <a:lnTo>
                    <a:pt x="1212" y="438"/>
                  </a:lnTo>
                  <a:lnTo>
                    <a:pt x="1212" y="438"/>
                  </a:lnTo>
                  <a:lnTo>
                    <a:pt x="1212" y="438"/>
                  </a:lnTo>
                  <a:lnTo>
                    <a:pt x="1212" y="444"/>
                  </a:lnTo>
                  <a:lnTo>
                    <a:pt x="1218" y="444"/>
                  </a:lnTo>
                  <a:lnTo>
                    <a:pt x="1218" y="450"/>
                  </a:lnTo>
                  <a:lnTo>
                    <a:pt x="1218" y="450"/>
                  </a:lnTo>
                  <a:lnTo>
                    <a:pt x="1218" y="450"/>
                  </a:lnTo>
                  <a:lnTo>
                    <a:pt x="1218" y="456"/>
                  </a:lnTo>
                  <a:lnTo>
                    <a:pt x="1218" y="456"/>
                  </a:lnTo>
                  <a:lnTo>
                    <a:pt x="1218" y="462"/>
                  </a:lnTo>
                  <a:lnTo>
                    <a:pt x="1224" y="462"/>
                  </a:lnTo>
                  <a:lnTo>
                    <a:pt x="1224" y="462"/>
                  </a:lnTo>
                  <a:lnTo>
                    <a:pt x="1224" y="468"/>
                  </a:lnTo>
                  <a:lnTo>
                    <a:pt x="1224" y="468"/>
                  </a:lnTo>
                  <a:lnTo>
                    <a:pt x="1224" y="474"/>
                  </a:lnTo>
                  <a:lnTo>
                    <a:pt x="1224" y="474"/>
                  </a:lnTo>
                  <a:lnTo>
                    <a:pt x="1230" y="474"/>
                  </a:lnTo>
                  <a:lnTo>
                    <a:pt x="1230" y="480"/>
                  </a:lnTo>
                  <a:lnTo>
                    <a:pt x="1230" y="480"/>
                  </a:lnTo>
                  <a:lnTo>
                    <a:pt x="1230" y="480"/>
                  </a:lnTo>
                  <a:lnTo>
                    <a:pt x="1230" y="486"/>
                  </a:lnTo>
                  <a:lnTo>
                    <a:pt x="1230" y="486"/>
                  </a:lnTo>
                  <a:lnTo>
                    <a:pt x="1230" y="486"/>
                  </a:lnTo>
                  <a:lnTo>
                    <a:pt x="1236" y="492"/>
                  </a:lnTo>
                  <a:lnTo>
                    <a:pt x="1236" y="492"/>
                  </a:lnTo>
                  <a:lnTo>
                    <a:pt x="1236" y="492"/>
                  </a:lnTo>
                  <a:lnTo>
                    <a:pt x="1236" y="498"/>
                  </a:lnTo>
                  <a:lnTo>
                    <a:pt x="1236" y="498"/>
                  </a:lnTo>
                  <a:lnTo>
                    <a:pt x="1236" y="498"/>
                  </a:lnTo>
                  <a:lnTo>
                    <a:pt x="1242" y="504"/>
                  </a:lnTo>
                  <a:lnTo>
                    <a:pt x="1242" y="504"/>
                  </a:lnTo>
                  <a:lnTo>
                    <a:pt x="1242" y="510"/>
                  </a:lnTo>
                  <a:lnTo>
                    <a:pt x="1242" y="510"/>
                  </a:lnTo>
                  <a:lnTo>
                    <a:pt x="1242" y="510"/>
                  </a:lnTo>
                  <a:lnTo>
                    <a:pt x="1242" y="516"/>
                  </a:lnTo>
                  <a:lnTo>
                    <a:pt x="1242" y="516"/>
                  </a:lnTo>
                  <a:lnTo>
                    <a:pt x="1248" y="516"/>
                  </a:lnTo>
                  <a:lnTo>
                    <a:pt x="1248" y="522"/>
                  </a:lnTo>
                  <a:lnTo>
                    <a:pt x="1248" y="522"/>
                  </a:lnTo>
                  <a:lnTo>
                    <a:pt x="1248" y="528"/>
                  </a:lnTo>
                  <a:lnTo>
                    <a:pt x="1248" y="528"/>
                  </a:lnTo>
                  <a:lnTo>
                    <a:pt x="1248" y="528"/>
                  </a:lnTo>
                  <a:lnTo>
                    <a:pt x="1254" y="534"/>
                  </a:lnTo>
                  <a:lnTo>
                    <a:pt x="1254" y="534"/>
                  </a:lnTo>
                  <a:lnTo>
                    <a:pt x="1254" y="534"/>
                  </a:lnTo>
                  <a:lnTo>
                    <a:pt x="1254" y="540"/>
                  </a:lnTo>
                  <a:lnTo>
                    <a:pt x="1254" y="540"/>
                  </a:lnTo>
                  <a:lnTo>
                    <a:pt x="1254" y="540"/>
                  </a:lnTo>
                  <a:lnTo>
                    <a:pt x="1260" y="546"/>
                  </a:lnTo>
                  <a:lnTo>
                    <a:pt x="1260" y="546"/>
                  </a:lnTo>
                  <a:lnTo>
                    <a:pt x="1260" y="546"/>
                  </a:lnTo>
                  <a:lnTo>
                    <a:pt x="1260" y="546"/>
                  </a:lnTo>
                  <a:lnTo>
                    <a:pt x="1260" y="552"/>
                  </a:lnTo>
                  <a:lnTo>
                    <a:pt x="1260" y="552"/>
                  </a:lnTo>
                  <a:lnTo>
                    <a:pt x="1260" y="552"/>
                  </a:lnTo>
                  <a:lnTo>
                    <a:pt x="1266" y="558"/>
                  </a:lnTo>
                  <a:lnTo>
                    <a:pt x="1266" y="558"/>
                  </a:lnTo>
                  <a:lnTo>
                    <a:pt x="1266" y="558"/>
                  </a:lnTo>
                  <a:lnTo>
                    <a:pt x="1266" y="564"/>
                  </a:lnTo>
                  <a:lnTo>
                    <a:pt x="1266" y="564"/>
                  </a:lnTo>
                  <a:lnTo>
                    <a:pt x="1266" y="564"/>
                  </a:lnTo>
                  <a:lnTo>
                    <a:pt x="1272" y="564"/>
                  </a:lnTo>
                  <a:lnTo>
                    <a:pt x="1272" y="570"/>
                  </a:lnTo>
                  <a:lnTo>
                    <a:pt x="1272" y="570"/>
                  </a:lnTo>
                  <a:lnTo>
                    <a:pt x="1272" y="570"/>
                  </a:lnTo>
                  <a:lnTo>
                    <a:pt x="1272" y="576"/>
                  </a:lnTo>
                  <a:lnTo>
                    <a:pt x="1272" y="576"/>
                  </a:lnTo>
                  <a:lnTo>
                    <a:pt x="1278" y="576"/>
                  </a:lnTo>
                  <a:lnTo>
                    <a:pt x="1278" y="582"/>
                  </a:lnTo>
                  <a:lnTo>
                    <a:pt x="1278" y="582"/>
                  </a:lnTo>
                  <a:lnTo>
                    <a:pt x="1278" y="582"/>
                  </a:lnTo>
                  <a:lnTo>
                    <a:pt x="1278" y="588"/>
                  </a:lnTo>
                  <a:lnTo>
                    <a:pt x="1278" y="588"/>
                  </a:lnTo>
                  <a:lnTo>
                    <a:pt x="1284" y="588"/>
                  </a:lnTo>
                  <a:lnTo>
                    <a:pt x="1284" y="588"/>
                  </a:lnTo>
                  <a:lnTo>
                    <a:pt x="1284" y="594"/>
                  </a:lnTo>
                  <a:lnTo>
                    <a:pt x="1284" y="594"/>
                  </a:lnTo>
                  <a:lnTo>
                    <a:pt x="1284" y="594"/>
                  </a:lnTo>
                  <a:lnTo>
                    <a:pt x="1284" y="594"/>
                  </a:lnTo>
                  <a:lnTo>
                    <a:pt x="1290" y="600"/>
                  </a:lnTo>
                  <a:lnTo>
                    <a:pt x="1290" y="600"/>
                  </a:lnTo>
                  <a:lnTo>
                    <a:pt x="1290" y="600"/>
                  </a:lnTo>
                  <a:lnTo>
                    <a:pt x="1290" y="600"/>
                  </a:lnTo>
                  <a:lnTo>
                    <a:pt x="1290" y="606"/>
                  </a:lnTo>
                  <a:lnTo>
                    <a:pt x="1290" y="606"/>
                  </a:lnTo>
                  <a:lnTo>
                    <a:pt x="1290" y="606"/>
                  </a:lnTo>
                  <a:lnTo>
                    <a:pt x="1296" y="606"/>
                  </a:lnTo>
                  <a:lnTo>
                    <a:pt x="1296" y="606"/>
                  </a:lnTo>
                  <a:lnTo>
                    <a:pt x="1296" y="612"/>
                  </a:lnTo>
                  <a:lnTo>
                    <a:pt x="1296" y="612"/>
                  </a:lnTo>
                  <a:lnTo>
                    <a:pt x="1296" y="612"/>
                  </a:lnTo>
                  <a:lnTo>
                    <a:pt x="1296" y="612"/>
                  </a:lnTo>
                  <a:lnTo>
                    <a:pt x="1302" y="618"/>
                  </a:lnTo>
                  <a:lnTo>
                    <a:pt x="1302" y="618"/>
                  </a:lnTo>
                  <a:lnTo>
                    <a:pt x="1302" y="618"/>
                  </a:lnTo>
                  <a:lnTo>
                    <a:pt x="1302" y="618"/>
                  </a:lnTo>
                  <a:lnTo>
                    <a:pt x="1302" y="618"/>
                  </a:lnTo>
                  <a:lnTo>
                    <a:pt x="1302" y="624"/>
                  </a:lnTo>
                  <a:lnTo>
                    <a:pt x="1302" y="624"/>
                  </a:lnTo>
                  <a:lnTo>
                    <a:pt x="1308" y="624"/>
                  </a:lnTo>
                  <a:lnTo>
                    <a:pt x="1308" y="624"/>
                  </a:lnTo>
                  <a:lnTo>
                    <a:pt x="1308" y="624"/>
                  </a:lnTo>
                  <a:lnTo>
                    <a:pt x="1308" y="630"/>
                  </a:lnTo>
                  <a:lnTo>
                    <a:pt x="1308" y="630"/>
                  </a:lnTo>
                  <a:lnTo>
                    <a:pt x="1308" y="630"/>
                  </a:lnTo>
                  <a:lnTo>
                    <a:pt x="1314" y="630"/>
                  </a:lnTo>
                  <a:lnTo>
                    <a:pt x="1314" y="630"/>
                  </a:lnTo>
                  <a:lnTo>
                    <a:pt x="1314" y="630"/>
                  </a:lnTo>
                  <a:lnTo>
                    <a:pt x="1314" y="636"/>
                  </a:lnTo>
                  <a:lnTo>
                    <a:pt x="1314" y="636"/>
                  </a:lnTo>
                  <a:lnTo>
                    <a:pt x="1314" y="636"/>
                  </a:lnTo>
                  <a:lnTo>
                    <a:pt x="1320" y="636"/>
                  </a:lnTo>
                  <a:lnTo>
                    <a:pt x="1320" y="636"/>
                  </a:lnTo>
                  <a:lnTo>
                    <a:pt x="1320" y="642"/>
                  </a:lnTo>
                  <a:lnTo>
                    <a:pt x="1320" y="642"/>
                  </a:lnTo>
                  <a:lnTo>
                    <a:pt x="1320" y="642"/>
                  </a:lnTo>
                  <a:lnTo>
                    <a:pt x="1320" y="642"/>
                  </a:lnTo>
                  <a:lnTo>
                    <a:pt x="1320" y="642"/>
                  </a:lnTo>
                  <a:lnTo>
                    <a:pt x="1326" y="642"/>
                  </a:lnTo>
                  <a:lnTo>
                    <a:pt x="1326" y="642"/>
                  </a:lnTo>
                  <a:lnTo>
                    <a:pt x="1326" y="648"/>
                  </a:lnTo>
                  <a:lnTo>
                    <a:pt x="1326" y="648"/>
                  </a:lnTo>
                  <a:lnTo>
                    <a:pt x="1326" y="648"/>
                  </a:lnTo>
                  <a:lnTo>
                    <a:pt x="1326" y="648"/>
                  </a:lnTo>
                  <a:lnTo>
                    <a:pt x="1332" y="648"/>
                  </a:lnTo>
                  <a:lnTo>
                    <a:pt x="1332" y="648"/>
                  </a:lnTo>
                  <a:lnTo>
                    <a:pt x="1332" y="648"/>
                  </a:lnTo>
                  <a:lnTo>
                    <a:pt x="1332" y="654"/>
                  </a:lnTo>
                  <a:lnTo>
                    <a:pt x="1332" y="654"/>
                  </a:lnTo>
                  <a:lnTo>
                    <a:pt x="1332" y="654"/>
                  </a:lnTo>
                  <a:lnTo>
                    <a:pt x="1332" y="654"/>
                  </a:lnTo>
                  <a:lnTo>
                    <a:pt x="1338" y="654"/>
                  </a:lnTo>
                  <a:lnTo>
                    <a:pt x="1338" y="654"/>
                  </a:lnTo>
                  <a:lnTo>
                    <a:pt x="1338" y="654"/>
                  </a:lnTo>
                  <a:lnTo>
                    <a:pt x="1338" y="654"/>
                  </a:lnTo>
                  <a:lnTo>
                    <a:pt x="1338" y="660"/>
                  </a:lnTo>
                  <a:lnTo>
                    <a:pt x="1338" y="660"/>
                  </a:lnTo>
                  <a:lnTo>
                    <a:pt x="1344" y="660"/>
                  </a:lnTo>
                  <a:lnTo>
                    <a:pt x="1344" y="660"/>
                  </a:lnTo>
                  <a:lnTo>
                    <a:pt x="1344" y="660"/>
                  </a:lnTo>
                  <a:lnTo>
                    <a:pt x="1344" y="660"/>
                  </a:lnTo>
                  <a:lnTo>
                    <a:pt x="1344" y="660"/>
                  </a:lnTo>
                  <a:lnTo>
                    <a:pt x="1344" y="660"/>
                  </a:lnTo>
                  <a:lnTo>
                    <a:pt x="1350" y="660"/>
                  </a:lnTo>
                  <a:lnTo>
                    <a:pt x="1350" y="660"/>
                  </a:lnTo>
                  <a:lnTo>
                    <a:pt x="1350" y="666"/>
                  </a:lnTo>
                  <a:lnTo>
                    <a:pt x="1350" y="666"/>
                  </a:lnTo>
                  <a:lnTo>
                    <a:pt x="1350" y="666"/>
                  </a:lnTo>
                  <a:lnTo>
                    <a:pt x="1350" y="666"/>
                  </a:lnTo>
                  <a:lnTo>
                    <a:pt x="1350" y="666"/>
                  </a:lnTo>
                  <a:lnTo>
                    <a:pt x="1350" y="666"/>
                  </a:lnTo>
                  <a:lnTo>
                    <a:pt x="1356" y="666"/>
                  </a:lnTo>
                  <a:lnTo>
                    <a:pt x="1356" y="666"/>
                  </a:lnTo>
                  <a:lnTo>
                    <a:pt x="1356" y="666"/>
                  </a:lnTo>
                  <a:lnTo>
                    <a:pt x="1356" y="666"/>
                  </a:lnTo>
                  <a:lnTo>
                    <a:pt x="1356" y="666"/>
                  </a:lnTo>
                  <a:lnTo>
                    <a:pt x="1362" y="666"/>
                  </a:lnTo>
                  <a:lnTo>
                    <a:pt x="1362" y="666"/>
                  </a:lnTo>
                  <a:lnTo>
                    <a:pt x="1362" y="666"/>
                  </a:lnTo>
                  <a:lnTo>
                    <a:pt x="1362" y="666"/>
                  </a:lnTo>
                  <a:lnTo>
                    <a:pt x="1362" y="666"/>
                  </a:lnTo>
                  <a:lnTo>
                    <a:pt x="1362" y="666"/>
                  </a:lnTo>
                  <a:lnTo>
                    <a:pt x="1362" y="666"/>
                  </a:lnTo>
                  <a:lnTo>
                    <a:pt x="1368" y="666"/>
                  </a:lnTo>
                  <a:lnTo>
                    <a:pt x="1368" y="666"/>
                  </a:lnTo>
                  <a:lnTo>
                    <a:pt x="1368" y="666"/>
                  </a:lnTo>
                  <a:lnTo>
                    <a:pt x="1368" y="666"/>
                  </a:lnTo>
                  <a:lnTo>
                    <a:pt x="1368" y="666"/>
                  </a:lnTo>
                  <a:lnTo>
                    <a:pt x="1368" y="666"/>
                  </a:lnTo>
                  <a:lnTo>
                    <a:pt x="1374" y="666"/>
                  </a:lnTo>
                  <a:lnTo>
                    <a:pt x="1374" y="666"/>
                  </a:lnTo>
                  <a:lnTo>
                    <a:pt x="1374" y="666"/>
                  </a:lnTo>
                  <a:lnTo>
                    <a:pt x="1374" y="666"/>
                  </a:lnTo>
                  <a:lnTo>
                    <a:pt x="1374" y="666"/>
                  </a:lnTo>
                  <a:lnTo>
                    <a:pt x="1374" y="666"/>
                  </a:lnTo>
                  <a:lnTo>
                    <a:pt x="1374" y="666"/>
                  </a:lnTo>
                  <a:lnTo>
                    <a:pt x="1380" y="666"/>
                  </a:lnTo>
                  <a:lnTo>
                    <a:pt x="1380" y="666"/>
                  </a:lnTo>
                  <a:lnTo>
                    <a:pt x="1380" y="660"/>
                  </a:lnTo>
                  <a:lnTo>
                    <a:pt x="1380" y="660"/>
                  </a:lnTo>
                  <a:lnTo>
                    <a:pt x="1380" y="660"/>
                  </a:lnTo>
                  <a:lnTo>
                    <a:pt x="1380" y="660"/>
                  </a:lnTo>
                  <a:lnTo>
                    <a:pt x="1386" y="660"/>
                  </a:lnTo>
                  <a:lnTo>
                    <a:pt x="1386" y="660"/>
                  </a:lnTo>
                  <a:lnTo>
                    <a:pt x="1386" y="660"/>
                  </a:lnTo>
                  <a:lnTo>
                    <a:pt x="1386" y="660"/>
                  </a:lnTo>
                  <a:lnTo>
                    <a:pt x="1386" y="660"/>
                  </a:lnTo>
                  <a:lnTo>
                    <a:pt x="1386" y="660"/>
                  </a:lnTo>
                  <a:lnTo>
                    <a:pt x="1386" y="660"/>
                  </a:lnTo>
                  <a:lnTo>
                    <a:pt x="1392" y="660"/>
                  </a:lnTo>
                  <a:lnTo>
                    <a:pt x="1392" y="660"/>
                  </a:lnTo>
                  <a:lnTo>
                    <a:pt x="1392" y="660"/>
                  </a:lnTo>
                  <a:lnTo>
                    <a:pt x="1392" y="660"/>
                  </a:lnTo>
                  <a:lnTo>
                    <a:pt x="1392" y="660"/>
                  </a:lnTo>
                  <a:lnTo>
                    <a:pt x="1392" y="654"/>
                  </a:lnTo>
                  <a:lnTo>
                    <a:pt x="1398" y="654"/>
                  </a:lnTo>
                  <a:lnTo>
                    <a:pt x="1398" y="654"/>
                  </a:lnTo>
                  <a:lnTo>
                    <a:pt x="1398" y="654"/>
                  </a:lnTo>
                  <a:lnTo>
                    <a:pt x="1398" y="654"/>
                  </a:lnTo>
                  <a:lnTo>
                    <a:pt x="1398" y="654"/>
                  </a:lnTo>
                  <a:lnTo>
                    <a:pt x="1398" y="654"/>
                  </a:lnTo>
                  <a:lnTo>
                    <a:pt x="1404" y="654"/>
                  </a:lnTo>
                  <a:lnTo>
                    <a:pt x="1404" y="654"/>
                  </a:lnTo>
                  <a:lnTo>
                    <a:pt x="1404" y="654"/>
                  </a:lnTo>
                  <a:lnTo>
                    <a:pt x="1404" y="654"/>
                  </a:lnTo>
                  <a:lnTo>
                    <a:pt x="1404" y="648"/>
                  </a:lnTo>
                  <a:lnTo>
                    <a:pt x="1404" y="648"/>
                  </a:lnTo>
                  <a:lnTo>
                    <a:pt x="1410" y="648"/>
                  </a:lnTo>
                  <a:lnTo>
                    <a:pt x="1410" y="648"/>
                  </a:lnTo>
                  <a:lnTo>
                    <a:pt x="1410" y="648"/>
                  </a:lnTo>
                  <a:lnTo>
                    <a:pt x="1410" y="648"/>
                  </a:lnTo>
                  <a:lnTo>
                    <a:pt x="1410" y="648"/>
                  </a:lnTo>
                  <a:lnTo>
                    <a:pt x="1410" y="648"/>
                  </a:lnTo>
                  <a:lnTo>
                    <a:pt x="1410" y="648"/>
                  </a:lnTo>
                  <a:lnTo>
                    <a:pt x="1416" y="648"/>
                  </a:lnTo>
                  <a:lnTo>
                    <a:pt x="1416" y="642"/>
                  </a:lnTo>
                  <a:lnTo>
                    <a:pt x="1416" y="642"/>
                  </a:lnTo>
                  <a:lnTo>
                    <a:pt x="1416" y="642"/>
                  </a:lnTo>
                  <a:lnTo>
                    <a:pt x="1416" y="642"/>
                  </a:lnTo>
                  <a:lnTo>
                    <a:pt x="1416" y="642"/>
                  </a:lnTo>
                  <a:lnTo>
                    <a:pt x="1422" y="642"/>
                  </a:lnTo>
                  <a:lnTo>
                    <a:pt x="1422" y="642"/>
                  </a:lnTo>
                  <a:lnTo>
                    <a:pt x="1422" y="636"/>
                  </a:lnTo>
                  <a:lnTo>
                    <a:pt x="1422" y="636"/>
                  </a:lnTo>
                  <a:lnTo>
                    <a:pt x="1422" y="636"/>
                  </a:lnTo>
                  <a:lnTo>
                    <a:pt x="1422" y="636"/>
                  </a:lnTo>
                  <a:lnTo>
                    <a:pt x="1422" y="636"/>
                  </a:lnTo>
                  <a:lnTo>
                    <a:pt x="1428" y="636"/>
                  </a:lnTo>
                  <a:lnTo>
                    <a:pt x="1428" y="636"/>
                  </a:lnTo>
                  <a:lnTo>
                    <a:pt x="1428" y="636"/>
                  </a:lnTo>
                  <a:lnTo>
                    <a:pt x="1428" y="636"/>
                  </a:lnTo>
                  <a:lnTo>
                    <a:pt x="1428" y="636"/>
                  </a:lnTo>
                  <a:lnTo>
                    <a:pt x="1428" y="636"/>
                  </a:lnTo>
                  <a:lnTo>
                    <a:pt x="1434" y="636"/>
                  </a:lnTo>
                  <a:lnTo>
                    <a:pt x="1434" y="636"/>
                  </a:lnTo>
                  <a:lnTo>
                    <a:pt x="1434" y="636"/>
                  </a:lnTo>
                  <a:lnTo>
                    <a:pt x="1434" y="636"/>
                  </a:lnTo>
                  <a:lnTo>
                    <a:pt x="1434" y="636"/>
                  </a:lnTo>
                  <a:lnTo>
                    <a:pt x="1434" y="636"/>
                  </a:lnTo>
                  <a:lnTo>
                    <a:pt x="1440" y="642"/>
                  </a:lnTo>
                  <a:lnTo>
                    <a:pt x="1440" y="642"/>
                  </a:lnTo>
                  <a:lnTo>
                    <a:pt x="1440" y="642"/>
                  </a:lnTo>
                  <a:lnTo>
                    <a:pt x="1440" y="642"/>
                  </a:lnTo>
                  <a:lnTo>
                    <a:pt x="1440" y="642"/>
                  </a:lnTo>
                  <a:lnTo>
                    <a:pt x="1440" y="642"/>
                  </a:lnTo>
                  <a:lnTo>
                    <a:pt x="1440" y="642"/>
                  </a:lnTo>
                  <a:lnTo>
                    <a:pt x="1446" y="642"/>
                  </a:lnTo>
                  <a:lnTo>
                    <a:pt x="1446" y="642"/>
                  </a:lnTo>
                  <a:lnTo>
                    <a:pt x="1446" y="642"/>
                  </a:lnTo>
                  <a:lnTo>
                    <a:pt x="1446" y="642"/>
                  </a:lnTo>
                  <a:lnTo>
                    <a:pt x="1446" y="642"/>
                  </a:lnTo>
                  <a:lnTo>
                    <a:pt x="1446" y="642"/>
                  </a:lnTo>
                  <a:lnTo>
                    <a:pt x="1452" y="642"/>
                  </a:lnTo>
                  <a:lnTo>
                    <a:pt x="1452" y="642"/>
                  </a:lnTo>
                  <a:lnTo>
                    <a:pt x="1452" y="642"/>
                  </a:lnTo>
                  <a:lnTo>
                    <a:pt x="1452" y="642"/>
                  </a:lnTo>
                  <a:lnTo>
                    <a:pt x="1452" y="642"/>
                  </a:lnTo>
                  <a:lnTo>
                    <a:pt x="1452" y="642"/>
                  </a:lnTo>
                  <a:lnTo>
                    <a:pt x="1452" y="642"/>
                  </a:lnTo>
                  <a:lnTo>
                    <a:pt x="1458" y="642"/>
                  </a:lnTo>
                  <a:lnTo>
                    <a:pt x="1458" y="648"/>
                  </a:lnTo>
                  <a:lnTo>
                    <a:pt x="1458" y="648"/>
                  </a:lnTo>
                  <a:lnTo>
                    <a:pt x="1458" y="648"/>
                  </a:lnTo>
                  <a:lnTo>
                    <a:pt x="1458" y="648"/>
                  </a:lnTo>
                  <a:lnTo>
                    <a:pt x="1458" y="648"/>
                  </a:lnTo>
                  <a:lnTo>
                    <a:pt x="1464" y="648"/>
                  </a:lnTo>
                  <a:lnTo>
                    <a:pt x="1464" y="648"/>
                  </a:lnTo>
                  <a:lnTo>
                    <a:pt x="1464" y="648"/>
                  </a:lnTo>
                  <a:lnTo>
                    <a:pt x="1464" y="648"/>
                  </a:lnTo>
                  <a:lnTo>
                    <a:pt x="1464" y="648"/>
                  </a:lnTo>
                  <a:lnTo>
                    <a:pt x="1464" y="648"/>
                  </a:lnTo>
                  <a:lnTo>
                    <a:pt x="1470" y="648"/>
                  </a:lnTo>
                  <a:lnTo>
                    <a:pt x="1470" y="648"/>
                  </a:lnTo>
                  <a:lnTo>
                    <a:pt x="1470" y="648"/>
                  </a:lnTo>
                  <a:lnTo>
                    <a:pt x="1470" y="648"/>
                  </a:lnTo>
                  <a:lnTo>
                    <a:pt x="1470" y="648"/>
                  </a:lnTo>
                  <a:lnTo>
                    <a:pt x="1470" y="648"/>
                  </a:lnTo>
                  <a:lnTo>
                    <a:pt x="1470" y="648"/>
                  </a:lnTo>
                  <a:lnTo>
                    <a:pt x="1476" y="648"/>
                  </a:lnTo>
                  <a:lnTo>
                    <a:pt x="1476" y="648"/>
                  </a:lnTo>
                  <a:lnTo>
                    <a:pt x="1476" y="648"/>
                  </a:lnTo>
                  <a:lnTo>
                    <a:pt x="1476" y="648"/>
                  </a:lnTo>
                  <a:lnTo>
                    <a:pt x="1476" y="648"/>
                  </a:lnTo>
                  <a:lnTo>
                    <a:pt x="1476" y="648"/>
                  </a:lnTo>
                  <a:lnTo>
                    <a:pt x="1482" y="648"/>
                  </a:lnTo>
                  <a:lnTo>
                    <a:pt x="1482" y="648"/>
                  </a:lnTo>
                  <a:lnTo>
                    <a:pt x="1482" y="648"/>
                  </a:lnTo>
                  <a:lnTo>
                    <a:pt x="1482" y="648"/>
                  </a:lnTo>
                  <a:lnTo>
                    <a:pt x="1482" y="648"/>
                  </a:lnTo>
                  <a:lnTo>
                    <a:pt x="1482" y="648"/>
                  </a:lnTo>
                  <a:lnTo>
                    <a:pt x="1488" y="648"/>
                  </a:lnTo>
                  <a:lnTo>
                    <a:pt x="1488" y="648"/>
                  </a:lnTo>
                  <a:lnTo>
                    <a:pt x="1488" y="648"/>
                  </a:lnTo>
                  <a:lnTo>
                    <a:pt x="1488" y="648"/>
                  </a:lnTo>
                  <a:lnTo>
                    <a:pt x="1488" y="648"/>
                  </a:lnTo>
                  <a:lnTo>
                    <a:pt x="1488" y="648"/>
                  </a:lnTo>
                  <a:lnTo>
                    <a:pt x="1488" y="648"/>
                  </a:lnTo>
                  <a:lnTo>
                    <a:pt x="1494" y="648"/>
                  </a:lnTo>
                  <a:lnTo>
                    <a:pt x="1494" y="648"/>
                  </a:lnTo>
                  <a:lnTo>
                    <a:pt x="1494" y="648"/>
                  </a:lnTo>
                  <a:lnTo>
                    <a:pt x="1494" y="648"/>
                  </a:lnTo>
                  <a:lnTo>
                    <a:pt x="1494" y="648"/>
                  </a:lnTo>
                  <a:lnTo>
                    <a:pt x="1494" y="648"/>
                  </a:lnTo>
                  <a:lnTo>
                    <a:pt x="1500" y="648"/>
                  </a:lnTo>
                  <a:lnTo>
                    <a:pt x="1500" y="648"/>
                  </a:lnTo>
                  <a:lnTo>
                    <a:pt x="1500" y="648"/>
                  </a:lnTo>
                  <a:lnTo>
                    <a:pt x="1500" y="642"/>
                  </a:lnTo>
                  <a:lnTo>
                    <a:pt x="1500" y="642"/>
                  </a:lnTo>
                  <a:lnTo>
                    <a:pt x="1500" y="642"/>
                  </a:lnTo>
                  <a:lnTo>
                    <a:pt x="1506" y="642"/>
                  </a:lnTo>
                  <a:lnTo>
                    <a:pt x="1506" y="642"/>
                  </a:lnTo>
                  <a:lnTo>
                    <a:pt x="1506" y="642"/>
                  </a:lnTo>
                  <a:lnTo>
                    <a:pt x="1506" y="642"/>
                  </a:lnTo>
                  <a:lnTo>
                    <a:pt x="1506" y="636"/>
                  </a:lnTo>
                  <a:lnTo>
                    <a:pt x="1506" y="636"/>
                  </a:lnTo>
                  <a:lnTo>
                    <a:pt x="1506" y="636"/>
                  </a:lnTo>
                  <a:lnTo>
                    <a:pt x="1512" y="636"/>
                  </a:lnTo>
                  <a:lnTo>
                    <a:pt x="1512" y="636"/>
                  </a:lnTo>
                  <a:lnTo>
                    <a:pt x="1512" y="636"/>
                  </a:lnTo>
                  <a:lnTo>
                    <a:pt x="1512" y="636"/>
                  </a:lnTo>
                  <a:lnTo>
                    <a:pt x="1512" y="630"/>
                  </a:lnTo>
                  <a:lnTo>
                    <a:pt x="1512" y="630"/>
                  </a:lnTo>
                  <a:lnTo>
                    <a:pt x="1518" y="630"/>
                  </a:lnTo>
                  <a:lnTo>
                    <a:pt x="1518" y="630"/>
                  </a:lnTo>
                  <a:lnTo>
                    <a:pt x="1518" y="630"/>
                  </a:lnTo>
                  <a:lnTo>
                    <a:pt x="1518" y="630"/>
                  </a:lnTo>
                  <a:lnTo>
                    <a:pt x="1518" y="624"/>
                  </a:lnTo>
                  <a:lnTo>
                    <a:pt x="1518" y="624"/>
                  </a:lnTo>
                  <a:lnTo>
                    <a:pt x="1518" y="624"/>
                  </a:lnTo>
                  <a:lnTo>
                    <a:pt x="1524" y="624"/>
                  </a:lnTo>
                  <a:lnTo>
                    <a:pt x="1524" y="624"/>
                  </a:lnTo>
                  <a:lnTo>
                    <a:pt x="1524" y="618"/>
                  </a:lnTo>
                  <a:lnTo>
                    <a:pt x="1524" y="618"/>
                  </a:lnTo>
                  <a:lnTo>
                    <a:pt x="1524" y="618"/>
                  </a:lnTo>
                  <a:lnTo>
                    <a:pt x="1524" y="618"/>
                  </a:lnTo>
                  <a:lnTo>
                    <a:pt x="1530" y="618"/>
                  </a:lnTo>
                  <a:lnTo>
                    <a:pt x="1530" y="612"/>
                  </a:lnTo>
                  <a:lnTo>
                    <a:pt x="1530" y="612"/>
                  </a:lnTo>
                  <a:lnTo>
                    <a:pt x="1530" y="612"/>
                  </a:lnTo>
                  <a:lnTo>
                    <a:pt x="1530" y="612"/>
                  </a:lnTo>
                  <a:lnTo>
                    <a:pt x="1530" y="612"/>
                  </a:lnTo>
                  <a:lnTo>
                    <a:pt x="1530" y="606"/>
                  </a:lnTo>
                  <a:lnTo>
                    <a:pt x="1536" y="606"/>
                  </a:lnTo>
                  <a:lnTo>
                    <a:pt x="1536" y="606"/>
                  </a:lnTo>
                  <a:lnTo>
                    <a:pt x="1536" y="606"/>
                  </a:lnTo>
                  <a:lnTo>
                    <a:pt x="1536" y="606"/>
                  </a:lnTo>
                  <a:lnTo>
                    <a:pt x="1536" y="600"/>
                  </a:lnTo>
                  <a:lnTo>
                    <a:pt x="1536" y="600"/>
                  </a:lnTo>
                  <a:lnTo>
                    <a:pt x="1542" y="600"/>
                  </a:lnTo>
                  <a:lnTo>
                    <a:pt x="1542" y="600"/>
                  </a:lnTo>
                  <a:lnTo>
                    <a:pt x="1542" y="600"/>
                  </a:lnTo>
                  <a:lnTo>
                    <a:pt x="1542" y="594"/>
                  </a:lnTo>
                  <a:lnTo>
                    <a:pt x="1542" y="594"/>
                  </a:lnTo>
                  <a:lnTo>
                    <a:pt x="1542" y="594"/>
                  </a:lnTo>
                  <a:lnTo>
                    <a:pt x="1548" y="594"/>
                  </a:lnTo>
                  <a:lnTo>
                    <a:pt x="1548" y="588"/>
                  </a:lnTo>
                  <a:lnTo>
                    <a:pt x="1548" y="588"/>
                  </a:lnTo>
                  <a:lnTo>
                    <a:pt x="1548" y="588"/>
                  </a:lnTo>
                  <a:lnTo>
                    <a:pt x="1548" y="588"/>
                  </a:lnTo>
                  <a:lnTo>
                    <a:pt x="1548" y="582"/>
                  </a:lnTo>
                  <a:lnTo>
                    <a:pt x="1548" y="582"/>
                  </a:lnTo>
                  <a:lnTo>
                    <a:pt x="1554" y="582"/>
                  </a:lnTo>
                  <a:lnTo>
                    <a:pt x="1554" y="582"/>
                  </a:lnTo>
                  <a:lnTo>
                    <a:pt x="1554" y="576"/>
                  </a:lnTo>
                  <a:lnTo>
                    <a:pt x="1554" y="576"/>
                  </a:lnTo>
                  <a:lnTo>
                    <a:pt x="1554" y="576"/>
                  </a:lnTo>
                  <a:lnTo>
                    <a:pt x="1554" y="576"/>
                  </a:lnTo>
                  <a:lnTo>
                    <a:pt x="1560" y="570"/>
                  </a:lnTo>
                  <a:lnTo>
                    <a:pt x="1560" y="570"/>
                  </a:lnTo>
                  <a:lnTo>
                    <a:pt x="1560" y="570"/>
                  </a:lnTo>
                  <a:lnTo>
                    <a:pt x="1560" y="570"/>
                  </a:lnTo>
                  <a:lnTo>
                    <a:pt x="1560" y="564"/>
                  </a:lnTo>
                  <a:lnTo>
                    <a:pt x="1560" y="564"/>
                  </a:lnTo>
                  <a:lnTo>
                    <a:pt x="1560" y="564"/>
                  </a:lnTo>
                  <a:lnTo>
                    <a:pt x="1566" y="558"/>
                  </a:lnTo>
                  <a:lnTo>
                    <a:pt x="1566" y="558"/>
                  </a:lnTo>
                  <a:lnTo>
                    <a:pt x="1566" y="558"/>
                  </a:lnTo>
                  <a:lnTo>
                    <a:pt x="1566" y="558"/>
                  </a:lnTo>
                  <a:lnTo>
                    <a:pt x="1566" y="552"/>
                  </a:lnTo>
                  <a:lnTo>
                    <a:pt x="1566" y="552"/>
                  </a:lnTo>
                  <a:lnTo>
                    <a:pt x="1572" y="552"/>
                  </a:lnTo>
                  <a:lnTo>
                    <a:pt x="1572" y="546"/>
                  </a:lnTo>
                  <a:lnTo>
                    <a:pt x="1572" y="546"/>
                  </a:lnTo>
                  <a:lnTo>
                    <a:pt x="1572" y="546"/>
                  </a:lnTo>
                  <a:lnTo>
                    <a:pt x="1572" y="546"/>
                  </a:lnTo>
                  <a:lnTo>
                    <a:pt x="1572" y="540"/>
                  </a:lnTo>
                  <a:lnTo>
                    <a:pt x="1578" y="540"/>
                  </a:lnTo>
                  <a:lnTo>
                    <a:pt x="1578" y="534"/>
                  </a:lnTo>
                  <a:lnTo>
                    <a:pt x="1578" y="534"/>
                  </a:lnTo>
                  <a:lnTo>
                    <a:pt x="1578" y="534"/>
                  </a:lnTo>
                  <a:lnTo>
                    <a:pt x="1578" y="528"/>
                  </a:lnTo>
                  <a:lnTo>
                    <a:pt x="1578" y="528"/>
                  </a:lnTo>
                  <a:lnTo>
                    <a:pt x="1584" y="528"/>
                  </a:lnTo>
                  <a:lnTo>
                    <a:pt x="1584" y="522"/>
                  </a:lnTo>
                  <a:lnTo>
                    <a:pt x="1584" y="522"/>
                  </a:lnTo>
                  <a:lnTo>
                    <a:pt x="1584" y="522"/>
                  </a:lnTo>
                  <a:lnTo>
                    <a:pt x="1584" y="522"/>
                  </a:lnTo>
                  <a:lnTo>
                    <a:pt x="1584" y="516"/>
                  </a:lnTo>
                  <a:lnTo>
                    <a:pt x="1590" y="516"/>
                  </a:lnTo>
                  <a:lnTo>
                    <a:pt x="1590" y="516"/>
                  </a:lnTo>
                  <a:lnTo>
                    <a:pt x="1590" y="510"/>
                  </a:lnTo>
                  <a:lnTo>
                    <a:pt x="1590" y="510"/>
                  </a:lnTo>
                  <a:lnTo>
                    <a:pt x="1590" y="510"/>
                  </a:lnTo>
                  <a:lnTo>
                    <a:pt x="1590" y="504"/>
                  </a:lnTo>
                  <a:lnTo>
                    <a:pt x="1590" y="504"/>
                  </a:lnTo>
                  <a:lnTo>
                    <a:pt x="1596" y="504"/>
                  </a:lnTo>
                  <a:lnTo>
                    <a:pt x="1596" y="498"/>
                  </a:lnTo>
                  <a:lnTo>
                    <a:pt x="1596" y="498"/>
                  </a:lnTo>
                  <a:lnTo>
                    <a:pt x="1596" y="492"/>
                  </a:lnTo>
                  <a:lnTo>
                    <a:pt x="1596" y="492"/>
                  </a:lnTo>
                  <a:lnTo>
                    <a:pt x="1596" y="492"/>
                  </a:lnTo>
                  <a:lnTo>
                    <a:pt x="1602" y="486"/>
                  </a:lnTo>
                  <a:lnTo>
                    <a:pt x="1602" y="486"/>
                  </a:lnTo>
                  <a:lnTo>
                    <a:pt x="1602" y="486"/>
                  </a:lnTo>
                  <a:lnTo>
                    <a:pt x="1602" y="480"/>
                  </a:lnTo>
                  <a:lnTo>
                    <a:pt x="1602" y="480"/>
                  </a:lnTo>
                  <a:lnTo>
                    <a:pt x="1602" y="480"/>
                  </a:lnTo>
                  <a:lnTo>
                    <a:pt x="1602" y="474"/>
                  </a:lnTo>
                  <a:lnTo>
                    <a:pt x="1608" y="474"/>
                  </a:lnTo>
                  <a:lnTo>
                    <a:pt x="1608" y="468"/>
                  </a:lnTo>
                  <a:lnTo>
                    <a:pt x="1608" y="468"/>
                  </a:lnTo>
                  <a:lnTo>
                    <a:pt x="1608" y="468"/>
                  </a:lnTo>
                  <a:lnTo>
                    <a:pt x="1608" y="462"/>
                  </a:lnTo>
                  <a:lnTo>
                    <a:pt x="1608" y="462"/>
                  </a:lnTo>
                  <a:lnTo>
                    <a:pt x="1614" y="456"/>
                  </a:lnTo>
                  <a:lnTo>
                    <a:pt x="1614" y="456"/>
                  </a:lnTo>
                  <a:lnTo>
                    <a:pt x="1614" y="456"/>
                  </a:lnTo>
                  <a:lnTo>
                    <a:pt x="1614" y="450"/>
                  </a:lnTo>
                  <a:lnTo>
                    <a:pt x="1614" y="450"/>
                  </a:lnTo>
                  <a:lnTo>
                    <a:pt x="1614" y="444"/>
                  </a:lnTo>
                  <a:lnTo>
                    <a:pt x="1614" y="444"/>
                  </a:lnTo>
                  <a:lnTo>
                    <a:pt x="1620" y="444"/>
                  </a:lnTo>
                  <a:lnTo>
                    <a:pt x="1620" y="438"/>
                  </a:lnTo>
                  <a:lnTo>
                    <a:pt x="1620" y="438"/>
                  </a:lnTo>
                  <a:lnTo>
                    <a:pt x="1620" y="438"/>
                  </a:lnTo>
                  <a:lnTo>
                    <a:pt x="1620" y="432"/>
                  </a:lnTo>
                  <a:lnTo>
                    <a:pt x="1620" y="432"/>
                  </a:lnTo>
                  <a:lnTo>
                    <a:pt x="1626" y="432"/>
                  </a:lnTo>
                  <a:lnTo>
                    <a:pt x="1626" y="426"/>
                  </a:lnTo>
                  <a:lnTo>
                    <a:pt x="1626" y="426"/>
                  </a:lnTo>
                  <a:lnTo>
                    <a:pt x="1626" y="420"/>
                  </a:lnTo>
                  <a:lnTo>
                    <a:pt x="1626" y="420"/>
                  </a:lnTo>
                  <a:lnTo>
                    <a:pt x="1626" y="420"/>
                  </a:lnTo>
                  <a:lnTo>
                    <a:pt x="1632" y="414"/>
                  </a:lnTo>
                  <a:lnTo>
                    <a:pt x="1632" y="414"/>
                  </a:lnTo>
                  <a:lnTo>
                    <a:pt x="1632" y="408"/>
                  </a:lnTo>
                  <a:lnTo>
                    <a:pt x="1632" y="408"/>
                  </a:lnTo>
                  <a:lnTo>
                    <a:pt x="1632" y="408"/>
                  </a:lnTo>
                  <a:lnTo>
                    <a:pt x="1632" y="402"/>
                  </a:lnTo>
                  <a:lnTo>
                    <a:pt x="1632" y="402"/>
                  </a:lnTo>
                  <a:lnTo>
                    <a:pt x="1638" y="396"/>
                  </a:lnTo>
                  <a:lnTo>
                    <a:pt x="1638" y="396"/>
                  </a:lnTo>
                  <a:lnTo>
                    <a:pt x="1638" y="390"/>
                  </a:lnTo>
                  <a:lnTo>
                    <a:pt x="1638" y="390"/>
                  </a:lnTo>
                  <a:lnTo>
                    <a:pt x="1638" y="390"/>
                  </a:lnTo>
                  <a:lnTo>
                    <a:pt x="1638" y="384"/>
                  </a:lnTo>
                  <a:lnTo>
                    <a:pt x="1644" y="384"/>
                  </a:lnTo>
                  <a:lnTo>
                    <a:pt x="1644" y="378"/>
                  </a:lnTo>
                  <a:lnTo>
                    <a:pt x="1644" y="378"/>
                  </a:lnTo>
                  <a:lnTo>
                    <a:pt x="1644" y="372"/>
                  </a:lnTo>
                  <a:lnTo>
                    <a:pt x="1644" y="372"/>
                  </a:lnTo>
                  <a:lnTo>
                    <a:pt x="1644" y="372"/>
                  </a:lnTo>
                  <a:lnTo>
                    <a:pt x="1644" y="366"/>
                  </a:lnTo>
                  <a:lnTo>
                    <a:pt x="1650" y="366"/>
                  </a:lnTo>
                  <a:lnTo>
                    <a:pt x="1650" y="360"/>
                  </a:lnTo>
                  <a:lnTo>
                    <a:pt x="1650" y="360"/>
                  </a:lnTo>
                  <a:lnTo>
                    <a:pt x="1650" y="354"/>
                  </a:lnTo>
                  <a:lnTo>
                    <a:pt x="1650" y="354"/>
                  </a:lnTo>
                  <a:lnTo>
                    <a:pt x="1650" y="348"/>
                  </a:lnTo>
                  <a:lnTo>
                    <a:pt x="1656" y="348"/>
                  </a:lnTo>
                  <a:lnTo>
                    <a:pt x="1656" y="342"/>
                  </a:lnTo>
                  <a:lnTo>
                    <a:pt x="1656" y="342"/>
                  </a:lnTo>
                  <a:lnTo>
                    <a:pt x="1656" y="342"/>
                  </a:lnTo>
                  <a:lnTo>
                    <a:pt x="1656" y="336"/>
                  </a:lnTo>
                  <a:lnTo>
                    <a:pt x="1656" y="336"/>
                  </a:lnTo>
                  <a:lnTo>
                    <a:pt x="1662" y="330"/>
                  </a:lnTo>
                  <a:lnTo>
                    <a:pt x="1662" y="330"/>
                  </a:lnTo>
                  <a:lnTo>
                    <a:pt x="1662" y="324"/>
                  </a:lnTo>
                  <a:lnTo>
                    <a:pt x="1662" y="324"/>
                  </a:lnTo>
                  <a:lnTo>
                    <a:pt x="1662" y="318"/>
                  </a:lnTo>
                  <a:lnTo>
                    <a:pt x="1662" y="318"/>
                  </a:lnTo>
                  <a:lnTo>
                    <a:pt x="1662" y="312"/>
                  </a:lnTo>
                  <a:lnTo>
                    <a:pt x="1668" y="312"/>
                  </a:lnTo>
                  <a:lnTo>
                    <a:pt x="1668" y="306"/>
                  </a:lnTo>
                  <a:lnTo>
                    <a:pt x="1668" y="306"/>
                  </a:lnTo>
                  <a:lnTo>
                    <a:pt x="1668" y="300"/>
                  </a:lnTo>
                  <a:lnTo>
                    <a:pt x="1668" y="300"/>
                  </a:lnTo>
                  <a:lnTo>
                    <a:pt x="1668" y="294"/>
                  </a:lnTo>
                  <a:lnTo>
                    <a:pt x="1674" y="294"/>
                  </a:lnTo>
                  <a:lnTo>
                    <a:pt x="1674" y="288"/>
                  </a:lnTo>
                  <a:lnTo>
                    <a:pt x="1674" y="288"/>
                  </a:lnTo>
                  <a:lnTo>
                    <a:pt x="1674" y="282"/>
                  </a:lnTo>
                  <a:lnTo>
                    <a:pt x="1674" y="282"/>
                  </a:lnTo>
                  <a:lnTo>
                    <a:pt x="1674" y="276"/>
                  </a:lnTo>
                  <a:lnTo>
                    <a:pt x="1674" y="276"/>
                  </a:lnTo>
                  <a:lnTo>
                    <a:pt x="1680" y="270"/>
                  </a:lnTo>
                  <a:lnTo>
                    <a:pt x="1680" y="270"/>
                  </a:lnTo>
                  <a:lnTo>
                    <a:pt x="1680" y="264"/>
                  </a:lnTo>
                  <a:lnTo>
                    <a:pt x="1680" y="264"/>
                  </a:lnTo>
                  <a:lnTo>
                    <a:pt x="1680" y="258"/>
                  </a:lnTo>
                  <a:lnTo>
                    <a:pt x="1680" y="258"/>
                  </a:lnTo>
                  <a:lnTo>
                    <a:pt x="1686" y="252"/>
                  </a:lnTo>
                  <a:lnTo>
                    <a:pt x="1686" y="252"/>
                  </a:lnTo>
                  <a:lnTo>
                    <a:pt x="1686" y="246"/>
                  </a:lnTo>
                  <a:lnTo>
                    <a:pt x="1686" y="246"/>
                  </a:lnTo>
                  <a:lnTo>
                    <a:pt x="1686" y="240"/>
                  </a:lnTo>
                  <a:lnTo>
                    <a:pt x="1686" y="234"/>
                  </a:lnTo>
                  <a:lnTo>
                    <a:pt x="1692" y="234"/>
                  </a:lnTo>
                  <a:lnTo>
                    <a:pt x="1692" y="228"/>
                  </a:lnTo>
                  <a:lnTo>
                    <a:pt x="1692" y="228"/>
                  </a:lnTo>
                  <a:lnTo>
                    <a:pt x="1692" y="222"/>
                  </a:lnTo>
                  <a:lnTo>
                    <a:pt x="1692" y="222"/>
                  </a:lnTo>
                  <a:lnTo>
                    <a:pt x="1692" y="216"/>
                  </a:lnTo>
                  <a:lnTo>
                    <a:pt x="1692" y="216"/>
                  </a:lnTo>
                  <a:lnTo>
                    <a:pt x="1698" y="210"/>
                  </a:lnTo>
                  <a:lnTo>
                    <a:pt x="1698" y="210"/>
                  </a:lnTo>
                  <a:lnTo>
                    <a:pt x="1698" y="204"/>
                  </a:lnTo>
                  <a:lnTo>
                    <a:pt x="1698" y="198"/>
                  </a:lnTo>
                  <a:lnTo>
                    <a:pt x="1698" y="198"/>
                  </a:lnTo>
                  <a:lnTo>
                    <a:pt x="1698" y="192"/>
                  </a:lnTo>
                  <a:lnTo>
                    <a:pt x="1704" y="192"/>
                  </a:lnTo>
                  <a:lnTo>
                    <a:pt x="1704" y="186"/>
                  </a:lnTo>
                  <a:lnTo>
                    <a:pt x="1704" y="186"/>
                  </a:lnTo>
                  <a:lnTo>
                    <a:pt x="1704" y="180"/>
                  </a:lnTo>
                  <a:lnTo>
                    <a:pt x="1704" y="180"/>
                  </a:lnTo>
                  <a:lnTo>
                    <a:pt x="1704" y="174"/>
                  </a:lnTo>
                  <a:lnTo>
                    <a:pt x="1704" y="168"/>
                  </a:lnTo>
                  <a:lnTo>
                    <a:pt x="1710" y="168"/>
                  </a:lnTo>
                  <a:lnTo>
                    <a:pt x="1710" y="162"/>
                  </a:lnTo>
                  <a:lnTo>
                    <a:pt x="1710" y="162"/>
                  </a:lnTo>
                  <a:lnTo>
                    <a:pt x="1710" y="156"/>
                  </a:lnTo>
                  <a:lnTo>
                    <a:pt x="1710" y="150"/>
                  </a:lnTo>
                  <a:lnTo>
                    <a:pt x="1710" y="150"/>
                  </a:lnTo>
                  <a:lnTo>
                    <a:pt x="1716" y="144"/>
                  </a:lnTo>
                  <a:lnTo>
                    <a:pt x="1716" y="144"/>
                  </a:lnTo>
                  <a:lnTo>
                    <a:pt x="1716" y="138"/>
                  </a:lnTo>
                  <a:lnTo>
                    <a:pt x="1716" y="138"/>
                  </a:lnTo>
                  <a:lnTo>
                    <a:pt x="1716" y="132"/>
                  </a:lnTo>
                  <a:lnTo>
                    <a:pt x="1716" y="126"/>
                  </a:lnTo>
                  <a:lnTo>
                    <a:pt x="1722" y="126"/>
                  </a:lnTo>
                  <a:lnTo>
                    <a:pt x="1722" y="120"/>
                  </a:lnTo>
                  <a:lnTo>
                    <a:pt x="1722" y="120"/>
                  </a:lnTo>
                  <a:lnTo>
                    <a:pt x="1722" y="114"/>
                  </a:lnTo>
                  <a:lnTo>
                    <a:pt x="1722" y="108"/>
                  </a:lnTo>
                  <a:lnTo>
                    <a:pt x="1722" y="108"/>
                  </a:lnTo>
                  <a:lnTo>
                    <a:pt x="1722" y="102"/>
                  </a:lnTo>
                  <a:lnTo>
                    <a:pt x="1728" y="96"/>
                  </a:lnTo>
                  <a:lnTo>
                    <a:pt x="1728" y="96"/>
                  </a:lnTo>
                  <a:lnTo>
                    <a:pt x="1728" y="90"/>
                  </a:lnTo>
                  <a:lnTo>
                    <a:pt x="1728" y="84"/>
                  </a:lnTo>
                  <a:lnTo>
                    <a:pt x="1728" y="84"/>
                  </a:lnTo>
                  <a:lnTo>
                    <a:pt x="1728" y="78"/>
                  </a:lnTo>
                  <a:lnTo>
                    <a:pt x="1734" y="78"/>
                  </a:lnTo>
                  <a:lnTo>
                    <a:pt x="1734" y="72"/>
                  </a:lnTo>
                  <a:lnTo>
                    <a:pt x="1734" y="72"/>
                  </a:lnTo>
                  <a:lnTo>
                    <a:pt x="1734" y="66"/>
                  </a:lnTo>
                  <a:lnTo>
                    <a:pt x="1734" y="66"/>
                  </a:lnTo>
                  <a:lnTo>
                    <a:pt x="1734" y="72"/>
                  </a:lnTo>
                  <a:lnTo>
                    <a:pt x="1740" y="72"/>
                  </a:lnTo>
                  <a:lnTo>
                    <a:pt x="1740" y="72"/>
                  </a:lnTo>
                  <a:lnTo>
                    <a:pt x="1740" y="72"/>
                  </a:lnTo>
                  <a:lnTo>
                    <a:pt x="1740" y="72"/>
                  </a:lnTo>
                  <a:lnTo>
                    <a:pt x="1740" y="78"/>
                  </a:lnTo>
                  <a:lnTo>
                    <a:pt x="1740" y="78"/>
                  </a:lnTo>
                  <a:lnTo>
                    <a:pt x="1746" y="78"/>
                  </a:lnTo>
                  <a:lnTo>
                    <a:pt x="1746" y="84"/>
                  </a:lnTo>
                  <a:lnTo>
                    <a:pt x="1746" y="84"/>
                  </a:lnTo>
                  <a:lnTo>
                    <a:pt x="1746" y="84"/>
                  </a:lnTo>
                  <a:lnTo>
                    <a:pt x="1746" y="84"/>
                  </a:lnTo>
                  <a:lnTo>
                    <a:pt x="1746" y="84"/>
                  </a:lnTo>
                  <a:lnTo>
                    <a:pt x="1752" y="90"/>
                  </a:lnTo>
                  <a:lnTo>
                    <a:pt x="1752" y="90"/>
                  </a:lnTo>
                  <a:lnTo>
                    <a:pt x="1752" y="90"/>
                  </a:lnTo>
                  <a:lnTo>
                    <a:pt x="1752" y="90"/>
                  </a:lnTo>
                  <a:lnTo>
                    <a:pt x="1752" y="90"/>
                  </a:lnTo>
                  <a:lnTo>
                    <a:pt x="1752" y="96"/>
                  </a:lnTo>
                  <a:lnTo>
                    <a:pt x="1752" y="96"/>
                  </a:lnTo>
                  <a:lnTo>
                    <a:pt x="1758" y="96"/>
                  </a:lnTo>
                  <a:lnTo>
                    <a:pt x="1758" y="96"/>
                  </a:lnTo>
                  <a:lnTo>
                    <a:pt x="1758" y="102"/>
                  </a:lnTo>
                  <a:lnTo>
                    <a:pt x="1758" y="102"/>
                  </a:lnTo>
                  <a:lnTo>
                    <a:pt x="1758" y="102"/>
                  </a:lnTo>
                  <a:lnTo>
                    <a:pt x="1758" y="102"/>
                  </a:lnTo>
                  <a:lnTo>
                    <a:pt x="1764" y="102"/>
                  </a:lnTo>
                  <a:lnTo>
                    <a:pt x="1764" y="108"/>
                  </a:lnTo>
                  <a:lnTo>
                    <a:pt x="1764" y="108"/>
                  </a:lnTo>
                  <a:lnTo>
                    <a:pt x="1764" y="108"/>
                  </a:lnTo>
                  <a:lnTo>
                    <a:pt x="1764" y="108"/>
                  </a:lnTo>
                  <a:lnTo>
                    <a:pt x="1764" y="114"/>
                  </a:lnTo>
                  <a:lnTo>
                    <a:pt x="1764" y="114"/>
                  </a:lnTo>
                  <a:lnTo>
                    <a:pt x="1770" y="114"/>
                  </a:lnTo>
                  <a:lnTo>
                    <a:pt x="1770" y="114"/>
                  </a:lnTo>
                  <a:lnTo>
                    <a:pt x="1770" y="114"/>
                  </a:lnTo>
                  <a:lnTo>
                    <a:pt x="1770" y="120"/>
                  </a:lnTo>
                  <a:lnTo>
                    <a:pt x="1770" y="120"/>
                  </a:lnTo>
                  <a:lnTo>
                    <a:pt x="1770" y="120"/>
                  </a:lnTo>
                  <a:lnTo>
                    <a:pt x="1776" y="120"/>
                  </a:lnTo>
                  <a:lnTo>
                    <a:pt x="1776" y="120"/>
                  </a:lnTo>
                  <a:lnTo>
                    <a:pt x="1776" y="126"/>
                  </a:lnTo>
                  <a:lnTo>
                    <a:pt x="1776" y="126"/>
                  </a:lnTo>
                  <a:lnTo>
                    <a:pt x="1776" y="126"/>
                  </a:lnTo>
                  <a:lnTo>
                    <a:pt x="1776" y="126"/>
                  </a:lnTo>
                  <a:lnTo>
                    <a:pt x="1776" y="126"/>
                  </a:lnTo>
                  <a:lnTo>
                    <a:pt x="1782" y="132"/>
                  </a:lnTo>
                  <a:lnTo>
                    <a:pt x="1782" y="132"/>
                  </a:lnTo>
                  <a:lnTo>
                    <a:pt x="1782" y="132"/>
                  </a:lnTo>
                  <a:lnTo>
                    <a:pt x="1782" y="132"/>
                  </a:lnTo>
                  <a:lnTo>
                    <a:pt x="1782" y="138"/>
                  </a:lnTo>
                  <a:lnTo>
                    <a:pt x="1782" y="138"/>
                  </a:lnTo>
                  <a:lnTo>
                    <a:pt x="1788" y="138"/>
                  </a:lnTo>
                  <a:lnTo>
                    <a:pt x="1788" y="138"/>
                  </a:lnTo>
                  <a:lnTo>
                    <a:pt x="1788" y="138"/>
                  </a:lnTo>
                  <a:lnTo>
                    <a:pt x="1788" y="144"/>
                  </a:lnTo>
                  <a:lnTo>
                    <a:pt x="1788" y="144"/>
                  </a:lnTo>
                  <a:lnTo>
                    <a:pt x="1788" y="144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794" y="150"/>
                  </a:lnTo>
                  <a:lnTo>
                    <a:pt x="1794" y="150"/>
                  </a:lnTo>
                  <a:lnTo>
                    <a:pt x="1794" y="150"/>
                  </a:lnTo>
                  <a:lnTo>
                    <a:pt x="1794" y="150"/>
                  </a:lnTo>
                  <a:lnTo>
                    <a:pt x="1794" y="150"/>
                  </a:lnTo>
                  <a:lnTo>
                    <a:pt x="1800" y="156"/>
                  </a:lnTo>
                  <a:lnTo>
                    <a:pt x="1800" y="156"/>
                  </a:lnTo>
                  <a:lnTo>
                    <a:pt x="1800" y="156"/>
                  </a:lnTo>
                  <a:lnTo>
                    <a:pt x="1800" y="156"/>
                  </a:lnTo>
                  <a:lnTo>
                    <a:pt x="1800" y="156"/>
                  </a:lnTo>
                  <a:lnTo>
                    <a:pt x="1800" y="162"/>
                  </a:lnTo>
                  <a:lnTo>
                    <a:pt x="1806" y="162"/>
                  </a:lnTo>
                  <a:lnTo>
                    <a:pt x="1806" y="162"/>
                  </a:lnTo>
                  <a:lnTo>
                    <a:pt x="1806" y="162"/>
                  </a:lnTo>
                  <a:lnTo>
                    <a:pt x="1806" y="162"/>
                  </a:lnTo>
                  <a:lnTo>
                    <a:pt x="1806" y="168"/>
                  </a:lnTo>
                  <a:lnTo>
                    <a:pt x="1806" y="168"/>
                  </a:lnTo>
                  <a:lnTo>
                    <a:pt x="1806" y="168"/>
                  </a:lnTo>
                  <a:lnTo>
                    <a:pt x="1812" y="168"/>
                  </a:lnTo>
                  <a:lnTo>
                    <a:pt x="1812" y="168"/>
                  </a:lnTo>
                  <a:lnTo>
                    <a:pt x="1812" y="174"/>
                  </a:lnTo>
                  <a:lnTo>
                    <a:pt x="1812" y="174"/>
                  </a:lnTo>
                  <a:lnTo>
                    <a:pt x="1812" y="174"/>
                  </a:lnTo>
                  <a:lnTo>
                    <a:pt x="1812" y="174"/>
                  </a:lnTo>
                  <a:lnTo>
                    <a:pt x="1818" y="174"/>
                  </a:lnTo>
                  <a:lnTo>
                    <a:pt x="1818" y="180"/>
                  </a:lnTo>
                  <a:lnTo>
                    <a:pt x="1818" y="180"/>
                  </a:lnTo>
                  <a:lnTo>
                    <a:pt x="1818" y="180"/>
                  </a:lnTo>
                  <a:lnTo>
                    <a:pt x="1818" y="180"/>
                  </a:lnTo>
                  <a:lnTo>
                    <a:pt x="1818" y="180"/>
                  </a:lnTo>
                  <a:lnTo>
                    <a:pt x="1818" y="186"/>
                  </a:lnTo>
                  <a:lnTo>
                    <a:pt x="1824" y="186"/>
                  </a:lnTo>
                  <a:lnTo>
                    <a:pt x="1824" y="186"/>
                  </a:lnTo>
                  <a:lnTo>
                    <a:pt x="1824" y="186"/>
                  </a:lnTo>
                  <a:lnTo>
                    <a:pt x="1824" y="186"/>
                  </a:lnTo>
                  <a:lnTo>
                    <a:pt x="1824" y="192"/>
                  </a:lnTo>
                  <a:lnTo>
                    <a:pt x="1824" y="192"/>
                  </a:lnTo>
                  <a:lnTo>
                    <a:pt x="1830" y="192"/>
                  </a:lnTo>
                  <a:lnTo>
                    <a:pt x="1830" y="192"/>
                  </a:lnTo>
                  <a:lnTo>
                    <a:pt x="1830" y="192"/>
                  </a:lnTo>
                  <a:lnTo>
                    <a:pt x="1830" y="198"/>
                  </a:lnTo>
                  <a:lnTo>
                    <a:pt x="1830" y="198"/>
                  </a:lnTo>
                  <a:lnTo>
                    <a:pt x="1830" y="198"/>
                  </a:lnTo>
                  <a:lnTo>
                    <a:pt x="1836" y="198"/>
                  </a:lnTo>
                  <a:lnTo>
                    <a:pt x="1836" y="198"/>
                  </a:lnTo>
                  <a:lnTo>
                    <a:pt x="1836" y="198"/>
                  </a:lnTo>
                  <a:lnTo>
                    <a:pt x="1836" y="204"/>
                  </a:lnTo>
                  <a:lnTo>
                    <a:pt x="1836" y="204"/>
                  </a:lnTo>
                  <a:lnTo>
                    <a:pt x="1836" y="204"/>
                  </a:lnTo>
                  <a:lnTo>
                    <a:pt x="1836" y="204"/>
                  </a:lnTo>
                  <a:lnTo>
                    <a:pt x="1842" y="204"/>
                  </a:lnTo>
                  <a:lnTo>
                    <a:pt x="1842" y="210"/>
                  </a:lnTo>
                  <a:lnTo>
                    <a:pt x="1842" y="210"/>
                  </a:lnTo>
                  <a:lnTo>
                    <a:pt x="1842" y="210"/>
                  </a:lnTo>
                  <a:lnTo>
                    <a:pt x="1842" y="210"/>
                  </a:lnTo>
                  <a:lnTo>
                    <a:pt x="1842" y="210"/>
                  </a:lnTo>
                  <a:lnTo>
                    <a:pt x="1848" y="210"/>
                  </a:lnTo>
                  <a:lnTo>
                    <a:pt x="1848" y="210"/>
                  </a:lnTo>
                  <a:lnTo>
                    <a:pt x="1848" y="210"/>
                  </a:lnTo>
                  <a:lnTo>
                    <a:pt x="1848" y="210"/>
                  </a:lnTo>
                  <a:lnTo>
                    <a:pt x="1848" y="216"/>
                  </a:lnTo>
                  <a:lnTo>
                    <a:pt x="1848" y="216"/>
                  </a:lnTo>
                  <a:lnTo>
                    <a:pt x="1848" y="216"/>
                  </a:lnTo>
                  <a:lnTo>
                    <a:pt x="1854" y="216"/>
                  </a:lnTo>
                  <a:lnTo>
                    <a:pt x="1854" y="216"/>
                  </a:lnTo>
                  <a:lnTo>
                    <a:pt x="1854" y="222"/>
                  </a:lnTo>
                  <a:lnTo>
                    <a:pt x="1854" y="222"/>
                  </a:lnTo>
                  <a:lnTo>
                    <a:pt x="1854" y="222"/>
                  </a:lnTo>
                  <a:lnTo>
                    <a:pt x="1860" y="222"/>
                  </a:lnTo>
                  <a:lnTo>
                    <a:pt x="1860" y="228"/>
                  </a:lnTo>
                  <a:lnTo>
                    <a:pt x="1860" y="228"/>
                  </a:lnTo>
                  <a:lnTo>
                    <a:pt x="1860" y="228"/>
                  </a:lnTo>
                  <a:lnTo>
                    <a:pt x="1860" y="234"/>
                  </a:lnTo>
                  <a:lnTo>
                    <a:pt x="1860" y="234"/>
                  </a:lnTo>
                  <a:lnTo>
                    <a:pt x="1860" y="234"/>
                  </a:lnTo>
                  <a:lnTo>
                    <a:pt x="1866" y="234"/>
                  </a:lnTo>
                  <a:lnTo>
                    <a:pt x="1866" y="240"/>
                  </a:lnTo>
                  <a:lnTo>
                    <a:pt x="1866" y="240"/>
                  </a:lnTo>
                  <a:lnTo>
                    <a:pt x="1866" y="240"/>
                  </a:lnTo>
                  <a:lnTo>
                    <a:pt x="1866" y="240"/>
                  </a:lnTo>
                  <a:lnTo>
                    <a:pt x="1866" y="240"/>
                  </a:lnTo>
                  <a:lnTo>
                    <a:pt x="1872" y="246"/>
                  </a:lnTo>
                  <a:lnTo>
                    <a:pt x="1872" y="246"/>
                  </a:lnTo>
                  <a:lnTo>
                    <a:pt x="1872" y="246"/>
                  </a:lnTo>
                  <a:lnTo>
                    <a:pt x="1872" y="246"/>
                  </a:lnTo>
                  <a:lnTo>
                    <a:pt x="1872" y="246"/>
                  </a:lnTo>
                  <a:lnTo>
                    <a:pt x="1872" y="252"/>
                  </a:lnTo>
                  <a:lnTo>
                    <a:pt x="1878" y="252"/>
                  </a:lnTo>
                  <a:lnTo>
                    <a:pt x="1878" y="252"/>
                  </a:lnTo>
                  <a:lnTo>
                    <a:pt x="1878" y="252"/>
                  </a:lnTo>
                  <a:lnTo>
                    <a:pt x="1878" y="252"/>
                  </a:lnTo>
                  <a:lnTo>
                    <a:pt x="1878" y="258"/>
                  </a:lnTo>
                  <a:lnTo>
                    <a:pt x="1878" y="258"/>
                  </a:lnTo>
                  <a:lnTo>
                    <a:pt x="1878" y="258"/>
                  </a:lnTo>
                  <a:lnTo>
                    <a:pt x="1884" y="258"/>
                  </a:lnTo>
                  <a:lnTo>
                    <a:pt x="1884" y="258"/>
                  </a:lnTo>
                  <a:lnTo>
                    <a:pt x="1884" y="264"/>
                  </a:lnTo>
                  <a:lnTo>
                    <a:pt x="1884" y="264"/>
                  </a:lnTo>
                  <a:lnTo>
                    <a:pt x="1884" y="264"/>
                  </a:lnTo>
                  <a:lnTo>
                    <a:pt x="1884" y="264"/>
                  </a:lnTo>
                  <a:lnTo>
                    <a:pt x="1890" y="264"/>
                  </a:lnTo>
                  <a:lnTo>
                    <a:pt x="1890" y="270"/>
                  </a:lnTo>
                  <a:lnTo>
                    <a:pt x="1890" y="270"/>
                  </a:lnTo>
                  <a:lnTo>
                    <a:pt x="1890" y="270"/>
                  </a:lnTo>
                  <a:lnTo>
                    <a:pt x="1890" y="270"/>
                  </a:lnTo>
                  <a:lnTo>
                    <a:pt x="1890" y="270"/>
                  </a:lnTo>
                  <a:lnTo>
                    <a:pt x="1890" y="276"/>
                  </a:lnTo>
                  <a:lnTo>
                    <a:pt x="1896" y="276"/>
                  </a:lnTo>
                  <a:lnTo>
                    <a:pt x="1896" y="276"/>
                  </a:lnTo>
                  <a:lnTo>
                    <a:pt x="1896" y="276"/>
                  </a:lnTo>
                  <a:lnTo>
                    <a:pt x="1896" y="276"/>
                  </a:lnTo>
                  <a:lnTo>
                    <a:pt x="1896" y="282"/>
                  </a:lnTo>
                  <a:lnTo>
                    <a:pt x="1896" y="282"/>
                  </a:lnTo>
                  <a:lnTo>
                    <a:pt x="1902" y="282"/>
                  </a:lnTo>
                  <a:lnTo>
                    <a:pt x="1902" y="282"/>
                  </a:lnTo>
                  <a:lnTo>
                    <a:pt x="1902" y="282"/>
                  </a:lnTo>
                  <a:lnTo>
                    <a:pt x="1902" y="282"/>
                  </a:lnTo>
                  <a:lnTo>
                    <a:pt x="1902" y="288"/>
                  </a:lnTo>
                  <a:lnTo>
                    <a:pt x="1902" y="288"/>
                  </a:lnTo>
                  <a:lnTo>
                    <a:pt x="1908" y="288"/>
                  </a:lnTo>
                  <a:lnTo>
                    <a:pt x="1908" y="288"/>
                  </a:lnTo>
                  <a:lnTo>
                    <a:pt x="1908" y="288"/>
                  </a:lnTo>
                  <a:lnTo>
                    <a:pt x="1908" y="294"/>
                  </a:lnTo>
                  <a:lnTo>
                    <a:pt x="1908" y="294"/>
                  </a:lnTo>
                  <a:lnTo>
                    <a:pt x="1908" y="294"/>
                  </a:lnTo>
                  <a:lnTo>
                    <a:pt x="1908" y="294"/>
                  </a:lnTo>
                  <a:lnTo>
                    <a:pt x="1914" y="294"/>
                  </a:lnTo>
                  <a:lnTo>
                    <a:pt x="1914" y="300"/>
                  </a:lnTo>
                  <a:lnTo>
                    <a:pt x="1914" y="300"/>
                  </a:lnTo>
                  <a:lnTo>
                    <a:pt x="1914" y="300"/>
                  </a:lnTo>
                  <a:lnTo>
                    <a:pt x="1914" y="300"/>
                  </a:lnTo>
                  <a:lnTo>
                    <a:pt x="1914" y="300"/>
                  </a:lnTo>
                  <a:lnTo>
                    <a:pt x="1920" y="300"/>
                  </a:lnTo>
                  <a:lnTo>
                    <a:pt x="1920" y="306"/>
                  </a:lnTo>
                  <a:lnTo>
                    <a:pt x="1920" y="306"/>
                  </a:lnTo>
                  <a:lnTo>
                    <a:pt x="1920" y="306"/>
                  </a:lnTo>
                  <a:lnTo>
                    <a:pt x="1920" y="306"/>
                  </a:lnTo>
                  <a:lnTo>
                    <a:pt x="1920" y="306"/>
                  </a:lnTo>
                  <a:lnTo>
                    <a:pt x="1920" y="312"/>
                  </a:lnTo>
                  <a:lnTo>
                    <a:pt x="1926" y="312"/>
                  </a:lnTo>
                  <a:lnTo>
                    <a:pt x="1926" y="312"/>
                  </a:lnTo>
                  <a:lnTo>
                    <a:pt x="1926" y="312"/>
                  </a:lnTo>
                  <a:lnTo>
                    <a:pt x="1926" y="312"/>
                  </a:lnTo>
                  <a:lnTo>
                    <a:pt x="1926" y="312"/>
                  </a:lnTo>
                  <a:lnTo>
                    <a:pt x="1926" y="318"/>
                  </a:lnTo>
                  <a:lnTo>
                    <a:pt x="1932" y="318"/>
                  </a:lnTo>
                  <a:lnTo>
                    <a:pt x="1932" y="318"/>
                  </a:lnTo>
                  <a:lnTo>
                    <a:pt x="1932" y="318"/>
                  </a:lnTo>
                  <a:lnTo>
                    <a:pt x="1932" y="318"/>
                  </a:lnTo>
                  <a:lnTo>
                    <a:pt x="1932" y="318"/>
                  </a:lnTo>
                  <a:lnTo>
                    <a:pt x="1932" y="324"/>
                  </a:lnTo>
                  <a:lnTo>
                    <a:pt x="1938" y="324"/>
                  </a:lnTo>
                  <a:lnTo>
                    <a:pt x="1938" y="324"/>
                  </a:lnTo>
                  <a:lnTo>
                    <a:pt x="1938" y="324"/>
                  </a:lnTo>
                  <a:lnTo>
                    <a:pt x="1938" y="324"/>
                  </a:lnTo>
                  <a:lnTo>
                    <a:pt x="1938" y="330"/>
                  </a:lnTo>
                  <a:lnTo>
                    <a:pt x="1938" y="330"/>
                  </a:lnTo>
                  <a:lnTo>
                    <a:pt x="1938" y="330"/>
                  </a:lnTo>
                  <a:lnTo>
                    <a:pt x="1944" y="330"/>
                  </a:lnTo>
                  <a:lnTo>
                    <a:pt x="1944" y="330"/>
                  </a:lnTo>
                  <a:lnTo>
                    <a:pt x="1944" y="330"/>
                  </a:lnTo>
                  <a:lnTo>
                    <a:pt x="1944" y="336"/>
                  </a:lnTo>
                  <a:lnTo>
                    <a:pt x="1944" y="336"/>
                  </a:lnTo>
                  <a:lnTo>
                    <a:pt x="1944" y="336"/>
                  </a:lnTo>
                  <a:lnTo>
                    <a:pt x="1950" y="336"/>
                  </a:lnTo>
                  <a:lnTo>
                    <a:pt x="1950" y="336"/>
                  </a:lnTo>
                  <a:lnTo>
                    <a:pt x="1950" y="336"/>
                  </a:lnTo>
                  <a:lnTo>
                    <a:pt x="1950" y="342"/>
                  </a:lnTo>
                  <a:lnTo>
                    <a:pt x="1950" y="342"/>
                  </a:lnTo>
                  <a:lnTo>
                    <a:pt x="1950" y="342"/>
                  </a:lnTo>
                  <a:lnTo>
                    <a:pt x="1950" y="342"/>
                  </a:lnTo>
                  <a:lnTo>
                    <a:pt x="1956" y="342"/>
                  </a:lnTo>
                  <a:lnTo>
                    <a:pt x="1956" y="342"/>
                  </a:lnTo>
                  <a:lnTo>
                    <a:pt x="1956" y="348"/>
                  </a:lnTo>
                  <a:lnTo>
                    <a:pt x="1956" y="348"/>
                  </a:lnTo>
                  <a:lnTo>
                    <a:pt x="1956" y="348"/>
                  </a:lnTo>
                  <a:lnTo>
                    <a:pt x="1956" y="348"/>
                  </a:lnTo>
                  <a:lnTo>
                    <a:pt x="1962" y="348"/>
                  </a:lnTo>
                  <a:lnTo>
                    <a:pt x="1962" y="348"/>
                  </a:lnTo>
                  <a:lnTo>
                    <a:pt x="1962" y="354"/>
                  </a:lnTo>
                  <a:lnTo>
                    <a:pt x="1962" y="354"/>
                  </a:lnTo>
                  <a:lnTo>
                    <a:pt x="1962" y="354"/>
                  </a:lnTo>
                  <a:lnTo>
                    <a:pt x="1962" y="354"/>
                  </a:lnTo>
                  <a:lnTo>
                    <a:pt x="1968" y="354"/>
                  </a:lnTo>
                  <a:lnTo>
                    <a:pt x="1968" y="354"/>
                  </a:lnTo>
                  <a:lnTo>
                    <a:pt x="1968" y="360"/>
                  </a:lnTo>
                  <a:lnTo>
                    <a:pt x="1968" y="360"/>
                  </a:lnTo>
                  <a:lnTo>
                    <a:pt x="1968" y="360"/>
                  </a:lnTo>
                  <a:lnTo>
                    <a:pt x="1968" y="360"/>
                  </a:lnTo>
                  <a:lnTo>
                    <a:pt x="1968" y="360"/>
                  </a:lnTo>
                  <a:lnTo>
                    <a:pt x="1974" y="354"/>
                  </a:lnTo>
                  <a:lnTo>
                    <a:pt x="1974" y="348"/>
                  </a:lnTo>
                  <a:lnTo>
                    <a:pt x="1974" y="348"/>
                  </a:lnTo>
                  <a:lnTo>
                    <a:pt x="1974" y="342"/>
                  </a:lnTo>
                  <a:lnTo>
                    <a:pt x="1974" y="342"/>
                  </a:lnTo>
                  <a:lnTo>
                    <a:pt x="1974" y="336"/>
                  </a:lnTo>
                  <a:lnTo>
                    <a:pt x="1980" y="330"/>
                  </a:lnTo>
                  <a:lnTo>
                    <a:pt x="1980" y="330"/>
                  </a:lnTo>
                  <a:lnTo>
                    <a:pt x="1980" y="324"/>
                  </a:lnTo>
                  <a:lnTo>
                    <a:pt x="1980" y="318"/>
                  </a:lnTo>
                  <a:lnTo>
                    <a:pt x="1980" y="318"/>
                  </a:lnTo>
                  <a:lnTo>
                    <a:pt x="1980" y="312"/>
                  </a:lnTo>
                  <a:lnTo>
                    <a:pt x="1980" y="306"/>
                  </a:lnTo>
                  <a:lnTo>
                    <a:pt x="1986" y="300"/>
                  </a:lnTo>
                  <a:lnTo>
                    <a:pt x="1986" y="300"/>
                  </a:lnTo>
                  <a:lnTo>
                    <a:pt x="1986" y="294"/>
                  </a:lnTo>
                  <a:lnTo>
                    <a:pt x="1986" y="288"/>
                  </a:lnTo>
                  <a:lnTo>
                    <a:pt x="1986" y="288"/>
                  </a:lnTo>
                  <a:lnTo>
                    <a:pt x="1986" y="282"/>
                  </a:lnTo>
                  <a:lnTo>
                    <a:pt x="1992" y="276"/>
                  </a:lnTo>
                  <a:lnTo>
                    <a:pt x="1992" y="270"/>
                  </a:lnTo>
                  <a:lnTo>
                    <a:pt x="1992" y="270"/>
                  </a:lnTo>
                  <a:lnTo>
                    <a:pt x="1992" y="264"/>
                  </a:lnTo>
                  <a:lnTo>
                    <a:pt x="1992" y="258"/>
                  </a:lnTo>
                  <a:lnTo>
                    <a:pt x="1992" y="252"/>
                  </a:lnTo>
                  <a:lnTo>
                    <a:pt x="1992" y="252"/>
                  </a:lnTo>
                  <a:lnTo>
                    <a:pt x="1998" y="246"/>
                  </a:lnTo>
                  <a:lnTo>
                    <a:pt x="1998" y="240"/>
                  </a:lnTo>
                  <a:lnTo>
                    <a:pt x="1998" y="234"/>
                  </a:lnTo>
                  <a:lnTo>
                    <a:pt x="1998" y="234"/>
                  </a:lnTo>
                  <a:lnTo>
                    <a:pt x="1998" y="228"/>
                  </a:lnTo>
                  <a:lnTo>
                    <a:pt x="1998" y="222"/>
                  </a:lnTo>
                  <a:lnTo>
                    <a:pt x="2004" y="216"/>
                  </a:lnTo>
                  <a:lnTo>
                    <a:pt x="2004" y="216"/>
                  </a:lnTo>
                  <a:lnTo>
                    <a:pt x="2004" y="210"/>
                  </a:lnTo>
                  <a:lnTo>
                    <a:pt x="2004" y="204"/>
                  </a:lnTo>
                  <a:lnTo>
                    <a:pt x="2004" y="198"/>
                  </a:lnTo>
                  <a:lnTo>
                    <a:pt x="2004" y="192"/>
                  </a:lnTo>
                  <a:lnTo>
                    <a:pt x="2010" y="192"/>
                  </a:lnTo>
                  <a:lnTo>
                    <a:pt x="2010" y="186"/>
                  </a:lnTo>
                  <a:lnTo>
                    <a:pt x="2010" y="180"/>
                  </a:lnTo>
                  <a:lnTo>
                    <a:pt x="2010" y="174"/>
                  </a:lnTo>
                  <a:lnTo>
                    <a:pt x="2010" y="168"/>
                  </a:lnTo>
                  <a:lnTo>
                    <a:pt x="2010" y="168"/>
                  </a:lnTo>
                  <a:lnTo>
                    <a:pt x="2010" y="162"/>
                  </a:lnTo>
                  <a:lnTo>
                    <a:pt x="2016" y="156"/>
                  </a:lnTo>
                  <a:lnTo>
                    <a:pt x="2016" y="150"/>
                  </a:lnTo>
                  <a:lnTo>
                    <a:pt x="2016" y="144"/>
                  </a:lnTo>
                  <a:lnTo>
                    <a:pt x="2016" y="138"/>
                  </a:lnTo>
                  <a:lnTo>
                    <a:pt x="2016" y="138"/>
                  </a:lnTo>
                  <a:lnTo>
                    <a:pt x="2016" y="132"/>
                  </a:lnTo>
                  <a:lnTo>
                    <a:pt x="2022" y="126"/>
                  </a:lnTo>
                  <a:lnTo>
                    <a:pt x="2022" y="120"/>
                  </a:lnTo>
                  <a:lnTo>
                    <a:pt x="2022" y="114"/>
                  </a:lnTo>
                  <a:lnTo>
                    <a:pt x="2022" y="108"/>
                  </a:lnTo>
                  <a:lnTo>
                    <a:pt x="2022" y="102"/>
                  </a:lnTo>
                  <a:lnTo>
                    <a:pt x="2022" y="96"/>
                  </a:lnTo>
                  <a:lnTo>
                    <a:pt x="2028" y="90"/>
                  </a:lnTo>
                  <a:lnTo>
                    <a:pt x="2028" y="84"/>
                  </a:lnTo>
                  <a:lnTo>
                    <a:pt x="2028" y="78"/>
                  </a:lnTo>
                  <a:lnTo>
                    <a:pt x="2028" y="72"/>
                  </a:lnTo>
                  <a:lnTo>
                    <a:pt x="2028" y="66"/>
                  </a:lnTo>
                  <a:lnTo>
                    <a:pt x="2028" y="60"/>
                  </a:lnTo>
                  <a:lnTo>
                    <a:pt x="2034" y="60"/>
                  </a:lnTo>
                  <a:lnTo>
                    <a:pt x="2034" y="54"/>
                  </a:lnTo>
                  <a:lnTo>
                    <a:pt x="2034" y="48"/>
                  </a:lnTo>
                  <a:lnTo>
                    <a:pt x="2034" y="42"/>
                  </a:lnTo>
                  <a:lnTo>
                    <a:pt x="2034" y="36"/>
                  </a:lnTo>
                  <a:lnTo>
                    <a:pt x="2034" y="30"/>
                  </a:lnTo>
                  <a:lnTo>
                    <a:pt x="2034" y="24"/>
                  </a:lnTo>
                  <a:lnTo>
                    <a:pt x="2040" y="18"/>
                  </a:lnTo>
                  <a:lnTo>
                    <a:pt x="2040" y="18"/>
                  </a:lnTo>
                  <a:lnTo>
                    <a:pt x="2040" y="12"/>
                  </a:lnTo>
                  <a:lnTo>
                    <a:pt x="2040" y="6"/>
                  </a:lnTo>
                  <a:lnTo>
                    <a:pt x="2040" y="0"/>
                  </a:lnTo>
                  <a:lnTo>
                    <a:pt x="2040" y="6"/>
                  </a:lnTo>
                  <a:lnTo>
                    <a:pt x="2040" y="6"/>
                  </a:lnTo>
                  <a:lnTo>
                    <a:pt x="2046" y="12"/>
                  </a:lnTo>
                  <a:lnTo>
                    <a:pt x="2046" y="24"/>
                  </a:lnTo>
                  <a:lnTo>
                    <a:pt x="2046" y="36"/>
                  </a:lnTo>
                  <a:lnTo>
                    <a:pt x="2046" y="42"/>
                  </a:lnTo>
                  <a:lnTo>
                    <a:pt x="2046" y="48"/>
                  </a:lnTo>
                  <a:lnTo>
                    <a:pt x="2052" y="54"/>
                  </a:lnTo>
                  <a:lnTo>
                    <a:pt x="2052" y="60"/>
                  </a:lnTo>
                  <a:lnTo>
                    <a:pt x="2052" y="66"/>
                  </a:lnTo>
                  <a:lnTo>
                    <a:pt x="2052" y="72"/>
                  </a:lnTo>
                  <a:lnTo>
                    <a:pt x="2052" y="78"/>
                  </a:lnTo>
                  <a:lnTo>
                    <a:pt x="2052" y="84"/>
                  </a:lnTo>
                  <a:lnTo>
                    <a:pt x="2052" y="90"/>
                  </a:lnTo>
                  <a:lnTo>
                    <a:pt x="2058" y="96"/>
                  </a:lnTo>
                  <a:lnTo>
                    <a:pt x="2058" y="102"/>
                  </a:lnTo>
                  <a:lnTo>
                    <a:pt x="2058" y="114"/>
                  </a:lnTo>
                  <a:lnTo>
                    <a:pt x="2058" y="120"/>
                  </a:lnTo>
                  <a:lnTo>
                    <a:pt x="2058" y="126"/>
                  </a:lnTo>
                  <a:lnTo>
                    <a:pt x="2058" y="132"/>
                  </a:lnTo>
                  <a:lnTo>
                    <a:pt x="2058" y="138"/>
                  </a:lnTo>
                  <a:lnTo>
                    <a:pt x="2064" y="144"/>
                  </a:lnTo>
                  <a:lnTo>
                    <a:pt x="2064" y="150"/>
                  </a:lnTo>
                  <a:lnTo>
                    <a:pt x="2064" y="156"/>
                  </a:lnTo>
                  <a:lnTo>
                    <a:pt x="2064" y="162"/>
                  </a:lnTo>
                  <a:lnTo>
                    <a:pt x="2064" y="168"/>
                  </a:lnTo>
                  <a:lnTo>
                    <a:pt x="2064" y="174"/>
                  </a:lnTo>
                  <a:lnTo>
                    <a:pt x="2070" y="180"/>
                  </a:lnTo>
                  <a:lnTo>
                    <a:pt x="2070" y="186"/>
                  </a:lnTo>
                  <a:lnTo>
                    <a:pt x="2070" y="192"/>
                  </a:lnTo>
                  <a:lnTo>
                    <a:pt x="2070" y="198"/>
                  </a:lnTo>
                  <a:lnTo>
                    <a:pt x="2070" y="204"/>
                  </a:lnTo>
                  <a:lnTo>
                    <a:pt x="2070" y="210"/>
                  </a:lnTo>
                  <a:lnTo>
                    <a:pt x="2070" y="216"/>
                  </a:lnTo>
                  <a:lnTo>
                    <a:pt x="2076" y="228"/>
                  </a:lnTo>
                  <a:lnTo>
                    <a:pt x="2076" y="234"/>
                  </a:lnTo>
                  <a:lnTo>
                    <a:pt x="2076" y="240"/>
                  </a:lnTo>
                  <a:lnTo>
                    <a:pt x="2076" y="240"/>
                  </a:lnTo>
                  <a:lnTo>
                    <a:pt x="2076" y="246"/>
                  </a:lnTo>
                  <a:lnTo>
                    <a:pt x="2082" y="252"/>
                  </a:lnTo>
                  <a:lnTo>
                    <a:pt x="2082" y="258"/>
                  </a:lnTo>
                  <a:lnTo>
                    <a:pt x="2082" y="264"/>
                  </a:lnTo>
                  <a:lnTo>
                    <a:pt x="2082" y="270"/>
                  </a:lnTo>
                  <a:lnTo>
                    <a:pt x="2082" y="276"/>
                  </a:lnTo>
                  <a:lnTo>
                    <a:pt x="2082" y="282"/>
                  </a:lnTo>
                  <a:lnTo>
                    <a:pt x="2082" y="288"/>
                  </a:lnTo>
                  <a:lnTo>
                    <a:pt x="2088" y="294"/>
                  </a:lnTo>
                  <a:lnTo>
                    <a:pt x="2088" y="300"/>
                  </a:lnTo>
                  <a:lnTo>
                    <a:pt x="2088" y="300"/>
                  </a:lnTo>
                  <a:lnTo>
                    <a:pt x="2088" y="306"/>
                  </a:lnTo>
                  <a:lnTo>
                    <a:pt x="2088" y="312"/>
                  </a:lnTo>
                  <a:lnTo>
                    <a:pt x="2088" y="318"/>
                  </a:lnTo>
                  <a:lnTo>
                    <a:pt x="2094" y="324"/>
                  </a:lnTo>
                  <a:lnTo>
                    <a:pt x="2094" y="330"/>
                  </a:lnTo>
                  <a:lnTo>
                    <a:pt x="2094" y="336"/>
                  </a:lnTo>
                  <a:lnTo>
                    <a:pt x="2094" y="336"/>
                  </a:lnTo>
                  <a:lnTo>
                    <a:pt x="2094" y="342"/>
                  </a:lnTo>
                  <a:lnTo>
                    <a:pt x="2094" y="348"/>
                  </a:lnTo>
                  <a:lnTo>
                    <a:pt x="2094" y="354"/>
                  </a:lnTo>
                  <a:lnTo>
                    <a:pt x="2100" y="360"/>
                  </a:lnTo>
                  <a:lnTo>
                    <a:pt x="2100" y="360"/>
                  </a:lnTo>
                  <a:lnTo>
                    <a:pt x="2100" y="366"/>
                  </a:lnTo>
                  <a:lnTo>
                    <a:pt x="2100" y="372"/>
                  </a:lnTo>
                  <a:lnTo>
                    <a:pt x="2100" y="378"/>
                  </a:lnTo>
                  <a:lnTo>
                    <a:pt x="2100" y="384"/>
                  </a:lnTo>
                  <a:lnTo>
                    <a:pt x="2106" y="384"/>
                  </a:lnTo>
                  <a:lnTo>
                    <a:pt x="2106" y="390"/>
                  </a:lnTo>
                  <a:lnTo>
                    <a:pt x="2106" y="396"/>
                  </a:lnTo>
                  <a:lnTo>
                    <a:pt x="2106" y="402"/>
                  </a:lnTo>
                  <a:lnTo>
                    <a:pt x="2106" y="402"/>
                  </a:lnTo>
                  <a:lnTo>
                    <a:pt x="2106" y="408"/>
                  </a:lnTo>
                  <a:lnTo>
                    <a:pt x="2112" y="414"/>
                  </a:lnTo>
                  <a:lnTo>
                    <a:pt x="2112" y="420"/>
                  </a:lnTo>
                  <a:lnTo>
                    <a:pt x="2112" y="426"/>
                  </a:lnTo>
                  <a:lnTo>
                    <a:pt x="2112" y="426"/>
                  </a:lnTo>
                  <a:lnTo>
                    <a:pt x="2112" y="432"/>
                  </a:lnTo>
                  <a:lnTo>
                    <a:pt x="2112" y="432"/>
                  </a:lnTo>
                  <a:lnTo>
                    <a:pt x="2112" y="432"/>
                  </a:lnTo>
                  <a:lnTo>
                    <a:pt x="2118" y="438"/>
                  </a:lnTo>
                  <a:lnTo>
                    <a:pt x="2118" y="438"/>
                  </a:lnTo>
                  <a:lnTo>
                    <a:pt x="2118" y="438"/>
                  </a:lnTo>
                  <a:lnTo>
                    <a:pt x="2118" y="444"/>
                  </a:lnTo>
                  <a:lnTo>
                    <a:pt x="2118" y="444"/>
                  </a:lnTo>
                  <a:lnTo>
                    <a:pt x="2118" y="444"/>
                  </a:lnTo>
                  <a:lnTo>
                    <a:pt x="2124" y="450"/>
                  </a:lnTo>
                  <a:lnTo>
                    <a:pt x="2124" y="450"/>
                  </a:lnTo>
                  <a:lnTo>
                    <a:pt x="2124" y="450"/>
                  </a:lnTo>
                  <a:lnTo>
                    <a:pt x="2124" y="456"/>
                  </a:lnTo>
                  <a:lnTo>
                    <a:pt x="2124" y="456"/>
                  </a:lnTo>
                  <a:lnTo>
                    <a:pt x="2124" y="456"/>
                  </a:lnTo>
                  <a:lnTo>
                    <a:pt x="2124" y="456"/>
                  </a:lnTo>
                  <a:lnTo>
                    <a:pt x="2130" y="462"/>
                  </a:lnTo>
                  <a:lnTo>
                    <a:pt x="2130" y="462"/>
                  </a:lnTo>
                  <a:lnTo>
                    <a:pt x="2130" y="462"/>
                  </a:lnTo>
                  <a:lnTo>
                    <a:pt x="2130" y="468"/>
                  </a:lnTo>
                  <a:lnTo>
                    <a:pt x="2130" y="468"/>
                  </a:lnTo>
                  <a:lnTo>
                    <a:pt x="2130" y="468"/>
                  </a:lnTo>
                  <a:lnTo>
                    <a:pt x="2136" y="474"/>
                  </a:lnTo>
                  <a:lnTo>
                    <a:pt x="2136" y="474"/>
                  </a:lnTo>
                  <a:lnTo>
                    <a:pt x="2136" y="474"/>
                  </a:lnTo>
                  <a:lnTo>
                    <a:pt x="2136" y="474"/>
                  </a:lnTo>
                  <a:lnTo>
                    <a:pt x="2136" y="480"/>
                  </a:lnTo>
                  <a:lnTo>
                    <a:pt x="2136" y="480"/>
                  </a:lnTo>
                  <a:lnTo>
                    <a:pt x="2136" y="480"/>
                  </a:lnTo>
                  <a:lnTo>
                    <a:pt x="2142" y="486"/>
                  </a:lnTo>
                  <a:lnTo>
                    <a:pt x="2142" y="486"/>
                  </a:lnTo>
                  <a:lnTo>
                    <a:pt x="2142" y="486"/>
                  </a:lnTo>
                  <a:lnTo>
                    <a:pt x="2142" y="486"/>
                  </a:lnTo>
                  <a:lnTo>
                    <a:pt x="2142" y="492"/>
                  </a:lnTo>
                  <a:lnTo>
                    <a:pt x="2142" y="492"/>
                  </a:lnTo>
                  <a:lnTo>
                    <a:pt x="2148" y="492"/>
                  </a:lnTo>
                  <a:lnTo>
                    <a:pt x="2148" y="498"/>
                  </a:lnTo>
                  <a:lnTo>
                    <a:pt x="2148" y="498"/>
                  </a:lnTo>
                  <a:lnTo>
                    <a:pt x="2148" y="498"/>
                  </a:lnTo>
                  <a:lnTo>
                    <a:pt x="2148" y="498"/>
                  </a:lnTo>
                  <a:lnTo>
                    <a:pt x="2148" y="504"/>
                  </a:lnTo>
                  <a:lnTo>
                    <a:pt x="2148" y="504"/>
                  </a:lnTo>
                  <a:lnTo>
                    <a:pt x="2154" y="504"/>
                  </a:lnTo>
                  <a:lnTo>
                    <a:pt x="2154" y="510"/>
                  </a:lnTo>
                  <a:lnTo>
                    <a:pt x="2154" y="510"/>
                  </a:lnTo>
                  <a:lnTo>
                    <a:pt x="2154" y="510"/>
                  </a:lnTo>
                  <a:lnTo>
                    <a:pt x="2154" y="516"/>
                  </a:lnTo>
                  <a:lnTo>
                    <a:pt x="2160" y="516"/>
                  </a:lnTo>
                  <a:lnTo>
                    <a:pt x="2160" y="516"/>
                  </a:lnTo>
                  <a:lnTo>
                    <a:pt x="2160" y="516"/>
                  </a:lnTo>
                  <a:lnTo>
                    <a:pt x="2160" y="522"/>
                  </a:lnTo>
                  <a:lnTo>
                    <a:pt x="2160" y="522"/>
                  </a:lnTo>
                  <a:lnTo>
                    <a:pt x="2160" y="522"/>
                  </a:lnTo>
                  <a:lnTo>
                    <a:pt x="2166" y="522"/>
                  </a:lnTo>
                  <a:lnTo>
                    <a:pt x="2166" y="528"/>
                  </a:lnTo>
                  <a:lnTo>
                    <a:pt x="2166" y="528"/>
                  </a:lnTo>
                  <a:lnTo>
                    <a:pt x="2166" y="528"/>
                  </a:lnTo>
                  <a:lnTo>
                    <a:pt x="2166" y="528"/>
                  </a:lnTo>
                  <a:lnTo>
                    <a:pt x="2166" y="534"/>
                  </a:lnTo>
                  <a:lnTo>
                    <a:pt x="2166" y="534"/>
                  </a:lnTo>
                  <a:lnTo>
                    <a:pt x="2172" y="534"/>
                  </a:lnTo>
                  <a:lnTo>
                    <a:pt x="2172" y="534"/>
                  </a:lnTo>
                  <a:lnTo>
                    <a:pt x="2172" y="540"/>
                  </a:lnTo>
                  <a:lnTo>
                    <a:pt x="2172" y="540"/>
                  </a:lnTo>
                  <a:lnTo>
                    <a:pt x="2172" y="540"/>
                  </a:lnTo>
                  <a:lnTo>
                    <a:pt x="2172" y="540"/>
                  </a:lnTo>
                  <a:lnTo>
                    <a:pt x="2178" y="540"/>
                  </a:lnTo>
                  <a:lnTo>
                    <a:pt x="2178" y="546"/>
                  </a:lnTo>
                  <a:lnTo>
                    <a:pt x="2178" y="546"/>
                  </a:lnTo>
                  <a:lnTo>
                    <a:pt x="2178" y="546"/>
                  </a:lnTo>
                  <a:lnTo>
                    <a:pt x="2178" y="546"/>
                  </a:lnTo>
                  <a:lnTo>
                    <a:pt x="2178" y="552"/>
                  </a:lnTo>
                  <a:lnTo>
                    <a:pt x="2178" y="552"/>
                  </a:lnTo>
                  <a:lnTo>
                    <a:pt x="2184" y="552"/>
                  </a:lnTo>
                  <a:lnTo>
                    <a:pt x="2184" y="552"/>
                  </a:lnTo>
                  <a:lnTo>
                    <a:pt x="2184" y="558"/>
                  </a:lnTo>
                  <a:lnTo>
                    <a:pt x="2184" y="558"/>
                  </a:lnTo>
                  <a:lnTo>
                    <a:pt x="2184" y="558"/>
                  </a:lnTo>
                  <a:lnTo>
                    <a:pt x="2184" y="558"/>
                  </a:lnTo>
                  <a:lnTo>
                    <a:pt x="2190" y="558"/>
                  </a:lnTo>
                  <a:lnTo>
                    <a:pt x="2190" y="564"/>
                  </a:lnTo>
                  <a:lnTo>
                    <a:pt x="2190" y="564"/>
                  </a:lnTo>
                  <a:lnTo>
                    <a:pt x="2190" y="564"/>
                  </a:lnTo>
                  <a:lnTo>
                    <a:pt x="2190" y="564"/>
                  </a:lnTo>
                  <a:lnTo>
                    <a:pt x="2190" y="564"/>
                  </a:lnTo>
                  <a:lnTo>
                    <a:pt x="2190" y="570"/>
                  </a:lnTo>
                  <a:lnTo>
                    <a:pt x="2196" y="570"/>
                  </a:lnTo>
                  <a:lnTo>
                    <a:pt x="2196" y="570"/>
                  </a:lnTo>
                  <a:lnTo>
                    <a:pt x="2196" y="570"/>
                  </a:lnTo>
                  <a:lnTo>
                    <a:pt x="2196" y="570"/>
                  </a:lnTo>
                  <a:lnTo>
                    <a:pt x="2196" y="576"/>
                  </a:lnTo>
                  <a:lnTo>
                    <a:pt x="2196" y="576"/>
                  </a:lnTo>
                  <a:lnTo>
                    <a:pt x="2202" y="576"/>
                  </a:lnTo>
                  <a:lnTo>
                    <a:pt x="2202" y="576"/>
                  </a:lnTo>
                  <a:lnTo>
                    <a:pt x="2202" y="576"/>
                  </a:lnTo>
                  <a:lnTo>
                    <a:pt x="2202" y="582"/>
                  </a:lnTo>
                  <a:lnTo>
                    <a:pt x="2202" y="582"/>
                  </a:lnTo>
                  <a:lnTo>
                    <a:pt x="2202" y="582"/>
                  </a:lnTo>
                  <a:lnTo>
                    <a:pt x="2208" y="582"/>
                  </a:lnTo>
                  <a:lnTo>
                    <a:pt x="2208" y="582"/>
                  </a:lnTo>
                  <a:lnTo>
                    <a:pt x="2208" y="588"/>
                  </a:lnTo>
                  <a:lnTo>
                    <a:pt x="2208" y="588"/>
                  </a:lnTo>
                  <a:lnTo>
                    <a:pt x="2208" y="588"/>
                  </a:lnTo>
                  <a:lnTo>
                    <a:pt x="2208" y="588"/>
                  </a:lnTo>
                  <a:lnTo>
                    <a:pt x="2208" y="588"/>
                  </a:lnTo>
                  <a:lnTo>
                    <a:pt x="2214" y="588"/>
                  </a:lnTo>
                  <a:lnTo>
                    <a:pt x="2214" y="594"/>
                  </a:lnTo>
                  <a:lnTo>
                    <a:pt x="2214" y="594"/>
                  </a:lnTo>
                  <a:lnTo>
                    <a:pt x="2214" y="594"/>
                  </a:lnTo>
                  <a:lnTo>
                    <a:pt x="2214" y="594"/>
                  </a:lnTo>
                  <a:lnTo>
                    <a:pt x="2214" y="594"/>
                  </a:lnTo>
                  <a:lnTo>
                    <a:pt x="2220" y="600"/>
                  </a:lnTo>
                  <a:lnTo>
                    <a:pt x="2220" y="600"/>
                  </a:lnTo>
                  <a:lnTo>
                    <a:pt x="2220" y="600"/>
                  </a:lnTo>
                  <a:lnTo>
                    <a:pt x="2220" y="600"/>
                  </a:lnTo>
                  <a:lnTo>
                    <a:pt x="2220" y="600"/>
                  </a:lnTo>
                  <a:lnTo>
                    <a:pt x="2220" y="600"/>
                  </a:lnTo>
                  <a:lnTo>
                    <a:pt x="2220" y="600"/>
                  </a:lnTo>
                  <a:lnTo>
                    <a:pt x="2226" y="606"/>
                  </a:lnTo>
                  <a:lnTo>
                    <a:pt x="2226" y="606"/>
                  </a:lnTo>
                  <a:lnTo>
                    <a:pt x="2226" y="606"/>
                  </a:lnTo>
                  <a:lnTo>
                    <a:pt x="2226" y="606"/>
                  </a:lnTo>
                  <a:lnTo>
                    <a:pt x="2226" y="606"/>
                  </a:lnTo>
                  <a:lnTo>
                    <a:pt x="2226" y="606"/>
                  </a:lnTo>
                  <a:lnTo>
                    <a:pt x="2232" y="606"/>
                  </a:lnTo>
                  <a:lnTo>
                    <a:pt x="2232" y="612"/>
                  </a:lnTo>
                  <a:lnTo>
                    <a:pt x="2232" y="612"/>
                  </a:lnTo>
                  <a:lnTo>
                    <a:pt x="2232" y="612"/>
                  </a:lnTo>
                  <a:lnTo>
                    <a:pt x="2232" y="612"/>
                  </a:lnTo>
                  <a:lnTo>
                    <a:pt x="2232" y="612"/>
                  </a:lnTo>
                  <a:lnTo>
                    <a:pt x="2232" y="612"/>
                  </a:lnTo>
                  <a:lnTo>
                    <a:pt x="2238" y="618"/>
                  </a:lnTo>
                  <a:lnTo>
                    <a:pt x="2238" y="618"/>
                  </a:lnTo>
                  <a:lnTo>
                    <a:pt x="2238" y="618"/>
                  </a:lnTo>
                  <a:lnTo>
                    <a:pt x="2238" y="618"/>
                  </a:lnTo>
                  <a:lnTo>
                    <a:pt x="2238" y="618"/>
                  </a:lnTo>
                  <a:lnTo>
                    <a:pt x="2238" y="618"/>
                  </a:lnTo>
                  <a:lnTo>
                    <a:pt x="2244" y="618"/>
                  </a:lnTo>
                  <a:lnTo>
                    <a:pt x="2244" y="624"/>
                  </a:lnTo>
                  <a:lnTo>
                    <a:pt x="2244" y="624"/>
                  </a:lnTo>
                  <a:lnTo>
                    <a:pt x="2244" y="624"/>
                  </a:lnTo>
                  <a:lnTo>
                    <a:pt x="2244" y="624"/>
                  </a:lnTo>
                  <a:lnTo>
                    <a:pt x="2244" y="624"/>
                  </a:lnTo>
                  <a:lnTo>
                    <a:pt x="2250" y="624"/>
                  </a:lnTo>
                  <a:lnTo>
                    <a:pt x="2250" y="624"/>
                  </a:lnTo>
                  <a:lnTo>
                    <a:pt x="2250" y="630"/>
                  </a:lnTo>
                  <a:lnTo>
                    <a:pt x="2250" y="630"/>
                  </a:lnTo>
                  <a:lnTo>
                    <a:pt x="2250" y="630"/>
                  </a:lnTo>
                  <a:lnTo>
                    <a:pt x="2250" y="630"/>
                  </a:lnTo>
                  <a:lnTo>
                    <a:pt x="2250" y="630"/>
                  </a:lnTo>
                  <a:lnTo>
                    <a:pt x="2256" y="630"/>
                  </a:lnTo>
                  <a:lnTo>
                    <a:pt x="2256" y="630"/>
                  </a:lnTo>
                  <a:lnTo>
                    <a:pt x="2256" y="630"/>
                  </a:lnTo>
                  <a:lnTo>
                    <a:pt x="2256" y="630"/>
                  </a:lnTo>
                  <a:lnTo>
                    <a:pt x="2256" y="636"/>
                  </a:lnTo>
                  <a:lnTo>
                    <a:pt x="2256" y="636"/>
                  </a:lnTo>
                  <a:lnTo>
                    <a:pt x="2262" y="636"/>
                  </a:lnTo>
                  <a:lnTo>
                    <a:pt x="2262" y="636"/>
                  </a:lnTo>
                  <a:lnTo>
                    <a:pt x="2262" y="636"/>
                  </a:lnTo>
                  <a:lnTo>
                    <a:pt x="2262" y="636"/>
                  </a:lnTo>
                  <a:lnTo>
                    <a:pt x="2262" y="636"/>
                  </a:lnTo>
                  <a:lnTo>
                    <a:pt x="2262" y="636"/>
                  </a:lnTo>
                  <a:lnTo>
                    <a:pt x="2262" y="636"/>
                  </a:lnTo>
                  <a:lnTo>
                    <a:pt x="2268" y="642"/>
                  </a:lnTo>
                  <a:lnTo>
                    <a:pt x="2268" y="642"/>
                  </a:lnTo>
                  <a:lnTo>
                    <a:pt x="2268" y="642"/>
                  </a:lnTo>
                  <a:lnTo>
                    <a:pt x="2268" y="642"/>
                  </a:lnTo>
                  <a:lnTo>
                    <a:pt x="2268" y="642"/>
                  </a:lnTo>
                  <a:lnTo>
                    <a:pt x="2268" y="642"/>
                  </a:lnTo>
                  <a:lnTo>
                    <a:pt x="2274" y="642"/>
                  </a:lnTo>
                  <a:lnTo>
                    <a:pt x="2274" y="642"/>
                  </a:lnTo>
                  <a:lnTo>
                    <a:pt x="2274" y="642"/>
                  </a:lnTo>
                  <a:lnTo>
                    <a:pt x="2274" y="642"/>
                  </a:lnTo>
                  <a:lnTo>
                    <a:pt x="2274" y="642"/>
                  </a:lnTo>
                  <a:lnTo>
                    <a:pt x="2274" y="648"/>
                  </a:lnTo>
                  <a:lnTo>
                    <a:pt x="2280" y="648"/>
                  </a:lnTo>
                  <a:lnTo>
                    <a:pt x="2280" y="648"/>
                  </a:lnTo>
                  <a:lnTo>
                    <a:pt x="2280" y="648"/>
                  </a:lnTo>
                  <a:lnTo>
                    <a:pt x="2280" y="648"/>
                  </a:lnTo>
                  <a:lnTo>
                    <a:pt x="2280" y="648"/>
                  </a:lnTo>
                  <a:lnTo>
                    <a:pt x="2280" y="648"/>
                  </a:lnTo>
                  <a:lnTo>
                    <a:pt x="2286" y="648"/>
                  </a:lnTo>
                  <a:lnTo>
                    <a:pt x="2286" y="648"/>
                  </a:lnTo>
                  <a:lnTo>
                    <a:pt x="2286" y="648"/>
                  </a:lnTo>
                  <a:lnTo>
                    <a:pt x="2286" y="648"/>
                  </a:lnTo>
                  <a:lnTo>
                    <a:pt x="2286" y="648"/>
                  </a:lnTo>
                  <a:lnTo>
                    <a:pt x="2286" y="648"/>
                  </a:lnTo>
                  <a:lnTo>
                    <a:pt x="2286" y="648"/>
                  </a:lnTo>
                  <a:lnTo>
                    <a:pt x="2292" y="654"/>
                  </a:lnTo>
                  <a:lnTo>
                    <a:pt x="2292" y="654"/>
                  </a:lnTo>
                  <a:lnTo>
                    <a:pt x="2292" y="654"/>
                  </a:lnTo>
                  <a:lnTo>
                    <a:pt x="2292" y="654"/>
                  </a:lnTo>
                  <a:lnTo>
                    <a:pt x="2292" y="654"/>
                  </a:lnTo>
                  <a:lnTo>
                    <a:pt x="2292" y="654"/>
                  </a:lnTo>
                  <a:lnTo>
                    <a:pt x="2298" y="654"/>
                  </a:lnTo>
                  <a:lnTo>
                    <a:pt x="2298" y="654"/>
                  </a:lnTo>
                  <a:lnTo>
                    <a:pt x="2298" y="654"/>
                  </a:lnTo>
                  <a:lnTo>
                    <a:pt x="2298" y="654"/>
                  </a:lnTo>
                  <a:lnTo>
                    <a:pt x="2298" y="654"/>
                  </a:lnTo>
                  <a:lnTo>
                    <a:pt x="2298" y="654"/>
                  </a:lnTo>
                  <a:lnTo>
                    <a:pt x="2304" y="654"/>
                  </a:lnTo>
                  <a:lnTo>
                    <a:pt x="2304" y="654"/>
                  </a:lnTo>
                  <a:lnTo>
                    <a:pt x="2304" y="654"/>
                  </a:lnTo>
                  <a:lnTo>
                    <a:pt x="2304" y="654"/>
                  </a:lnTo>
                  <a:lnTo>
                    <a:pt x="2304" y="654"/>
                  </a:lnTo>
                  <a:lnTo>
                    <a:pt x="2304" y="654"/>
                  </a:lnTo>
                  <a:lnTo>
                    <a:pt x="2304" y="654"/>
                  </a:lnTo>
                  <a:lnTo>
                    <a:pt x="2310" y="654"/>
                  </a:lnTo>
                  <a:lnTo>
                    <a:pt x="2310" y="654"/>
                  </a:lnTo>
                  <a:lnTo>
                    <a:pt x="2310" y="654"/>
                  </a:lnTo>
                  <a:lnTo>
                    <a:pt x="2310" y="660"/>
                  </a:lnTo>
                  <a:lnTo>
                    <a:pt x="2310" y="660"/>
                  </a:lnTo>
                  <a:lnTo>
                    <a:pt x="2310" y="660"/>
                  </a:lnTo>
                  <a:lnTo>
                    <a:pt x="2316" y="660"/>
                  </a:lnTo>
                  <a:lnTo>
                    <a:pt x="2316" y="660"/>
                  </a:lnTo>
                  <a:lnTo>
                    <a:pt x="2316" y="660"/>
                  </a:lnTo>
                  <a:lnTo>
                    <a:pt x="2316" y="660"/>
                  </a:lnTo>
                  <a:lnTo>
                    <a:pt x="2316" y="660"/>
                  </a:lnTo>
                  <a:lnTo>
                    <a:pt x="2316" y="660"/>
                  </a:lnTo>
                  <a:lnTo>
                    <a:pt x="2316" y="660"/>
                  </a:lnTo>
                  <a:lnTo>
                    <a:pt x="2322" y="660"/>
                  </a:lnTo>
                  <a:lnTo>
                    <a:pt x="2322" y="660"/>
                  </a:lnTo>
                  <a:lnTo>
                    <a:pt x="2322" y="660"/>
                  </a:lnTo>
                  <a:lnTo>
                    <a:pt x="2322" y="660"/>
                  </a:lnTo>
                  <a:lnTo>
                    <a:pt x="2322" y="660"/>
                  </a:lnTo>
                  <a:lnTo>
                    <a:pt x="2322" y="660"/>
                  </a:lnTo>
                  <a:lnTo>
                    <a:pt x="2328" y="660"/>
                  </a:lnTo>
                  <a:lnTo>
                    <a:pt x="2328" y="660"/>
                  </a:lnTo>
                  <a:lnTo>
                    <a:pt x="2328" y="660"/>
                  </a:lnTo>
                  <a:lnTo>
                    <a:pt x="2328" y="660"/>
                  </a:lnTo>
                  <a:lnTo>
                    <a:pt x="2328" y="660"/>
                  </a:lnTo>
                  <a:lnTo>
                    <a:pt x="2328" y="660"/>
                  </a:lnTo>
                  <a:lnTo>
                    <a:pt x="2334" y="660"/>
                  </a:lnTo>
                  <a:lnTo>
                    <a:pt x="2334" y="660"/>
                  </a:lnTo>
                  <a:lnTo>
                    <a:pt x="2334" y="660"/>
                  </a:lnTo>
                  <a:lnTo>
                    <a:pt x="2334" y="660"/>
                  </a:lnTo>
                  <a:lnTo>
                    <a:pt x="2334" y="660"/>
                  </a:lnTo>
                  <a:lnTo>
                    <a:pt x="2334" y="660"/>
                  </a:lnTo>
                  <a:lnTo>
                    <a:pt x="2340" y="660"/>
                  </a:lnTo>
                  <a:lnTo>
                    <a:pt x="2340" y="660"/>
                  </a:lnTo>
                  <a:lnTo>
                    <a:pt x="2340" y="660"/>
                  </a:lnTo>
                  <a:lnTo>
                    <a:pt x="2340" y="660"/>
                  </a:lnTo>
                  <a:lnTo>
                    <a:pt x="2340" y="660"/>
                  </a:lnTo>
                  <a:lnTo>
                    <a:pt x="2340" y="660"/>
                  </a:lnTo>
                  <a:lnTo>
                    <a:pt x="2340" y="660"/>
                  </a:lnTo>
                  <a:lnTo>
                    <a:pt x="2346" y="660"/>
                  </a:lnTo>
                  <a:lnTo>
                    <a:pt x="2346" y="660"/>
                  </a:lnTo>
                  <a:lnTo>
                    <a:pt x="2346" y="660"/>
                  </a:lnTo>
                  <a:lnTo>
                    <a:pt x="2346" y="660"/>
                  </a:lnTo>
                  <a:lnTo>
                    <a:pt x="2346" y="654"/>
                  </a:lnTo>
                  <a:lnTo>
                    <a:pt x="2346" y="654"/>
                  </a:lnTo>
                  <a:lnTo>
                    <a:pt x="2346" y="654"/>
                  </a:lnTo>
                  <a:lnTo>
                    <a:pt x="2352" y="654"/>
                  </a:lnTo>
                  <a:lnTo>
                    <a:pt x="2352" y="654"/>
                  </a:lnTo>
                  <a:lnTo>
                    <a:pt x="2352" y="660"/>
                  </a:lnTo>
                  <a:lnTo>
                    <a:pt x="2352" y="660"/>
                  </a:lnTo>
                  <a:lnTo>
                    <a:pt x="2352" y="660"/>
                  </a:lnTo>
                  <a:lnTo>
                    <a:pt x="2352" y="660"/>
                  </a:lnTo>
                  <a:lnTo>
                    <a:pt x="2358" y="660"/>
                  </a:lnTo>
                  <a:lnTo>
                    <a:pt x="2358" y="660"/>
                  </a:lnTo>
                  <a:lnTo>
                    <a:pt x="2358" y="660"/>
                  </a:lnTo>
                  <a:lnTo>
                    <a:pt x="2358" y="660"/>
                  </a:lnTo>
                  <a:lnTo>
                    <a:pt x="2358" y="660"/>
                  </a:lnTo>
                  <a:lnTo>
                    <a:pt x="2358" y="660"/>
                  </a:lnTo>
                  <a:lnTo>
                    <a:pt x="2364" y="660"/>
                  </a:lnTo>
                  <a:lnTo>
                    <a:pt x="2364" y="660"/>
                  </a:lnTo>
                  <a:lnTo>
                    <a:pt x="2364" y="660"/>
                  </a:lnTo>
                  <a:lnTo>
                    <a:pt x="2364" y="660"/>
                  </a:lnTo>
                  <a:lnTo>
                    <a:pt x="2364" y="660"/>
                  </a:lnTo>
                  <a:lnTo>
                    <a:pt x="2364" y="660"/>
                  </a:lnTo>
                  <a:lnTo>
                    <a:pt x="2364" y="660"/>
                  </a:lnTo>
                  <a:lnTo>
                    <a:pt x="2370" y="660"/>
                  </a:lnTo>
                  <a:lnTo>
                    <a:pt x="2370" y="660"/>
                  </a:lnTo>
                  <a:lnTo>
                    <a:pt x="2370" y="660"/>
                  </a:lnTo>
                  <a:lnTo>
                    <a:pt x="2370" y="660"/>
                  </a:lnTo>
                  <a:lnTo>
                    <a:pt x="2370" y="660"/>
                  </a:lnTo>
                  <a:lnTo>
                    <a:pt x="2370" y="660"/>
                  </a:lnTo>
                  <a:lnTo>
                    <a:pt x="2376" y="660"/>
                  </a:lnTo>
                  <a:lnTo>
                    <a:pt x="2376" y="660"/>
                  </a:lnTo>
                  <a:lnTo>
                    <a:pt x="2376" y="660"/>
                  </a:lnTo>
                  <a:lnTo>
                    <a:pt x="2376" y="660"/>
                  </a:lnTo>
                  <a:lnTo>
                    <a:pt x="2376" y="660"/>
                  </a:lnTo>
                  <a:lnTo>
                    <a:pt x="2376" y="660"/>
                  </a:lnTo>
                  <a:lnTo>
                    <a:pt x="2382" y="660"/>
                  </a:lnTo>
                  <a:lnTo>
                    <a:pt x="2382" y="660"/>
                  </a:lnTo>
                  <a:lnTo>
                    <a:pt x="2382" y="660"/>
                  </a:lnTo>
                  <a:lnTo>
                    <a:pt x="2382" y="660"/>
                  </a:lnTo>
                  <a:lnTo>
                    <a:pt x="2382" y="660"/>
                  </a:lnTo>
                  <a:lnTo>
                    <a:pt x="2382" y="660"/>
                  </a:lnTo>
                  <a:lnTo>
                    <a:pt x="2382" y="660"/>
                  </a:lnTo>
                  <a:lnTo>
                    <a:pt x="2388" y="660"/>
                  </a:lnTo>
                  <a:lnTo>
                    <a:pt x="2388" y="660"/>
                  </a:lnTo>
                  <a:lnTo>
                    <a:pt x="2388" y="660"/>
                  </a:lnTo>
                  <a:lnTo>
                    <a:pt x="2388" y="654"/>
                  </a:lnTo>
                  <a:lnTo>
                    <a:pt x="2388" y="654"/>
                  </a:lnTo>
                  <a:lnTo>
                    <a:pt x="2388" y="654"/>
                  </a:lnTo>
                  <a:lnTo>
                    <a:pt x="2394" y="654"/>
                  </a:lnTo>
                  <a:lnTo>
                    <a:pt x="2394" y="654"/>
                  </a:lnTo>
                  <a:lnTo>
                    <a:pt x="2394" y="654"/>
                  </a:lnTo>
                  <a:lnTo>
                    <a:pt x="2394" y="654"/>
                  </a:lnTo>
                  <a:lnTo>
                    <a:pt x="2394" y="654"/>
                  </a:lnTo>
                  <a:lnTo>
                    <a:pt x="2394" y="654"/>
                  </a:lnTo>
                  <a:lnTo>
                    <a:pt x="2394" y="654"/>
                  </a:lnTo>
                  <a:lnTo>
                    <a:pt x="2400" y="654"/>
                  </a:lnTo>
                  <a:lnTo>
                    <a:pt x="2400" y="654"/>
                  </a:lnTo>
                  <a:lnTo>
                    <a:pt x="2400" y="654"/>
                  </a:lnTo>
                  <a:lnTo>
                    <a:pt x="2400" y="654"/>
                  </a:lnTo>
                  <a:lnTo>
                    <a:pt x="2400" y="654"/>
                  </a:lnTo>
                  <a:lnTo>
                    <a:pt x="2400" y="654"/>
                  </a:lnTo>
                  <a:lnTo>
                    <a:pt x="2406" y="654"/>
                  </a:lnTo>
                  <a:lnTo>
                    <a:pt x="2406" y="654"/>
                  </a:lnTo>
                  <a:lnTo>
                    <a:pt x="2406" y="654"/>
                  </a:lnTo>
                  <a:lnTo>
                    <a:pt x="2406" y="654"/>
                  </a:lnTo>
                  <a:lnTo>
                    <a:pt x="2406" y="654"/>
                  </a:lnTo>
                  <a:lnTo>
                    <a:pt x="2406" y="654"/>
                  </a:lnTo>
                  <a:lnTo>
                    <a:pt x="2412" y="648"/>
                  </a:lnTo>
                  <a:lnTo>
                    <a:pt x="2412" y="648"/>
                  </a:lnTo>
                  <a:lnTo>
                    <a:pt x="2412" y="648"/>
                  </a:lnTo>
                  <a:lnTo>
                    <a:pt x="2412" y="648"/>
                  </a:lnTo>
                  <a:lnTo>
                    <a:pt x="2412" y="648"/>
                  </a:lnTo>
                  <a:lnTo>
                    <a:pt x="2412" y="648"/>
                  </a:lnTo>
                  <a:lnTo>
                    <a:pt x="2412" y="648"/>
                  </a:lnTo>
                  <a:lnTo>
                    <a:pt x="2418" y="648"/>
                  </a:lnTo>
                  <a:lnTo>
                    <a:pt x="2418" y="648"/>
                  </a:lnTo>
                  <a:lnTo>
                    <a:pt x="2418" y="648"/>
                  </a:lnTo>
                  <a:lnTo>
                    <a:pt x="2418" y="648"/>
                  </a:lnTo>
                  <a:lnTo>
                    <a:pt x="2418" y="648"/>
                  </a:lnTo>
                  <a:lnTo>
                    <a:pt x="2418" y="648"/>
                  </a:lnTo>
                  <a:lnTo>
                    <a:pt x="2424" y="648"/>
                  </a:lnTo>
                  <a:lnTo>
                    <a:pt x="2424" y="642"/>
                  </a:lnTo>
                  <a:lnTo>
                    <a:pt x="2424" y="642"/>
                  </a:lnTo>
                  <a:lnTo>
                    <a:pt x="2424" y="642"/>
                  </a:lnTo>
                  <a:lnTo>
                    <a:pt x="2424" y="642"/>
                  </a:lnTo>
                  <a:lnTo>
                    <a:pt x="2424" y="642"/>
                  </a:lnTo>
                  <a:lnTo>
                    <a:pt x="2424" y="642"/>
                  </a:lnTo>
                  <a:lnTo>
                    <a:pt x="2430" y="642"/>
                  </a:lnTo>
                  <a:lnTo>
                    <a:pt x="2430" y="642"/>
                  </a:lnTo>
                  <a:lnTo>
                    <a:pt x="2430" y="642"/>
                  </a:lnTo>
                  <a:lnTo>
                    <a:pt x="2430" y="642"/>
                  </a:lnTo>
                  <a:lnTo>
                    <a:pt x="2430" y="642"/>
                  </a:lnTo>
                  <a:lnTo>
                    <a:pt x="2430" y="636"/>
                  </a:lnTo>
                  <a:lnTo>
                    <a:pt x="2436" y="636"/>
                  </a:lnTo>
                  <a:lnTo>
                    <a:pt x="2436" y="636"/>
                  </a:lnTo>
                  <a:lnTo>
                    <a:pt x="2436" y="636"/>
                  </a:lnTo>
                  <a:lnTo>
                    <a:pt x="2436" y="636"/>
                  </a:lnTo>
                  <a:lnTo>
                    <a:pt x="2436" y="636"/>
                  </a:lnTo>
                  <a:lnTo>
                    <a:pt x="2436" y="636"/>
                  </a:lnTo>
                  <a:lnTo>
                    <a:pt x="2436" y="636"/>
                  </a:lnTo>
                  <a:lnTo>
                    <a:pt x="2442" y="636"/>
                  </a:lnTo>
                  <a:lnTo>
                    <a:pt x="2442" y="636"/>
                  </a:lnTo>
                  <a:lnTo>
                    <a:pt x="2442" y="630"/>
                  </a:lnTo>
                  <a:lnTo>
                    <a:pt x="2442" y="630"/>
                  </a:lnTo>
                  <a:lnTo>
                    <a:pt x="2442" y="630"/>
                  </a:lnTo>
                  <a:lnTo>
                    <a:pt x="2442" y="630"/>
                  </a:lnTo>
                  <a:lnTo>
                    <a:pt x="2448" y="630"/>
                  </a:lnTo>
                  <a:lnTo>
                    <a:pt x="2448" y="630"/>
                  </a:lnTo>
                  <a:lnTo>
                    <a:pt x="2448" y="630"/>
                  </a:lnTo>
                  <a:lnTo>
                    <a:pt x="2448" y="624"/>
                  </a:lnTo>
                  <a:lnTo>
                    <a:pt x="2448" y="624"/>
                  </a:lnTo>
                  <a:lnTo>
                    <a:pt x="2454" y="624"/>
                  </a:lnTo>
                  <a:lnTo>
                    <a:pt x="2454" y="624"/>
                  </a:lnTo>
                  <a:lnTo>
                    <a:pt x="2454" y="624"/>
                  </a:lnTo>
                  <a:lnTo>
                    <a:pt x="2454" y="624"/>
                  </a:lnTo>
                  <a:lnTo>
                    <a:pt x="2454" y="624"/>
                  </a:lnTo>
                  <a:lnTo>
                    <a:pt x="2454" y="624"/>
                  </a:lnTo>
                  <a:lnTo>
                    <a:pt x="2454" y="618"/>
                  </a:lnTo>
                  <a:lnTo>
                    <a:pt x="2460" y="618"/>
                  </a:lnTo>
                  <a:lnTo>
                    <a:pt x="2460" y="618"/>
                  </a:lnTo>
                  <a:lnTo>
                    <a:pt x="2460" y="618"/>
                  </a:lnTo>
                  <a:lnTo>
                    <a:pt x="2460" y="618"/>
                  </a:lnTo>
                  <a:lnTo>
                    <a:pt x="2460" y="618"/>
                  </a:lnTo>
                  <a:lnTo>
                    <a:pt x="2460" y="618"/>
                  </a:lnTo>
                  <a:lnTo>
                    <a:pt x="2466" y="612"/>
                  </a:lnTo>
                  <a:lnTo>
                    <a:pt x="2466" y="612"/>
                  </a:lnTo>
                  <a:lnTo>
                    <a:pt x="2466" y="612"/>
                  </a:lnTo>
                  <a:lnTo>
                    <a:pt x="2466" y="612"/>
                  </a:lnTo>
                  <a:lnTo>
                    <a:pt x="2466" y="612"/>
                  </a:lnTo>
                  <a:lnTo>
                    <a:pt x="2466" y="612"/>
                  </a:lnTo>
                  <a:lnTo>
                    <a:pt x="2466" y="606"/>
                  </a:lnTo>
                  <a:lnTo>
                    <a:pt x="2472" y="606"/>
                  </a:lnTo>
                  <a:lnTo>
                    <a:pt x="2472" y="606"/>
                  </a:lnTo>
                  <a:lnTo>
                    <a:pt x="2472" y="606"/>
                  </a:lnTo>
                  <a:lnTo>
                    <a:pt x="2472" y="606"/>
                  </a:lnTo>
                  <a:lnTo>
                    <a:pt x="2472" y="606"/>
                  </a:lnTo>
                  <a:lnTo>
                    <a:pt x="2472" y="606"/>
                  </a:lnTo>
                  <a:lnTo>
                    <a:pt x="2478" y="600"/>
                  </a:lnTo>
                  <a:lnTo>
                    <a:pt x="2478" y="600"/>
                  </a:lnTo>
                  <a:lnTo>
                    <a:pt x="2478" y="600"/>
                  </a:lnTo>
                  <a:lnTo>
                    <a:pt x="2478" y="600"/>
                  </a:lnTo>
                  <a:lnTo>
                    <a:pt x="2478" y="600"/>
                  </a:lnTo>
                  <a:lnTo>
                    <a:pt x="2478" y="600"/>
                  </a:lnTo>
                  <a:lnTo>
                    <a:pt x="2478" y="600"/>
                  </a:lnTo>
                  <a:lnTo>
                    <a:pt x="2484" y="594"/>
                  </a:lnTo>
                  <a:lnTo>
                    <a:pt x="2484" y="594"/>
                  </a:lnTo>
                  <a:lnTo>
                    <a:pt x="2484" y="594"/>
                  </a:lnTo>
                  <a:lnTo>
                    <a:pt x="2484" y="594"/>
                  </a:lnTo>
                  <a:lnTo>
                    <a:pt x="2484" y="594"/>
                  </a:lnTo>
                  <a:lnTo>
                    <a:pt x="2484" y="588"/>
                  </a:lnTo>
                  <a:lnTo>
                    <a:pt x="2490" y="588"/>
                  </a:lnTo>
                  <a:lnTo>
                    <a:pt x="2490" y="588"/>
                  </a:lnTo>
                  <a:lnTo>
                    <a:pt x="2490" y="588"/>
                  </a:lnTo>
                  <a:lnTo>
                    <a:pt x="2490" y="588"/>
                  </a:lnTo>
                  <a:lnTo>
                    <a:pt x="2490" y="588"/>
                  </a:lnTo>
                  <a:lnTo>
                    <a:pt x="2490" y="582"/>
                  </a:lnTo>
                  <a:lnTo>
                    <a:pt x="2490" y="582"/>
                  </a:lnTo>
                  <a:lnTo>
                    <a:pt x="2496" y="582"/>
                  </a:lnTo>
                  <a:lnTo>
                    <a:pt x="2496" y="582"/>
                  </a:lnTo>
                  <a:lnTo>
                    <a:pt x="2496" y="582"/>
                  </a:lnTo>
                  <a:lnTo>
                    <a:pt x="2496" y="576"/>
                  </a:lnTo>
                  <a:lnTo>
                    <a:pt x="2496" y="576"/>
                  </a:lnTo>
                  <a:lnTo>
                    <a:pt x="2496" y="576"/>
                  </a:lnTo>
                  <a:lnTo>
                    <a:pt x="2502" y="576"/>
                  </a:lnTo>
                  <a:lnTo>
                    <a:pt x="2502" y="576"/>
                  </a:lnTo>
                  <a:lnTo>
                    <a:pt x="2502" y="570"/>
                  </a:lnTo>
                  <a:lnTo>
                    <a:pt x="2502" y="570"/>
                  </a:lnTo>
                  <a:lnTo>
                    <a:pt x="2502" y="570"/>
                  </a:lnTo>
                  <a:lnTo>
                    <a:pt x="2502" y="570"/>
                  </a:lnTo>
                  <a:lnTo>
                    <a:pt x="2508" y="570"/>
                  </a:lnTo>
                  <a:lnTo>
                    <a:pt x="2508" y="564"/>
                  </a:lnTo>
                  <a:lnTo>
                    <a:pt x="2508" y="564"/>
                  </a:lnTo>
                  <a:lnTo>
                    <a:pt x="2508" y="564"/>
                  </a:lnTo>
                  <a:lnTo>
                    <a:pt x="2508" y="564"/>
                  </a:lnTo>
                  <a:lnTo>
                    <a:pt x="2508" y="564"/>
                  </a:lnTo>
                  <a:lnTo>
                    <a:pt x="2508" y="558"/>
                  </a:lnTo>
                  <a:lnTo>
                    <a:pt x="2514" y="558"/>
                  </a:lnTo>
                  <a:lnTo>
                    <a:pt x="2514" y="558"/>
                  </a:lnTo>
                  <a:lnTo>
                    <a:pt x="2514" y="558"/>
                  </a:lnTo>
                  <a:lnTo>
                    <a:pt x="2514" y="552"/>
                  </a:lnTo>
                  <a:lnTo>
                    <a:pt x="2514" y="552"/>
                  </a:lnTo>
                  <a:lnTo>
                    <a:pt x="2514" y="552"/>
                  </a:lnTo>
                  <a:lnTo>
                    <a:pt x="2520" y="552"/>
                  </a:lnTo>
                  <a:lnTo>
                    <a:pt x="2520" y="552"/>
                  </a:lnTo>
                  <a:lnTo>
                    <a:pt x="2520" y="546"/>
                  </a:lnTo>
                  <a:lnTo>
                    <a:pt x="2520" y="546"/>
                  </a:lnTo>
                  <a:lnTo>
                    <a:pt x="2520" y="546"/>
                  </a:lnTo>
                  <a:lnTo>
                    <a:pt x="2520" y="546"/>
                  </a:lnTo>
                  <a:lnTo>
                    <a:pt x="2520" y="540"/>
                  </a:lnTo>
                  <a:lnTo>
                    <a:pt x="2526" y="540"/>
                  </a:lnTo>
                  <a:lnTo>
                    <a:pt x="2526" y="540"/>
                  </a:lnTo>
                  <a:lnTo>
                    <a:pt x="2526" y="540"/>
                  </a:lnTo>
                  <a:lnTo>
                    <a:pt x="2526" y="540"/>
                  </a:lnTo>
                  <a:lnTo>
                    <a:pt x="2526" y="534"/>
                  </a:lnTo>
                  <a:lnTo>
                    <a:pt x="2526" y="534"/>
                  </a:lnTo>
                  <a:lnTo>
                    <a:pt x="2532" y="534"/>
                  </a:lnTo>
                  <a:lnTo>
                    <a:pt x="2532" y="534"/>
                  </a:lnTo>
                  <a:lnTo>
                    <a:pt x="2532" y="528"/>
                  </a:lnTo>
                  <a:lnTo>
                    <a:pt x="2532" y="528"/>
                  </a:lnTo>
                  <a:lnTo>
                    <a:pt x="2532" y="528"/>
                  </a:lnTo>
                  <a:lnTo>
                    <a:pt x="2532" y="528"/>
                  </a:lnTo>
                  <a:lnTo>
                    <a:pt x="2538" y="522"/>
                  </a:lnTo>
                  <a:lnTo>
                    <a:pt x="2538" y="522"/>
                  </a:lnTo>
                  <a:lnTo>
                    <a:pt x="2538" y="522"/>
                  </a:lnTo>
                  <a:lnTo>
                    <a:pt x="2538" y="522"/>
                  </a:lnTo>
                  <a:lnTo>
                    <a:pt x="2538" y="516"/>
                  </a:lnTo>
                  <a:lnTo>
                    <a:pt x="2538" y="516"/>
                  </a:lnTo>
                  <a:lnTo>
                    <a:pt x="2538" y="516"/>
                  </a:lnTo>
                  <a:lnTo>
                    <a:pt x="2544" y="510"/>
                  </a:lnTo>
                  <a:lnTo>
                    <a:pt x="2544" y="510"/>
                  </a:lnTo>
                  <a:lnTo>
                    <a:pt x="2544" y="510"/>
                  </a:lnTo>
                  <a:lnTo>
                    <a:pt x="2544" y="510"/>
                  </a:lnTo>
                  <a:lnTo>
                    <a:pt x="2544" y="504"/>
                  </a:lnTo>
                  <a:lnTo>
                    <a:pt x="2544" y="504"/>
                  </a:lnTo>
                  <a:lnTo>
                    <a:pt x="2550" y="504"/>
                  </a:lnTo>
                  <a:lnTo>
                    <a:pt x="2550" y="504"/>
                  </a:lnTo>
                  <a:lnTo>
                    <a:pt x="2550" y="498"/>
                  </a:lnTo>
                  <a:lnTo>
                    <a:pt x="2550" y="498"/>
                  </a:lnTo>
                  <a:lnTo>
                    <a:pt x="2550" y="498"/>
                  </a:lnTo>
                  <a:lnTo>
                    <a:pt x="2550" y="498"/>
                  </a:lnTo>
                  <a:lnTo>
                    <a:pt x="2550" y="492"/>
                  </a:lnTo>
                  <a:lnTo>
                    <a:pt x="2556" y="492"/>
                  </a:lnTo>
                  <a:lnTo>
                    <a:pt x="2556" y="492"/>
                  </a:lnTo>
                  <a:lnTo>
                    <a:pt x="2556" y="486"/>
                  </a:lnTo>
                  <a:lnTo>
                    <a:pt x="2556" y="486"/>
                  </a:lnTo>
                  <a:lnTo>
                    <a:pt x="2556" y="486"/>
                  </a:lnTo>
                  <a:lnTo>
                    <a:pt x="2556" y="486"/>
                  </a:lnTo>
                  <a:lnTo>
                    <a:pt x="2562" y="480"/>
                  </a:lnTo>
                  <a:lnTo>
                    <a:pt x="2562" y="480"/>
                  </a:lnTo>
                  <a:lnTo>
                    <a:pt x="2562" y="480"/>
                  </a:lnTo>
                  <a:lnTo>
                    <a:pt x="2562" y="474"/>
                  </a:lnTo>
                  <a:lnTo>
                    <a:pt x="2562" y="474"/>
                  </a:lnTo>
                  <a:lnTo>
                    <a:pt x="2562" y="474"/>
                  </a:lnTo>
                  <a:lnTo>
                    <a:pt x="2568" y="468"/>
                  </a:lnTo>
                  <a:lnTo>
                    <a:pt x="2568" y="468"/>
                  </a:lnTo>
                  <a:lnTo>
                    <a:pt x="2568" y="468"/>
                  </a:lnTo>
                  <a:lnTo>
                    <a:pt x="2568" y="468"/>
                  </a:lnTo>
                  <a:lnTo>
                    <a:pt x="2568" y="462"/>
                  </a:lnTo>
                  <a:lnTo>
                    <a:pt x="2568" y="462"/>
                  </a:lnTo>
                  <a:lnTo>
                    <a:pt x="2568" y="462"/>
                  </a:lnTo>
                  <a:lnTo>
                    <a:pt x="2574" y="456"/>
                  </a:lnTo>
                  <a:lnTo>
                    <a:pt x="2574" y="456"/>
                  </a:lnTo>
                  <a:lnTo>
                    <a:pt x="2574" y="456"/>
                  </a:lnTo>
                  <a:lnTo>
                    <a:pt x="2574" y="450"/>
                  </a:lnTo>
                  <a:lnTo>
                    <a:pt x="2574" y="450"/>
                  </a:lnTo>
                  <a:lnTo>
                    <a:pt x="2574" y="450"/>
                  </a:lnTo>
                  <a:lnTo>
                    <a:pt x="2580" y="444"/>
                  </a:lnTo>
                  <a:lnTo>
                    <a:pt x="2580" y="444"/>
                  </a:lnTo>
                  <a:lnTo>
                    <a:pt x="2580" y="444"/>
                  </a:lnTo>
                  <a:lnTo>
                    <a:pt x="2580" y="438"/>
                  </a:lnTo>
                  <a:lnTo>
                    <a:pt x="2580" y="438"/>
                  </a:lnTo>
                  <a:lnTo>
                    <a:pt x="2580" y="438"/>
                  </a:lnTo>
                  <a:lnTo>
                    <a:pt x="2586" y="432"/>
                  </a:lnTo>
                  <a:lnTo>
                    <a:pt x="2586" y="432"/>
                  </a:lnTo>
                  <a:lnTo>
                    <a:pt x="2586" y="432"/>
                  </a:lnTo>
                  <a:lnTo>
                    <a:pt x="2586" y="426"/>
                  </a:lnTo>
                  <a:lnTo>
                    <a:pt x="2586" y="426"/>
                  </a:lnTo>
                  <a:lnTo>
                    <a:pt x="2586" y="420"/>
                  </a:lnTo>
                  <a:lnTo>
                    <a:pt x="2586" y="414"/>
                  </a:lnTo>
                  <a:lnTo>
                    <a:pt x="2592" y="408"/>
                  </a:lnTo>
                  <a:lnTo>
                    <a:pt x="2592" y="408"/>
                  </a:lnTo>
                  <a:lnTo>
                    <a:pt x="2592" y="402"/>
                  </a:lnTo>
                  <a:lnTo>
                    <a:pt x="2592" y="396"/>
                  </a:lnTo>
                  <a:lnTo>
                    <a:pt x="2592" y="390"/>
                  </a:lnTo>
                  <a:lnTo>
                    <a:pt x="2592" y="390"/>
                  </a:lnTo>
                  <a:lnTo>
                    <a:pt x="2598" y="384"/>
                  </a:lnTo>
                  <a:lnTo>
                    <a:pt x="2598" y="378"/>
                  </a:lnTo>
                  <a:lnTo>
                    <a:pt x="2598" y="372"/>
                  </a:lnTo>
                  <a:lnTo>
                    <a:pt x="2598" y="366"/>
                  </a:lnTo>
                  <a:lnTo>
                    <a:pt x="2598" y="360"/>
                  </a:lnTo>
                  <a:lnTo>
                    <a:pt x="2598" y="354"/>
                  </a:lnTo>
                  <a:lnTo>
                    <a:pt x="2604" y="348"/>
                  </a:lnTo>
                  <a:lnTo>
                    <a:pt x="2604" y="348"/>
                  </a:lnTo>
                  <a:lnTo>
                    <a:pt x="2604" y="342"/>
                  </a:lnTo>
                  <a:lnTo>
                    <a:pt x="2604" y="336"/>
                  </a:lnTo>
                  <a:lnTo>
                    <a:pt x="2604" y="330"/>
                  </a:lnTo>
                  <a:lnTo>
                    <a:pt x="2604" y="324"/>
                  </a:lnTo>
                  <a:lnTo>
                    <a:pt x="2610" y="318"/>
                  </a:lnTo>
                  <a:lnTo>
                    <a:pt x="2610" y="318"/>
                  </a:lnTo>
                  <a:lnTo>
                    <a:pt x="2610" y="312"/>
                  </a:lnTo>
                  <a:lnTo>
                    <a:pt x="2610" y="306"/>
                  </a:lnTo>
                  <a:lnTo>
                    <a:pt x="2610" y="300"/>
                  </a:lnTo>
                  <a:lnTo>
                    <a:pt x="2610" y="294"/>
                  </a:lnTo>
                  <a:lnTo>
                    <a:pt x="2610" y="288"/>
                  </a:lnTo>
                  <a:lnTo>
                    <a:pt x="2616" y="282"/>
                  </a:lnTo>
                  <a:lnTo>
                    <a:pt x="2616" y="276"/>
                  </a:lnTo>
                  <a:lnTo>
                    <a:pt x="2616" y="276"/>
                  </a:lnTo>
                  <a:lnTo>
                    <a:pt x="2616" y="270"/>
                  </a:lnTo>
                  <a:lnTo>
                    <a:pt x="2616" y="264"/>
                  </a:lnTo>
                  <a:lnTo>
                    <a:pt x="2616" y="258"/>
                  </a:lnTo>
                  <a:lnTo>
                    <a:pt x="2622" y="252"/>
                  </a:lnTo>
                  <a:lnTo>
                    <a:pt x="2622" y="246"/>
                  </a:lnTo>
                  <a:lnTo>
                    <a:pt x="2622" y="240"/>
                  </a:lnTo>
                  <a:lnTo>
                    <a:pt x="2622" y="234"/>
                  </a:lnTo>
                  <a:lnTo>
                    <a:pt x="2622" y="228"/>
                  </a:lnTo>
                  <a:lnTo>
                    <a:pt x="2622" y="222"/>
                  </a:lnTo>
                  <a:lnTo>
                    <a:pt x="2622" y="216"/>
                  </a:lnTo>
                  <a:lnTo>
                    <a:pt x="2628" y="210"/>
                  </a:lnTo>
                  <a:lnTo>
                    <a:pt x="2628" y="204"/>
                  </a:lnTo>
                  <a:lnTo>
                    <a:pt x="2628" y="198"/>
                  </a:lnTo>
                  <a:lnTo>
                    <a:pt x="2628" y="192"/>
                  </a:lnTo>
                  <a:lnTo>
                    <a:pt x="2628" y="186"/>
                  </a:lnTo>
                  <a:lnTo>
                    <a:pt x="2628" y="180"/>
                  </a:lnTo>
                  <a:lnTo>
                    <a:pt x="2634" y="174"/>
                  </a:lnTo>
                  <a:lnTo>
                    <a:pt x="2634" y="168"/>
                  </a:lnTo>
                  <a:lnTo>
                    <a:pt x="2634" y="162"/>
                  </a:lnTo>
                  <a:lnTo>
                    <a:pt x="2634" y="156"/>
                  </a:lnTo>
                  <a:lnTo>
                    <a:pt x="2634" y="150"/>
                  </a:lnTo>
                  <a:lnTo>
                    <a:pt x="2634" y="144"/>
                  </a:lnTo>
                  <a:lnTo>
                    <a:pt x="2634" y="138"/>
                  </a:lnTo>
                  <a:lnTo>
                    <a:pt x="2640" y="132"/>
                  </a:lnTo>
                  <a:lnTo>
                    <a:pt x="2640" y="126"/>
                  </a:lnTo>
                  <a:lnTo>
                    <a:pt x="2640" y="120"/>
                  </a:lnTo>
                  <a:lnTo>
                    <a:pt x="2640" y="114"/>
                  </a:lnTo>
                  <a:lnTo>
                    <a:pt x="2640" y="108"/>
                  </a:lnTo>
                  <a:lnTo>
                    <a:pt x="2640" y="102"/>
                  </a:lnTo>
                  <a:lnTo>
                    <a:pt x="2646" y="90"/>
                  </a:lnTo>
                  <a:lnTo>
                    <a:pt x="2646" y="84"/>
                  </a:lnTo>
                  <a:lnTo>
                    <a:pt x="2646" y="78"/>
                  </a:lnTo>
                  <a:lnTo>
                    <a:pt x="2646" y="72"/>
                  </a:lnTo>
                  <a:lnTo>
                    <a:pt x="2646" y="66"/>
                  </a:lnTo>
                  <a:lnTo>
                    <a:pt x="2646" y="60"/>
                  </a:lnTo>
                  <a:lnTo>
                    <a:pt x="2652" y="54"/>
                  </a:lnTo>
                  <a:lnTo>
                    <a:pt x="2652" y="48"/>
                  </a:lnTo>
                  <a:lnTo>
                    <a:pt x="2652" y="42"/>
                  </a:lnTo>
                  <a:lnTo>
                    <a:pt x="2652" y="30"/>
                  </a:lnTo>
                  <a:lnTo>
                    <a:pt x="2652" y="24"/>
                  </a:lnTo>
                  <a:lnTo>
                    <a:pt x="2652" y="18"/>
                  </a:lnTo>
                  <a:lnTo>
                    <a:pt x="2658" y="6"/>
                  </a:lnTo>
                  <a:lnTo>
                    <a:pt x="2658" y="6"/>
                  </a:lnTo>
                  <a:lnTo>
                    <a:pt x="2658" y="0"/>
                  </a:lnTo>
                  <a:lnTo>
                    <a:pt x="2658" y="0"/>
                  </a:lnTo>
                  <a:lnTo>
                    <a:pt x="2658" y="12"/>
                  </a:lnTo>
                  <a:lnTo>
                    <a:pt x="2658" y="18"/>
                  </a:lnTo>
                  <a:lnTo>
                    <a:pt x="2658" y="24"/>
                  </a:lnTo>
                  <a:lnTo>
                    <a:pt x="2664" y="24"/>
                  </a:lnTo>
                  <a:lnTo>
                    <a:pt x="2664" y="30"/>
                  </a:lnTo>
                  <a:lnTo>
                    <a:pt x="2664" y="36"/>
                  </a:lnTo>
                  <a:lnTo>
                    <a:pt x="2664" y="42"/>
                  </a:lnTo>
                  <a:lnTo>
                    <a:pt x="2664" y="48"/>
                  </a:lnTo>
                  <a:lnTo>
                    <a:pt x="2664" y="54"/>
                  </a:lnTo>
                  <a:lnTo>
                    <a:pt x="2664" y="60"/>
                  </a:lnTo>
                  <a:lnTo>
                    <a:pt x="2670" y="66"/>
                  </a:lnTo>
                  <a:lnTo>
                    <a:pt x="2670" y="66"/>
                  </a:lnTo>
                  <a:lnTo>
                    <a:pt x="2670" y="72"/>
                  </a:lnTo>
                  <a:lnTo>
                    <a:pt x="2670" y="78"/>
                  </a:lnTo>
                  <a:lnTo>
                    <a:pt x="2670" y="84"/>
                  </a:lnTo>
                  <a:lnTo>
                    <a:pt x="2670" y="90"/>
                  </a:lnTo>
                  <a:lnTo>
                    <a:pt x="2676" y="96"/>
                  </a:lnTo>
                  <a:lnTo>
                    <a:pt x="2676" y="102"/>
                  </a:lnTo>
                  <a:lnTo>
                    <a:pt x="2676" y="108"/>
                  </a:lnTo>
                  <a:lnTo>
                    <a:pt x="2676" y="114"/>
                  </a:lnTo>
                  <a:lnTo>
                    <a:pt x="2676" y="120"/>
                  </a:lnTo>
                  <a:lnTo>
                    <a:pt x="2676" y="126"/>
                  </a:lnTo>
                  <a:lnTo>
                    <a:pt x="2682" y="132"/>
                  </a:lnTo>
                  <a:lnTo>
                    <a:pt x="2682" y="138"/>
                  </a:lnTo>
                  <a:lnTo>
                    <a:pt x="2682" y="138"/>
                  </a:lnTo>
                  <a:lnTo>
                    <a:pt x="2682" y="144"/>
                  </a:lnTo>
                  <a:lnTo>
                    <a:pt x="2682" y="150"/>
                  </a:lnTo>
                  <a:lnTo>
                    <a:pt x="2682" y="156"/>
                  </a:lnTo>
                  <a:lnTo>
                    <a:pt x="2688" y="162"/>
                  </a:lnTo>
                  <a:lnTo>
                    <a:pt x="2688" y="168"/>
                  </a:lnTo>
                  <a:lnTo>
                    <a:pt x="2688" y="168"/>
                  </a:lnTo>
                  <a:lnTo>
                    <a:pt x="2688" y="174"/>
                  </a:lnTo>
                  <a:lnTo>
                    <a:pt x="2688" y="180"/>
                  </a:lnTo>
                  <a:lnTo>
                    <a:pt x="2688" y="186"/>
                  </a:lnTo>
                  <a:lnTo>
                    <a:pt x="2688" y="192"/>
                  </a:lnTo>
                  <a:lnTo>
                    <a:pt x="2694" y="192"/>
                  </a:lnTo>
                  <a:lnTo>
                    <a:pt x="2694" y="198"/>
                  </a:lnTo>
                  <a:lnTo>
                    <a:pt x="2694" y="204"/>
                  </a:lnTo>
                  <a:lnTo>
                    <a:pt x="2694" y="210"/>
                  </a:lnTo>
                  <a:lnTo>
                    <a:pt x="2694" y="216"/>
                  </a:lnTo>
                  <a:lnTo>
                    <a:pt x="2694" y="216"/>
                  </a:lnTo>
                  <a:lnTo>
                    <a:pt x="2700" y="222"/>
                  </a:lnTo>
                  <a:lnTo>
                    <a:pt x="2700" y="228"/>
                  </a:lnTo>
                  <a:lnTo>
                    <a:pt x="2700" y="234"/>
                  </a:lnTo>
                  <a:lnTo>
                    <a:pt x="2700" y="234"/>
                  </a:lnTo>
                  <a:lnTo>
                    <a:pt x="2700" y="240"/>
                  </a:lnTo>
                  <a:lnTo>
                    <a:pt x="2700" y="246"/>
                  </a:lnTo>
                  <a:lnTo>
                    <a:pt x="2706" y="252"/>
                  </a:lnTo>
                  <a:lnTo>
                    <a:pt x="2706" y="252"/>
                  </a:lnTo>
                  <a:lnTo>
                    <a:pt x="2706" y="258"/>
                  </a:lnTo>
                  <a:lnTo>
                    <a:pt x="2706" y="264"/>
                  </a:lnTo>
                  <a:lnTo>
                    <a:pt x="2706" y="270"/>
                  </a:lnTo>
                  <a:lnTo>
                    <a:pt x="2706" y="270"/>
                  </a:lnTo>
                  <a:lnTo>
                    <a:pt x="2706" y="276"/>
                  </a:lnTo>
                  <a:lnTo>
                    <a:pt x="2712" y="282"/>
                  </a:lnTo>
                  <a:lnTo>
                    <a:pt x="2712" y="288"/>
                  </a:lnTo>
                  <a:lnTo>
                    <a:pt x="2712" y="288"/>
                  </a:lnTo>
                  <a:lnTo>
                    <a:pt x="2712" y="294"/>
                  </a:lnTo>
                  <a:lnTo>
                    <a:pt x="2712" y="300"/>
                  </a:lnTo>
                  <a:lnTo>
                    <a:pt x="2712" y="300"/>
                  </a:lnTo>
                  <a:lnTo>
                    <a:pt x="2712" y="306"/>
                  </a:lnTo>
                  <a:lnTo>
                    <a:pt x="2718" y="312"/>
                  </a:lnTo>
                  <a:lnTo>
                    <a:pt x="2718" y="318"/>
                  </a:lnTo>
                  <a:lnTo>
                    <a:pt x="2718" y="318"/>
                  </a:lnTo>
                  <a:lnTo>
                    <a:pt x="2718" y="324"/>
                  </a:lnTo>
                  <a:lnTo>
                    <a:pt x="2718" y="330"/>
                  </a:lnTo>
                  <a:lnTo>
                    <a:pt x="2718" y="330"/>
                  </a:lnTo>
                  <a:lnTo>
                    <a:pt x="2724" y="336"/>
                  </a:lnTo>
                  <a:lnTo>
                    <a:pt x="2724" y="342"/>
                  </a:lnTo>
                  <a:lnTo>
                    <a:pt x="2724" y="342"/>
                  </a:lnTo>
                  <a:lnTo>
                    <a:pt x="2724" y="348"/>
                  </a:lnTo>
                  <a:lnTo>
                    <a:pt x="2724" y="348"/>
                  </a:lnTo>
                  <a:lnTo>
                    <a:pt x="2724" y="354"/>
                  </a:lnTo>
                  <a:lnTo>
                    <a:pt x="2724" y="354"/>
                  </a:lnTo>
                  <a:lnTo>
                    <a:pt x="2730" y="360"/>
                  </a:lnTo>
                  <a:lnTo>
                    <a:pt x="2730" y="360"/>
                  </a:lnTo>
                  <a:lnTo>
                    <a:pt x="2730" y="360"/>
                  </a:lnTo>
                  <a:lnTo>
                    <a:pt x="2730" y="360"/>
                  </a:lnTo>
                  <a:lnTo>
                    <a:pt x="2730" y="354"/>
                  </a:lnTo>
                  <a:lnTo>
                    <a:pt x="2730" y="354"/>
                  </a:lnTo>
                  <a:lnTo>
                    <a:pt x="2736" y="354"/>
                  </a:lnTo>
                  <a:lnTo>
                    <a:pt x="2736" y="354"/>
                  </a:lnTo>
                  <a:lnTo>
                    <a:pt x="2736" y="354"/>
                  </a:lnTo>
                  <a:lnTo>
                    <a:pt x="2736" y="354"/>
                  </a:lnTo>
                  <a:lnTo>
                    <a:pt x="2736" y="348"/>
                  </a:lnTo>
                  <a:lnTo>
                    <a:pt x="2736" y="348"/>
                  </a:lnTo>
                  <a:lnTo>
                    <a:pt x="2742" y="348"/>
                  </a:lnTo>
                  <a:lnTo>
                    <a:pt x="2742" y="348"/>
                  </a:lnTo>
                  <a:lnTo>
                    <a:pt x="2742" y="348"/>
                  </a:lnTo>
                  <a:lnTo>
                    <a:pt x="2742" y="342"/>
                  </a:lnTo>
                  <a:lnTo>
                    <a:pt x="2742" y="342"/>
                  </a:lnTo>
                  <a:lnTo>
                    <a:pt x="2742" y="342"/>
                  </a:lnTo>
                  <a:lnTo>
                    <a:pt x="2748" y="342"/>
                  </a:lnTo>
                  <a:lnTo>
                    <a:pt x="2748" y="342"/>
                  </a:lnTo>
                  <a:lnTo>
                    <a:pt x="2748" y="342"/>
                  </a:lnTo>
                  <a:lnTo>
                    <a:pt x="2748" y="336"/>
                  </a:lnTo>
                  <a:lnTo>
                    <a:pt x="2748" y="336"/>
                  </a:lnTo>
                  <a:lnTo>
                    <a:pt x="2748" y="336"/>
                  </a:lnTo>
                  <a:lnTo>
                    <a:pt x="2754" y="336"/>
                  </a:lnTo>
                  <a:lnTo>
                    <a:pt x="2754" y="336"/>
                  </a:lnTo>
                  <a:lnTo>
                    <a:pt x="2754" y="336"/>
                  </a:lnTo>
                  <a:lnTo>
                    <a:pt x="2754" y="330"/>
                  </a:lnTo>
                  <a:lnTo>
                    <a:pt x="2754" y="330"/>
                  </a:lnTo>
                  <a:lnTo>
                    <a:pt x="2754" y="330"/>
                  </a:lnTo>
                  <a:lnTo>
                    <a:pt x="2754" y="330"/>
                  </a:lnTo>
                  <a:lnTo>
                    <a:pt x="2760" y="330"/>
                  </a:lnTo>
                  <a:lnTo>
                    <a:pt x="2760" y="330"/>
                  </a:lnTo>
                  <a:lnTo>
                    <a:pt x="2760" y="324"/>
                  </a:lnTo>
                  <a:lnTo>
                    <a:pt x="2760" y="324"/>
                  </a:lnTo>
                  <a:lnTo>
                    <a:pt x="2760" y="324"/>
                  </a:lnTo>
                  <a:lnTo>
                    <a:pt x="2760" y="324"/>
                  </a:lnTo>
                  <a:lnTo>
                    <a:pt x="2766" y="324"/>
                  </a:lnTo>
                  <a:lnTo>
                    <a:pt x="2766" y="324"/>
                  </a:lnTo>
                  <a:lnTo>
                    <a:pt x="2766" y="318"/>
                  </a:lnTo>
                  <a:lnTo>
                    <a:pt x="2766" y="318"/>
                  </a:lnTo>
                  <a:lnTo>
                    <a:pt x="2766" y="318"/>
                  </a:lnTo>
                  <a:lnTo>
                    <a:pt x="2766" y="318"/>
                  </a:lnTo>
                  <a:lnTo>
                    <a:pt x="2766" y="318"/>
                  </a:lnTo>
                  <a:lnTo>
                    <a:pt x="2772" y="318"/>
                  </a:lnTo>
                  <a:lnTo>
                    <a:pt x="2772" y="312"/>
                  </a:lnTo>
                  <a:lnTo>
                    <a:pt x="2772" y="312"/>
                  </a:lnTo>
                  <a:lnTo>
                    <a:pt x="2772" y="312"/>
                  </a:lnTo>
                  <a:lnTo>
                    <a:pt x="2772" y="312"/>
                  </a:lnTo>
                  <a:lnTo>
                    <a:pt x="2772" y="312"/>
                  </a:lnTo>
                  <a:lnTo>
                    <a:pt x="2778" y="306"/>
                  </a:lnTo>
                  <a:lnTo>
                    <a:pt x="2778" y="306"/>
                  </a:lnTo>
                  <a:lnTo>
                    <a:pt x="2778" y="306"/>
                  </a:lnTo>
                  <a:lnTo>
                    <a:pt x="2778" y="306"/>
                  </a:lnTo>
                  <a:lnTo>
                    <a:pt x="2778" y="306"/>
                  </a:lnTo>
                  <a:lnTo>
                    <a:pt x="2778" y="306"/>
                  </a:lnTo>
                  <a:lnTo>
                    <a:pt x="2784" y="300"/>
                  </a:lnTo>
                  <a:lnTo>
                    <a:pt x="2784" y="300"/>
                  </a:lnTo>
                  <a:lnTo>
                    <a:pt x="2784" y="300"/>
                  </a:lnTo>
                  <a:lnTo>
                    <a:pt x="2784" y="300"/>
                  </a:lnTo>
                  <a:lnTo>
                    <a:pt x="2784" y="300"/>
                  </a:lnTo>
                  <a:lnTo>
                    <a:pt x="2784" y="294"/>
                  </a:lnTo>
                  <a:lnTo>
                    <a:pt x="2784" y="294"/>
                  </a:lnTo>
                  <a:lnTo>
                    <a:pt x="2790" y="294"/>
                  </a:lnTo>
                  <a:lnTo>
                    <a:pt x="2790" y="294"/>
                  </a:lnTo>
                  <a:lnTo>
                    <a:pt x="2790" y="294"/>
                  </a:lnTo>
                  <a:lnTo>
                    <a:pt x="2790" y="294"/>
                  </a:lnTo>
                  <a:lnTo>
                    <a:pt x="2790" y="288"/>
                  </a:lnTo>
                  <a:lnTo>
                    <a:pt x="2790" y="288"/>
                  </a:lnTo>
                  <a:lnTo>
                    <a:pt x="2796" y="288"/>
                  </a:lnTo>
                  <a:lnTo>
                    <a:pt x="2796" y="288"/>
                  </a:lnTo>
                  <a:lnTo>
                    <a:pt x="2796" y="288"/>
                  </a:lnTo>
                  <a:lnTo>
                    <a:pt x="2796" y="282"/>
                  </a:lnTo>
                  <a:lnTo>
                    <a:pt x="2796" y="282"/>
                  </a:lnTo>
                  <a:lnTo>
                    <a:pt x="2796" y="282"/>
                  </a:lnTo>
                  <a:lnTo>
                    <a:pt x="2796" y="282"/>
                  </a:lnTo>
                  <a:lnTo>
                    <a:pt x="2802" y="282"/>
                  </a:lnTo>
                  <a:lnTo>
                    <a:pt x="2802" y="276"/>
                  </a:lnTo>
                  <a:lnTo>
                    <a:pt x="2802" y="276"/>
                  </a:lnTo>
                  <a:lnTo>
                    <a:pt x="2802" y="276"/>
                  </a:lnTo>
                  <a:lnTo>
                    <a:pt x="2802" y="276"/>
                  </a:lnTo>
                  <a:lnTo>
                    <a:pt x="2802" y="276"/>
                  </a:lnTo>
                  <a:lnTo>
                    <a:pt x="2808" y="276"/>
                  </a:lnTo>
                  <a:lnTo>
                    <a:pt x="2808" y="270"/>
                  </a:lnTo>
                  <a:lnTo>
                    <a:pt x="2808" y="270"/>
                  </a:lnTo>
                  <a:lnTo>
                    <a:pt x="2808" y="270"/>
                  </a:lnTo>
                  <a:lnTo>
                    <a:pt x="2808" y="270"/>
                  </a:lnTo>
                  <a:lnTo>
                    <a:pt x="2808" y="270"/>
                  </a:lnTo>
                  <a:lnTo>
                    <a:pt x="2808" y="264"/>
                  </a:lnTo>
                  <a:lnTo>
                    <a:pt x="2814" y="264"/>
                  </a:lnTo>
                  <a:lnTo>
                    <a:pt x="2814" y="264"/>
                  </a:lnTo>
                  <a:lnTo>
                    <a:pt x="2814" y="264"/>
                  </a:lnTo>
                  <a:lnTo>
                    <a:pt x="2814" y="264"/>
                  </a:lnTo>
                  <a:lnTo>
                    <a:pt x="2814" y="258"/>
                  </a:lnTo>
                  <a:lnTo>
                    <a:pt x="2814" y="258"/>
                  </a:lnTo>
                  <a:lnTo>
                    <a:pt x="2820" y="258"/>
                  </a:lnTo>
                  <a:lnTo>
                    <a:pt x="2820" y="258"/>
                  </a:lnTo>
                  <a:lnTo>
                    <a:pt x="2820" y="258"/>
                  </a:lnTo>
                  <a:lnTo>
                    <a:pt x="2820" y="252"/>
                  </a:lnTo>
                  <a:lnTo>
                    <a:pt x="2820" y="252"/>
                  </a:lnTo>
                  <a:lnTo>
                    <a:pt x="2820" y="252"/>
                  </a:lnTo>
                  <a:lnTo>
                    <a:pt x="2826" y="252"/>
                  </a:lnTo>
                  <a:lnTo>
                    <a:pt x="2826" y="252"/>
                  </a:lnTo>
                  <a:lnTo>
                    <a:pt x="2826" y="246"/>
                  </a:lnTo>
                  <a:lnTo>
                    <a:pt x="2826" y="246"/>
                  </a:lnTo>
                  <a:lnTo>
                    <a:pt x="2826" y="246"/>
                  </a:lnTo>
                  <a:lnTo>
                    <a:pt x="2826" y="246"/>
                  </a:lnTo>
                  <a:lnTo>
                    <a:pt x="2826" y="246"/>
                  </a:lnTo>
                  <a:lnTo>
                    <a:pt x="2832" y="240"/>
                  </a:lnTo>
                  <a:lnTo>
                    <a:pt x="2832" y="240"/>
                  </a:lnTo>
                  <a:lnTo>
                    <a:pt x="2832" y="240"/>
                  </a:lnTo>
                  <a:lnTo>
                    <a:pt x="2832" y="240"/>
                  </a:lnTo>
                  <a:lnTo>
                    <a:pt x="2832" y="240"/>
                  </a:lnTo>
                  <a:lnTo>
                    <a:pt x="2832" y="234"/>
                  </a:lnTo>
                  <a:lnTo>
                    <a:pt x="2838" y="234"/>
                  </a:lnTo>
                  <a:lnTo>
                    <a:pt x="2838" y="234"/>
                  </a:lnTo>
                  <a:lnTo>
                    <a:pt x="2838" y="234"/>
                  </a:lnTo>
                  <a:lnTo>
                    <a:pt x="2838" y="228"/>
                  </a:lnTo>
                  <a:lnTo>
                    <a:pt x="2838" y="228"/>
                  </a:lnTo>
                  <a:lnTo>
                    <a:pt x="2838" y="228"/>
                  </a:lnTo>
                  <a:lnTo>
                    <a:pt x="2838" y="222"/>
                  </a:lnTo>
                  <a:lnTo>
                    <a:pt x="2844" y="222"/>
                  </a:lnTo>
                  <a:lnTo>
                    <a:pt x="2844" y="222"/>
                  </a:lnTo>
                  <a:lnTo>
                    <a:pt x="2844" y="222"/>
                  </a:lnTo>
                  <a:lnTo>
                    <a:pt x="2844" y="216"/>
                  </a:lnTo>
                  <a:lnTo>
                    <a:pt x="2844" y="216"/>
                  </a:lnTo>
                  <a:lnTo>
                    <a:pt x="2844" y="216"/>
                  </a:lnTo>
                  <a:lnTo>
                    <a:pt x="2850" y="216"/>
                  </a:lnTo>
                  <a:lnTo>
                    <a:pt x="2850" y="216"/>
                  </a:lnTo>
                  <a:lnTo>
                    <a:pt x="2850" y="210"/>
                  </a:lnTo>
                  <a:lnTo>
                    <a:pt x="2850" y="210"/>
                  </a:lnTo>
                  <a:lnTo>
                    <a:pt x="2850" y="210"/>
                  </a:lnTo>
                  <a:lnTo>
                    <a:pt x="2850" y="210"/>
                  </a:lnTo>
                  <a:lnTo>
                    <a:pt x="2856" y="210"/>
                  </a:lnTo>
                  <a:lnTo>
                    <a:pt x="2856" y="210"/>
                  </a:lnTo>
                  <a:lnTo>
                    <a:pt x="2856" y="210"/>
                  </a:lnTo>
                  <a:lnTo>
                    <a:pt x="2856" y="210"/>
                  </a:lnTo>
                  <a:lnTo>
                    <a:pt x="2856" y="210"/>
                  </a:lnTo>
                  <a:lnTo>
                    <a:pt x="2856" y="204"/>
                  </a:lnTo>
                  <a:lnTo>
                    <a:pt x="2862" y="204"/>
                  </a:lnTo>
                  <a:lnTo>
                    <a:pt x="2862" y="204"/>
                  </a:lnTo>
                  <a:lnTo>
                    <a:pt x="2862" y="204"/>
                  </a:lnTo>
                  <a:lnTo>
                    <a:pt x="2862" y="204"/>
                  </a:lnTo>
                  <a:lnTo>
                    <a:pt x="2862" y="198"/>
                  </a:lnTo>
                  <a:lnTo>
                    <a:pt x="2862" y="198"/>
                  </a:lnTo>
                  <a:lnTo>
                    <a:pt x="2862" y="198"/>
                  </a:lnTo>
                  <a:lnTo>
                    <a:pt x="2868" y="198"/>
                  </a:lnTo>
                  <a:lnTo>
                    <a:pt x="2868" y="198"/>
                  </a:lnTo>
                  <a:lnTo>
                    <a:pt x="2868" y="192"/>
                  </a:lnTo>
                  <a:lnTo>
                    <a:pt x="2868" y="192"/>
                  </a:lnTo>
                  <a:lnTo>
                    <a:pt x="2868" y="192"/>
                  </a:lnTo>
                  <a:lnTo>
                    <a:pt x="2868" y="192"/>
                  </a:lnTo>
                  <a:lnTo>
                    <a:pt x="2874" y="192"/>
                  </a:lnTo>
                  <a:lnTo>
                    <a:pt x="2874" y="192"/>
                  </a:lnTo>
                  <a:lnTo>
                    <a:pt x="2874" y="186"/>
                  </a:lnTo>
                  <a:lnTo>
                    <a:pt x="2874" y="186"/>
                  </a:lnTo>
                  <a:lnTo>
                    <a:pt x="2874" y="186"/>
                  </a:lnTo>
                  <a:lnTo>
                    <a:pt x="2874" y="186"/>
                  </a:lnTo>
                  <a:lnTo>
                    <a:pt x="2880" y="186"/>
                  </a:lnTo>
                  <a:lnTo>
                    <a:pt x="2880" y="180"/>
                  </a:lnTo>
                  <a:lnTo>
                    <a:pt x="2880" y="180"/>
                  </a:lnTo>
                  <a:lnTo>
                    <a:pt x="2880" y="180"/>
                  </a:lnTo>
                  <a:lnTo>
                    <a:pt x="2880" y="180"/>
                  </a:lnTo>
                  <a:lnTo>
                    <a:pt x="2880" y="180"/>
                  </a:lnTo>
                  <a:lnTo>
                    <a:pt x="2880" y="174"/>
                  </a:lnTo>
                  <a:lnTo>
                    <a:pt x="2886" y="174"/>
                  </a:lnTo>
                  <a:lnTo>
                    <a:pt x="2886" y="174"/>
                  </a:lnTo>
                  <a:lnTo>
                    <a:pt x="2886" y="174"/>
                  </a:lnTo>
                  <a:lnTo>
                    <a:pt x="2886" y="174"/>
                  </a:lnTo>
                  <a:lnTo>
                    <a:pt x="2886" y="168"/>
                  </a:lnTo>
                  <a:lnTo>
                    <a:pt x="2886" y="168"/>
                  </a:lnTo>
                  <a:lnTo>
                    <a:pt x="2892" y="168"/>
                  </a:lnTo>
                  <a:lnTo>
                    <a:pt x="2892" y="168"/>
                  </a:lnTo>
                  <a:lnTo>
                    <a:pt x="2892" y="168"/>
                  </a:lnTo>
                  <a:lnTo>
                    <a:pt x="2892" y="162"/>
                  </a:lnTo>
                  <a:lnTo>
                    <a:pt x="2892" y="162"/>
                  </a:lnTo>
                  <a:lnTo>
                    <a:pt x="2892" y="162"/>
                  </a:lnTo>
                  <a:lnTo>
                    <a:pt x="2892" y="162"/>
                  </a:lnTo>
                  <a:lnTo>
                    <a:pt x="2898" y="162"/>
                  </a:lnTo>
                  <a:lnTo>
                    <a:pt x="2898" y="156"/>
                  </a:lnTo>
                  <a:lnTo>
                    <a:pt x="2898" y="156"/>
                  </a:lnTo>
                  <a:lnTo>
                    <a:pt x="2898" y="156"/>
                  </a:lnTo>
                  <a:lnTo>
                    <a:pt x="2898" y="156"/>
                  </a:lnTo>
                  <a:lnTo>
                    <a:pt x="2898" y="156"/>
                  </a:lnTo>
                  <a:lnTo>
                    <a:pt x="2904" y="150"/>
                  </a:lnTo>
                  <a:lnTo>
                    <a:pt x="2904" y="150"/>
                  </a:lnTo>
                  <a:lnTo>
                    <a:pt x="2904" y="150"/>
                  </a:lnTo>
                  <a:lnTo>
                    <a:pt x="2904" y="150"/>
                  </a:lnTo>
                  <a:lnTo>
                    <a:pt x="2904" y="150"/>
                  </a:lnTo>
                  <a:lnTo>
                    <a:pt x="2904" y="144"/>
                  </a:lnTo>
                  <a:lnTo>
                    <a:pt x="2910" y="144"/>
                  </a:lnTo>
                  <a:lnTo>
                    <a:pt x="2910" y="144"/>
                  </a:lnTo>
                  <a:lnTo>
                    <a:pt x="2910" y="144"/>
                  </a:lnTo>
                  <a:lnTo>
                    <a:pt x="2910" y="144"/>
                  </a:lnTo>
                  <a:lnTo>
                    <a:pt x="2910" y="138"/>
                  </a:lnTo>
                  <a:lnTo>
                    <a:pt x="2910" y="138"/>
                  </a:lnTo>
                  <a:lnTo>
                    <a:pt x="2910" y="138"/>
                  </a:lnTo>
                  <a:lnTo>
                    <a:pt x="2916" y="138"/>
                  </a:lnTo>
                  <a:lnTo>
                    <a:pt x="2916" y="132"/>
                  </a:lnTo>
                  <a:lnTo>
                    <a:pt x="2916" y="132"/>
                  </a:lnTo>
                  <a:lnTo>
                    <a:pt x="2916" y="132"/>
                  </a:lnTo>
                  <a:lnTo>
                    <a:pt x="2916" y="132"/>
                  </a:lnTo>
                  <a:lnTo>
                    <a:pt x="2916" y="132"/>
                  </a:lnTo>
                  <a:lnTo>
                    <a:pt x="2922" y="126"/>
                  </a:lnTo>
                  <a:lnTo>
                    <a:pt x="2922" y="126"/>
                  </a:lnTo>
                  <a:lnTo>
                    <a:pt x="2922" y="126"/>
                  </a:lnTo>
                  <a:lnTo>
                    <a:pt x="2922" y="126"/>
                  </a:lnTo>
                  <a:lnTo>
                    <a:pt x="2922" y="126"/>
                  </a:lnTo>
                  <a:lnTo>
                    <a:pt x="2922" y="120"/>
                  </a:lnTo>
                  <a:lnTo>
                    <a:pt x="2922" y="120"/>
                  </a:lnTo>
                  <a:lnTo>
                    <a:pt x="2928" y="120"/>
                  </a:lnTo>
                  <a:lnTo>
                    <a:pt x="2928" y="120"/>
                  </a:lnTo>
                  <a:lnTo>
                    <a:pt x="2928" y="120"/>
                  </a:lnTo>
                  <a:lnTo>
                    <a:pt x="2928" y="114"/>
                  </a:lnTo>
                  <a:lnTo>
                    <a:pt x="2928" y="114"/>
                  </a:lnTo>
                  <a:lnTo>
                    <a:pt x="2928" y="114"/>
                  </a:lnTo>
                  <a:lnTo>
                    <a:pt x="2934" y="114"/>
                  </a:lnTo>
                  <a:lnTo>
                    <a:pt x="2934" y="108"/>
                  </a:lnTo>
                  <a:lnTo>
                    <a:pt x="2934" y="108"/>
                  </a:lnTo>
                  <a:lnTo>
                    <a:pt x="2934" y="108"/>
                  </a:lnTo>
                  <a:lnTo>
                    <a:pt x="2934" y="108"/>
                  </a:lnTo>
                  <a:lnTo>
                    <a:pt x="2934" y="108"/>
                  </a:lnTo>
                  <a:lnTo>
                    <a:pt x="2940" y="102"/>
                  </a:lnTo>
                  <a:lnTo>
                    <a:pt x="2940" y="102"/>
                  </a:lnTo>
                  <a:lnTo>
                    <a:pt x="2940" y="102"/>
                  </a:lnTo>
                  <a:lnTo>
                    <a:pt x="2940" y="102"/>
                  </a:lnTo>
                  <a:lnTo>
                    <a:pt x="2940" y="102"/>
                  </a:lnTo>
                  <a:lnTo>
                    <a:pt x="2940" y="96"/>
                  </a:lnTo>
                  <a:lnTo>
                    <a:pt x="2940" y="96"/>
                  </a:lnTo>
                  <a:lnTo>
                    <a:pt x="2946" y="96"/>
                  </a:lnTo>
                  <a:lnTo>
                    <a:pt x="2946" y="96"/>
                  </a:lnTo>
                  <a:lnTo>
                    <a:pt x="2946" y="90"/>
                  </a:lnTo>
                  <a:lnTo>
                    <a:pt x="2946" y="90"/>
                  </a:lnTo>
                  <a:lnTo>
                    <a:pt x="2946" y="90"/>
                  </a:lnTo>
                  <a:lnTo>
                    <a:pt x="2946" y="90"/>
                  </a:lnTo>
                  <a:lnTo>
                    <a:pt x="2952" y="90"/>
                  </a:lnTo>
                  <a:lnTo>
                    <a:pt x="2952" y="84"/>
                  </a:lnTo>
                  <a:lnTo>
                    <a:pt x="2952" y="84"/>
                  </a:lnTo>
                  <a:lnTo>
                    <a:pt x="2952" y="84"/>
                  </a:lnTo>
                  <a:lnTo>
                    <a:pt x="2952" y="84"/>
                  </a:lnTo>
                  <a:lnTo>
                    <a:pt x="2952" y="78"/>
                  </a:lnTo>
                  <a:lnTo>
                    <a:pt x="2952" y="78"/>
                  </a:lnTo>
                  <a:lnTo>
                    <a:pt x="2958" y="78"/>
                  </a:lnTo>
                  <a:lnTo>
                    <a:pt x="2958" y="78"/>
                  </a:lnTo>
                  <a:lnTo>
                    <a:pt x="2958" y="78"/>
                  </a:lnTo>
                  <a:lnTo>
                    <a:pt x="2958" y="72"/>
                  </a:lnTo>
                  <a:lnTo>
                    <a:pt x="2958" y="72"/>
                  </a:lnTo>
                  <a:lnTo>
                    <a:pt x="2958" y="72"/>
                  </a:lnTo>
                  <a:lnTo>
                    <a:pt x="2964" y="72"/>
                  </a:lnTo>
                  <a:lnTo>
                    <a:pt x="2964" y="66"/>
                  </a:lnTo>
                  <a:lnTo>
                    <a:pt x="2964" y="66"/>
                  </a:lnTo>
                  <a:lnTo>
                    <a:pt x="2964" y="66"/>
                  </a:lnTo>
                  <a:lnTo>
                    <a:pt x="2964" y="72"/>
                  </a:lnTo>
                  <a:lnTo>
                    <a:pt x="2964" y="78"/>
                  </a:lnTo>
                  <a:lnTo>
                    <a:pt x="2970" y="78"/>
                  </a:lnTo>
                  <a:lnTo>
                    <a:pt x="2970" y="84"/>
                  </a:lnTo>
                  <a:lnTo>
                    <a:pt x="2970" y="84"/>
                  </a:lnTo>
                  <a:lnTo>
                    <a:pt x="2970" y="90"/>
                  </a:lnTo>
                  <a:lnTo>
                    <a:pt x="2970" y="96"/>
                  </a:lnTo>
                  <a:lnTo>
                    <a:pt x="2970" y="96"/>
                  </a:lnTo>
                  <a:lnTo>
                    <a:pt x="2970" y="102"/>
                  </a:lnTo>
                  <a:lnTo>
                    <a:pt x="2976" y="102"/>
                  </a:lnTo>
                  <a:lnTo>
                    <a:pt x="2976" y="108"/>
                  </a:lnTo>
                  <a:lnTo>
                    <a:pt x="2976" y="114"/>
                  </a:lnTo>
                  <a:lnTo>
                    <a:pt x="2976" y="114"/>
                  </a:lnTo>
                  <a:lnTo>
                    <a:pt x="2976" y="120"/>
                  </a:lnTo>
                  <a:lnTo>
                    <a:pt x="2976" y="120"/>
                  </a:lnTo>
                  <a:lnTo>
                    <a:pt x="2982" y="126"/>
                  </a:lnTo>
                  <a:lnTo>
                    <a:pt x="2982" y="132"/>
                  </a:lnTo>
                  <a:lnTo>
                    <a:pt x="2982" y="132"/>
                  </a:lnTo>
                  <a:lnTo>
                    <a:pt x="2982" y="138"/>
                  </a:lnTo>
                  <a:lnTo>
                    <a:pt x="2982" y="138"/>
                  </a:lnTo>
                  <a:lnTo>
                    <a:pt x="2982" y="144"/>
                  </a:lnTo>
                  <a:lnTo>
                    <a:pt x="2982" y="144"/>
                  </a:lnTo>
                  <a:lnTo>
                    <a:pt x="2988" y="150"/>
                  </a:lnTo>
                  <a:lnTo>
                    <a:pt x="2988" y="156"/>
                  </a:lnTo>
                  <a:lnTo>
                    <a:pt x="2988" y="156"/>
                  </a:lnTo>
                  <a:lnTo>
                    <a:pt x="2988" y="162"/>
                  </a:lnTo>
                  <a:lnTo>
                    <a:pt x="2988" y="162"/>
                  </a:lnTo>
                  <a:lnTo>
                    <a:pt x="2988" y="168"/>
                  </a:lnTo>
                  <a:lnTo>
                    <a:pt x="2994" y="174"/>
                  </a:lnTo>
                  <a:lnTo>
                    <a:pt x="2994" y="174"/>
                  </a:lnTo>
                  <a:lnTo>
                    <a:pt x="2994" y="180"/>
                  </a:lnTo>
                  <a:lnTo>
                    <a:pt x="2994" y="180"/>
                  </a:lnTo>
                  <a:lnTo>
                    <a:pt x="2994" y="186"/>
                  </a:lnTo>
                  <a:lnTo>
                    <a:pt x="2994" y="186"/>
                  </a:lnTo>
                  <a:lnTo>
                    <a:pt x="3000" y="192"/>
                  </a:lnTo>
                  <a:lnTo>
                    <a:pt x="3000" y="198"/>
                  </a:lnTo>
                  <a:lnTo>
                    <a:pt x="3000" y="198"/>
                  </a:lnTo>
                  <a:lnTo>
                    <a:pt x="3000" y="204"/>
                  </a:lnTo>
                  <a:lnTo>
                    <a:pt x="3000" y="204"/>
                  </a:lnTo>
                  <a:lnTo>
                    <a:pt x="3000" y="210"/>
                  </a:lnTo>
                  <a:lnTo>
                    <a:pt x="3000" y="210"/>
                  </a:lnTo>
                  <a:lnTo>
                    <a:pt x="3006" y="216"/>
                  </a:lnTo>
                  <a:lnTo>
                    <a:pt x="3006" y="216"/>
                  </a:lnTo>
                  <a:lnTo>
                    <a:pt x="3006" y="222"/>
                  </a:lnTo>
                  <a:lnTo>
                    <a:pt x="3006" y="222"/>
                  </a:lnTo>
                  <a:lnTo>
                    <a:pt x="3006" y="228"/>
                  </a:lnTo>
                  <a:lnTo>
                    <a:pt x="3006" y="234"/>
                  </a:lnTo>
                  <a:lnTo>
                    <a:pt x="3012" y="234"/>
                  </a:lnTo>
                  <a:lnTo>
                    <a:pt x="3012" y="240"/>
                  </a:lnTo>
                  <a:lnTo>
                    <a:pt x="3012" y="240"/>
                  </a:lnTo>
                  <a:lnTo>
                    <a:pt x="3012" y="246"/>
                  </a:lnTo>
                  <a:lnTo>
                    <a:pt x="3012" y="246"/>
                  </a:lnTo>
                  <a:lnTo>
                    <a:pt x="3012" y="252"/>
                  </a:lnTo>
                  <a:lnTo>
                    <a:pt x="3012" y="252"/>
                  </a:lnTo>
                  <a:lnTo>
                    <a:pt x="3018" y="258"/>
                  </a:lnTo>
                  <a:lnTo>
                    <a:pt x="3018" y="258"/>
                  </a:lnTo>
                  <a:lnTo>
                    <a:pt x="3018" y="264"/>
                  </a:lnTo>
                  <a:lnTo>
                    <a:pt x="3018" y="270"/>
                  </a:lnTo>
                  <a:lnTo>
                    <a:pt x="3018" y="270"/>
                  </a:lnTo>
                  <a:lnTo>
                    <a:pt x="3024" y="276"/>
                  </a:lnTo>
                  <a:lnTo>
                    <a:pt x="3024" y="276"/>
                  </a:lnTo>
                  <a:lnTo>
                    <a:pt x="3024" y="282"/>
                  </a:lnTo>
                  <a:lnTo>
                    <a:pt x="3024" y="282"/>
                  </a:lnTo>
                  <a:lnTo>
                    <a:pt x="3024" y="288"/>
                  </a:lnTo>
                  <a:lnTo>
                    <a:pt x="3024" y="288"/>
                  </a:lnTo>
                  <a:lnTo>
                    <a:pt x="3024" y="294"/>
                  </a:lnTo>
                  <a:lnTo>
                    <a:pt x="3030" y="294"/>
                  </a:lnTo>
                  <a:lnTo>
                    <a:pt x="3030" y="300"/>
                  </a:lnTo>
                  <a:lnTo>
                    <a:pt x="3030" y="300"/>
                  </a:lnTo>
                  <a:lnTo>
                    <a:pt x="3030" y="306"/>
                  </a:lnTo>
                  <a:lnTo>
                    <a:pt x="3030" y="306"/>
                  </a:lnTo>
                  <a:lnTo>
                    <a:pt x="3030" y="312"/>
                  </a:lnTo>
                  <a:lnTo>
                    <a:pt x="3036" y="312"/>
                  </a:lnTo>
                  <a:lnTo>
                    <a:pt x="3036" y="318"/>
                  </a:lnTo>
                  <a:lnTo>
                    <a:pt x="3036" y="318"/>
                  </a:lnTo>
                  <a:lnTo>
                    <a:pt x="3036" y="324"/>
                  </a:lnTo>
                  <a:lnTo>
                    <a:pt x="3036" y="324"/>
                  </a:lnTo>
                  <a:lnTo>
                    <a:pt x="3036" y="330"/>
                  </a:lnTo>
                  <a:lnTo>
                    <a:pt x="3042" y="330"/>
                  </a:lnTo>
                  <a:lnTo>
                    <a:pt x="3042" y="336"/>
                  </a:lnTo>
                  <a:lnTo>
                    <a:pt x="3042" y="336"/>
                  </a:lnTo>
                  <a:lnTo>
                    <a:pt x="3042" y="342"/>
                  </a:lnTo>
                  <a:lnTo>
                    <a:pt x="3042" y="342"/>
                  </a:lnTo>
                  <a:lnTo>
                    <a:pt x="3042" y="342"/>
                  </a:lnTo>
                  <a:lnTo>
                    <a:pt x="3042" y="348"/>
                  </a:lnTo>
                  <a:lnTo>
                    <a:pt x="3048" y="348"/>
                  </a:lnTo>
                  <a:lnTo>
                    <a:pt x="3048" y="354"/>
                  </a:lnTo>
                  <a:lnTo>
                    <a:pt x="3048" y="354"/>
                  </a:lnTo>
                  <a:lnTo>
                    <a:pt x="3048" y="360"/>
                  </a:lnTo>
                  <a:lnTo>
                    <a:pt x="3048" y="360"/>
                  </a:lnTo>
                  <a:lnTo>
                    <a:pt x="3048" y="366"/>
                  </a:lnTo>
                  <a:lnTo>
                    <a:pt x="3054" y="366"/>
                  </a:lnTo>
                  <a:lnTo>
                    <a:pt x="3054" y="372"/>
                  </a:lnTo>
                  <a:lnTo>
                    <a:pt x="3054" y="372"/>
                  </a:lnTo>
                  <a:lnTo>
                    <a:pt x="3054" y="372"/>
                  </a:lnTo>
                  <a:lnTo>
                    <a:pt x="3054" y="378"/>
                  </a:lnTo>
                  <a:lnTo>
                    <a:pt x="3054" y="378"/>
                  </a:lnTo>
                  <a:lnTo>
                    <a:pt x="3054" y="384"/>
                  </a:lnTo>
                  <a:lnTo>
                    <a:pt x="3060" y="384"/>
                  </a:lnTo>
                  <a:lnTo>
                    <a:pt x="3060" y="390"/>
                  </a:lnTo>
                  <a:lnTo>
                    <a:pt x="3060" y="390"/>
                  </a:lnTo>
                  <a:lnTo>
                    <a:pt x="3060" y="390"/>
                  </a:lnTo>
                  <a:lnTo>
                    <a:pt x="3060" y="396"/>
                  </a:lnTo>
                  <a:lnTo>
                    <a:pt x="3060" y="396"/>
                  </a:lnTo>
                  <a:lnTo>
                    <a:pt x="3066" y="402"/>
                  </a:lnTo>
                  <a:lnTo>
                    <a:pt x="3066" y="402"/>
                  </a:lnTo>
                  <a:lnTo>
                    <a:pt x="3066" y="408"/>
                  </a:lnTo>
                  <a:lnTo>
                    <a:pt x="3066" y="408"/>
                  </a:lnTo>
                  <a:lnTo>
                    <a:pt x="3066" y="408"/>
                  </a:lnTo>
                  <a:lnTo>
                    <a:pt x="3066" y="414"/>
                  </a:lnTo>
                  <a:lnTo>
                    <a:pt x="3066" y="414"/>
                  </a:lnTo>
                  <a:lnTo>
                    <a:pt x="3072" y="420"/>
                  </a:lnTo>
                  <a:lnTo>
                    <a:pt x="3072" y="420"/>
                  </a:lnTo>
                  <a:lnTo>
                    <a:pt x="3072" y="420"/>
                  </a:lnTo>
                  <a:lnTo>
                    <a:pt x="3072" y="426"/>
                  </a:lnTo>
                  <a:lnTo>
                    <a:pt x="3072" y="426"/>
                  </a:lnTo>
                  <a:lnTo>
                    <a:pt x="3072" y="432"/>
                  </a:lnTo>
                  <a:lnTo>
                    <a:pt x="3078" y="432"/>
                  </a:lnTo>
                  <a:lnTo>
                    <a:pt x="3078" y="432"/>
                  </a:lnTo>
                  <a:lnTo>
                    <a:pt x="3078" y="438"/>
                  </a:lnTo>
                  <a:lnTo>
                    <a:pt x="3078" y="438"/>
                  </a:lnTo>
                  <a:lnTo>
                    <a:pt x="3078" y="438"/>
                  </a:lnTo>
                  <a:lnTo>
                    <a:pt x="3078" y="444"/>
                  </a:lnTo>
                  <a:lnTo>
                    <a:pt x="3084" y="444"/>
                  </a:lnTo>
                  <a:lnTo>
                    <a:pt x="3084" y="444"/>
                  </a:lnTo>
                  <a:lnTo>
                    <a:pt x="3084" y="450"/>
                  </a:lnTo>
                  <a:lnTo>
                    <a:pt x="3084" y="450"/>
                  </a:lnTo>
                  <a:lnTo>
                    <a:pt x="3084" y="456"/>
                  </a:lnTo>
                  <a:lnTo>
                    <a:pt x="3084" y="456"/>
                  </a:lnTo>
                  <a:lnTo>
                    <a:pt x="3084" y="456"/>
                  </a:lnTo>
                  <a:lnTo>
                    <a:pt x="3090" y="462"/>
                  </a:lnTo>
                  <a:lnTo>
                    <a:pt x="3090" y="462"/>
                  </a:lnTo>
                  <a:lnTo>
                    <a:pt x="3090" y="468"/>
                  </a:lnTo>
                  <a:lnTo>
                    <a:pt x="3090" y="468"/>
                  </a:lnTo>
                  <a:lnTo>
                    <a:pt x="3090" y="468"/>
                  </a:lnTo>
                  <a:lnTo>
                    <a:pt x="3090" y="474"/>
                  </a:lnTo>
                  <a:lnTo>
                    <a:pt x="3096" y="474"/>
                  </a:lnTo>
                  <a:lnTo>
                    <a:pt x="3096" y="480"/>
                  </a:lnTo>
                  <a:lnTo>
                    <a:pt x="3096" y="480"/>
                  </a:lnTo>
                  <a:lnTo>
                    <a:pt x="3096" y="480"/>
                  </a:lnTo>
                  <a:lnTo>
                    <a:pt x="3096" y="486"/>
                  </a:lnTo>
                  <a:lnTo>
                    <a:pt x="3096" y="486"/>
                  </a:lnTo>
                  <a:lnTo>
                    <a:pt x="3096" y="486"/>
                  </a:lnTo>
                  <a:lnTo>
                    <a:pt x="3102" y="492"/>
                  </a:lnTo>
                  <a:lnTo>
                    <a:pt x="3102" y="492"/>
                  </a:lnTo>
                  <a:lnTo>
                    <a:pt x="3102" y="492"/>
                  </a:lnTo>
                  <a:lnTo>
                    <a:pt x="3102" y="498"/>
                  </a:lnTo>
                  <a:lnTo>
                    <a:pt x="3102" y="498"/>
                  </a:lnTo>
                  <a:lnTo>
                    <a:pt x="3102" y="504"/>
                  </a:lnTo>
                  <a:lnTo>
                    <a:pt x="3108" y="504"/>
                  </a:lnTo>
                  <a:lnTo>
                    <a:pt x="3108" y="504"/>
                  </a:lnTo>
                  <a:lnTo>
                    <a:pt x="3108" y="510"/>
                  </a:lnTo>
                  <a:lnTo>
                    <a:pt x="3108" y="510"/>
                  </a:lnTo>
                  <a:lnTo>
                    <a:pt x="3108" y="510"/>
                  </a:lnTo>
                  <a:lnTo>
                    <a:pt x="3108" y="516"/>
                  </a:lnTo>
                  <a:lnTo>
                    <a:pt x="3108" y="516"/>
                  </a:lnTo>
                  <a:lnTo>
                    <a:pt x="3114" y="516"/>
                  </a:lnTo>
                  <a:lnTo>
                    <a:pt x="3114" y="522"/>
                  </a:lnTo>
                  <a:lnTo>
                    <a:pt x="3114" y="522"/>
                  </a:lnTo>
                  <a:lnTo>
                    <a:pt x="3114" y="522"/>
                  </a:lnTo>
                  <a:lnTo>
                    <a:pt x="3114" y="528"/>
                  </a:lnTo>
                  <a:lnTo>
                    <a:pt x="3114" y="528"/>
                  </a:lnTo>
                  <a:lnTo>
                    <a:pt x="3120" y="528"/>
                  </a:lnTo>
                  <a:lnTo>
                    <a:pt x="3120" y="528"/>
                  </a:lnTo>
                  <a:lnTo>
                    <a:pt x="3120" y="534"/>
                  </a:lnTo>
                  <a:lnTo>
                    <a:pt x="3120" y="534"/>
                  </a:lnTo>
                  <a:lnTo>
                    <a:pt x="3120" y="534"/>
                  </a:lnTo>
                  <a:lnTo>
                    <a:pt x="3120" y="540"/>
                  </a:lnTo>
                  <a:lnTo>
                    <a:pt x="3126" y="540"/>
                  </a:lnTo>
                  <a:lnTo>
                    <a:pt x="3126" y="540"/>
                  </a:lnTo>
                  <a:lnTo>
                    <a:pt x="3126" y="546"/>
                  </a:lnTo>
                  <a:lnTo>
                    <a:pt x="3126" y="546"/>
                  </a:lnTo>
                  <a:lnTo>
                    <a:pt x="3126" y="546"/>
                  </a:lnTo>
                  <a:lnTo>
                    <a:pt x="3126" y="552"/>
                  </a:lnTo>
                  <a:lnTo>
                    <a:pt x="3126" y="552"/>
                  </a:lnTo>
                  <a:lnTo>
                    <a:pt x="3132" y="552"/>
                  </a:lnTo>
                  <a:lnTo>
                    <a:pt x="3132" y="552"/>
                  </a:lnTo>
                  <a:lnTo>
                    <a:pt x="3132" y="558"/>
                  </a:lnTo>
                  <a:lnTo>
                    <a:pt x="3132" y="558"/>
                  </a:lnTo>
                  <a:lnTo>
                    <a:pt x="3132" y="558"/>
                  </a:lnTo>
                  <a:lnTo>
                    <a:pt x="3132" y="564"/>
                  </a:lnTo>
                  <a:lnTo>
                    <a:pt x="3138" y="564"/>
                  </a:lnTo>
                  <a:lnTo>
                    <a:pt x="3138" y="564"/>
                  </a:lnTo>
                  <a:lnTo>
                    <a:pt x="3138" y="564"/>
                  </a:lnTo>
                  <a:lnTo>
                    <a:pt x="3138" y="570"/>
                  </a:lnTo>
                  <a:lnTo>
                    <a:pt x="3138" y="570"/>
                  </a:lnTo>
                  <a:lnTo>
                    <a:pt x="3138" y="570"/>
                  </a:lnTo>
                  <a:lnTo>
                    <a:pt x="3138" y="570"/>
                  </a:lnTo>
                  <a:lnTo>
                    <a:pt x="3144" y="576"/>
                  </a:lnTo>
                  <a:lnTo>
                    <a:pt x="3144" y="576"/>
                  </a:lnTo>
                  <a:lnTo>
                    <a:pt x="3144" y="576"/>
                  </a:lnTo>
                  <a:lnTo>
                    <a:pt x="3144" y="576"/>
                  </a:lnTo>
                  <a:lnTo>
                    <a:pt x="3144" y="582"/>
                  </a:lnTo>
                  <a:lnTo>
                    <a:pt x="3144" y="582"/>
                  </a:lnTo>
                  <a:lnTo>
                    <a:pt x="3150" y="582"/>
                  </a:lnTo>
                  <a:lnTo>
                    <a:pt x="3150" y="582"/>
                  </a:lnTo>
                  <a:lnTo>
                    <a:pt x="3150" y="588"/>
                  </a:lnTo>
                  <a:lnTo>
                    <a:pt x="3150" y="588"/>
                  </a:lnTo>
                  <a:lnTo>
                    <a:pt x="3150" y="588"/>
                  </a:lnTo>
                  <a:lnTo>
                    <a:pt x="3150" y="588"/>
                  </a:lnTo>
                  <a:lnTo>
                    <a:pt x="3156" y="594"/>
                  </a:lnTo>
                  <a:lnTo>
                    <a:pt x="3156" y="594"/>
                  </a:lnTo>
                  <a:lnTo>
                    <a:pt x="3156" y="594"/>
                  </a:lnTo>
                  <a:lnTo>
                    <a:pt x="3156" y="594"/>
                  </a:lnTo>
                  <a:lnTo>
                    <a:pt x="3156" y="600"/>
                  </a:lnTo>
                  <a:lnTo>
                    <a:pt x="3156" y="600"/>
                  </a:lnTo>
                  <a:lnTo>
                    <a:pt x="3156" y="600"/>
                  </a:lnTo>
                  <a:lnTo>
                    <a:pt x="3162" y="600"/>
                  </a:lnTo>
                  <a:lnTo>
                    <a:pt x="3162" y="600"/>
                  </a:lnTo>
                  <a:lnTo>
                    <a:pt x="3162" y="606"/>
                  </a:lnTo>
                  <a:lnTo>
                    <a:pt x="3162" y="606"/>
                  </a:lnTo>
                  <a:lnTo>
                    <a:pt x="3162" y="606"/>
                  </a:lnTo>
                  <a:lnTo>
                    <a:pt x="3162" y="606"/>
                  </a:lnTo>
                  <a:lnTo>
                    <a:pt x="3168" y="612"/>
                  </a:lnTo>
                  <a:lnTo>
                    <a:pt x="3168" y="612"/>
                  </a:lnTo>
                  <a:lnTo>
                    <a:pt x="3168" y="612"/>
                  </a:lnTo>
                  <a:lnTo>
                    <a:pt x="3168" y="612"/>
                  </a:lnTo>
                  <a:lnTo>
                    <a:pt x="3168" y="612"/>
                  </a:lnTo>
                  <a:lnTo>
                    <a:pt x="3168" y="618"/>
                  </a:lnTo>
                  <a:lnTo>
                    <a:pt x="3174" y="618"/>
                  </a:lnTo>
                  <a:lnTo>
                    <a:pt x="3174" y="618"/>
                  </a:lnTo>
                  <a:lnTo>
                    <a:pt x="3174" y="618"/>
                  </a:lnTo>
                  <a:lnTo>
                    <a:pt x="3174" y="618"/>
                  </a:lnTo>
                  <a:lnTo>
                    <a:pt x="3174" y="624"/>
                  </a:lnTo>
                  <a:lnTo>
                    <a:pt x="3174" y="624"/>
                  </a:lnTo>
                  <a:lnTo>
                    <a:pt x="3174" y="624"/>
                  </a:lnTo>
                  <a:lnTo>
                    <a:pt x="3180" y="624"/>
                  </a:lnTo>
                  <a:lnTo>
                    <a:pt x="3180" y="624"/>
                  </a:lnTo>
                  <a:lnTo>
                    <a:pt x="3180" y="624"/>
                  </a:lnTo>
                  <a:lnTo>
                    <a:pt x="3180" y="630"/>
                  </a:lnTo>
                  <a:lnTo>
                    <a:pt x="3180" y="630"/>
                  </a:lnTo>
                  <a:lnTo>
                    <a:pt x="3180" y="630"/>
                  </a:lnTo>
                  <a:lnTo>
                    <a:pt x="3186" y="630"/>
                  </a:lnTo>
                  <a:lnTo>
                    <a:pt x="3186" y="630"/>
                  </a:lnTo>
                  <a:lnTo>
                    <a:pt x="3186" y="630"/>
                  </a:lnTo>
                  <a:lnTo>
                    <a:pt x="3186" y="636"/>
                  </a:lnTo>
                  <a:lnTo>
                    <a:pt x="3186" y="636"/>
                  </a:lnTo>
                  <a:lnTo>
                    <a:pt x="3186" y="636"/>
                  </a:lnTo>
                  <a:lnTo>
                    <a:pt x="3186" y="636"/>
                  </a:lnTo>
                  <a:lnTo>
                    <a:pt x="3192" y="636"/>
                  </a:lnTo>
                  <a:lnTo>
                    <a:pt x="3192" y="636"/>
                  </a:lnTo>
                  <a:lnTo>
                    <a:pt x="3192" y="642"/>
                  </a:lnTo>
                  <a:lnTo>
                    <a:pt x="3192" y="642"/>
                  </a:lnTo>
                  <a:lnTo>
                    <a:pt x="3192" y="642"/>
                  </a:lnTo>
                  <a:lnTo>
                    <a:pt x="3192" y="642"/>
                  </a:lnTo>
                  <a:lnTo>
                    <a:pt x="3198" y="642"/>
                  </a:lnTo>
                  <a:lnTo>
                    <a:pt x="3198" y="642"/>
                  </a:lnTo>
                  <a:lnTo>
                    <a:pt x="3198" y="642"/>
                  </a:lnTo>
                  <a:lnTo>
                    <a:pt x="3198" y="648"/>
                  </a:lnTo>
                  <a:lnTo>
                    <a:pt x="3198" y="648"/>
                  </a:lnTo>
                  <a:lnTo>
                    <a:pt x="3198" y="648"/>
                  </a:lnTo>
                  <a:lnTo>
                    <a:pt x="3204" y="648"/>
                  </a:lnTo>
                  <a:lnTo>
                    <a:pt x="3204" y="648"/>
                  </a:lnTo>
                  <a:lnTo>
                    <a:pt x="3204" y="648"/>
                  </a:lnTo>
                  <a:lnTo>
                    <a:pt x="3204" y="648"/>
                  </a:lnTo>
                  <a:lnTo>
                    <a:pt x="3204" y="648"/>
                  </a:lnTo>
                  <a:lnTo>
                    <a:pt x="3204" y="648"/>
                  </a:lnTo>
                  <a:lnTo>
                    <a:pt x="3210" y="648"/>
                  </a:lnTo>
                  <a:lnTo>
                    <a:pt x="3210" y="648"/>
                  </a:lnTo>
                  <a:lnTo>
                    <a:pt x="3210" y="648"/>
                  </a:lnTo>
                  <a:lnTo>
                    <a:pt x="3210" y="648"/>
                  </a:lnTo>
                  <a:lnTo>
                    <a:pt x="3210" y="648"/>
                  </a:lnTo>
                  <a:lnTo>
                    <a:pt x="3210" y="648"/>
                  </a:lnTo>
                  <a:lnTo>
                    <a:pt x="3216" y="648"/>
                  </a:lnTo>
                  <a:lnTo>
                    <a:pt x="3216" y="648"/>
                  </a:lnTo>
                  <a:lnTo>
                    <a:pt x="3216" y="648"/>
                  </a:lnTo>
                  <a:lnTo>
                    <a:pt x="3216" y="648"/>
                  </a:lnTo>
                  <a:lnTo>
                    <a:pt x="3216" y="648"/>
                  </a:lnTo>
                  <a:lnTo>
                    <a:pt x="3216" y="648"/>
                  </a:lnTo>
                  <a:lnTo>
                    <a:pt x="3216" y="648"/>
                  </a:lnTo>
                  <a:lnTo>
                    <a:pt x="3222" y="648"/>
                  </a:lnTo>
                  <a:lnTo>
                    <a:pt x="3222" y="648"/>
                  </a:lnTo>
                  <a:lnTo>
                    <a:pt x="3222" y="648"/>
                  </a:lnTo>
                  <a:lnTo>
                    <a:pt x="3222" y="648"/>
                  </a:lnTo>
                  <a:lnTo>
                    <a:pt x="3222" y="648"/>
                  </a:lnTo>
                  <a:lnTo>
                    <a:pt x="3222" y="648"/>
                  </a:lnTo>
                  <a:lnTo>
                    <a:pt x="3228" y="648"/>
                  </a:lnTo>
                  <a:lnTo>
                    <a:pt x="3228" y="648"/>
                  </a:lnTo>
                  <a:lnTo>
                    <a:pt x="3228" y="648"/>
                  </a:lnTo>
                  <a:lnTo>
                    <a:pt x="3228" y="648"/>
                  </a:lnTo>
                  <a:lnTo>
                    <a:pt x="3228" y="648"/>
                  </a:lnTo>
                  <a:lnTo>
                    <a:pt x="3228" y="648"/>
                  </a:lnTo>
                  <a:lnTo>
                    <a:pt x="3228" y="648"/>
                  </a:lnTo>
                  <a:lnTo>
                    <a:pt x="3234" y="648"/>
                  </a:lnTo>
                  <a:lnTo>
                    <a:pt x="3234" y="648"/>
                  </a:lnTo>
                  <a:lnTo>
                    <a:pt x="3234" y="648"/>
                  </a:lnTo>
                  <a:lnTo>
                    <a:pt x="3234" y="648"/>
                  </a:lnTo>
                  <a:lnTo>
                    <a:pt x="3234" y="648"/>
                  </a:lnTo>
                  <a:lnTo>
                    <a:pt x="3234" y="648"/>
                  </a:lnTo>
                  <a:lnTo>
                    <a:pt x="3240" y="648"/>
                  </a:lnTo>
                  <a:lnTo>
                    <a:pt x="3240" y="648"/>
                  </a:lnTo>
                  <a:lnTo>
                    <a:pt x="3240" y="648"/>
                  </a:lnTo>
                  <a:lnTo>
                    <a:pt x="3240" y="648"/>
                  </a:lnTo>
                  <a:lnTo>
                    <a:pt x="3240" y="648"/>
                  </a:lnTo>
                  <a:lnTo>
                    <a:pt x="3240" y="642"/>
                  </a:lnTo>
                  <a:lnTo>
                    <a:pt x="3240" y="642"/>
                  </a:lnTo>
                  <a:lnTo>
                    <a:pt x="3246" y="642"/>
                  </a:lnTo>
                  <a:lnTo>
                    <a:pt x="3246" y="642"/>
                  </a:lnTo>
                  <a:lnTo>
                    <a:pt x="3246" y="642"/>
                  </a:lnTo>
                  <a:lnTo>
                    <a:pt x="3246" y="642"/>
                  </a:lnTo>
                  <a:lnTo>
                    <a:pt x="3246" y="642"/>
                  </a:lnTo>
                  <a:lnTo>
                    <a:pt x="3246" y="642"/>
                  </a:lnTo>
                  <a:lnTo>
                    <a:pt x="3252" y="642"/>
                  </a:lnTo>
                  <a:lnTo>
                    <a:pt x="3252" y="642"/>
                  </a:lnTo>
                  <a:lnTo>
                    <a:pt x="3252" y="642"/>
                  </a:lnTo>
                  <a:lnTo>
                    <a:pt x="3252" y="642"/>
                  </a:lnTo>
                  <a:lnTo>
                    <a:pt x="3252" y="642"/>
                  </a:lnTo>
                  <a:lnTo>
                    <a:pt x="3252" y="642"/>
                  </a:lnTo>
                  <a:lnTo>
                    <a:pt x="3258" y="642"/>
                  </a:lnTo>
                  <a:lnTo>
                    <a:pt x="3258" y="642"/>
                  </a:lnTo>
                  <a:lnTo>
                    <a:pt x="3258" y="642"/>
                  </a:lnTo>
                  <a:lnTo>
                    <a:pt x="3258" y="642"/>
                  </a:lnTo>
                  <a:lnTo>
                    <a:pt x="3258" y="642"/>
                  </a:lnTo>
                  <a:lnTo>
                    <a:pt x="3258" y="642"/>
                  </a:lnTo>
                  <a:lnTo>
                    <a:pt x="3258" y="642"/>
                  </a:lnTo>
                  <a:lnTo>
                    <a:pt x="3264" y="636"/>
                  </a:lnTo>
                  <a:lnTo>
                    <a:pt x="3264" y="636"/>
                  </a:lnTo>
                  <a:lnTo>
                    <a:pt x="3264" y="636"/>
                  </a:lnTo>
                  <a:lnTo>
                    <a:pt x="3264" y="636"/>
                  </a:lnTo>
                  <a:lnTo>
                    <a:pt x="3264" y="636"/>
                  </a:lnTo>
                  <a:lnTo>
                    <a:pt x="3264" y="636"/>
                  </a:lnTo>
                  <a:lnTo>
                    <a:pt x="3270" y="636"/>
                  </a:lnTo>
                  <a:lnTo>
                    <a:pt x="3270" y="636"/>
                  </a:lnTo>
                  <a:lnTo>
                    <a:pt x="3270" y="636"/>
                  </a:lnTo>
                  <a:lnTo>
                    <a:pt x="3270" y="636"/>
                  </a:lnTo>
                  <a:lnTo>
                    <a:pt x="3270" y="636"/>
                  </a:lnTo>
                  <a:lnTo>
                    <a:pt x="3270" y="636"/>
                  </a:lnTo>
                  <a:lnTo>
                    <a:pt x="3276" y="636"/>
                  </a:lnTo>
                  <a:lnTo>
                    <a:pt x="3276" y="636"/>
                  </a:lnTo>
                  <a:lnTo>
                    <a:pt x="3276" y="636"/>
                  </a:lnTo>
                  <a:lnTo>
                    <a:pt x="3276" y="636"/>
                  </a:lnTo>
                  <a:lnTo>
                    <a:pt x="3276" y="636"/>
                  </a:lnTo>
                  <a:lnTo>
                    <a:pt x="3276" y="642"/>
                  </a:lnTo>
                  <a:lnTo>
                    <a:pt x="3276" y="642"/>
                  </a:lnTo>
                  <a:lnTo>
                    <a:pt x="3282" y="642"/>
                  </a:lnTo>
                  <a:lnTo>
                    <a:pt x="3282" y="642"/>
                  </a:lnTo>
                  <a:lnTo>
                    <a:pt x="3282" y="642"/>
                  </a:lnTo>
                  <a:lnTo>
                    <a:pt x="3282" y="642"/>
                  </a:lnTo>
                  <a:lnTo>
                    <a:pt x="3282" y="642"/>
                  </a:lnTo>
                  <a:lnTo>
                    <a:pt x="3282" y="642"/>
                  </a:lnTo>
                  <a:lnTo>
                    <a:pt x="3282" y="648"/>
                  </a:lnTo>
                  <a:lnTo>
                    <a:pt x="3288" y="648"/>
                  </a:lnTo>
                  <a:lnTo>
                    <a:pt x="3288" y="648"/>
                  </a:lnTo>
                  <a:lnTo>
                    <a:pt x="3288" y="648"/>
                  </a:lnTo>
                  <a:lnTo>
                    <a:pt x="3288" y="648"/>
                  </a:lnTo>
                  <a:lnTo>
                    <a:pt x="3288" y="648"/>
                  </a:lnTo>
                  <a:lnTo>
                    <a:pt x="3288" y="648"/>
                  </a:lnTo>
                  <a:lnTo>
                    <a:pt x="3294" y="648"/>
                  </a:lnTo>
                  <a:lnTo>
                    <a:pt x="3294" y="648"/>
                  </a:lnTo>
                  <a:lnTo>
                    <a:pt x="3294" y="654"/>
                  </a:lnTo>
                  <a:lnTo>
                    <a:pt x="3294" y="654"/>
                  </a:lnTo>
                  <a:lnTo>
                    <a:pt x="3294" y="654"/>
                  </a:lnTo>
                  <a:lnTo>
                    <a:pt x="3294" y="654"/>
                  </a:lnTo>
                  <a:lnTo>
                    <a:pt x="3300" y="654"/>
                  </a:lnTo>
                  <a:lnTo>
                    <a:pt x="3300" y="654"/>
                  </a:lnTo>
                  <a:lnTo>
                    <a:pt x="3300" y="654"/>
                  </a:lnTo>
                  <a:lnTo>
                    <a:pt x="3300" y="654"/>
                  </a:lnTo>
                  <a:lnTo>
                    <a:pt x="3300" y="654"/>
                  </a:lnTo>
                  <a:lnTo>
                    <a:pt x="3300" y="654"/>
                  </a:lnTo>
                  <a:lnTo>
                    <a:pt x="3300" y="654"/>
                  </a:lnTo>
                  <a:lnTo>
                    <a:pt x="3306" y="654"/>
                  </a:lnTo>
                  <a:lnTo>
                    <a:pt x="3306" y="660"/>
                  </a:lnTo>
                  <a:lnTo>
                    <a:pt x="3306" y="660"/>
                  </a:lnTo>
                  <a:lnTo>
                    <a:pt x="3306" y="660"/>
                  </a:lnTo>
                  <a:lnTo>
                    <a:pt x="3306" y="660"/>
                  </a:lnTo>
                  <a:lnTo>
                    <a:pt x="3312" y="660"/>
                  </a:lnTo>
                  <a:lnTo>
                    <a:pt x="3312" y="660"/>
                  </a:lnTo>
                  <a:lnTo>
                    <a:pt x="3312" y="660"/>
                  </a:lnTo>
                  <a:lnTo>
                    <a:pt x="3312" y="660"/>
                  </a:lnTo>
                  <a:lnTo>
                    <a:pt x="3312" y="660"/>
                  </a:lnTo>
                  <a:lnTo>
                    <a:pt x="3312" y="660"/>
                  </a:lnTo>
                  <a:lnTo>
                    <a:pt x="3312" y="660"/>
                  </a:lnTo>
                  <a:lnTo>
                    <a:pt x="3318" y="660"/>
                  </a:lnTo>
                  <a:lnTo>
                    <a:pt x="3318" y="660"/>
                  </a:lnTo>
                  <a:lnTo>
                    <a:pt x="3318" y="660"/>
                  </a:lnTo>
                  <a:lnTo>
                    <a:pt x="3318" y="660"/>
                  </a:lnTo>
                  <a:lnTo>
                    <a:pt x="3318" y="666"/>
                  </a:lnTo>
                  <a:lnTo>
                    <a:pt x="3318" y="666"/>
                  </a:lnTo>
                  <a:lnTo>
                    <a:pt x="3324" y="666"/>
                  </a:lnTo>
                  <a:lnTo>
                    <a:pt x="3324" y="666"/>
                  </a:lnTo>
                  <a:lnTo>
                    <a:pt x="3324" y="666"/>
                  </a:lnTo>
                  <a:lnTo>
                    <a:pt x="3324" y="666"/>
                  </a:lnTo>
                  <a:lnTo>
                    <a:pt x="3324" y="666"/>
                  </a:lnTo>
                  <a:lnTo>
                    <a:pt x="3324" y="666"/>
                  </a:lnTo>
                  <a:lnTo>
                    <a:pt x="3330" y="666"/>
                  </a:lnTo>
                  <a:lnTo>
                    <a:pt x="3330" y="666"/>
                  </a:lnTo>
                  <a:lnTo>
                    <a:pt x="3330" y="666"/>
                  </a:lnTo>
                  <a:lnTo>
                    <a:pt x="3330" y="666"/>
                  </a:lnTo>
                  <a:lnTo>
                    <a:pt x="3330" y="666"/>
                  </a:lnTo>
                  <a:lnTo>
                    <a:pt x="3330" y="666"/>
                  </a:lnTo>
                  <a:lnTo>
                    <a:pt x="3330" y="666"/>
                  </a:lnTo>
                  <a:lnTo>
                    <a:pt x="3336" y="666"/>
                  </a:lnTo>
                  <a:lnTo>
                    <a:pt x="3336" y="666"/>
                  </a:lnTo>
                  <a:lnTo>
                    <a:pt x="3336" y="666"/>
                  </a:lnTo>
                  <a:lnTo>
                    <a:pt x="3336" y="666"/>
                  </a:lnTo>
                  <a:lnTo>
                    <a:pt x="3336" y="666"/>
                  </a:lnTo>
                  <a:lnTo>
                    <a:pt x="3336" y="666"/>
                  </a:lnTo>
                  <a:lnTo>
                    <a:pt x="3336" y="666"/>
                  </a:lnTo>
                  <a:lnTo>
                    <a:pt x="3342" y="666"/>
                  </a:lnTo>
                  <a:lnTo>
                    <a:pt x="3342" y="666"/>
                  </a:lnTo>
                  <a:lnTo>
                    <a:pt x="3342" y="666"/>
                  </a:lnTo>
                  <a:lnTo>
                    <a:pt x="3342" y="666"/>
                  </a:lnTo>
                  <a:lnTo>
                    <a:pt x="3342" y="666"/>
                  </a:lnTo>
                  <a:lnTo>
                    <a:pt x="3342" y="666"/>
                  </a:lnTo>
                  <a:lnTo>
                    <a:pt x="3348" y="666"/>
                  </a:lnTo>
                  <a:lnTo>
                    <a:pt x="3348" y="666"/>
                  </a:lnTo>
                  <a:lnTo>
                    <a:pt x="3348" y="666"/>
                  </a:lnTo>
                  <a:lnTo>
                    <a:pt x="3348" y="666"/>
                  </a:lnTo>
                  <a:lnTo>
                    <a:pt x="3348" y="666"/>
                  </a:lnTo>
                  <a:lnTo>
                    <a:pt x="3348" y="660"/>
                  </a:lnTo>
                  <a:lnTo>
                    <a:pt x="3348" y="660"/>
                  </a:lnTo>
                  <a:lnTo>
                    <a:pt x="3354" y="660"/>
                  </a:lnTo>
                  <a:lnTo>
                    <a:pt x="3354" y="660"/>
                  </a:lnTo>
                  <a:lnTo>
                    <a:pt x="3354" y="660"/>
                  </a:lnTo>
                  <a:lnTo>
                    <a:pt x="3354" y="660"/>
                  </a:lnTo>
                  <a:lnTo>
                    <a:pt x="3354" y="660"/>
                  </a:lnTo>
                  <a:lnTo>
                    <a:pt x="3354" y="660"/>
                  </a:lnTo>
                  <a:lnTo>
                    <a:pt x="3360" y="660"/>
                  </a:lnTo>
                  <a:lnTo>
                    <a:pt x="3360" y="660"/>
                  </a:lnTo>
                  <a:lnTo>
                    <a:pt x="3360" y="654"/>
                  </a:lnTo>
                  <a:lnTo>
                    <a:pt x="3360" y="654"/>
                  </a:lnTo>
                  <a:lnTo>
                    <a:pt x="3360" y="654"/>
                  </a:lnTo>
                  <a:lnTo>
                    <a:pt x="3360" y="654"/>
                  </a:lnTo>
                  <a:lnTo>
                    <a:pt x="3360" y="654"/>
                  </a:lnTo>
                  <a:lnTo>
                    <a:pt x="3366" y="654"/>
                  </a:lnTo>
                  <a:lnTo>
                    <a:pt x="3366" y="654"/>
                  </a:lnTo>
                  <a:lnTo>
                    <a:pt x="3366" y="654"/>
                  </a:lnTo>
                  <a:lnTo>
                    <a:pt x="3366" y="648"/>
                  </a:lnTo>
                  <a:lnTo>
                    <a:pt x="3366" y="648"/>
                  </a:lnTo>
                  <a:lnTo>
                    <a:pt x="3366" y="648"/>
                  </a:lnTo>
                  <a:lnTo>
                    <a:pt x="3372" y="648"/>
                  </a:lnTo>
                  <a:lnTo>
                    <a:pt x="3372" y="648"/>
                  </a:lnTo>
                  <a:lnTo>
                    <a:pt x="3372" y="648"/>
                  </a:lnTo>
                  <a:lnTo>
                    <a:pt x="3372" y="648"/>
                  </a:lnTo>
                  <a:lnTo>
                    <a:pt x="3372" y="642"/>
                  </a:lnTo>
                  <a:lnTo>
                    <a:pt x="3372" y="642"/>
                  </a:lnTo>
                  <a:lnTo>
                    <a:pt x="3378" y="642"/>
                  </a:lnTo>
                  <a:lnTo>
                    <a:pt x="3378" y="642"/>
                  </a:lnTo>
                  <a:lnTo>
                    <a:pt x="3378" y="642"/>
                  </a:lnTo>
                  <a:lnTo>
                    <a:pt x="3378" y="642"/>
                  </a:lnTo>
                  <a:lnTo>
                    <a:pt x="3378" y="642"/>
                  </a:lnTo>
                  <a:lnTo>
                    <a:pt x="3378" y="636"/>
                  </a:lnTo>
                  <a:lnTo>
                    <a:pt x="3378" y="636"/>
                  </a:lnTo>
                  <a:lnTo>
                    <a:pt x="3384" y="636"/>
                  </a:lnTo>
                  <a:lnTo>
                    <a:pt x="3384" y="636"/>
                  </a:lnTo>
                  <a:lnTo>
                    <a:pt x="3384" y="636"/>
                  </a:lnTo>
                  <a:lnTo>
                    <a:pt x="3384" y="630"/>
                  </a:lnTo>
                  <a:lnTo>
                    <a:pt x="3384" y="630"/>
                  </a:lnTo>
                  <a:lnTo>
                    <a:pt x="3384" y="630"/>
                  </a:lnTo>
                  <a:lnTo>
                    <a:pt x="3390" y="630"/>
                  </a:lnTo>
                  <a:lnTo>
                    <a:pt x="3390" y="630"/>
                  </a:lnTo>
                  <a:lnTo>
                    <a:pt x="3390" y="630"/>
                  </a:lnTo>
                  <a:lnTo>
                    <a:pt x="3390" y="624"/>
                  </a:lnTo>
                  <a:lnTo>
                    <a:pt x="3390" y="624"/>
                  </a:lnTo>
                  <a:lnTo>
                    <a:pt x="3390" y="624"/>
                  </a:lnTo>
                  <a:lnTo>
                    <a:pt x="3396" y="624"/>
                  </a:lnTo>
                  <a:lnTo>
                    <a:pt x="3396" y="618"/>
                  </a:lnTo>
                  <a:lnTo>
                    <a:pt x="3396" y="618"/>
                  </a:lnTo>
                  <a:lnTo>
                    <a:pt x="3396" y="618"/>
                  </a:lnTo>
                  <a:lnTo>
                    <a:pt x="3396" y="618"/>
                  </a:lnTo>
                  <a:lnTo>
                    <a:pt x="3396" y="618"/>
                  </a:lnTo>
                  <a:lnTo>
                    <a:pt x="3402" y="612"/>
                  </a:lnTo>
                  <a:lnTo>
                    <a:pt x="3402" y="612"/>
                  </a:lnTo>
                  <a:lnTo>
                    <a:pt x="3402" y="612"/>
                  </a:lnTo>
                  <a:lnTo>
                    <a:pt x="3402" y="612"/>
                  </a:lnTo>
                  <a:lnTo>
                    <a:pt x="3402" y="606"/>
                  </a:lnTo>
                  <a:lnTo>
                    <a:pt x="3402" y="606"/>
                  </a:lnTo>
                  <a:lnTo>
                    <a:pt x="3408" y="606"/>
                  </a:lnTo>
                  <a:lnTo>
                    <a:pt x="3408" y="606"/>
                  </a:lnTo>
                  <a:lnTo>
                    <a:pt x="3408" y="606"/>
                  </a:lnTo>
                  <a:lnTo>
                    <a:pt x="3408" y="600"/>
                  </a:lnTo>
                  <a:lnTo>
                    <a:pt x="3408" y="600"/>
                  </a:lnTo>
                  <a:lnTo>
                    <a:pt x="3408" y="600"/>
                  </a:lnTo>
                  <a:lnTo>
                    <a:pt x="3408" y="600"/>
                  </a:lnTo>
                  <a:lnTo>
                    <a:pt x="3414" y="594"/>
                  </a:lnTo>
                  <a:lnTo>
                    <a:pt x="3414" y="594"/>
                  </a:lnTo>
                  <a:lnTo>
                    <a:pt x="3414" y="594"/>
                  </a:lnTo>
                  <a:lnTo>
                    <a:pt x="3414" y="594"/>
                  </a:lnTo>
                  <a:lnTo>
                    <a:pt x="3414" y="588"/>
                  </a:lnTo>
                  <a:lnTo>
                    <a:pt x="3414" y="588"/>
                  </a:lnTo>
                  <a:lnTo>
                    <a:pt x="3420" y="588"/>
                  </a:lnTo>
                  <a:lnTo>
                    <a:pt x="3420" y="588"/>
                  </a:lnTo>
                  <a:lnTo>
                    <a:pt x="3420" y="582"/>
                  </a:lnTo>
                  <a:lnTo>
                    <a:pt x="3420" y="582"/>
                  </a:lnTo>
                  <a:lnTo>
                    <a:pt x="3420" y="582"/>
                  </a:lnTo>
                  <a:lnTo>
                    <a:pt x="3420" y="576"/>
                  </a:lnTo>
                  <a:lnTo>
                    <a:pt x="3426" y="576"/>
                  </a:lnTo>
                  <a:lnTo>
                    <a:pt x="3426" y="576"/>
                  </a:lnTo>
                  <a:lnTo>
                    <a:pt x="3426" y="576"/>
                  </a:lnTo>
                  <a:lnTo>
                    <a:pt x="3426" y="570"/>
                  </a:lnTo>
                  <a:lnTo>
                    <a:pt x="3426" y="570"/>
                  </a:lnTo>
                  <a:lnTo>
                    <a:pt x="3426" y="570"/>
                  </a:lnTo>
                  <a:lnTo>
                    <a:pt x="3426" y="564"/>
                  </a:lnTo>
                  <a:lnTo>
                    <a:pt x="3432" y="564"/>
                  </a:lnTo>
                  <a:lnTo>
                    <a:pt x="3432" y="564"/>
                  </a:lnTo>
                  <a:lnTo>
                    <a:pt x="3432" y="564"/>
                  </a:lnTo>
                  <a:lnTo>
                    <a:pt x="3432" y="558"/>
                  </a:lnTo>
                  <a:lnTo>
                    <a:pt x="3432" y="558"/>
                  </a:lnTo>
                  <a:lnTo>
                    <a:pt x="3432" y="558"/>
                  </a:lnTo>
                  <a:lnTo>
                    <a:pt x="3438" y="552"/>
                  </a:lnTo>
                  <a:lnTo>
                    <a:pt x="3438" y="552"/>
                  </a:lnTo>
                  <a:lnTo>
                    <a:pt x="3438" y="552"/>
                  </a:lnTo>
                  <a:lnTo>
                    <a:pt x="3438" y="546"/>
                  </a:lnTo>
                  <a:lnTo>
                    <a:pt x="3438" y="546"/>
                  </a:lnTo>
                  <a:lnTo>
                    <a:pt x="3438" y="546"/>
                  </a:lnTo>
                  <a:lnTo>
                    <a:pt x="3438" y="546"/>
                  </a:lnTo>
                  <a:lnTo>
                    <a:pt x="3444" y="540"/>
                  </a:lnTo>
                  <a:lnTo>
                    <a:pt x="3444" y="540"/>
                  </a:lnTo>
                  <a:lnTo>
                    <a:pt x="3444" y="540"/>
                  </a:lnTo>
                  <a:lnTo>
                    <a:pt x="3444" y="534"/>
                  </a:lnTo>
                  <a:lnTo>
                    <a:pt x="3444" y="534"/>
                  </a:lnTo>
                  <a:lnTo>
                    <a:pt x="3444" y="534"/>
                  </a:lnTo>
                  <a:lnTo>
                    <a:pt x="3450" y="528"/>
                  </a:lnTo>
                  <a:lnTo>
                    <a:pt x="3450" y="528"/>
                  </a:lnTo>
                  <a:lnTo>
                    <a:pt x="3450" y="528"/>
                  </a:lnTo>
                  <a:lnTo>
                    <a:pt x="3450" y="522"/>
                  </a:lnTo>
                  <a:lnTo>
                    <a:pt x="3450" y="522"/>
                  </a:lnTo>
                  <a:lnTo>
                    <a:pt x="3450" y="516"/>
                  </a:lnTo>
                  <a:lnTo>
                    <a:pt x="3456" y="516"/>
                  </a:lnTo>
                  <a:lnTo>
                    <a:pt x="3456" y="516"/>
                  </a:lnTo>
                  <a:lnTo>
                    <a:pt x="3456" y="510"/>
                  </a:lnTo>
                  <a:lnTo>
                    <a:pt x="3456" y="510"/>
                  </a:lnTo>
                  <a:lnTo>
                    <a:pt x="3456" y="510"/>
                  </a:lnTo>
                  <a:lnTo>
                    <a:pt x="3456" y="504"/>
                  </a:lnTo>
                  <a:lnTo>
                    <a:pt x="3456" y="504"/>
                  </a:lnTo>
                  <a:lnTo>
                    <a:pt x="3462" y="498"/>
                  </a:lnTo>
                  <a:lnTo>
                    <a:pt x="3462" y="498"/>
                  </a:lnTo>
                  <a:lnTo>
                    <a:pt x="3462" y="498"/>
                  </a:lnTo>
                  <a:lnTo>
                    <a:pt x="3462" y="492"/>
                  </a:lnTo>
                  <a:lnTo>
                    <a:pt x="3462" y="492"/>
                  </a:lnTo>
                  <a:lnTo>
                    <a:pt x="3462" y="492"/>
                  </a:lnTo>
                  <a:lnTo>
                    <a:pt x="3468" y="486"/>
                  </a:lnTo>
                  <a:lnTo>
                    <a:pt x="3468" y="486"/>
                  </a:lnTo>
                  <a:lnTo>
                    <a:pt x="3468" y="486"/>
                  </a:lnTo>
                  <a:lnTo>
                    <a:pt x="3468" y="480"/>
                  </a:lnTo>
                  <a:lnTo>
                    <a:pt x="3468" y="480"/>
                  </a:lnTo>
                  <a:lnTo>
                    <a:pt x="3468" y="480"/>
                  </a:lnTo>
                  <a:lnTo>
                    <a:pt x="3468" y="474"/>
                  </a:lnTo>
                  <a:lnTo>
                    <a:pt x="3474" y="474"/>
                  </a:lnTo>
                  <a:lnTo>
                    <a:pt x="3474" y="474"/>
                  </a:lnTo>
                  <a:lnTo>
                    <a:pt x="3474" y="468"/>
                  </a:lnTo>
                  <a:lnTo>
                    <a:pt x="3474" y="468"/>
                  </a:lnTo>
                  <a:lnTo>
                    <a:pt x="3474" y="462"/>
                  </a:lnTo>
                  <a:lnTo>
                    <a:pt x="3474" y="462"/>
                  </a:lnTo>
                  <a:lnTo>
                    <a:pt x="3480" y="462"/>
                  </a:lnTo>
                  <a:lnTo>
                    <a:pt x="3480" y="456"/>
                  </a:lnTo>
                  <a:lnTo>
                    <a:pt x="3480" y="456"/>
                  </a:lnTo>
                  <a:lnTo>
                    <a:pt x="3480" y="450"/>
                  </a:lnTo>
                  <a:lnTo>
                    <a:pt x="3480" y="450"/>
                  </a:lnTo>
                  <a:lnTo>
                    <a:pt x="3480" y="450"/>
                  </a:lnTo>
                  <a:lnTo>
                    <a:pt x="3480" y="444"/>
                  </a:lnTo>
                  <a:lnTo>
                    <a:pt x="3486" y="444"/>
                  </a:lnTo>
                  <a:lnTo>
                    <a:pt x="3486" y="438"/>
                  </a:lnTo>
                  <a:lnTo>
                    <a:pt x="3486" y="438"/>
                  </a:lnTo>
                  <a:lnTo>
                    <a:pt x="3486" y="438"/>
                  </a:lnTo>
                  <a:lnTo>
                    <a:pt x="3486" y="432"/>
                  </a:lnTo>
                  <a:lnTo>
                    <a:pt x="3486" y="432"/>
                  </a:lnTo>
                  <a:lnTo>
                    <a:pt x="3492" y="426"/>
                  </a:lnTo>
                  <a:lnTo>
                    <a:pt x="3492" y="426"/>
                  </a:lnTo>
                  <a:lnTo>
                    <a:pt x="3492" y="420"/>
                  </a:lnTo>
                  <a:lnTo>
                    <a:pt x="3492" y="420"/>
                  </a:lnTo>
                  <a:lnTo>
                    <a:pt x="3492" y="420"/>
                  </a:lnTo>
                  <a:lnTo>
                    <a:pt x="3492" y="414"/>
                  </a:lnTo>
                  <a:lnTo>
                    <a:pt x="3492" y="414"/>
                  </a:lnTo>
                  <a:lnTo>
                    <a:pt x="3498" y="408"/>
                  </a:lnTo>
                  <a:lnTo>
                    <a:pt x="3498" y="408"/>
                  </a:lnTo>
                  <a:lnTo>
                    <a:pt x="3498" y="402"/>
                  </a:lnTo>
                  <a:lnTo>
                    <a:pt x="3498" y="402"/>
                  </a:lnTo>
                  <a:lnTo>
                    <a:pt x="3498" y="402"/>
                  </a:lnTo>
                  <a:lnTo>
                    <a:pt x="3498" y="396"/>
                  </a:lnTo>
                  <a:lnTo>
                    <a:pt x="3504" y="396"/>
                  </a:lnTo>
                  <a:lnTo>
                    <a:pt x="3504" y="390"/>
                  </a:lnTo>
                  <a:lnTo>
                    <a:pt x="3504" y="390"/>
                  </a:lnTo>
                  <a:lnTo>
                    <a:pt x="3504" y="384"/>
                  </a:lnTo>
                  <a:lnTo>
                    <a:pt x="3504" y="384"/>
                  </a:lnTo>
                  <a:lnTo>
                    <a:pt x="3504" y="378"/>
                  </a:lnTo>
                  <a:lnTo>
                    <a:pt x="3510" y="378"/>
                  </a:lnTo>
                  <a:lnTo>
                    <a:pt x="3510" y="372"/>
                  </a:lnTo>
                  <a:lnTo>
                    <a:pt x="3510" y="372"/>
                  </a:lnTo>
                  <a:lnTo>
                    <a:pt x="3510" y="366"/>
                  </a:lnTo>
                  <a:lnTo>
                    <a:pt x="3510" y="366"/>
                  </a:lnTo>
                  <a:lnTo>
                    <a:pt x="3510" y="366"/>
                  </a:lnTo>
                  <a:lnTo>
                    <a:pt x="3510" y="360"/>
                  </a:lnTo>
                  <a:lnTo>
                    <a:pt x="3516" y="360"/>
                  </a:lnTo>
                  <a:lnTo>
                    <a:pt x="3516" y="354"/>
                  </a:lnTo>
                  <a:lnTo>
                    <a:pt x="3516" y="354"/>
                  </a:lnTo>
                  <a:lnTo>
                    <a:pt x="3516" y="348"/>
                  </a:lnTo>
                  <a:lnTo>
                    <a:pt x="3516" y="342"/>
                  </a:lnTo>
                  <a:lnTo>
                    <a:pt x="3522" y="342"/>
                  </a:lnTo>
                  <a:lnTo>
                    <a:pt x="3522" y="336"/>
                  </a:lnTo>
                  <a:lnTo>
                    <a:pt x="3522" y="336"/>
                  </a:lnTo>
                  <a:lnTo>
                    <a:pt x="3522" y="330"/>
                  </a:lnTo>
                  <a:lnTo>
                    <a:pt x="3522" y="330"/>
                  </a:lnTo>
                  <a:lnTo>
                    <a:pt x="3522" y="324"/>
                  </a:lnTo>
                  <a:lnTo>
                    <a:pt x="3522" y="324"/>
                  </a:lnTo>
                  <a:lnTo>
                    <a:pt x="3528" y="318"/>
                  </a:lnTo>
                  <a:lnTo>
                    <a:pt x="3528" y="318"/>
                  </a:lnTo>
                  <a:lnTo>
                    <a:pt x="3528" y="312"/>
                  </a:lnTo>
                  <a:lnTo>
                    <a:pt x="3528" y="312"/>
                  </a:lnTo>
                  <a:lnTo>
                    <a:pt x="3528" y="306"/>
                  </a:lnTo>
                  <a:lnTo>
                    <a:pt x="3528" y="306"/>
                  </a:lnTo>
                  <a:lnTo>
                    <a:pt x="3534" y="300"/>
                  </a:lnTo>
                  <a:lnTo>
                    <a:pt x="3534" y="300"/>
                  </a:lnTo>
                  <a:lnTo>
                    <a:pt x="3534" y="294"/>
                  </a:lnTo>
                  <a:lnTo>
                    <a:pt x="3534" y="294"/>
                  </a:lnTo>
                  <a:lnTo>
                    <a:pt x="3534" y="288"/>
                  </a:lnTo>
                  <a:lnTo>
                    <a:pt x="3534" y="288"/>
                  </a:lnTo>
                  <a:lnTo>
                    <a:pt x="3534" y="282"/>
                  </a:lnTo>
                  <a:lnTo>
                    <a:pt x="3540" y="276"/>
                  </a:lnTo>
                  <a:lnTo>
                    <a:pt x="3540" y="276"/>
                  </a:lnTo>
                  <a:lnTo>
                    <a:pt x="3540" y="270"/>
                  </a:lnTo>
                  <a:lnTo>
                    <a:pt x="3540" y="270"/>
                  </a:lnTo>
                  <a:lnTo>
                    <a:pt x="3540" y="264"/>
                  </a:lnTo>
                  <a:lnTo>
                    <a:pt x="3540" y="264"/>
                  </a:lnTo>
                  <a:lnTo>
                    <a:pt x="3546" y="258"/>
                  </a:lnTo>
                  <a:lnTo>
                    <a:pt x="3546" y="258"/>
                  </a:lnTo>
                  <a:lnTo>
                    <a:pt x="3546" y="252"/>
                  </a:lnTo>
                  <a:lnTo>
                    <a:pt x="3546" y="252"/>
                  </a:lnTo>
                  <a:lnTo>
                    <a:pt x="3546" y="246"/>
                  </a:lnTo>
                  <a:lnTo>
                    <a:pt x="3546" y="240"/>
                  </a:lnTo>
                  <a:lnTo>
                    <a:pt x="3546" y="240"/>
                  </a:lnTo>
                  <a:lnTo>
                    <a:pt x="3552" y="234"/>
                  </a:lnTo>
                  <a:lnTo>
                    <a:pt x="3552" y="234"/>
                  </a:lnTo>
                  <a:lnTo>
                    <a:pt x="3552" y="228"/>
                  </a:lnTo>
                  <a:lnTo>
                    <a:pt x="3552" y="228"/>
                  </a:lnTo>
                  <a:lnTo>
                    <a:pt x="3552" y="222"/>
                  </a:lnTo>
                  <a:lnTo>
                    <a:pt x="3552" y="216"/>
                  </a:lnTo>
                  <a:lnTo>
                    <a:pt x="3558" y="216"/>
                  </a:lnTo>
                  <a:lnTo>
                    <a:pt x="3558" y="210"/>
                  </a:lnTo>
                  <a:lnTo>
                    <a:pt x="3558" y="210"/>
                  </a:lnTo>
                  <a:lnTo>
                    <a:pt x="3558" y="204"/>
                  </a:lnTo>
                  <a:lnTo>
                    <a:pt x="3558" y="204"/>
                  </a:lnTo>
                  <a:lnTo>
                    <a:pt x="3558" y="198"/>
                  </a:lnTo>
                  <a:lnTo>
                    <a:pt x="3558" y="192"/>
                  </a:lnTo>
                  <a:lnTo>
                    <a:pt x="3564" y="192"/>
                  </a:lnTo>
                  <a:lnTo>
                    <a:pt x="3564" y="186"/>
                  </a:lnTo>
                  <a:lnTo>
                    <a:pt x="3564" y="186"/>
                  </a:lnTo>
                  <a:lnTo>
                    <a:pt x="3564" y="180"/>
                  </a:lnTo>
                  <a:lnTo>
                    <a:pt x="3564" y="174"/>
                  </a:lnTo>
                  <a:lnTo>
                    <a:pt x="3564" y="174"/>
                  </a:lnTo>
                  <a:lnTo>
                    <a:pt x="3570" y="168"/>
                  </a:lnTo>
                  <a:lnTo>
                    <a:pt x="3570" y="168"/>
                  </a:lnTo>
                  <a:lnTo>
                    <a:pt x="3570" y="162"/>
                  </a:lnTo>
                  <a:lnTo>
                    <a:pt x="3570" y="156"/>
                  </a:lnTo>
                  <a:lnTo>
                    <a:pt x="3570" y="156"/>
                  </a:lnTo>
                  <a:lnTo>
                    <a:pt x="3570" y="150"/>
                  </a:lnTo>
                  <a:lnTo>
                    <a:pt x="3570" y="150"/>
                  </a:lnTo>
                  <a:lnTo>
                    <a:pt x="3576" y="138"/>
                  </a:lnTo>
                  <a:lnTo>
                    <a:pt x="3576" y="138"/>
                  </a:lnTo>
                  <a:lnTo>
                    <a:pt x="3576" y="132"/>
                  </a:lnTo>
                  <a:lnTo>
                    <a:pt x="3576" y="132"/>
                  </a:lnTo>
                  <a:lnTo>
                    <a:pt x="3576" y="126"/>
                  </a:lnTo>
                  <a:lnTo>
                    <a:pt x="3576" y="126"/>
                  </a:lnTo>
                  <a:lnTo>
                    <a:pt x="3582" y="126"/>
                  </a:lnTo>
                  <a:lnTo>
                    <a:pt x="3582" y="132"/>
                  </a:lnTo>
                  <a:lnTo>
                    <a:pt x="3582" y="132"/>
                  </a:lnTo>
                  <a:lnTo>
                    <a:pt x="3582" y="138"/>
                  </a:lnTo>
                  <a:lnTo>
                    <a:pt x="3582" y="144"/>
                  </a:lnTo>
                  <a:lnTo>
                    <a:pt x="3582" y="150"/>
                  </a:lnTo>
                  <a:lnTo>
                    <a:pt x="3588" y="156"/>
                  </a:lnTo>
                  <a:lnTo>
                    <a:pt x="3588" y="162"/>
                  </a:lnTo>
                  <a:lnTo>
                    <a:pt x="3588" y="168"/>
                  </a:lnTo>
                  <a:lnTo>
                    <a:pt x="3588" y="174"/>
                  </a:lnTo>
                  <a:lnTo>
                    <a:pt x="3588" y="180"/>
                  </a:lnTo>
                  <a:lnTo>
                    <a:pt x="3588" y="186"/>
                  </a:lnTo>
                  <a:lnTo>
                    <a:pt x="3594" y="192"/>
                  </a:lnTo>
                  <a:lnTo>
                    <a:pt x="3594" y="198"/>
                  </a:lnTo>
                  <a:lnTo>
                    <a:pt x="3594" y="198"/>
                  </a:lnTo>
                  <a:lnTo>
                    <a:pt x="3594" y="204"/>
                  </a:lnTo>
                  <a:lnTo>
                    <a:pt x="3594" y="210"/>
                  </a:lnTo>
                  <a:lnTo>
                    <a:pt x="3594" y="216"/>
                  </a:lnTo>
                  <a:lnTo>
                    <a:pt x="3594" y="222"/>
                  </a:lnTo>
                  <a:lnTo>
                    <a:pt x="3600" y="228"/>
                  </a:lnTo>
                  <a:lnTo>
                    <a:pt x="3600" y="228"/>
                  </a:lnTo>
                  <a:lnTo>
                    <a:pt x="3600" y="234"/>
                  </a:lnTo>
                  <a:lnTo>
                    <a:pt x="3600" y="240"/>
                  </a:lnTo>
                  <a:lnTo>
                    <a:pt x="3600" y="246"/>
                  </a:lnTo>
                  <a:lnTo>
                    <a:pt x="3600" y="252"/>
                  </a:lnTo>
                  <a:lnTo>
                    <a:pt x="3606" y="252"/>
                  </a:lnTo>
                  <a:lnTo>
                    <a:pt x="3606" y="258"/>
                  </a:lnTo>
                  <a:lnTo>
                    <a:pt x="3606" y="264"/>
                  </a:lnTo>
                  <a:lnTo>
                    <a:pt x="3606" y="270"/>
                  </a:lnTo>
                  <a:lnTo>
                    <a:pt x="3606" y="276"/>
                  </a:lnTo>
                  <a:lnTo>
                    <a:pt x="3606" y="276"/>
                  </a:lnTo>
                  <a:lnTo>
                    <a:pt x="3606" y="282"/>
                  </a:lnTo>
                  <a:lnTo>
                    <a:pt x="3612" y="288"/>
                  </a:lnTo>
                  <a:lnTo>
                    <a:pt x="3612" y="294"/>
                  </a:lnTo>
                  <a:lnTo>
                    <a:pt x="3612" y="300"/>
                  </a:lnTo>
                  <a:lnTo>
                    <a:pt x="3612" y="300"/>
                  </a:lnTo>
                  <a:lnTo>
                    <a:pt x="3612" y="306"/>
                  </a:lnTo>
                  <a:lnTo>
                    <a:pt x="3612" y="312"/>
                  </a:lnTo>
                  <a:lnTo>
                    <a:pt x="3618" y="318"/>
                  </a:lnTo>
                  <a:lnTo>
                    <a:pt x="3618" y="318"/>
                  </a:lnTo>
                  <a:lnTo>
                    <a:pt x="3618" y="324"/>
                  </a:lnTo>
                  <a:lnTo>
                    <a:pt x="3618" y="330"/>
                  </a:lnTo>
                  <a:lnTo>
                    <a:pt x="3618" y="330"/>
                  </a:lnTo>
                  <a:lnTo>
                    <a:pt x="3618" y="336"/>
                  </a:lnTo>
                  <a:lnTo>
                    <a:pt x="3618" y="342"/>
                  </a:lnTo>
                  <a:lnTo>
                    <a:pt x="3624" y="348"/>
                  </a:lnTo>
                  <a:lnTo>
                    <a:pt x="3624" y="348"/>
                  </a:lnTo>
                  <a:lnTo>
                    <a:pt x="3624" y="354"/>
                  </a:lnTo>
                  <a:lnTo>
                    <a:pt x="3624" y="360"/>
                  </a:lnTo>
                  <a:lnTo>
                    <a:pt x="3624" y="366"/>
                  </a:lnTo>
                  <a:lnTo>
                    <a:pt x="3630" y="372"/>
                  </a:lnTo>
                  <a:lnTo>
                    <a:pt x="3630" y="372"/>
                  </a:lnTo>
                  <a:lnTo>
                    <a:pt x="3630" y="378"/>
                  </a:lnTo>
                  <a:lnTo>
                    <a:pt x="3630" y="384"/>
                  </a:lnTo>
                  <a:lnTo>
                    <a:pt x="3630" y="390"/>
                  </a:lnTo>
                  <a:lnTo>
                    <a:pt x="3630" y="390"/>
                  </a:lnTo>
                  <a:lnTo>
                    <a:pt x="3630" y="396"/>
                  </a:lnTo>
                  <a:lnTo>
                    <a:pt x="3636" y="396"/>
                  </a:lnTo>
                  <a:lnTo>
                    <a:pt x="3636" y="402"/>
                  </a:lnTo>
                  <a:lnTo>
                    <a:pt x="3636" y="402"/>
                  </a:lnTo>
                  <a:lnTo>
                    <a:pt x="3636" y="414"/>
                  </a:lnTo>
                  <a:lnTo>
                    <a:pt x="3636" y="414"/>
                  </a:lnTo>
                  <a:lnTo>
                    <a:pt x="3636" y="420"/>
                  </a:lnTo>
                  <a:lnTo>
                    <a:pt x="3642" y="420"/>
                  </a:lnTo>
                  <a:lnTo>
                    <a:pt x="3642" y="426"/>
                  </a:lnTo>
                  <a:lnTo>
                    <a:pt x="3642" y="432"/>
                  </a:lnTo>
                  <a:lnTo>
                    <a:pt x="3642" y="432"/>
                  </a:lnTo>
                  <a:lnTo>
                    <a:pt x="3642" y="438"/>
                  </a:lnTo>
                  <a:lnTo>
                    <a:pt x="3642" y="444"/>
                  </a:lnTo>
                  <a:lnTo>
                    <a:pt x="3648" y="444"/>
                  </a:lnTo>
                  <a:lnTo>
                    <a:pt x="3648" y="450"/>
                  </a:lnTo>
                  <a:lnTo>
                    <a:pt x="3648" y="450"/>
                  </a:lnTo>
                  <a:lnTo>
                    <a:pt x="3648" y="456"/>
                  </a:lnTo>
                  <a:lnTo>
                    <a:pt x="3648" y="462"/>
                  </a:lnTo>
                  <a:lnTo>
                    <a:pt x="3648" y="462"/>
                  </a:lnTo>
                  <a:lnTo>
                    <a:pt x="3648" y="468"/>
                  </a:lnTo>
                  <a:lnTo>
                    <a:pt x="3654" y="468"/>
                  </a:lnTo>
                  <a:lnTo>
                    <a:pt x="3654" y="474"/>
                  </a:lnTo>
                  <a:lnTo>
                    <a:pt x="3654" y="474"/>
                  </a:lnTo>
                  <a:lnTo>
                    <a:pt x="3654" y="480"/>
                  </a:lnTo>
                  <a:lnTo>
                    <a:pt x="3654" y="486"/>
                  </a:lnTo>
                  <a:lnTo>
                    <a:pt x="3654" y="486"/>
                  </a:lnTo>
                  <a:lnTo>
                    <a:pt x="3660" y="492"/>
                  </a:lnTo>
                  <a:lnTo>
                    <a:pt x="3660" y="492"/>
                  </a:lnTo>
                  <a:lnTo>
                    <a:pt x="3660" y="498"/>
                  </a:lnTo>
                  <a:lnTo>
                    <a:pt x="3660" y="498"/>
                  </a:lnTo>
                  <a:lnTo>
                    <a:pt x="3660" y="504"/>
                  </a:lnTo>
                  <a:lnTo>
                    <a:pt x="3660" y="504"/>
                  </a:lnTo>
                  <a:lnTo>
                    <a:pt x="3660" y="510"/>
                  </a:lnTo>
                  <a:lnTo>
                    <a:pt x="3666" y="510"/>
                  </a:lnTo>
                  <a:lnTo>
                    <a:pt x="3666" y="516"/>
                  </a:lnTo>
                  <a:lnTo>
                    <a:pt x="3666" y="516"/>
                  </a:lnTo>
                  <a:lnTo>
                    <a:pt x="3666" y="522"/>
                  </a:lnTo>
                  <a:lnTo>
                    <a:pt x="3666" y="522"/>
                  </a:lnTo>
                  <a:lnTo>
                    <a:pt x="3666" y="528"/>
                  </a:lnTo>
                  <a:lnTo>
                    <a:pt x="3672" y="528"/>
                  </a:lnTo>
                  <a:lnTo>
                    <a:pt x="3672" y="534"/>
                  </a:lnTo>
                  <a:lnTo>
                    <a:pt x="3672" y="534"/>
                  </a:lnTo>
                  <a:lnTo>
                    <a:pt x="3672" y="540"/>
                  </a:lnTo>
                  <a:lnTo>
                    <a:pt x="3672" y="540"/>
                  </a:lnTo>
                  <a:lnTo>
                    <a:pt x="3672" y="546"/>
                  </a:lnTo>
                  <a:lnTo>
                    <a:pt x="3672" y="546"/>
                  </a:lnTo>
                  <a:lnTo>
                    <a:pt x="3678" y="552"/>
                  </a:lnTo>
                  <a:lnTo>
                    <a:pt x="3678" y="552"/>
                  </a:lnTo>
                  <a:lnTo>
                    <a:pt x="3678" y="552"/>
                  </a:lnTo>
                  <a:lnTo>
                    <a:pt x="3678" y="558"/>
                  </a:lnTo>
                  <a:lnTo>
                    <a:pt x="3678" y="558"/>
                  </a:lnTo>
                  <a:lnTo>
                    <a:pt x="3678" y="564"/>
                  </a:lnTo>
                  <a:lnTo>
                    <a:pt x="3684" y="564"/>
                  </a:lnTo>
                  <a:lnTo>
                    <a:pt x="3684" y="570"/>
                  </a:lnTo>
                  <a:lnTo>
                    <a:pt x="3684" y="570"/>
                  </a:lnTo>
                  <a:lnTo>
                    <a:pt x="3684" y="570"/>
                  </a:lnTo>
                  <a:lnTo>
                    <a:pt x="3684" y="576"/>
                  </a:lnTo>
                  <a:lnTo>
                    <a:pt x="3684" y="576"/>
                  </a:lnTo>
                  <a:lnTo>
                    <a:pt x="3684" y="582"/>
                  </a:lnTo>
                  <a:lnTo>
                    <a:pt x="3690" y="582"/>
                  </a:lnTo>
                  <a:lnTo>
                    <a:pt x="3690" y="582"/>
                  </a:lnTo>
                  <a:lnTo>
                    <a:pt x="3690" y="588"/>
                  </a:lnTo>
                  <a:lnTo>
                    <a:pt x="3690" y="588"/>
                  </a:lnTo>
                  <a:lnTo>
                    <a:pt x="3690" y="594"/>
                  </a:lnTo>
                  <a:lnTo>
                    <a:pt x="3690" y="594"/>
                  </a:lnTo>
                  <a:lnTo>
                    <a:pt x="3696" y="594"/>
                  </a:lnTo>
                  <a:lnTo>
                    <a:pt x="3696" y="600"/>
                  </a:lnTo>
                  <a:lnTo>
                    <a:pt x="3696" y="600"/>
                  </a:lnTo>
                  <a:lnTo>
                    <a:pt x="3696" y="600"/>
                  </a:lnTo>
                  <a:lnTo>
                    <a:pt x="3696" y="606"/>
                  </a:lnTo>
                  <a:lnTo>
                    <a:pt x="3696" y="606"/>
                  </a:lnTo>
                  <a:lnTo>
                    <a:pt x="3696" y="606"/>
                  </a:lnTo>
                  <a:lnTo>
                    <a:pt x="3702" y="612"/>
                  </a:lnTo>
                  <a:lnTo>
                    <a:pt x="3702" y="612"/>
                  </a:lnTo>
                  <a:lnTo>
                    <a:pt x="3702" y="612"/>
                  </a:lnTo>
                  <a:lnTo>
                    <a:pt x="3702" y="618"/>
                  </a:lnTo>
                  <a:lnTo>
                    <a:pt x="3702" y="618"/>
                  </a:lnTo>
                  <a:lnTo>
                    <a:pt x="3702" y="618"/>
                  </a:lnTo>
                  <a:lnTo>
                    <a:pt x="3708" y="624"/>
                  </a:lnTo>
                  <a:lnTo>
                    <a:pt x="3708" y="624"/>
                  </a:lnTo>
                  <a:lnTo>
                    <a:pt x="3708" y="630"/>
                  </a:lnTo>
                  <a:lnTo>
                    <a:pt x="3708" y="630"/>
                  </a:lnTo>
                  <a:lnTo>
                    <a:pt x="3708" y="630"/>
                  </a:lnTo>
                  <a:lnTo>
                    <a:pt x="3714" y="636"/>
                  </a:lnTo>
                  <a:lnTo>
                    <a:pt x="3714" y="636"/>
                  </a:lnTo>
                  <a:lnTo>
                    <a:pt x="3714" y="636"/>
                  </a:lnTo>
                  <a:lnTo>
                    <a:pt x="3714" y="636"/>
                  </a:lnTo>
                  <a:lnTo>
                    <a:pt x="3714" y="642"/>
                  </a:lnTo>
                  <a:lnTo>
                    <a:pt x="3714" y="642"/>
                  </a:lnTo>
                  <a:lnTo>
                    <a:pt x="3714" y="642"/>
                  </a:lnTo>
                  <a:lnTo>
                    <a:pt x="3720" y="642"/>
                  </a:lnTo>
                  <a:lnTo>
                    <a:pt x="3720" y="648"/>
                  </a:lnTo>
                  <a:lnTo>
                    <a:pt x="3720" y="648"/>
                  </a:lnTo>
                  <a:lnTo>
                    <a:pt x="3720" y="648"/>
                  </a:lnTo>
                  <a:lnTo>
                    <a:pt x="3720" y="648"/>
                  </a:lnTo>
                  <a:lnTo>
                    <a:pt x="3720" y="654"/>
                  </a:lnTo>
                  <a:lnTo>
                    <a:pt x="3726" y="654"/>
                  </a:lnTo>
                  <a:lnTo>
                    <a:pt x="3726" y="654"/>
                  </a:lnTo>
                  <a:lnTo>
                    <a:pt x="3726" y="654"/>
                  </a:lnTo>
                  <a:lnTo>
                    <a:pt x="3726" y="660"/>
                  </a:lnTo>
                  <a:lnTo>
                    <a:pt x="3726" y="660"/>
                  </a:lnTo>
                  <a:lnTo>
                    <a:pt x="3726" y="660"/>
                  </a:lnTo>
                  <a:lnTo>
                    <a:pt x="3726" y="660"/>
                  </a:lnTo>
                  <a:lnTo>
                    <a:pt x="3732" y="660"/>
                  </a:lnTo>
                  <a:lnTo>
                    <a:pt x="3732" y="666"/>
                  </a:lnTo>
                  <a:lnTo>
                    <a:pt x="3732" y="666"/>
                  </a:lnTo>
                  <a:lnTo>
                    <a:pt x="3732" y="666"/>
                  </a:lnTo>
                  <a:lnTo>
                    <a:pt x="3732" y="666"/>
                  </a:lnTo>
                  <a:lnTo>
                    <a:pt x="3732" y="666"/>
                  </a:lnTo>
                  <a:lnTo>
                    <a:pt x="3738" y="666"/>
                  </a:lnTo>
                  <a:lnTo>
                    <a:pt x="3738" y="672"/>
                  </a:lnTo>
                  <a:lnTo>
                    <a:pt x="3738" y="672"/>
                  </a:lnTo>
                  <a:lnTo>
                    <a:pt x="3738" y="672"/>
                  </a:lnTo>
                  <a:lnTo>
                    <a:pt x="3738" y="672"/>
                  </a:lnTo>
                  <a:lnTo>
                    <a:pt x="3738" y="672"/>
                  </a:lnTo>
                  <a:lnTo>
                    <a:pt x="3744" y="672"/>
                  </a:lnTo>
                  <a:lnTo>
                    <a:pt x="3744" y="678"/>
                  </a:lnTo>
                  <a:lnTo>
                    <a:pt x="3744" y="678"/>
                  </a:lnTo>
                  <a:lnTo>
                    <a:pt x="3744" y="678"/>
                  </a:lnTo>
                  <a:lnTo>
                    <a:pt x="3744" y="678"/>
                  </a:lnTo>
                  <a:lnTo>
                    <a:pt x="3744" y="678"/>
                  </a:lnTo>
                  <a:lnTo>
                    <a:pt x="3744" y="678"/>
                  </a:lnTo>
                  <a:lnTo>
                    <a:pt x="3750" y="678"/>
                  </a:lnTo>
                  <a:lnTo>
                    <a:pt x="3750" y="678"/>
                  </a:lnTo>
                  <a:lnTo>
                    <a:pt x="3750" y="678"/>
                  </a:lnTo>
                  <a:lnTo>
                    <a:pt x="3750" y="684"/>
                  </a:lnTo>
                  <a:lnTo>
                    <a:pt x="3750" y="684"/>
                  </a:lnTo>
                  <a:lnTo>
                    <a:pt x="3750" y="684"/>
                  </a:lnTo>
                  <a:lnTo>
                    <a:pt x="3756" y="684"/>
                  </a:lnTo>
                  <a:lnTo>
                    <a:pt x="3756" y="684"/>
                  </a:lnTo>
                  <a:lnTo>
                    <a:pt x="3756" y="684"/>
                  </a:lnTo>
                  <a:lnTo>
                    <a:pt x="3756" y="684"/>
                  </a:lnTo>
                  <a:lnTo>
                    <a:pt x="3756" y="684"/>
                  </a:lnTo>
                  <a:lnTo>
                    <a:pt x="3756" y="684"/>
                  </a:lnTo>
                  <a:lnTo>
                    <a:pt x="3756" y="684"/>
                  </a:lnTo>
                  <a:lnTo>
                    <a:pt x="3762" y="684"/>
                  </a:lnTo>
                  <a:lnTo>
                    <a:pt x="3762" y="684"/>
                  </a:lnTo>
                  <a:lnTo>
                    <a:pt x="3762" y="684"/>
                  </a:lnTo>
                  <a:lnTo>
                    <a:pt x="3762" y="684"/>
                  </a:lnTo>
                  <a:lnTo>
                    <a:pt x="3762" y="684"/>
                  </a:lnTo>
                  <a:lnTo>
                    <a:pt x="3762" y="684"/>
                  </a:lnTo>
                  <a:lnTo>
                    <a:pt x="3768" y="684"/>
                  </a:lnTo>
                  <a:lnTo>
                    <a:pt x="3768" y="684"/>
                  </a:lnTo>
                  <a:lnTo>
                    <a:pt x="3768" y="684"/>
                  </a:lnTo>
                  <a:lnTo>
                    <a:pt x="3768" y="684"/>
                  </a:lnTo>
                  <a:lnTo>
                    <a:pt x="3768" y="684"/>
                  </a:lnTo>
                  <a:lnTo>
                    <a:pt x="3768" y="684"/>
                  </a:lnTo>
                  <a:lnTo>
                    <a:pt x="3774" y="684"/>
                  </a:lnTo>
                  <a:lnTo>
                    <a:pt x="3774" y="684"/>
                  </a:lnTo>
                  <a:lnTo>
                    <a:pt x="3774" y="684"/>
                  </a:lnTo>
                  <a:lnTo>
                    <a:pt x="3774" y="684"/>
                  </a:lnTo>
                  <a:lnTo>
                    <a:pt x="3774" y="684"/>
                  </a:lnTo>
                  <a:lnTo>
                    <a:pt x="3774" y="684"/>
                  </a:lnTo>
                  <a:lnTo>
                    <a:pt x="3774" y="684"/>
                  </a:lnTo>
                  <a:lnTo>
                    <a:pt x="3780" y="684"/>
                  </a:lnTo>
                  <a:lnTo>
                    <a:pt x="3780" y="684"/>
                  </a:lnTo>
                  <a:lnTo>
                    <a:pt x="3780" y="684"/>
                  </a:lnTo>
                  <a:lnTo>
                    <a:pt x="3780" y="684"/>
                  </a:lnTo>
                  <a:lnTo>
                    <a:pt x="3780" y="684"/>
                  </a:lnTo>
                  <a:lnTo>
                    <a:pt x="3780" y="684"/>
                  </a:lnTo>
                  <a:lnTo>
                    <a:pt x="3786" y="684"/>
                  </a:lnTo>
                  <a:lnTo>
                    <a:pt x="3786" y="684"/>
                  </a:lnTo>
                  <a:lnTo>
                    <a:pt x="3786" y="684"/>
                  </a:lnTo>
                  <a:lnTo>
                    <a:pt x="3786" y="684"/>
                  </a:lnTo>
                  <a:lnTo>
                    <a:pt x="3786" y="678"/>
                  </a:lnTo>
                  <a:lnTo>
                    <a:pt x="3786" y="678"/>
                  </a:lnTo>
                  <a:lnTo>
                    <a:pt x="3786" y="678"/>
                  </a:lnTo>
                  <a:lnTo>
                    <a:pt x="3792" y="678"/>
                  </a:lnTo>
                  <a:lnTo>
                    <a:pt x="3792" y="678"/>
                  </a:lnTo>
                  <a:lnTo>
                    <a:pt x="3792" y="678"/>
                  </a:lnTo>
                  <a:lnTo>
                    <a:pt x="3792" y="678"/>
                  </a:lnTo>
                  <a:lnTo>
                    <a:pt x="3792" y="678"/>
                  </a:lnTo>
                  <a:lnTo>
                    <a:pt x="3792" y="678"/>
                  </a:lnTo>
                  <a:lnTo>
                    <a:pt x="3798" y="672"/>
                  </a:lnTo>
                  <a:lnTo>
                    <a:pt x="3798" y="672"/>
                  </a:lnTo>
                  <a:lnTo>
                    <a:pt x="3798" y="672"/>
                  </a:lnTo>
                  <a:lnTo>
                    <a:pt x="3798" y="672"/>
                  </a:lnTo>
                  <a:lnTo>
                    <a:pt x="3798" y="672"/>
                  </a:lnTo>
                  <a:lnTo>
                    <a:pt x="3798" y="672"/>
                  </a:lnTo>
                  <a:lnTo>
                    <a:pt x="3804" y="672"/>
                  </a:lnTo>
                  <a:lnTo>
                    <a:pt x="3804" y="666"/>
                  </a:lnTo>
                  <a:lnTo>
                    <a:pt x="3804" y="666"/>
                  </a:lnTo>
                  <a:lnTo>
                    <a:pt x="3804" y="666"/>
                  </a:lnTo>
                  <a:lnTo>
                    <a:pt x="3804" y="666"/>
                  </a:lnTo>
                  <a:lnTo>
                    <a:pt x="3804" y="666"/>
                  </a:lnTo>
                  <a:lnTo>
                    <a:pt x="3804" y="660"/>
                  </a:lnTo>
                  <a:lnTo>
                    <a:pt x="3810" y="660"/>
                  </a:lnTo>
                  <a:lnTo>
                    <a:pt x="3810" y="660"/>
                  </a:lnTo>
                  <a:lnTo>
                    <a:pt x="3810" y="660"/>
                  </a:lnTo>
                  <a:lnTo>
                    <a:pt x="3810" y="660"/>
                  </a:lnTo>
                  <a:lnTo>
                    <a:pt x="3810" y="660"/>
                  </a:lnTo>
                  <a:lnTo>
                    <a:pt x="3810" y="654"/>
                  </a:lnTo>
                  <a:lnTo>
                    <a:pt x="3810" y="654"/>
                  </a:lnTo>
                  <a:lnTo>
                    <a:pt x="3816" y="654"/>
                  </a:lnTo>
                  <a:lnTo>
                    <a:pt x="3816" y="654"/>
                  </a:lnTo>
                  <a:lnTo>
                    <a:pt x="3816" y="648"/>
                  </a:lnTo>
                  <a:lnTo>
                    <a:pt x="3816" y="648"/>
                  </a:lnTo>
                  <a:lnTo>
                    <a:pt x="3816" y="642"/>
                  </a:lnTo>
                  <a:lnTo>
                    <a:pt x="3822" y="642"/>
                  </a:lnTo>
                  <a:lnTo>
                    <a:pt x="3822" y="642"/>
                  </a:lnTo>
                  <a:lnTo>
                    <a:pt x="3822" y="636"/>
                  </a:lnTo>
                  <a:lnTo>
                    <a:pt x="3822" y="636"/>
                  </a:lnTo>
                  <a:lnTo>
                    <a:pt x="3822" y="636"/>
                  </a:lnTo>
                  <a:lnTo>
                    <a:pt x="3822" y="630"/>
                  </a:lnTo>
                  <a:lnTo>
                    <a:pt x="3822" y="630"/>
                  </a:lnTo>
                  <a:lnTo>
                    <a:pt x="3828" y="624"/>
                  </a:lnTo>
                  <a:lnTo>
                    <a:pt x="3828" y="624"/>
                  </a:lnTo>
                  <a:lnTo>
                    <a:pt x="3828" y="624"/>
                  </a:lnTo>
                  <a:lnTo>
                    <a:pt x="3828" y="618"/>
                  </a:lnTo>
                  <a:lnTo>
                    <a:pt x="3828" y="618"/>
                  </a:lnTo>
                  <a:lnTo>
                    <a:pt x="3828" y="612"/>
                  </a:lnTo>
                  <a:lnTo>
                    <a:pt x="3828" y="612"/>
                  </a:lnTo>
                  <a:lnTo>
                    <a:pt x="3834" y="606"/>
                  </a:lnTo>
                  <a:lnTo>
                    <a:pt x="3834" y="606"/>
                  </a:lnTo>
                  <a:lnTo>
                    <a:pt x="3834" y="600"/>
                  </a:lnTo>
                  <a:lnTo>
                    <a:pt x="3834" y="600"/>
                  </a:lnTo>
                  <a:lnTo>
                    <a:pt x="3834" y="594"/>
                  </a:lnTo>
                  <a:lnTo>
                    <a:pt x="3834" y="594"/>
                  </a:lnTo>
                  <a:lnTo>
                    <a:pt x="3840" y="588"/>
                  </a:lnTo>
                  <a:lnTo>
                    <a:pt x="3840" y="588"/>
                  </a:lnTo>
                  <a:lnTo>
                    <a:pt x="3840" y="582"/>
                  </a:lnTo>
                  <a:lnTo>
                    <a:pt x="3840" y="582"/>
                  </a:lnTo>
                  <a:lnTo>
                    <a:pt x="3840" y="576"/>
                  </a:lnTo>
                  <a:lnTo>
                    <a:pt x="3840" y="576"/>
                  </a:lnTo>
                  <a:lnTo>
                    <a:pt x="3840" y="570"/>
                  </a:lnTo>
                  <a:lnTo>
                    <a:pt x="3846" y="564"/>
                  </a:lnTo>
                  <a:lnTo>
                    <a:pt x="3846" y="564"/>
                  </a:lnTo>
                  <a:lnTo>
                    <a:pt x="3846" y="558"/>
                  </a:lnTo>
                  <a:lnTo>
                    <a:pt x="3846" y="558"/>
                  </a:lnTo>
                  <a:lnTo>
                    <a:pt x="3846" y="552"/>
                  </a:lnTo>
                  <a:lnTo>
                    <a:pt x="3846" y="546"/>
                  </a:lnTo>
                  <a:lnTo>
                    <a:pt x="3852" y="546"/>
                  </a:lnTo>
                  <a:lnTo>
                    <a:pt x="3852" y="540"/>
                  </a:lnTo>
                  <a:lnTo>
                    <a:pt x="3852" y="534"/>
                  </a:lnTo>
                  <a:lnTo>
                    <a:pt x="3852" y="528"/>
                  </a:lnTo>
                  <a:lnTo>
                    <a:pt x="3852" y="528"/>
                  </a:lnTo>
                  <a:lnTo>
                    <a:pt x="3852" y="522"/>
                  </a:lnTo>
                  <a:lnTo>
                    <a:pt x="3858" y="516"/>
                  </a:lnTo>
                  <a:lnTo>
                    <a:pt x="3858" y="516"/>
                  </a:lnTo>
                  <a:lnTo>
                    <a:pt x="3858" y="510"/>
                  </a:lnTo>
                  <a:lnTo>
                    <a:pt x="3858" y="504"/>
                  </a:lnTo>
                  <a:lnTo>
                    <a:pt x="3858" y="498"/>
                  </a:lnTo>
                  <a:lnTo>
                    <a:pt x="3858" y="498"/>
                  </a:lnTo>
                  <a:lnTo>
                    <a:pt x="3864" y="492"/>
                  </a:lnTo>
                  <a:lnTo>
                    <a:pt x="3864" y="486"/>
                  </a:lnTo>
                  <a:lnTo>
                    <a:pt x="3864" y="486"/>
                  </a:lnTo>
                  <a:lnTo>
                    <a:pt x="3864" y="480"/>
                  </a:lnTo>
                  <a:lnTo>
                    <a:pt x="3864" y="474"/>
                  </a:lnTo>
                  <a:lnTo>
                    <a:pt x="3864" y="468"/>
                  </a:lnTo>
                  <a:lnTo>
                    <a:pt x="3864" y="462"/>
                  </a:lnTo>
                  <a:lnTo>
                    <a:pt x="3870" y="462"/>
                  </a:lnTo>
                  <a:lnTo>
                    <a:pt x="3870" y="456"/>
                  </a:lnTo>
                  <a:lnTo>
                    <a:pt x="3870" y="450"/>
                  </a:lnTo>
                  <a:lnTo>
                    <a:pt x="3870" y="444"/>
                  </a:lnTo>
                  <a:lnTo>
                    <a:pt x="3870" y="438"/>
                  </a:lnTo>
                  <a:lnTo>
                    <a:pt x="3870" y="438"/>
                  </a:lnTo>
                  <a:lnTo>
                    <a:pt x="3876" y="432"/>
                  </a:lnTo>
                  <a:lnTo>
                    <a:pt x="3876" y="426"/>
                  </a:lnTo>
                  <a:lnTo>
                    <a:pt x="3876" y="420"/>
                  </a:lnTo>
                  <a:lnTo>
                    <a:pt x="3876" y="414"/>
                  </a:lnTo>
                  <a:lnTo>
                    <a:pt x="3876" y="408"/>
                  </a:lnTo>
                  <a:lnTo>
                    <a:pt x="3876" y="408"/>
                  </a:lnTo>
                  <a:lnTo>
                    <a:pt x="3876" y="402"/>
                  </a:lnTo>
                  <a:lnTo>
                    <a:pt x="3882" y="396"/>
                  </a:lnTo>
                  <a:lnTo>
                    <a:pt x="3882" y="384"/>
                  </a:lnTo>
                  <a:lnTo>
                    <a:pt x="3882" y="384"/>
                  </a:lnTo>
                  <a:lnTo>
                    <a:pt x="3882" y="378"/>
                  </a:lnTo>
                  <a:lnTo>
                    <a:pt x="3882" y="372"/>
                  </a:lnTo>
                  <a:lnTo>
                    <a:pt x="3882" y="366"/>
                  </a:lnTo>
                  <a:lnTo>
                    <a:pt x="3888" y="360"/>
                  </a:lnTo>
                  <a:lnTo>
                    <a:pt x="3888" y="360"/>
                  </a:lnTo>
                  <a:lnTo>
                    <a:pt x="3888" y="360"/>
                  </a:lnTo>
                  <a:lnTo>
                    <a:pt x="3888" y="360"/>
                  </a:lnTo>
                  <a:lnTo>
                    <a:pt x="3888" y="360"/>
                  </a:lnTo>
                  <a:lnTo>
                    <a:pt x="3888" y="366"/>
                  </a:lnTo>
                  <a:lnTo>
                    <a:pt x="3888" y="372"/>
                  </a:lnTo>
                  <a:lnTo>
                    <a:pt x="3894" y="372"/>
                  </a:lnTo>
                  <a:lnTo>
                    <a:pt x="3894" y="378"/>
                  </a:lnTo>
                  <a:lnTo>
                    <a:pt x="3894" y="384"/>
                  </a:lnTo>
                  <a:lnTo>
                    <a:pt x="3894" y="390"/>
                  </a:lnTo>
                  <a:lnTo>
                    <a:pt x="3894" y="390"/>
                  </a:lnTo>
                  <a:lnTo>
                    <a:pt x="3900" y="396"/>
                  </a:lnTo>
                  <a:lnTo>
                    <a:pt x="3900" y="396"/>
                  </a:lnTo>
                  <a:lnTo>
                    <a:pt x="3900" y="402"/>
                  </a:lnTo>
                  <a:lnTo>
                    <a:pt x="3900" y="408"/>
                  </a:lnTo>
                  <a:lnTo>
                    <a:pt x="3900" y="408"/>
                  </a:lnTo>
                  <a:lnTo>
                    <a:pt x="3900" y="414"/>
                  </a:lnTo>
                  <a:lnTo>
                    <a:pt x="3900" y="414"/>
                  </a:lnTo>
                  <a:lnTo>
                    <a:pt x="3906" y="420"/>
                  </a:lnTo>
                  <a:lnTo>
                    <a:pt x="3906" y="426"/>
                  </a:lnTo>
                  <a:lnTo>
                    <a:pt x="3906" y="426"/>
                  </a:lnTo>
                  <a:lnTo>
                    <a:pt x="3906" y="432"/>
                  </a:lnTo>
                  <a:lnTo>
                    <a:pt x="3906" y="432"/>
                  </a:lnTo>
                  <a:lnTo>
                    <a:pt x="3906" y="438"/>
                  </a:lnTo>
                  <a:lnTo>
                    <a:pt x="3912" y="438"/>
                  </a:lnTo>
                  <a:lnTo>
                    <a:pt x="3912" y="444"/>
                  </a:lnTo>
                  <a:lnTo>
                    <a:pt x="3912" y="450"/>
                  </a:lnTo>
                  <a:lnTo>
                    <a:pt x="3912" y="450"/>
                  </a:lnTo>
                  <a:lnTo>
                    <a:pt x="3912" y="456"/>
                  </a:lnTo>
                  <a:lnTo>
                    <a:pt x="3912" y="456"/>
                  </a:lnTo>
                  <a:lnTo>
                    <a:pt x="3912" y="462"/>
                  </a:lnTo>
                  <a:lnTo>
                    <a:pt x="3918" y="462"/>
                  </a:lnTo>
                  <a:lnTo>
                    <a:pt x="3918" y="468"/>
                  </a:lnTo>
                  <a:lnTo>
                    <a:pt x="3918" y="468"/>
                  </a:lnTo>
                  <a:lnTo>
                    <a:pt x="3918" y="474"/>
                  </a:lnTo>
                  <a:lnTo>
                    <a:pt x="3918" y="474"/>
                  </a:lnTo>
                  <a:lnTo>
                    <a:pt x="3918" y="480"/>
                  </a:lnTo>
                  <a:lnTo>
                    <a:pt x="3924" y="480"/>
                  </a:lnTo>
                  <a:lnTo>
                    <a:pt x="3924" y="486"/>
                  </a:lnTo>
                  <a:lnTo>
                    <a:pt x="3924" y="486"/>
                  </a:lnTo>
                  <a:lnTo>
                    <a:pt x="3924" y="492"/>
                  </a:lnTo>
                  <a:lnTo>
                    <a:pt x="3924" y="492"/>
                  </a:lnTo>
                  <a:lnTo>
                    <a:pt x="3924" y="498"/>
                  </a:lnTo>
                  <a:lnTo>
                    <a:pt x="3924" y="498"/>
                  </a:lnTo>
                  <a:lnTo>
                    <a:pt x="3930" y="504"/>
                  </a:lnTo>
                  <a:lnTo>
                    <a:pt x="3930" y="504"/>
                  </a:lnTo>
                  <a:lnTo>
                    <a:pt x="3930" y="510"/>
                  </a:lnTo>
                  <a:lnTo>
                    <a:pt x="3930" y="510"/>
                  </a:lnTo>
                  <a:lnTo>
                    <a:pt x="3930" y="516"/>
                  </a:lnTo>
                  <a:lnTo>
                    <a:pt x="3930" y="516"/>
                  </a:lnTo>
                  <a:lnTo>
                    <a:pt x="3936" y="522"/>
                  </a:lnTo>
                  <a:lnTo>
                    <a:pt x="3936" y="522"/>
                  </a:lnTo>
                  <a:lnTo>
                    <a:pt x="3936" y="528"/>
                  </a:lnTo>
                  <a:lnTo>
                    <a:pt x="3936" y="528"/>
                  </a:lnTo>
                  <a:lnTo>
                    <a:pt x="3936" y="528"/>
                  </a:lnTo>
                  <a:lnTo>
                    <a:pt x="3936" y="534"/>
                  </a:lnTo>
                  <a:lnTo>
                    <a:pt x="3936" y="534"/>
                  </a:lnTo>
                  <a:lnTo>
                    <a:pt x="3942" y="540"/>
                  </a:lnTo>
                  <a:lnTo>
                    <a:pt x="3942" y="540"/>
                  </a:lnTo>
                  <a:lnTo>
                    <a:pt x="3942" y="546"/>
                  </a:lnTo>
                  <a:lnTo>
                    <a:pt x="3942" y="546"/>
                  </a:lnTo>
                  <a:lnTo>
                    <a:pt x="3942" y="546"/>
                  </a:lnTo>
                  <a:lnTo>
                    <a:pt x="3948" y="552"/>
                  </a:lnTo>
                  <a:lnTo>
                    <a:pt x="3948" y="552"/>
                  </a:lnTo>
                  <a:lnTo>
                    <a:pt x="3948" y="558"/>
                  </a:lnTo>
                  <a:lnTo>
                    <a:pt x="3948" y="558"/>
                  </a:lnTo>
                  <a:lnTo>
                    <a:pt x="3948" y="558"/>
                  </a:lnTo>
                  <a:lnTo>
                    <a:pt x="3948" y="564"/>
                  </a:lnTo>
                  <a:lnTo>
                    <a:pt x="3948" y="570"/>
                  </a:lnTo>
                  <a:lnTo>
                    <a:pt x="3954" y="570"/>
                  </a:lnTo>
                  <a:lnTo>
                    <a:pt x="3954" y="570"/>
                  </a:lnTo>
                  <a:lnTo>
                    <a:pt x="3954" y="576"/>
                  </a:lnTo>
                  <a:lnTo>
                    <a:pt x="3954" y="576"/>
                  </a:lnTo>
                  <a:lnTo>
                    <a:pt x="3954" y="576"/>
                  </a:lnTo>
                  <a:lnTo>
                    <a:pt x="3954" y="582"/>
                  </a:lnTo>
                  <a:lnTo>
                    <a:pt x="3960" y="582"/>
                  </a:lnTo>
                  <a:lnTo>
                    <a:pt x="3960" y="582"/>
                  </a:lnTo>
                  <a:lnTo>
                    <a:pt x="3960" y="582"/>
                  </a:lnTo>
                  <a:lnTo>
                    <a:pt x="3960" y="588"/>
                  </a:lnTo>
                  <a:lnTo>
                    <a:pt x="3960" y="588"/>
                  </a:lnTo>
                  <a:lnTo>
                    <a:pt x="3960" y="588"/>
                  </a:lnTo>
                  <a:lnTo>
                    <a:pt x="3960" y="588"/>
                  </a:lnTo>
                  <a:lnTo>
                    <a:pt x="3966" y="588"/>
                  </a:lnTo>
                  <a:lnTo>
                    <a:pt x="3966" y="588"/>
                  </a:lnTo>
                  <a:lnTo>
                    <a:pt x="3966" y="588"/>
                  </a:lnTo>
                  <a:lnTo>
                    <a:pt x="3966" y="588"/>
                  </a:lnTo>
                  <a:lnTo>
                    <a:pt x="3966" y="588"/>
                  </a:lnTo>
                  <a:lnTo>
                    <a:pt x="3966" y="588"/>
                  </a:lnTo>
                  <a:lnTo>
                    <a:pt x="3972" y="588"/>
                  </a:lnTo>
                  <a:lnTo>
                    <a:pt x="3972" y="594"/>
                  </a:lnTo>
                  <a:lnTo>
                    <a:pt x="3972" y="594"/>
                  </a:lnTo>
                  <a:lnTo>
                    <a:pt x="3972" y="594"/>
                  </a:lnTo>
                  <a:lnTo>
                    <a:pt x="3972" y="594"/>
                  </a:lnTo>
                  <a:lnTo>
                    <a:pt x="3972" y="594"/>
                  </a:lnTo>
                  <a:lnTo>
                    <a:pt x="3972" y="594"/>
                  </a:lnTo>
                  <a:lnTo>
                    <a:pt x="3978" y="594"/>
                  </a:lnTo>
                  <a:lnTo>
                    <a:pt x="3978" y="594"/>
                  </a:lnTo>
                  <a:lnTo>
                    <a:pt x="3978" y="594"/>
                  </a:lnTo>
                  <a:lnTo>
                    <a:pt x="3978" y="594"/>
                  </a:lnTo>
                  <a:lnTo>
                    <a:pt x="3978" y="594"/>
                  </a:lnTo>
                  <a:lnTo>
                    <a:pt x="3978" y="594"/>
                  </a:lnTo>
                  <a:lnTo>
                    <a:pt x="3984" y="600"/>
                  </a:lnTo>
                  <a:lnTo>
                    <a:pt x="3984" y="600"/>
                  </a:lnTo>
                  <a:lnTo>
                    <a:pt x="3984" y="600"/>
                  </a:lnTo>
                  <a:lnTo>
                    <a:pt x="3984" y="600"/>
                  </a:lnTo>
                  <a:lnTo>
                    <a:pt x="3984" y="600"/>
                  </a:lnTo>
                  <a:lnTo>
                    <a:pt x="3984" y="600"/>
                  </a:lnTo>
                  <a:lnTo>
                    <a:pt x="3990" y="600"/>
                  </a:lnTo>
                  <a:lnTo>
                    <a:pt x="3990" y="600"/>
                  </a:lnTo>
                  <a:lnTo>
                    <a:pt x="3990" y="600"/>
                  </a:lnTo>
                  <a:lnTo>
                    <a:pt x="3990" y="600"/>
                  </a:lnTo>
                  <a:lnTo>
                    <a:pt x="3990" y="600"/>
                  </a:lnTo>
                  <a:lnTo>
                    <a:pt x="3990" y="600"/>
                  </a:lnTo>
                  <a:lnTo>
                    <a:pt x="3990" y="600"/>
                  </a:lnTo>
                  <a:lnTo>
                    <a:pt x="3996" y="600"/>
                  </a:lnTo>
                  <a:lnTo>
                    <a:pt x="3996" y="606"/>
                  </a:lnTo>
                  <a:lnTo>
                    <a:pt x="3996" y="606"/>
                  </a:lnTo>
                  <a:lnTo>
                    <a:pt x="3996" y="606"/>
                  </a:lnTo>
                  <a:lnTo>
                    <a:pt x="3996" y="606"/>
                  </a:lnTo>
                  <a:lnTo>
                    <a:pt x="3996" y="606"/>
                  </a:lnTo>
                  <a:lnTo>
                    <a:pt x="4002" y="606"/>
                  </a:lnTo>
                  <a:lnTo>
                    <a:pt x="4002" y="606"/>
                  </a:lnTo>
                  <a:lnTo>
                    <a:pt x="4002" y="606"/>
                  </a:lnTo>
                  <a:lnTo>
                    <a:pt x="4002" y="606"/>
                  </a:lnTo>
                  <a:lnTo>
                    <a:pt x="4002" y="606"/>
                  </a:lnTo>
                  <a:lnTo>
                    <a:pt x="4002" y="606"/>
                  </a:lnTo>
                  <a:lnTo>
                    <a:pt x="4002" y="606"/>
                  </a:lnTo>
                  <a:lnTo>
                    <a:pt x="4008" y="606"/>
                  </a:lnTo>
                  <a:lnTo>
                    <a:pt x="4008" y="606"/>
                  </a:lnTo>
                  <a:lnTo>
                    <a:pt x="4008" y="606"/>
                  </a:lnTo>
                  <a:lnTo>
                    <a:pt x="4008" y="606"/>
                  </a:lnTo>
                  <a:lnTo>
                    <a:pt x="4008" y="612"/>
                  </a:lnTo>
                  <a:lnTo>
                    <a:pt x="4008" y="612"/>
                  </a:lnTo>
                  <a:lnTo>
                    <a:pt x="4014" y="612"/>
                  </a:lnTo>
                  <a:lnTo>
                    <a:pt x="4014" y="612"/>
                  </a:lnTo>
                  <a:lnTo>
                    <a:pt x="4014" y="612"/>
                  </a:lnTo>
                  <a:lnTo>
                    <a:pt x="4014" y="612"/>
                  </a:lnTo>
                  <a:lnTo>
                    <a:pt x="4014" y="612"/>
                  </a:lnTo>
                  <a:lnTo>
                    <a:pt x="4014" y="612"/>
                  </a:lnTo>
                  <a:lnTo>
                    <a:pt x="4014" y="612"/>
                  </a:lnTo>
                  <a:lnTo>
                    <a:pt x="4020" y="612"/>
                  </a:lnTo>
                  <a:lnTo>
                    <a:pt x="4020" y="612"/>
                  </a:lnTo>
                  <a:lnTo>
                    <a:pt x="4020" y="612"/>
                  </a:lnTo>
                  <a:lnTo>
                    <a:pt x="4020" y="612"/>
                  </a:lnTo>
                  <a:lnTo>
                    <a:pt x="4020" y="612"/>
                  </a:lnTo>
                  <a:lnTo>
                    <a:pt x="4026" y="612"/>
                  </a:lnTo>
                  <a:lnTo>
                    <a:pt x="4026" y="612"/>
                  </a:lnTo>
                  <a:lnTo>
                    <a:pt x="4026" y="612"/>
                  </a:lnTo>
                  <a:lnTo>
                    <a:pt x="4026" y="612"/>
                  </a:lnTo>
                  <a:lnTo>
                    <a:pt x="4026" y="612"/>
                  </a:lnTo>
                  <a:lnTo>
                    <a:pt x="4026" y="612"/>
                  </a:lnTo>
                  <a:lnTo>
                    <a:pt x="4032" y="612"/>
                  </a:lnTo>
                  <a:lnTo>
                    <a:pt x="4032" y="618"/>
                  </a:lnTo>
                  <a:lnTo>
                    <a:pt x="4032" y="618"/>
                  </a:lnTo>
                  <a:lnTo>
                    <a:pt x="4032" y="618"/>
                  </a:lnTo>
                  <a:lnTo>
                    <a:pt x="4032" y="618"/>
                  </a:lnTo>
                  <a:lnTo>
                    <a:pt x="4032" y="618"/>
                  </a:lnTo>
                  <a:lnTo>
                    <a:pt x="4032" y="618"/>
                  </a:lnTo>
                  <a:lnTo>
                    <a:pt x="4038" y="618"/>
                  </a:lnTo>
                  <a:lnTo>
                    <a:pt x="4038" y="618"/>
                  </a:lnTo>
                  <a:lnTo>
                    <a:pt x="4038" y="618"/>
                  </a:lnTo>
                  <a:lnTo>
                    <a:pt x="4038" y="618"/>
                  </a:lnTo>
                  <a:lnTo>
                    <a:pt x="4038" y="618"/>
                  </a:lnTo>
                  <a:lnTo>
                    <a:pt x="4038" y="618"/>
                  </a:lnTo>
                  <a:lnTo>
                    <a:pt x="4044" y="618"/>
                  </a:lnTo>
                  <a:lnTo>
                    <a:pt x="4044" y="618"/>
                  </a:lnTo>
                  <a:lnTo>
                    <a:pt x="4044" y="618"/>
                  </a:lnTo>
                  <a:lnTo>
                    <a:pt x="4044" y="618"/>
                  </a:lnTo>
                  <a:lnTo>
                    <a:pt x="4044" y="618"/>
                  </a:lnTo>
                  <a:lnTo>
                    <a:pt x="4044" y="618"/>
                  </a:lnTo>
                  <a:lnTo>
                    <a:pt x="4044" y="618"/>
                  </a:lnTo>
                  <a:lnTo>
                    <a:pt x="4050" y="618"/>
                  </a:lnTo>
                  <a:lnTo>
                    <a:pt x="4050" y="618"/>
                  </a:lnTo>
                  <a:lnTo>
                    <a:pt x="4050" y="618"/>
                  </a:lnTo>
                  <a:lnTo>
                    <a:pt x="4050" y="618"/>
                  </a:lnTo>
                  <a:lnTo>
                    <a:pt x="4050" y="618"/>
                  </a:lnTo>
                  <a:lnTo>
                    <a:pt x="4050" y="618"/>
                  </a:lnTo>
                  <a:lnTo>
                    <a:pt x="4056" y="618"/>
                  </a:lnTo>
                  <a:lnTo>
                    <a:pt x="4056" y="618"/>
                  </a:lnTo>
                  <a:lnTo>
                    <a:pt x="4056" y="618"/>
                  </a:lnTo>
                  <a:lnTo>
                    <a:pt x="4056" y="618"/>
                  </a:lnTo>
                  <a:lnTo>
                    <a:pt x="4056" y="618"/>
                  </a:lnTo>
                  <a:lnTo>
                    <a:pt x="4056" y="618"/>
                  </a:lnTo>
                  <a:lnTo>
                    <a:pt x="4056" y="618"/>
                  </a:lnTo>
                  <a:lnTo>
                    <a:pt x="4062" y="618"/>
                  </a:lnTo>
                  <a:lnTo>
                    <a:pt x="4062" y="618"/>
                  </a:lnTo>
                  <a:lnTo>
                    <a:pt x="4062" y="618"/>
                  </a:lnTo>
                  <a:lnTo>
                    <a:pt x="4062" y="618"/>
                  </a:lnTo>
                  <a:lnTo>
                    <a:pt x="4062" y="618"/>
                  </a:lnTo>
                  <a:lnTo>
                    <a:pt x="4062" y="618"/>
                  </a:lnTo>
                  <a:lnTo>
                    <a:pt x="4068" y="618"/>
                  </a:lnTo>
                  <a:lnTo>
                    <a:pt x="4068" y="618"/>
                  </a:lnTo>
                  <a:lnTo>
                    <a:pt x="4068" y="618"/>
                  </a:lnTo>
                  <a:lnTo>
                    <a:pt x="4068" y="618"/>
                  </a:lnTo>
                  <a:lnTo>
                    <a:pt x="4068" y="618"/>
                  </a:lnTo>
                  <a:lnTo>
                    <a:pt x="4068" y="618"/>
                  </a:lnTo>
                  <a:lnTo>
                    <a:pt x="4074" y="618"/>
                  </a:lnTo>
                  <a:lnTo>
                    <a:pt x="4074" y="618"/>
                  </a:lnTo>
                  <a:lnTo>
                    <a:pt x="4074" y="618"/>
                  </a:lnTo>
                  <a:lnTo>
                    <a:pt x="4074" y="618"/>
                  </a:lnTo>
                  <a:lnTo>
                    <a:pt x="4074" y="618"/>
                  </a:lnTo>
                  <a:lnTo>
                    <a:pt x="4074" y="618"/>
                  </a:lnTo>
                  <a:lnTo>
                    <a:pt x="4074" y="618"/>
                  </a:lnTo>
                  <a:lnTo>
                    <a:pt x="4080" y="618"/>
                  </a:lnTo>
                  <a:lnTo>
                    <a:pt x="4080" y="618"/>
                  </a:lnTo>
                  <a:lnTo>
                    <a:pt x="4080" y="618"/>
                  </a:lnTo>
                  <a:lnTo>
                    <a:pt x="4080" y="618"/>
                  </a:lnTo>
                  <a:lnTo>
                    <a:pt x="4080" y="618"/>
                  </a:lnTo>
                  <a:lnTo>
                    <a:pt x="4080" y="618"/>
                  </a:lnTo>
                  <a:lnTo>
                    <a:pt x="4086" y="618"/>
                  </a:lnTo>
                  <a:lnTo>
                    <a:pt x="4086" y="618"/>
                  </a:lnTo>
                  <a:lnTo>
                    <a:pt x="4086" y="618"/>
                  </a:lnTo>
                  <a:lnTo>
                    <a:pt x="4086" y="618"/>
                  </a:lnTo>
                  <a:lnTo>
                    <a:pt x="4086" y="618"/>
                  </a:lnTo>
                  <a:lnTo>
                    <a:pt x="4086" y="618"/>
                  </a:lnTo>
                  <a:lnTo>
                    <a:pt x="4086" y="618"/>
                  </a:lnTo>
                  <a:lnTo>
                    <a:pt x="4092" y="618"/>
                  </a:lnTo>
                  <a:lnTo>
                    <a:pt x="4092" y="618"/>
                  </a:lnTo>
                  <a:lnTo>
                    <a:pt x="4092" y="618"/>
                  </a:lnTo>
                  <a:lnTo>
                    <a:pt x="4092" y="618"/>
                  </a:lnTo>
                  <a:lnTo>
                    <a:pt x="4092" y="618"/>
                  </a:lnTo>
                  <a:lnTo>
                    <a:pt x="4092" y="618"/>
                  </a:lnTo>
                  <a:lnTo>
                    <a:pt x="4098" y="618"/>
                  </a:lnTo>
                  <a:lnTo>
                    <a:pt x="4098" y="618"/>
                  </a:lnTo>
                  <a:lnTo>
                    <a:pt x="4098" y="618"/>
                  </a:lnTo>
                  <a:lnTo>
                    <a:pt x="4098" y="618"/>
                  </a:lnTo>
                  <a:lnTo>
                    <a:pt x="4098" y="618"/>
                  </a:lnTo>
                  <a:lnTo>
                    <a:pt x="4098" y="618"/>
                  </a:lnTo>
                  <a:lnTo>
                    <a:pt x="4098" y="618"/>
                  </a:lnTo>
                  <a:lnTo>
                    <a:pt x="4104" y="618"/>
                  </a:lnTo>
                  <a:lnTo>
                    <a:pt x="4104" y="618"/>
                  </a:lnTo>
                  <a:lnTo>
                    <a:pt x="4104" y="618"/>
                  </a:lnTo>
                  <a:lnTo>
                    <a:pt x="4104" y="618"/>
                  </a:lnTo>
                  <a:lnTo>
                    <a:pt x="4104" y="618"/>
                  </a:lnTo>
                  <a:lnTo>
                    <a:pt x="4104" y="618"/>
                  </a:lnTo>
                  <a:lnTo>
                    <a:pt x="4110" y="618"/>
                  </a:lnTo>
                  <a:lnTo>
                    <a:pt x="4110" y="618"/>
                  </a:lnTo>
                  <a:lnTo>
                    <a:pt x="4110" y="618"/>
                  </a:lnTo>
                  <a:lnTo>
                    <a:pt x="4110" y="618"/>
                  </a:lnTo>
                  <a:lnTo>
                    <a:pt x="4110" y="618"/>
                  </a:lnTo>
                  <a:lnTo>
                    <a:pt x="4110" y="618"/>
                  </a:lnTo>
                  <a:lnTo>
                    <a:pt x="4116" y="618"/>
                  </a:lnTo>
                  <a:lnTo>
                    <a:pt x="4116" y="618"/>
                  </a:lnTo>
                  <a:lnTo>
                    <a:pt x="4116" y="618"/>
                  </a:lnTo>
                  <a:lnTo>
                    <a:pt x="4116" y="618"/>
                  </a:lnTo>
                  <a:lnTo>
                    <a:pt x="4116" y="618"/>
                  </a:lnTo>
                  <a:lnTo>
                    <a:pt x="4116" y="618"/>
                  </a:lnTo>
                  <a:lnTo>
                    <a:pt x="4116" y="618"/>
                  </a:lnTo>
                  <a:lnTo>
                    <a:pt x="4122" y="618"/>
                  </a:lnTo>
                  <a:lnTo>
                    <a:pt x="4122" y="618"/>
                  </a:lnTo>
                  <a:lnTo>
                    <a:pt x="4122" y="618"/>
                  </a:lnTo>
                  <a:lnTo>
                    <a:pt x="4122" y="618"/>
                  </a:lnTo>
                  <a:lnTo>
                    <a:pt x="4122" y="618"/>
                  </a:lnTo>
                  <a:lnTo>
                    <a:pt x="4122" y="618"/>
                  </a:lnTo>
                  <a:lnTo>
                    <a:pt x="4128" y="618"/>
                  </a:lnTo>
                  <a:lnTo>
                    <a:pt x="4128" y="618"/>
                  </a:lnTo>
                  <a:lnTo>
                    <a:pt x="4128" y="618"/>
                  </a:lnTo>
                  <a:lnTo>
                    <a:pt x="4128" y="618"/>
                  </a:lnTo>
                  <a:lnTo>
                    <a:pt x="4128" y="612"/>
                  </a:lnTo>
                  <a:lnTo>
                    <a:pt x="4128" y="612"/>
                  </a:lnTo>
                  <a:lnTo>
                    <a:pt x="4128" y="612"/>
                  </a:lnTo>
                  <a:lnTo>
                    <a:pt x="4134" y="612"/>
                  </a:lnTo>
                  <a:lnTo>
                    <a:pt x="4134" y="612"/>
                  </a:lnTo>
                  <a:lnTo>
                    <a:pt x="4134" y="612"/>
                  </a:lnTo>
                  <a:lnTo>
                    <a:pt x="4134" y="612"/>
                  </a:lnTo>
                  <a:lnTo>
                    <a:pt x="4134" y="612"/>
                  </a:lnTo>
                  <a:lnTo>
                    <a:pt x="4134" y="612"/>
                  </a:lnTo>
                  <a:lnTo>
                    <a:pt x="4140" y="612"/>
                  </a:lnTo>
                  <a:lnTo>
                    <a:pt x="4140" y="612"/>
                  </a:lnTo>
                  <a:lnTo>
                    <a:pt x="4140" y="612"/>
                  </a:lnTo>
                  <a:lnTo>
                    <a:pt x="4140" y="612"/>
                  </a:lnTo>
                  <a:lnTo>
                    <a:pt x="4140" y="612"/>
                  </a:lnTo>
                  <a:lnTo>
                    <a:pt x="4140" y="612"/>
                  </a:lnTo>
                  <a:lnTo>
                    <a:pt x="4146" y="612"/>
                  </a:lnTo>
                  <a:lnTo>
                    <a:pt x="4146" y="612"/>
                  </a:lnTo>
                  <a:lnTo>
                    <a:pt x="4146" y="612"/>
                  </a:lnTo>
                  <a:lnTo>
                    <a:pt x="4146" y="612"/>
                  </a:lnTo>
                  <a:lnTo>
                    <a:pt x="4146" y="612"/>
                  </a:lnTo>
                  <a:lnTo>
                    <a:pt x="4146" y="612"/>
                  </a:lnTo>
                  <a:lnTo>
                    <a:pt x="4146" y="606"/>
                  </a:lnTo>
                  <a:lnTo>
                    <a:pt x="4152" y="606"/>
                  </a:lnTo>
                  <a:lnTo>
                    <a:pt x="4152" y="606"/>
                  </a:lnTo>
                  <a:lnTo>
                    <a:pt x="4152" y="606"/>
                  </a:lnTo>
                  <a:lnTo>
                    <a:pt x="4152" y="606"/>
                  </a:lnTo>
                  <a:lnTo>
                    <a:pt x="4152" y="606"/>
                  </a:lnTo>
                  <a:lnTo>
                    <a:pt x="4152" y="606"/>
                  </a:lnTo>
                  <a:lnTo>
                    <a:pt x="4158" y="606"/>
                  </a:lnTo>
                  <a:lnTo>
                    <a:pt x="4158" y="606"/>
                  </a:lnTo>
                  <a:lnTo>
                    <a:pt x="4158" y="606"/>
                  </a:lnTo>
                  <a:lnTo>
                    <a:pt x="4158" y="606"/>
                  </a:lnTo>
                  <a:lnTo>
                    <a:pt x="4158" y="606"/>
                  </a:lnTo>
                  <a:lnTo>
                    <a:pt x="4158" y="606"/>
                  </a:lnTo>
                  <a:lnTo>
                    <a:pt x="4158" y="606"/>
                  </a:lnTo>
                  <a:lnTo>
                    <a:pt x="4164" y="606"/>
                  </a:lnTo>
                  <a:lnTo>
                    <a:pt x="4164" y="606"/>
                  </a:lnTo>
                  <a:lnTo>
                    <a:pt x="4164" y="600"/>
                  </a:lnTo>
                  <a:lnTo>
                    <a:pt x="4164" y="600"/>
                  </a:lnTo>
                  <a:lnTo>
                    <a:pt x="4164" y="600"/>
                  </a:lnTo>
                  <a:lnTo>
                    <a:pt x="4170" y="600"/>
                  </a:lnTo>
                  <a:lnTo>
                    <a:pt x="4170" y="600"/>
                  </a:lnTo>
                  <a:lnTo>
                    <a:pt x="4170" y="600"/>
                  </a:lnTo>
                  <a:lnTo>
                    <a:pt x="4170" y="600"/>
                  </a:lnTo>
                  <a:lnTo>
                    <a:pt x="4170" y="600"/>
                  </a:lnTo>
                  <a:lnTo>
                    <a:pt x="4170" y="600"/>
                  </a:lnTo>
                  <a:lnTo>
                    <a:pt x="4176" y="600"/>
                  </a:lnTo>
                  <a:lnTo>
                    <a:pt x="4176" y="600"/>
                  </a:lnTo>
                  <a:lnTo>
                    <a:pt x="4176" y="600"/>
                  </a:lnTo>
                  <a:lnTo>
                    <a:pt x="4176" y="600"/>
                  </a:lnTo>
                  <a:lnTo>
                    <a:pt x="4176" y="600"/>
                  </a:lnTo>
                  <a:lnTo>
                    <a:pt x="4176" y="594"/>
                  </a:lnTo>
                  <a:lnTo>
                    <a:pt x="4176" y="594"/>
                  </a:lnTo>
                  <a:lnTo>
                    <a:pt x="4182" y="594"/>
                  </a:lnTo>
                  <a:lnTo>
                    <a:pt x="4182" y="594"/>
                  </a:lnTo>
                  <a:lnTo>
                    <a:pt x="4182" y="594"/>
                  </a:lnTo>
                  <a:lnTo>
                    <a:pt x="4182" y="594"/>
                  </a:lnTo>
                  <a:lnTo>
                    <a:pt x="4182" y="594"/>
                  </a:lnTo>
                  <a:lnTo>
                    <a:pt x="4182" y="594"/>
                  </a:lnTo>
                  <a:lnTo>
                    <a:pt x="4188" y="594"/>
                  </a:lnTo>
                  <a:lnTo>
                    <a:pt x="4188" y="594"/>
                  </a:lnTo>
                  <a:lnTo>
                    <a:pt x="4188" y="594"/>
                  </a:lnTo>
                  <a:lnTo>
                    <a:pt x="4188" y="594"/>
                  </a:lnTo>
                  <a:lnTo>
                    <a:pt x="4188" y="588"/>
                  </a:lnTo>
                  <a:lnTo>
                    <a:pt x="4188" y="588"/>
                  </a:lnTo>
                  <a:lnTo>
                    <a:pt x="4188" y="588"/>
                  </a:lnTo>
                  <a:lnTo>
                    <a:pt x="4194" y="588"/>
                  </a:lnTo>
                  <a:lnTo>
                    <a:pt x="4194" y="588"/>
                  </a:lnTo>
                  <a:lnTo>
                    <a:pt x="4194" y="588"/>
                  </a:lnTo>
                  <a:lnTo>
                    <a:pt x="4194" y="588"/>
                  </a:lnTo>
                  <a:lnTo>
                    <a:pt x="4194" y="588"/>
                  </a:lnTo>
                  <a:lnTo>
                    <a:pt x="4194" y="588"/>
                  </a:lnTo>
                  <a:lnTo>
                    <a:pt x="4194" y="588"/>
                  </a:lnTo>
                  <a:lnTo>
                    <a:pt x="4200" y="588"/>
                  </a:lnTo>
                  <a:lnTo>
                    <a:pt x="4200" y="594"/>
                  </a:lnTo>
                  <a:lnTo>
                    <a:pt x="4200" y="594"/>
                  </a:lnTo>
                  <a:lnTo>
                    <a:pt x="4200" y="594"/>
                  </a:lnTo>
                  <a:lnTo>
                    <a:pt x="4200" y="594"/>
                  </a:lnTo>
                  <a:lnTo>
                    <a:pt x="4200" y="594"/>
                  </a:lnTo>
                  <a:lnTo>
                    <a:pt x="4206" y="594"/>
                  </a:lnTo>
                  <a:lnTo>
                    <a:pt x="4206" y="600"/>
                  </a:lnTo>
                  <a:lnTo>
                    <a:pt x="4206" y="600"/>
                  </a:lnTo>
                  <a:lnTo>
                    <a:pt x="4206" y="600"/>
                  </a:lnTo>
                  <a:lnTo>
                    <a:pt x="4206" y="600"/>
                  </a:lnTo>
                  <a:lnTo>
                    <a:pt x="4206" y="600"/>
                  </a:lnTo>
                  <a:lnTo>
                    <a:pt x="4212" y="600"/>
                  </a:lnTo>
                  <a:lnTo>
                    <a:pt x="4212" y="600"/>
                  </a:lnTo>
                  <a:lnTo>
                    <a:pt x="4212" y="606"/>
                  </a:lnTo>
                  <a:lnTo>
                    <a:pt x="4212" y="606"/>
                  </a:lnTo>
                  <a:lnTo>
                    <a:pt x="4212" y="606"/>
                  </a:lnTo>
                  <a:lnTo>
                    <a:pt x="4212" y="606"/>
                  </a:lnTo>
                  <a:lnTo>
                    <a:pt x="4218" y="606"/>
                  </a:lnTo>
                  <a:lnTo>
                    <a:pt x="4218" y="606"/>
                  </a:lnTo>
                  <a:lnTo>
                    <a:pt x="4218" y="606"/>
                  </a:lnTo>
                  <a:lnTo>
                    <a:pt x="4218" y="606"/>
                  </a:lnTo>
                  <a:lnTo>
                    <a:pt x="4218" y="612"/>
                  </a:lnTo>
                  <a:lnTo>
                    <a:pt x="4218" y="612"/>
                  </a:lnTo>
                  <a:lnTo>
                    <a:pt x="4218" y="612"/>
                  </a:lnTo>
                  <a:lnTo>
                    <a:pt x="4224" y="612"/>
                  </a:lnTo>
                  <a:lnTo>
                    <a:pt x="4224" y="612"/>
                  </a:lnTo>
                  <a:lnTo>
                    <a:pt x="4224" y="612"/>
                  </a:lnTo>
                  <a:lnTo>
                    <a:pt x="4224" y="612"/>
                  </a:lnTo>
                  <a:lnTo>
                    <a:pt x="4224" y="612"/>
                  </a:lnTo>
                  <a:lnTo>
                    <a:pt x="4224" y="612"/>
                  </a:lnTo>
                  <a:lnTo>
                    <a:pt x="4230" y="618"/>
                  </a:lnTo>
                  <a:lnTo>
                    <a:pt x="4230" y="618"/>
                  </a:lnTo>
                  <a:lnTo>
                    <a:pt x="4230" y="618"/>
                  </a:lnTo>
                  <a:lnTo>
                    <a:pt x="4230" y="618"/>
                  </a:lnTo>
                  <a:lnTo>
                    <a:pt x="4230" y="618"/>
                  </a:lnTo>
                  <a:lnTo>
                    <a:pt x="4230" y="618"/>
                  </a:lnTo>
                  <a:lnTo>
                    <a:pt x="4230" y="618"/>
                  </a:lnTo>
                  <a:lnTo>
                    <a:pt x="4236" y="618"/>
                  </a:lnTo>
                  <a:lnTo>
                    <a:pt x="4236" y="618"/>
                  </a:lnTo>
                  <a:lnTo>
                    <a:pt x="4236" y="624"/>
                  </a:lnTo>
                  <a:lnTo>
                    <a:pt x="4236" y="624"/>
                  </a:lnTo>
                  <a:lnTo>
                    <a:pt x="4236" y="624"/>
                  </a:lnTo>
                  <a:lnTo>
                    <a:pt x="4236" y="624"/>
                  </a:lnTo>
                  <a:lnTo>
                    <a:pt x="4242" y="624"/>
                  </a:lnTo>
                  <a:lnTo>
                    <a:pt x="4242" y="624"/>
                  </a:lnTo>
                  <a:lnTo>
                    <a:pt x="4242" y="624"/>
                  </a:lnTo>
                  <a:lnTo>
                    <a:pt x="4242" y="624"/>
                  </a:lnTo>
                  <a:lnTo>
                    <a:pt x="4242" y="624"/>
                  </a:lnTo>
                  <a:lnTo>
                    <a:pt x="4242" y="624"/>
                  </a:lnTo>
                  <a:lnTo>
                    <a:pt x="4248" y="630"/>
                  </a:lnTo>
                  <a:lnTo>
                    <a:pt x="4248" y="630"/>
                  </a:lnTo>
                  <a:lnTo>
                    <a:pt x="4248" y="630"/>
                  </a:lnTo>
                  <a:lnTo>
                    <a:pt x="4248" y="630"/>
                  </a:lnTo>
                  <a:lnTo>
                    <a:pt x="4248" y="630"/>
                  </a:lnTo>
                  <a:lnTo>
                    <a:pt x="4248" y="630"/>
                  </a:lnTo>
                  <a:lnTo>
                    <a:pt x="4248" y="630"/>
                  </a:lnTo>
                  <a:lnTo>
                    <a:pt x="4254" y="630"/>
                  </a:lnTo>
                  <a:lnTo>
                    <a:pt x="4254" y="630"/>
                  </a:lnTo>
                  <a:lnTo>
                    <a:pt x="4254" y="630"/>
                  </a:lnTo>
                  <a:lnTo>
                    <a:pt x="4254" y="630"/>
                  </a:lnTo>
                  <a:lnTo>
                    <a:pt x="4254" y="630"/>
                  </a:lnTo>
                  <a:lnTo>
                    <a:pt x="4254" y="636"/>
                  </a:lnTo>
                  <a:lnTo>
                    <a:pt x="4260" y="636"/>
                  </a:lnTo>
                  <a:lnTo>
                    <a:pt x="4260" y="636"/>
                  </a:lnTo>
                  <a:lnTo>
                    <a:pt x="4260" y="636"/>
                  </a:lnTo>
                  <a:lnTo>
                    <a:pt x="4260" y="636"/>
                  </a:lnTo>
                  <a:lnTo>
                    <a:pt x="4260" y="636"/>
                  </a:lnTo>
                  <a:lnTo>
                    <a:pt x="4260" y="636"/>
                  </a:lnTo>
                  <a:lnTo>
                    <a:pt x="4260" y="636"/>
                  </a:lnTo>
                  <a:lnTo>
                    <a:pt x="4266" y="636"/>
                  </a:lnTo>
                  <a:lnTo>
                    <a:pt x="4266" y="636"/>
                  </a:lnTo>
                  <a:lnTo>
                    <a:pt x="4266" y="636"/>
                  </a:lnTo>
                  <a:lnTo>
                    <a:pt x="4266" y="636"/>
                  </a:lnTo>
                  <a:lnTo>
                    <a:pt x="4266" y="636"/>
                  </a:lnTo>
                  <a:lnTo>
                    <a:pt x="4266" y="636"/>
                  </a:lnTo>
                  <a:lnTo>
                    <a:pt x="4272" y="636"/>
                  </a:lnTo>
                  <a:lnTo>
                    <a:pt x="4272" y="642"/>
                  </a:lnTo>
                  <a:lnTo>
                    <a:pt x="4272" y="642"/>
                  </a:lnTo>
                  <a:lnTo>
                    <a:pt x="4272" y="642"/>
                  </a:lnTo>
                  <a:lnTo>
                    <a:pt x="4272" y="642"/>
                  </a:lnTo>
                  <a:lnTo>
                    <a:pt x="4272" y="642"/>
                  </a:lnTo>
                  <a:lnTo>
                    <a:pt x="4272" y="642"/>
                  </a:lnTo>
                  <a:lnTo>
                    <a:pt x="4278" y="642"/>
                  </a:lnTo>
                  <a:lnTo>
                    <a:pt x="4278" y="642"/>
                  </a:lnTo>
                  <a:lnTo>
                    <a:pt x="4278" y="642"/>
                  </a:lnTo>
                  <a:lnTo>
                    <a:pt x="4278" y="642"/>
                  </a:lnTo>
                  <a:lnTo>
                    <a:pt x="4278" y="642"/>
                  </a:lnTo>
                  <a:lnTo>
                    <a:pt x="4278" y="642"/>
                  </a:lnTo>
                  <a:lnTo>
                    <a:pt x="4284" y="642"/>
                  </a:lnTo>
                  <a:lnTo>
                    <a:pt x="4284" y="642"/>
                  </a:lnTo>
                  <a:lnTo>
                    <a:pt x="4284" y="642"/>
                  </a:lnTo>
                  <a:lnTo>
                    <a:pt x="4284" y="642"/>
                  </a:lnTo>
                  <a:lnTo>
                    <a:pt x="4284" y="642"/>
                  </a:lnTo>
                  <a:lnTo>
                    <a:pt x="4284" y="642"/>
                  </a:lnTo>
                  <a:lnTo>
                    <a:pt x="4290" y="642"/>
                  </a:lnTo>
                  <a:lnTo>
                    <a:pt x="4290" y="642"/>
                  </a:lnTo>
                  <a:lnTo>
                    <a:pt x="4290" y="642"/>
                  </a:lnTo>
                  <a:lnTo>
                    <a:pt x="4290" y="642"/>
                  </a:lnTo>
                  <a:lnTo>
                    <a:pt x="4290" y="648"/>
                  </a:lnTo>
                  <a:lnTo>
                    <a:pt x="4290" y="648"/>
                  </a:lnTo>
                  <a:lnTo>
                    <a:pt x="4290" y="648"/>
                  </a:lnTo>
                  <a:lnTo>
                    <a:pt x="4296" y="648"/>
                  </a:lnTo>
                  <a:lnTo>
                    <a:pt x="4296" y="648"/>
                  </a:lnTo>
                  <a:lnTo>
                    <a:pt x="4296" y="648"/>
                  </a:lnTo>
                  <a:lnTo>
                    <a:pt x="4296" y="648"/>
                  </a:lnTo>
                  <a:lnTo>
                    <a:pt x="4296" y="648"/>
                  </a:lnTo>
                  <a:lnTo>
                    <a:pt x="4296" y="648"/>
                  </a:lnTo>
                  <a:lnTo>
                    <a:pt x="4302" y="648"/>
                  </a:lnTo>
                  <a:lnTo>
                    <a:pt x="4302" y="648"/>
                  </a:lnTo>
                  <a:lnTo>
                    <a:pt x="4302" y="648"/>
                  </a:lnTo>
                  <a:lnTo>
                    <a:pt x="4302" y="648"/>
                  </a:lnTo>
                  <a:lnTo>
                    <a:pt x="4302" y="648"/>
                  </a:lnTo>
                  <a:lnTo>
                    <a:pt x="4302" y="648"/>
                  </a:lnTo>
                  <a:lnTo>
                    <a:pt x="4308" y="648"/>
                  </a:lnTo>
                  <a:lnTo>
                    <a:pt x="4308" y="648"/>
                  </a:lnTo>
                  <a:lnTo>
                    <a:pt x="4308" y="648"/>
                  </a:lnTo>
                  <a:lnTo>
                    <a:pt x="4308" y="648"/>
                  </a:lnTo>
                  <a:lnTo>
                    <a:pt x="4308" y="648"/>
                  </a:lnTo>
                  <a:lnTo>
                    <a:pt x="4308" y="648"/>
                  </a:lnTo>
                  <a:lnTo>
                    <a:pt x="4314" y="648"/>
                  </a:lnTo>
                  <a:lnTo>
                    <a:pt x="4314" y="648"/>
                  </a:lnTo>
                  <a:lnTo>
                    <a:pt x="4314" y="648"/>
                  </a:lnTo>
                  <a:lnTo>
                    <a:pt x="4314" y="648"/>
                  </a:lnTo>
                  <a:lnTo>
                    <a:pt x="4314" y="648"/>
                  </a:lnTo>
                  <a:lnTo>
                    <a:pt x="4314" y="648"/>
                  </a:lnTo>
                  <a:lnTo>
                    <a:pt x="4314" y="648"/>
                  </a:lnTo>
                  <a:lnTo>
                    <a:pt x="4320" y="648"/>
                  </a:lnTo>
                  <a:lnTo>
                    <a:pt x="4320" y="648"/>
                  </a:lnTo>
                  <a:lnTo>
                    <a:pt x="4320" y="648"/>
                  </a:lnTo>
                  <a:lnTo>
                    <a:pt x="4320" y="648"/>
                  </a:lnTo>
                  <a:lnTo>
                    <a:pt x="4320" y="648"/>
                  </a:lnTo>
                  <a:lnTo>
                    <a:pt x="4320" y="648"/>
                  </a:lnTo>
                  <a:lnTo>
                    <a:pt x="4326" y="648"/>
                  </a:lnTo>
                  <a:lnTo>
                    <a:pt x="4326" y="648"/>
                  </a:lnTo>
                  <a:lnTo>
                    <a:pt x="4326" y="648"/>
                  </a:lnTo>
                  <a:lnTo>
                    <a:pt x="4326" y="648"/>
                  </a:lnTo>
                  <a:lnTo>
                    <a:pt x="4326" y="648"/>
                  </a:lnTo>
                  <a:lnTo>
                    <a:pt x="4326" y="648"/>
                  </a:lnTo>
                  <a:lnTo>
                    <a:pt x="4326" y="648"/>
                  </a:lnTo>
                  <a:lnTo>
                    <a:pt x="4332" y="648"/>
                  </a:lnTo>
                  <a:lnTo>
                    <a:pt x="4332" y="648"/>
                  </a:lnTo>
                  <a:lnTo>
                    <a:pt x="4332" y="648"/>
                  </a:lnTo>
                  <a:lnTo>
                    <a:pt x="4332" y="648"/>
                  </a:lnTo>
                  <a:lnTo>
                    <a:pt x="4332" y="648"/>
                  </a:lnTo>
                  <a:lnTo>
                    <a:pt x="4332" y="648"/>
                  </a:lnTo>
                  <a:lnTo>
                    <a:pt x="4338" y="648"/>
                  </a:lnTo>
                  <a:lnTo>
                    <a:pt x="4338" y="648"/>
                  </a:lnTo>
                  <a:lnTo>
                    <a:pt x="4338" y="648"/>
                  </a:lnTo>
                  <a:lnTo>
                    <a:pt x="4338" y="648"/>
                  </a:lnTo>
                  <a:lnTo>
                    <a:pt x="4338" y="648"/>
                  </a:lnTo>
                  <a:lnTo>
                    <a:pt x="4338" y="648"/>
                  </a:lnTo>
                  <a:lnTo>
                    <a:pt x="4344" y="648"/>
                  </a:lnTo>
                  <a:lnTo>
                    <a:pt x="4344" y="648"/>
                  </a:lnTo>
                  <a:lnTo>
                    <a:pt x="4344" y="648"/>
                  </a:lnTo>
                  <a:lnTo>
                    <a:pt x="4344" y="648"/>
                  </a:lnTo>
                  <a:lnTo>
                    <a:pt x="4344" y="648"/>
                  </a:lnTo>
                  <a:lnTo>
                    <a:pt x="4344" y="648"/>
                  </a:lnTo>
                  <a:lnTo>
                    <a:pt x="4344" y="648"/>
                  </a:lnTo>
                  <a:lnTo>
                    <a:pt x="4350" y="642"/>
                  </a:lnTo>
                  <a:lnTo>
                    <a:pt x="4350" y="642"/>
                  </a:lnTo>
                  <a:lnTo>
                    <a:pt x="4350" y="642"/>
                  </a:lnTo>
                  <a:lnTo>
                    <a:pt x="4350" y="642"/>
                  </a:lnTo>
                  <a:lnTo>
                    <a:pt x="4350" y="642"/>
                  </a:lnTo>
                  <a:lnTo>
                    <a:pt x="4350" y="642"/>
                  </a:lnTo>
                  <a:lnTo>
                    <a:pt x="4356" y="642"/>
                  </a:lnTo>
                  <a:lnTo>
                    <a:pt x="4356" y="642"/>
                  </a:lnTo>
                  <a:lnTo>
                    <a:pt x="4356" y="642"/>
                  </a:lnTo>
                  <a:lnTo>
                    <a:pt x="4356" y="642"/>
                  </a:lnTo>
                  <a:lnTo>
                    <a:pt x="4356" y="642"/>
                  </a:lnTo>
                  <a:lnTo>
                    <a:pt x="4356" y="642"/>
                  </a:lnTo>
                  <a:lnTo>
                    <a:pt x="4362" y="642"/>
                  </a:lnTo>
                  <a:lnTo>
                    <a:pt x="4362" y="642"/>
                  </a:lnTo>
                  <a:lnTo>
                    <a:pt x="4362" y="642"/>
                  </a:lnTo>
                  <a:lnTo>
                    <a:pt x="4362" y="642"/>
                  </a:lnTo>
                  <a:lnTo>
                    <a:pt x="4362" y="642"/>
                  </a:lnTo>
                  <a:lnTo>
                    <a:pt x="4362" y="642"/>
                  </a:lnTo>
                  <a:lnTo>
                    <a:pt x="4362" y="642"/>
                  </a:lnTo>
                  <a:lnTo>
                    <a:pt x="4368" y="642"/>
                  </a:lnTo>
                  <a:lnTo>
                    <a:pt x="4368" y="642"/>
                  </a:lnTo>
                  <a:lnTo>
                    <a:pt x="4368" y="642"/>
                  </a:lnTo>
                  <a:lnTo>
                    <a:pt x="4368" y="636"/>
                  </a:lnTo>
                  <a:lnTo>
                    <a:pt x="4368" y="636"/>
                  </a:lnTo>
                  <a:lnTo>
                    <a:pt x="4368" y="636"/>
                  </a:lnTo>
                  <a:lnTo>
                    <a:pt x="4374" y="636"/>
                  </a:lnTo>
                  <a:lnTo>
                    <a:pt x="4374" y="636"/>
                  </a:lnTo>
                  <a:lnTo>
                    <a:pt x="4374" y="636"/>
                  </a:lnTo>
                  <a:lnTo>
                    <a:pt x="4374" y="636"/>
                  </a:lnTo>
                  <a:lnTo>
                    <a:pt x="4374" y="636"/>
                  </a:lnTo>
                  <a:lnTo>
                    <a:pt x="4374" y="636"/>
                  </a:lnTo>
                  <a:lnTo>
                    <a:pt x="4374" y="636"/>
                  </a:lnTo>
                  <a:lnTo>
                    <a:pt x="4380" y="636"/>
                  </a:lnTo>
                  <a:lnTo>
                    <a:pt x="4380" y="636"/>
                  </a:lnTo>
                  <a:lnTo>
                    <a:pt x="4380" y="636"/>
                  </a:lnTo>
                  <a:lnTo>
                    <a:pt x="4380" y="636"/>
                  </a:lnTo>
                  <a:lnTo>
                    <a:pt x="4380" y="630"/>
                  </a:lnTo>
                  <a:lnTo>
                    <a:pt x="4380" y="630"/>
                  </a:lnTo>
                  <a:lnTo>
                    <a:pt x="4386" y="630"/>
                  </a:lnTo>
                  <a:lnTo>
                    <a:pt x="4386" y="630"/>
                  </a:lnTo>
                  <a:lnTo>
                    <a:pt x="4386" y="630"/>
                  </a:lnTo>
                  <a:lnTo>
                    <a:pt x="4386" y="630"/>
                  </a:lnTo>
                  <a:lnTo>
                    <a:pt x="4386" y="630"/>
                  </a:lnTo>
                  <a:lnTo>
                    <a:pt x="4386" y="630"/>
                  </a:lnTo>
                  <a:lnTo>
                    <a:pt x="4392" y="630"/>
                  </a:lnTo>
                  <a:lnTo>
                    <a:pt x="4392" y="630"/>
                  </a:lnTo>
                  <a:lnTo>
                    <a:pt x="4392" y="630"/>
                  </a:lnTo>
                  <a:lnTo>
                    <a:pt x="4392" y="630"/>
                  </a:lnTo>
                  <a:lnTo>
                    <a:pt x="4392" y="624"/>
                  </a:lnTo>
                  <a:lnTo>
                    <a:pt x="4392" y="624"/>
                  </a:lnTo>
                  <a:lnTo>
                    <a:pt x="4392" y="624"/>
                  </a:lnTo>
                  <a:lnTo>
                    <a:pt x="4398" y="624"/>
                  </a:lnTo>
                  <a:lnTo>
                    <a:pt x="4398" y="624"/>
                  </a:lnTo>
                  <a:lnTo>
                    <a:pt x="4398" y="624"/>
                  </a:lnTo>
                  <a:lnTo>
                    <a:pt x="4398" y="624"/>
                  </a:lnTo>
                  <a:lnTo>
                    <a:pt x="4398" y="624"/>
                  </a:lnTo>
                  <a:lnTo>
                    <a:pt x="4398" y="624"/>
                  </a:lnTo>
                  <a:lnTo>
                    <a:pt x="4404" y="624"/>
                  </a:lnTo>
                  <a:lnTo>
                    <a:pt x="4404" y="618"/>
                  </a:lnTo>
                  <a:lnTo>
                    <a:pt x="4404" y="618"/>
                  </a:lnTo>
                  <a:lnTo>
                    <a:pt x="4404" y="618"/>
                  </a:lnTo>
                  <a:lnTo>
                    <a:pt x="4404" y="618"/>
                  </a:lnTo>
                  <a:lnTo>
                    <a:pt x="4404" y="618"/>
                  </a:lnTo>
                  <a:lnTo>
                    <a:pt x="4404" y="618"/>
                  </a:lnTo>
                  <a:lnTo>
                    <a:pt x="4410" y="618"/>
                  </a:lnTo>
                  <a:lnTo>
                    <a:pt x="4410" y="618"/>
                  </a:lnTo>
                  <a:lnTo>
                    <a:pt x="4410" y="618"/>
                  </a:lnTo>
                  <a:lnTo>
                    <a:pt x="4410" y="618"/>
                  </a:lnTo>
                  <a:lnTo>
                    <a:pt x="4410" y="612"/>
                  </a:lnTo>
                  <a:lnTo>
                    <a:pt x="4410" y="612"/>
                  </a:lnTo>
                  <a:lnTo>
                    <a:pt x="4416" y="612"/>
                  </a:lnTo>
                  <a:lnTo>
                    <a:pt x="4416" y="612"/>
                  </a:lnTo>
                  <a:lnTo>
                    <a:pt x="4416" y="612"/>
                  </a:lnTo>
                  <a:lnTo>
                    <a:pt x="4416" y="612"/>
                  </a:lnTo>
                  <a:lnTo>
                    <a:pt x="4416" y="612"/>
                  </a:lnTo>
                  <a:lnTo>
                    <a:pt x="4416" y="612"/>
                  </a:lnTo>
                  <a:lnTo>
                    <a:pt x="4422" y="606"/>
                  </a:lnTo>
                  <a:lnTo>
                    <a:pt x="4422" y="606"/>
                  </a:lnTo>
                  <a:lnTo>
                    <a:pt x="4422" y="606"/>
                  </a:lnTo>
                  <a:lnTo>
                    <a:pt x="4422" y="606"/>
                  </a:lnTo>
                  <a:lnTo>
                    <a:pt x="4422" y="606"/>
                  </a:lnTo>
                  <a:lnTo>
                    <a:pt x="4422" y="606"/>
                  </a:lnTo>
                  <a:lnTo>
                    <a:pt x="4422" y="606"/>
                  </a:lnTo>
                  <a:lnTo>
                    <a:pt x="4428" y="606"/>
                  </a:lnTo>
                  <a:lnTo>
                    <a:pt x="4428" y="600"/>
                  </a:lnTo>
                  <a:lnTo>
                    <a:pt x="4428" y="600"/>
                  </a:lnTo>
                  <a:lnTo>
                    <a:pt x="4428" y="600"/>
                  </a:lnTo>
                  <a:lnTo>
                    <a:pt x="4428" y="600"/>
                  </a:lnTo>
                  <a:lnTo>
                    <a:pt x="4428" y="600"/>
                  </a:lnTo>
                  <a:lnTo>
                    <a:pt x="4428" y="600"/>
                  </a:lnTo>
                  <a:lnTo>
                    <a:pt x="4434" y="594"/>
                  </a:lnTo>
                  <a:lnTo>
                    <a:pt x="4434" y="594"/>
                  </a:lnTo>
                  <a:lnTo>
                    <a:pt x="4434" y="594"/>
                  </a:lnTo>
                  <a:lnTo>
                    <a:pt x="4434" y="588"/>
                  </a:lnTo>
                  <a:lnTo>
                    <a:pt x="4434" y="588"/>
                  </a:lnTo>
                  <a:lnTo>
                    <a:pt x="4434" y="582"/>
                  </a:lnTo>
                  <a:lnTo>
                    <a:pt x="4440" y="582"/>
                  </a:lnTo>
                  <a:lnTo>
                    <a:pt x="4440" y="582"/>
                  </a:lnTo>
                  <a:lnTo>
                    <a:pt x="4440" y="576"/>
                  </a:lnTo>
                  <a:lnTo>
                    <a:pt x="4440" y="576"/>
                  </a:lnTo>
                  <a:lnTo>
                    <a:pt x="4440" y="576"/>
                  </a:lnTo>
                  <a:lnTo>
                    <a:pt x="4440" y="570"/>
                  </a:lnTo>
                  <a:lnTo>
                    <a:pt x="4446" y="570"/>
                  </a:lnTo>
                  <a:lnTo>
                    <a:pt x="4446" y="564"/>
                  </a:lnTo>
                  <a:lnTo>
                    <a:pt x="4446" y="564"/>
                  </a:lnTo>
                  <a:lnTo>
                    <a:pt x="4446" y="564"/>
                  </a:lnTo>
                  <a:lnTo>
                    <a:pt x="4446" y="558"/>
                  </a:lnTo>
                  <a:lnTo>
                    <a:pt x="4446" y="558"/>
                  </a:lnTo>
                  <a:lnTo>
                    <a:pt x="4446" y="552"/>
                  </a:lnTo>
                  <a:lnTo>
                    <a:pt x="4452" y="552"/>
                  </a:lnTo>
                  <a:lnTo>
                    <a:pt x="4452" y="546"/>
                  </a:lnTo>
                  <a:lnTo>
                    <a:pt x="4452" y="546"/>
                  </a:lnTo>
                  <a:lnTo>
                    <a:pt x="4452" y="546"/>
                  </a:lnTo>
                  <a:lnTo>
                    <a:pt x="4452" y="540"/>
                  </a:lnTo>
                  <a:lnTo>
                    <a:pt x="4452" y="540"/>
                  </a:lnTo>
                  <a:lnTo>
                    <a:pt x="4458" y="534"/>
                  </a:lnTo>
                  <a:lnTo>
                    <a:pt x="4458" y="534"/>
                  </a:lnTo>
                  <a:lnTo>
                    <a:pt x="4458" y="528"/>
                  </a:lnTo>
                  <a:lnTo>
                    <a:pt x="4458" y="528"/>
                  </a:lnTo>
                  <a:lnTo>
                    <a:pt x="4458" y="522"/>
                  </a:lnTo>
                  <a:lnTo>
                    <a:pt x="4458" y="522"/>
                  </a:lnTo>
                  <a:lnTo>
                    <a:pt x="4464" y="516"/>
                  </a:lnTo>
                  <a:lnTo>
                    <a:pt x="4464" y="516"/>
                  </a:lnTo>
                  <a:lnTo>
                    <a:pt x="4464" y="510"/>
                  </a:lnTo>
                  <a:lnTo>
                    <a:pt x="4464" y="504"/>
                  </a:lnTo>
                  <a:lnTo>
                    <a:pt x="4464" y="504"/>
                  </a:lnTo>
                  <a:lnTo>
                    <a:pt x="4464" y="498"/>
                  </a:lnTo>
                  <a:lnTo>
                    <a:pt x="4470" y="498"/>
                  </a:lnTo>
                  <a:lnTo>
                    <a:pt x="4470" y="492"/>
                  </a:lnTo>
                  <a:lnTo>
                    <a:pt x="4470" y="492"/>
                  </a:lnTo>
                  <a:lnTo>
                    <a:pt x="4470" y="486"/>
                  </a:lnTo>
                  <a:lnTo>
                    <a:pt x="4470" y="486"/>
                  </a:lnTo>
                  <a:lnTo>
                    <a:pt x="4470" y="480"/>
                  </a:lnTo>
                  <a:lnTo>
                    <a:pt x="4476" y="480"/>
                  </a:lnTo>
                  <a:lnTo>
                    <a:pt x="4476" y="474"/>
                  </a:lnTo>
                  <a:lnTo>
                    <a:pt x="4476" y="474"/>
                  </a:lnTo>
                  <a:lnTo>
                    <a:pt x="4476" y="468"/>
                  </a:lnTo>
                  <a:lnTo>
                    <a:pt x="4476" y="462"/>
                  </a:lnTo>
                  <a:lnTo>
                    <a:pt x="4476" y="462"/>
                  </a:lnTo>
                  <a:lnTo>
                    <a:pt x="4476" y="456"/>
                  </a:lnTo>
                  <a:lnTo>
                    <a:pt x="4482" y="456"/>
                  </a:lnTo>
                  <a:lnTo>
                    <a:pt x="4482" y="450"/>
                  </a:lnTo>
                  <a:lnTo>
                    <a:pt x="4482" y="450"/>
                  </a:lnTo>
                  <a:lnTo>
                    <a:pt x="4482" y="444"/>
                  </a:lnTo>
                  <a:lnTo>
                    <a:pt x="4482" y="438"/>
                  </a:lnTo>
                  <a:lnTo>
                    <a:pt x="4482" y="438"/>
                  </a:lnTo>
                  <a:lnTo>
                    <a:pt x="4488" y="432"/>
                  </a:lnTo>
                  <a:lnTo>
                    <a:pt x="4488" y="432"/>
                  </a:lnTo>
                  <a:lnTo>
                    <a:pt x="4488" y="426"/>
                  </a:lnTo>
                  <a:lnTo>
                    <a:pt x="4488" y="420"/>
                  </a:lnTo>
                  <a:lnTo>
                    <a:pt x="4488" y="420"/>
                  </a:lnTo>
                  <a:lnTo>
                    <a:pt x="4488" y="414"/>
                  </a:lnTo>
                  <a:lnTo>
                    <a:pt x="4488" y="414"/>
                  </a:lnTo>
                  <a:lnTo>
                    <a:pt x="4494" y="408"/>
                  </a:lnTo>
                  <a:lnTo>
                    <a:pt x="4494" y="402"/>
                  </a:lnTo>
                  <a:lnTo>
                    <a:pt x="4494" y="402"/>
                  </a:lnTo>
                  <a:lnTo>
                    <a:pt x="4494" y="396"/>
                  </a:lnTo>
                  <a:lnTo>
                    <a:pt x="4494" y="396"/>
                  </a:lnTo>
                  <a:lnTo>
                    <a:pt x="4494" y="390"/>
                  </a:lnTo>
                  <a:lnTo>
                    <a:pt x="4500" y="384"/>
                  </a:lnTo>
                  <a:lnTo>
                    <a:pt x="4500" y="384"/>
                  </a:lnTo>
                  <a:lnTo>
                    <a:pt x="4500" y="378"/>
                  </a:lnTo>
                  <a:lnTo>
                    <a:pt x="4500" y="378"/>
                  </a:lnTo>
                  <a:lnTo>
                    <a:pt x="4500" y="372"/>
                  </a:lnTo>
                  <a:lnTo>
                    <a:pt x="4500" y="372"/>
                  </a:lnTo>
                  <a:lnTo>
                    <a:pt x="4500" y="372"/>
                  </a:lnTo>
                  <a:lnTo>
                    <a:pt x="4506" y="378"/>
                  </a:lnTo>
                  <a:lnTo>
                    <a:pt x="4506" y="390"/>
                  </a:lnTo>
                  <a:lnTo>
                    <a:pt x="4506" y="396"/>
                  </a:lnTo>
                  <a:lnTo>
                    <a:pt x="4506" y="402"/>
                  </a:lnTo>
                  <a:lnTo>
                    <a:pt x="4506" y="408"/>
                  </a:lnTo>
                  <a:lnTo>
                    <a:pt x="4506" y="414"/>
                  </a:lnTo>
                  <a:lnTo>
                    <a:pt x="4512" y="420"/>
                  </a:lnTo>
                  <a:lnTo>
                    <a:pt x="4512" y="426"/>
                  </a:lnTo>
                  <a:lnTo>
                    <a:pt x="4512" y="432"/>
                  </a:lnTo>
                  <a:lnTo>
                    <a:pt x="4512" y="444"/>
                  </a:lnTo>
                  <a:lnTo>
                    <a:pt x="4512" y="450"/>
                  </a:lnTo>
                  <a:lnTo>
                    <a:pt x="4512" y="456"/>
                  </a:lnTo>
                  <a:lnTo>
                    <a:pt x="4518" y="462"/>
                  </a:lnTo>
                  <a:lnTo>
                    <a:pt x="4518" y="468"/>
                  </a:lnTo>
                  <a:lnTo>
                    <a:pt x="4518" y="474"/>
                  </a:lnTo>
                  <a:lnTo>
                    <a:pt x="4518" y="480"/>
                  </a:lnTo>
                  <a:lnTo>
                    <a:pt x="4518" y="486"/>
                  </a:lnTo>
                  <a:lnTo>
                    <a:pt x="4518" y="492"/>
                  </a:lnTo>
                  <a:lnTo>
                    <a:pt x="4518" y="498"/>
                  </a:lnTo>
                  <a:lnTo>
                    <a:pt x="4524" y="498"/>
                  </a:lnTo>
                  <a:lnTo>
                    <a:pt x="4524" y="504"/>
                  </a:lnTo>
                  <a:lnTo>
                    <a:pt x="4524" y="510"/>
                  </a:lnTo>
                  <a:lnTo>
                    <a:pt x="4524" y="516"/>
                  </a:lnTo>
                  <a:lnTo>
                    <a:pt x="4524" y="522"/>
                  </a:lnTo>
                  <a:lnTo>
                    <a:pt x="4524" y="528"/>
                  </a:lnTo>
                  <a:lnTo>
                    <a:pt x="4530" y="534"/>
                  </a:lnTo>
                  <a:lnTo>
                    <a:pt x="4530" y="540"/>
                  </a:lnTo>
                  <a:lnTo>
                    <a:pt x="4530" y="540"/>
                  </a:lnTo>
                  <a:lnTo>
                    <a:pt x="4530" y="546"/>
                  </a:lnTo>
                  <a:lnTo>
                    <a:pt x="4530" y="552"/>
                  </a:lnTo>
                  <a:lnTo>
                    <a:pt x="4530" y="558"/>
                  </a:lnTo>
                  <a:lnTo>
                    <a:pt x="4530" y="564"/>
                  </a:lnTo>
                  <a:lnTo>
                    <a:pt x="4536" y="564"/>
                  </a:lnTo>
                  <a:lnTo>
                    <a:pt x="4536" y="570"/>
                  </a:lnTo>
                  <a:lnTo>
                    <a:pt x="4536" y="576"/>
                  </a:lnTo>
                  <a:lnTo>
                    <a:pt x="4536" y="582"/>
                  </a:lnTo>
                  <a:lnTo>
                    <a:pt x="4536" y="582"/>
                  </a:lnTo>
                  <a:lnTo>
                    <a:pt x="4536" y="588"/>
                  </a:lnTo>
                  <a:lnTo>
                    <a:pt x="4542" y="594"/>
                  </a:lnTo>
                  <a:lnTo>
                    <a:pt x="4542" y="594"/>
                  </a:lnTo>
                  <a:lnTo>
                    <a:pt x="4542" y="600"/>
                  </a:lnTo>
                  <a:lnTo>
                    <a:pt x="4542" y="606"/>
                  </a:lnTo>
                  <a:lnTo>
                    <a:pt x="4542" y="606"/>
                  </a:lnTo>
                  <a:lnTo>
                    <a:pt x="4542" y="612"/>
                  </a:lnTo>
                  <a:lnTo>
                    <a:pt x="4548" y="612"/>
                  </a:lnTo>
                  <a:lnTo>
                    <a:pt x="4548" y="618"/>
                  </a:lnTo>
                  <a:lnTo>
                    <a:pt x="4548" y="624"/>
                  </a:lnTo>
                  <a:lnTo>
                    <a:pt x="4548" y="624"/>
                  </a:lnTo>
                  <a:lnTo>
                    <a:pt x="4548" y="630"/>
                  </a:lnTo>
                  <a:lnTo>
                    <a:pt x="4548" y="630"/>
                  </a:lnTo>
                  <a:lnTo>
                    <a:pt x="4548" y="636"/>
                  </a:lnTo>
                  <a:lnTo>
                    <a:pt x="4554" y="636"/>
                  </a:lnTo>
                  <a:lnTo>
                    <a:pt x="4554" y="642"/>
                  </a:lnTo>
                  <a:lnTo>
                    <a:pt x="4554" y="642"/>
                  </a:lnTo>
                  <a:lnTo>
                    <a:pt x="4554" y="648"/>
                  </a:lnTo>
                  <a:lnTo>
                    <a:pt x="4554" y="648"/>
                  </a:lnTo>
                  <a:lnTo>
                    <a:pt x="4554" y="654"/>
                  </a:lnTo>
                  <a:lnTo>
                    <a:pt x="4560" y="654"/>
                  </a:lnTo>
                  <a:lnTo>
                    <a:pt x="4560" y="654"/>
                  </a:lnTo>
                  <a:lnTo>
                    <a:pt x="4560" y="660"/>
                  </a:lnTo>
                  <a:lnTo>
                    <a:pt x="4560" y="660"/>
                  </a:lnTo>
                  <a:lnTo>
                    <a:pt x="4560" y="666"/>
                  </a:lnTo>
                  <a:lnTo>
                    <a:pt x="4560" y="666"/>
                  </a:lnTo>
                  <a:lnTo>
                    <a:pt x="4560" y="666"/>
                  </a:lnTo>
                  <a:lnTo>
                    <a:pt x="4566" y="672"/>
                  </a:lnTo>
                  <a:lnTo>
                    <a:pt x="4566" y="672"/>
                  </a:lnTo>
                  <a:lnTo>
                    <a:pt x="4566" y="672"/>
                  </a:lnTo>
                  <a:lnTo>
                    <a:pt x="4566" y="678"/>
                  </a:lnTo>
                  <a:lnTo>
                    <a:pt x="4566" y="678"/>
                  </a:lnTo>
                  <a:lnTo>
                    <a:pt x="4572" y="678"/>
                  </a:lnTo>
                  <a:lnTo>
                    <a:pt x="4572" y="678"/>
                  </a:lnTo>
                  <a:lnTo>
                    <a:pt x="4572" y="684"/>
                  </a:lnTo>
                  <a:lnTo>
                    <a:pt x="4572" y="684"/>
                  </a:lnTo>
                  <a:lnTo>
                    <a:pt x="4572" y="684"/>
                  </a:lnTo>
                  <a:lnTo>
                    <a:pt x="4572" y="684"/>
                  </a:lnTo>
                  <a:lnTo>
                    <a:pt x="4572" y="684"/>
                  </a:lnTo>
                  <a:lnTo>
                    <a:pt x="4578" y="690"/>
                  </a:lnTo>
                  <a:lnTo>
                    <a:pt x="4578" y="690"/>
                  </a:lnTo>
                  <a:lnTo>
                    <a:pt x="4578" y="690"/>
                  </a:lnTo>
                  <a:lnTo>
                    <a:pt x="4578" y="690"/>
                  </a:lnTo>
                  <a:lnTo>
                    <a:pt x="4578" y="690"/>
                  </a:lnTo>
                  <a:lnTo>
                    <a:pt x="4578" y="690"/>
                  </a:lnTo>
                  <a:lnTo>
                    <a:pt x="4584" y="690"/>
                  </a:lnTo>
                  <a:lnTo>
                    <a:pt x="4584" y="690"/>
                  </a:lnTo>
                  <a:lnTo>
                    <a:pt x="4584" y="690"/>
                  </a:lnTo>
                  <a:lnTo>
                    <a:pt x="4584" y="690"/>
                  </a:lnTo>
                  <a:lnTo>
                    <a:pt x="4584" y="690"/>
                  </a:lnTo>
                  <a:lnTo>
                    <a:pt x="4584" y="696"/>
                  </a:lnTo>
                  <a:lnTo>
                    <a:pt x="4584" y="696"/>
                  </a:lnTo>
                  <a:lnTo>
                    <a:pt x="4590" y="696"/>
                  </a:lnTo>
                  <a:lnTo>
                    <a:pt x="4590" y="696"/>
                  </a:lnTo>
                  <a:lnTo>
                    <a:pt x="4590" y="696"/>
                  </a:lnTo>
                  <a:lnTo>
                    <a:pt x="4590" y="696"/>
                  </a:lnTo>
                  <a:lnTo>
                    <a:pt x="4590" y="690"/>
                  </a:lnTo>
                  <a:lnTo>
                    <a:pt x="4590" y="690"/>
                  </a:lnTo>
                  <a:lnTo>
                    <a:pt x="4596" y="690"/>
                  </a:lnTo>
                  <a:lnTo>
                    <a:pt x="4596" y="690"/>
                  </a:lnTo>
                  <a:lnTo>
                    <a:pt x="4596" y="690"/>
                  </a:lnTo>
                  <a:lnTo>
                    <a:pt x="4596" y="690"/>
                  </a:lnTo>
                  <a:lnTo>
                    <a:pt x="4596" y="690"/>
                  </a:lnTo>
                  <a:lnTo>
                    <a:pt x="4596" y="690"/>
                  </a:lnTo>
                  <a:lnTo>
                    <a:pt x="4596" y="690"/>
                  </a:lnTo>
                  <a:lnTo>
                    <a:pt x="4602" y="690"/>
                  </a:lnTo>
                  <a:lnTo>
                    <a:pt x="4602" y="690"/>
                  </a:lnTo>
                  <a:lnTo>
                    <a:pt x="4602" y="684"/>
                  </a:lnTo>
                  <a:lnTo>
                    <a:pt x="4602" y="684"/>
                  </a:lnTo>
                  <a:lnTo>
                    <a:pt x="4602" y="684"/>
                  </a:lnTo>
                  <a:lnTo>
                    <a:pt x="4602" y="684"/>
                  </a:lnTo>
                  <a:lnTo>
                    <a:pt x="4608" y="684"/>
                  </a:lnTo>
                  <a:lnTo>
                    <a:pt x="4608" y="684"/>
                  </a:lnTo>
                  <a:lnTo>
                    <a:pt x="4608" y="678"/>
                  </a:lnTo>
                  <a:lnTo>
                    <a:pt x="4608" y="678"/>
                  </a:lnTo>
                  <a:lnTo>
                    <a:pt x="4608" y="678"/>
                  </a:lnTo>
                  <a:lnTo>
                    <a:pt x="4608" y="678"/>
                  </a:lnTo>
                  <a:lnTo>
                    <a:pt x="4614" y="672"/>
                  </a:lnTo>
                  <a:lnTo>
                    <a:pt x="4614" y="672"/>
                  </a:lnTo>
                  <a:lnTo>
                    <a:pt x="4614" y="672"/>
                  </a:lnTo>
                  <a:lnTo>
                    <a:pt x="4614" y="672"/>
                  </a:lnTo>
                  <a:lnTo>
                    <a:pt x="4614" y="666"/>
                  </a:lnTo>
                  <a:lnTo>
                    <a:pt x="4614" y="666"/>
                  </a:lnTo>
                  <a:lnTo>
                    <a:pt x="4614" y="666"/>
                  </a:lnTo>
                  <a:lnTo>
                    <a:pt x="4620" y="660"/>
                  </a:lnTo>
                  <a:lnTo>
                    <a:pt x="4620" y="660"/>
                  </a:lnTo>
                  <a:lnTo>
                    <a:pt x="4620" y="660"/>
                  </a:lnTo>
                  <a:lnTo>
                    <a:pt x="4620" y="654"/>
                  </a:lnTo>
                  <a:lnTo>
                    <a:pt x="4620" y="654"/>
                  </a:lnTo>
                  <a:lnTo>
                    <a:pt x="4620" y="654"/>
                  </a:lnTo>
                  <a:lnTo>
                    <a:pt x="4626" y="648"/>
                  </a:lnTo>
                  <a:lnTo>
                    <a:pt x="4626" y="648"/>
                  </a:lnTo>
                  <a:lnTo>
                    <a:pt x="4626" y="642"/>
                  </a:lnTo>
                  <a:lnTo>
                    <a:pt x="4626" y="642"/>
                  </a:lnTo>
                  <a:lnTo>
                    <a:pt x="4626" y="642"/>
                  </a:lnTo>
                  <a:lnTo>
                    <a:pt x="4626" y="636"/>
                  </a:lnTo>
                  <a:lnTo>
                    <a:pt x="4626" y="636"/>
                  </a:lnTo>
                  <a:lnTo>
                    <a:pt x="4632" y="630"/>
                  </a:lnTo>
                  <a:lnTo>
                    <a:pt x="4632" y="630"/>
                  </a:lnTo>
                  <a:lnTo>
                    <a:pt x="4632" y="624"/>
                  </a:lnTo>
                  <a:lnTo>
                    <a:pt x="4632" y="624"/>
                  </a:lnTo>
                  <a:lnTo>
                    <a:pt x="4632" y="618"/>
                  </a:lnTo>
                  <a:lnTo>
                    <a:pt x="4632" y="618"/>
                  </a:lnTo>
                  <a:lnTo>
                    <a:pt x="4638" y="612"/>
                  </a:lnTo>
                  <a:lnTo>
                    <a:pt x="4638" y="612"/>
                  </a:lnTo>
                  <a:lnTo>
                    <a:pt x="4638" y="606"/>
                  </a:lnTo>
                  <a:lnTo>
                    <a:pt x="4638" y="606"/>
                  </a:lnTo>
                  <a:lnTo>
                    <a:pt x="4638" y="600"/>
                  </a:lnTo>
                  <a:lnTo>
                    <a:pt x="4638" y="594"/>
                  </a:lnTo>
                  <a:lnTo>
                    <a:pt x="4644" y="594"/>
                  </a:lnTo>
                  <a:lnTo>
                    <a:pt x="4644" y="588"/>
                  </a:lnTo>
                  <a:lnTo>
                    <a:pt x="4644" y="588"/>
                  </a:lnTo>
                  <a:lnTo>
                    <a:pt x="4644" y="582"/>
                  </a:lnTo>
                  <a:lnTo>
                    <a:pt x="4644" y="576"/>
                  </a:lnTo>
                  <a:lnTo>
                    <a:pt x="4644" y="576"/>
                  </a:lnTo>
                  <a:lnTo>
                    <a:pt x="4644" y="570"/>
                  </a:lnTo>
                  <a:lnTo>
                    <a:pt x="4650" y="570"/>
                  </a:lnTo>
                  <a:lnTo>
                    <a:pt x="4650" y="564"/>
                  </a:lnTo>
                  <a:lnTo>
                    <a:pt x="4650" y="558"/>
                  </a:lnTo>
                  <a:lnTo>
                    <a:pt x="4650" y="552"/>
                  </a:lnTo>
                  <a:lnTo>
                    <a:pt x="4650" y="552"/>
                  </a:lnTo>
                  <a:lnTo>
                    <a:pt x="4650" y="546"/>
                  </a:lnTo>
                  <a:lnTo>
                    <a:pt x="4656" y="540"/>
                  </a:lnTo>
                  <a:lnTo>
                    <a:pt x="4656" y="540"/>
                  </a:lnTo>
                  <a:lnTo>
                    <a:pt x="4656" y="534"/>
                  </a:lnTo>
                  <a:lnTo>
                    <a:pt x="4656" y="528"/>
                  </a:lnTo>
                  <a:lnTo>
                    <a:pt x="4656" y="522"/>
                  </a:lnTo>
                  <a:lnTo>
                    <a:pt x="4656" y="522"/>
                  </a:lnTo>
                  <a:lnTo>
                    <a:pt x="4662" y="516"/>
                  </a:lnTo>
                  <a:lnTo>
                    <a:pt x="4662" y="510"/>
                  </a:lnTo>
                  <a:lnTo>
                    <a:pt x="4662" y="504"/>
                  </a:lnTo>
                  <a:lnTo>
                    <a:pt x="4662" y="498"/>
                  </a:lnTo>
                  <a:lnTo>
                    <a:pt x="4662" y="498"/>
                  </a:lnTo>
                  <a:lnTo>
                    <a:pt x="4662" y="492"/>
                  </a:lnTo>
                  <a:lnTo>
                    <a:pt x="4662" y="486"/>
                  </a:lnTo>
                  <a:lnTo>
                    <a:pt x="4668" y="480"/>
                  </a:lnTo>
                  <a:lnTo>
                    <a:pt x="4668" y="474"/>
                  </a:lnTo>
                  <a:lnTo>
                    <a:pt x="4668" y="468"/>
                  </a:lnTo>
                  <a:lnTo>
                    <a:pt x="4668" y="462"/>
                  </a:lnTo>
                  <a:lnTo>
                    <a:pt x="4668" y="462"/>
                  </a:lnTo>
                  <a:lnTo>
                    <a:pt x="4668" y="456"/>
                  </a:lnTo>
                  <a:lnTo>
                    <a:pt x="4674" y="450"/>
                  </a:lnTo>
                  <a:lnTo>
                    <a:pt x="4674" y="444"/>
                  </a:lnTo>
                  <a:lnTo>
                    <a:pt x="4674" y="438"/>
                  </a:lnTo>
                  <a:lnTo>
                    <a:pt x="4674" y="432"/>
                  </a:lnTo>
                  <a:lnTo>
                    <a:pt x="4674" y="426"/>
                  </a:lnTo>
                  <a:lnTo>
                    <a:pt x="4674" y="420"/>
                  </a:lnTo>
                  <a:lnTo>
                    <a:pt x="4674" y="414"/>
                  </a:lnTo>
                  <a:lnTo>
                    <a:pt x="4680" y="408"/>
                  </a:lnTo>
                  <a:lnTo>
                    <a:pt x="4680" y="402"/>
                  </a:lnTo>
                  <a:lnTo>
                    <a:pt x="4680" y="396"/>
                  </a:lnTo>
                  <a:lnTo>
                    <a:pt x="4680" y="390"/>
                  </a:lnTo>
                  <a:lnTo>
                    <a:pt x="4680" y="384"/>
                  </a:lnTo>
                  <a:lnTo>
                    <a:pt x="4680" y="378"/>
                  </a:lnTo>
                  <a:lnTo>
                    <a:pt x="4686" y="372"/>
                  </a:lnTo>
                  <a:lnTo>
                    <a:pt x="4686" y="366"/>
                  </a:lnTo>
                  <a:lnTo>
                    <a:pt x="4686" y="354"/>
                  </a:lnTo>
                  <a:lnTo>
                    <a:pt x="4686" y="348"/>
                  </a:lnTo>
                  <a:lnTo>
                    <a:pt x="4686" y="342"/>
                  </a:lnTo>
                  <a:lnTo>
                    <a:pt x="4686" y="336"/>
                  </a:lnTo>
                  <a:lnTo>
                    <a:pt x="4686" y="330"/>
                  </a:lnTo>
                  <a:lnTo>
                    <a:pt x="4692" y="324"/>
                  </a:lnTo>
                  <a:lnTo>
                    <a:pt x="4692" y="318"/>
                  </a:lnTo>
                  <a:lnTo>
                    <a:pt x="4692" y="312"/>
                  </a:lnTo>
                  <a:lnTo>
                    <a:pt x="4692" y="306"/>
                  </a:lnTo>
                  <a:lnTo>
                    <a:pt x="4692" y="294"/>
                  </a:lnTo>
                  <a:lnTo>
                    <a:pt x="4692" y="288"/>
                  </a:lnTo>
                  <a:lnTo>
                    <a:pt x="4698" y="282"/>
                  </a:lnTo>
                  <a:lnTo>
                    <a:pt x="4698" y="276"/>
                  </a:lnTo>
                  <a:lnTo>
                    <a:pt x="4698" y="270"/>
                  </a:lnTo>
                  <a:lnTo>
                    <a:pt x="4698" y="264"/>
                  </a:lnTo>
                  <a:lnTo>
                    <a:pt x="4698" y="258"/>
                  </a:lnTo>
                  <a:lnTo>
                    <a:pt x="4698" y="252"/>
                  </a:lnTo>
                  <a:lnTo>
                    <a:pt x="4704" y="246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Rectangle 54"/>
            <p:cNvSpPr>
              <a:spLocks noChangeArrowheads="1"/>
            </p:cNvSpPr>
            <p:nvPr/>
          </p:nvSpPr>
          <p:spPr bwMode="auto">
            <a:xfrm>
              <a:off x="781" y="3453"/>
              <a:ext cx="330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anose="020B0604020202020204" pitchFamily="34" charset="0"/>
                </a:rPr>
                <a:t>BETA_X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4" name="Freeform 55"/>
            <p:cNvSpPr>
              <a:spLocks/>
            </p:cNvSpPr>
            <p:nvPr/>
          </p:nvSpPr>
          <p:spPr bwMode="auto">
            <a:xfrm>
              <a:off x="553" y="2883"/>
              <a:ext cx="4704" cy="516"/>
            </a:xfrm>
            <a:custGeom>
              <a:avLst/>
              <a:gdLst>
                <a:gd name="T0" fmla="*/ 72 w 4704"/>
                <a:gd name="T1" fmla="*/ 336 h 516"/>
                <a:gd name="T2" fmla="*/ 144 w 4704"/>
                <a:gd name="T3" fmla="*/ 336 h 516"/>
                <a:gd name="T4" fmla="*/ 222 w 4704"/>
                <a:gd name="T5" fmla="*/ 402 h 516"/>
                <a:gd name="T6" fmla="*/ 294 w 4704"/>
                <a:gd name="T7" fmla="*/ 270 h 516"/>
                <a:gd name="T8" fmla="*/ 366 w 4704"/>
                <a:gd name="T9" fmla="*/ 300 h 516"/>
                <a:gd name="T10" fmla="*/ 444 w 4704"/>
                <a:gd name="T11" fmla="*/ 360 h 516"/>
                <a:gd name="T12" fmla="*/ 516 w 4704"/>
                <a:gd name="T13" fmla="*/ 390 h 516"/>
                <a:gd name="T14" fmla="*/ 594 w 4704"/>
                <a:gd name="T15" fmla="*/ 246 h 516"/>
                <a:gd name="T16" fmla="*/ 666 w 4704"/>
                <a:gd name="T17" fmla="*/ 114 h 516"/>
                <a:gd name="T18" fmla="*/ 738 w 4704"/>
                <a:gd name="T19" fmla="*/ 0 h 516"/>
                <a:gd name="T20" fmla="*/ 816 w 4704"/>
                <a:gd name="T21" fmla="*/ 360 h 516"/>
                <a:gd name="T22" fmla="*/ 888 w 4704"/>
                <a:gd name="T23" fmla="*/ 198 h 516"/>
                <a:gd name="T24" fmla="*/ 960 w 4704"/>
                <a:gd name="T25" fmla="*/ 318 h 516"/>
                <a:gd name="T26" fmla="*/ 1038 w 4704"/>
                <a:gd name="T27" fmla="*/ 426 h 516"/>
                <a:gd name="T28" fmla="*/ 1110 w 4704"/>
                <a:gd name="T29" fmla="*/ 498 h 516"/>
                <a:gd name="T30" fmla="*/ 1188 w 4704"/>
                <a:gd name="T31" fmla="*/ 462 h 516"/>
                <a:gd name="T32" fmla="*/ 1260 w 4704"/>
                <a:gd name="T33" fmla="*/ 378 h 516"/>
                <a:gd name="T34" fmla="*/ 1332 w 4704"/>
                <a:gd name="T35" fmla="*/ 288 h 516"/>
                <a:gd name="T36" fmla="*/ 1410 w 4704"/>
                <a:gd name="T37" fmla="*/ 390 h 516"/>
                <a:gd name="T38" fmla="*/ 1482 w 4704"/>
                <a:gd name="T39" fmla="*/ 348 h 516"/>
                <a:gd name="T40" fmla="*/ 1560 w 4704"/>
                <a:gd name="T41" fmla="*/ 408 h 516"/>
                <a:gd name="T42" fmla="*/ 1632 w 4704"/>
                <a:gd name="T43" fmla="*/ 474 h 516"/>
                <a:gd name="T44" fmla="*/ 1704 w 4704"/>
                <a:gd name="T45" fmla="*/ 516 h 516"/>
                <a:gd name="T46" fmla="*/ 1782 w 4704"/>
                <a:gd name="T47" fmla="*/ 474 h 516"/>
                <a:gd name="T48" fmla="*/ 1854 w 4704"/>
                <a:gd name="T49" fmla="*/ 360 h 516"/>
                <a:gd name="T50" fmla="*/ 1932 w 4704"/>
                <a:gd name="T51" fmla="*/ 234 h 516"/>
                <a:gd name="T52" fmla="*/ 2004 w 4704"/>
                <a:gd name="T53" fmla="*/ 270 h 516"/>
                <a:gd name="T54" fmla="*/ 2076 w 4704"/>
                <a:gd name="T55" fmla="*/ 342 h 516"/>
                <a:gd name="T56" fmla="*/ 2154 w 4704"/>
                <a:gd name="T57" fmla="*/ 342 h 516"/>
                <a:gd name="T58" fmla="*/ 2226 w 4704"/>
                <a:gd name="T59" fmla="*/ 402 h 516"/>
                <a:gd name="T60" fmla="*/ 2304 w 4704"/>
                <a:gd name="T61" fmla="*/ 468 h 516"/>
                <a:gd name="T62" fmla="*/ 2376 w 4704"/>
                <a:gd name="T63" fmla="*/ 480 h 516"/>
                <a:gd name="T64" fmla="*/ 2448 w 4704"/>
                <a:gd name="T65" fmla="*/ 420 h 516"/>
                <a:gd name="T66" fmla="*/ 2526 w 4704"/>
                <a:gd name="T67" fmla="*/ 360 h 516"/>
                <a:gd name="T68" fmla="*/ 2598 w 4704"/>
                <a:gd name="T69" fmla="*/ 318 h 516"/>
                <a:gd name="T70" fmla="*/ 2670 w 4704"/>
                <a:gd name="T71" fmla="*/ 336 h 516"/>
                <a:gd name="T72" fmla="*/ 2748 w 4704"/>
                <a:gd name="T73" fmla="*/ 192 h 516"/>
                <a:gd name="T74" fmla="*/ 2820 w 4704"/>
                <a:gd name="T75" fmla="*/ 324 h 516"/>
                <a:gd name="T76" fmla="*/ 2898 w 4704"/>
                <a:gd name="T77" fmla="*/ 450 h 516"/>
                <a:gd name="T78" fmla="*/ 2970 w 4704"/>
                <a:gd name="T79" fmla="*/ 516 h 516"/>
                <a:gd name="T80" fmla="*/ 3042 w 4704"/>
                <a:gd name="T81" fmla="*/ 492 h 516"/>
                <a:gd name="T82" fmla="*/ 3120 w 4704"/>
                <a:gd name="T83" fmla="*/ 432 h 516"/>
                <a:gd name="T84" fmla="*/ 3192 w 4704"/>
                <a:gd name="T85" fmla="*/ 336 h 516"/>
                <a:gd name="T86" fmla="*/ 3270 w 4704"/>
                <a:gd name="T87" fmla="*/ 420 h 516"/>
                <a:gd name="T88" fmla="*/ 3342 w 4704"/>
                <a:gd name="T89" fmla="*/ 258 h 516"/>
                <a:gd name="T90" fmla="*/ 3414 w 4704"/>
                <a:gd name="T91" fmla="*/ 354 h 516"/>
                <a:gd name="T92" fmla="*/ 3492 w 4704"/>
                <a:gd name="T93" fmla="*/ 438 h 516"/>
                <a:gd name="T94" fmla="*/ 3564 w 4704"/>
                <a:gd name="T95" fmla="*/ 498 h 516"/>
                <a:gd name="T96" fmla="*/ 3642 w 4704"/>
                <a:gd name="T97" fmla="*/ 450 h 516"/>
                <a:gd name="T98" fmla="*/ 3714 w 4704"/>
                <a:gd name="T99" fmla="*/ 342 h 516"/>
                <a:gd name="T100" fmla="*/ 3786 w 4704"/>
                <a:gd name="T101" fmla="*/ 234 h 516"/>
                <a:gd name="T102" fmla="*/ 3864 w 4704"/>
                <a:gd name="T103" fmla="*/ 312 h 516"/>
                <a:gd name="T104" fmla="*/ 3936 w 4704"/>
                <a:gd name="T105" fmla="*/ 132 h 516"/>
                <a:gd name="T106" fmla="*/ 4008 w 4704"/>
                <a:gd name="T107" fmla="*/ 78 h 516"/>
                <a:gd name="T108" fmla="*/ 4086 w 4704"/>
                <a:gd name="T109" fmla="*/ 192 h 516"/>
                <a:gd name="T110" fmla="*/ 4158 w 4704"/>
                <a:gd name="T111" fmla="*/ 348 h 516"/>
                <a:gd name="T112" fmla="*/ 4236 w 4704"/>
                <a:gd name="T113" fmla="*/ 378 h 516"/>
                <a:gd name="T114" fmla="*/ 4308 w 4704"/>
                <a:gd name="T115" fmla="*/ 312 h 516"/>
                <a:gd name="T116" fmla="*/ 4380 w 4704"/>
                <a:gd name="T117" fmla="*/ 282 h 516"/>
                <a:gd name="T118" fmla="*/ 4458 w 4704"/>
                <a:gd name="T119" fmla="*/ 342 h 516"/>
                <a:gd name="T120" fmla="*/ 4530 w 4704"/>
                <a:gd name="T121" fmla="*/ 390 h 516"/>
                <a:gd name="T122" fmla="*/ 4608 w 4704"/>
                <a:gd name="T123" fmla="*/ 312 h 516"/>
                <a:gd name="T124" fmla="*/ 4680 w 4704"/>
                <a:gd name="T125" fmla="*/ 390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704" h="516">
                  <a:moveTo>
                    <a:pt x="0" y="414"/>
                  </a:moveTo>
                  <a:lnTo>
                    <a:pt x="0" y="414"/>
                  </a:lnTo>
                  <a:lnTo>
                    <a:pt x="0" y="408"/>
                  </a:lnTo>
                  <a:lnTo>
                    <a:pt x="0" y="408"/>
                  </a:lnTo>
                  <a:lnTo>
                    <a:pt x="0" y="408"/>
                  </a:lnTo>
                  <a:lnTo>
                    <a:pt x="0" y="408"/>
                  </a:lnTo>
                  <a:lnTo>
                    <a:pt x="6" y="408"/>
                  </a:lnTo>
                  <a:lnTo>
                    <a:pt x="6" y="408"/>
                  </a:lnTo>
                  <a:lnTo>
                    <a:pt x="6" y="402"/>
                  </a:lnTo>
                  <a:lnTo>
                    <a:pt x="6" y="402"/>
                  </a:lnTo>
                  <a:lnTo>
                    <a:pt x="6" y="402"/>
                  </a:lnTo>
                  <a:lnTo>
                    <a:pt x="6" y="402"/>
                  </a:lnTo>
                  <a:lnTo>
                    <a:pt x="12" y="402"/>
                  </a:lnTo>
                  <a:lnTo>
                    <a:pt x="12" y="402"/>
                  </a:lnTo>
                  <a:lnTo>
                    <a:pt x="12" y="396"/>
                  </a:lnTo>
                  <a:lnTo>
                    <a:pt x="12" y="396"/>
                  </a:lnTo>
                  <a:lnTo>
                    <a:pt x="12" y="396"/>
                  </a:lnTo>
                  <a:lnTo>
                    <a:pt x="12" y="396"/>
                  </a:lnTo>
                  <a:lnTo>
                    <a:pt x="12" y="396"/>
                  </a:lnTo>
                  <a:lnTo>
                    <a:pt x="18" y="390"/>
                  </a:lnTo>
                  <a:lnTo>
                    <a:pt x="18" y="390"/>
                  </a:lnTo>
                  <a:lnTo>
                    <a:pt x="18" y="390"/>
                  </a:lnTo>
                  <a:lnTo>
                    <a:pt x="18" y="390"/>
                  </a:lnTo>
                  <a:lnTo>
                    <a:pt x="18" y="390"/>
                  </a:lnTo>
                  <a:lnTo>
                    <a:pt x="18" y="390"/>
                  </a:lnTo>
                  <a:lnTo>
                    <a:pt x="24" y="390"/>
                  </a:lnTo>
                  <a:lnTo>
                    <a:pt x="24" y="384"/>
                  </a:lnTo>
                  <a:lnTo>
                    <a:pt x="24" y="384"/>
                  </a:lnTo>
                  <a:lnTo>
                    <a:pt x="24" y="384"/>
                  </a:lnTo>
                  <a:lnTo>
                    <a:pt x="24" y="384"/>
                  </a:lnTo>
                  <a:lnTo>
                    <a:pt x="24" y="384"/>
                  </a:lnTo>
                  <a:lnTo>
                    <a:pt x="24" y="384"/>
                  </a:lnTo>
                  <a:lnTo>
                    <a:pt x="30" y="384"/>
                  </a:lnTo>
                  <a:lnTo>
                    <a:pt x="30" y="384"/>
                  </a:lnTo>
                  <a:lnTo>
                    <a:pt x="30" y="378"/>
                  </a:lnTo>
                  <a:lnTo>
                    <a:pt x="30" y="378"/>
                  </a:lnTo>
                  <a:lnTo>
                    <a:pt x="30" y="378"/>
                  </a:lnTo>
                  <a:lnTo>
                    <a:pt x="30" y="378"/>
                  </a:lnTo>
                  <a:lnTo>
                    <a:pt x="36" y="378"/>
                  </a:lnTo>
                  <a:lnTo>
                    <a:pt x="36" y="378"/>
                  </a:lnTo>
                  <a:lnTo>
                    <a:pt x="36" y="372"/>
                  </a:lnTo>
                  <a:lnTo>
                    <a:pt x="36" y="372"/>
                  </a:lnTo>
                  <a:lnTo>
                    <a:pt x="36" y="372"/>
                  </a:lnTo>
                  <a:lnTo>
                    <a:pt x="36" y="372"/>
                  </a:lnTo>
                  <a:lnTo>
                    <a:pt x="36" y="372"/>
                  </a:lnTo>
                  <a:lnTo>
                    <a:pt x="42" y="372"/>
                  </a:lnTo>
                  <a:lnTo>
                    <a:pt x="42" y="372"/>
                  </a:lnTo>
                  <a:lnTo>
                    <a:pt x="42" y="366"/>
                  </a:lnTo>
                  <a:lnTo>
                    <a:pt x="42" y="366"/>
                  </a:lnTo>
                  <a:lnTo>
                    <a:pt x="42" y="366"/>
                  </a:lnTo>
                  <a:lnTo>
                    <a:pt x="42" y="366"/>
                  </a:lnTo>
                  <a:lnTo>
                    <a:pt x="48" y="366"/>
                  </a:lnTo>
                  <a:lnTo>
                    <a:pt x="48" y="366"/>
                  </a:lnTo>
                  <a:lnTo>
                    <a:pt x="48" y="366"/>
                  </a:lnTo>
                  <a:lnTo>
                    <a:pt x="48" y="360"/>
                  </a:lnTo>
                  <a:lnTo>
                    <a:pt x="48" y="360"/>
                  </a:lnTo>
                  <a:lnTo>
                    <a:pt x="48" y="360"/>
                  </a:lnTo>
                  <a:lnTo>
                    <a:pt x="48" y="360"/>
                  </a:lnTo>
                  <a:lnTo>
                    <a:pt x="54" y="360"/>
                  </a:lnTo>
                  <a:lnTo>
                    <a:pt x="54" y="360"/>
                  </a:lnTo>
                  <a:lnTo>
                    <a:pt x="54" y="354"/>
                  </a:lnTo>
                  <a:lnTo>
                    <a:pt x="54" y="354"/>
                  </a:lnTo>
                  <a:lnTo>
                    <a:pt x="54" y="354"/>
                  </a:lnTo>
                  <a:lnTo>
                    <a:pt x="54" y="354"/>
                  </a:lnTo>
                  <a:lnTo>
                    <a:pt x="60" y="354"/>
                  </a:lnTo>
                  <a:lnTo>
                    <a:pt x="60" y="354"/>
                  </a:lnTo>
                  <a:lnTo>
                    <a:pt x="60" y="348"/>
                  </a:lnTo>
                  <a:lnTo>
                    <a:pt x="60" y="348"/>
                  </a:lnTo>
                  <a:lnTo>
                    <a:pt x="60" y="348"/>
                  </a:lnTo>
                  <a:lnTo>
                    <a:pt x="60" y="348"/>
                  </a:lnTo>
                  <a:lnTo>
                    <a:pt x="60" y="348"/>
                  </a:lnTo>
                  <a:lnTo>
                    <a:pt x="66" y="348"/>
                  </a:lnTo>
                  <a:lnTo>
                    <a:pt x="66" y="342"/>
                  </a:lnTo>
                  <a:lnTo>
                    <a:pt x="66" y="342"/>
                  </a:lnTo>
                  <a:lnTo>
                    <a:pt x="66" y="342"/>
                  </a:lnTo>
                  <a:lnTo>
                    <a:pt x="66" y="342"/>
                  </a:lnTo>
                  <a:lnTo>
                    <a:pt x="72" y="342"/>
                  </a:lnTo>
                  <a:lnTo>
                    <a:pt x="72" y="336"/>
                  </a:lnTo>
                  <a:lnTo>
                    <a:pt x="72" y="336"/>
                  </a:lnTo>
                  <a:lnTo>
                    <a:pt x="72" y="336"/>
                  </a:lnTo>
                  <a:lnTo>
                    <a:pt x="72" y="336"/>
                  </a:lnTo>
                  <a:lnTo>
                    <a:pt x="72" y="336"/>
                  </a:lnTo>
                  <a:lnTo>
                    <a:pt x="78" y="336"/>
                  </a:lnTo>
                  <a:lnTo>
                    <a:pt x="78" y="330"/>
                  </a:lnTo>
                  <a:lnTo>
                    <a:pt x="78" y="330"/>
                  </a:lnTo>
                  <a:lnTo>
                    <a:pt x="78" y="330"/>
                  </a:lnTo>
                  <a:lnTo>
                    <a:pt x="78" y="330"/>
                  </a:lnTo>
                  <a:lnTo>
                    <a:pt x="78" y="330"/>
                  </a:lnTo>
                  <a:lnTo>
                    <a:pt x="78" y="324"/>
                  </a:lnTo>
                  <a:lnTo>
                    <a:pt x="84" y="324"/>
                  </a:lnTo>
                  <a:lnTo>
                    <a:pt x="84" y="324"/>
                  </a:lnTo>
                  <a:lnTo>
                    <a:pt x="84" y="324"/>
                  </a:lnTo>
                  <a:lnTo>
                    <a:pt x="84" y="324"/>
                  </a:lnTo>
                  <a:lnTo>
                    <a:pt x="84" y="324"/>
                  </a:lnTo>
                  <a:lnTo>
                    <a:pt x="84" y="318"/>
                  </a:lnTo>
                  <a:lnTo>
                    <a:pt x="90" y="318"/>
                  </a:lnTo>
                  <a:lnTo>
                    <a:pt x="90" y="318"/>
                  </a:lnTo>
                  <a:lnTo>
                    <a:pt x="90" y="318"/>
                  </a:lnTo>
                  <a:lnTo>
                    <a:pt x="90" y="318"/>
                  </a:lnTo>
                  <a:lnTo>
                    <a:pt x="90" y="312"/>
                  </a:lnTo>
                  <a:lnTo>
                    <a:pt x="90" y="312"/>
                  </a:lnTo>
                  <a:lnTo>
                    <a:pt x="90" y="312"/>
                  </a:lnTo>
                  <a:lnTo>
                    <a:pt x="96" y="312"/>
                  </a:lnTo>
                  <a:lnTo>
                    <a:pt x="96" y="312"/>
                  </a:lnTo>
                  <a:lnTo>
                    <a:pt x="96" y="312"/>
                  </a:lnTo>
                  <a:lnTo>
                    <a:pt x="96" y="306"/>
                  </a:lnTo>
                  <a:lnTo>
                    <a:pt x="96" y="306"/>
                  </a:lnTo>
                  <a:lnTo>
                    <a:pt x="96" y="306"/>
                  </a:lnTo>
                  <a:lnTo>
                    <a:pt x="102" y="306"/>
                  </a:lnTo>
                  <a:lnTo>
                    <a:pt x="102" y="300"/>
                  </a:lnTo>
                  <a:lnTo>
                    <a:pt x="102" y="300"/>
                  </a:lnTo>
                  <a:lnTo>
                    <a:pt x="102" y="300"/>
                  </a:lnTo>
                  <a:lnTo>
                    <a:pt x="102" y="300"/>
                  </a:lnTo>
                  <a:lnTo>
                    <a:pt x="102" y="300"/>
                  </a:lnTo>
                  <a:lnTo>
                    <a:pt x="102" y="294"/>
                  </a:lnTo>
                  <a:lnTo>
                    <a:pt x="108" y="294"/>
                  </a:lnTo>
                  <a:lnTo>
                    <a:pt x="108" y="294"/>
                  </a:lnTo>
                  <a:lnTo>
                    <a:pt x="108" y="294"/>
                  </a:lnTo>
                  <a:lnTo>
                    <a:pt x="108" y="294"/>
                  </a:lnTo>
                  <a:lnTo>
                    <a:pt x="108" y="294"/>
                  </a:lnTo>
                  <a:lnTo>
                    <a:pt x="108" y="288"/>
                  </a:lnTo>
                  <a:lnTo>
                    <a:pt x="114" y="288"/>
                  </a:lnTo>
                  <a:lnTo>
                    <a:pt x="114" y="288"/>
                  </a:lnTo>
                  <a:lnTo>
                    <a:pt x="114" y="288"/>
                  </a:lnTo>
                  <a:lnTo>
                    <a:pt x="114" y="288"/>
                  </a:lnTo>
                  <a:lnTo>
                    <a:pt x="114" y="282"/>
                  </a:lnTo>
                  <a:lnTo>
                    <a:pt x="114" y="282"/>
                  </a:lnTo>
                  <a:lnTo>
                    <a:pt x="114" y="282"/>
                  </a:lnTo>
                  <a:lnTo>
                    <a:pt x="120" y="282"/>
                  </a:lnTo>
                  <a:lnTo>
                    <a:pt x="120" y="282"/>
                  </a:lnTo>
                  <a:lnTo>
                    <a:pt x="120" y="276"/>
                  </a:lnTo>
                  <a:lnTo>
                    <a:pt x="120" y="276"/>
                  </a:lnTo>
                  <a:lnTo>
                    <a:pt x="120" y="276"/>
                  </a:lnTo>
                  <a:lnTo>
                    <a:pt x="120" y="276"/>
                  </a:lnTo>
                  <a:lnTo>
                    <a:pt x="126" y="270"/>
                  </a:lnTo>
                  <a:lnTo>
                    <a:pt x="126" y="270"/>
                  </a:lnTo>
                  <a:lnTo>
                    <a:pt x="126" y="270"/>
                  </a:lnTo>
                  <a:lnTo>
                    <a:pt x="126" y="276"/>
                  </a:lnTo>
                  <a:lnTo>
                    <a:pt x="126" y="276"/>
                  </a:lnTo>
                  <a:lnTo>
                    <a:pt x="126" y="282"/>
                  </a:lnTo>
                  <a:lnTo>
                    <a:pt x="132" y="282"/>
                  </a:lnTo>
                  <a:lnTo>
                    <a:pt x="132" y="288"/>
                  </a:lnTo>
                  <a:lnTo>
                    <a:pt x="132" y="288"/>
                  </a:lnTo>
                  <a:lnTo>
                    <a:pt x="132" y="294"/>
                  </a:lnTo>
                  <a:lnTo>
                    <a:pt x="132" y="294"/>
                  </a:lnTo>
                  <a:lnTo>
                    <a:pt x="132" y="300"/>
                  </a:lnTo>
                  <a:lnTo>
                    <a:pt x="132" y="300"/>
                  </a:lnTo>
                  <a:lnTo>
                    <a:pt x="138" y="306"/>
                  </a:lnTo>
                  <a:lnTo>
                    <a:pt x="138" y="306"/>
                  </a:lnTo>
                  <a:lnTo>
                    <a:pt x="138" y="312"/>
                  </a:lnTo>
                  <a:lnTo>
                    <a:pt x="138" y="312"/>
                  </a:lnTo>
                  <a:lnTo>
                    <a:pt x="138" y="312"/>
                  </a:lnTo>
                  <a:lnTo>
                    <a:pt x="138" y="318"/>
                  </a:lnTo>
                  <a:lnTo>
                    <a:pt x="144" y="318"/>
                  </a:lnTo>
                  <a:lnTo>
                    <a:pt x="144" y="324"/>
                  </a:lnTo>
                  <a:lnTo>
                    <a:pt x="144" y="324"/>
                  </a:lnTo>
                  <a:lnTo>
                    <a:pt x="144" y="330"/>
                  </a:lnTo>
                  <a:lnTo>
                    <a:pt x="144" y="336"/>
                  </a:lnTo>
                  <a:lnTo>
                    <a:pt x="144" y="336"/>
                  </a:lnTo>
                  <a:lnTo>
                    <a:pt x="150" y="342"/>
                  </a:lnTo>
                  <a:lnTo>
                    <a:pt x="150" y="342"/>
                  </a:lnTo>
                  <a:lnTo>
                    <a:pt x="150" y="342"/>
                  </a:lnTo>
                  <a:lnTo>
                    <a:pt x="150" y="348"/>
                  </a:lnTo>
                  <a:lnTo>
                    <a:pt x="150" y="348"/>
                  </a:lnTo>
                  <a:lnTo>
                    <a:pt x="150" y="354"/>
                  </a:lnTo>
                  <a:lnTo>
                    <a:pt x="156" y="354"/>
                  </a:lnTo>
                  <a:lnTo>
                    <a:pt x="156" y="354"/>
                  </a:lnTo>
                  <a:lnTo>
                    <a:pt x="156" y="360"/>
                  </a:lnTo>
                  <a:lnTo>
                    <a:pt x="156" y="360"/>
                  </a:lnTo>
                  <a:lnTo>
                    <a:pt x="156" y="366"/>
                  </a:lnTo>
                  <a:lnTo>
                    <a:pt x="156" y="366"/>
                  </a:lnTo>
                  <a:lnTo>
                    <a:pt x="156" y="372"/>
                  </a:lnTo>
                  <a:lnTo>
                    <a:pt x="162" y="372"/>
                  </a:lnTo>
                  <a:lnTo>
                    <a:pt x="162" y="372"/>
                  </a:lnTo>
                  <a:lnTo>
                    <a:pt x="162" y="378"/>
                  </a:lnTo>
                  <a:lnTo>
                    <a:pt x="162" y="378"/>
                  </a:lnTo>
                  <a:lnTo>
                    <a:pt x="162" y="384"/>
                  </a:lnTo>
                  <a:lnTo>
                    <a:pt x="162" y="384"/>
                  </a:lnTo>
                  <a:lnTo>
                    <a:pt x="168" y="384"/>
                  </a:lnTo>
                  <a:lnTo>
                    <a:pt x="168" y="390"/>
                  </a:lnTo>
                  <a:lnTo>
                    <a:pt x="168" y="390"/>
                  </a:lnTo>
                  <a:lnTo>
                    <a:pt x="168" y="390"/>
                  </a:lnTo>
                  <a:lnTo>
                    <a:pt x="168" y="396"/>
                  </a:lnTo>
                  <a:lnTo>
                    <a:pt x="168" y="396"/>
                  </a:lnTo>
                  <a:lnTo>
                    <a:pt x="168" y="402"/>
                  </a:lnTo>
                  <a:lnTo>
                    <a:pt x="174" y="402"/>
                  </a:lnTo>
                  <a:lnTo>
                    <a:pt x="174" y="402"/>
                  </a:lnTo>
                  <a:lnTo>
                    <a:pt x="174" y="408"/>
                  </a:lnTo>
                  <a:lnTo>
                    <a:pt x="174" y="408"/>
                  </a:lnTo>
                  <a:lnTo>
                    <a:pt x="174" y="408"/>
                  </a:lnTo>
                  <a:lnTo>
                    <a:pt x="174" y="414"/>
                  </a:lnTo>
                  <a:lnTo>
                    <a:pt x="180" y="414"/>
                  </a:lnTo>
                  <a:lnTo>
                    <a:pt x="180" y="414"/>
                  </a:lnTo>
                  <a:lnTo>
                    <a:pt x="180" y="420"/>
                  </a:lnTo>
                  <a:lnTo>
                    <a:pt x="180" y="420"/>
                  </a:lnTo>
                  <a:lnTo>
                    <a:pt x="180" y="420"/>
                  </a:lnTo>
                  <a:lnTo>
                    <a:pt x="180" y="426"/>
                  </a:lnTo>
                  <a:lnTo>
                    <a:pt x="180" y="426"/>
                  </a:lnTo>
                  <a:lnTo>
                    <a:pt x="186" y="426"/>
                  </a:lnTo>
                  <a:lnTo>
                    <a:pt x="186" y="432"/>
                  </a:lnTo>
                  <a:lnTo>
                    <a:pt x="186" y="432"/>
                  </a:lnTo>
                  <a:lnTo>
                    <a:pt x="186" y="432"/>
                  </a:lnTo>
                  <a:lnTo>
                    <a:pt x="186" y="438"/>
                  </a:lnTo>
                  <a:lnTo>
                    <a:pt x="186" y="438"/>
                  </a:lnTo>
                  <a:lnTo>
                    <a:pt x="192" y="438"/>
                  </a:lnTo>
                  <a:lnTo>
                    <a:pt x="192" y="444"/>
                  </a:lnTo>
                  <a:lnTo>
                    <a:pt x="192" y="444"/>
                  </a:lnTo>
                  <a:lnTo>
                    <a:pt x="192" y="444"/>
                  </a:lnTo>
                  <a:lnTo>
                    <a:pt x="192" y="444"/>
                  </a:lnTo>
                  <a:lnTo>
                    <a:pt x="192" y="450"/>
                  </a:lnTo>
                  <a:lnTo>
                    <a:pt x="198" y="450"/>
                  </a:lnTo>
                  <a:lnTo>
                    <a:pt x="198" y="450"/>
                  </a:lnTo>
                  <a:lnTo>
                    <a:pt x="198" y="450"/>
                  </a:lnTo>
                  <a:lnTo>
                    <a:pt x="198" y="450"/>
                  </a:lnTo>
                  <a:lnTo>
                    <a:pt x="198" y="444"/>
                  </a:lnTo>
                  <a:lnTo>
                    <a:pt x="198" y="444"/>
                  </a:lnTo>
                  <a:lnTo>
                    <a:pt x="198" y="444"/>
                  </a:lnTo>
                  <a:lnTo>
                    <a:pt x="204" y="438"/>
                  </a:lnTo>
                  <a:lnTo>
                    <a:pt x="204" y="438"/>
                  </a:lnTo>
                  <a:lnTo>
                    <a:pt x="204" y="438"/>
                  </a:lnTo>
                  <a:lnTo>
                    <a:pt x="204" y="438"/>
                  </a:lnTo>
                  <a:lnTo>
                    <a:pt x="204" y="432"/>
                  </a:lnTo>
                  <a:lnTo>
                    <a:pt x="204" y="432"/>
                  </a:lnTo>
                  <a:lnTo>
                    <a:pt x="210" y="432"/>
                  </a:lnTo>
                  <a:lnTo>
                    <a:pt x="210" y="426"/>
                  </a:lnTo>
                  <a:lnTo>
                    <a:pt x="210" y="426"/>
                  </a:lnTo>
                  <a:lnTo>
                    <a:pt x="210" y="426"/>
                  </a:lnTo>
                  <a:lnTo>
                    <a:pt x="210" y="420"/>
                  </a:lnTo>
                  <a:lnTo>
                    <a:pt x="210" y="420"/>
                  </a:lnTo>
                  <a:lnTo>
                    <a:pt x="210" y="420"/>
                  </a:lnTo>
                  <a:lnTo>
                    <a:pt x="216" y="414"/>
                  </a:lnTo>
                  <a:lnTo>
                    <a:pt x="216" y="414"/>
                  </a:lnTo>
                  <a:lnTo>
                    <a:pt x="216" y="408"/>
                  </a:lnTo>
                  <a:lnTo>
                    <a:pt x="216" y="408"/>
                  </a:lnTo>
                  <a:lnTo>
                    <a:pt x="216" y="408"/>
                  </a:lnTo>
                  <a:lnTo>
                    <a:pt x="216" y="402"/>
                  </a:lnTo>
                  <a:lnTo>
                    <a:pt x="222" y="402"/>
                  </a:lnTo>
                  <a:lnTo>
                    <a:pt x="222" y="402"/>
                  </a:lnTo>
                  <a:lnTo>
                    <a:pt x="222" y="396"/>
                  </a:lnTo>
                  <a:lnTo>
                    <a:pt x="222" y="396"/>
                  </a:lnTo>
                  <a:lnTo>
                    <a:pt x="222" y="390"/>
                  </a:lnTo>
                  <a:lnTo>
                    <a:pt x="222" y="390"/>
                  </a:lnTo>
                  <a:lnTo>
                    <a:pt x="228" y="384"/>
                  </a:lnTo>
                  <a:lnTo>
                    <a:pt x="228" y="384"/>
                  </a:lnTo>
                  <a:lnTo>
                    <a:pt x="228" y="378"/>
                  </a:lnTo>
                  <a:lnTo>
                    <a:pt x="228" y="378"/>
                  </a:lnTo>
                  <a:lnTo>
                    <a:pt x="228" y="378"/>
                  </a:lnTo>
                  <a:lnTo>
                    <a:pt x="228" y="372"/>
                  </a:lnTo>
                  <a:lnTo>
                    <a:pt x="234" y="372"/>
                  </a:lnTo>
                  <a:lnTo>
                    <a:pt x="234" y="366"/>
                  </a:lnTo>
                  <a:lnTo>
                    <a:pt x="234" y="366"/>
                  </a:lnTo>
                  <a:lnTo>
                    <a:pt x="234" y="360"/>
                  </a:lnTo>
                  <a:lnTo>
                    <a:pt x="234" y="360"/>
                  </a:lnTo>
                  <a:lnTo>
                    <a:pt x="234" y="360"/>
                  </a:lnTo>
                  <a:lnTo>
                    <a:pt x="234" y="354"/>
                  </a:lnTo>
                  <a:lnTo>
                    <a:pt x="240" y="354"/>
                  </a:lnTo>
                  <a:lnTo>
                    <a:pt x="240" y="348"/>
                  </a:lnTo>
                  <a:lnTo>
                    <a:pt x="240" y="348"/>
                  </a:lnTo>
                  <a:lnTo>
                    <a:pt x="240" y="342"/>
                  </a:lnTo>
                  <a:lnTo>
                    <a:pt x="240" y="342"/>
                  </a:lnTo>
                  <a:lnTo>
                    <a:pt x="240" y="336"/>
                  </a:lnTo>
                  <a:lnTo>
                    <a:pt x="246" y="336"/>
                  </a:lnTo>
                  <a:lnTo>
                    <a:pt x="246" y="336"/>
                  </a:lnTo>
                  <a:lnTo>
                    <a:pt x="246" y="330"/>
                  </a:lnTo>
                  <a:lnTo>
                    <a:pt x="246" y="330"/>
                  </a:lnTo>
                  <a:lnTo>
                    <a:pt x="246" y="324"/>
                  </a:lnTo>
                  <a:lnTo>
                    <a:pt x="246" y="324"/>
                  </a:lnTo>
                  <a:lnTo>
                    <a:pt x="246" y="318"/>
                  </a:lnTo>
                  <a:lnTo>
                    <a:pt x="252" y="318"/>
                  </a:lnTo>
                  <a:lnTo>
                    <a:pt x="252" y="312"/>
                  </a:lnTo>
                  <a:lnTo>
                    <a:pt x="252" y="312"/>
                  </a:lnTo>
                  <a:lnTo>
                    <a:pt x="252" y="306"/>
                  </a:lnTo>
                  <a:lnTo>
                    <a:pt x="252" y="306"/>
                  </a:lnTo>
                  <a:lnTo>
                    <a:pt x="252" y="300"/>
                  </a:lnTo>
                  <a:lnTo>
                    <a:pt x="252" y="300"/>
                  </a:lnTo>
                  <a:lnTo>
                    <a:pt x="258" y="294"/>
                  </a:lnTo>
                  <a:lnTo>
                    <a:pt x="258" y="294"/>
                  </a:lnTo>
                  <a:lnTo>
                    <a:pt x="258" y="288"/>
                  </a:lnTo>
                  <a:lnTo>
                    <a:pt x="258" y="288"/>
                  </a:lnTo>
                  <a:lnTo>
                    <a:pt x="258" y="282"/>
                  </a:lnTo>
                  <a:lnTo>
                    <a:pt x="258" y="282"/>
                  </a:lnTo>
                  <a:lnTo>
                    <a:pt x="264" y="276"/>
                  </a:lnTo>
                  <a:lnTo>
                    <a:pt x="264" y="276"/>
                  </a:lnTo>
                  <a:lnTo>
                    <a:pt x="264" y="270"/>
                  </a:lnTo>
                  <a:lnTo>
                    <a:pt x="264" y="270"/>
                  </a:lnTo>
                  <a:lnTo>
                    <a:pt x="264" y="264"/>
                  </a:lnTo>
                  <a:lnTo>
                    <a:pt x="264" y="264"/>
                  </a:lnTo>
                  <a:lnTo>
                    <a:pt x="270" y="258"/>
                  </a:lnTo>
                  <a:lnTo>
                    <a:pt x="270" y="258"/>
                  </a:lnTo>
                  <a:lnTo>
                    <a:pt x="270" y="258"/>
                  </a:lnTo>
                  <a:lnTo>
                    <a:pt x="270" y="258"/>
                  </a:lnTo>
                  <a:lnTo>
                    <a:pt x="270" y="264"/>
                  </a:lnTo>
                  <a:lnTo>
                    <a:pt x="270" y="264"/>
                  </a:lnTo>
                  <a:lnTo>
                    <a:pt x="270" y="264"/>
                  </a:lnTo>
                  <a:lnTo>
                    <a:pt x="276" y="264"/>
                  </a:lnTo>
                  <a:lnTo>
                    <a:pt x="276" y="264"/>
                  </a:lnTo>
                  <a:lnTo>
                    <a:pt x="276" y="264"/>
                  </a:lnTo>
                  <a:lnTo>
                    <a:pt x="276" y="264"/>
                  </a:lnTo>
                  <a:lnTo>
                    <a:pt x="276" y="264"/>
                  </a:lnTo>
                  <a:lnTo>
                    <a:pt x="276" y="264"/>
                  </a:lnTo>
                  <a:lnTo>
                    <a:pt x="282" y="264"/>
                  </a:lnTo>
                  <a:lnTo>
                    <a:pt x="282" y="264"/>
                  </a:lnTo>
                  <a:lnTo>
                    <a:pt x="282" y="264"/>
                  </a:lnTo>
                  <a:lnTo>
                    <a:pt x="282" y="264"/>
                  </a:lnTo>
                  <a:lnTo>
                    <a:pt x="282" y="264"/>
                  </a:lnTo>
                  <a:lnTo>
                    <a:pt x="282" y="264"/>
                  </a:lnTo>
                  <a:lnTo>
                    <a:pt x="282" y="270"/>
                  </a:lnTo>
                  <a:lnTo>
                    <a:pt x="288" y="270"/>
                  </a:lnTo>
                  <a:lnTo>
                    <a:pt x="288" y="270"/>
                  </a:lnTo>
                  <a:lnTo>
                    <a:pt x="288" y="270"/>
                  </a:lnTo>
                  <a:lnTo>
                    <a:pt x="288" y="270"/>
                  </a:lnTo>
                  <a:lnTo>
                    <a:pt x="288" y="270"/>
                  </a:lnTo>
                  <a:lnTo>
                    <a:pt x="294" y="270"/>
                  </a:lnTo>
                  <a:lnTo>
                    <a:pt x="294" y="270"/>
                  </a:lnTo>
                  <a:lnTo>
                    <a:pt x="294" y="270"/>
                  </a:lnTo>
                  <a:lnTo>
                    <a:pt x="294" y="270"/>
                  </a:lnTo>
                  <a:lnTo>
                    <a:pt x="294" y="270"/>
                  </a:lnTo>
                  <a:lnTo>
                    <a:pt x="294" y="270"/>
                  </a:lnTo>
                  <a:lnTo>
                    <a:pt x="300" y="270"/>
                  </a:lnTo>
                  <a:lnTo>
                    <a:pt x="300" y="270"/>
                  </a:lnTo>
                  <a:lnTo>
                    <a:pt x="300" y="276"/>
                  </a:lnTo>
                  <a:lnTo>
                    <a:pt x="300" y="276"/>
                  </a:lnTo>
                  <a:lnTo>
                    <a:pt x="300" y="276"/>
                  </a:lnTo>
                  <a:lnTo>
                    <a:pt x="300" y="276"/>
                  </a:lnTo>
                  <a:lnTo>
                    <a:pt x="300" y="276"/>
                  </a:lnTo>
                  <a:lnTo>
                    <a:pt x="306" y="276"/>
                  </a:lnTo>
                  <a:lnTo>
                    <a:pt x="306" y="276"/>
                  </a:lnTo>
                  <a:lnTo>
                    <a:pt x="306" y="276"/>
                  </a:lnTo>
                  <a:lnTo>
                    <a:pt x="306" y="276"/>
                  </a:lnTo>
                  <a:lnTo>
                    <a:pt x="306" y="276"/>
                  </a:lnTo>
                  <a:lnTo>
                    <a:pt x="306" y="276"/>
                  </a:lnTo>
                  <a:lnTo>
                    <a:pt x="312" y="276"/>
                  </a:lnTo>
                  <a:lnTo>
                    <a:pt x="312" y="276"/>
                  </a:lnTo>
                  <a:lnTo>
                    <a:pt x="312" y="276"/>
                  </a:lnTo>
                  <a:lnTo>
                    <a:pt x="312" y="276"/>
                  </a:lnTo>
                  <a:lnTo>
                    <a:pt x="312" y="276"/>
                  </a:lnTo>
                  <a:lnTo>
                    <a:pt x="312" y="282"/>
                  </a:lnTo>
                  <a:lnTo>
                    <a:pt x="312" y="282"/>
                  </a:lnTo>
                  <a:lnTo>
                    <a:pt x="318" y="282"/>
                  </a:lnTo>
                  <a:lnTo>
                    <a:pt x="318" y="282"/>
                  </a:lnTo>
                  <a:lnTo>
                    <a:pt x="318" y="282"/>
                  </a:lnTo>
                  <a:lnTo>
                    <a:pt x="318" y="282"/>
                  </a:lnTo>
                  <a:lnTo>
                    <a:pt x="318" y="282"/>
                  </a:lnTo>
                  <a:lnTo>
                    <a:pt x="318" y="282"/>
                  </a:lnTo>
                  <a:lnTo>
                    <a:pt x="324" y="282"/>
                  </a:lnTo>
                  <a:lnTo>
                    <a:pt x="324" y="282"/>
                  </a:lnTo>
                  <a:lnTo>
                    <a:pt x="324" y="282"/>
                  </a:lnTo>
                  <a:lnTo>
                    <a:pt x="324" y="282"/>
                  </a:lnTo>
                  <a:lnTo>
                    <a:pt x="324" y="282"/>
                  </a:lnTo>
                  <a:lnTo>
                    <a:pt x="324" y="282"/>
                  </a:lnTo>
                  <a:lnTo>
                    <a:pt x="330" y="282"/>
                  </a:lnTo>
                  <a:lnTo>
                    <a:pt x="330" y="282"/>
                  </a:lnTo>
                  <a:lnTo>
                    <a:pt x="330" y="282"/>
                  </a:lnTo>
                  <a:lnTo>
                    <a:pt x="330" y="282"/>
                  </a:lnTo>
                  <a:lnTo>
                    <a:pt x="330" y="288"/>
                  </a:lnTo>
                  <a:lnTo>
                    <a:pt x="330" y="288"/>
                  </a:lnTo>
                  <a:lnTo>
                    <a:pt x="330" y="288"/>
                  </a:lnTo>
                  <a:lnTo>
                    <a:pt x="336" y="288"/>
                  </a:lnTo>
                  <a:lnTo>
                    <a:pt x="336" y="288"/>
                  </a:lnTo>
                  <a:lnTo>
                    <a:pt x="336" y="288"/>
                  </a:lnTo>
                  <a:lnTo>
                    <a:pt x="336" y="288"/>
                  </a:lnTo>
                  <a:lnTo>
                    <a:pt x="336" y="288"/>
                  </a:lnTo>
                  <a:lnTo>
                    <a:pt x="336" y="288"/>
                  </a:lnTo>
                  <a:lnTo>
                    <a:pt x="342" y="288"/>
                  </a:lnTo>
                  <a:lnTo>
                    <a:pt x="342" y="288"/>
                  </a:lnTo>
                  <a:lnTo>
                    <a:pt x="342" y="288"/>
                  </a:lnTo>
                  <a:lnTo>
                    <a:pt x="342" y="288"/>
                  </a:lnTo>
                  <a:lnTo>
                    <a:pt x="342" y="288"/>
                  </a:lnTo>
                  <a:lnTo>
                    <a:pt x="342" y="288"/>
                  </a:lnTo>
                  <a:lnTo>
                    <a:pt x="342" y="288"/>
                  </a:lnTo>
                  <a:lnTo>
                    <a:pt x="348" y="288"/>
                  </a:lnTo>
                  <a:lnTo>
                    <a:pt x="348" y="288"/>
                  </a:lnTo>
                  <a:lnTo>
                    <a:pt x="348" y="288"/>
                  </a:lnTo>
                  <a:lnTo>
                    <a:pt x="348" y="294"/>
                  </a:lnTo>
                  <a:lnTo>
                    <a:pt x="348" y="294"/>
                  </a:lnTo>
                  <a:lnTo>
                    <a:pt x="348" y="294"/>
                  </a:lnTo>
                  <a:lnTo>
                    <a:pt x="354" y="294"/>
                  </a:lnTo>
                  <a:lnTo>
                    <a:pt x="354" y="294"/>
                  </a:lnTo>
                  <a:lnTo>
                    <a:pt x="354" y="294"/>
                  </a:lnTo>
                  <a:lnTo>
                    <a:pt x="354" y="294"/>
                  </a:lnTo>
                  <a:lnTo>
                    <a:pt x="354" y="294"/>
                  </a:lnTo>
                  <a:lnTo>
                    <a:pt x="354" y="294"/>
                  </a:lnTo>
                  <a:lnTo>
                    <a:pt x="354" y="294"/>
                  </a:lnTo>
                  <a:lnTo>
                    <a:pt x="360" y="294"/>
                  </a:lnTo>
                  <a:lnTo>
                    <a:pt x="360" y="294"/>
                  </a:lnTo>
                  <a:lnTo>
                    <a:pt x="360" y="294"/>
                  </a:lnTo>
                  <a:lnTo>
                    <a:pt x="360" y="294"/>
                  </a:lnTo>
                  <a:lnTo>
                    <a:pt x="360" y="294"/>
                  </a:lnTo>
                  <a:lnTo>
                    <a:pt x="360" y="294"/>
                  </a:lnTo>
                  <a:lnTo>
                    <a:pt x="366" y="294"/>
                  </a:lnTo>
                  <a:lnTo>
                    <a:pt x="366" y="294"/>
                  </a:lnTo>
                  <a:lnTo>
                    <a:pt x="366" y="294"/>
                  </a:lnTo>
                  <a:lnTo>
                    <a:pt x="366" y="294"/>
                  </a:lnTo>
                  <a:lnTo>
                    <a:pt x="366" y="294"/>
                  </a:lnTo>
                  <a:lnTo>
                    <a:pt x="366" y="300"/>
                  </a:lnTo>
                  <a:lnTo>
                    <a:pt x="372" y="300"/>
                  </a:lnTo>
                  <a:lnTo>
                    <a:pt x="372" y="300"/>
                  </a:lnTo>
                  <a:lnTo>
                    <a:pt x="372" y="300"/>
                  </a:lnTo>
                  <a:lnTo>
                    <a:pt x="372" y="300"/>
                  </a:lnTo>
                  <a:lnTo>
                    <a:pt x="372" y="300"/>
                  </a:lnTo>
                  <a:lnTo>
                    <a:pt x="372" y="300"/>
                  </a:lnTo>
                  <a:lnTo>
                    <a:pt x="372" y="300"/>
                  </a:lnTo>
                  <a:lnTo>
                    <a:pt x="378" y="300"/>
                  </a:lnTo>
                  <a:lnTo>
                    <a:pt x="378" y="300"/>
                  </a:lnTo>
                  <a:lnTo>
                    <a:pt x="378" y="300"/>
                  </a:lnTo>
                  <a:lnTo>
                    <a:pt x="378" y="300"/>
                  </a:lnTo>
                  <a:lnTo>
                    <a:pt x="378" y="300"/>
                  </a:lnTo>
                  <a:lnTo>
                    <a:pt x="378" y="300"/>
                  </a:lnTo>
                  <a:lnTo>
                    <a:pt x="384" y="306"/>
                  </a:lnTo>
                  <a:lnTo>
                    <a:pt x="384" y="306"/>
                  </a:lnTo>
                  <a:lnTo>
                    <a:pt x="384" y="306"/>
                  </a:lnTo>
                  <a:lnTo>
                    <a:pt x="384" y="306"/>
                  </a:lnTo>
                  <a:lnTo>
                    <a:pt x="384" y="306"/>
                  </a:lnTo>
                  <a:lnTo>
                    <a:pt x="384" y="306"/>
                  </a:lnTo>
                  <a:lnTo>
                    <a:pt x="384" y="306"/>
                  </a:lnTo>
                  <a:lnTo>
                    <a:pt x="390" y="306"/>
                  </a:lnTo>
                  <a:lnTo>
                    <a:pt x="390" y="306"/>
                  </a:lnTo>
                  <a:lnTo>
                    <a:pt x="390" y="312"/>
                  </a:lnTo>
                  <a:lnTo>
                    <a:pt x="390" y="312"/>
                  </a:lnTo>
                  <a:lnTo>
                    <a:pt x="390" y="312"/>
                  </a:lnTo>
                  <a:lnTo>
                    <a:pt x="390" y="312"/>
                  </a:lnTo>
                  <a:lnTo>
                    <a:pt x="396" y="312"/>
                  </a:lnTo>
                  <a:lnTo>
                    <a:pt x="396" y="312"/>
                  </a:lnTo>
                  <a:lnTo>
                    <a:pt x="396" y="312"/>
                  </a:lnTo>
                  <a:lnTo>
                    <a:pt x="396" y="312"/>
                  </a:lnTo>
                  <a:lnTo>
                    <a:pt x="396" y="318"/>
                  </a:lnTo>
                  <a:lnTo>
                    <a:pt x="396" y="318"/>
                  </a:lnTo>
                  <a:lnTo>
                    <a:pt x="402" y="318"/>
                  </a:lnTo>
                  <a:lnTo>
                    <a:pt x="402" y="318"/>
                  </a:lnTo>
                  <a:lnTo>
                    <a:pt x="402" y="318"/>
                  </a:lnTo>
                  <a:lnTo>
                    <a:pt x="402" y="318"/>
                  </a:lnTo>
                  <a:lnTo>
                    <a:pt x="402" y="324"/>
                  </a:lnTo>
                  <a:lnTo>
                    <a:pt x="402" y="324"/>
                  </a:lnTo>
                  <a:lnTo>
                    <a:pt x="408" y="324"/>
                  </a:lnTo>
                  <a:lnTo>
                    <a:pt x="408" y="324"/>
                  </a:lnTo>
                  <a:lnTo>
                    <a:pt x="408" y="324"/>
                  </a:lnTo>
                  <a:lnTo>
                    <a:pt x="408" y="324"/>
                  </a:lnTo>
                  <a:lnTo>
                    <a:pt x="408" y="330"/>
                  </a:lnTo>
                  <a:lnTo>
                    <a:pt x="408" y="330"/>
                  </a:lnTo>
                  <a:lnTo>
                    <a:pt x="408" y="330"/>
                  </a:lnTo>
                  <a:lnTo>
                    <a:pt x="414" y="330"/>
                  </a:lnTo>
                  <a:lnTo>
                    <a:pt x="414" y="330"/>
                  </a:lnTo>
                  <a:lnTo>
                    <a:pt x="414" y="330"/>
                  </a:lnTo>
                  <a:lnTo>
                    <a:pt x="414" y="336"/>
                  </a:lnTo>
                  <a:lnTo>
                    <a:pt x="414" y="336"/>
                  </a:lnTo>
                  <a:lnTo>
                    <a:pt x="414" y="336"/>
                  </a:lnTo>
                  <a:lnTo>
                    <a:pt x="420" y="336"/>
                  </a:lnTo>
                  <a:lnTo>
                    <a:pt x="420" y="336"/>
                  </a:lnTo>
                  <a:lnTo>
                    <a:pt x="420" y="336"/>
                  </a:lnTo>
                  <a:lnTo>
                    <a:pt x="420" y="342"/>
                  </a:lnTo>
                  <a:lnTo>
                    <a:pt x="420" y="342"/>
                  </a:lnTo>
                  <a:lnTo>
                    <a:pt x="420" y="342"/>
                  </a:lnTo>
                  <a:lnTo>
                    <a:pt x="426" y="342"/>
                  </a:lnTo>
                  <a:lnTo>
                    <a:pt x="426" y="342"/>
                  </a:lnTo>
                  <a:lnTo>
                    <a:pt x="426" y="342"/>
                  </a:lnTo>
                  <a:lnTo>
                    <a:pt x="426" y="342"/>
                  </a:lnTo>
                  <a:lnTo>
                    <a:pt x="426" y="348"/>
                  </a:lnTo>
                  <a:lnTo>
                    <a:pt x="426" y="348"/>
                  </a:lnTo>
                  <a:lnTo>
                    <a:pt x="426" y="348"/>
                  </a:lnTo>
                  <a:lnTo>
                    <a:pt x="432" y="348"/>
                  </a:lnTo>
                  <a:lnTo>
                    <a:pt x="432" y="348"/>
                  </a:lnTo>
                  <a:lnTo>
                    <a:pt x="432" y="348"/>
                  </a:lnTo>
                  <a:lnTo>
                    <a:pt x="432" y="354"/>
                  </a:lnTo>
                  <a:lnTo>
                    <a:pt x="432" y="354"/>
                  </a:lnTo>
                  <a:lnTo>
                    <a:pt x="432" y="354"/>
                  </a:lnTo>
                  <a:lnTo>
                    <a:pt x="438" y="354"/>
                  </a:lnTo>
                  <a:lnTo>
                    <a:pt x="438" y="354"/>
                  </a:lnTo>
                  <a:lnTo>
                    <a:pt x="438" y="354"/>
                  </a:lnTo>
                  <a:lnTo>
                    <a:pt x="438" y="354"/>
                  </a:lnTo>
                  <a:lnTo>
                    <a:pt x="438" y="360"/>
                  </a:lnTo>
                  <a:lnTo>
                    <a:pt x="438" y="360"/>
                  </a:lnTo>
                  <a:lnTo>
                    <a:pt x="438" y="360"/>
                  </a:lnTo>
                  <a:lnTo>
                    <a:pt x="444" y="360"/>
                  </a:lnTo>
                  <a:lnTo>
                    <a:pt x="444" y="360"/>
                  </a:lnTo>
                  <a:lnTo>
                    <a:pt x="444" y="360"/>
                  </a:lnTo>
                  <a:lnTo>
                    <a:pt x="444" y="360"/>
                  </a:lnTo>
                  <a:lnTo>
                    <a:pt x="444" y="366"/>
                  </a:lnTo>
                  <a:lnTo>
                    <a:pt x="444" y="366"/>
                  </a:lnTo>
                  <a:lnTo>
                    <a:pt x="450" y="366"/>
                  </a:lnTo>
                  <a:lnTo>
                    <a:pt x="450" y="366"/>
                  </a:lnTo>
                  <a:lnTo>
                    <a:pt x="450" y="366"/>
                  </a:lnTo>
                  <a:lnTo>
                    <a:pt x="450" y="366"/>
                  </a:lnTo>
                  <a:lnTo>
                    <a:pt x="450" y="366"/>
                  </a:lnTo>
                  <a:lnTo>
                    <a:pt x="450" y="366"/>
                  </a:lnTo>
                  <a:lnTo>
                    <a:pt x="456" y="372"/>
                  </a:lnTo>
                  <a:lnTo>
                    <a:pt x="456" y="372"/>
                  </a:lnTo>
                  <a:lnTo>
                    <a:pt x="456" y="372"/>
                  </a:lnTo>
                  <a:lnTo>
                    <a:pt x="456" y="372"/>
                  </a:lnTo>
                  <a:lnTo>
                    <a:pt x="456" y="372"/>
                  </a:lnTo>
                  <a:lnTo>
                    <a:pt x="456" y="372"/>
                  </a:lnTo>
                  <a:lnTo>
                    <a:pt x="456" y="372"/>
                  </a:lnTo>
                  <a:lnTo>
                    <a:pt x="462" y="378"/>
                  </a:lnTo>
                  <a:lnTo>
                    <a:pt x="462" y="378"/>
                  </a:lnTo>
                  <a:lnTo>
                    <a:pt x="462" y="378"/>
                  </a:lnTo>
                  <a:lnTo>
                    <a:pt x="462" y="378"/>
                  </a:lnTo>
                  <a:lnTo>
                    <a:pt x="462" y="378"/>
                  </a:lnTo>
                  <a:lnTo>
                    <a:pt x="462" y="378"/>
                  </a:lnTo>
                  <a:lnTo>
                    <a:pt x="468" y="378"/>
                  </a:lnTo>
                  <a:lnTo>
                    <a:pt x="468" y="378"/>
                  </a:lnTo>
                  <a:lnTo>
                    <a:pt x="468" y="384"/>
                  </a:lnTo>
                  <a:lnTo>
                    <a:pt x="468" y="384"/>
                  </a:lnTo>
                  <a:lnTo>
                    <a:pt x="468" y="384"/>
                  </a:lnTo>
                  <a:lnTo>
                    <a:pt x="468" y="384"/>
                  </a:lnTo>
                  <a:lnTo>
                    <a:pt x="468" y="384"/>
                  </a:lnTo>
                  <a:lnTo>
                    <a:pt x="474" y="384"/>
                  </a:lnTo>
                  <a:lnTo>
                    <a:pt x="474" y="384"/>
                  </a:lnTo>
                  <a:lnTo>
                    <a:pt x="474" y="384"/>
                  </a:lnTo>
                  <a:lnTo>
                    <a:pt x="474" y="390"/>
                  </a:lnTo>
                  <a:lnTo>
                    <a:pt x="474" y="390"/>
                  </a:lnTo>
                  <a:lnTo>
                    <a:pt x="474" y="390"/>
                  </a:lnTo>
                  <a:lnTo>
                    <a:pt x="480" y="390"/>
                  </a:lnTo>
                  <a:lnTo>
                    <a:pt x="480" y="390"/>
                  </a:lnTo>
                  <a:lnTo>
                    <a:pt x="480" y="390"/>
                  </a:lnTo>
                  <a:lnTo>
                    <a:pt x="480" y="390"/>
                  </a:lnTo>
                  <a:lnTo>
                    <a:pt x="480" y="390"/>
                  </a:lnTo>
                  <a:lnTo>
                    <a:pt x="480" y="390"/>
                  </a:lnTo>
                  <a:lnTo>
                    <a:pt x="486" y="396"/>
                  </a:lnTo>
                  <a:lnTo>
                    <a:pt x="486" y="396"/>
                  </a:lnTo>
                  <a:lnTo>
                    <a:pt x="486" y="396"/>
                  </a:lnTo>
                  <a:lnTo>
                    <a:pt x="486" y="396"/>
                  </a:lnTo>
                  <a:lnTo>
                    <a:pt x="486" y="396"/>
                  </a:lnTo>
                  <a:lnTo>
                    <a:pt x="486" y="396"/>
                  </a:lnTo>
                  <a:lnTo>
                    <a:pt x="486" y="396"/>
                  </a:lnTo>
                  <a:lnTo>
                    <a:pt x="492" y="396"/>
                  </a:lnTo>
                  <a:lnTo>
                    <a:pt x="492" y="402"/>
                  </a:lnTo>
                  <a:lnTo>
                    <a:pt x="492" y="402"/>
                  </a:lnTo>
                  <a:lnTo>
                    <a:pt x="492" y="402"/>
                  </a:lnTo>
                  <a:lnTo>
                    <a:pt x="492" y="402"/>
                  </a:lnTo>
                  <a:lnTo>
                    <a:pt x="492" y="402"/>
                  </a:lnTo>
                  <a:lnTo>
                    <a:pt x="498" y="402"/>
                  </a:lnTo>
                  <a:lnTo>
                    <a:pt x="498" y="402"/>
                  </a:lnTo>
                  <a:lnTo>
                    <a:pt x="498" y="402"/>
                  </a:lnTo>
                  <a:lnTo>
                    <a:pt x="498" y="402"/>
                  </a:lnTo>
                  <a:lnTo>
                    <a:pt x="498" y="402"/>
                  </a:lnTo>
                  <a:lnTo>
                    <a:pt x="498" y="408"/>
                  </a:lnTo>
                  <a:lnTo>
                    <a:pt x="498" y="408"/>
                  </a:lnTo>
                  <a:lnTo>
                    <a:pt x="504" y="408"/>
                  </a:lnTo>
                  <a:lnTo>
                    <a:pt x="504" y="408"/>
                  </a:lnTo>
                  <a:lnTo>
                    <a:pt x="504" y="408"/>
                  </a:lnTo>
                  <a:lnTo>
                    <a:pt x="504" y="408"/>
                  </a:lnTo>
                  <a:lnTo>
                    <a:pt x="504" y="402"/>
                  </a:lnTo>
                  <a:lnTo>
                    <a:pt x="504" y="402"/>
                  </a:lnTo>
                  <a:lnTo>
                    <a:pt x="510" y="402"/>
                  </a:lnTo>
                  <a:lnTo>
                    <a:pt x="510" y="402"/>
                  </a:lnTo>
                  <a:lnTo>
                    <a:pt x="510" y="402"/>
                  </a:lnTo>
                  <a:lnTo>
                    <a:pt x="510" y="396"/>
                  </a:lnTo>
                  <a:lnTo>
                    <a:pt x="510" y="396"/>
                  </a:lnTo>
                  <a:lnTo>
                    <a:pt x="510" y="396"/>
                  </a:lnTo>
                  <a:lnTo>
                    <a:pt x="510" y="396"/>
                  </a:lnTo>
                  <a:lnTo>
                    <a:pt x="516" y="390"/>
                  </a:lnTo>
                  <a:lnTo>
                    <a:pt x="516" y="390"/>
                  </a:lnTo>
                  <a:lnTo>
                    <a:pt x="516" y="390"/>
                  </a:lnTo>
                  <a:lnTo>
                    <a:pt x="516" y="390"/>
                  </a:lnTo>
                  <a:lnTo>
                    <a:pt x="516" y="384"/>
                  </a:lnTo>
                  <a:lnTo>
                    <a:pt x="516" y="384"/>
                  </a:lnTo>
                  <a:lnTo>
                    <a:pt x="522" y="384"/>
                  </a:lnTo>
                  <a:lnTo>
                    <a:pt x="522" y="384"/>
                  </a:lnTo>
                  <a:lnTo>
                    <a:pt x="522" y="378"/>
                  </a:lnTo>
                  <a:lnTo>
                    <a:pt x="522" y="378"/>
                  </a:lnTo>
                  <a:lnTo>
                    <a:pt x="522" y="378"/>
                  </a:lnTo>
                  <a:lnTo>
                    <a:pt x="522" y="372"/>
                  </a:lnTo>
                  <a:lnTo>
                    <a:pt x="528" y="372"/>
                  </a:lnTo>
                  <a:lnTo>
                    <a:pt x="528" y="372"/>
                  </a:lnTo>
                  <a:lnTo>
                    <a:pt x="528" y="372"/>
                  </a:lnTo>
                  <a:lnTo>
                    <a:pt x="528" y="366"/>
                  </a:lnTo>
                  <a:lnTo>
                    <a:pt x="528" y="366"/>
                  </a:lnTo>
                  <a:lnTo>
                    <a:pt x="528" y="366"/>
                  </a:lnTo>
                  <a:lnTo>
                    <a:pt x="534" y="366"/>
                  </a:lnTo>
                  <a:lnTo>
                    <a:pt x="534" y="360"/>
                  </a:lnTo>
                  <a:lnTo>
                    <a:pt x="534" y="360"/>
                  </a:lnTo>
                  <a:lnTo>
                    <a:pt x="534" y="360"/>
                  </a:lnTo>
                  <a:lnTo>
                    <a:pt x="534" y="360"/>
                  </a:lnTo>
                  <a:lnTo>
                    <a:pt x="534" y="354"/>
                  </a:lnTo>
                  <a:lnTo>
                    <a:pt x="540" y="354"/>
                  </a:lnTo>
                  <a:lnTo>
                    <a:pt x="540" y="354"/>
                  </a:lnTo>
                  <a:lnTo>
                    <a:pt x="540" y="348"/>
                  </a:lnTo>
                  <a:lnTo>
                    <a:pt x="540" y="348"/>
                  </a:lnTo>
                  <a:lnTo>
                    <a:pt x="540" y="348"/>
                  </a:lnTo>
                  <a:lnTo>
                    <a:pt x="540" y="348"/>
                  </a:lnTo>
                  <a:lnTo>
                    <a:pt x="540" y="342"/>
                  </a:lnTo>
                  <a:lnTo>
                    <a:pt x="546" y="342"/>
                  </a:lnTo>
                  <a:lnTo>
                    <a:pt x="546" y="342"/>
                  </a:lnTo>
                  <a:lnTo>
                    <a:pt x="546" y="336"/>
                  </a:lnTo>
                  <a:lnTo>
                    <a:pt x="546" y="336"/>
                  </a:lnTo>
                  <a:lnTo>
                    <a:pt x="546" y="336"/>
                  </a:lnTo>
                  <a:lnTo>
                    <a:pt x="546" y="336"/>
                  </a:lnTo>
                  <a:lnTo>
                    <a:pt x="552" y="330"/>
                  </a:lnTo>
                  <a:lnTo>
                    <a:pt x="552" y="330"/>
                  </a:lnTo>
                  <a:lnTo>
                    <a:pt x="552" y="330"/>
                  </a:lnTo>
                  <a:lnTo>
                    <a:pt x="552" y="324"/>
                  </a:lnTo>
                  <a:lnTo>
                    <a:pt x="552" y="324"/>
                  </a:lnTo>
                  <a:lnTo>
                    <a:pt x="552" y="324"/>
                  </a:lnTo>
                  <a:lnTo>
                    <a:pt x="552" y="318"/>
                  </a:lnTo>
                  <a:lnTo>
                    <a:pt x="558" y="318"/>
                  </a:lnTo>
                  <a:lnTo>
                    <a:pt x="558" y="318"/>
                  </a:lnTo>
                  <a:lnTo>
                    <a:pt x="558" y="318"/>
                  </a:lnTo>
                  <a:lnTo>
                    <a:pt x="558" y="312"/>
                  </a:lnTo>
                  <a:lnTo>
                    <a:pt x="558" y="312"/>
                  </a:lnTo>
                  <a:lnTo>
                    <a:pt x="558" y="312"/>
                  </a:lnTo>
                  <a:lnTo>
                    <a:pt x="564" y="306"/>
                  </a:lnTo>
                  <a:lnTo>
                    <a:pt x="564" y="306"/>
                  </a:lnTo>
                  <a:lnTo>
                    <a:pt x="564" y="306"/>
                  </a:lnTo>
                  <a:lnTo>
                    <a:pt x="564" y="300"/>
                  </a:lnTo>
                  <a:lnTo>
                    <a:pt x="564" y="300"/>
                  </a:lnTo>
                  <a:lnTo>
                    <a:pt x="564" y="300"/>
                  </a:lnTo>
                  <a:lnTo>
                    <a:pt x="570" y="294"/>
                  </a:lnTo>
                  <a:lnTo>
                    <a:pt x="570" y="294"/>
                  </a:lnTo>
                  <a:lnTo>
                    <a:pt x="570" y="294"/>
                  </a:lnTo>
                  <a:lnTo>
                    <a:pt x="570" y="288"/>
                  </a:lnTo>
                  <a:lnTo>
                    <a:pt x="570" y="288"/>
                  </a:lnTo>
                  <a:lnTo>
                    <a:pt x="570" y="288"/>
                  </a:lnTo>
                  <a:lnTo>
                    <a:pt x="570" y="282"/>
                  </a:lnTo>
                  <a:lnTo>
                    <a:pt x="576" y="282"/>
                  </a:lnTo>
                  <a:lnTo>
                    <a:pt x="576" y="282"/>
                  </a:lnTo>
                  <a:lnTo>
                    <a:pt x="576" y="276"/>
                  </a:lnTo>
                  <a:lnTo>
                    <a:pt x="576" y="276"/>
                  </a:lnTo>
                  <a:lnTo>
                    <a:pt x="576" y="276"/>
                  </a:lnTo>
                  <a:lnTo>
                    <a:pt x="576" y="270"/>
                  </a:lnTo>
                  <a:lnTo>
                    <a:pt x="582" y="270"/>
                  </a:lnTo>
                  <a:lnTo>
                    <a:pt x="582" y="270"/>
                  </a:lnTo>
                  <a:lnTo>
                    <a:pt x="582" y="264"/>
                  </a:lnTo>
                  <a:lnTo>
                    <a:pt x="582" y="264"/>
                  </a:lnTo>
                  <a:lnTo>
                    <a:pt x="582" y="264"/>
                  </a:lnTo>
                  <a:lnTo>
                    <a:pt x="582" y="258"/>
                  </a:lnTo>
                  <a:lnTo>
                    <a:pt x="582" y="258"/>
                  </a:lnTo>
                  <a:lnTo>
                    <a:pt x="588" y="258"/>
                  </a:lnTo>
                  <a:lnTo>
                    <a:pt x="588" y="252"/>
                  </a:lnTo>
                  <a:lnTo>
                    <a:pt x="588" y="252"/>
                  </a:lnTo>
                  <a:lnTo>
                    <a:pt x="588" y="252"/>
                  </a:lnTo>
                  <a:lnTo>
                    <a:pt x="588" y="246"/>
                  </a:lnTo>
                  <a:lnTo>
                    <a:pt x="588" y="246"/>
                  </a:lnTo>
                  <a:lnTo>
                    <a:pt x="594" y="246"/>
                  </a:lnTo>
                  <a:lnTo>
                    <a:pt x="594" y="240"/>
                  </a:lnTo>
                  <a:lnTo>
                    <a:pt x="594" y="240"/>
                  </a:lnTo>
                  <a:lnTo>
                    <a:pt x="594" y="234"/>
                  </a:lnTo>
                  <a:lnTo>
                    <a:pt x="594" y="234"/>
                  </a:lnTo>
                  <a:lnTo>
                    <a:pt x="594" y="234"/>
                  </a:lnTo>
                  <a:lnTo>
                    <a:pt x="600" y="228"/>
                  </a:lnTo>
                  <a:lnTo>
                    <a:pt x="600" y="228"/>
                  </a:lnTo>
                  <a:lnTo>
                    <a:pt x="600" y="228"/>
                  </a:lnTo>
                  <a:lnTo>
                    <a:pt x="600" y="222"/>
                  </a:lnTo>
                  <a:lnTo>
                    <a:pt x="600" y="222"/>
                  </a:lnTo>
                  <a:lnTo>
                    <a:pt x="600" y="216"/>
                  </a:lnTo>
                  <a:lnTo>
                    <a:pt x="600" y="216"/>
                  </a:lnTo>
                  <a:lnTo>
                    <a:pt x="606" y="216"/>
                  </a:lnTo>
                  <a:lnTo>
                    <a:pt x="606" y="210"/>
                  </a:lnTo>
                  <a:lnTo>
                    <a:pt x="606" y="210"/>
                  </a:lnTo>
                  <a:lnTo>
                    <a:pt x="606" y="210"/>
                  </a:lnTo>
                  <a:lnTo>
                    <a:pt x="606" y="204"/>
                  </a:lnTo>
                  <a:lnTo>
                    <a:pt x="606" y="204"/>
                  </a:lnTo>
                  <a:lnTo>
                    <a:pt x="612" y="198"/>
                  </a:lnTo>
                  <a:lnTo>
                    <a:pt x="612" y="198"/>
                  </a:lnTo>
                  <a:lnTo>
                    <a:pt x="612" y="198"/>
                  </a:lnTo>
                  <a:lnTo>
                    <a:pt x="612" y="192"/>
                  </a:lnTo>
                  <a:lnTo>
                    <a:pt x="612" y="192"/>
                  </a:lnTo>
                  <a:lnTo>
                    <a:pt x="612" y="192"/>
                  </a:lnTo>
                  <a:lnTo>
                    <a:pt x="612" y="186"/>
                  </a:lnTo>
                  <a:lnTo>
                    <a:pt x="618" y="186"/>
                  </a:lnTo>
                  <a:lnTo>
                    <a:pt x="618" y="186"/>
                  </a:lnTo>
                  <a:lnTo>
                    <a:pt x="618" y="186"/>
                  </a:lnTo>
                  <a:lnTo>
                    <a:pt x="618" y="180"/>
                  </a:lnTo>
                  <a:lnTo>
                    <a:pt x="618" y="180"/>
                  </a:lnTo>
                  <a:lnTo>
                    <a:pt x="618" y="180"/>
                  </a:lnTo>
                  <a:lnTo>
                    <a:pt x="624" y="174"/>
                  </a:lnTo>
                  <a:lnTo>
                    <a:pt x="624" y="174"/>
                  </a:lnTo>
                  <a:lnTo>
                    <a:pt x="624" y="174"/>
                  </a:lnTo>
                  <a:lnTo>
                    <a:pt x="624" y="174"/>
                  </a:lnTo>
                  <a:lnTo>
                    <a:pt x="624" y="168"/>
                  </a:lnTo>
                  <a:lnTo>
                    <a:pt x="624" y="168"/>
                  </a:lnTo>
                  <a:lnTo>
                    <a:pt x="624" y="168"/>
                  </a:lnTo>
                  <a:lnTo>
                    <a:pt x="630" y="162"/>
                  </a:lnTo>
                  <a:lnTo>
                    <a:pt x="630" y="162"/>
                  </a:lnTo>
                  <a:lnTo>
                    <a:pt x="630" y="162"/>
                  </a:lnTo>
                  <a:lnTo>
                    <a:pt x="630" y="156"/>
                  </a:lnTo>
                  <a:lnTo>
                    <a:pt x="630" y="156"/>
                  </a:lnTo>
                  <a:lnTo>
                    <a:pt x="630" y="156"/>
                  </a:lnTo>
                  <a:lnTo>
                    <a:pt x="636" y="156"/>
                  </a:lnTo>
                  <a:lnTo>
                    <a:pt x="636" y="150"/>
                  </a:lnTo>
                  <a:lnTo>
                    <a:pt x="636" y="150"/>
                  </a:lnTo>
                  <a:lnTo>
                    <a:pt x="636" y="150"/>
                  </a:lnTo>
                  <a:lnTo>
                    <a:pt x="636" y="150"/>
                  </a:lnTo>
                  <a:lnTo>
                    <a:pt x="636" y="150"/>
                  </a:lnTo>
                  <a:lnTo>
                    <a:pt x="642" y="144"/>
                  </a:lnTo>
                  <a:lnTo>
                    <a:pt x="642" y="144"/>
                  </a:lnTo>
                  <a:lnTo>
                    <a:pt x="642" y="144"/>
                  </a:lnTo>
                  <a:lnTo>
                    <a:pt x="642" y="144"/>
                  </a:lnTo>
                  <a:lnTo>
                    <a:pt x="642" y="144"/>
                  </a:lnTo>
                  <a:lnTo>
                    <a:pt x="642" y="138"/>
                  </a:lnTo>
                  <a:lnTo>
                    <a:pt x="642" y="138"/>
                  </a:lnTo>
                  <a:lnTo>
                    <a:pt x="648" y="138"/>
                  </a:lnTo>
                  <a:lnTo>
                    <a:pt x="648" y="138"/>
                  </a:lnTo>
                  <a:lnTo>
                    <a:pt x="648" y="138"/>
                  </a:lnTo>
                  <a:lnTo>
                    <a:pt x="648" y="132"/>
                  </a:lnTo>
                  <a:lnTo>
                    <a:pt x="648" y="132"/>
                  </a:lnTo>
                  <a:lnTo>
                    <a:pt x="648" y="132"/>
                  </a:lnTo>
                  <a:lnTo>
                    <a:pt x="654" y="132"/>
                  </a:lnTo>
                  <a:lnTo>
                    <a:pt x="654" y="132"/>
                  </a:lnTo>
                  <a:lnTo>
                    <a:pt x="654" y="126"/>
                  </a:lnTo>
                  <a:lnTo>
                    <a:pt x="654" y="126"/>
                  </a:lnTo>
                  <a:lnTo>
                    <a:pt x="654" y="126"/>
                  </a:lnTo>
                  <a:lnTo>
                    <a:pt x="654" y="126"/>
                  </a:lnTo>
                  <a:lnTo>
                    <a:pt x="654" y="120"/>
                  </a:lnTo>
                  <a:lnTo>
                    <a:pt x="660" y="120"/>
                  </a:lnTo>
                  <a:lnTo>
                    <a:pt x="660" y="120"/>
                  </a:lnTo>
                  <a:lnTo>
                    <a:pt x="660" y="120"/>
                  </a:lnTo>
                  <a:lnTo>
                    <a:pt x="660" y="120"/>
                  </a:lnTo>
                  <a:lnTo>
                    <a:pt x="660" y="114"/>
                  </a:lnTo>
                  <a:lnTo>
                    <a:pt x="660" y="114"/>
                  </a:lnTo>
                  <a:lnTo>
                    <a:pt x="666" y="114"/>
                  </a:lnTo>
                  <a:lnTo>
                    <a:pt x="666" y="114"/>
                  </a:lnTo>
                  <a:lnTo>
                    <a:pt x="666" y="114"/>
                  </a:lnTo>
                  <a:lnTo>
                    <a:pt x="666" y="108"/>
                  </a:lnTo>
                  <a:lnTo>
                    <a:pt x="666" y="108"/>
                  </a:lnTo>
                  <a:lnTo>
                    <a:pt x="666" y="108"/>
                  </a:lnTo>
                  <a:lnTo>
                    <a:pt x="672" y="108"/>
                  </a:lnTo>
                  <a:lnTo>
                    <a:pt x="672" y="102"/>
                  </a:lnTo>
                  <a:lnTo>
                    <a:pt x="672" y="102"/>
                  </a:lnTo>
                  <a:lnTo>
                    <a:pt x="672" y="102"/>
                  </a:lnTo>
                  <a:lnTo>
                    <a:pt x="672" y="102"/>
                  </a:lnTo>
                  <a:lnTo>
                    <a:pt x="672" y="102"/>
                  </a:lnTo>
                  <a:lnTo>
                    <a:pt x="672" y="96"/>
                  </a:lnTo>
                  <a:lnTo>
                    <a:pt x="678" y="96"/>
                  </a:lnTo>
                  <a:lnTo>
                    <a:pt x="678" y="96"/>
                  </a:lnTo>
                  <a:lnTo>
                    <a:pt x="678" y="96"/>
                  </a:lnTo>
                  <a:lnTo>
                    <a:pt x="678" y="96"/>
                  </a:lnTo>
                  <a:lnTo>
                    <a:pt x="678" y="90"/>
                  </a:lnTo>
                  <a:lnTo>
                    <a:pt x="678" y="90"/>
                  </a:lnTo>
                  <a:lnTo>
                    <a:pt x="684" y="90"/>
                  </a:lnTo>
                  <a:lnTo>
                    <a:pt x="684" y="90"/>
                  </a:lnTo>
                  <a:lnTo>
                    <a:pt x="684" y="84"/>
                  </a:lnTo>
                  <a:lnTo>
                    <a:pt x="684" y="84"/>
                  </a:lnTo>
                  <a:lnTo>
                    <a:pt x="684" y="84"/>
                  </a:lnTo>
                  <a:lnTo>
                    <a:pt x="684" y="84"/>
                  </a:lnTo>
                  <a:lnTo>
                    <a:pt x="684" y="84"/>
                  </a:lnTo>
                  <a:lnTo>
                    <a:pt x="690" y="78"/>
                  </a:lnTo>
                  <a:lnTo>
                    <a:pt x="690" y="78"/>
                  </a:lnTo>
                  <a:lnTo>
                    <a:pt x="690" y="78"/>
                  </a:lnTo>
                  <a:lnTo>
                    <a:pt x="690" y="78"/>
                  </a:lnTo>
                  <a:lnTo>
                    <a:pt x="690" y="72"/>
                  </a:lnTo>
                  <a:lnTo>
                    <a:pt x="690" y="72"/>
                  </a:lnTo>
                  <a:lnTo>
                    <a:pt x="696" y="72"/>
                  </a:lnTo>
                  <a:lnTo>
                    <a:pt x="696" y="72"/>
                  </a:lnTo>
                  <a:lnTo>
                    <a:pt x="696" y="66"/>
                  </a:lnTo>
                  <a:lnTo>
                    <a:pt x="696" y="66"/>
                  </a:lnTo>
                  <a:lnTo>
                    <a:pt x="696" y="66"/>
                  </a:lnTo>
                  <a:lnTo>
                    <a:pt x="696" y="66"/>
                  </a:lnTo>
                  <a:lnTo>
                    <a:pt x="702" y="66"/>
                  </a:lnTo>
                  <a:lnTo>
                    <a:pt x="702" y="60"/>
                  </a:lnTo>
                  <a:lnTo>
                    <a:pt x="702" y="60"/>
                  </a:lnTo>
                  <a:lnTo>
                    <a:pt x="702" y="60"/>
                  </a:lnTo>
                  <a:lnTo>
                    <a:pt x="702" y="60"/>
                  </a:lnTo>
                  <a:lnTo>
                    <a:pt x="702" y="54"/>
                  </a:lnTo>
                  <a:lnTo>
                    <a:pt x="702" y="54"/>
                  </a:lnTo>
                  <a:lnTo>
                    <a:pt x="708" y="54"/>
                  </a:lnTo>
                  <a:lnTo>
                    <a:pt x="708" y="54"/>
                  </a:lnTo>
                  <a:lnTo>
                    <a:pt x="708" y="48"/>
                  </a:lnTo>
                  <a:lnTo>
                    <a:pt x="708" y="48"/>
                  </a:lnTo>
                  <a:lnTo>
                    <a:pt x="708" y="48"/>
                  </a:lnTo>
                  <a:lnTo>
                    <a:pt x="708" y="48"/>
                  </a:lnTo>
                  <a:lnTo>
                    <a:pt x="714" y="42"/>
                  </a:lnTo>
                  <a:lnTo>
                    <a:pt x="714" y="42"/>
                  </a:lnTo>
                  <a:lnTo>
                    <a:pt x="714" y="42"/>
                  </a:lnTo>
                  <a:lnTo>
                    <a:pt x="714" y="42"/>
                  </a:lnTo>
                  <a:lnTo>
                    <a:pt x="714" y="42"/>
                  </a:lnTo>
                  <a:lnTo>
                    <a:pt x="714" y="36"/>
                  </a:lnTo>
                  <a:lnTo>
                    <a:pt x="714" y="36"/>
                  </a:lnTo>
                  <a:lnTo>
                    <a:pt x="720" y="36"/>
                  </a:lnTo>
                  <a:lnTo>
                    <a:pt x="720" y="36"/>
                  </a:lnTo>
                  <a:lnTo>
                    <a:pt x="720" y="30"/>
                  </a:lnTo>
                  <a:lnTo>
                    <a:pt x="720" y="30"/>
                  </a:lnTo>
                  <a:lnTo>
                    <a:pt x="720" y="30"/>
                  </a:lnTo>
                  <a:lnTo>
                    <a:pt x="720" y="30"/>
                  </a:lnTo>
                  <a:lnTo>
                    <a:pt x="726" y="24"/>
                  </a:lnTo>
                  <a:lnTo>
                    <a:pt x="726" y="24"/>
                  </a:lnTo>
                  <a:lnTo>
                    <a:pt x="726" y="24"/>
                  </a:lnTo>
                  <a:lnTo>
                    <a:pt x="726" y="24"/>
                  </a:lnTo>
                  <a:lnTo>
                    <a:pt x="726" y="18"/>
                  </a:lnTo>
                  <a:lnTo>
                    <a:pt x="726" y="18"/>
                  </a:lnTo>
                  <a:lnTo>
                    <a:pt x="732" y="18"/>
                  </a:lnTo>
                  <a:lnTo>
                    <a:pt x="732" y="18"/>
                  </a:lnTo>
                  <a:lnTo>
                    <a:pt x="732" y="12"/>
                  </a:lnTo>
                  <a:lnTo>
                    <a:pt x="732" y="12"/>
                  </a:lnTo>
                  <a:lnTo>
                    <a:pt x="732" y="12"/>
                  </a:lnTo>
                  <a:lnTo>
                    <a:pt x="732" y="6"/>
                  </a:lnTo>
                  <a:lnTo>
                    <a:pt x="738" y="6"/>
                  </a:lnTo>
                  <a:lnTo>
                    <a:pt x="738" y="6"/>
                  </a:lnTo>
                  <a:lnTo>
                    <a:pt x="738" y="6"/>
                  </a:lnTo>
                  <a:lnTo>
                    <a:pt x="738" y="6"/>
                  </a:lnTo>
                  <a:lnTo>
                    <a:pt x="738" y="0"/>
                  </a:lnTo>
                  <a:lnTo>
                    <a:pt x="738" y="0"/>
                  </a:lnTo>
                  <a:lnTo>
                    <a:pt x="738" y="6"/>
                  </a:lnTo>
                  <a:lnTo>
                    <a:pt x="744" y="12"/>
                  </a:lnTo>
                  <a:lnTo>
                    <a:pt x="744" y="18"/>
                  </a:lnTo>
                  <a:lnTo>
                    <a:pt x="744" y="18"/>
                  </a:lnTo>
                  <a:lnTo>
                    <a:pt x="744" y="24"/>
                  </a:lnTo>
                  <a:lnTo>
                    <a:pt x="744" y="30"/>
                  </a:lnTo>
                  <a:lnTo>
                    <a:pt x="744" y="36"/>
                  </a:lnTo>
                  <a:lnTo>
                    <a:pt x="750" y="42"/>
                  </a:lnTo>
                  <a:lnTo>
                    <a:pt x="750" y="54"/>
                  </a:lnTo>
                  <a:lnTo>
                    <a:pt x="750" y="60"/>
                  </a:lnTo>
                  <a:lnTo>
                    <a:pt x="750" y="66"/>
                  </a:lnTo>
                  <a:lnTo>
                    <a:pt x="750" y="72"/>
                  </a:lnTo>
                  <a:lnTo>
                    <a:pt x="750" y="78"/>
                  </a:lnTo>
                  <a:lnTo>
                    <a:pt x="756" y="84"/>
                  </a:lnTo>
                  <a:lnTo>
                    <a:pt x="756" y="90"/>
                  </a:lnTo>
                  <a:lnTo>
                    <a:pt x="756" y="96"/>
                  </a:lnTo>
                  <a:lnTo>
                    <a:pt x="756" y="102"/>
                  </a:lnTo>
                  <a:lnTo>
                    <a:pt x="756" y="108"/>
                  </a:lnTo>
                  <a:lnTo>
                    <a:pt x="756" y="108"/>
                  </a:lnTo>
                  <a:lnTo>
                    <a:pt x="762" y="114"/>
                  </a:lnTo>
                  <a:lnTo>
                    <a:pt x="762" y="120"/>
                  </a:lnTo>
                  <a:lnTo>
                    <a:pt x="762" y="126"/>
                  </a:lnTo>
                  <a:lnTo>
                    <a:pt x="762" y="132"/>
                  </a:lnTo>
                  <a:lnTo>
                    <a:pt x="762" y="138"/>
                  </a:lnTo>
                  <a:lnTo>
                    <a:pt x="762" y="144"/>
                  </a:lnTo>
                  <a:lnTo>
                    <a:pt x="762" y="150"/>
                  </a:lnTo>
                  <a:lnTo>
                    <a:pt x="768" y="156"/>
                  </a:lnTo>
                  <a:lnTo>
                    <a:pt x="768" y="156"/>
                  </a:lnTo>
                  <a:lnTo>
                    <a:pt x="768" y="162"/>
                  </a:lnTo>
                  <a:lnTo>
                    <a:pt x="768" y="168"/>
                  </a:lnTo>
                  <a:lnTo>
                    <a:pt x="768" y="174"/>
                  </a:lnTo>
                  <a:lnTo>
                    <a:pt x="768" y="180"/>
                  </a:lnTo>
                  <a:lnTo>
                    <a:pt x="774" y="186"/>
                  </a:lnTo>
                  <a:lnTo>
                    <a:pt x="774" y="186"/>
                  </a:lnTo>
                  <a:lnTo>
                    <a:pt x="774" y="192"/>
                  </a:lnTo>
                  <a:lnTo>
                    <a:pt x="774" y="198"/>
                  </a:lnTo>
                  <a:lnTo>
                    <a:pt x="774" y="204"/>
                  </a:lnTo>
                  <a:lnTo>
                    <a:pt x="774" y="210"/>
                  </a:lnTo>
                  <a:lnTo>
                    <a:pt x="774" y="210"/>
                  </a:lnTo>
                  <a:lnTo>
                    <a:pt x="780" y="216"/>
                  </a:lnTo>
                  <a:lnTo>
                    <a:pt x="780" y="222"/>
                  </a:lnTo>
                  <a:lnTo>
                    <a:pt x="780" y="228"/>
                  </a:lnTo>
                  <a:lnTo>
                    <a:pt x="780" y="234"/>
                  </a:lnTo>
                  <a:lnTo>
                    <a:pt x="780" y="234"/>
                  </a:lnTo>
                  <a:lnTo>
                    <a:pt x="780" y="240"/>
                  </a:lnTo>
                  <a:lnTo>
                    <a:pt x="786" y="246"/>
                  </a:lnTo>
                  <a:lnTo>
                    <a:pt x="786" y="252"/>
                  </a:lnTo>
                  <a:lnTo>
                    <a:pt x="786" y="252"/>
                  </a:lnTo>
                  <a:lnTo>
                    <a:pt x="786" y="258"/>
                  </a:lnTo>
                  <a:lnTo>
                    <a:pt x="786" y="264"/>
                  </a:lnTo>
                  <a:lnTo>
                    <a:pt x="786" y="270"/>
                  </a:lnTo>
                  <a:lnTo>
                    <a:pt x="786" y="270"/>
                  </a:lnTo>
                  <a:lnTo>
                    <a:pt x="792" y="276"/>
                  </a:lnTo>
                  <a:lnTo>
                    <a:pt x="792" y="282"/>
                  </a:lnTo>
                  <a:lnTo>
                    <a:pt x="792" y="282"/>
                  </a:lnTo>
                  <a:lnTo>
                    <a:pt x="792" y="288"/>
                  </a:lnTo>
                  <a:lnTo>
                    <a:pt x="792" y="294"/>
                  </a:lnTo>
                  <a:lnTo>
                    <a:pt x="792" y="294"/>
                  </a:lnTo>
                  <a:lnTo>
                    <a:pt x="798" y="300"/>
                  </a:lnTo>
                  <a:lnTo>
                    <a:pt x="798" y="306"/>
                  </a:lnTo>
                  <a:lnTo>
                    <a:pt x="798" y="306"/>
                  </a:lnTo>
                  <a:lnTo>
                    <a:pt x="798" y="312"/>
                  </a:lnTo>
                  <a:lnTo>
                    <a:pt x="798" y="318"/>
                  </a:lnTo>
                  <a:lnTo>
                    <a:pt x="798" y="318"/>
                  </a:lnTo>
                  <a:lnTo>
                    <a:pt x="804" y="324"/>
                  </a:lnTo>
                  <a:lnTo>
                    <a:pt x="804" y="330"/>
                  </a:lnTo>
                  <a:lnTo>
                    <a:pt x="804" y="330"/>
                  </a:lnTo>
                  <a:lnTo>
                    <a:pt x="804" y="336"/>
                  </a:lnTo>
                  <a:lnTo>
                    <a:pt x="804" y="342"/>
                  </a:lnTo>
                  <a:lnTo>
                    <a:pt x="804" y="342"/>
                  </a:lnTo>
                  <a:lnTo>
                    <a:pt x="804" y="348"/>
                  </a:lnTo>
                  <a:lnTo>
                    <a:pt x="810" y="348"/>
                  </a:lnTo>
                  <a:lnTo>
                    <a:pt x="810" y="354"/>
                  </a:lnTo>
                  <a:lnTo>
                    <a:pt x="810" y="360"/>
                  </a:lnTo>
                  <a:lnTo>
                    <a:pt x="810" y="360"/>
                  </a:lnTo>
                  <a:lnTo>
                    <a:pt x="810" y="360"/>
                  </a:lnTo>
                  <a:lnTo>
                    <a:pt x="810" y="360"/>
                  </a:lnTo>
                  <a:lnTo>
                    <a:pt x="816" y="360"/>
                  </a:lnTo>
                  <a:lnTo>
                    <a:pt x="816" y="360"/>
                  </a:lnTo>
                  <a:lnTo>
                    <a:pt x="816" y="354"/>
                  </a:lnTo>
                  <a:lnTo>
                    <a:pt x="816" y="354"/>
                  </a:lnTo>
                  <a:lnTo>
                    <a:pt x="816" y="354"/>
                  </a:lnTo>
                  <a:lnTo>
                    <a:pt x="816" y="348"/>
                  </a:lnTo>
                  <a:lnTo>
                    <a:pt x="816" y="348"/>
                  </a:lnTo>
                  <a:lnTo>
                    <a:pt x="822" y="348"/>
                  </a:lnTo>
                  <a:lnTo>
                    <a:pt x="822" y="342"/>
                  </a:lnTo>
                  <a:lnTo>
                    <a:pt x="822" y="342"/>
                  </a:lnTo>
                  <a:lnTo>
                    <a:pt x="822" y="342"/>
                  </a:lnTo>
                  <a:lnTo>
                    <a:pt x="822" y="336"/>
                  </a:lnTo>
                  <a:lnTo>
                    <a:pt x="822" y="336"/>
                  </a:lnTo>
                  <a:lnTo>
                    <a:pt x="828" y="336"/>
                  </a:lnTo>
                  <a:lnTo>
                    <a:pt x="828" y="330"/>
                  </a:lnTo>
                  <a:lnTo>
                    <a:pt x="828" y="330"/>
                  </a:lnTo>
                  <a:lnTo>
                    <a:pt x="828" y="330"/>
                  </a:lnTo>
                  <a:lnTo>
                    <a:pt x="828" y="324"/>
                  </a:lnTo>
                  <a:lnTo>
                    <a:pt x="828" y="324"/>
                  </a:lnTo>
                  <a:lnTo>
                    <a:pt x="828" y="324"/>
                  </a:lnTo>
                  <a:lnTo>
                    <a:pt x="834" y="318"/>
                  </a:lnTo>
                  <a:lnTo>
                    <a:pt x="834" y="318"/>
                  </a:lnTo>
                  <a:lnTo>
                    <a:pt x="834" y="312"/>
                  </a:lnTo>
                  <a:lnTo>
                    <a:pt x="834" y="312"/>
                  </a:lnTo>
                  <a:lnTo>
                    <a:pt x="834" y="312"/>
                  </a:lnTo>
                  <a:lnTo>
                    <a:pt x="834" y="306"/>
                  </a:lnTo>
                  <a:lnTo>
                    <a:pt x="840" y="306"/>
                  </a:lnTo>
                  <a:lnTo>
                    <a:pt x="840" y="306"/>
                  </a:lnTo>
                  <a:lnTo>
                    <a:pt x="840" y="300"/>
                  </a:lnTo>
                  <a:lnTo>
                    <a:pt x="840" y="300"/>
                  </a:lnTo>
                  <a:lnTo>
                    <a:pt x="840" y="294"/>
                  </a:lnTo>
                  <a:lnTo>
                    <a:pt x="840" y="294"/>
                  </a:lnTo>
                  <a:lnTo>
                    <a:pt x="846" y="294"/>
                  </a:lnTo>
                  <a:lnTo>
                    <a:pt x="846" y="288"/>
                  </a:lnTo>
                  <a:lnTo>
                    <a:pt x="846" y="288"/>
                  </a:lnTo>
                  <a:lnTo>
                    <a:pt x="846" y="282"/>
                  </a:lnTo>
                  <a:lnTo>
                    <a:pt x="846" y="282"/>
                  </a:lnTo>
                  <a:lnTo>
                    <a:pt x="846" y="282"/>
                  </a:lnTo>
                  <a:lnTo>
                    <a:pt x="846" y="276"/>
                  </a:lnTo>
                  <a:lnTo>
                    <a:pt x="852" y="276"/>
                  </a:lnTo>
                  <a:lnTo>
                    <a:pt x="852" y="270"/>
                  </a:lnTo>
                  <a:lnTo>
                    <a:pt x="852" y="270"/>
                  </a:lnTo>
                  <a:lnTo>
                    <a:pt x="852" y="270"/>
                  </a:lnTo>
                  <a:lnTo>
                    <a:pt x="852" y="264"/>
                  </a:lnTo>
                  <a:lnTo>
                    <a:pt x="852" y="264"/>
                  </a:lnTo>
                  <a:lnTo>
                    <a:pt x="858" y="258"/>
                  </a:lnTo>
                  <a:lnTo>
                    <a:pt x="858" y="258"/>
                  </a:lnTo>
                  <a:lnTo>
                    <a:pt x="858" y="258"/>
                  </a:lnTo>
                  <a:lnTo>
                    <a:pt x="858" y="252"/>
                  </a:lnTo>
                  <a:lnTo>
                    <a:pt x="858" y="252"/>
                  </a:lnTo>
                  <a:lnTo>
                    <a:pt x="858" y="246"/>
                  </a:lnTo>
                  <a:lnTo>
                    <a:pt x="858" y="246"/>
                  </a:lnTo>
                  <a:lnTo>
                    <a:pt x="864" y="246"/>
                  </a:lnTo>
                  <a:lnTo>
                    <a:pt x="864" y="240"/>
                  </a:lnTo>
                  <a:lnTo>
                    <a:pt x="864" y="240"/>
                  </a:lnTo>
                  <a:lnTo>
                    <a:pt x="864" y="234"/>
                  </a:lnTo>
                  <a:lnTo>
                    <a:pt x="864" y="234"/>
                  </a:lnTo>
                  <a:lnTo>
                    <a:pt x="864" y="228"/>
                  </a:lnTo>
                  <a:lnTo>
                    <a:pt x="870" y="222"/>
                  </a:lnTo>
                  <a:lnTo>
                    <a:pt x="870" y="222"/>
                  </a:lnTo>
                  <a:lnTo>
                    <a:pt x="870" y="222"/>
                  </a:lnTo>
                  <a:lnTo>
                    <a:pt x="870" y="216"/>
                  </a:lnTo>
                  <a:lnTo>
                    <a:pt x="870" y="216"/>
                  </a:lnTo>
                  <a:lnTo>
                    <a:pt x="876" y="210"/>
                  </a:lnTo>
                  <a:lnTo>
                    <a:pt x="876" y="210"/>
                  </a:lnTo>
                  <a:lnTo>
                    <a:pt x="876" y="204"/>
                  </a:lnTo>
                  <a:lnTo>
                    <a:pt x="876" y="204"/>
                  </a:lnTo>
                  <a:lnTo>
                    <a:pt x="876" y="204"/>
                  </a:lnTo>
                  <a:lnTo>
                    <a:pt x="876" y="198"/>
                  </a:lnTo>
                  <a:lnTo>
                    <a:pt x="876" y="198"/>
                  </a:lnTo>
                  <a:lnTo>
                    <a:pt x="882" y="192"/>
                  </a:lnTo>
                  <a:lnTo>
                    <a:pt x="882" y="192"/>
                  </a:lnTo>
                  <a:lnTo>
                    <a:pt x="882" y="186"/>
                  </a:lnTo>
                  <a:lnTo>
                    <a:pt x="882" y="186"/>
                  </a:lnTo>
                  <a:lnTo>
                    <a:pt x="882" y="186"/>
                  </a:lnTo>
                  <a:lnTo>
                    <a:pt x="882" y="186"/>
                  </a:lnTo>
                  <a:lnTo>
                    <a:pt x="882" y="186"/>
                  </a:lnTo>
                  <a:lnTo>
                    <a:pt x="888" y="192"/>
                  </a:lnTo>
                  <a:lnTo>
                    <a:pt x="888" y="192"/>
                  </a:lnTo>
                  <a:lnTo>
                    <a:pt x="888" y="192"/>
                  </a:lnTo>
                  <a:lnTo>
                    <a:pt x="888" y="198"/>
                  </a:lnTo>
                  <a:lnTo>
                    <a:pt x="888" y="198"/>
                  </a:lnTo>
                  <a:lnTo>
                    <a:pt x="888" y="198"/>
                  </a:lnTo>
                  <a:lnTo>
                    <a:pt x="894" y="204"/>
                  </a:lnTo>
                  <a:lnTo>
                    <a:pt x="894" y="204"/>
                  </a:lnTo>
                  <a:lnTo>
                    <a:pt x="894" y="204"/>
                  </a:lnTo>
                  <a:lnTo>
                    <a:pt x="894" y="210"/>
                  </a:lnTo>
                  <a:lnTo>
                    <a:pt x="894" y="210"/>
                  </a:lnTo>
                  <a:lnTo>
                    <a:pt x="894" y="210"/>
                  </a:lnTo>
                  <a:lnTo>
                    <a:pt x="900" y="210"/>
                  </a:lnTo>
                  <a:lnTo>
                    <a:pt x="900" y="216"/>
                  </a:lnTo>
                  <a:lnTo>
                    <a:pt x="900" y="216"/>
                  </a:lnTo>
                  <a:lnTo>
                    <a:pt x="900" y="216"/>
                  </a:lnTo>
                  <a:lnTo>
                    <a:pt x="900" y="216"/>
                  </a:lnTo>
                  <a:lnTo>
                    <a:pt x="900" y="222"/>
                  </a:lnTo>
                  <a:lnTo>
                    <a:pt x="900" y="222"/>
                  </a:lnTo>
                  <a:lnTo>
                    <a:pt x="906" y="222"/>
                  </a:lnTo>
                  <a:lnTo>
                    <a:pt x="906" y="222"/>
                  </a:lnTo>
                  <a:lnTo>
                    <a:pt x="906" y="228"/>
                  </a:lnTo>
                  <a:lnTo>
                    <a:pt x="906" y="228"/>
                  </a:lnTo>
                  <a:lnTo>
                    <a:pt x="906" y="228"/>
                  </a:lnTo>
                  <a:lnTo>
                    <a:pt x="906" y="234"/>
                  </a:lnTo>
                  <a:lnTo>
                    <a:pt x="912" y="234"/>
                  </a:lnTo>
                  <a:lnTo>
                    <a:pt x="912" y="234"/>
                  </a:lnTo>
                  <a:lnTo>
                    <a:pt x="912" y="234"/>
                  </a:lnTo>
                  <a:lnTo>
                    <a:pt x="912" y="240"/>
                  </a:lnTo>
                  <a:lnTo>
                    <a:pt x="912" y="240"/>
                  </a:lnTo>
                  <a:lnTo>
                    <a:pt x="912" y="240"/>
                  </a:lnTo>
                  <a:lnTo>
                    <a:pt x="918" y="240"/>
                  </a:lnTo>
                  <a:lnTo>
                    <a:pt x="918" y="246"/>
                  </a:lnTo>
                  <a:lnTo>
                    <a:pt x="918" y="246"/>
                  </a:lnTo>
                  <a:lnTo>
                    <a:pt x="918" y="246"/>
                  </a:lnTo>
                  <a:lnTo>
                    <a:pt x="918" y="246"/>
                  </a:lnTo>
                  <a:lnTo>
                    <a:pt x="918" y="252"/>
                  </a:lnTo>
                  <a:lnTo>
                    <a:pt x="918" y="252"/>
                  </a:lnTo>
                  <a:lnTo>
                    <a:pt x="924" y="252"/>
                  </a:lnTo>
                  <a:lnTo>
                    <a:pt x="924" y="252"/>
                  </a:lnTo>
                  <a:lnTo>
                    <a:pt x="924" y="258"/>
                  </a:lnTo>
                  <a:lnTo>
                    <a:pt x="924" y="258"/>
                  </a:lnTo>
                  <a:lnTo>
                    <a:pt x="924" y="258"/>
                  </a:lnTo>
                  <a:lnTo>
                    <a:pt x="924" y="258"/>
                  </a:lnTo>
                  <a:lnTo>
                    <a:pt x="930" y="264"/>
                  </a:lnTo>
                  <a:lnTo>
                    <a:pt x="930" y="264"/>
                  </a:lnTo>
                  <a:lnTo>
                    <a:pt x="930" y="264"/>
                  </a:lnTo>
                  <a:lnTo>
                    <a:pt x="930" y="264"/>
                  </a:lnTo>
                  <a:lnTo>
                    <a:pt x="930" y="270"/>
                  </a:lnTo>
                  <a:lnTo>
                    <a:pt x="930" y="270"/>
                  </a:lnTo>
                  <a:lnTo>
                    <a:pt x="930" y="270"/>
                  </a:lnTo>
                  <a:lnTo>
                    <a:pt x="936" y="270"/>
                  </a:lnTo>
                  <a:lnTo>
                    <a:pt x="936" y="276"/>
                  </a:lnTo>
                  <a:lnTo>
                    <a:pt x="936" y="276"/>
                  </a:lnTo>
                  <a:lnTo>
                    <a:pt x="936" y="276"/>
                  </a:lnTo>
                  <a:lnTo>
                    <a:pt x="936" y="276"/>
                  </a:lnTo>
                  <a:lnTo>
                    <a:pt x="936" y="282"/>
                  </a:lnTo>
                  <a:lnTo>
                    <a:pt x="942" y="282"/>
                  </a:lnTo>
                  <a:lnTo>
                    <a:pt x="942" y="282"/>
                  </a:lnTo>
                  <a:lnTo>
                    <a:pt x="942" y="282"/>
                  </a:lnTo>
                  <a:lnTo>
                    <a:pt x="942" y="288"/>
                  </a:lnTo>
                  <a:lnTo>
                    <a:pt x="942" y="288"/>
                  </a:lnTo>
                  <a:lnTo>
                    <a:pt x="942" y="288"/>
                  </a:lnTo>
                  <a:lnTo>
                    <a:pt x="942" y="288"/>
                  </a:lnTo>
                  <a:lnTo>
                    <a:pt x="948" y="288"/>
                  </a:lnTo>
                  <a:lnTo>
                    <a:pt x="948" y="294"/>
                  </a:lnTo>
                  <a:lnTo>
                    <a:pt x="948" y="294"/>
                  </a:lnTo>
                  <a:lnTo>
                    <a:pt x="948" y="294"/>
                  </a:lnTo>
                  <a:lnTo>
                    <a:pt x="948" y="294"/>
                  </a:lnTo>
                  <a:lnTo>
                    <a:pt x="948" y="300"/>
                  </a:lnTo>
                  <a:lnTo>
                    <a:pt x="954" y="300"/>
                  </a:lnTo>
                  <a:lnTo>
                    <a:pt x="954" y="300"/>
                  </a:lnTo>
                  <a:lnTo>
                    <a:pt x="954" y="300"/>
                  </a:lnTo>
                  <a:lnTo>
                    <a:pt x="954" y="306"/>
                  </a:lnTo>
                  <a:lnTo>
                    <a:pt x="954" y="306"/>
                  </a:lnTo>
                  <a:lnTo>
                    <a:pt x="954" y="306"/>
                  </a:lnTo>
                  <a:lnTo>
                    <a:pt x="960" y="306"/>
                  </a:lnTo>
                  <a:lnTo>
                    <a:pt x="960" y="306"/>
                  </a:lnTo>
                  <a:lnTo>
                    <a:pt x="960" y="312"/>
                  </a:lnTo>
                  <a:lnTo>
                    <a:pt x="960" y="312"/>
                  </a:lnTo>
                  <a:lnTo>
                    <a:pt x="960" y="312"/>
                  </a:lnTo>
                  <a:lnTo>
                    <a:pt x="960" y="312"/>
                  </a:lnTo>
                  <a:lnTo>
                    <a:pt x="960" y="318"/>
                  </a:lnTo>
                  <a:lnTo>
                    <a:pt x="966" y="318"/>
                  </a:lnTo>
                  <a:lnTo>
                    <a:pt x="966" y="318"/>
                  </a:lnTo>
                  <a:lnTo>
                    <a:pt x="966" y="318"/>
                  </a:lnTo>
                  <a:lnTo>
                    <a:pt x="966" y="318"/>
                  </a:lnTo>
                  <a:lnTo>
                    <a:pt x="966" y="324"/>
                  </a:lnTo>
                  <a:lnTo>
                    <a:pt x="966" y="324"/>
                  </a:lnTo>
                  <a:lnTo>
                    <a:pt x="972" y="324"/>
                  </a:lnTo>
                  <a:lnTo>
                    <a:pt x="972" y="324"/>
                  </a:lnTo>
                  <a:lnTo>
                    <a:pt x="972" y="324"/>
                  </a:lnTo>
                  <a:lnTo>
                    <a:pt x="972" y="330"/>
                  </a:lnTo>
                  <a:lnTo>
                    <a:pt x="972" y="330"/>
                  </a:lnTo>
                  <a:lnTo>
                    <a:pt x="972" y="330"/>
                  </a:lnTo>
                  <a:lnTo>
                    <a:pt x="972" y="330"/>
                  </a:lnTo>
                  <a:lnTo>
                    <a:pt x="978" y="330"/>
                  </a:lnTo>
                  <a:lnTo>
                    <a:pt x="978" y="336"/>
                  </a:lnTo>
                  <a:lnTo>
                    <a:pt x="978" y="336"/>
                  </a:lnTo>
                  <a:lnTo>
                    <a:pt x="978" y="336"/>
                  </a:lnTo>
                  <a:lnTo>
                    <a:pt x="978" y="336"/>
                  </a:lnTo>
                  <a:lnTo>
                    <a:pt x="978" y="336"/>
                  </a:lnTo>
                  <a:lnTo>
                    <a:pt x="984" y="342"/>
                  </a:lnTo>
                  <a:lnTo>
                    <a:pt x="984" y="342"/>
                  </a:lnTo>
                  <a:lnTo>
                    <a:pt x="984" y="342"/>
                  </a:lnTo>
                  <a:lnTo>
                    <a:pt x="984" y="342"/>
                  </a:lnTo>
                  <a:lnTo>
                    <a:pt x="984" y="342"/>
                  </a:lnTo>
                  <a:lnTo>
                    <a:pt x="984" y="348"/>
                  </a:lnTo>
                  <a:lnTo>
                    <a:pt x="984" y="348"/>
                  </a:lnTo>
                  <a:lnTo>
                    <a:pt x="990" y="348"/>
                  </a:lnTo>
                  <a:lnTo>
                    <a:pt x="990" y="348"/>
                  </a:lnTo>
                  <a:lnTo>
                    <a:pt x="990" y="348"/>
                  </a:lnTo>
                  <a:lnTo>
                    <a:pt x="990" y="354"/>
                  </a:lnTo>
                  <a:lnTo>
                    <a:pt x="990" y="354"/>
                  </a:lnTo>
                  <a:lnTo>
                    <a:pt x="990" y="354"/>
                  </a:lnTo>
                  <a:lnTo>
                    <a:pt x="996" y="360"/>
                  </a:lnTo>
                  <a:lnTo>
                    <a:pt x="996" y="360"/>
                  </a:lnTo>
                  <a:lnTo>
                    <a:pt x="996" y="360"/>
                  </a:lnTo>
                  <a:lnTo>
                    <a:pt x="996" y="360"/>
                  </a:lnTo>
                  <a:lnTo>
                    <a:pt x="996" y="366"/>
                  </a:lnTo>
                  <a:lnTo>
                    <a:pt x="1002" y="366"/>
                  </a:lnTo>
                  <a:lnTo>
                    <a:pt x="1002" y="366"/>
                  </a:lnTo>
                  <a:lnTo>
                    <a:pt x="1002" y="366"/>
                  </a:lnTo>
                  <a:lnTo>
                    <a:pt x="1002" y="372"/>
                  </a:lnTo>
                  <a:lnTo>
                    <a:pt x="1002" y="372"/>
                  </a:lnTo>
                  <a:lnTo>
                    <a:pt x="1002" y="372"/>
                  </a:lnTo>
                  <a:lnTo>
                    <a:pt x="1002" y="372"/>
                  </a:lnTo>
                  <a:lnTo>
                    <a:pt x="1008" y="372"/>
                  </a:lnTo>
                  <a:lnTo>
                    <a:pt x="1008" y="378"/>
                  </a:lnTo>
                  <a:lnTo>
                    <a:pt x="1008" y="378"/>
                  </a:lnTo>
                  <a:lnTo>
                    <a:pt x="1008" y="378"/>
                  </a:lnTo>
                  <a:lnTo>
                    <a:pt x="1008" y="378"/>
                  </a:lnTo>
                  <a:lnTo>
                    <a:pt x="1008" y="384"/>
                  </a:lnTo>
                  <a:lnTo>
                    <a:pt x="1014" y="384"/>
                  </a:lnTo>
                  <a:lnTo>
                    <a:pt x="1014" y="384"/>
                  </a:lnTo>
                  <a:lnTo>
                    <a:pt x="1014" y="384"/>
                  </a:lnTo>
                  <a:lnTo>
                    <a:pt x="1014" y="390"/>
                  </a:lnTo>
                  <a:lnTo>
                    <a:pt x="1014" y="390"/>
                  </a:lnTo>
                  <a:lnTo>
                    <a:pt x="1014" y="390"/>
                  </a:lnTo>
                  <a:lnTo>
                    <a:pt x="1014" y="390"/>
                  </a:lnTo>
                  <a:lnTo>
                    <a:pt x="1020" y="396"/>
                  </a:lnTo>
                  <a:lnTo>
                    <a:pt x="1020" y="396"/>
                  </a:lnTo>
                  <a:lnTo>
                    <a:pt x="1020" y="396"/>
                  </a:lnTo>
                  <a:lnTo>
                    <a:pt x="1020" y="396"/>
                  </a:lnTo>
                  <a:lnTo>
                    <a:pt x="1020" y="402"/>
                  </a:lnTo>
                  <a:lnTo>
                    <a:pt x="1020" y="402"/>
                  </a:lnTo>
                  <a:lnTo>
                    <a:pt x="1026" y="402"/>
                  </a:lnTo>
                  <a:lnTo>
                    <a:pt x="1026" y="402"/>
                  </a:lnTo>
                  <a:lnTo>
                    <a:pt x="1026" y="408"/>
                  </a:lnTo>
                  <a:lnTo>
                    <a:pt x="1026" y="408"/>
                  </a:lnTo>
                  <a:lnTo>
                    <a:pt x="1026" y="408"/>
                  </a:lnTo>
                  <a:lnTo>
                    <a:pt x="1026" y="408"/>
                  </a:lnTo>
                  <a:lnTo>
                    <a:pt x="1026" y="414"/>
                  </a:lnTo>
                  <a:lnTo>
                    <a:pt x="1032" y="414"/>
                  </a:lnTo>
                  <a:lnTo>
                    <a:pt x="1032" y="414"/>
                  </a:lnTo>
                  <a:lnTo>
                    <a:pt x="1032" y="414"/>
                  </a:lnTo>
                  <a:lnTo>
                    <a:pt x="1032" y="420"/>
                  </a:lnTo>
                  <a:lnTo>
                    <a:pt x="1032" y="420"/>
                  </a:lnTo>
                  <a:lnTo>
                    <a:pt x="1032" y="420"/>
                  </a:lnTo>
                  <a:lnTo>
                    <a:pt x="1038" y="420"/>
                  </a:lnTo>
                  <a:lnTo>
                    <a:pt x="1038" y="420"/>
                  </a:lnTo>
                  <a:lnTo>
                    <a:pt x="1038" y="426"/>
                  </a:lnTo>
                  <a:lnTo>
                    <a:pt x="1038" y="426"/>
                  </a:lnTo>
                  <a:lnTo>
                    <a:pt x="1038" y="426"/>
                  </a:lnTo>
                  <a:lnTo>
                    <a:pt x="1038" y="426"/>
                  </a:lnTo>
                  <a:lnTo>
                    <a:pt x="1038" y="432"/>
                  </a:lnTo>
                  <a:lnTo>
                    <a:pt x="1044" y="432"/>
                  </a:lnTo>
                  <a:lnTo>
                    <a:pt x="1044" y="432"/>
                  </a:lnTo>
                  <a:lnTo>
                    <a:pt x="1044" y="432"/>
                  </a:lnTo>
                  <a:lnTo>
                    <a:pt x="1044" y="432"/>
                  </a:lnTo>
                  <a:lnTo>
                    <a:pt x="1044" y="438"/>
                  </a:lnTo>
                  <a:lnTo>
                    <a:pt x="1044" y="438"/>
                  </a:lnTo>
                  <a:lnTo>
                    <a:pt x="1050" y="438"/>
                  </a:lnTo>
                  <a:lnTo>
                    <a:pt x="1050" y="438"/>
                  </a:lnTo>
                  <a:lnTo>
                    <a:pt x="1050" y="438"/>
                  </a:lnTo>
                  <a:lnTo>
                    <a:pt x="1050" y="444"/>
                  </a:lnTo>
                  <a:lnTo>
                    <a:pt x="1050" y="444"/>
                  </a:lnTo>
                  <a:lnTo>
                    <a:pt x="1050" y="444"/>
                  </a:lnTo>
                  <a:lnTo>
                    <a:pt x="1056" y="444"/>
                  </a:lnTo>
                  <a:lnTo>
                    <a:pt x="1056" y="450"/>
                  </a:lnTo>
                  <a:lnTo>
                    <a:pt x="1056" y="450"/>
                  </a:lnTo>
                  <a:lnTo>
                    <a:pt x="1056" y="450"/>
                  </a:lnTo>
                  <a:lnTo>
                    <a:pt x="1056" y="450"/>
                  </a:lnTo>
                  <a:lnTo>
                    <a:pt x="1056" y="450"/>
                  </a:lnTo>
                  <a:lnTo>
                    <a:pt x="1056" y="450"/>
                  </a:lnTo>
                  <a:lnTo>
                    <a:pt x="1062" y="456"/>
                  </a:lnTo>
                  <a:lnTo>
                    <a:pt x="1062" y="456"/>
                  </a:lnTo>
                  <a:lnTo>
                    <a:pt x="1062" y="456"/>
                  </a:lnTo>
                  <a:lnTo>
                    <a:pt x="1062" y="456"/>
                  </a:lnTo>
                  <a:lnTo>
                    <a:pt x="1062" y="456"/>
                  </a:lnTo>
                  <a:lnTo>
                    <a:pt x="1062" y="462"/>
                  </a:lnTo>
                  <a:lnTo>
                    <a:pt x="1068" y="462"/>
                  </a:lnTo>
                  <a:lnTo>
                    <a:pt x="1068" y="462"/>
                  </a:lnTo>
                  <a:lnTo>
                    <a:pt x="1068" y="462"/>
                  </a:lnTo>
                  <a:lnTo>
                    <a:pt x="1068" y="462"/>
                  </a:lnTo>
                  <a:lnTo>
                    <a:pt x="1068" y="462"/>
                  </a:lnTo>
                  <a:lnTo>
                    <a:pt x="1068" y="468"/>
                  </a:lnTo>
                  <a:lnTo>
                    <a:pt x="1068" y="468"/>
                  </a:lnTo>
                  <a:lnTo>
                    <a:pt x="1074" y="468"/>
                  </a:lnTo>
                  <a:lnTo>
                    <a:pt x="1074" y="468"/>
                  </a:lnTo>
                  <a:lnTo>
                    <a:pt x="1074" y="468"/>
                  </a:lnTo>
                  <a:lnTo>
                    <a:pt x="1074" y="468"/>
                  </a:lnTo>
                  <a:lnTo>
                    <a:pt x="1074" y="474"/>
                  </a:lnTo>
                  <a:lnTo>
                    <a:pt x="1080" y="474"/>
                  </a:lnTo>
                  <a:lnTo>
                    <a:pt x="1080" y="474"/>
                  </a:lnTo>
                  <a:lnTo>
                    <a:pt x="1080" y="474"/>
                  </a:lnTo>
                  <a:lnTo>
                    <a:pt x="1080" y="474"/>
                  </a:lnTo>
                  <a:lnTo>
                    <a:pt x="1080" y="474"/>
                  </a:lnTo>
                  <a:lnTo>
                    <a:pt x="1080" y="480"/>
                  </a:lnTo>
                  <a:lnTo>
                    <a:pt x="1080" y="480"/>
                  </a:lnTo>
                  <a:lnTo>
                    <a:pt x="1086" y="480"/>
                  </a:lnTo>
                  <a:lnTo>
                    <a:pt x="1086" y="480"/>
                  </a:lnTo>
                  <a:lnTo>
                    <a:pt x="1086" y="480"/>
                  </a:lnTo>
                  <a:lnTo>
                    <a:pt x="1086" y="480"/>
                  </a:lnTo>
                  <a:lnTo>
                    <a:pt x="1086" y="480"/>
                  </a:lnTo>
                  <a:lnTo>
                    <a:pt x="1086" y="486"/>
                  </a:lnTo>
                  <a:lnTo>
                    <a:pt x="1092" y="486"/>
                  </a:lnTo>
                  <a:lnTo>
                    <a:pt x="1092" y="486"/>
                  </a:lnTo>
                  <a:lnTo>
                    <a:pt x="1092" y="486"/>
                  </a:lnTo>
                  <a:lnTo>
                    <a:pt x="1092" y="486"/>
                  </a:lnTo>
                  <a:lnTo>
                    <a:pt x="1092" y="486"/>
                  </a:lnTo>
                  <a:lnTo>
                    <a:pt x="1092" y="486"/>
                  </a:lnTo>
                  <a:lnTo>
                    <a:pt x="1092" y="486"/>
                  </a:lnTo>
                  <a:lnTo>
                    <a:pt x="1098" y="492"/>
                  </a:lnTo>
                  <a:lnTo>
                    <a:pt x="1098" y="492"/>
                  </a:lnTo>
                  <a:lnTo>
                    <a:pt x="1098" y="492"/>
                  </a:lnTo>
                  <a:lnTo>
                    <a:pt x="1098" y="492"/>
                  </a:lnTo>
                  <a:lnTo>
                    <a:pt x="1098" y="492"/>
                  </a:lnTo>
                  <a:lnTo>
                    <a:pt x="1098" y="492"/>
                  </a:lnTo>
                  <a:lnTo>
                    <a:pt x="1104" y="492"/>
                  </a:lnTo>
                  <a:lnTo>
                    <a:pt x="1104" y="492"/>
                  </a:lnTo>
                  <a:lnTo>
                    <a:pt x="1104" y="498"/>
                  </a:lnTo>
                  <a:lnTo>
                    <a:pt x="1104" y="498"/>
                  </a:lnTo>
                  <a:lnTo>
                    <a:pt x="1104" y="498"/>
                  </a:lnTo>
                  <a:lnTo>
                    <a:pt x="1104" y="498"/>
                  </a:lnTo>
                  <a:lnTo>
                    <a:pt x="1104" y="498"/>
                  </a:lnTo>
                  <a:lnTo>
                    <a:pt x="1110" y="498"/>
                  </a:lnTo>
                  <a:lnTo>
                    <a:pt x="1110" y="498"/>
                  </a:lnTo>
                  <a:lnTo>
                    <a:pt x="1110" y="498"/>
                  </a:lnTo>
                  <a:lnTo>
                    <a:pt x="1110" y="498"/>
                  </a:lnTo>
                  <a:lnTo>
                    <a:pt x="1110" y="498"/>
                  </a:lnTo>
                  <a:lnTo>
                    <a:pt x="1110" y="504"/>
                  </a:lnTo>
                  <a:lnTo>
                    <a:pt x="1116" y="504"/>
                  </a:lnTo>
                  <a:lnTo>
                    <a:pt x="1116" y="504"/>
                  </a:lnTo>
                  <a:lnTo>
                    <a:pt x="1116" y="504"/>
                  </a:lnTo>
                  <a:lnTo>
                    <a:pt x="1116" y="504"/>
                  </a:lnTo>
                  <a:lnTo>
                    <a:pt x="1116" y="504"/>
                  </a:lnTo>
                  <a:lnTo>
                    <a:pt x="1116" y="504"/>
                  </a:lnTo>
                  <a:lnTo>
                    <a:pt x="1116" y="504"/>
                  </a:lnTo>
                  <a:lnTo>
                    <a:pt x="1122" y="504"/>
                  </a:lnTo>
                  <a:lnTo>
                    <a:pt x="1122" y="504"/>
                  </a:lnTo>
                  <a:lnTo>
                    <a:pt x="1122" y="504"/>
                  </a:lnTo>
                  <a:lnTo>
                    <a:pt x="1122" y="504"/>
                  </a:lnTo>
                  <a:lnTo>
                    <a:pt x="1122" y="504"/>
                  </a:lnTo>
                  <a:lnTo>
                    <a:pt x="1122" y="504"/>
                  </a:lnTo>
                  <a:lnTo>
                    <a:pt x="1128" y="504"/>
                  </a:lnTo>
                  <a:lnTo>
                    <a:pt x="1128" y="504"/>
                  </a:lnTo>
                  <a:lnTo>
                    <a:pt x="1128" y="504"/>
                  </a:lnTo>
                  <a:lnTo>
                    <a:pt x="1128" y="504"/>
                  </a:lnTo>
                  <a:lnTo>
                    <a:pt x="1128" y="498"/>
                  </a:lnTo>
                  <a:lnTo>
                    <a:pt x="1128" y="498"/>
                  </a:lnTo>
                  <a:lnTo>
                    <a:pt x="1134" y="498"/>
                  </a:lnTo>
                  <a:lnTo>
                    <a:pt x="1134" y="498"/>
                  </a:lnTo>
                  <a:lnTo>
                    <a:pt x="1134" y="498"/>
                  </a:lnTo>
                  <a:lnTo>
                    <a:pt x="1134" y="498"/>
                  </a:lnTo>
                  <a:lnTo>
                    <a:pt x="1134" y="498"/>
                  </a:lnTo>
                  <a:lnTo>
                    <a:pt x="1134" y="498"/>
                  </a:lnTo>
                  <a:lnTo>
                    <a:pt x="1140" y="498"/>
                  </a:lnTo>
                  <a:lnTo>
                    <a:pt x="1140" y="498"/>
                  </a:lnTo>
                  <a:lnTo>
                    <a:pt x="1140" y="498"/>
                  </a:lnTo>
                  <a:lnTo>
                    <a:pt x="1140" y="498"/>
                  </a:lnTo>
                  <a:lnTo>
                    <a:pt x="1140" y="492"/>
                  </a:lnTo>
                  <a:lnTo>
                    <a:pt x="1140" y="492"/>
                  </a:lnTo>
                  <a:lnTo>
                    <a:pt x="1140" y="492"/>
                  </a:lnTo>
                  <a:lnTo>
                    <a:pt x="1146" y="492"/>
                  </a:lnTo>
                  <a:lnTo>
                    <a:pt x="1146" y="492"/>
                  </a:lnTo>
                  <a:lnTo>
                    <a:pt x="1146" y="492"/>
                  </a:lnTo>
                  <a:lnTo>
                    <a:pt x="1146" y="492"/>
                  </a:lnTo>
                  <a:lnTo>
                    <a:pt x="1146" y="492"/>
                  </a:lnTo>
                  <a:lnTo>
                    <a:pt x="1146" y="492"/>
                  </a:lnTo>
                  <a:lnTo>
                    <a:pt x="1152" y="492"/>
                  </a:lnTo>
                  <a:lnTo>
                    <a:pt x="1152" y="492"/>
                  </a:lnTo>
                  <a:lnTo>
                    <a:pt x="1152" y="486"/>
                  </a:lnTo>
                  <a:lnTo>
                    <a:pt x="1152" y="486"/>
                  </a:lnTo>
                  <a:lnTo>
                    <a:pt x="1152" y="486"/>
                  </a:lnTo>
                  <a:lnTo>
                    <a:pt x="1152" y="486"/>
                  </a:lnTo>
                  <a:lnTo>
                    <a:pt x="1152" y="486"/>
                  </a:lnTo>
                  <a:lnTo>
                    <a:pt x="1158" y="486"/>
                  </a:lnTo>
                  <a:lnTo>
                    <a:pt x="1158" y="486"/>
                  </a:lnTo>
                  <a:lnTo>
                    <a:pt x="1158" y="486"/>
                  </a:lnTo>
                  <a:lnTo>
                    <a:pt x="1158" y="486"/>
                  </a:lnTo>
                  <a:lnTo>
                    <a:pt x="1158" y="486"/>
                  </a:lnTo>
                  <a:lnTo>
                    <a:pt x="1158" y="480"/>
                  </a:lnTo>
                  <a:lnTo>
                    <a:pt x="1164" y="480"/>
                  </a:lnTo>
                  <a:lnTo>
                    <a:pt x="1164" y="480"/>
                  </a:lnTo>
                  <a:lnTo>
                    <a:pt x="1164" y="480"/>
                  </a:lnTo>
                  <a:lnTo>
                    <a:pt x="1164" y="480"/>
                  </a:lnTo>
                  <a:lnTo>
                    <a:pt x="1164" y="480"/>
                  </a:lnTo>
                  <a:lnTo>
                    <a:pt x="1164" y="480"/>
                  </a:lnTo>
                  <a:lnTo>
                    <a:pt x="1164" y="480"/>
                  </a:lnTo>
                  <a:lnTo>
                    <a:pt x="1170" y="480"/>
                  </a:lnTo>
                  <a:lnTo>
                    <a:pt x="1170" y="474"/>
                  </a:lnTo>
                  <a:lnTo>
                    <a:pt x="1170" y="474"/>
                  </a:lnTo>
                  <a:lnTo>
                    <a:pt x="1170" y="474"/>
                  </a:lnTo>
                  <a:lnTo>
                    <a:pt x="1170" y="474"/>
                  </a:lnTo>
                  <a:lnTo>
                    <a:pt x="1176" y="474"/>
                  </a:lnTo>
                  <a:lnTo>
                    <a:pt x="1176" y="474"/>
                  </a:lnTo>
                  <a:lnTo>
                    <a:pt x="1176" y="474"/>
                  </a:lnTo>
                  <a:lnTo>
                    <a:pt x="1176" y="468"/>
                  </a:lnTo>
                  <a:lnTo>
                    <a:pt x="1176" y="468"/>
                  </a:lnTo>
                  <a:lnTo>
                    <a:pt x="1176" y="468"/>
                  </a:lnTo>
                  <a:lnTo>
                    <a:pt x="1176" y="468"/>
                  </a:lnTo>
                  <a:lnTo>
                    <a:pt x="1176" y="468"/>
                  </a:lnTo>
                  <a:lnTo>
                    <a:pt x="1182" y="468"/>
                  </a:lnTo>
                  <a:lnTo>
                    <a:pt x="1182" y="468"/>
                  </a:lnTo>
                  <a:lnTo>
                    <a:pt x="1182" y="462"/>
                  </a:lnTo>
                  <a:lnTo>
                    <a:pt x="1182" y="462"/>
                  </a:lnTo>
                  <a:lnTo>
                    <a:pt x="1182" y="462"/>
                  </a:lnTo>
                  <a:lnTo>
                    <a:pt x="1188" y="462"/>
                  </a:lnTo>
                  <a:lnTo>
                    <a:pt x="1188" y="462"/>
                  </a:lnTo>
                  <a:lnTo>
                    <a:pt x="1188" y="462"/>
                  </a:lnTo>
                  <a:lnTo>
                    <a:pt x="1188" y="456"/>
                  </a:lnTo>
                  <a:lnTo>
                    <a:pt x="1188" y="456"/>
                  </a:lnTo>
                  <a:lnTo>
                    <a:pt x="1188" y="456"/>
                  </a:lnTo>
                  <a:lnTo>
                    <a:pt x="1188" y="456"/>
                  </a:lnTo>
                  <a:lnTo>
                    <a:pt x="1194" y="456"/>
                  </a:lnTo>
                  <a:lnTo>
                    <a:pt x="1194" y="456"/>
                  </a:lnTo>
                  <a:lnTo>
                    <a:pt x="1194" y="456"/>
                  </a:lnTo>
                  <a:lnTo>
                    <a:pt x="1194" y="450"/>
                  </a:lnTo>
                  <a:lnTo>
                    <a:pt x="1194" y="450"/>
                  </a:lnTo>
                  <a:lnTo>
                    <a:pt x="1194" y="450"/>
                  </a:lnTo>
                  <a:lnTo>
                    <a:pt x="1200" y="450"/>
                  </a:lnTo>
                  <a:lnTo>
                    <a:pt x="1200" y="450"/>
                  </a:lnTo>
                  <a:lnTo>
                    <a:pt x="1200" y="450"/>
                  </a:lnTo>
                  <a:lnTo>
                    <a:pt x="1200" y="444"/>
                  </a:lnTo>
                  <a:lnTo>
                    <a:pt x="1200" y="444"/>
                  </a:lnTo>
                  <a:lnTo>
                    <a:pt x="1200" y="444"/>
                  </a:lnTo>
                  <a:lnTo>
                    <a:pt x="1206" y="444"/>
                  </a:lnTo>
                  <a:lnTo>
                    <a:pt x="1206" y="444"/>
                  </a:lnTo>
                  <a:lnTo>
                    <a:pt x="1206" y="444"/>
                  </a:lnTo>
                  <a:lnTo>
                    <a:pt x="1206" y="438"/>
                  </a:lnTo>
                  <a:lnTo>
                    <a:pt x="1206" y="438"/>
                  </a:lnTo>
                  <a:lnTo>
                    <a:pt x="1206" y="438"/>
                  </a:lnTo>
                  <a:lnTo>
                    <a:pt x="1206" y="438"/>
                  </a:lnTo>
                  <a:lnTo>
                    <a:pt x="1212" y="438"/>
                  </a:lnTo>
                  <a:lnTo>
                    <a:pt x="1212" y="432"/>
                  </a:lnTo>
                  <a:lnTo>
                    <a:pt x="1212" y="432"/>
                  </a:lnTo>
                  <a:lnTo>
                    <a:pt x="1212" y="432"/>
                  </a:lnTo>
                  <a:lnTo>
                    <a:pt x="1212" y="432"/>
                  </a:lnTo>
                  <a:lnTo>
                    <a:pt x="1212" y="432"/>
                  </a:lnTo>
                  <a:lnTo>
                    <a:pt x="1218" y="426"/>
                  </a:lnTo>
                  <a:lnTo>
                    <a:pt x="1218" y="426"/>
                  </a:lnTo>
                  <a:lnTo>
                    <a:pt x="1218" y="426"/>
                  </a:lnTo>
                  <a:lnTo>
                    <a:pt x="1218" y="426"/>
                  </a:lnTo>
                  <a:lnTo>
                    <a:pt x="1218" y="426"/>
                  </a:lnTo>
                  <a:lnTo>
                    <a:pt x="1218" y="426"/>
                  </a:lnTo>
                  <a:lnTo>
                    <a:pt x="1218" y="420"/>
                  </a:lnTo>
                  <a:lnTo>
                    <a:pt x="1224" y="420"/>
                  </a:lnTo>
                  <a:lnTo>
                    <a:pt x="1224" y="420"/>
                  </a:lnTo>
                  <a:lnTo>
                    <a:pt x="1224" y="420"/>
                  </a:lnTo>
                  <a:lnTo>
                    <a:pt x="1224" y="420"/>
                  </a:lnTo>
                  <a:lnTo>
                    <a:pt x="1224" y="414"/>
                  </a:lnTo>
                  <a:lnTo>
                    <a:pt x="1224" y="414"/>
                  </a:lnTo>
                  <a:lnTo>
                    <a:pt x="1230" y="414"/>
                  </a:lnTo>
                  <a:lnTo>
                    <a:pt x="1230" y="414"/>
                  </a:lnTo>
                  <a:lnTo>
                    <a:pt x="1230" y="414"/>
                  </a:lnTo>
                  <a:lnTo>
                    <a:pt x="1230" y="408"/>
                  </a:lnTo>
                  <a:lnTo>
                    <a:pt x="1230" y="408"/>
                  </a:lnTo>
                  <a:lnTo>
                    <a:pt x="1230" y="408"/>
                  </a:lnTo>
                  <a:lnTo>
                    <a:pt x="1230" y="408"/>
                  </a:lnTo>
                  <a:lnTo>
                    <a:pt x="1236" y="408"/>
                  </a:lnTo>
                  <a:lnTo>
                    <a:pt x="1236" y="408"/>
                  </a:lnTo>
                  <a:lnTo>
                    <a:pt x="1236" y="402"/>
                  </a:lnTo>
                  <a:lnTo>
                    <a:pt x="1236" y="402"/>
                  </a:lnTo>
                  <a:lnTo>
                    <a:pt x="1236" y="402"/>
                  </a:lnTo>
                  <a:lnTo>
                    <a:pt x="1236" y="402"/>
                  </a:lnTo>
                  <a:lnTo>
                    <a:pt x="1242" y="402"/>
                  </a:lnTo>
                  <a:lnTo>
                    <a:pt x="1242" y="396"/>
                  </a:lnTo>
                  <a:lnTo>
                    <a:pt x="1242" y="396"/>
                  </a:lnTo>
                  <a:lnTo>
                    <a:pt x="1242" y="396"/>
                  </a:lnTo>
                  <a:lnTo>
                    <a:pt x="1242" y="396"/>
                  </a:lnTo>
                  <a:lnTo>
                    <a:pt x="1242" y="396"/>
                  </a:lnTo>
                  <a:lnTo>
                    <a:pt x="1242" y="396"/>
                  </a:lnTo>
                  <a:lnTo>
                    <a:pt x="1248" y="390"/>
                  </a:lnTo>
                  <a:lnTo>
                    <a:pt x="1248" y="390"/>
                  </a:lnTo>
                  <a:lnTo>
                    <a:pt x="1248" y="390"/>
                  </a:lnTo>
                  <a:lnTo>
                    <a:pt x="1248" y="390"/>
                  </a:lnTo>
                  <a:lnTo>
                    <a:pt x="1248" y="390"/>
                  </a:lnTo>
                  <a:lnTo>
                    <a:pt x="1248" y="390"/>
                  </a:lnTo>
                  <a:lnTo>
                    <a:pt x="1254" y="384"/>
                  </a:lnTo>
                  <a:lnTo>
                    <a:pt x="1254" y="384"/>
                  </a:lnTo>
                  <a:lnTo>
                    <a:pt x="1254" y="384"/>
                  </a:lnTo>
                  <a:lnTo>
                    <a:pt x="1254" y="384"/>
                  </a:lnTo>
                  <a:lnTo>
                    <a:pt x="1254" y="384"/>
                  </a:lnTo>
                  <a:lnTo>
                    <a:pt x="1254" y="384"/>
                  </a:lnTo>
                  <a:lnTo>
                    <a:pt x="1260" y="378"/>
                  </a:lnTo>
                  <a:lnTo>
                    <a:pt x="1260" y="378"/>
                  </a:lnTo>
                  <a:lnTo>
                    <a:pt x="1260" y="378"/>
                  </a:lnTo>
                  <a:lnTo>
                    <a:pt x="1260" y="378"/>
                  </a:lnTo>
                  <a:lnTo>
                    <a:pt x="1260" y="378"/>
                  </a:lnTo>
                  <a:lnTo>
                    <a:pt x="1260" y="378"/>
                  </a:lnTo>
                  <a:lnTo>
                    <a:pt x="1260" y="378"/>
                  </a:lnTo>
                  <a:lnTo>
                    <a:pt x="1266" y="372"/>
                  </a:lnTo>
                  <a:lnTo>
                    <a:pt x="1266" y="372"/>
                  </a:lnTo>
                  <a:lnTo>
                    <a:pt x="1266" y="372"/>
                  </a:lnTo>
                  <a:lnTo>
                    <a:pt x="1266" y="372"/>
                  </a:lnTo>
                  <a:lnTo>
                    <a:pt x="1266" y="372"/>
                  </a:lnTo>
                  <a:lnTo>
                    <a:pt x="1266" y="372"/>
                  </a:lnTo>
                  <a:lnTo>
                    <a:pt x="1272" y="366"/>
                  </a:lnTo>
                  <a:lnTo>
                    <a:pt x="1272" y="366"/>
                  </a:lnTo>
                  <a:lnTo>
                    <a:pt x="1272" y="366"/>
                  </a:lnTo>
                  <a:lnTo>
                    <a:pt x="1272" y="366"/>
                  </a:lnTo>
                  <a:lnTo>
                    <a:pt x="1272" y="366"/>
                  </a:lnTo>
                  <a:lnTo>
                    <a:pt x="1272" y="366"/>
                  </a:lnTo>
                  <a:lnTo>
                    <a:pt x="1278" y="360"/>
                  </a:lnTo>
                  <a:lnTo>
                    <a:pt x="1278" y="360"/>
                  </a:lnTo>
                  <a:lnTo>
                    <a:pt x="1278" y="360"/>
                  </a:lnTo>
                  <a:lnTo>
                    <a:pt x="1278" y="360"/>
                  </a:lnTo>
                  <a:lnTo>
                    <a:pt x="1278" y="354"/>
                  </a:lnTo>
                  <a:lnTo>
                    <a:pt x="1278" y="354"/>
                  </a:lnTo>
                  <a:lnTo>
                    <a:pt x="1284" y="354"/>
                  </a:lnTo>
                  <a:lnTo>
                    <a:pt x="1284" y="354"/>
                  </a:lnTo>
                  <a:lnTo>
                    <a:pt x="1284" y="354"/>
                  </a:lnTo>
                  <a:lnTo>
                    <a:pt x="1284" y="354"/>
                  </a:lnTo>
                  <a:lnTo>
                    <a:pt x="1284" y="348"/>
                  </a:lnTo>
                  <a:lnTo>
                    <a:pt x="1284" y="348"/>
                  </a:lnTo>
                  <a:lnTo>
                    <a:pt x="1290" y="348"/>
                  </a:lnTo>
                  <a:lnTo>
                    <a:pt x="1290" y="348"/>
                  </a:lnTo>
                  <a:lnTo>
                    <a:pt x="1290" y="348"/>
                  </a:lnTo>
                  <a:lnTo>
                    <a:pt x="1290" y="348"/>
                  </a:lnTo>
                  <a:lnTo>
                    <a:pt x="1290" y="342"/>
                  </a:lnTo>
                  <a:lnTo>
                    <a:pt x="1290" y="342"/>
                  </a:lnTo>
                  <a:lnTo>
                    <a:pt x="1290" y="342"/>
                  </a:lnTo>
                  <a:lnTo>
                    <a:pt x="1296" y="342"/>
                  </a:lnTo>
                  <a:lnTo>
                    <a:pt x="1296" y="342"/>
                  </a:lnTo>
                  <a:lnTo>
                    <a:pt x="1296" y="336"/>
                  </a:lnTo>
                  <a:lnTo>
                    <a:pt x="1296" y="336"/>
                  </a:lnTo>
                  <a:lnTo>
                    <a:pt x="1296" y="336"/>
                  </a:lnTo>
                  <a:lnTo>
                    <a:pt x="1296" y="336"/>
                  </a:lnTo>
                  <a:lnTo>
                    <a:pt x="1302" y="336"/>
                  </a:lnTo>
                  <a:lnTo>
                    <a:pt x="1302" y="330"/>
                  </a:lnTo>
                  <a:lnTo>
                    <a:pt x="1302" y="330"/>
                  </a:lnTo>
                  <a:lnTo>
                    <a:pt x="1302" y="330"/>
                  </a:lnTo>
                  <a:lnTo>
                    <a:pt x="1302" y="330"/>
                  </a:lnTo>
                  <a:lnTo>
                    <a:pt x="1302" y="330"/>
                  </a:lnTo>
                  <a:lnTo>
                    <a:pt x="1302" y="330"/>
                  </a:lnTo>
                  <a:lnTo>
                    <a:pt x="1308" y="324"/>
                  </a:lnTo>
                  <a:lnTo>
                    <a:pt x="1308" y="324"/>
                  </a:lnTo>
                  <a:lnTo>
                    <a:pt x="1308" y="324"/>
                  </a:lnTo>
                  <a:lnTo>
                    <a:pt x="1308" y="324"/>
                  </a:lnTo>
                  <a:lnTo>
                    <a:pt x="1308" y="324"/>
                  </a:lnTo>
                  <a:lnTo>
                    <a:pt x="1308" y="318"/>
                  </a:lnTo>
                  <a:lnTo>
                    <a:pt x="1314" y="318"/>
                  </a:lnTo>
                  <a:lnTo>
                    <a:pt x="1314" y="318"/>
                  </a:lnTo>
                  <a:lnTo>
                    <a:pt x="1314" y="318"/>
                  </a:lnTo>
                  <a:lnTo>
                    <a:pt x="1314" y="318"/>
                  </a:lnTo>
                  <a:lnTo>
                    <a:pt x="1314" y="312"/>
                  </a:lnTo>
                  <a:lnTo>
                    <a:pt x="1314" y="312"/>
                  </a:lnTo>
                  <a:lnTo>
                    <a:pt x="1320" y="312"/>
                  </a:lnTo>
                  <a:lnTo>
                    <a:pt x="1320" y="312"/>
                  </a:lnTo>
                  <a:lnTo>
                    <a:pt x="1320" y="312"/>
                  </a:lnTo>
                  <a:lnTo>
                    <a:pt x="1320" y="306"/>
                  </a:lnTo>
                  <a:lnTo>
                    <a:pt x="1320" y="306"/>
                  </a:lnTo>
                  <a:lnTo>
                    <a:pt x="1320" y="306"/>
                  </a:lnTo>
                  <a:lnTo>
                    <a:pt x="1320" y="306"/>
                  </a:lnTo>
                  <a:lnTo>
                    <a:pt x="1326" y="300"/>
                  </a:lnTo>
                  <a:lnTo>
                    <a:pt x="1326" y="300"/>
                  </a:lnTo>
                  <a:lnTo>
                    <a:pt x="1326" y="300"/>
                  </a:lnTo>
                  <a:lnTo>
                    <a:pt x="1326" y="300"/>
                  </a:lnTo>
                  <a:lnTo>
                    <a:pt x="1326" y="300"/>
                  </a:lnTo>
                  <a:lnTo>
                    <a:pt x="1326" y="294"/>
                  </a:lnTo>
                  <a:lnTo>
                    <a:pt x="1332" y="294"/>
                  </a:lnTo>
                  <a:lnTo>
                    <a:pt x="1332" y="294"/>
                  </a:lnTo>
                  <a:lnTo>
                    <a:pt x="1332" y="294"/>
                  </a:lnTo>
                  <a:lnTo>
                    <a:pt x="1332" y="294"/>
                  </a:lnTo>
                  <a:lnTo>
                    <a:pt x="1332" y="288"/>
                  </a:lnTo>
                  <a:lnTo>
                    <a:pt x="1332" y="288"/>
                  </a:lnTo>
                  <a:lnTo>
                    <a:pt x="1332" y="288"/>
                  </a:lnTo>
                  <a:lnTo>
                    <a:pt x="1338" y="288"/>
                  </a:lnTo>
                  <a:lnTo>
                    <a:pt x="1338" y="282"/>
                  </a:lnTo>
                  <a:lnTo>
                    <a:pt x="1338" y="282"/>
                  </a:lnTo>
                  <a:lnTo>
                    <a:pt x="1338" y="282"/>
                  </a:lnTo>
                  <a:lnTo>
                    <a:pt x="1338" y="282"/>
                  </a:lnTo>
                  <a:lnTo>
                    <a:pt x="1338" y="282"/>
                  </a:lnTo>
                  <a:lnTo>
                    <a:pt x="1344" y="276"/>
                  </a:lnTo>
                  <a:lnTo>
                    <a:pt x="1344" y="276"/>
                  </a:lnTo>
                  <a:lnTo>
                    <a:pt x="1344" y="276"/>
                  </a:lnTo>
                  <a:lnTo>
                    <a:pt x="1344" y="276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50" y="270"/>
                  </a:lnTo>
                  <a:lnTo>
                    <a:pt x="1350" y="270"/>
                  </a:lnTo>
                  <a:lnTo>
                    <a:pt x="1350" y="270"/>
                  </a:lnTo>
                  <a:lnTo>
                    <a:pt x="1350" y="264"/>
                  </a:lnTo>
                  <a:lnTo>
                    <a:pt x="1350" y="264"/>
                  </a:lnTo>
                  <a:lnTo>
                    <a:pt x="1350" y="264"/>
                  </a:lnTo>
                  <a:lnTo>
                    <a:pt x="1350" y="264"/>
                  </a:lnTo>
                  <a:lnTo>
                    <a:pt x="1350" y="264"/>
                  </a:lnTo>
                  <a:lnTo>
                    <a:pt x="1356" y="258"/>
                  </a:lnTo>
                  <a:lnTo>
                    <a:pt x="1356" y="258"/>
                  </a:lnTo>
                  <a:lnTo>
                    <a:pt x="1356" y="258"/>
                  </a:lnTo>
                  <a:lnTo>
                    <a:pt x="1356" y="264"/>
                  </a:lnTo>
                  <a:lnTo>
                    <a:pt x="1356" y="270"/>
                  </a:lnTo>
                  <a:lnTo>
                    <a:pt x="1362" y="270"/>
                  </a:lnTo>
                  <a:lnTo>
                    <a:pt x="1362" y="270"/>
                  </a:lnTo>
                  <a:lnTo>
                    <a:pt x="1362" y="276"/>
                  </a:lnTo>
                  <a:lnTo>
                    <a:pt x="1362" y="276"/>
                  </a:lnTo>
                  <a:lnTo>
                    <a:pt x="1362" y="282"/>
                  </a:lnTo>
                  <a:lnTo>
                    <a:pt x="1362" y="282"/>
                  </a:lnTo>
                  <a:lnTo>
                    <a:pt x="1362" y="282"/>
                  </a:lnTo>
                  <a:lnTo>
                    <a:pt x="1368" y="288"/>
                  </a:lnTo>
                  <a:lnTo>
                    <a:pt x="1368" y="288"/>
                  </a:lnTo>
                  <a:lnTo>
                    <a:pt x="1368" y="294"/>
                  </a:lnTo>
                  <a:lnTo>
                    <a:pt x="1368" y="294"/>
                  </a:lnTo>
                  <a:lnTo>
                    <a:pt x="1368" y="294"/>
                  </a:lnTo>
                  <a:lnTo>
                    <a:pt x="1368" y="300"/>
                  </a:lnTo>
                  <a:lnTo>
                    <a:pt x="1374" y="300"/>
                  </a:lnTo>
                  <a:lnTo>
                    <a:pt x="1374" y="306"/>
                  </a:lnTo>
                  <a:lnTo>
                    <a:pt x="1374" y="306"/>
                  </a:lnTo>
                  <a:lnTo>
                    <a:pt x="1374" y="306"/>
                  </a:lnTo>
                  <a:lnTo>
                    <a:pt x="1374" y="312"/>
                  </a:lnTo>
                  <a:lnTo>
                    <a:pt x="1374" y="312"/>
                  </a:lnTo>
                  <a:lnTo>
                    <a:pt x="1374" y="318"/>
                  </a:lnTo>
                  <a:lnTo>
                    <a:pt x="1380" y="318"/>
                  </a:lnTo>
                  <a:lnTo>
                    <a:pt x="1380" y="318"/>
                  </a:lnTo>
                  <a:lnTo>
                    <a:pt x="1380" y="324"/>
                  </a:lnTo>
                  <a:lnTo>
                    <a:pt x="1380" y="324"/>
                  </a:lnTo>
                  <a:lnTo>
                    <a:pt x="1380" y="330"/>
                  </a:lnTo>
                  <a:lnTo>
                    <a:pt x="1380" y="330"/>
                  </a:lnTo>
                  <a:lnTo>
                    <a:pt x="1386" y="330"/>
                  </a:lnTo>
                  <a:lnTo>
                    <a:pt x="1386" y="336"/>
                  </a:lnTo>
                  <a:lnTo>
                    <a:pt x="1386" y="336"/>
                  </a:lnTo>
                  <a:lnTo>
                    <a:pt x="1386" y="336"/>
                  </a:lnTo>
                  <a:lnTo>
                    <a:pt x="1386" y="342"/>
                  </a:lnTo>
                  <a:lnTo>
                    <a:pt x="1386" y="342"/>
                  </a:lnTo>
                  <a:lnTo>
                    <a:pt x="1386" y="342"/>
                  </a:lnTo>
                  <a:lnTo>
                    <a:pt x="1392" y="348"/>
                  </a:lnTo>
                  <a:lnTo>
                    <a:pt x="1392" y="348"/>
                  </a:lnTo>
                  <a:lnTo>
                    <a:pt x="1392" y="354"/>
                  </a:lnTo>
                  <a:lnTo>
                    <a:pt x="1392" y="354"/>
                  </a:lnTo>
                  <a:lnTo>
                    <a:pt x="1392" y="354"/>
                  </a:lnTo>
                  <a:lnTo>
                    <a:pt x="1392" y="360"/>
                  </a:lnTo>
                  <a:lnTo>
                    <a:pt x="1398" y="360"/>
                  </a:lnTo>
                  <a:lnTo>
                    <a:pt x="1398" y="360"/>
                  </a:lnTo>
                  <a:lnTo>
                    <a:pt x="1398" y="366"/>
                  </a:lnTo>
                  <a:lnTo>
                    <a:pt x="1398" y="366"/>
                  </a:lnTo>
                  <a:lnTo>
                    <a:pt x="1398" y="372"/>
                  </a:lnTo>
                  <a:lnTo>
                    <a:pt x="1398" y="372"/>
                  </a:lnTo>
                  <a:lnTo>
                    <a:pt x="1404" y="372"/>
                  </a:lnTo>
                  <a:lnTo>
                    <a:pt x="1404" y="378"/>
                  </a:lnTo>
                  <a:lnTo>
                    <a:pt x="1404" y="378"/>
                  </a:lnTo>
                  <a:lnTo>
                    <a:pt x="1404" y="378"/>
                  </a:lnTo>
                  <a:lnTo>
                    <a:pt x="1404" y="384"/>
                  </a:lnTo>
                  <a:lnTo>
                    <a:pt x="1404" y="384"/>
                  </a:lnTo>
                  <a:lnTo>
                    <a:pt x="1410" y="384"/>
                  </a:lnTo>
                  <a:lnTo>
                    <a:pt x="1410" y="390"/>
                  </a:lnTo>
                  <a:lnTo>
                    <a:pt x="1410" y="390"/>
                  </a:lnTo>
                  <a:lnTo>
                    <a:pt x="1410" y="390"/>
                  </a:lnTo>
                  <a:lnTo>
                    <a:pt x="1410" y="390"/>
                  </a:lnTo>
                  <a:lnTo>
                    <a:pt x="1410" y="396"/>
                  </a:lnTo>
                  <a:lnTo>
                    <a:pt x="1410" y="396"/>
                  </a:lnTo>
                  <a:lnTo>
                    <a:pt x="1416" y="396"/>
                  </a:lnTo>
                  <a:lnTo>
                    <a:pt x="1416" y="396"/>
                  </a:lnTo>
                  <a:lnTo>
                    <a:pt x="1416" y="402"/>
                  </a:lnTo>
                  <a:lnTo>
                    <a:pt x="1416" y="402"/>
                  </a:lnTo>
                  <a:lnTo>
                    <a:pt x="1416" y="408"/>
                  </a:lnTo>
                  <a:lnTo>
                    <a:pt x="1416" y="408"/>
                  </a:lnTo>
                  <a:lnTo>
                    <a:pt x="1422" y="408"/>
                  </a:lnTo>
                  <a:lnTo>
                    <a:pt x="1422" y="408"/>
                  </a:lnTo>
                  <a:lnTo>
                    <a:pt x="1422" y="414"/>
                  </a:lnTo>
                  <a:lnTo>
                    <a:pt x="1422" y="414"/>
                  </a:lnTo>
                  <a:lnTo>
                    <a:pt x="1422" y="414"/>
                  </a:lnTo>
                  <a:lnTo>
                    <a:pt x="1422" y="420"/>
                  </a:lnTo>
                  <a:lnTo>
                    <a:pt x="1422" y="420"/>
                  </a:lnTo>
                  <a:lnTo>
                    <a:pt x="1428" y="420"/>
                  </a:lnTo>
                  <a:lnTo>
                    <a:pt x="1428" y="420"/>
                  </a:lnTo>
                  <a:lnTo>
                    <a:pt x="1428" y="420"/>
                  </a:lnTo>
                  <a:lnTo>
                    <a:pt x="1428" y="420"/>
                  </a:lnTo>
                  <a:lnTo>
                    <a:pt x="1428" y="420"/>
                  </a:lnTo>
                  <a:lnTo>
                    <a:pt x="1428" y="420"/>
                  </a:lnTo>
                  <a:lnTo>
                    <a:pt x="1434" y="414"/>
                  </a:lnTo>
                  <a:lnTo>
                    <a:pt x="1434" y="414"/>
                  </a:lnTo>
                  <a:lnTo>
                    <a:pt x="1434" y="414"/>
                  </a:lnTo>
                  <a:lnTo>
                    <a:pt x="1434" y="414"/>
                  </a:lnTo>
                  <a:lnTo>
                    <a:pt x="1434" y="414"/>
                  </a:lnTo>
                  <a:lnTo>
                    <a:pt x="1434" y="408"/>
                  </a:lnTo>
                  <a:lnTo>
                    <a:pt x="1440" y="408"/>
                  </a:lnTo>
                  <a:lnTo>
                    <a:pt x="1440" y="408"/>
                  </a:lnTo>
                  <a:lnTo>
                    <a:pt x="1440" y="408"/>
                  </a:lnTo>
                  <a:lnTo>
                    <a:pt x="1440" y="408"/>
                  </a:lnTo>
                  <a:lnTo>
                    <a:pt x="1440" y="402"/>
                  </a:lnTo>
                  <a:lnTo>
                    <a:pt x="1440" y="402"/>
                  </a:lnTo>
                  <a:lnTo>
                    <a:pt x="1440" y="402"/>
                  </a:lnTo>
                  <a:lnTo>
                    <a:pt x="1446" y="402"/>
                  </a:lnTo>
                  <a:lnTo>
                    <a:pt x="1446" y="402"/>
                  </a:lnTo>
                  <a:lnTo>
                    <a:pt x="1446" y="402"/>
                  </a:lnTo>
                  <a:lnTo>
                    <a:pt x="1446" y="396"/>
                  </a:lnTo>
                  <a:lnTo>
                    <a:pt x="1446" y="396"/>
                  </a:lnTo>
                  <a:lnTo>
                    <a:pt x="1446" y="396"/>
                  </a:lnTo>
                  <a:lnTo>
                    <a:pt x="1452" y="396"/>
                  </a:lnTo>
                  <a:lnTo>
                    <a:pt x="1452" y="396"/>
                  </a:lnTo>
                  <a:lnTo>
                    <a:pt x="1452" y="390"/>
                  </a:lnTo>
                  <a:lnTo>
                    <a:pt x="1452" y="390"/>
                  </a:lnTo>
                  <a:lnTo>
                    <a:pt x="1452" y="390"/>
                  </a:lnTo>
                  <a:lnTo>
                    <a:pt x="1452" y="390"/>
                  </a:lnTo>
                  <a:lnTo>
                    <a:pt x="1452" y="390"/>
                  </a:lnTo>
                  <a:lnTo>
                    <a:pt x="1458" y="384"/>
                  </a:lnTo>
                  <a:lnTo>
                    <a:pt x="1458" y="384"/>
                  </a:lnTo>
                  <a:lnTo>
                    <a:pt x="1458" y="384"/>
                  </a:lnTo>
                  <a:lnTo>
                    <a:pt x="1458" y="384"/>
                  </a:lnTo>
                  <a:lnTo>
                    <a:pt x="1458" y="384"/>
                  </a:lnTo>
                  <a:lnTo>
                    <a:pt x="1458" y="378"/>
                  </a:lnTo>
                  <a:lnTo>
                    <a:pt x="1464" y="378"/>
                  </a:lnTo>
                  <a:lnTo>
                    <a:pt x="1464" y="378"/>
                  </a:lnTo>
                  <a:lnTo>
                    <a:pt x="1464" y="378"/>
                  </a:lnTo>
                  <a:lnTo>
                    <a:pt x="1464" y="378"/>
                  </a:lnTo>
                  <a:lnTo>
                    <a:pt x="1464" y="372"/>
                  </a:lnTo>
                  <a:lnTo>
                    <a:pt x="1464" y="372"/>
                  </a:lnTo>
                  <a:lnTo>
                    <a:pt x="1470" y="372"/>
                  </a:lnTo>
                  <a:lnTo>
                    <a:pt x="1470" y="372"/>
                  </a:lnTo>
                  <a:lnTo>
                    <a:pt x="1470" y="366"/>
                  </a:lnTo>
                  <a:lnTo>
                    <a:pt x="1470" y="366"/>
                  </a:lnTo>
                  <a:lnTo>
                    <a:pt x="1470" y="366"/>
                  </a:lnTo>
                  <a:lnTo>
                    <a:pt x="1470" y="366"/>
                  </a:lnTo>
                  <a:lnTo>
                    <a:pt x="1470" y="366"/>
                  </a:lnTo>
                  <a:lnTo>
                    <a:pt x="1476" y="360"/>
                  </a:lnTo>
                  <a:lnTo>
                    <a:pt x="1476" y="360"/>
                  </a:lnTo>
                  <a:lnTo>
                    <a:pt x="1476" y="360"/>
                  </a:lnTo>
                  <a:lnTo>
                    <a:pt x="1476" y="360"/>
                  </a:lnTo>
                  <a:lnTo>
                    <a:pt x="1476" y="354"/>
                  </a:lnTo>
                  <a:lnTo>
                    <a:pt x="1476" y="354"/>
                  </a:lnTo>
                  <a:lnTo>
                    <a:pt x="1482" y="354"/>
                  </a:lnTo>
                  <a:lnTo>
                    <a:pt x="1482" y="354"/>
                  </a:lnTo>
                  <a:lnTo>
                    <a:pt x="1482" y="354"/>
                  </a:lnTo>
                  <a:lnTo>
                    <a:pt x="1482" y="348"/>
                  </a:lnTo>
                  <a:lnTo>
                    <a:pt x="1482" y="348"/>
                  </a:lnTo>
                  <a:lnTo>
                    <a:pt x="1482" y="348"/>
                  </a:lnTo>
                  <a:lnTo>
                    <a:pt x="1488" y="348"/>
                  </a:lnTo>
                  <a:lnTo>
                    <a:pt x="1488" y="342"/>
                  </a:lnTo>
                  <a:lnTo>
                    <a:pt x="1488" y="342"/>
                  </a:lnTo>
                  <a:lnTo>
                    <a:pt x="1488" y="342"/>
                  </a:lnTo>
                  <a:lnTo>
                    <a:pt x="1488" y="342"/>
                  </a:lnTo>
                  <a:lnTo>
                    <a:pt x="1488" y="336"/>
                  </a:lnTo>
                  <a:lnTo>
                    <a:pt x="1488" y="336"/>
                  </a:lnTo>
                  <a:lnTo>
                    <a:pt x="1494" y="336"/>
                  </a:lnTo>
                  <a:lnTo>
                    <a:pt x="1494" y="336"/>
                  </a:lnTo>
                  <a:lnTo>
                    <a:pt x="1494" y="330"/>
                  </a:lnTo>
                  <a:lnTo>
                    <a:pt x="1494" y="330"/>
                  </a:lnTo>
                  <a:lnTo>
                    <a:pt x="1494" y="330"/>
                  </a:lnTo>
                  <a:lnTo>
                    <a:pt x="1494" y="330"/>
                  </a:lnTo>
                  <a:lnTo>
                    <a:pt x="1500" y="330"/>
                  </a:lnTo>
                  <a:lnTo>
                    <a:pt x="1500" y="330"/>
                  </a:lnTo>
                  <a:lnTo>
                    <a:pt x="1500" y="330"/>
                  </a:lnTo>
                  <a:lnTo>
                    <a:pt x="1500" y="330"/>
                  </a:lnTo>
                  <a:lnTo>
                    <a:pt x="1500" y="330"/>
                  </a:lnTo>
                  <a:lnTo>
                    <a:pt x="1500" y="336"/>
                  </a:lnTo>
                  <a:lnTo>
                    <a:pt x="1506" y="336"/>
                  </a:lnTo>
                  <a:lnTo>
                    <a:pt x="1506" y="336"/>
                  </a:lnTo>
                  <a:lnTo>
                    <a:pt x="1506" y="336"/>
                  </a:lnTo>
                  <a:lnTo>
                    <a:pt x="1506" y="342"/>
                  </a:lnTo>
                  <a:lnTo>
                    <a:pt x="1506" y="342"/>
                  </a:lnTo>
                  <a:lnTo>
                    <a:pt x="1506" y="342"/>
                  </a:lnTo>
                  <a:lnTo>
                    <a:pt x="1506" y="342"/>
                  </a:lnTo>
                  <a:lnTo>
                    <a:pt x="1512" y="348"/>
                  </a:lnTo>
                  <a:lnTo>
                    <a:pt x="1512" y="348"/>
                  </a:lnTo>
                  <a:lnTo>
                    <a:pt x="1512" y="348"/>
                  </a:lnTo>
                  <a:lnTo>
                    <a:pt x="1512" y="348"/>
                  </a:lnTo>
                  <a:lnTo>
                    <a:pt x="1512" y="348"/>
                  </a:lnTo>
                  <a:lnTo>
                    <a:pt x="1512" y="354"/>
                  </a:lnTo>
                  <a:lnTo>
                    <a:pt x="1518" y="354"/>
                  </a:lnTo>
                  <a:lnTo>
                    <a:pt x="1518" y="354"/>
                  </a:lnTo>
                  <a:lnTo>
                    <a:pt x="1518" y="354"/>
                  </a:lnTo>
                  <a:lnTo>
                    <a:pt x="1518" y="360"/>
                  </a:lnTo>
                  <a:lnTo>
                    <a:pt x="1518" y="360"/>
                  </a:lnTo>
                  <a:lnTo>
                    <a:pt x="1518" y="360"/>
                  </a:lnTo>
                  <a:lnTo>
                    <a:pt x="1518" y="360"/>
                  </a:lnTo>
                  <a:lnTo>
                    <a:pt x="1524" y="360"/>
                  </a:lnTo>
                  <a:lnTo>
                    <a:pt x="1524" y="366"/>
                  </a:lnTo>
                  <a:lnTo>
                    <a:pt x="1524" y="366"/>
                  </a:lnTo>
                  <a:lnTo>
                    <a:pt x="1524" y="366"/>
                  </a:lnTo>
                  <a:lnTo>
                    <a:pt x="1524" y="366"/>
                  </a:lnTo>
                  <a:lnTo>
                    <a:pt x="1524" y="366"/>
                  </a:lnTo>
                  <a:lnTo>
                    <a:pt x="1530" y="372"/>
                  </a:lnTo>
                  <a:lnTo>
                    <a:pt x="1530" y="372"/>
                  </a:lnTo>
                  <a:lnTo>
                    <a:pt x="1530" y="372"/>
                  </a:lnTo>
                  <a:lnTo>
                    <a:pt x="1530" y="372"/>
                  </a:lnTo>
                  <a:lnTo>
                    <a:pt x="1530" y="372"/>
                  </a:lnTo>
                  <a:lnTo>
                    <a:pt x="1530" y="378"/>
                  </a:lnTo>
                  <a:lnTo>
                    <a:pt x="1530" y="378"/>
                  </a:lnTo>
                  <a:lnTo>
                    <a:pt x="1536" y="378"/>
                  </a:lnTo>
                  <a:lnTo>
                    <a:pt x="1536" y="378"/>
                  </a:lnTo>
                  <a:lnTo>
                    <a:pt x="1536" y="378"/>
                  </a:lnTo>
                  <a:lnTo>
                    <a:pt x="1536" y="384"/>
                  </a:lnTo>
                  <a:lnTo>
                    <a:pt x="1536" y="384"/>
                  </a:lnTo>
                  <a:lnTo>
                    <a:pt x="1536" y="384"/>
                  </a:lnTo>
                  <a:lnTo>
                    <a:pt x="1542" y="384"/>
                  </a:lnTo>
                  <a:lnTo>
                    <a:pt x="1542" y="384"/>
                  </a:lnTo>
                  <a:lnTo>
                    <a:pt x="1542" y="390"/>
                  </a:lnTo>
                  <a:lnTo>
                    <a:pt x="1542" y="390"/>
                  </a:lnTo>
                  <a:lnTo>
                    <a:pt x="1542" y="390"/>
                  </a:lnTo>
                  <a:lnTo>
                    <a:pt x="1542" y="390"/>
                  </a:lnTo>
                  <a:lnTo>
                    <a:pt x="1548" y="390"/>
                  </a:lnTo>
                  <a:lnTo>
                    <a:pt x="1548" y="396"/>
                  </a:lnTo>
                  <a:lnTo>
                    <a:pt x="1548" y="396"/>
                  </a:lnTo>
                  <a:lnTo>
                    <a:pt x="1548" y="396"/>
                  </a:lnTo>
                  <a:lnTo>
                    <a:pt x="1548" y="396"/>
                  </a:lnTo>
                  <a:lnTo>
                    <a:pt x="1548" y="396"/>
                  </a:lnTo>
                  <a:lnTo>
                    <a:pt x="1548" y="402"/>
                  </a:lnTo>
                  <a:lnTo>
                    <a:pt x="1554" y="402"/>
                  </a:lnTo>
                  <a:lnTo>
                    <a:pt x="1554" y="402"/>
                  </a:lnTo>
                  <a:lnTo>
                    <a:pt x="1554" y="402"/>
                  </a:lnTo>
                  <a:lnTo>
                    <a:pt x="1554" y="402"/>
                  </a:lnTo>
                  <a:lnTo>
                    <a:pt x="1554" y="402"/>
                  </a:lnTo>
                  <a:lnTo>
                    <a:pt x="1554" y="408"/>
                  </a:lnTo>
                  <a:lnTo>
                    <a:pt x="1560" y="408"/>
                  </a:lnTo>
                  <a:lnTo>
                    <a:pt x="1560" y="408"/>
                  </a:lnTo>
                  <a:lnTo>
                    <a:pt x="1560" y="408"/>
                  </a:lnTo>
                  <a:lnTo>
                    <a:pt x="1560" y="408"/>
                  </a:lnTo>
                  <a:lnTo>
                    <a:pt x="1560" y="408"/>
                  </a:lnTo>
                  <a:lnTo>
                    <a:pt x="1560" y="414"/>
                  </a:lnTo>
                  <a:lnTo>
                    <a:pt x="1560" y="414"/>
                  </a:lnTo>
                  <a:lnTo>
                    <a:pt x="1566" y="414"/>
                  </a:lnTo>
                  <a:lnTo>
                    <a:pt x="1566" y="414"/>
                  </a:lnTo>
                  <a:lnTo>
                    <a:pt x="1566" y="414"/>
                  </a:lnTo>
                  <a:lnTo>
                    <a:pt x="1566" y="414"/>
                  </a:lnTo>
                  <a:lnTo>
                    <a:pt x="1566" y="420"/>
                  </a:lnTo>
                  <a:lnTo>
                    <a:pt x="1566" y="420"/>
                  </a:lnTo>
                  <a:lnTo>
                    <a:pt x="1572" y="420"/>
                  </a:lnTo>
                  <a:lnTo>
                    <a:pt x="1572" y="420"/>
                  </a:lnTo>
                  <a:lnTo>
                    <a:pt x="1572" y="420"/>
                  </a:lnTo>
                  <a:lnTo>
                    <a:pt x="1572" y="420"/>
                  </a:lnTo>
                  <a:lnTo>
                    <a:pt x="1572" y="426"/>
                  </a:lnTo>
                  <a:lnTo>
                    <a:pt x="1572" y="426"/>
                  </a:lnTo>
                  <a:lnTo>
                    <a:pt x="1578" y="426"/>
                  </a:lnTo>
                  <a:lnTo>
                    <a:pt x="1578" y="426"/>
                  </a:lnTo>
                  <a:lnTo>
                    <a:pt x="1578" y="426"/>
                  </a:lnTo>
                  <a:lnTo>
                    <a:pt x="1578" y="432"/>
                  </a:lnTo>
                  <a:lnTo>
                    <a:pt x="1578" y="432"/>
                  </a:lnTo>
                  <a:lnTo>
                    <a:pt x="1578" y="432"/>
                  </a:lnTo>
                  <a:lnTo>
                    <a:pt x="1584" y="432"/>
                  </a:lnTo>
                  <a:lnTo>
                    <a:pt x="1584" y="432"/>
                  </a:lnTo>
                  <a:lnTo>
                    <a:pt x="1584" y="432"/>
                  </a:lnTo>
                  <a:lnTo>
                    <a:pt x="1584" y="432"/>
                  </a:lnTo>
                  <a:lnTo>
                    <a:pt x="1584" y="438"/>
                  </a:lnTo>
                  <a:lnTo>
                    <a:pt x="1584" y="438"/>
                  </a:lnTo>
                  <a:lnTo>
                    <a:pt x="1590" y="438"/>
                  </a:lnTo>
                  <a:lnTo>
                    <a:pt x="1590" y="438"/>
                  </a:lnTo>
                  <a:lnTo>
                    <a:pt x="1590" y="438"/>
                  </a:lnTo>
                  <a:lnTo>
                    <a:pt x="1590" y="438"/>
                  </a:lnTo>
                  <a:lnTo>
                    <a:pt x="1590" y="438"/>
                  </a:lnTo>
                  <a:lnTo>
                    <a:pt x="1590" y="444"/>
                  </a:lnTo>
                  <a:lnTo>
                    <a:pt x="1590" y="444"/>
                  </a:lnTo>
                  <a:lnTo>
                    <a:pt x="1596" y="444"/>
                  </a:lnTo>
                  <a:lnTo>
                    <a:pt x="1596" y="444"/>
                  </a:lnTo>
                  <a:lnTo>
                    <a:pt x="1596" y="444"/>
                  </a:lnTo>
                  <a:lnTo>
                    <a:pt x="1596" y="444"/>
                  </a:lnTo>
                  <a:lnTo>
                    <a:pt x="1596" y="444"/>
                  </a:lnTo>
                  <a:lnTo>
                    <a:pt x="1596" y="450"/>
                  </a:lnTo>
                  <a:lnTo>
                    <a:pt x="1602" y="450"/>
                  </a:lnTo>
                  <a:lnTo>
                    <a:pt x="1602" y="450"/>
                  </a:lnTo>
                  <a:lnTo>
                    <a:pt x="1602" y="450"/>
                  </a:lnTo>
                  <a:lnTo>
                    <a:pt x="1602" y="450"/>
                  </a:lnTo>
                  <a:lnTo>
                    <a:pt x="1602" y="450"/>
                  </a:lnTo>
                  <a:lnTo>
                    <a:pt x="1602" y="450"/>
                  </a:lnTo>
                  <a:lnTo>
                    <a:pt x="1602" y="450"/>
                  </a:lnTo>
                  <a:lnTo>
                    <a:pt x="1608" y="456"/>
                  </a:lnTo>
                  <a:lnTo>
                    <a:pt x="1608" y="456"/>
                  </a:lnTo>
                  <a:lnTo>
                    <a:pt x="1608" y="456"/>
                  </a:lnTo>
                  <a:lnTo>
                    <a:pt x="1608" y="456"/>
                  </a:lnTo>
                  <a:lnTo>
                    <a:pt x="1608" y="456"/>
                  </a:lnTo>
                  <a:lnTo>
                    <a:pt x="1608" y="456"/>
                  </a:lnTo>
                  <a:lnTo>
                    <a:pt x="1614" y="456"/>
                  </a:lnTo>
                  <a:lnTo>
                    <a:pt x="1614" y="462"/>
                  </a:lnTo>
                  <a:lnTo>
                    <a:pt x="1614" y="462"/>
                  </a:lnTo>
                  <a:lnTo>
                    <a:pt x="1614" y="462"/>
                  </a:lnTo>
                  <a:lnTo>
                    <a:pt x="1614" y="462"/>
                  </a:lnTo>
                  <a:lnTo>
                    <a:pt x="1614" y="462"/>
                  </a:lnTo>
                  <a:lnTo>
                    <a:pt x="1614" y="462"/>
                  </a:lnTo>
                  <a:lnTo>
                    <a:pt x="1620" y="462"/>
                  </a:lnTo>
                  <a:lnTo>
                    <a:pt x="1620" y="468"/>
                  </a:lnTo>
                  <a:lnTo>
                    <a:pt x="1620" y="468"/>
                  </a:lnTo>
                  <a:lnTo>
                    <a:pt x="1620" y="468"/>
                  </a:lnTo>
                  <a:lnTo>
                    <a:pt x="1620" y="468"/>
                  </a:lnTo>
                  <a:lnTo>
                    <a:pt x="1620" y="468"/>
                  </a:lnTo>
                  <a:lnTo>
                    <a:pt x="1626" y="468"/>
                  </a:lnTo>
                  <a:lnTo>
                    <a:pt x="1626" y="468"/>
                  </a:lnTo>
                  <a:lnTo>
                    <a:pt x="1626" y="468"/>
                  </a:lnTo>
                  <a:lnTo>
                    <a:pt x="1626" y="474"/>
                  </a:lnTo>
                  <a:lnTo>
                    <a:pt x="1626" y="474"/>
                  </a:lnTo>
                  <a:lnTo>
                    <a:pt x="1626" y="474"/>
                  </a:lnTo>
                  <a:lnTo>
                    <a:pt x="1632" y="474"/>
                  </a:lnTo>
                  <a:lnTo>
                    <a:pt x="1632" y="474"/>
                  </a:lnTo>
                  <a:lnTo>
                    <a:pt x="1632" y="474"/>
                  </a:lnTo>
                  <a:lnTo>
                    <a:pt x="1632" y="474"/>
                  </a:lnTo>
                  <a:lnTo>
                    <a:pt x="1632" y="480"/>
                  </a:lnTo>
                  <a:lnTo>
                    <a:pt x="1632" y="480"/>
                  </a:lnTo>
                  <a:lnTo>
                    <a:pt x="1632" y="480"/>
                  </a:lnTo>
                  <a:lnTo>
                    <a:pt x="1638" y="480"/>
                  </a:lnTo>
                  <a:lnTo>
                    <a:pt x="1638" y="480"/>
                  </a:lnTo>
                  <a:lnTo>
                    <a:pt x="1638" y="480"/>
                  </a:lnTo>
                  <a:lnTo>
                    <a:pt x="1638" y="480"/>
                  </a:lnTo>
                  <a:lnTo>
                    <a:pt x="1638" y="480"/>
                  </a:lnTo>
                  <a:lnTo>
                    <a:pt x="1638" y="486"/>
                  </a:lnTo>
                  <a:lnTo>
                    <a:pt x="1644" y="486"/>
                  </a:lnTo>
                  <a:lnTo>
                    <a:pt x="1644" y="486"/>
                  </a:lnTo>
                  <a:lnTo>
                    <a:pt x="1644" y="486"/>
                  </a:lnTo>
                  <a:lnTo>
                    <a:pt x="1644" y="486"/>
                  </a:lnTo>
                  <a:lnTo>
                    <a:pt x="1644" y="486"/>
                  </a:lnTo>
                  <a:lnTo>
                    <a:pt x="1644" y="486"/>
                  </a:lnTo>
                  <a:lnTo>
                    <a:pt x="1644" y="486"/>
                  </a:lnTo>
                  <a:lnTo>
                    <a:pt x="1650" y="492"/>
                  </a:lnTo>
                  <a:lnTo>
                    <a:pt x="1650" y="492"/>
                  </a:lnTo>
                  <a:lnTo>
                    <a:pt x="1650" y="492"/>
                  </a:lnTo>
                  <a:lnTo>
                    <a:pt x="1650" y="492"/>
                  </a:lnTo>
                  <a:lnTo>
                    <a:pt x="1650" y="492"/>
                  </a:lnTo>
                  <a:lnTo>
                    <a:pt x="1650" y="492"/>
                  </a:lnTo>
                  <a:lnTo>
                    <a:pt x="1656" y="492"/>
                  </a:lnTo>
                  <a:lnTo>
                    <a:pt x="1656" y="492"/>
                  </a:lnTo>
                  <a:lnTo>
                    <a:pt x="1656" y="492"/>
                  </a:lnTo>
                  <a:lnTo>
                    <a:pt x="1656" y="492"/>
                  </a:lnTo>
                  <a:lnTo>
                    <a:pt x="1656" y="498"/>
                  </a:lnTo>
                  <a:lnTo>
                    <a:pt x="1656" y="498"/>
                  </a:lnTo>
                  <a:lnTo>
                    <a:pt x="1662" y="498"/>
                  </a:lnTo>
                  <a:lnTo>
                    <a:pt x="1662" y="498"/>
                  </a:lnTo>
                  <a:lnTo>
                    <a:pt x="1662" y="498"/>
                  </a:lnTo>
                  <a:lnTo>
                    <a:pt x="1662" y="498"/>
                  </a:lnTo>
                  <a:lnTo>
                    <a:pt x="1662" y="498"/>
                  </a:lnTo>
                  <a:lnTo>
                    <a:pt x="1662" y="498"/>
                  </a:lnTo>
                  <a:lnTo>
                    <a:pt x="1662" y="498"/>
                  </a:lnTo>
                  <a:lnTo>
                    <a:pt x="1668" y="498"/>
                  </a:lnTo>
                  <a:lnTo>
                    <a:pt x="1668" y="498"/>
                  </a:lnTo>
                  <a:lnTo>
                    <a:pt x="1668" y="504"/>
                  </a:lnTo>
                  <a:lnTo>
                    <a:pt x="1668" y="504"/>
                  </a:lnTo>
                  <a:lnTo>
                    <a:pt x="1668" y="504"/>
                  </a:lnTo>
                  <a:lnTo>
                    <a:pt x="1668" y="504"/>
                  </a:lnTo>
                  <a:lnTo>
                    <a:pt x="1674" y="504"/>
                  </a:lnTo>
                  <a:lnTo>
                    <a:pt x="1674" y="504"/>
                  </a:lnTo>
                  <a:lnTo>
                    <a:pt x="1674" y="504"/>
                  </a:lnTo>
                  <a:lnTo>
                    <a:pt x="1674" y="504"/>
                  </a:lnTo>
                  <a:lnTo>
                    <a:pt x="1674" y="504"/>
                  </a:lnTo>
                  <a:lnTo>
                    <a:pt x="1674" y="504"/>
                  </a:lnTo>
                  <a:lnTo>
                    <a:pt x="1674" y="504"/>
                  </a:lnTo>
                  <a:lnTo>
                    <a:pt x="1680" y="504"/>
                  </a:lnTo>
                  <a:lnTo>
                    <a:pt x="1680" y="504"/>
                  </a:lnTo>
                  <a:lnTo>
                    <a:pt x="1680" y="504"/>
                  </a:lnTo>
                  <a:lnTo>
                    <a:pt x="1680" y="510"/>
                  </a:lnTo>
                  <a:lnTo>
                    <a:pt x="1680" y="510"/>
                  </a:lnTo>
                  <a:lnTo>
                    <a:pt x="1680" y="510"/>
                  </a:lnTo>
                  <a:lnTo>
                    <a:pt x="1686" y="510"/>
                  </a:lnTo>
                  <a:lnTo>
                    <a:pt x="1686" y="510"/>
                  </a:lnTo>
                  <a:lnTo>
                    <a:pt x="1686" y="510"/>
                  </a:lnTo>
                  <a:lnTo>
                    <a:pt x="1686" y="510"/>
                  </a:lnTo>
                  <a:lnTo>
                    <a:pt x="1686" y="510"/>
                  </a:lnTo>
                  <a:lnTo>
                    <a:pt x="1686" y="510"/>
                  </a:lnTo>
                  <a:lnTo>
                    <a:pt x="1692" y="510"/>
                  </a:lnTo>
                  <a:lnTo>
                    <a:pt x="1692" y="510"/>
                  </a:lnTo>
                  <a:lnTo>
                    <a:pt x="1692" y="510"/>
                  </a:lnTo>
                  <a:lnTo>
                    <a:pt x="1692" y="510"/>
                  </a:lnTo>
                  <a:lnTo>
                    <a:pt x="1692" y="510"/>
                  </a:lnTo>
                  <a:lnTo>
                    <a:pt x="1692" y="510"/>
                  </a:lnTo>
                  <a:lnTo>
                    <a:pt x="1692" y="510"/>
                  </a:lnTo>
                  <a:lnTo>
                    <a:pt x="1698" y="510"/>
                  </a:lnTo>
                  <a:lnTo>
                    <a:pt x="1698" y="510"/>
                  </a:lnTo>
                  <a:lnTo>
                    <a:pt x="1698" y="510"/>
                  </a:lnTo>
                  <a:lnTo>
                    <a:pt x="1698" y="510"/>
                  </a:lnTo>
                  <a:lnTo>
                    <a:pt x="1698" y="510"/>
                  </a:lnTo>
                  <a:lnTo>
                    <a:pt x="1698" y="510"/>
                  </a:lnTo>
                  <a:lnTo>
                    <a:pt x="1704" y="516"/>
                  </a:lnTo>
                  <a:lnTo>
                    <a:pt x="1704" y="516"/>
                  </a:lnTo>
                  <a:lnTo>
                    <a:pt x="1704" y="516"/>
                  </a:lnTo>
                  <a:lnTo>
                    <a:pt x="1704" y="516"/>
                  </a:lnTo>
                  <a:lnTo>
                    <a:pt x="1704" y="516"/>
                  </a:lnTo>
                  <a:lnTo>
                    <a:pt x="1704" y="516"/>
                  </a:lnTo>
                  <a:lnTo>
                    <a:pt x="1704" y="516"/>
                  </a:lnTo>
                  <a:lnTo>
                    <a:pt x="1710" y="516"/>
                  </a:lnTo>
                  <a:lnTo>
                    <a:pt x="1710" y="516"/>
                  </a:lnTo>
                  <a:lnTo>
                    <a:pt x="1710" y="516"/>
                  </a:lnTo>
                  <a:lnTo>
                    <a:pt x="1710" y="516"/>
                  </a:lnTo>
                  <a:lnTo>
                    <a:pt x="1710" y="516"/>
                  </a:lnTo>
                  <a:lnTo>
                    <a:pt x="1710" y="516"/>
                  </a:lnTo>
                  <a:lnTo>
                    <a:pt x="1716" y="516"/>
                  </a:lnTo>
                  <a:lnTo>
                    <a:pt x="1716" y="516"/>
                  </a:lnTo>
                  <a:lnTo>
                    <a:pt x="1716" y="516"/>
                  </a:lnTo>
                  <a:lnTo>
                    <a:pt x="1716" y="516"/>
                  </a:lnTo>
                  <a:lnTo>
                    <a:pt x="1716" y="516"/>
                  </a:lnTo>
                  <a:lnTo>
                    <a:pt x="1716" y="516"/>
                  </a:lnTo>
                  <a:lnTo>
                    <a:pt x="1722" y="516"/>
                  </a:lnTo>
                  <a:lnTo>
                    <a:pt x="1722" y="516"/>
                  </a:lnTo>
                  <a:lnTo>
                    <a:pt x="1722" y="516"/>
                  </a:lnTo>
                  <a:lnTo>
                    <a:pt x="1722" y="516"/>
                  </a:lnTo>
                  <a:lnTo>
                    <a:pt x="1722" y="516"/>
                  </a:lnTo>
                  <a:lnTo>
                    <a:pt x="1722" y="516"/>
                  </a:lnTo>
                  <a:lnTo>
                    <a:pt x="1722" y="516"/>
                  </a:lnTo>
                  <a:lnTo>
                    <a:pt x="1728" y="516"/>
                  </a:lnTo>
                  <a:lnTo>
                    <a:pt x="1728" y="516"/>
                  </a:lnTo>
                  <a:lnTo>
                    <a:pt x="1728" y="516"/>
                  </a:lnTo>
                  <a:lnTo>
                    <a:pt x="1728" y="516"/>
                  </a:lnTo>
                  <a:lnTo>
                    <a:pt x="1728" y="516"/>
                  </a:lnTo>
                  <a:lnTo>
                    <a:pt x="1728" y="516"/>
                  </a:lnTo>
                  <a:lnTo>
                    <a:pt x="1734" y="516"/>
                  </a:lnTo>
                  <a:lnTo>
                    <a:pt x="1734" y="516"/>
                  </a:lnTo>
                  <a:lnTo>
                    <a:pt x="1734" y="516"/>
                  </a:lnTo>
                  <a:lnTo>
                    <a:pt x="1734" y="516"/>
                  </a:lnTo>
                  <a:lnTo>
                    <a:pt x="1734" y="510"/>
                  </a:lnTo>
                  <a:lnTo>
                    <a:pt x="1734" y="510"/>
                  </a:lnTo>
                  <a:lnTo>
                    <a:pt x="1740" y="510"/>
                  </a:lnTo>
                  <a:lnTo>
                    <a:pt x="1740" y="510"/>
                  </a:lnTo>
                  <a:lnTo>
                    <a:pt x="1740" y="510"/>
                  </a:lnTo>
                  <a:lnTo>
                    <a:pt x="1740" y="510"/>
                  </a:lnTo>
                  <a:lnTo>
                    <a:pt x="1740" y="510"/>
                  </a:lnTo>
                  <a:lnTo>
                    <a:pt x="1740" y="510"/>
                  </a:lnTo>
                  <a:lnTo>
                    <a:pt x="1746" y="510"/>
                  </a:lnTo>
                  <a:lnTo>
                    <a:pt x="1746" y="510"/>
                  </a:lnTo>
                  <a:lnTo>
                    <a:pt x="1746" y="510"/>
                  </a:lnTo>
                  <a:lnTo>
                    <a:pt x="1746" y="504"/>
                  </a:lnTo>
                  <a:lnTo>
                    <a:pt x="1746" y="504"/>
                  </a:lnTo>
                  <a:lnTo>
                    <a:pt x="1746" y="504"/>
                  </a:lnTo>
                  <a:lnTo>
                    <a:pt x="1752" y="504"/>
                  </a:lnTo>
                  <a:lnTo>
                    <a:pt x="1752" y="504"/>
                  </a:lnTo>
                  <a:lnTo>
                    <a:pt x="1752" y="504"/>
                  </a:lnTo>
                  <a:lnTo>
                    <a:pt x="1752" y="504"/>
                  </a:lnTo>
                  <a:lnTo>
                    <a:pt x="1752" y="504"/>
                  </a:lnTo>
                  <a:lnTo>
                    <a:pt x="1752" y="504"/>
                  </a:lnTo>
                  <a:lnTo>
                    <a:pt x="1752" y="498"/>
                  </a:lnTo>
                  <a:lnTo>
                    <a:pt x="1758" y="498"/>
                  </a:lnTo>
                  <a:lnTo>
                    <a:pt x="1758" y="498"/>
                  </a:lnTo>
                  <a:lnTo>
                    <a:pt x="1758" y="498"/>
                  </a:lnTo>
                  <a:lnTo>
                    <a:pt x="1758" y="498"/>
                  </a:lnTo>
                  <a:lnTo>
                    <a:pt x="1758" y="498"/>
                  </a:lnTo>
                  <a:lnTo>
                    <a:pt x="1758" y="498"/>
                  </a:lnTo>
                  <a:lnTo>
                    <a:pt x="1764" y="492"/>
                  </a:lnTo>
                  <a:lnTo>
                    <a:pt x="1764" y="492"/>
                  </a:lnTo>
                  <a:lnTo>
                    <a:pt x="1764" y="492"/>
                  </a:lnTo>
                  <a:lnTo>
                    <a:pt x="1764" y="492"/>
                  </a:lnTo>
                  <a:lnTo>
                    <a:pt x="1764" y="492"/>
                  </a:lnTo>
                  <a:lnTo>
                    <a:pt x="1764" y="492"/>
                  </a:lnTo>
                  <a:lnTo>
                    <a:pt x="1764" y="492"/>
                  </a:lnTo>
                  <a:lnTo>
                    <a:pt x="1770" y="486"/>
                  </a:lnTo>
                  <a:lnTo>
                    <a:pt x="1770" y="486"/>
                  </a:lnTo>
                  <a:lnTo>
                    <a:pt x="1770" y="486"/>
                  </a:lnTo>
                  <a:lnTo>
                    <a:pt x="1770" y="486"/>
                  </a:lnTo>
                  <a:lnTo>
                    <a:pt x="1770" y="486"/>
                  </a:lnTo>
                  <a:lnTo>
                    <a:pt x="1770" y="486"/>
                  </a:lnTo>
                  <a:lnTo>
                    <a:pt x="1776" y="486"/>
                  </a:lnTo>
                  <a:lnTo>
                    <a:pt x="1776" y="480"/>
                  </a:lnTo>
                  <a:lnTo>
                    <a:pt x="1776" y="480"/>
                  </a:lnTo>
                  <a:lnTo>
                    <a:pt x="1776" y="480"/>
                  </a:lnTo>
                  <a:lnTo>
                    <a:pt x="1776" y="480"/>
                  </a:lnTo>
                  <a:lnTo>
                    <a:pt x="1776" y="480"/>
                  </a:lnTo>
                  <a:lnTo>
                    <a:pt x="1776" y="480"/>
                  </a:lnTo>
                  <a:lnTo>
                    <a:pt x="1782" y="474"/>
                  </a:lnTo>
                  <a:lnTo>
                    <a:pt x="1782" y="474"/>
                  </a:lnTo>
                  <a:lnTo>
                    <a:pt x="1782" y="474"/>
                  </a:lnTo>
                  <a:lnTo>
                    <a:pt x="1782" y="474"/>
                  </a:lnTo>
                  <a:lnTo>
                    <a:pt x="1782" y="474"/>
                  </a:lnTo>
                  <a:lnTo>
                    <a:pt x="1782" y="474"/>
                  </a:lnTo>
                  <a:lnTo>
                    <a:pt x="1788" y="468"/>
                  </a:lnTo>
                  <a:lnTo>
                    <a:pt x="1788" y="468"/>
                  </a:lnTo>
                  <a:lnTo>
                    <a:pt x="1788" y="468"/>
                  </a:lnTo>
                  <a:lnTo>
                    <a:pt x="1788" y="468"/>
                  </a:lnTo>
                  <a:lnTo>
                    <a:pt x="1788" y="468"/>
                  </a:lnTo>
                  <a:lnTo>
                    <a:pt x="1788" y="462"/>
                  </a:lnTo>
                  <a:lnTo>
                    <a:pt x="1794" y="462"/>
                  </a:lnTo>
                  <a:lnTo>
                    <a:pt x="1794" y="462"/>
                  </a:lnTo>
                  <a:lnTo>
                    <a:pt x="1794" y="462"/>
                  </a:lnTo>
                  <a:lnTo>
                    <a:pt x="1794" y="462"/>
                  </a:lnTo>
                  <a:lnTo>
                    <a:pt x="1794" y="456"/>
                  </a:lnTo>
                  <a:lnTo>
                    <a:pt x="1794" y="456"/>
                  </a:lnTo>
                  <a:lnTo>
                    <a:pt x="1794" y="456"/>
                  </a:lnTo>
                  <a:lnTo>
                    <a:pt x="1800" y="456"/>
                  </a:lnTo>
                  <a:lnTo>
                    <a:pt x="1800" y="456"/>
                  </a:lnTo>
                  <a:lnTo>
                    <a:pt x="1800" y="450"/>
                  </a:lnTo>
                  <a:lnTo>
                    <a:pt x="1800" y="450"/>
                  </a:lnTo>
                  <a:lnTo>
                    <a:pt x="1800" y="450"/>
                  </a:lnTo>
                  <a:lnTo>
                    <a:pt x="1800" y="450"/>
                  </a:lnTo>
                  <a:lnTo>
                    <a:pt x="1806" y="450"/>
                  </a:lnTo>
                  <a:lnTo>
                    <a:pt x="1806" y="444"/>
                  </a:lnTo>
                  <a:lnTo>
                    <a:pt x="1806" y="444"/>
                  </a:lnTo>
                  <a:lnTo>
                    <a:pt x="1806" y="444"/>
                  </a:lnTo>
                  <a:lnTo>
                    <a:pt x="1806" y="444"/>
                  </a:lnTo>
                  <a:lnTo>
                    <a:pt x="1806" y="438"/>
                  </a:lnTo>
                  <a:lnTo>
                    <a:pt x="1806" y="438"/>
                  </a:lnTo>
                  <a:lnTo>
                    <a:pt x="1812" y="438"/>
                  </a:lnTo>
                  <a:lnTo>
                    <a:pt x="1812" y="438"/>
                  </a:lnTo>
                  <a:lnTo>
                    <a:pt x="1812" y="432"/>
                  </a:lnTo>
                  <a:lnTo>
                    <a:pt x="1812" y="432"/>
                  </a:lnTo>
                  <a:lnTo>
                    <a:pt x="1812" y="432"/>
                  </a:lnTo>
                  <a:lnTo>
                    <a:pt x="1812" y="432"/>
                  </a:lnTo>
                  <a:lnTo>
                    <a:pt x="1818" y="432"/>
                  </a:lnTo>
                  <a:lnTo>
                    <a:pt x="1818" y="426"/>
                  </a:lnTo>
                  <a:lnTo>
                    <a:pt x="1818" y="426"/>
                  </a:lnTo>
                  <a:lnTo>
                    <a:pt x="1818" y="426"/>
                  </a:lnTo>
                  <a:lnTo>
                    <a:pt x="1818" y="426"/>
                  </a:lnTo>
                  <a:lnTo>
                    <a:pt x="1818" y="420"/>
                  </a:lnTo>
                  <a:lnTo>
                    <a:pt x="1818" y="420"/>
                  </a:lnTo>
                  <a:lnTo>
                    <a:pt x="1824" y="420"/>
                  </a:lnTo>
                  <a:lnTo>
                    <a:pt x="1824" y="414"/>
                  </a:lnTo>
                  <a:lnTo>
                    <a:pt x="1824" y="414"/>
                  </a:lnTo>
                  <a:lnTo>
                    <a:pt x="1824" y="414"/>
                  </a:lnTo>
                  <a:lnTo>
                    <a:pt x="1824" y="414"/>
                  </a:lnTo>
                  <a:lnTo>
                    <a:pt x="1824" y="408"/>
                  </a:lnTo>
                  <a:lnTo>
                    <a:pt x="1830" y="408"/>
                  </a:lnTo>
                  <a:lnTo>
                    <a:pt x="1830" y="408"/>
                  </a:lnTo>
                  <a:lnTo>
                    <a:pt x="1830" y="408"/>
                  </a:lnTo>
                  <a:lnTo>
                    <a:pt x="1830" y="402"/>
                  </a:lnTo>
                  <a:lnTo>
                    <a:pt x="1830" y="402"/>
                  </a:lnTo>
                  <a:lnTo>
                    <a:pt x="1830" y="402"/>
                  </a:lnTo>
                  <a:lnTo>
                    <a:pt x="1836" y="402"/>
                  </a:lnTo>
                  <a:lnTo>
                    <a:pt x="1836" y="396"/>
                  </a:lnTo>
                  <a:lnTo>
                    <a:pt x="1836" y="396"/>
                  </a:lnTo>
                  <a:lnTo>
                    <a:pt x="1836" y="396"/>
                  </a:lnTo>
                  <a:lnTo>
                    <a:pt x="1836" y="390"/>
                  </a:lnTo>
                  <a:lnTo>
                    <a:pt x="1836" y="390"/>
                  </a:lnTo>
                  <a:lnTo>
                    <a:pt x="1836" y="390"/>
                  </a:lnTo>
                  <a:lnTo>
                    <a:pt x="1842" y="390"/>
                  </a:lnTo>
                  <a:lnTo>
                    <a:pt x="1842" y="384"/>
                  </a:lnTo>
                  <a:lnTo>
                    <a:pt x="1842" y="384"/>
                  </a:lnTo>
                  <a:lnTo>
                    <a:pt x="1842" y="384"/>
                  </a:lnTo>
                  <a:lnTo>
                    <a:pt x="1842" y="378"/>
                  </a:lnTo>
                  <a:lnTo>
                    <a:pt x="1842" y="378"/>
                  </a:lnTo>
                  <a:lnTo>
                    <a:pt x="1848" y="378"/>
                  </a:lnTo>
                  <a:lnTo>
                    <a:pt x="1848" y="378"/>
                  </a:lnTo>
                  <a:lnTo>
                    <a:pt x="1848" y="372"/>
                  </a:lnTo>
                  <a:lnTo>
                    <a:pt x="1848" y="372"/>
                  </a:lnTo>
                  <a:lnTo>
                    <a:pt x="1848" y="372"/>
                  </a:lnTo>
                  <a:lnTo>
                    <a:pt x="1848" y="372"/>
                  </a:lnTo>
                  <a:lnTo>
                    <a:pt x="1848" y="366"/>
                  </a:lnTo>
                  <a:lnTo>
                    <a:pt x="1854" y="366"/>
                  </a:lnTo>
                  <a:lnTo>
                    <a:pt x="1854" y="366"/>
                  </a:lnTo>
                  <a:lnTo>
                    <a:pt x="1854" y="360"/>
                  </a:lnTo>
                  <a:lnTo>
                    <a:pt x="1854" y="360"/>
                  </a:lnTo>
                  <a:lnTo>
                    <a:pt x="1854" y="360"/>
                  </a:lnTo>
                  <a:lnTo>
                    <a:pt x="1860" y="354"/>
                  </a:lnTo>
                  <a:lnTo>
                    <a:pt x="1860" y="354"/>
                  </a:lnTo>
                  <a:lnTo>
                    <a:pt x="1860" y="354"/>
                  </a:lnTo>
                  <a:lnTo>
                    <a:pt x="1860" y="354"/>
                  </a:lnTo>
                  <a:lnTo>
                    <a:pt x="1860" y="348"/>
                  </a:lnTo>
                  <a:lnTo>
                    <a:pt x="1860" y="348"/>
                  </a:lnTo>
                  <a:lnTo>
                    <a:pt x="1860" y="348"/>
                  </a:lnTo>
                  <a:lnTo>
                    <a:pt x="1866" y="348"/>
                  </a:lnTo>
                  <a:lnTo>
                    <a:pt x="1866" y="342"/>
                  </a:lnTo>
                  <a:lnTo>
                    <a:pt x="1866" y="342"/>
                  </a:lnTo>
                  <a:lnTo>
                    <a:pt x="1866" y="342"/>
                  </a:lnTo>
                  <a:lnTo>
                    <a:pt x="1866" y="342"/>
                  </a:lnTo>
                  <a:lnTo>
                    <a:pt x="1866" y="336"/>
                  </a:lnTo>
                  <a:lnTo>
                    <a:pt x="1872" y="336"/>
                  </a:lnTo>
                  <a:lnTo>
                    <a:pt x="1872" y="336"/>
                  </a:lnTo>
                  <a:lnTo>
                    <a:pt x="1872" y="336"/>
                  </a:lnTo>
                  <a:lnTo>
                    <a:pt x="1872" y="336"/>
                  </a:lnTo>
                  <a:lnTo>
                    <a:pt x="1872" y="330"/>
                  </a:lnTo>
                  <a:lnTo>
                    <a:pt x="1872" y="330"/>
                  </a:lnTo>
                  <a:lnTo>
                    <a:pt x="1878" y="330"/>
                  </a:lnTo>
                  <a:lnTo>
                    <a:pt x="1878" y="330"/>
                  </a:lnTo>
                  <a:lnTo>
                    <a:pt x="1878" y="324"/>
                  </a:lnTo>
                  <a:lnTo>
                    <a:pt x="1878" y="324"/>
                  </a:lnTo>
                  <a:lnTo>
                    <a:pt x="1878" y="324"/>
                  </a:lnTo>
                  <a:lnTo>
                    <a:pt x="1878" y="324"/>
                  </a:lnTo>
                  <a:lnTo>
                    <a:pt x="1878" y="318"/>
                  </a:lnTo>
                  <a:lnTo>
                    <a:pt x="1884" y="318"/>
                  </a:lnTo>
                  <a:lnTo>
                    <a:pt x="1884" y="318"/>
                  </a:lnTo>
                  <a:lnTo>
                    <a:pt x="1884" y="318"/>
                  </a:lnTo>
                  <a:lnTo>
                    <a:pt x="1884" y="312"/>
                  </a:lnTo>
                  <a:lnTo>
                    <a:pt x="1884" y="312"/>
                  </a:lnTo>
                  <a:lnTo>
                    <a:pt x="1884" y="312"/>
                  </a:lnTo>
                  <a:lnTo>
                    <a:pt x="1890" y="312"/>
                  </a:lnTo>
                  <a:lnTo>
                    <a:pt x="1890" y="306"/>
                  </a:lnTo>
                  <a:lnTo>
                    <a:pt x="1890" y="306"/>
                  </a:lnTo>
                  <a:lnTo>
                    <a:pt x="1890" y="306"/>
                  </a:lnTo>
                  <a:lnTo>
                    <a:pt x="1890" y="306"/>
                  </a:lnTo>
                  <a:lnTo>
                    <a:pt x="1890" y="300"/>
                  </a:lnTo>
                  <a:lnTo>
                    <a:pt x="1890" y="300"/>
                  </a:lnTo>
                  <a:lnTo>
                    <a:pt x="1896" y="300"/>
                  </a:lnTo>
                  <a:lnTo>
                    <a:pt x="1896" y="300"/>
                  </a:lnTo>
                  <a:lnTo>
                    <a:pt x="1896" y="294"/>
                  </a:lnTo>
                  <a:lnTo>
                    <a:pt x="1896" y="294"/>
                  </a:lnTo>
                  <a:lnTo>
                    <a:pt x="1896" y="294"/>
                  </a:lnTo>
                  <a:lnTo>
                    <a:pt x="1896" y="294"/>
                  </a:lnTo>
                  <a:lnTo>
                    <a:pt x="1902" y="288"/>
                  </a:lnTo>
                  <a:lnTo>
                    <a:pt x="1902" y="288"/>
                  </a:lnTo>
                  <a:lnTo>
                    <a:pt x="1902" y="288"/>
                  </a:lnTo>
                  <a:lnTo>
                    <a:pt x="1902" y="282"/>
                  </a:lnTo>
                  <a:lnTo>
                    <a:pt x="1902" y="282"/>
                  </a:lnTo>
                  <a:lnTo>
                    <a:pt x="1902" y="282"/>
                  </a:lnTo>
                  <a:lnTo>
                    <a:pt x="1908" y="282"/>
                  </a:lnTo>
                  <a:lnTo>
                    <a:pt x="1908" y="276"/>
                  </a:lnTo>
                  <a:lnTo>
                    <a:pt x="1908" y="276"/>
                  </a:lnTo>
                  <a:lnTo>
                    <a:pt x="1908" y="276"/>
                  </a:lnTo>
                  <a:lnTo>
                    <a:pt x="1908" y="276"/>
                  </a:lnTo>
                  <a:lnTo>
                    <a:pt x="1908" y="270"/>
                  </a:lnTo>
                  <a:lnTo>
                    <a:pt x="1908" y="270"/>
                  </a:lnTo>
                  <a:lnTo>
                    <a:pt x="1914" y="270"/>
                  </a:lnTo>
                  <a:lnTo>
                    <a:pt x="1914" y="264"/>
                  </a:lnTo>
                  <a:lnTo>
                    <a:pt x="1914" y="264"/>
                  </a:lnTo>
                  <a:lnTo>
                    <a:pt x="1914" y="264"/>
                  </a:lnTo>
                  <a:lnTo>
                    <a:pt x="1914" y="264"/>
                  </a:lnTo>
                  <a:lnTo>
                    <a:pt x="1914" y="258"/>
                  </a:lnTo>
                  <a:lnTo>
                    <a:pt x="1920" y="258"/>
                  </a:lnTo>
                  <a:lnTo>
                    <a:pt x="1920" y="258"/>
                  </a:lnTo>
                  <a:lnTo>
                    <a:pt x="1920" y="252"/>
                  </a:lnTo>
                  <a:lnTo>
                    <a:pt x="1920" y="252"/>
                  </a:lnTo>
                  <a:lnTo>
                    <a:pt x="1920" y="252"/>
                  </a:lnTo>
                  <a:lnTo>
                    <a:pt x="1920" y="252"/>
                  </a:lnTo>
                  <a:lnTo>
                    <a:pt x="1920" y="246"/>
                  </a:lnTo>
                  <a:lnTo>
                    <a:pt x="1926" y="246"/>
                  </a:lnTo>
                  <a:lnTo>
                    <a:pt x="1926" y="246"/>
                  </a:lnTo>
                  <a:lnTo>
                    <a:pt x="1926" y="240"/>
                  </a:lnTo>
                  <a:lnTo>
                    <a:pt x="1926" y="240"/>
                  </a:lnTo>
                  <a:lnTo>
                    <a:pt x="1926" y="240"/>
                  </a:lnTo>
                  <a:lnTo>
                    <a:pt x="1926" y="234"/>
                  </a:lnTo>
                  <a:lnTo>
                    <a:pt x="1932" y="234"/>
                  </a:lnTo>
                  <a:lnTo>
                    <a:pt x="1932" y="234"/>
                  </a:lnTo>
                  <a:lnTo>
                    <a:pt x="1932" y="234"/>
                  </a:lnTo>
                  <a:lnTo>
                    <a:pt x="1932" y="228"/>
                  </a:lnTo>
                  <a:lnTo>
                    <a:pt x="1932" y="228"/>
                  </a:lnTo>
                  <a:lnTo>
                    <a:pt x="1932" y="228"/>
                  </a:lnTo>
                  <a:lnTo>
                    <a:pt x="1938" y="222"/>
                  </a:lnTo>
                  <a:lnTo>
                    <a:pt x="1938" y="222"/>
                  </a:lnTo>
                  <a:lnTo>
                    <a:pt x="1938" y="222"/>
                  </a:lnTo>
                  <a:lnTo>
                    <a:pt x="1938" y="216"/>
                  </a:lnTo>
                  <a:lnTo>
                    <a:pt x="1938" y="216"/>
                  </a:lnTo>
                  <a:lnTo>
                    <a:pt x="1938" y="216"/>
                  </a:lnTo>
                  <a:lnTo>
                    <a:pt x="1938" y="216"/>
                  </a:lnTo>
                  <a:lnTo>
                    <a:pt x="1944" y="210"/>
                  </a:lnTo>
                  <a:lnTo>
                    <a:pt x="1944" y="210"/>
                  </a:lnTo>
                  <a:lnTo>
                    <a:pt x="1944" y="210"/>
                  </a:lnTo>
                  <a:lnTo>
                    <a:pt x="1944" y="204"/>
                  </a:lnTo>
                  <a:lnTo>
                    <a:pt x="1944" y="204"/>
                  </a:lnTo>
                  <a:lnTo>
                    <a:pt x="1944" y="204"/>
                  </a:lnTo>
                  <a:lnTo>
                    <a:pt x="1950" y="198"/>
                  </a:lnTo>
                  <a:lnTo>
                    <a:pt x="1950" y="198"/>
                  </a:lnTo>
                  <a:lnTo>
                    <a:pt x="1950" y="198"/>
                  </a:lnTo>
                  <a:lnTo>
                    <a:pt x="1950" y="192"/>
                  </a:lnTo>
                  <a:lnTo>
                    <a:pt x="1950" y="192"/>
                  </a:lnTo>
                  <a:lnTo>
                    <a:pt x="1950" y="192"/>
                  </a:lnTo>
                  <a:lnTo>
                    <a:pt x="1950" y="186"/>
                  </a:lnTo>
                  <a:lnTo>
                    <a:pt x="1956" y="186"/>
                  </a:lnTo>
                  <a:lnTo>
                    <a:pt x="1956" y="186"/>
                  </a:lnTo>
                  <a:lnTo>
                    <a:pt x="1956" y="180"/>
                  </a:lnTo>
                  <a:lnTo>
                    <a:pt x="1956" y="180"/>
                  </a:lnTo>
                  <a:lnTo>
                    <a:pt x="1956" y="180"/>
                  </a:lnTo>
                  <a:lnTo>
                    <a:pt x="1956" y="174"/>
                  </a:lnTo>
                  <a:lnTo>
                    <a:pt x="1962" y="174"/>
                  </a:lnTo>
                  <a:lnTo>
                    <a:pt x="1962" y="174"/>
                  </a:lnTo>
                  <a:lnTo>
                    <a:pt x="1962" y="168"/>
                  </a:lnTo>
                  <a:lnTo>
                    <a:pt x="1962" y="168"/>
                  </a:lnTo>
                  <a:lnTo>
                    <a:pt x="1962" y="168"/>
                  </a:lnTo>
                  <a:lnTo>
                    <a:pt x="1962" y="162"/>
                  </a:lnTo>
                  <a:lnTo>
                    <a:pt x="1968" y="162"/>
                  </a:lnTo>
                  <a:lnTo>
                    <a:pt x="1968" y="162"/>
                  </a:lnTo>
                  <a:lnTo>
                    <a:pt x="1968" y="156"/>
                  </a:lnTo>
                  <a:lnTo>
                    <a:pt x="1968" y="156"/>
                  </a:lnTo>
                  <a:lnTo>
                    <a:pt x="1968" y="156"/>
                  </a:lnTo>
                  <a:lnTo>
                    <a:pt x="1968" y="156"/>
                  </a:lnTo>
                  <a:lnTo>
                    <a:pt x="1968" y="156"/>
                  </a:lnTo>
                  <a:lnTo>
                    <a:pt x="1974" y="156"/>
                  </a:lnTo>
                  <a:lnTo>
                    <a:pt x="1974" y="162"/>
                  </a:lnTo>
                  <a:lnTo>
                    <a:pt x="1974" y="162"/>
                  </a:lnTo>
                  <a:lnTo>
                    <a:pt x="1974" y="168"/>
                  </a:lnTo>
                  <a:lnTo>
                    <a:pt x="1974" y="168"/>
                  </a:lnTo>
                  <a:lnTo>
                    <a:pt x="1974" y="174"/>
                  </a:lnTo>
                  <a:lnTo>
                    <a:pt x="1980" y="180"/>
                  </a:lnTo>
                  <a:lnTo>
                    <a:pt x="1980" y="180"/>
                  </a:lnTo>
                  <a:lnTo>
                    <a:pt x="1980" y="186"/>
                  </a:lnTo>
                  <a:lnTo>
                    <a:pt x="1980" y="186"/>
                  </a:lnTo>
                  <a:lnTo>
                    <a:pt x="1980" y="192"/>
                  </a:lnTo>
                  <a:lnTo>
                    <a:pt x="1980" y="192"/>
                  </a:lnTo>
                  <a:lnTo>
                    <a:pt x="1980" y="198"/>
                  </a:lnTo>
                  <a:lnTo>
                    <a:pt x="1986" y="204"/>
                  </a:lnTo>
                  <a:lnTo>
                    <a:pt x="1986" y="204"/>
                  </a:lnTo>
                  <a:lnTo>
                    <a:pt x="1986" y="210"/>
                  </a:lnTo>
                  <a:lnTo>
                    <a:pt x="1986" y="210"/>
                  </a:lnTo>
                  <a:lnTo>
                    <a:pt x="1986" y="216"/>
                  </a:lnTo>
                  <a:lnTo>
                    <a:pt x="1986" y="216"/>
                  </a:lnTo>
                  <a:lnTo>
                    <a:pt x="1992" y="222"/>
                  </a:lnTo>
                  <a:lnTo>
                    <a:pt x="1992" y="228"/>
                  </a:lnTo>
                  <a:lnTo>
                    <a:pt x="1992" y="228"/>
                  </a:lnTo>
                  <a:lnTo>
                    <a:pt x="1992" y="234"/>
                  </a:lnTo>
                  <a:lnTo>
                    <a:pt x="1992" y="234"/>
                  </a:lnTo>
                  <a:lnTo>
                    <a:pt x="1992" y="240"/>
                  </a:lnTo>
                  <a:lnTo>
                    <a:pt x="1992" y="240"/>
                  </a:lnTo>
                  <a:lnTo>
                    <a:pt x="1998" y="246"/>
                  </a:lnTo>
                  <a:lnTo>
                    <a:pt x="1998" y="246"/>
                  </a:lnTo>
                  <a:lnTo>
                    <a:pt x="1998" y="252"/>
                  </a:lnTo>
                  <a:lnTo>
                    <a:pt x="1998" y="252"/>
                  </a:lnTo>
                  <a:lnTo>
                    <a:pt x="1998" y="258"/>
                  </a:lnTo>
                  <a:lnTo>
                    <a:pt x="1998" y="258"/>
                  </a:lnTo>
                  <a:lnTo>
                    <a:pt x="2004" y="264"/>
                  </a:lnTo>
                  <a:lnTo>
                    <a:pt x="2004" y="264"/>
                  </a:lnTo>
                  <a:lnTo>
                    <a:pt x="2004" y="270"/>
                  </a:lnTo>
                  <a:lnTo>
                    <a:pt x="2004" y="270"/>
                  </a:lnTo>
                  <a:lnTo>
                    <a:pt x="2004" y="276"/>
                  </a:lnTo>
                  <a:lnTo>
                    <a:pt x="2004" y="276"/>
                  </a:lnTo>
                  <a:lnTo>
                    <a:pt x="2010" y="282"/>
                  </a:lnTo>
                  <a:lnTo>
                    <a:pt x="2010" y="282"/>
                  </a:lnTo>
                  <a:lnTo>
                    <a:pt x="2010" y="288"/>
                  </a:lnTo>
                  <a:lnTo>
                    <a:pt x="2010" y="288"/>
                  </a:lnTo>
                  <a:lnTo>
                    <a:pt x="2010" y="294"/>
                  </a:lnTo>
                  <a:lnTo>
                    <a:pt x="2010" y="294"/>
                  </a:lnTo>
                  <a:lnTo>
                    <a:pt x="2010" y="300"/>
                  </a:lnTo>
                  <a:lnTo>
                    <a:pt x="2016" y="300"/>
                  </a:lnTo>
                  <a:lnTo>
                    <a:pt x="2016" y="306"/>
                  </a:lnTo>
                  <a:lnTo>
                    <a:pt x="2016" y="306"/>
                  </a:lnTo>
                  <a:lnTo>
                    <a:pt x="2016" y="312"/>
                  </a:lnTo>
                  <a:lnTo>
                    <a:pt x="2016" y="312"/>
                  </a:lnTo>
                  <a:lnTo>
                    <a:pt x="2016" y="318"/>
                  </a:lnTo>
                  <a:lnTo>
                    <a:pt x="2022" y="318"/>
                  </a:lnTo>
                  <a:lnTo>
                    <a:pt x="2022" y="324"/>
                  </a:lnTo>
                  <a:lnTo>
                    <a:pt x="2022" y="324"/>
                  </a:lnTo>
                  <a:lnTo>
                    <a:pt x="2022" y="330"/>
                  </a:lnTo>
                  <a:lnTo>
                    <a:pt x="2022" y="330"/>
                  </a:lnTo>
                  <a:lnTo>
                    <a:pt x="2022" y="336"/>
                  </a:lnTo>
                  <a:lnTo>
                    <a:pt x="2028" y="336"/>
                  </a:lnTo>
                  <a:lnTo>
                    <a:pt x="2028" y="342"/>
                  </a:lnTo>
                  <a:lnTo>
                    <a:pt x="2028" y="342"/>
                  </a:lnTo>
                  <a:lnTo>
                    <a:pt x="2028" y="348"/>
                  </a:lnTo>
                  <a:lnTo>
                    <a:pt x="2028" y="348"/>
                  </a:lnTo>
                  <a:lnTo>
                    <a:pt x="2028" y="348"/>
                  </a:lnTo>
                  <a:lnTo>
                    <a:pt x="2034" y="354"/>
                  </a:lnTo>
                  <a:lnTo>
                    <a:pt x="2034" y="354"/>
                  </a:lnTo>
                  <a:lnTo>
                    <a:pt x="2034" y="360"/>
                  </a:lnTo>
                  <a:lnTo>
                    <a:pt x="2034" y="360"/>
                  </a:lnTo>
                  <a:lnTo>
                    <a:pt x="2034" y="366"/>
                  </a:lnTo>
                  <a:lnTo>
                    <a:pt x="2034" y="366"/>
                  </a:lnTo>
                  <a:lnTo>
                    <a:pt x="2034" y="366"/>
                  </a:lnTo>
                  <a:lnTo>
                    <a:pt x="2040" y="372"/>
                  </a:lnTo>
                  <a:lnTo>
                    <a:pt x="2040" y="372"/>
                  </a:lnTo>
                  <a:lnTo>
                    <a:pt x="2040" y="372"/>
                  </a:lnTo>
                  <a:lnTo>
                    <a:pt x="2040" y="378"/>
                  </a:lnTo>
                  <a:lnTo>
                    <a:pt x="2040" y="378"/>
                  </a:lnTo>
                  <a:lnTo>
                    <a:pt x="2040" y="378"/>
                  </a:lnTo>
                  <a:lnTo>
                    <a:pt x="2040" y="378"/>
                  </a:lnTo>
                  <a:lnTo>
                    <a:pt x="2046" y="378"/>
                  </a:lnTo>
                  <a:lnTo>
                    <a:pt x="2046" y="378"/>
                  </a:lnTo>
                  <a:lnTo>
                    <a:pt x="2046" y="372"/>
                  </a:lnTo>
                  <a:lnTo>
                    <a:pt x="2046" y="372"/>
                  </a:lnTo>
                  <a:lnTo>
                    <a:pt x="2046" y="372"/>
                  </a:lnTo>
                  <a:lnTo>
                    <a:pt x="2052" y="372"/>
                  </a:lnTo>
                  <a:lnTo>
                    <a:pt x="2052" y="372"/>
                  </a:lnTo>
                  <a:lnTo>
                    <a:pt x="2052" y="372"/>
                  </a:lnTo>
                  <a:lnTo>
                    <a:pt x="2052" y="372"/>
                  </a:lnTo>
                  <a:lnTo>
                    <a:pt x="2052" y="366"/>
                  </a:lnTo>
                  <a:lnTo>
                    <a:pt x="2052" y="366"/>
                  </a:lnTo>
                  <a:lnTo>
                    <a:pt x="2052" y="366"/>
                  </a:lnTo>
                  <a:lnTo>
                    <a:pt x="2058" y="366"/>
                  </a:lnTo>
                  <a:lnTo>
                    <a:pt x="2058" y="366"/>
                  </a:lnTo>
                  <a:lnTo>
                    <a:pt x="2058" y="366"/>
                  </a:lnTo>
                  <a:lnTo>
                    <a:pt x="2058" y="366"/>
                  </a:lnTo>
                  <a:lnTo>
                    <a:pt x="2058" y="360"/>
                  </a:lnTo>
                  <a:lnTo>
                    <a:pt x="2058" y="360"/>
                  </a:lnTo>
                  <a:lnTo>
                    <a:pt x="2058" y="360"/>
                  </a:lnTo>
                  <a:lnTo>
                    <a:pt x="2064" y="360"/>
                  </a:lnTo>
                  <a:lnTo>
                    <a:pt x="2064" y="360"/>
                  </a:lnTo>
                  <a:lnTo>
                    <a:pt x="2064" y="360"/>
                  </a:lnTo>
                  <a:lnTo>
                    <a:pt x="2064" y="354"/>
                  </a:lnTo>
                  <a:lnTo>
                    <a:pt x="2064" y="354"/>
                  </a:lnTo>
                  <a:lnTo>
                    <a:pt x="2064" y="354"/>
                  </a:lnTo>
                  <a:lnTo>
                    <a:pt x="2070" y="354"/>
                  </a:lnTo>
                  <a:lnTo>
                    <a:pt x="2070" y="354"/>
                  </a:lnTo>
                  <a:lnTo>
                    <a:pt x="2070" y="354"/>
                  </a:lnTo>
                  <a:lnTo>
                    <a:pt x="2070" y="348"/>
                  </a:lnTo>
                  <a:lnTo>
                    <a:pt x="2070" y="348"/>
                  </a:lnTo>
                  <a:lnTo>
                    <a:pt x="2070" y="348"/>
                  </a:lnTo>
                  <a:lnTo>
                    <a:pt x="2070" y="348"/>
                  </a:lnTo>
                  <a:lnTo>
                    <a:pt x="2076" y="348"/>
                  </a:lnTo>
                  <a:lnTo>
                    <a:pt x="2076" y="342"/>
                  </a:lnTo>
                  <a:lnTo>
                    <a:pt x="2076" y="342"/>
                  </a:lnTo>
                  <a:lnTo>
                    <a:pt x="2076" y="342"/>
                  </a:lnTo>
                  <a:lnTo>
                    <a:pt x="2076" y="342"/>
                  </a:lnTo>
                  <a:lnTo>
                    <a:pt x="2082" y="342"/>
                  </a:lnTo>
                  <a:lnTo>
                    <a:pt x="2082" y="342"/>
                  </a:lnTo>
                  <a:lnTo>
                    <a:pt x="2082" y="336"/>
                  </a:lnTo>
                  <a:lnTo>
                    <a:pt x="2082" y="336"/>
                  </a:lnTo>
                  <a:lnTo>
                    <a:pt x="2082" y="336"/>
                  </a:lnTo>
                  <a:lnTo>
                    <a:pt x="2082" y="336"/>
                  </a:lnTo>
                  <a:lnTo>
                    <a:pt x="2082" y="336"/>
                  </a:lnTo>
                  <a:lnTo>
                    <a:pt x="2088" y="336"/>
                  </a:lnTo>
                  <a:lnTo>
                    <a:pt x="2088" y="330"/>
                  </a:lnTo>
                  <a:lnTo>
                    <a:pt x="2088" y="330"/>
                  </a:lnTo>
                  <a:lnTo>
                    <a:pt x="2088" y="330"/>
                  </a:lnTo>
                  <a:lnTo>
                    <a:pt x="2088" y="330"/>
                  </a:lnTo>
                  <a:lnTo>
                    <a:pt x="2088" y="330"/>
                  </a:lnTo>
                  <a:lnTo>
                    <a:pt x="2094" y="330"/>
                  </a:lnTo>
                  <a:lnTo>
                    <a:pt x="2094" y="324"/>
                  </a:lnTo>
                  <a:lnTo>
                    <a:pt x="2094" y="324"/>
                  </a:lnTo>
                  <a:lnTo>
                    <a:pt x="2094" y="324"/>
                  </a:lnTo>
                  <a:lnTo>
                    <a:pt x="2094" y="324"/>
                  </a:lnTo>
                  <a:lnTo>
                    <a:pt x="2094" y="324"/>
                  </a:lnTo>
                  <a:lnTo>
                    <a:pt x="2094" y="318"/>
                  </a:lnTo>
                  <a:lnTo>
                    <a:pt x="2100" y="318"/>
                  </a:lnTo>
                  <a:lnTo>
                    <a:pt x="2100" y="318"/>
                  </a:lnTo>
                  <a:lnTo>
                    <a:pt x="2100" y="318"/>
                  </a:lnTo>
                  <a:lnTo>
                    <a:pt x="2100" y="318"/>
                  </a:lnTo>
                  <a:lnTo>
                    <a:pt x="2100" y="312"/>
                  </a:lnTo>
                  <a:lnTo>
                    <a:pt x="2100" y="312"/>
                  </a:lnTo>
                  <a:lnTo>
                    <a:pt x="2106" y="312"/>
                  </a:lnTo>
                  <a:lnTo>
                    <a:pt x="2106" y="312"/>
                  </a:lnTo>
                  <a:lnTo>
                    <a:pt x="2106" y="312"/>
                  </a:lnTo>
                  <a:lnTo>
                    <a:pt x="2106" y="312"/>
                  </a:lnTo>
                  <a:lnTo>
                    <a:pt x="2106" y="306"/>
                  </a:lnTo>
                  <a:lnTo>
                    <a:pt x="2106" y="306"/>
                  </a:lnTo>
                  <a:lnTo>
                    <a:pt x="2112" y="306"/>
                  </a:lnTo>
                  <a:lnTo>
                    <a:pt x="2112" y="306"/>
                  </a:lnTo>
                  <a:lnTo>
                    <a:pt x="2112" y="300"/>
                  </a:lnTo>
                  <a:lnTo>
                    <a:pt x="2112" y="300"/>
                  </a:lnTo>
                  <a:lnTo>
                    <a:pt x="2112" y="300"/>
                  </a:lnTo>
                  <a:lnTo>
                    <a:pt x="2112" y="300"/>
                  </a:lnTo>
                  <a:lnTo>
                    <a:pt x="2112" y="306"/>
                  </a:lnTo>
                  <a:lnTo>
                    <a:pt x="2118" y="306"/>
                  </a:lnTo>
                  <a:lnTo>
                    <a:pt x="2118" y="306"/>
                  </a:lnTo>
                  <a:lnTo>
                    <a:pt x="2118" y="306"/>
                  </a:lnTo>
                  <a:lnTo>
                    <a:pt x="2118" y="306"/>
                  </a:lnTo>
                  <a:lnTo>
                    <a:pt x="2118" y="306"/>
                  </a:lnTo>
                  <a:lnTo>
                    <a:pt x="2118" y="312"/>
                  </a:lnTo>
                  <a:lnTo>
                    <a:pt x="2124" y="312"/>
                  </a:lnTo>
                  <a:lnTo>
                    <a:pt x="2124" y="312"/>
                  </a:lnTo>
                  <a:lnTo>
                    <a:pt x="2124" y="312"/>
                  </a:lnTo>
                  <a:lnTo>
                    <a:pt x="2124" y="312"/>
                  </a:lnTo>
                  <a:lnTo>
                    <a:pt x="2124" y="312"/>
                  </a:lnTo>
                  <a:lnTo>
                    <a:pt x="2124" y="318"/>
                  </a:lnTo>
                  <a:lnTo>
                    <a:pt x="2124" y="318"/>
                  </a:lnTo>
                  <a:lnTo>
                    <a:pt x="2130" y="318"/>
                  </a:lnTo>
                  <a:lnTo>
                    <a:pt x="2130" y="318"/>
                  </a:lnTo>
                  <a:lnTo>
                    <a:pt x="2130" y="318"/>
                  </a:lnTo>
                  <a:lnTo>
                    <a:pt x="2130" y="318"/>
                  </a:lnTo>
                  <a:lnTo>
                    <a:pt x="2130" y="324"/>
                  </a:lnTo>
                  <a:lnTo>
                    <a:pt x="2130" y="324"/>
                  </a:lnTo>
                  <a:lnTo>
                    <a:pt x="2136" y="324"/>
                  </a:lnTo>
                  <a:lnTo>
                    <a:pt x="2136" y="324"/>
                  </a:lnTo>
                  <a:lnTo>
                    <a:pt x="2136" y="324"/>
                  </a:lnTo>
                  <a:lnTo>
                    <a:pt x="2136" y="324"/>
                  </a:lnTo>
                  <a:lnTo>
                    <a:pt x="2136" y="324"/>
                  </a:lnTo>
                  <a:lnTo>
                    <a:pt x="2136" y="330"/>
                  </a:lnTo>
                  <a:lnTo>
                    <a:pt x="2136" y="330"/>
                  </a:lnTo>
                  <a:lnTo>
                    <a:pt x="2142" y="330"/>
                  </a:lnTo>
                  <a:lnTo>
                    <a:pt x="2142" y="330"/>
                  </a:lnTo>
                  <a:lnTo>
                    <a:pt x="2142" y="330"/>
                  </a:lnTo>
                  <a:lnTo>
                    <a:pt x="2142" y="330"/>
                  </a:lnTo>
                  <a:lnTo>
                    <a:pt x="2142" y="336"/>
                  </a:lnTo>
                  <a:lnTo>
                    <a:pt x="2142" y="336"/>
                  </a:lnTo>
                  <a:lnTo>
                    <a:pt x="2148" y="336"/>
                  </a:lnTo>
                  <a:lnTo>
                    <a:pt x="2148" y="336"/>
                  </a:lnTo>
                  <a:lnTo>
                    <a:pt x="2148" y="336"/>
                  </a:lnTo>
                  <a:lnTo>
                    <a:pt x="2148" y="336"/>
                  </a:lnTo>
                  <a:lnTo>
                    <a:pt x="2148" y="336"/>
                  </a:lnTo>
                  <a:lnTo>
                    <a:pt x="2148" y="342"/>
                  </a:lnTo>
                  <a:lnTo>
                    <a:pt x="2148" y="342"/>
                  </a:lnTo>
                  <a:lnTo>
                    <a:pt x="2154" y="342"/>
                  </a:lnTo>
                  <a:lnTo>
                    <a:pt x="2154" y="342"/>
                  </a:lnTo>
                  <a:lnTo>
                    <a:pt x="2154" y="342"/>
                  </a:lnTo>
                  <a:lnTo>
                    <a:pt x="2154" y="342"/>
                  </a:lnTo>
                  <a:lnTo>
                    <a:pt x="2154" y="348"/>
                  </a:lnTo>
                  <a:lnTo>
                    <a:pt x="2160" y="348"/>
                  </a:lnTo>
                  <a:lnTo>
                    <a:pt x="2160" y="348"/>
                  </a:lnTo>
                  <a:lnTo>
                    <a:pt x="2160" y="348"/>
                  </a:lnTo>
                  <a:lnTo>
                    <a:pt x="2160" y="348"/>
                  </a:lnTo>
                  <a:lnTo>
                    <a:pt x="2160" y="348"/>
                  </a:lnTo>
                  <a:lnTo>
                    <a:pt x="2160" y="348"/>
                  </a:lnTo>
                  <a:lnTo>
                    <a:pt x="2166" y="354"/>
                  </a:lnTo>
                  <a:lnTo>
                    <a:pt x="2166" y="354"/>
                  </a:lnTo>
                  <a:lnTo>
                    <a:pt x="2166" y="354"/>
                  </a:lnTo>
                  <a:lnTo>
                    <a:pt x="2166" y="354"/>
                  </a:lnTo>
                  <a:lnTo>
                    <a:pt x="2166" y="354"/>
                  </a:lnTo>
                  <a:lnTo>
                    <a:pt x="2166" y="354"/>
                  </a:lnTo>
                  <a:lnTo>
                    <a:pt x="2166" y="354"/>
                  </a:lnTo>
                  <a:lnTo>
                    <a:pt x="2172" y="360"/>
                  </a:lnTo>
                  <a:lnTo>
                    <a:pt x="2172" y="360"/>
                  </a:lnTo>
                  <a:lnTo>
                    <a:pt x="2172" y="360"/>
                  </a:lnTo>
                  <a:lnTo>
                    <a:pt x="2172" y="360"/>
                  </a:lnTo>
                  <a:lnTo>
                    <a:pt x="2172" y="360"/>
                  </a:lnTo>
                  <a:lnTo>
                    <a:pt x="2172" y="360"/>
                  </a:lnTo>
                  <a:lnTo>
                    <a:pt x="2178" y="360"/>
                  </a:lnTo>
                  <a:lnTo>
                    <a:pt x="2178" y="360"/>
                  </a:lnTo>
                  <a:lnTo>
                    <a:pt x="2178" y="366"/>
                  </a:lnTo>
                  <a:lnTo>
                    <a:pt x="2178" y="366"/>
                  </a:lnTo>
                  <a:lnTo>
                    <a:pt x="2178" y="366"/>
                  </a:lnTo>
                  <a:lnTo>
                    <a:pt x="2178" y="366"/>
                  </a:lnTo>
                  <a:lnTo>
                    <a:pt x="2178" y="366"/>
                  </a:lnTo>
                  <a:lnTo>
                    <a:pt x="2184" y="366"/>
                  </a:lnTo>
                  <a:lnTo>
                    <a:pt x="2184" y="366"/>
                  </a:lnTo>
                  <a:lnTo>
                    <a:pt x="2184" y="366"/>
                  </a:lnTo>
                  <a:lnTo>
                    <a:pt x="2184" y="372"/>
                  </a:lnTo>
                  <a:lnTo>
                    <a:pt x="2184" y="372"/>
                  </a:lnTo>
                  <a:lnTo>
                    <a:pt x="2184" y="372"/>
                  </a:lnTo>
                  <a:lnTo>
                    <a:pt x="2190" y="372"/>
                  </a:lnTo>
                  <a:lnTo>
                    <a:pt x="2190" y="372"/>
                  </a:lnTo>
                  <a:lnTo>
                    <a:pt x="2190" y="372"/>
                  </a:lnTo>
                  <a:lnTo>
                    <a:pt x="2190" y="372"/>
                  </a:lnTo>
                  <a:lnTo>
                    <a:pt x="2190" y="372"/>
                  </a:lnTo>
                  <a:lnTo>
                    <a:pt x="2190" y="378"/>
                  </a:lnTo>
                  <a:lnTo>
                    <a:pt x="2190" y="378"/>
                  </a:lnTo>
                  <a:lnTo>
                    <a:pt x="2196" y="378"/>
                  </a:lnTo>
                  <a:lnTo>
                    <a:pt x="2196" y="378"/>
                  </a:lnTo>
                  <a:lnTo>
                    <a:pt x="2196" y="378"/>
                  </a:lnTo>
                  <a:lnTo>
                    <a:pt x="2196" y="378"/>
                  </a:lnTo>
                  <a:lnTo>
                    <a:pt x="2196" y="378"/>
                  </a:lnTo>
                  <a:lnTo>
                    <a:pt x="2196" y="378"/>
                  </a:lnTo>
                  <a:lnTo>
                    <a:pt x="2202" y="384"/>
                  </a:lnTo>
                  <a:lnTo>
                    <a:pt x="2202" y="384"/>
                  </a:lnTo>
                  <a:lnTo>
                    <a:pt x="2202" y="384"/>
                  </a:lnTo>
                  <a:lnTo>
                    <a:pt x="2202" y="384"/>
                  </a:lnTo>
                  <a:lnTo>
                    <a:pt x="2202" y="384"/>
                  </a:lnTo>
                  <a:lnTo>
                    <a:pt x="2202" y="384"/>
                  </a:lnTo>
                  <a:lnTo>
                    <a:pt x="2208" y="384"/>
                  </a:lnTo>
                  <a:lnTo>
                    <a:pt x="2208" y="384"/>
                  </a:lnTo>
                  <a:lnTo>
                    <a:pt x="2208" y="384"/>
                  </a:lnTo>
                  <a:lnTo>
                    <a:pt x="2208" y="390"/>
                  </a:lnTo>
                  <a:lnTo>
                    <a:pt x="2208" y="390"/>
                  </a:lnTo>
                  <a:lnTo>
                    <a:pt x="2208" y="390"/>
                  </a:lnTo>
                  <a:lnTo>
                    <a:pt x="2208" y="390"/>
                  </a:lnTo>
                  <a:lnTo>
                    <a:pt x="2214" y="390"/>
                  </a:lnTo>
                  <a:lnTo>
                    <a:pt x="2214" y="390"/>
                  </a:lnTo>
                  <a:lnTo>
                    <a:pt x="2214" y="390"/>
                  </a:lnTo>
                  <a:lnTo>
                    <a:pt x="2214" y="390"/>
                  </a:lnTo>
                  <a:lnTo>
                    <a:pt x="2214" y="390"/>
                  </a:lnTo>
                  <a:lnTo>
                    <a:pt x="2214" y="396"/>
                  </a:lnTo>
                  <a:lnTo>
                    <a:pt x="2220" y="396"/>
                  </a:lnTo>
                  <a:lnTo>
                    <a:pt x="2220" y="396"/>
                  </a:lnTo>
                  <a:lnTo>
                    <a:pt x="2220" y="396"/>
                  </a:lnTo>
                  <a:lnTo>
                    <a:pt x="2220" y="396"/>
                  </a:lnTo>
                  <a:lnTo>
                    <a:pt x="2220" y="396"/>
                  </a:lnTo>
                  <a:lnTo>
                    <a:pt x="2220" y="396"/>
                  </a:lnTo>
                  <a:lnTo>
                    <a:pt x="2220" y="396"/>
                  </a:lnTo>
                  <a:lnTo>
                    <a:pt x="2226" y="402"/>
                  </a:lnTo>
                  <a:lnTo>
                    <a:pt x="2226" y="402"/>
                  </a:lnTo>
                  <a:lnTo>
                    <a:pt x="2226" y="402"/>
                  </a:lnTo>
                  <a:lnTo>
                    <a:pt x="2226" y="402"/>
                  </a:lnTo>
                  <a:lnTo>
                    <a:pt x="2226" y="402"/>
                  </a:lnTo>
                  <a:lnTo>
                    <a:pt x="2226" y="402"/>
                  </a:lnTo>
                  <a:lnTo>
                    <a:pt x="2232" y="402"/>
                  </a:lnTo>
                  <a:lnTo>
                    <a:pt x="2232" y="408"/>
                  </a:lnTo>
                  <a:lnTo>
                    <a:pt x="2232" y="408"/>
                  </a:lnTo>
                  <a:lnTo>
                    <a:pt x="2232" y="408"/>
                  </a:lnTo>
                  <a:lnTo>
                    <a:pt x="2232" y="408"/>
                  </a:lnTo>
                  <a:lnTo>
                    <a:pt x="2232" y="408"/>
                  </a:lnTo>
                  <a:lnTo>
                    <a:pt x="2232" y="408"/>
                  </a:lnTo>
                  <a:lnTo>
                    <a:pt x="2238" y="408"/>
                  </a:lnTo>
                  <a:lnTo>
                    <a:pt x="2238" y="408"/>
                  </a:lnTo>
                  <a:lnTo>
                    <a:pt x="2238" y="414"/>
                  </a:lnTo>
                  <a:lnTo>
                    <a:pt x="2238" y="414"/>
                  </a:lnTo>
                  <a:lnTo>
                    <a:pt x="2238" y="414"/>
                  </a:lnTo>
                  <a:lnTo>
                    <a:pt x="2238" y="414"/>
                  </a:lnTo>
                  <a:lnTo>
                    <a:pt x="2244" y="414"/>
                  </a:lnTo>
                  <a:lnTo>
                    <a:pt x="2244" y="414"/>
                  </a:lnTo>
                  <a:lnTo>
                    <a:pt x="2244" y="420"/>
                  </a:lnTo>
                  <a:lnTo>
                    <a:pt x="2244" y="420"/>
                  </a:lnTo>
                  <a:lnTo>
                    <a:pt x="2244" y="420"/>
                  </a:lnTo>
                  <a:lnTo>
                    <a:pt x="2244" y="420"/>
                  </a:lnTo>
                  <a:lnTo>
                    <a:pt x="2250" y="420"/>
                  </a:lnTo>
                  <a:lnTo>
                    <a:pt x="2250" y="420"/>
                  </a:lnTo>
                  <a:lnTo>
                    <a:pt x="2250" y="426"/>
                  </a:lnTo>
                  <a:lnTo>
                    <a:pt x="2250" y="426"/>
                  </a:lnTo>
                  <a:lnTo>
                    <a:pt x="2250" y="426"/>
                  </a:lnTo>
                  <a:lnTo>
                    <a:pt x="2250" y="426"/>
                  </a:lnTo>
                  <a:lnTo>
                    <a:pt x="2250" y="426"/>
                  </a:lnTo>
                  <a:lnTo>
                    <a:pt x="2256" y="426"/>
                  </a:lnTo>
                  <a:lnTo>
                    <a:pt x="2256" y="426"/>
                  </a:lnTo>
                  <a:lnTo>
                    <a:pt x="2256" y="432"/>
                  </a:lnTo>
                  <a:lnTo>
                    <a:pt x="2256" y="432"/>
                  </a:lnTo>
                  <a:lnTo>
                    <a:pt x="2256" y="432"/>
                  </a:lnTo>
                  <a:lnTo>
                    <a:pt x="2256" y="432"/>
                  </a:lnTo>
                  <a:lnTo>
                    <a:pt x="2262" y="432"/>
                  </a:lnTo>
                  <a:lnTo>
                    <a:pt x="2262" y="432"/>
                  </a:lnTo>
                  <a:lnTo>
                    <a:pt x="2262" y="432"/>
                  </a:lnTo>
                  <a:lnTo>
                    <a:pt x="2262" y="438"/>
                  </a:lnTo>
                  <a:lnTo>
                    <a:pt x="2262" y="438"/>
                  </a:lnTo>
                  <a:lnTo>
                    <a:pt x="2262" y="438"/>
                  </a:lnTo>
                  <a:lnTo>
                    <a:pt x="2262" y="438"/>
                  </a:lnTo>
                  <a:lnTo>
                    <a:pt x="2268" y="438"/>
                  </a:lnTo>
                  <a:lnTo>
                    <a:pt x="2268" y="438"/>
                  </a:lnTo>
                  <a:lnTo>
                    <a:pt x="2268" y="438"/>
                  </a:lnTo>
                  <a:lnTo>
                    <a:pt x="2268" y="444"/>
                  </a:lnTo>
                  <a:lnTo>
                    <a:pt x="2268" y="444"/>
                  </a:lnTo>
                  <a:lnTo>
                    <a:pt x="2268" y="444"/>
                  </a:lnTo>
                  <a:lnTo>
                    <a:pt x="2274" y="444"/>
                  </a:lnTo>
                  <a:lnTo>
                    <a:pt x="2274" y="444"/>
                  </a:lnTo>
                  <a:lnTo>
                    <a:pt x="2274" y="444"/>
                  </a:lnTo>
                  <a:lnTo>
                    <a:pt x="2274" y="450"/>
                  </a:lnTo>
                  <a:lnTo>
                    <a:pt x="2274" y="450"/>
                  </a:lnTo>
                  <a:lnTo>
                    <a:pt x="2274" y="450"/>
                  </a:lnTo>
                  <a:lnTo>
                    <a:pt x="2280" y="450"/>
                  </a:lnTo>
                  <a:lnTo>
                    <a:pt x="2280" y="450"/>
                  </a:lnTo>
                  <a:lnTo>
                    <a:pt x="2280" y="450"/>
                  </a:lnTo>
                  <a:lnTo>
                    <a:pt x="2280" y="450"/>
                  </a:lnTo>
                  <a:lnTo>
                    <a:pt x="2280" y="450"/>
                  </a:lnTo>
                  <a:lnTo>
                    <a:pt x="2280" y="456"/>
                  </a:lnTo>
                  <a:lnTo>
                    <a:pt x="2286" y="456"/>
                  </a:lnTo>
                  <a:lnTo>
                    <a:pt x="2286" y="456"/>
                  </a:lnTo>
                  <a:lnTo>
                    <a:pt x="2286" y="456"/>
                  </a:lnTo>
                  <a:lnTo>
                    <a:pt x="2286" y="456"/>
                  </a:lnTo>
                  <a:lnTo>
                    <a:pt x="2286" y="456"/>
                  </a:lnTo>
                  <a:lnTo>
                    <a:pt x="2286" y="456"/>
                  </a:lnTo>
                  <a:lnTo>
                    <a:pt x="2286" y="456"/>
                  </a:lnTo>
                  <a:lnTo>
                    <a:pt x="2292" y="456"/>
                  </a:lnTo>
                  <a:lnTo>
                    <a:pt x="2292" y="462"/>
                  </a:lnTo>
                  <a:lnTo>
                    <a:pt x="2292" y="462"/>
                  </a:lnTo>
                  <a:lnTo>
                    <a:pt x="2292" y="462"/>
                  </a:lnTo>
                  <a:lnTo>
                    <a:pt x="2292" y="462"/>
                  </a:lnTo>
                  <a:lnTo>
                    <a:pt x="2292" y="462"/>
                  </a:lnTo>
                  <a:lnTo>
                    <a:pt x="2298" y="462"/>
                  </a:lnTo>
                  <a:lnTo>
                    <a:pt x="2298" y="462"/>
                  </a:lnTo>
                  <a:lnTo>
                    <a:pt x="2298" y="462"/>
                  </a:lnTo>
                  <a:lnTo>
                    <a:pt x="2298" y="462"/>
                  </a:lnTo>
                  <a:lnTo>
                    <a:pt x="2298" y="468"/>
                  </a:lnTo>
                  <a:lnTo>
                    <a:pt x="2298" y="468"/>
                  </a:lnTo>
                  <a:lnTo>
                    <a:pt x="2304" y="468"/>
                  </a:lnTo>
                  <a:lnTo>
                    <a:pt x="2304" y="468"/>
                  </a:lnTo>
                  <a:lnTo>
                    <a:pt x="2304" y="468"/>
                  </a:lnTo>
                  <a:lnTo>
                    <a:pt x="2304" y="468"/>
                  </a:lnTo>
                  <a:lnTo>
                    <a:pt x="2304" y="468"/>
                  </a:lnTo>
                  <a:lnTo>
                    <a:pt x="2304" y="468"/>
                  </a:lnTo>
                  <a:lnTo>
                    <a:pt x="2304" y="468"/>
                  </a:lnTo>
                  <a:lnTo>
                    <a:pt x="2310" y="468"/>
                  </a:lnTo>
                  <a:lnTo>
                    <a:pt x="2310" y="474"/>
                  </a:lnTo>
                  <a:lnTo>
                    <a:pt x="2310" y="474"/>
                  </a:lnTo>
                  <a:lnTo>
                    <a:pt x="2310" y="474"/>
                  </a:lnTo>
                  <a:lnTo>
                    <a:pt x="2310" y="474"/>
                  </a:lnTo>
                  <a:lnTo>
                    <a:pt x="2310" y="474"/>
                  </a:lnTo>
                  <a:lnTo>
                    <a:pt x="2316" y="474"/>
                  </a:lnTo>
                  <a:lnTo>
                    <a:pt x="2316" y="474"/>
                  </a:lnTo>
                  <a:lnTo>
                    <a:pt x="2316" y="474"/>
                  </a:lnTo>
                  <a:lnTo>
                    <a:pt x="2316" y="474"/>
                  </a:lnTo>
                  <a:lnTo>
                    <a:pt x="2316" y="474"/>
                  </a:lnTo>
                  <a:lnTo>
                    <a:pt x="2316" y="474"/>
                  </a:lnTo>
                  <a:lnTo>
                    <a:pt x="2316" y="480"/>
                  </a:lnTo>
                  <a:lnTo>
                    <a:pt x="2322" y="480"/>
                  </a:lnTo>
                  <a:lnTo>
                    <a:pt x="2322" y="480"/>
                  </a:lnTo>
                  <a:lnTo>
                    <a:pt x="2322" y="480"/>
                  </a:lnTo>
                  <a:lnTo>
                    <a:pt x="2322" y="480"/>
                  </a:lnTo>
                  <a:lnTo>
                    <a:pt x="2322" y="480"/>
                  </a:lnTo>
                  <a:lnTo>
                    <a:pt x="2322" y="480"/>
                  </a:lnTo>
                  <a:lnTo>
                    <a:pt x="2328" y="480"/>
                  </a:lnTo>
                  <a:lnTo>
                    <a:pt x="2328" y="480"/>
                  </a:lnTo>
                  <a:lnTo>
                    <a:pt x="2328" y="480"/>
                  </a:lnTo>
                  <a:lnTo>
                    <a:pt x="2328" y="480"/>
                  </a:lnTo>
                  <a:lnTo>
                    <a:pt x="2328" y="480"/>
                  </a:lnTo>
                  <a:lnTo>
                    <a:pt x="2328" y="486"/>
                  </a:lnTo>
                  <a:lnTo>
                    <a:pt x="2334" y="486"/>
                  </a:lnTo>
                  <a:lnTo>
                    <a:pt x="2334" y="486"/>
                  </a:lnTo>
                  <a:lnTo>
                    <a:pt x="2334" y="486"/>
                  </a:lnTo>
                  <a:lnTo>
                    <a:pt x="2334" y="486"/>
                  </a:lnTo>
                  <a:lnTo>
                    <a:pt x="2334" y="486"/>
                  </a:lnTo>
                  <a:lnTo>
                    <a:pt x="2334" y="486"/>
                  </a:lnTo>
                  <a:lnTo>
                    <a:pt x="2340" y="486"/>
                  </a:lnTo>
                  <a:lnTo>
                    <a:pt x="2340" y="486"/>
                  </a:lnTo>
                  <a:lnTo>
                    <a:pt x="2340" y="486"/>
                  </a:lnTo>
                  <a:lnTo>
                    <a:pt x="2340" y="486"/>
                  </a:lnTo>
                  <a:lnTo>
                    <a:pt x="2340" y="486"/>
                  </a:lnTo>
                  <a:lnTo>
                    <a:pt x="2340" y="486"/>
                  </a:lnTo>
                  <a:lnTo>
                    <a:pt x="2340" y="486"/>
                  </a:lnTo>
                  <a:lnTo>
                    <a:pt x="2346" y="486"/>
                  </a:lnTo>
                  <a:lnTo>
                    <a:pt x="2346" y="486"/>
                  </a:lnTo>
                  <a:lnTo>
                    <a:pt x="2346" y="492"/>
                  </a:lnTo>
                  <a:lnTo>
                    <a:pt x="2346" y="492"/>
                  </a:lnTo>
                  <a:lnTo>
                    <a:pt x="2346" y="492"/>
                  </a:lnTo>
                  <a:lnTo>
                    <a:pt x="2346" y="492"/>
                  </a:lnTo>
                  <a:lnTo>
                    <a:pt x="2346" y="492"/>
                  </a:lnTo>
                  <a:lnTo>
                    <a:pt x="2352" y="492"/>
                  </a:lnTo>
                  <a:lnTo>
                    <a:pt x="2352" y="492"/>
                  </a:lnTo>
                  <a:lnTo>
                    <a:pt x="2352" y="492"/>
                  </a:lnTo>
                  <a:lnTo>
                    <a:pt x="2352" y="486"/>
                  </a:lnTo>
                  <a:lnTo>
                    <a:pt x="2352" y="486"/>
                  </a:lnTo>
                  <a:lnTo>
                    <a:pt x="2352" y="486"/>
                  </a:lnTo>
                  <a:lnTo>
                    <a:pt x="2358" y="486"/>
                  </a:lnTo>
                  <a:lnTo>
                    <a:pt x="2358" y="486"/>
                  </a:lnTo>
                  <a:lnTo>
                    <a:pt x="2358" y="486"/>
                  </a:lnTo>
                  <a:lnTo>
                    <a:pt x="2358" y="486"/>
                  </a:lnTo>
                  <a:lnTo>
                    <a:pt x="2358" y="486"/>
                  </a:lnTo>
                  <a:lnTo>
                    <a:pt x="2358" y="486"/>
                  </a:lnTo>
                  <a:lnTo>
                    <a:pt x="2364" y="486"/>
                  </a:lnTo>
                  <a:lnTo>
                    <a:pt x="2364" y="486"/>
                  </a:lnTo>
                  <a:lnTo>
                    <a:pt x="2364" y="486"/>
                  </a:lnTo>
                  <a:lnTo>
                    <a:pt x="2364" y="486"/>
                  </a:lnTo>
                  <a:lnTo>
                    <a:pt x="2364" y="486"/>
                  </a:lnTo>
                  <a:lnTo>
                    <a:pt x="2364" y="486"/>
                  </a:lnTo>
                  <a:lnTo>
                    <a:pt x="2364" y="486"/>
                  </a:lnTo>
                  <a:lnTo>
                    <a:pt x="2370" y="486"/>
                  </a:lnTo>
                  <a:lnTo>
                    <a:pt x="2370" y="480"/>
                  </a:lnTo>
                  <a:lnTo>
                    <a:pt x="2370" y="480"/>
                  </a:lnTo>
                  <a:lnTo>
                    <a:pt x="2370" y="480"/>
                  </a:lnTo>
                  <a:lnTo>
                    <a:pt x="2370" y="480"/>
                  </a:lnTo>
                  <a:lnTo>
                    <a:pt x="2370" y="480"/>
                  </a:lnTo>
                  <a:lnTo>
                    <a:pt x="2376" y="480"/>
                  </a:lnTo>
                  <a:lnTo>
                    <a:pt x="2376" y="480"/>
                  </a:lnTo>
                  <a:lnTo>
                    <a:pt x="2376" y="480"/>
                  </a:lnTo>
                  <a:lnTo>
                    <a:pt x="2376" y="480"/>
                  </a:lnTo>
                  <a:lnTo>
                    <a:pt x="2376" y="480"/>
                  </a:lnTo>
                  <a:lnTo>
                    <a:pt x="2376" y="480"/>
                  </a:lnTo>
                  <a:lnTo>
                    <a:pt x="2382" y="480"/>
                  </a:lnTo>
                  <a:lnTo>
                    <a:pt x="2382" y="474"/>
                  </a:lnTo>
                  <a:lnTo>
                    <a:pt x="2382" y="474"/>
                  </a:lnTo>
                  <a:lnTo>
                    <a:pt x="2382" y="474"/>
                  </a:lnTo>
                  <a:lnTo>
                    <a:pt x="2382" y="474"/>
                  </a:lnTo>
                  <a:lnTo>
                    <a:pt x="2382" y="474"/>
                  </a:lnTo>
                  <a:lnTo>
                    <a:pt x="2382" y="474"/>
                  </a:lnTo>
                  <a:lnTo>
                    <a:pt x="2388" y="474"/>
                  </a:lnTo>
                  <a:lnTo>
                    <a:pt x="2388" y="474"/>
                  </a:lnTo>
                  <a:lnTo>
                    <a:pt x="2388" y="474"/>
                  </a:lnTo>
                  <a:lnTo>
                    <a:pt x="2388" y="474"/>
                  </a:lnTo>
                  <a:lnTo>
                    <a:pt x="2388" y="474"/>
                  </a:lnTo>
                  <a:lnTo>
                    <a:pt x="2388" y="468"/>
                  </a:lnTo>
                  <a:lnTo>
                    <a:pt x="2394" y="468"/>
                  </a:lnTo>
                  <a:lnTo>
                    <a:pt x="2394" y="468"/>
                  </a:lnTo>
                  <a:lnTo>
                    <a:pt x="2394" y="468"/>
                  </a:lnTo>
                  <a:lnTo>
                    <a:pt x="2394" y="468"/>
                  </a:lnTo>
                  <a:lnTo>
                    <a:pt x="2394" y="468"/>
                  </a:lnTo>
                  <a:lnTo>
                    <a:pt x="2394" y="468"/>
                  </a:lnTo>
                  <a:lnTo>
                    <a:pt x="2394" y="468"/>
                  </a:lnTo>
                  <a:lnTo>
                    <a:pt x="2400" y="468"/>
                  </a:lnTo>
                  <a:lnTo>
                    <a:pt x="2400" y="468"/>
                  </a:lnTo>
                  <a:lnTo>
                    <a:pt x="2400" y="462"/>
                  </a:lnTo>
                  <a:lnTo>
                    <a:pt x="2400" y="462"/>
                  </a:lnTo>
                  <a:lnTo>
                    <a:pt x="2400" y="462"/>
                  </a:lnTo>
                  <a:lnTo>
                    <a:pt x="2400" y="462"/>
                  </a:lnTo>
                  <a:lnTo>
                    <a:pt x="2406" y="462"/>
                  </a:lnTo>
                  <a:lnTo>
                    <a:pt x="2406" y="462"/>
                  </a:lnTo>
                  <a:lnTo>
                    <a:pt x="2406" y="462"/>
                  </a:lnTo>
                  <a:lnTo>
                    <a:pt x="2406" y="462"/>
                  </a:lnTo>
                  <a:lnTo>
                    <a:pt x="2406" y="462"/>
                  </a:lnTo>
                  <a:lnTo>
                    <a:pt x="2406" y="456"/>
                  </a:lnTo>
                  <a:lnTo>
                    <a:pt x="2412" y="456"/>
                  </a:lnTo>
                  <a:lnTo>
                    <a:pt x="2412" y="456"/>
                  </a:lnTo>
                  <a:lnTo>
                    <a:pt x="2412" y="456"/>
                  </a:lnTo>
                  <a:lnTo>
                    <a:pt x="2412" y="456"/>
                  </a:lnTo>
                  <a:lnTo>
                    <a:pt x="2412" y="456"/>
                  </a:lnTo>
                  <a:lnTo>
                    <a:pt x="2412" y="456"/>
                  </a:lnTo>
                  <a:lnTo>
                    <a:pt x="2412" y="456"/>
                  </a:lnTo>
                  <a:lnTo>
                    <a:pt x="2418" y="456"/>
                  </a:lnTo>
                  <a:lnTo>
                    <a:pt x="2418" y="450"/>
                  </a:lnTo>
                  <a:lnTo>
                    <a:pt x="2418" y="450"/>
                  </a:lnTo>
                  <a:lnTo>
                    <a:pt x="2418" y="450"/>
                  </a:lnTo>
                  <a:lnTo>
                    <a:pt x="2418" y="450"/>
                  </a:lnTo>
                  <a:lnTo>
                    <a:pt x="2418" y="450"/>
                  </a:lnTo>
                  <a:lnTo>
                    <a:pt x="2424" y="450"/>
                  </a:lnTo>
                  <a:lnTo>
                    <a:pt x="2424" y="450"/>
                  </a:lnTo>
                  <a:lnTo>
                    <a:pt x="2424" y="450"/>
                  </a:lnTo>
                  <a:lnTo>
                    <a:pt x="2424" y="444"/>
                  </a:lnTo>
                  <a:lnTo>
                    <a:pt x="2424" y="444"/>
                  </a:lnTo>
                  <a:lnTo>
                    <a:pt x="2424" y="444"/>
                  </a:lnTo>
                  <a:lnTo>
                    <a:pt x="2424" y="444"/>
                  </a:lnTo>
                  <a:lnTo>
                    <a:pt x="2430" y="444"/>
                  </a:lnTo>
                  <a:lnTo>
                    <a:pt x="2430" y="444"/>
                  </a:lnTo>
                  <a:lnTo>
                    <a:pt x="2430" y="444"/>
                  </a:lnTo>
                  <a:lnTo>
                    <a:pt x="2430" y="438"/>
                  </a:lnTo>
                  <a:lnTo>
                    <a:pt x="2430" y="438"/>
                  </a:lnTo>
                  <a:lnTo>
                    <a:pt x="2430" y="438"/>
                  </a:lnTo>
                  <a:lnTo>
                    <a:pt x="2436" y="438"/>
                  </a:lnTo>
                  <a:lnTo>
                    <a:pt x="2436" y="438"/>
                  </a:lnTo>
                  <a:lnTo>
                    <a:pt x="2436" y="438"/>
                  </a:lnTo>
                  <a:lnTo>
                    <a:pt x="2436" y="438"/>
                  </a:lnTo>
                  <a:lnTo>
                    <a:pt x="2436" y="432"/>
                  </a:lnTo>
                  <a:lnTo>
                    <a:pt x="2436" y="432"/>
                  </a:lnTo>
                  <a:lnTo>
                    <a:pt x="2436" y="432"/>
                  </a:lnTo>
                  <a:lnTo>
                    <a:pt x="2442" y="432"/>
                  </a:lnTo>
                  <a:lnTo>
                    <a:pt x="2442" y="432"/>
                  </a:lnTo>
                  <a:lnTo>
                    <a:pt x="2442" y="432"/>
                  </a:lnTo>
                  <a:lnTo>
                    <a:pt x="2442" y="432"/>
                  </a:lnTo>
                  <a:lnTo>
                    <a:pt x="2442" y="426"/>
                  </a:lnTo>
                  <a:lnTo>
                    <a:pt x="2442" y="426"/>
                  </a:lnTo>
                  <a:lnTo>
                    <a:pt x="2448" y="426"/>
                  </a:lnTo>
                  <a:lnTo>
                    <a:pt x="2448" y="426"/>
                  </a:lnTo>
                  <a:lnTo>
                    <a:pt x="2448" y="426"/>
                  </a:lnTo>
                  <a:lnTo>
                    <a:pt x="2448" y="420"/>
                  </a:lnTo>
                  <a:lnTo>
                    <a:pt x="2448" y="420"/>
                  </a:lnTo>
                  <a:lnTo>
                    <a:pt x="2454" y="420"/>
                  </a:lnTo>
                  <a:lnTo>
                    <a:pt x="2454" y="420"/>
                  </a:lnTo>
                  <a:lnTo>
                    <a:pt x="2454" y="420"/>
                  </a:lnTo>
                  <a:lnTo>
                    <a:pt x="2454" y="420"/>
                  </a:lnTo>
                  <a:lnTo>
                    <a:pt x="2454" y="414"/>
                  </a:lnTo>
                  <a:lnTo>
                    <a:pt x="2454" y="414"/>
                  </a:lnTo>
                  <a:lnTo>
                    <a:pt x="2454" y="414"/>
                  </a:lnTo>
                  <a:lnTo>
                    <a:pt x="2460" y="414"/>
                  </a:lnTo>
                  <a:lnTo>
                    <a:pt x="2460" y="414"/>
                  </a:lnTo>
                  <a:lnTo>
                    <a:pt x="2460" y="414"/>
                  </a:lnTo>
                  <a:lnTo>
                    <a:pt x="2460" y="414"/>
                  </a:lnTo>
                  <a:lnTo>
                    <a:pt x="2460" y="408"/>
                  </a:lnTo>
                  <a:lnTo>
                    <a:pt x="2460" y="408"/>
                  </a:lnTo>
                  <a:lnTo>
                    <a:pt x="2466" y="408"/>
                  </a:lnTo>
                  <a:lnTo>
                    <a:pt x="2466" y="408"/>
                  </a:lnTo>
                  <a:lnTo>
                    <a:pt x="2466" y="408"/>
                  </a:lnTo>
                  <a:lnTo>
                    <a:pt x="2466" y="408"/>
                  </a:lnTo>
                  <a:lnTo>
                    <a:pt x="2466" y="408"/>
                  </a:lnTo>
                  <a:lnTo>
                    <a:pt x="2466" y="408"/>
                  </a:lnTo>
                  <a:lnTo>
                    <a:pt x="2466" y="402"/>
                  </a:lnTo>
                  <a:lnTo>
                    <a:pt x="2472" y="402"/>
                  </a:lnTo>
                  <a:lnTo>
                    <a:pt x="2472" y="402"/>
                  </a:lnTo>
                  <a:lnTo>
                    <a:pt x="2472" y="402"/>
                  </a:lnTo>
                  <a:lnTo>
                    <a:pt x="2472" y="402"/>
                  </a:lnTo>
                  <a:lnTo>
                    <a:pt x="2472" y="402"/>
                  </a:lnTo>
                  <a:lnTo>
                    <a:pt x="2472" y="402"/>
                  </a:lnTo>
                  <a:lnTo>
                    <a:pt x="2478" y="396"/>
                  </a:lnTo>
                  <a:lnTo>
                    <a:pt x="2478" y="396"/>
                  </a:lnTo>
                  <a:lnTo>
                    <a:pt x="2478" y="396"/>
                  </a:lnTo>
                  <a:lnTo>
                    <a:pt x="2478" y="396"/>
                  </a:lnTo>
                  <a:lnTo>
                    <a:pt x="2478" y="396"/>
                  </a:lnTo>
                  <a:lnTo>
                    <a:pt x="2478" y="396"/>
                  </a:lnTo>
                  <a:lnTo>
                    <a:pt x="2478" y="396"/>
                  </a:lnTo>
                  <a:lnTo>
                    <a:pt x="2484" y="396"/>
                  </a:lnTo>
                  <a:lnTo>
                    <a:pt x="2484" y="390"/>
                  </a:lnTo>
                  <a:lnTo>
                    <a:pt x="2484" y="390"/>
                  </a:lnTo>
                  <a:lnTo>
                    <a:pt x="2484" y="390"/>
                  </a:lnTo>
                  <a:lnTo>
                    <a:pt x="2484" y="390"/>
                  </a:lnTo>
                  <a:lnTo>
                    <a:pt x="2484" y="390"/>
                  </a:lnTo>
                  <a:lnTo>
                    <a:pt x="2490" y="390"/>
                  </a:lnTo>
                  <a:lnTo>
                    <a:pt x="2490" y="390"/>
                  </a:lnTo>
                  <a:lnTo>
                    <a:pt x="2490" y="390"/>
                  </a:lnTo>
                  <a:lnTo>
                    <a:pt x="2490" y="390"/>
                  </a:lnTo>
                  <a:lnTo>
                    <a:pt x="2490" y="384"/>
                  </a:lnTo>
                  <a:lnTo>
                    <a:pt x="2490" y="384"/>
                  </a:lnTo>
                  <a:lnTo>
                    <a:pt x="2490" y="384"/>
                  </a:lnTo>
                  <a:lnTo>
                    <a:pt x="2496" y="384"/>
                  </a:lnTo>
                  <a:lnTo>
                    <a:pt x="2496" y="384"/>
                  </a:lnTo>
                  <a:lnTo>
                    <a:pt x="2496" y="384"/>
                  </a:lnTo>
                  <a:lnTo>
                    <a:pt x="2496" y="384"/>
                  </a:lnTo>
                  <a:lnTo>
                    <a:pt x="2496" y="384"/>
                  </a:lnTo>
                  <a:lnTo>
                    <a:pt x="2496" y="384"/>
                  </a:lnTo>
                  <a:lnTo>
                    <a:pt x="2502" y="378"/>
                  </a:lnTo>
                  <a:lnTo>
                    <a:pt x="2502" y="378"/>
                  </a:lnTo>
                  <a:lnTo>
                    <a:pt x="2502" y="378"/>
                  </a:lnTo>
                  <a:lnTo>
                    <a:pt x="2502" y="378"/>
                  </a:lnTo>
                  <a:lnTo>
                    <a:pt x="2502" y="378"/>
                  </a:lnTo>
                  <a:lnTo>
                    <a:pt x="2502" y="378"/>
                  </a:lnTo>
                  <a:lnTo>
                    <a:pt x="2508" y="378"/>
                  </a:lnTo>
                  <a:lnTo>
                    <a:pt x="2508" y="378"/>
                  </a:lnTo>
                  <a:lnTo>
                    <a:pt x="2508" y="372"/>
                  </a:lnTo>
                  <a:lnTo>
                    <a:pt x="2508" y="372"/>
                  </a:lnTo>
                  <a:lnTo>
                    <a:pt x="2508" y="372"/>
                  </a:lnTo>
                  <a:lnTo>
                    <a:pt x="2508" y="372"/>
                  </a:lnTo>
                  <a:lnTo>
                    <a:pt x="2508" y="372"/>
                  </a:lnTo>
                  <a:lnTo>
                    <a:pt x="2514" y="372"/>
                  </a:lnTo>
                  <a:lnTo>
                    <a:pt x="2514" y="372"/>
                  </a:lnTo>
                  <a:lnTo>
                    <a:pt x="2514" y="372"/>
                  </a:lnTo>
                  <a:lnTo>
                    <a:pt x="2514" y="366"/>
                  </a:lnTo>
                  <a:lnTo>
                    <a:pt x="2514" y="366"/>
                  </a:lnTo>
                  <a:lnTo>
                    <a:pt x="2514" y="366"/>
                  </a:lnTo>
                  <a:lnTo>
                    <a:pt x="2520" y="366"/>
                  </a:lnTo>
                  <a:lnTo>
                    <a:pt x="2520" y="366"/>
                  </a:lnTo>
                  <a:lnTo>
                    <a:pt x="2520" y="366"/>
                  </a:lnTo>
                  <a:lnTo>
                    <a:pt x="2520" y="366"/>
                  </a:lnTo>
                  <a:lnTo>
                    <a:pt x="2520" y="366"/>
                  </a:lnTo>
                  <a:lnTo>
                    <a:pt x="2520" y="360"/>
                  </a:lnTo>
                  <a:lnTo>
                    <a:pt x="2520" y="360"/>
                  </a:lnTo>
                  <a:lnTo>
                    <a:pt x="2526" y="360"/>
                  </a:lnTo>
                  <a:lnTo>
                    <a:pt x="2526" y="360"/>
                  </a:lnTo>
                  <a:lnTo>
                    <a:pt x="2526" y="360"/>
                  </a:lnTo>
                  <a:lnTo>
                    <a:pt x="2526" y="360"/>
                  </a:lnTo>
                  <a:lnTo>
                    <a:pt x="2526" y="360"/>
                  </a:lnTo>
                  <a:lnTo>
                    <a:pt x="2526" y="354"/>
                  </a:lnTo>
                  <a:lnTo>
                    <a:pt x="2532" y="354"/>
                  </a:lnTo>
                  <a:lnTo>
                    <a:pt x="2532" y="354"/>
                  </a:lnTo>
                  <a:lnTo>
                    <a:pt x="2532" y="354"/>
                  </a:lnTo>
                  <a:lnTo>
                    <a:pt x="2532" y="354"/>
                  </a:lnTo>
                  <a:lnTo>
                    <a:pt x="2532" y="354"/>
                  </a:lnTo>
                  <a:lnTo>
                    <a:pt x="2532" y="354"/>
                  </a:lnTo>
                  <a:lnTo>
                    <a:pt x="2538" y="354"/>
                  </a:lnTo>
                  <a:lnTo>
                    <a:pt x="2538" y="348"/>
                  </a:lnTo>
                  <a:lnTo>
                    <a:pt x="2538" y="348"/>
                  </a:lnTo>
                  <a:lnTo>
                    <a:pt x="2538" y="348"/>
                  </a:lnTo>
                  <a:lnTo>
                    <a:pt x="2538" y="348"/>
                  </a:lnTo>
                  <a:lnTo>
                    <a:pt x="2538" y="348"/>
                  </a:lnTo>
                  <a:lnTo>
                    <a:pt x="2538" y="348"/>
                  </a:lnTo>
                  <a:lnTo>
                    <a:pt x="2544" y="348"/>
                  </a:lnTo>
                  <a:lnTo>
                    <a:pt x="2544" y="342"/>
                  </a:lnTo>
                  <a:lnTo>
                    <a:pt x="2544" y="342"/>
                  </a:lnTo>
                  <a:lnTo>
                    <a:pt x="2544" y="342"/>
                  </a:lnTo>
                  <a:lnTo>
                    <a:pt x="2544" y="342"/>
                  </a:lnTo>
                  <a:lnTo>
                    <a:pt x="2544" y="342"/>
                  </a:lnTo>
                  <a:lnTo>
                    <a:pt x="2550" y="342"/>
                  </a:lnTo>
                  <a:lnTo>
                    <a:pt x="2550" y="342"/>
                  </a:lnTo>
                  <a:lnTo>
                    <a:pt x="2550" y="336"/>
                  </a:lnTo>
                  <a:lnTo>
                    <a:pt x="2550" y="336"/>
                  </a:lnTo>
                  <a:lnTo>
                    <a:pt x="2550" y="336"/>
                  </a:lnTo>
                  <a:lnTo>
                    <a:pt x="2550" y="336"/>
                  </a:lnTo>
                  <a:lnTo>
                    <a:pt x="2550" y="336"/>
                  </a:lnTo>
                  <a:lnTo>
                    <a:pt x="2556" y="336"/>
                  </a:lnTo>
                  <a:lnTo>
                    <a:pt x="2556" y="330"/>
                  </a:lnTo>
                  <a:lnTo>
                    <a:pt x="2556" y="330"/>
                  </a:lnTo>
                  <a:lnTo>
                    <a:pt x="2556" y="330"/>
                  </a:lnTo>
                  <a:lnTo>
                    <a:pt x="2556" y="330"/>
                  </a:lnTo>
                  <a:lnTo>
                    <a:pt x="2556" y="330"/>
                  </a:lnTo>
                  <a:lnTo>
                    <a:pt x="2562" y="330"/>
                  </a:lnTo>
                  <a:lnTo>
                    <a:pt x="2562" y="330"/>
                  </a:lnTo>
                  <a:lnTo>
                    <a:pt x="2562" y="324"/>
                  </a:lnTo>
                  <a:lnTo>
                    <a:pt x="2562" y="324"/>
                  </a:lnTo>
                  <a:lnTo>
                    <a:pt x="2562" y="324"/>
                  </a:lnTo>
                  <a:lnTo>
                    <a:pt x="2562" y="324"/>
                  </a:lnTo>
                  <a:lnTo>
                    <a:pt x="2568" y="324"/>
                  </a:lnTo>
                  <a:lnTo>
                    <a:pt x="2568" y="324"/>
                  </a:lnTo>
                  <a:lnTo>
                    <a:pt x="2568" y="318"/>
                  </a:lnTo>
                  <a:lnTo>
                    <a:pt x="2568" y="318"/>
                  </a:lnTo>
                  <a:lnTo>
                    <a:pt x="2568" y="318"/>
                  </a:lnTo>
                  <a:lnTo>
                    <a:pt x="2568" y="318"/>
                  </a:lnTo>
                  <a:lnTo>
                    <a:pt x="2568" y="318"/>
                  </a:lnTo>
                  <a:lnTo>
                    <a:pt x="2574" y="318"/>
                  </a:lnTo>
                  <a:lnTo>
                    <a:pt x="2574" y="312"/>
                  </a:lnTo>
                  <a:lnTo>
                    <a:pt x="2574" y="312"/>
                  </a:lnTo>
                  <a:lnTo>
                    <a:pt x="2574" y="312"/>
                  </a:lnTo>
                  <a:lnTo>
                    <a:pt x="2574" y="312"/>
                  </a:lnTo>
                  <a:lnTo>
                    <a:pt x="2574" y="312"/>
                  </a:lnTo>
                  <a:lnTo>
                    <a:pt x="2580" y="312"/>
                  </a:lnTo>
                  <a:lnTo>
                    <a:pt x="2580" y="306"/>
                  </a:lnTo>
                  <a:lnTo>
                    <a:pt x="2580" y="306"/>
                  </a:lnTo>
                  <a:lnTo>
                    <a:pt x="2580" y="306"/>
                  </a:lnTo>
                  <a:lnTo>
                    <a:pt x="2580" y="306"/>
                  </a:lnTo>
                  <a:lnTo>
                    <a:pt x="2580" y="306"/>
                  </a:lnTo>
                  <a:lnTo>
                    <a:pt x="2586" y="306"/>
                  </a:lnTo>
                  <a:lnTo>
                    <a:pt x="2586" y="300"/>
                  </a:lnTo>
                  <a:lnTo>
                    <a:pt x="2586" y="300"/>
                  </a:lnTo>
                  <a:lnTo>
                    <a:pt x="2586" y="300"/>
                  </a:lnTo>
                  <a:lnTo>
                    <a:pt x="2586" y="300"/>
                  </a:lnTo>
                  <a:lnTo>
                    <a:pt x="2586" y="306"/>
                  </a:lnTo>
                  <a:lnTo>
                    <a:pt x="2586" y="306"/>
                  </a:lnTo>
                  <a:lnTo>
                    <a:pt x="2592" y="306"/>
                  </a:lnTo>
                  <a:lnTo>
                    <a:pt x="2592" y="306"/>
                  </a:lnTo>
                  <a:lnTo>
                    <a:pt x="2592" y="306"/>
                  </a:lnTo>
                  <a:lnTo>
                    <a:pt x="2592" y="312"/>
                  </a:lnTo>
                  <a:lnTo>
                    <a:pt x="2592" y="312"/>
                  </a:lnTo>
                  <a:lnTo>
                    <a:pt x="2592" y="312"/>
                  </a:lnTo>
                  <a:lnTo>
                    <a:pt x="2598" y="312"/>
                  </a:lnTo>
                  <a:lnTo>
                    <a:pt x="2598" y="312"/>
                  </a:lnTo>
                  <a:lnTo>
                    <a:pt x="2598" y="318"/>
                  </a:lnTo>
                  <a:lnTo>
                    <a:pt x="2598" y="318"/>
                  </a:lnTo>
                  <a:lnTo>
                    <a:pt x="2598" y="318"/>
                  </a:lnTo>
                  <a:lnTo>
                    <a:pt x="2598" y="318"/>
                  </a:lnTo>
                  <a:lnTo>
                    <a:pt x="2604" y="318"/>
                  </a:lnTo>
                  <a:lnTo>
                    <a:pt x="2604" y="324"/>
                  </a:lnTo>
                  <a:lnTo>
                    <a:pt x="2604" y="324"/>
                  </a:lnTo>
                  <a:lnTo>
                    <a:pt x="2604" y="324"/>
                  </a:lnTo>
                  <a:lnTo>
                    <a:pt x="2604" y="324"/>
                  </a:lnTo>
                  <a:lnTo>
                    <a:pt x="2604" y="324"/>
                  </a:lnTo>
                  <a:lnTo>
                    <a:pt x="2610" y="330"/>
                  </a:lnTo>
                  <a:lnTo>
                    <a:pt x="2610" y="330"/>
                  </a:lnTo>
                  <a:lnTo>
                    <a:pt x="2610" y="330"/>
                  </a:lnTo>
                  <a:lnTo>
                    <a:pt x="2610" y="330"/>
                  </a:lnTo>
                  <a:lnTo>
                    <a:pt x="2610" y="330"/>
                  </a:lnTo>
                  <a:lnTo>
                    <a:pt x="2610" y="330"/>
                  </a:lnTo>
                  <a:lnTo>
                    <a:pt x="2610" y="336"/>
                  </a:lnTo>
                  <a:lnTo>
                    <a:pt x="2616" y="336"/>
                  </a:lnTo>
                  <a:lnTo>
                    <a:pt x="2616" y="336"/>
                  </a:lnTo>
                  <a:lnTo>
                    <a:pt x="2616" y="336"/>
                  </a:lnTo>
                  <a:lnTo>
                    <a:pt x="2616" y="336"/>
                  </a:lnTo>
                  <a:lnTo>
                    <a:pt x="2616" y="342"/>
                  </a:lnTo>
                  <a:lnTo>
                    <a:pt x="2616" y="342"/>
                  </a:lnTo>
                  <a:lnTo>
                    <a:pt x="2622" y="342"/>
                  </a:lnTo>
                  <a:lnTo>
                    <a:pt x="2622" y="342"/>
                  </a:lnTo>
                  <a:lnTo>
                    <a:pt x="2622" y="342"/>
                  </a:lnTo>
                  <a:lnTo>
                    <a:pt x="2622" y="342"/>
                  </a:lnTo>
                  <a:lnTo>
                    <a:pt x="2622" y="348"/>
                  </a:lnTo>
                  <a:lnTo>
                    <a:pt x="2622" y="348"/>
                  </a:lnTo>
                  <a:lnTo>
                    <a:pt x="2622" y="348"/>
                  </a:lnTo>
                  <a:lnTo>
                    <a:pt x="2628" y="348"/>
                  </a:lnTo>
                  <a:lnTo>
                    <a:pt x="2628" y="348"/>
                  </a:lnTo>
                  <a:lnTo>
                    <a:pt x="2628" y="348"/>
                  </a:lnTo>
                  <a:lnTo>
                    <a:pt x="2628" y="354"/>
                  </a:lnTo>
                  <a:lnTo>
                    <a:pt x="2628" y="354"/>
                  </a:lnTo>
                  <a:lnTo>
                    <a:pt x="2628" y="354"/>
                  </a:lnTo>
                  <a:lnTo>
                    <a:pt x="2634" y="354"/>
                  </a:lnTo>
                  <a:lnTo>
                    <a:pt x="2634" y="354"/>
                  </a:lnTo>
                  <a:lnTo>
                    <a:pt x="2634" y="354"/>
                  </a:lnTo>
                  <a:lnTo>
                    <a:pt x="2634" y="360"/>
                  </a:lnTo>
                  <a:lnTo>
                    <a:pt x="2634" y="360"/>
                  </a:lnTo>
                  <a:lnTo>
                    <a:pt x="2634" y="360"/>
                  </a:lnTo>
                  <a:lnTo>
                    <a:pt x="2634" y="360"/>
                  </a:lnTo>
                  <a:lnTo>
                    <a:pt x="2640" y="360"/>
                  </a:lnTo>
                  <a:lnTo>
                    <a:pt x="2640" y="360"/>
                  </a:lnTo>
                  <a:lnTo>
                    <a:pt x="2640" y="360"/>
                  </a:lnTo>
                  <a:lnTo>
                    <a:pt x="2640" y="366"/>
                  </a:lnTo>
                  <a:lnTo>
                    <a:pt x="2640" y="366"/>
                  </a:lnTo>
                  <a:lnTo>
                    <a:pt x="2640" y="366"/>
                  </a:lnTo>
                  <a:lnTo>
                    <a:pt x="2646" y="366"/>
                  </a:lnTo>
                  <a:lnTo>
                    <a:pt x="2646" y="366"/>
                  </a:lnTo>
                  <a:lnTo>
                    <a:pt x="2646" y="366"/>
                  </a:lnTo>
                  <a:lnTo>
                    <a:pt x="2646" y="372"/>
                  </a:lnTo>
                  <a:lnTo>
                    <a:pt x="2646" y="372"/>
                  </a:lnTo>
                  <a:lnTo>
                    <a:pt x="2646" y="372"/>
                  </a:lnTo>
                  <a:lnTo>
                    <a:pt x="2652" y="372"/>
                  </a:lnTo>
                  <a:lnTo>
                    <a:pt x="2652" y="372"/>
                  </a:lnTo>
                  <a:lnTo>
                    <a:pt x="2652" y="372"/>
                  </a:lnTo>
                  <a:lnTo>
                    <a:pt x="2652" y="378"/>
                  </a:lnTo>
                  <a:lnTo>
                    <a:pt x="2652" y="378"/>
                  </a:lnTo>
                  <a:lnTo>
                    <a:pt x="2652" y="378"/>
                  </a:lnTo>
                  <a:lnTo>
                    <a:pt x="2658" y="378"/>
                  </a:lnTo>
                  <a:lnTo>
                    <a:pt x="2658" y="378"/>
                  </a:lnTo>
                  <a:lnTo>
                    <a:pt x="2658" y="378"/>
                  </a:lnTo>
                  <a:lnTo>
                    <a:pt x="2658" y="378"/>
                  </a:lnTo>
                  <a:lnTo>
                    <a:pt x="2658" y="372"/>
                  </a:lnTo>
                  <a:lnTo>
                    <a:pt x="2658" y="372"/>
                  </a:lnTo>
                  <a:lnTo>
                    <a:pt x="2658" y="372"/>
                  </a:lnTo>
                  <a:lnTo>
                    <a:pt x="2664" y="366"/>
                  </a:lnTo>
                  <a:lnTo>
                    <a:pt x="2664" y="366"/>
                  </a:lnTo>
                  <a:lnTo>
                    <a:pt x="2664" y="360"/>
                  </a:lnTo>
                  <a:lnTo>
                    <a:pt x="2664" y="360"/>
                  </a:lnTo>
                  <a:lnTo>
                    <a:pt x="2664" y="360"/>
                  </a:lnTo>
                  <a:lnTo>
                    <a:pt x="2664" y="354"/>
                  </a:lnTo>
                  <a:lnTo>
                    <a:pt x="2664" y="354"/>
                  </a:lnTo>
                  <a:lnTo>
                    <a:pt x="2670" y="348"/>
                  </a:lnTo>
                  <a:lnTo>
                    <a:pt x="2670" y="348"/>
                  </a:lnTo>
                  <a:lnTo>
                    <a:pt x="2670" y="348"/>
                  </a:lnTo>
                  <a:lnTo>
                    <a:pt x="2670" y="342"/>
                  </a:lnTo>
                  <a:lnTo>
                    <a:pt x="2670" y="342"/>
                  </a:lnTo>
                  <a:lnTo>
                    <a:pt x="2670" y="336"/>
                  </a:lnTo>
                  <a:lnTo>
                    <a:pt x="2676" y="336"/>
                  </a:lnTo>
                  <a:lnTo>
                    <a:pt x="2676" y="330"/>
                  </a:lnTo>
                  <a:lnTo>
                    <a:pt x="2676" y="330"/>
                  </a:lnTo>
                  <a:lnTo>
                    <a:pt x="2676" y="324"/>
                  </a:lnTo>
                  <a:lnTo>
                    <a:pt x="2676" y="324"/>
                  </a:lnTo>
                  <a:lnTo>
                    <a:pt x="2676" y="318"/>
                  </a:lnTo>
                  <a:lnTo>
                    <a:pt x="2682" y="318"/>
                  </a:lnTo>
                  <a:lnTo>
                    <a:pt x="2682" y="312"/>
                  </a:lnTo>
                  <a:lnTo>
                    <a:pt x="2682" y="312"/>
                  </a:lnTo>
                  <a:lnTo>
                    <a:pt x="2682" y="306"/>
                  </a:lnTo>
                  <a:lnTo>
                    <a:pt x="2682" y="306"/>
                  </a:lnTo>
                  <a:lnTo>
                    <a:pt x="2682" y="300"/>
                  </a:lnTo>
                  <a:lnTo>
                    <a:pt x="2688" y="300"/>
                  </a:lnTo>
                  <a:lnTo>
                    <a:pt x="2688" y="294"/>
                  </a:lnTo>
                  <a:lnTo>
                    <a:pt x="2688" y="294"/>
                  </a:lnTo>
                  <a:lnTo>
                    <a:pt x="2688" y="288"/>
                  </a:lnTo>
                  <a:lnTo>
                    <a:pt x="2688" y="288"/>
                  </a:lnTo>
                  <a:lnTo>
                    <a:pt x="2688" y="282"/>
                  </a:lnTo>
                  <a:lnTo>
                    <a:pt x="2688" y="282"/>
                  </a:lnTo>
                  <a:lnTo>
                    <a:pt x="2694" y="276"/>
                  </a:lnTo>
                  <a:lnTo>
                    <a:pt x="2694" y="276"/>
                  </a:lnTo>
                  <a:lnTo>
                    <a:pt x="2694" y="270"/>
                  </a:lnTo>
                  <a:lnTo>
                    <a:pt x="2694" y="270"/>
                  </a:lnTo>
                  <a:lnTo>
                    <a:pt x="2694" y="264"/>
                  </a:lnTo>
                  <a:lnTo>
                    <a:pt x="2694" y="264"/>
                  </a:lnTo>
                  <a:lnTo>
                    <a:pt x="2700" y="258"/>
                  </a:lnTo>
                  <a:lnTo>
                    <a:pt x="2700" y="258"/>
                  </a:lnTo>
                  <a:lnTo>
                    <a:pt x="2700" y="252"/>
                  </a:lnTo>
                  <a:lnTo>
                    <a:pt x="2700" y="252"/>
                  </a:lnTo>
                  <a:lnTo>
                    <a:pt x="2700" y="246"/>
                  </a:lnTo>
                  <a:lnTo>
                    <a:pt x="2700" y="246"/>
                  </a:lnTo>
                  <a:lnTo>
                    <a:pt x="2706" y="240"/>
                  </a:lnTo>
                  <a:lnTo>
                    <a:pt x="2706" y="240"/>
                  </a:lnTo>
                  <a:lnTo>
                    <a:pt x="2706" y="234"/>
                  </a:lnTo>
                  <a:lnTo>
                    <a:pt x="2706" y="234"/>
                  </a:lnTo>
                  <a:lnTo>
                    <a:pt x="2706" y="228"/>
                  </a:lnTo>
                  <a:lnTo>
                    <a:pt x="2706" y="228"/>
                  </a:lnTo>
                  <a:lnTo>
                    <a:pt x="2706" y="222"/>
                  </a:lnTo>
                  <a:lnTo>
                    <a:pt x="2712" y="216"/>
                  </a:lnTo>
                  <a:lnTo>
                    <a:pt x="2712" y="216"/>
                  </a:lnTo>
                  <a:lnTo>
                    <a:pt x="2712" y="210"/>
                  </a:lnTo>
                  <a:lnTo>
                    <a:pt x="2712" y="210"/>
                  </a:lnTo>
                  <a:lnTo>
                    <a:pt x="2712" y="204"/>
                  </a:lnTo>
                  <a:lnTo>
                    <a:pt x="2712" y="204"/>
                  </a:lnTo>
                  <a:lnTo>
                    <a:pt x="2712" y="198"/>
                  </a:lnTo>
                  <a:lnTo>
                    <a:pt x="2718" y="192"/>
                  </a:lnTo>
                  <a:lnTo>
                    <a:pt x="2718" y="192"/>
                  </a:lnTo>
                  <a:lnTo>
                    <a:pt x="2718" y="186"/>
                  </a:lnTo>
                  <a:lnTo>
                    <a:pt x="2718" y="186"/>
                  </a:lnTo>
                  <a:lnTo>
                    <a:pt x="2718" y="180"/>
                  </a:lnTo>
                  <a:lnTo>
                    <a:pt x="2718" y="180"/>
                  </a:lnTo>
                  <a:lnTo>
                    <a:pt x="2724" y="174"/>
                  </a:lnTo>
                  <a:lnTo>
                    <a:pt x="2724" y="168"/>
                  </a:lnTo>
                  <a:lnTo>
                    <a:pt x="2724" y="168"/>
                  </a:lnTo>
                  <a:lnTo>
                    <a:pt x="2724" y="162"/>
                  </a:lnTo>
                  <a:lnTo>
                    <a:pt x="2724" y="162"/>
                  </a:lnTo>
                  <a:lnTo>
                    <a:pt x="2724" y="156"/>
                  </a:lnTo>
                  <a:lnTo>
                    <a:pt x="2724" y="156"/>
                  </a:lnTo>
                  <a:lnTo>
                    <a:pt x="2730" y="156"/>
                  </a:lnTo>
                  <a:lnTo>
                    <a:pt x="2730" y="156"/>
                  </a:lnTo>
                  <a:lnTo>
                    <a:pt x="2730" y="156"/>
                  </a:lnTo>
                  <a:lnTo>
                    <a:pt x="2730" y="156"/>
                  </a:lnTo>
                  <a:lnTo>
                    <a:pt x="2730" y="162"/>
                  </a:lnTo>
                  <a:lnTo>
                    <a:pt x="2730" y="162"/>
                  </a:lnTo>
                  <a:lnTo>
                    <a:pt x="2736" y="162"/>
                  </a:lnTo>
                  <a:lnTo>
                    <a:pt x="2736" y="168"/>
                  </a:lnTo>
                  <a:lnTo>
                    <a:pt x="2736" y="168"/>
                  </a:lnTo>
                  <a:lnTo>
                    <a:pt x="2736" y="168"/>
                  </a:lnTo>
                  <a:lnTo>
                    <a:pt x="2736" y="174"/>
                  </a:lnTo>
                  <a:lnTo>
                    <a:pt x="2736" y="174"/>
                  </a:lnTo>
                  <a:lnTo>
                    <a:pt x="2742" y="180"/>
                  </a:lnTo>
                  <a:lnTo>
                    <a:pt x="2742" y="180"/>
                  </a:lnTo>
                  <a:lnTo>
                    <a:pt x="2742" y="180"/>
                  </a:lnTo>
                  <a:lnTo>
                    <a:pt x="2742" y="186"/>
                  </a:lnTo>
                  <a:lnTo>
                    <a:pt x="2742" y="186"/>
                  </a:lnTo>
                  <a:lnTo>
                    <a:pt x="2742" y="186"/>
                  </a:lnTo>
                  <a:lnTo>
                    <a:pt x="2748" y="192"/>
                  </a:lnTo>
                  <a:lnTo>
                    <a:pt x="2748" y="192"/>
                  </a:lnTo>
                  <a:lnTo>
                    <a:pt x="2748" y="192"/>
                  </a:lnTo>
                  <a:lnTo>
                    <a:pt x="2748" y="198"/>
                  </a:lnTo>
                  <a:lnTo>
                    <a:pt x="2748" y="198"/>
                  </a:lnTo>
                  <a:lnTo>
                    <a:pt x="2748" y="198"/>
                  </a:lnTo>
                  <a:lnTo>
                    <a:pt x="2754" y="198"/>
                  </a:lnTo>
                  <a:lnTo>
                    <a:pt x="2754" y="204"/>
                  </a:lnTo>
                  <a:lnTo>
                    <a:pt x="2754" y="204"/>
                  </a:lnTo>
                  <a:lnTo>
                    <a:pt x="2754" y="204"/>
                  </a:lnTo>
                  <a:lnTo>
                    <a:pt x="2754" y="210"/>
                  </a:lnTo>
                  <a:lnTo>
                    <a:pt x="2754" y="210"/>
                  </a:lnTo>
                  <a:lnTo>
                    <a:pt x="2754" y="210"/>
                  </a:lnTo>
                  <a:lnTo>
                    <a:pt x="2760" y="216"/>
                  </a:lnTo>
                  <a:lnTo>
                    <a:pt x="2760" y="216"/>
                  </a:lnTo>
                  <a:lnTo>
                    <a:pt x="2760" y="216"/>
                  </a:lnTo>
                  <a:lnTo>
                    <a:pt x="2760" y="222"/>
                  </a:lnTo>
                  <a:lnTo>
                    <a:pt x="2760" y="222"/>
                  </a:lnTo>
                  <a:lnTo>
                    <a:pt x="2760" y="222"/>
                  </a:lnTo>
                  <a:lnTo>
                    <a:pt x="2766" y="228"/>
                  </a:lnTo>
                  <a:lnTo>
                    <a:pt x="2766" y="228"/>
                  </a:lnTo>
                  <a:lnTo>
                    <a:pt x="2766" y="228"/>
                  </a:lnTo>
                  <a:lnTo>
                    <a:pt x="2766" y="228"/>
                  </a:lnTo>
                  <a:lnTo>
                    <a:pt x="2766" y="234"/>
                  </a:lnTo>
                  <a:lnTo>
                    <a:pt x="2766" y="234"/>
                  </a:lnTo>
                  <a:lnTo>
                    <a:pt x="2766" y="234"/>
                  </a:lnTo>
                  <a:lnTo>
                    <a:pt x="2772" y="240"/>
                  </a:lnTo>
                  <a:lnTo>
                    <a:pt x="2772" y="240"/>
                  </a:lnTo>
                  <a:lnTo>
                    <a:pt x="2772" y="240"/>
                  </a:lnTo>
                  <a:lnTo>
                    <a:pt x="2772" y="240"/>
                  </a:lnTo>
                  <a:lnTo>
                    <a:pt x="2772" y="246"/>
                  </a:lnTo>
                  <a:lnTo>
                    <a:pt x="2772" y="246"/>
                  </a:lnTo>
                  <a:lnTo>
                    <a:pt x="2778" y="246"/>
                  </a:lnTo>
                  <a:lnTo>
                    <a:pt x="2778" y="252"/>
                  </a:lnTo>
                  <a:lnTo>
                    <a:pt x="2778" y="252"/>
                  </a:lnTo>
                  <a:lnTo>
                    <a:pt x="2778" y="252"/>
                  </a:lnTo>
                  <a:lnTo>
                    <a:pt x="2778" y="258"/>
                  </a:lnTo>
                  <a:lnTo>
                    <a:pt x="2778" y="258"/>
                  </a:lnTo>
                  <a:lnTo>
                    <a:pt x="2784" y="258"/>
                  </a:lnTo>
                  <a:lnTo>
                    <a:pt x="2784" y="258"/>
                  </a:lnTo>
                  <a:lnTo>
                    <a:pt x="2784" y="264"/>
                  </a:lnTo>
                  <a:lnTo>
                    <a:pt x="2784" y="264"/>
                  </a:lnTo>
                  <a:lnTo>
                    <a:pt x="2784" y="264"/>
                  </a:lnTo>
                  <a:lnTo>
                    <a:pt x="2784" y="264"/>
                  </a:lnTo>
                  <a:lnTo>
                    <a:pt x="2784" y="270"/>
                  </a:lnTo>
                  <a:lnTo>
                    <a:pt x="2790" y="270"/>
                  </a:lnTo>
                  <a:lnTo>
                    <a:pt x="2790" y="270"/>
                  </a:lnTo>
                  <a:lnTo>
                    <a:pt x="2790" y="276"/>
                  </a:lnTo>
                  <a:lnTo>
                    <a:pt x="2790" y="276"/>
                  </a:lnTo>
                  <a:lnTo>
                    <a:pt x="2790" y="276"/>
                  </a:lnTo>
                  <a:lnTo>
                    <a:pt x="2790" y="276"/>
                  </a:lnTo>
                  <a:lnTo>
                    <a:pt x="2796" y="282"/>
                  </a:lnTo>
                  <a:lnTo>
                    <a:pt x="2796" y="282"/>
                  </a:lnTo>
                  <a:lnTo>
                    <a:pt x="2796" y="282"/>
                  </a:lnTo>
                  <a:lnTo>
                    <a:pt x="2796" y="288"/>
                  </a:lnTo>
                  <a:lnTo>
                    <a:pt x="2796" y="288"/>
                  </a:lnTo>
                  <a:lnTo>
                    <a:pt x="2796" y="288"/>
                  </a:lnTo>
                  <a:lnTo>
                    <a:pt x="2796" y="288"/>
                  </a:lnTo>
                  <a:lnTo>
                    <a:pt x="2802" y="294"/>
                  </a:lnTo>
                  <a:lnTo>
                    <a:pt x="2802" y="294"/>
                  </a:lnTo>
                  <a:lnTo>
                    <a:pt x="2802" y="294"/>
                  </a:lnTo>
                  <a:lnTo>
                    <a:pt x="2802" y="294"/>
                  </a:lnTo>
                  <a:lnTo>
                    <a:pt x="2802" y="300"/>
                  </a:lnTo>
                  <a:lnTo>
                    <a:pt x="2802" y="300"/>
                  </a:lnTo>
                  <a:lnTo>
                    <a:pt x="2808" y="300"/>
                  </a:lnTo>
                  <a:lnTo>
                    <a:pt x="2808" y="300"/>
                  </a:lnTo>
                  <a:lnTo>
                    <a:pt x="2808" y="306"/>
                  </a:lnTo>
                  <a:lnTo>
                    <a:pt x="2808" y="306"/>
                  </a:lnTo>
                  <a:lnTo>
                    <a:pt x="2808" y="306"/>
                  </a:lnTo>
                  <a:lnTo>
                    <a:pt x="2808" y="306"/>
                  </a:lnTo>
                  <a:lnTo>
                    <a:pt x="2808" y="312"/>
                  </a:lnTo>
                  <a:lnTo>
                    <a:pt x="2814" y="312"/>
                  </a:lnTo>
                  <a:lnTo>
                    <a:pt x="2814" y="312"/>
                  </a:lnTo>
                  <a:lnTo>
                    <a:pt x="2814" y="312"/>
                  </a:lnTo>
                  <a:lnTo>
                    <a:pt x="2814" y="318"/>
                  </a:lnTo>
                  <a:lnTo>
                    <a:pt x="2814" y="318"/>
                  </a:lnTo>
                  <a:lnTo>
                    <a:pt x="2814" y="318"/>
                  </a:lnTo>
                  <a:lnTo>
                    <a:pt x="2820" y="318"/>
                  </a:lnTo>
                  <a:lnTo>
                    <a:pt x="2820" y="324"/>
                  </a:lnTo>
                  <a:lnTo>
                    <a:pt x="2820" y="324"/>
                  </a:lnTo>
                  <a:lnTo>
                    <a:pt x="2820" y="324"/>
                  </a:lnTo>
                  <a:lnTo>
                    <a:pt x="2820" y="324"/>
                  </a:lnTo>
                  <a:lnTo>
                    <a:pt x="2820" y="330"/>
                  </a:lnTo>
                  <a:lnTo>
                    <a:pt x="2826" y="330"/>
                  </a:lnTo>
                  <a:lnTo>
                    <a:pt x="2826" y="330"/>
                  </a:lnTo>
                  <a:lnTo>
                    <a:pt x="2826" y="330"/>
                  </a:lnTo>
                  <a:lnTo>
                    <a:pt x="2826" y="336"/>
                  </a:lnTo>
                  <a:lnTo>
                    <a:pt x="2826" y="336"/>
                  </a:lnTo>
                  <a:lnTo>
                    <a:pt x="2826" y="336"/>
                  </a:lnTo>
                  <a:lnTo>
                    <a:pt x="2826" y="336"/>
                  </a:lnTo>
                  <a:lnTo>
                    <a:pt x="2832" y="336"/>
                  </a:lnTo>
                  <a:lnTo>
                    <a:pt x="2832" y="342"/>
                  </a:lnTo>
                  <a:lnTo>
                    <a:pt x="2832" y="342"/>
                  </a:lnTo>
                  <a:lnTo>
                    <a:pt x="2832" y="342"/>
                  </a:lnTo>
                  <a:lnTo>
                    <a:pt x="2832" y="342"/>
                  </a:lnTo>
                  <a:lnTo>
                    <a:pt x="2832" y="348"/>
                  </a:lnTo>
                  <a:lnTo>
                    <a:pt x="2838" y="348"/>
                  </a:lnTo>
                  <a:lnTo>
                    <a:pt x="2838" y="348"/>
                  </a:lnTo>
                  <a:lnTo>
                    <a:pt x="2838" y="348"/>
                  </a:lnTo>
                  <a:lnTo>
                    <a:pt x="2838" y="354"/>
                  </a:lnTo>
                  <a:lnTo>
                    <a:pt x="2838" y="354"/>
                  </a:lnTo>
                  <a:lnTo>
                    <a:pt x="2838" y="354"/>
                  </a:lnTo>
                  <a:lnTo>
                    <a:pt x="2838" y="354"/>
                  </a:lnTo>
                  <a:lnTo>
                    <a:pt x="2844" y="360"/>
                  </a:lnTo>
                  <a:lnTo>
                    <a:pt x="2844" y="360"/>
                  </a:lnTo>
                  <a:lnTo>
                    <a:pt x="2844" y="360"/>
                  </a:lnTo>
                  <a:lnTo>
                    <a:pt x="2844" y="366"/>
                  </a:lnTo>
                  <a:lnTo>
                    <a:pt x="2844" y="366"/>
                  </a:lnTo>
                  <a:lnTo>
                    <a:pt x="2844" y="366"/>
                  </a:lnTo>
                  <a:lnTo>
                    <a:pt x="2850" y="372"/>
                  </a:lnTo>
                  <a:lnTo>
                    <a:pt x="2850" y="372"/>
                  </a:lnTo>
                  <a:lnTo>
                    <a:pt x="2850" y="372"/>
                  </a:lnTo>
                  <a:lnTo>
                    <a:pt x="2850" y="372"/>
                  </a:lnTo>
                  <a:lnTo>
                    <a:pt x="2850" y="378"/>
                  </a:lnTo>
                  <a:lnTo>
                    <a:pt x="2850" y="378"/>
                  </a:lnTo>
                  <a:lnTo>
                    <a:pt x="2856" y="378"/>
                  </a:lnTo>
                  <a:lnTo>
                    <a:pt x="2856" y="378"/>
                  </a:lnTo>
                  <a:lnTo>
                    <a:pt x="2856" y="384"/>
                  </a:lnTo>
                  <a:lnTo>
                    <a:pt x="2856" y="384"/>
                  </a:lnTo>
                  <a:lnTo>
                    <a:pt x="2856" y="384"/>
                  </a:lnTo>
                  <a:lnTo>
                    <a:pt x="2856" y="390"/>
                  </a:lnTo>
                  <a:lnTo>
                    <a:pt x="2862" y="390"/>
                  </a:lnTo>
                  <a:lnTo>
                    <a:pt x="2862" y="390"/>
                  </a:lnTo>
                  <a:lnTo>
                    <a:pt x="2862" y="390"/>
                  </a:lnTo>
                  <a:lnTo>
                    <a:pt x="2862" y="396"/>
                  </a:lnTo>
                  <a:lnTo>
                    <a:pt x="2862" y="396"/>
                  </a:lnTo>
                  <a:lnTo>
                    <a:pt x="2862" y="396"/>
                  </a:lnTo>
                  <a:lnTo>
                    <a:pt x="2862" y="402"/>
                  </a:lnTo>
                  <a:lnTo>
                    <a:pt x="2868" y="402"/>
                  </a:lnTo>
                  <a:lnTo>
                    <a:pt x="2868" y="402"/>
                  </a:lnTo>
                  <a:lnTo>
                    <a:pt x="2868" y="402"/>
                  </a:lnTo>
                  <a:lnTo>
                    <a:pt x="2868" y="408"/>
                  </a:lnTo>
                  <a:lnTo>
                    <a:pt x="2868" y="408"/>
                  </a:lnTo>
                  <a:lnTo>
                    <a:pt x="2868" y="408"/>
                  </a:lnTo>
                  <a:lnTo>
                    <a:pt x="2874" y="408"/>
                  </a:lnTo>
                  <a:lnTo>
                    <a:pt x="2874" y="414"/>
                  </a:lnTo>
                  <a:lnTo>
                    <a:pt x="2874" y="414"/>
                  </a:lnTo>
                  <a:lnTo>
                    <a:pt x="2874" y="414"/>
                  </a:lnTo>
                  <a:lnTo>
                    <a:pt x="2874" y="420"/>
                  </a:lnTo>
                  <a:lnTo>
                    <a:pt x="2874" y="420"/>
                  </a:lnTo>
                  <a:lnTo>
                    <a:pt x="2880" y="420"/>
                  </a:lnTo>
                  <a:lnTo>
                    <a:pt x="2880" y="420"/>
                  </a:lnTo>
                  <a:lnTo>
                    <a:pt x="2880" y="426"/>
                  </a:lnTo>
                  <a:lnTo>
                    <a:pt x="2880" y="426"/>
                  </a:lnTo>
                  <a:lnTo>
                    <a:pt x="2880" y="426"/>
                  </a:lnTo>
                  <a:lnTo>
                    <a:pt x="2880" y="426"/>
                  </a:lnTo>
                  <a:lnTo>
                    <a:pt x="2880" y="432"/>
                  </a:lnTo>
                  <a:lnTo>
                    <a:pt x="2886" y="432"/>
                  </a:lnTo>
                  <a:lnTo>
                    <a:pt x="2886" y="432"/>
                  </a:lnTo>
                  <a:lnTo>
                    <a:pt x="2886" y="432"/>
                  </a:lnTo>
                  <a:lnTo>
                    <a:pt x="2886" y="432"/>
                  </a:lnTo>
                  <a:lnTo>
                    <a:pt x="2886" y="438"/>
                  </a:lnTo>
                  <a:lnTo>
                    <a:pt x="2886" y="438"/>
                  </a:lnTo>
                  <a:lnTo>
                    <a:pt x="2892" y="438"/>
                  </a:lnTo>
                  <a:lnTo>
                    <a:pt x="2892" y="438"/>
                  </a:lnTo>
                  <a:lnTo>
                    <a:pt x="2892" y="444"/>
                  </a:lnTo>
                  <a:lnTo>
                    <a:pt x="2892" y="444"/>
                  </a:lnTo>
                  <a:lnTo>
                    <a:pt x="2892" y="444"/>
                  </a:lnTo>
                  <a:lnTo>
                    <a:pt x="2892" y="444"/>
                  </a:lnTo>
                  <a:lnTo>
                    <a:pt x="2892" y="450"/>
                  </a:lnTo>
                  <a:lnTo>
                    <a:pt x="2898" y="450"/>
                  </a:lnTo>
                  <a:lnTo>
                    <a:pt x="2898" y="450"/>
                  </a:lnTo>
                  <a:lnTo>
                    <a:pt x="2898" y="450"/>
                  </a:lnTo>
                  <a:lnTo>
                    <a:pt x="2898" y="450"/>
                  </a:lnTo>
                  <a:lnTo>
                    <a:pt x="2898" y="456"/>
                  </a:lnTo>
                  <a:lnTo>
                    <a:pt x="2898" y="456"/>
                  </a:lnTo>
                  <a:lnTo>
                    <a:pt x="2904" y="456"/>
                  </a:lnTo>
                  <a:lnTo>
                    <a:pt x="2904" y="456"/>
                  </a:lnTo>
                  <a:lnTo>
                    <a:pt x="2904" y="456"/>
                  </a:lnTo>
                  <a:lnTo>
                    <a:pt x="2904" y="462"/>
                  </a:lnTo>
                  <a:lnTo>
                    <a:pt x="2904" y="462"/>
                  </a:lnTo>
                  <a:lnTo>
                    <a:pt x="2904" y="462"/>
                  </a:lnTo>
                  <a:lnTo>
                    <a:pt x="2910" y="462"/>
                  </a:lnTo>
                  <a:lnTo>
                    <a:pt x="2910" y="462"/>
                  </a:lnTo>
                  <a:lnTo>
                    <a:pt x="2910" y="468"/>
                  </a:lnTo>
                  <a:lnTo>
                    <a:pt x="2910" y="468"/>
                  </a:lnTo>
                  <a:lnTo>
                    <a:pt x="2910" y="468"/>
                  </a:lnTo>
                  <a:lnTo>
                    <a:pt x="2910" y="468"/>
                  </a:lnTo>
                  <a:lnTo>
                    <a:pt x="2910" y="468"/>
                  </a:lnTo>
                  <a:lnTo>
                    <a:pt x="2916" y="474"/>
                  </a:lnTo>
                  <a:lnTo>
                    <a:pt x="2916" y="474"/>
                  </a:lnTo>
                  <a:lnTo>
                    <a:pt x="2916" y="474"/>
                  </a:lnTo>
                  <a:lnTo>
                    <a:pt x="2916" y="474"/>
                  </a:lnTo>
                  <a:lnTo>
                    <a:pt x="2916" y="474"/>
                  </a:lnTo>
                  <a:lnTo>
                    <a:pt x="2916" y="474"/>
                  </a:lnTo>
                  <a:lnTo>
                    <a:pt x="2922" y="480"/>
                  </a:lnTo>
                  <a:lnTo>
                    <a:pt x="2922" y="480"/>
                  </a:lnTo>
                  <a:lnTo>
                    <a:pt x="2922" y="480"/>
                  </a:lnTo>
                  <a:lnTo>
                    <a:pt x="2922" y="480"/>
                  </a:lnTo>
                  <a:lnTo>
                    <a:pt x="2922" y="480"/>
                  </a:lnTo>
                  <a:lnTo>
                    <a:pt x="2922" y="480"/>
                  </a:lnTo>
                  <a:lnTo>
                    <a:pt x="2922" y="486"/>
                  </a:lnTo>
                  <a:lnTo>
                    <a:pt x="2928" y="486"/>
                  </a:lnTo>
                  <a:lnTo>
                    <a:pt x="2928" y="486"/>
                  </a:lnTo>
                  <a:lnTo>
                    <a:pt x="2928" y="486"/>
                  </a:lnTo>
                  <a:lnTo>
                    <a:pt x="2928" y="486"/>
                  </a:lnTo>
                  <a:lnTo>
                    <a:pt x="2928" y="486"/>
                  </a:lnTo>
                  <a:lnTo>
                    <a:pt x="2928" y="492"/>
                  </a:lnTo>
                  <a:lnTo>
                    <a:pt x="2934" y="492"/>
                  </a:lnTo>
                  <a:lnTo>
                    <a:pt x="2934" y="492"/>
                  </a:lnTo>
                  <a:lnTo>
                    <a:pt x="2934" y="492"/>
                  </a:lnTo>
                  <a:lnTo>
                    <a:pt x="2934" y="492"/>
                  </a:lnTo>
                  <a:lnTo>
                    <a:pt x="2934" y="492"/>
                  </a:lnTo>
                  <a:lnTo>
                    <a:pt x="2934" y="492"/>
                  </a:lnTo>
                  <a:lnTo>
                    <a:pt x="2940" y="498"/>
                  </a:lnTo>
                  <a:lnTo>
                    <a:pt x="2940" y="498"/>
                  </a:lnTo>
                  <a:lnTo>
                    <a:pt x="2940" y="498"/>
                  </a:lnTo>
                  <a:lnTo>
                    <a:pt x="2940" y="498"/>
                  </a:lnTo>
                  <a:lnTo>
                    <a:pt x="2940" y="498"/>
                  </a:lnTo>
                  <a:lnTo>
                    <a:pt x="2940" y="498"/>
                  </a:lnTo>
                  <a:lnTo>
                    <a:pt x="2940" y="498"/>
                  </a:lnTo>
                  <a:lnTo>
                    <a:pt x="2946" y="498"/>
                  </a:lnTo>
                  <a:lnTo>
                    <a:pt x="2946" y="504"/>
                  </a:lnTo>
                  <a:lnTo>
                    <a:pt x="2946" y="504"/>
                  </a:lnTo>
                  <a:lnTo>
                    <a:pt x="2946" y="504"/>
                  </a:lnTo>
                  <a:lnTo>
                    <a:pt x="2946" y="504"/>
                  </a:lnTo>
                  <a:lnTo>
                    <a:pt x="2946" y="504"/>
                  </a:lnTo>
                  <a:lnTo>
                    <a:pt x="2952" y="504"/>
                  </a:lnTo>
                  <a:lnTo>
                    <a:pt x="2952" y="504"/>
                  </a:lnTo>
                  <a:lnTo>
                    <a:pt x="2952" y="504"/>
                  </a:lnTo>
                  <a:lnTo>
                    <a:pt x="2952" y="504"/>
                  </a:lnTo>
                  <a:lnTo>
                    <a:pt x="2952" y="510"/>
                  </a:lnTo>
                  <a:lnTo>
                    <a:pt x="2952" y="510"/>
                  </a:lnTo>
                  <a:lnTo>
                    <a:pt x="2952" y="510"/>
                  </a:lnTo>
                  <a:lnTo>
                    <a:pt x="2958" y="510"/>
                  </a:lnTo>
                  <a:lnTo>
                    <a:pt x="2958" y="510"/>
                  </a:lnTo>
                  <a:lnTo>
                    <a:pt x="2958" y="510"/>
                  </a:lnTo>
                  <a:lnTo>
                    <a:pt x="2958" y="510"/>
                  </a:lnTo>
                  <a:lnTo>
                    <a:pt x="2958" y="510"/>
                  </a:lnTo>
                  <a:lnTo>
                    <a:pt x="2958" y="510"/>
                  </a:lnTo>
                  <a:lnTo>
                    <a:pt x="2964" y="510"/>
                  </a:lnTo>
                  <a:lnTo>
                    <a:pt x="2964" y="510"/>
                  </a:lnTo>
                  <a:lnTo>
                    <a:pt x="2964" y="516"/>
                  </a:lnTo>
                  <a:lnTo>
                    <a:pt x="2964" y="516"/>
                  </a:lnTo>
                  <a:lnTo>
                    <a:pt x="2964" y="516"/>
                  </a:lnTo>
                  <a:lnTo>
                    <a:pt x="2964" y="516"/>
                  </a:lnTo>
                  <a:lnTo>
                    <a:pt x="2970" y="516"/>
                  </a:lnTo>
                  <a:lnTo>
                    <a:pt x="2970" y="516"/>
                  </a:lnTo>
                  <a:lnTo>
                    <a:pt x="2970" y="516"/>
                  </a:lnTo>
                  <a:lnTo>
                    <a:pt x="2970" y="516"/>
                  </a:lnTo>
                  <a:lnTo>
                    <a:pt x="2970" y="516"/>
                  </a:lnTo>
                  <a:lnTo>
                    <a:pt x="2970" y="516"/>
                  </a:lnTo>
                  <a:lnTo>
                    <a:pt x="2970" y="516"/>
                  </a:lnTo>
                  <a:lnTo>
                    <a:pt x="2976" y="516"/>
                  </a:lnTo>
                  <a:lnTo>
                    <a:pt x="2976" y="516"/>
                  </a:lnTo>
                  <a:lnTo>
                    <a:pt x="2976" y="516"/>
                  </a:lnTo>
                  <a:lnTo>
                    <a:pt x="2976" y="516"/>
                  </a:lnTo>
                  <a:lnTo>
                    <a:pt x="2976" y="516"/>
                  </a:lnTo>
                  <a:lnTo>
                    <a:pt x="2976" y="516"/>
                  </a:lnTo>
                  <a:lnTo>
                    <a:pt x="2982" y="516"/>
                  </a:lnTo>
                  <a:lnTo>
                    <a:pt x="2982" y="516"/>
                  </a:lnTo>
                  <a:lnTo>
                    <a:pt x="2982" y="516"/>
                  </a:lnTo>
                  <a:lnTo>
                    <a:pt x="2982" y="516"/>
                  </a:lnTo>
                  <a:lnTo>
                    <a:pt x="2982" y="516"/>
                  </a:lnTo>
                  <a:lnTo>
                    <a:pt x="2982" y="516"/>
                  </a:lnTo>
                  <a:lnTo>
                    <a:pt x="2982" y="516"/>
                  </a:lnTo>
                  <a:lnTo>
                    <a:pt x="2988" y="516"/>
                  </a:lnTo>
                  <a:lnTo>
                    <a:pt x="2988" y="516"/>
                  </a:lnTo>
                  <a:lnTo>
                    <a:pt x="2988" y="516"/>
                  </a:lnTo>
                  <a:lnTo>
                    <a:pt x="2988" y="516"/>
                  </a:lnTo>
                  <a:lnTo>
                    <a:pt x="2988" y="516"/>
                  </a:lnTo>
                  <a:lnTo>
                    <a:pt x="2988" y="516"/>
                  </a:lnTo>
                  <a:lnTo>
                    <a:pt x="2994" y="516"/>
                  </a:lnTo>
                  <a:lnTo>
                    <a:pt x="2994" y="516"/>
                  </a:lnTo>
                  <a:lnTo>
                    <a:pt x="2994" y="516"/>
                  </a:lnTo>
                  <a:lnTo>
                    <a:pt x="2994" y="516"/>
                  </a:lnTo>
                  <a:lnTo>
                    <a:pt x="2994" y="516"/>
                  </a:lnTo>
                  <a:lnTo>
                    <a:pt x="2994" y="516"/>
                  </a:lnTo>
                  <a:lnTo>
                    <a:pt x="3000" y="516"/>
                  </a:lnTo>
                  <a:lnTo>
                    <a:pt x="3000" y="510"/>
                  </a:lnTo>
                  <a:lnTo>
                    <a:pt x="3000" y="510"/>
                  </a:lnTo>
                  <a:lnTo>
                    <a:pt x="3000" y="510"/>
                  </a:lnTo>
                  <a:lnTo>
                    <a:pt x="3000" y="510"/>
                  </a:lnTo>
                  <a:lnTo>
                    <a:pt x="3000" y="510"/>
                  </a:lnTo>
                  <a:lnTo>
                    <a:pt x="3000" y="510"/>
                  </a:lnTo>
                  <a:lnTo>
                    <a:pt x="3006" y="510"/>
                  </a:lnTo>
                  <a:lnTo>
                    <a:pt x="3006" y="510"/>
                  </a:lnTo>
                  <a:lnTo>
                    <a:pt x="3006" y="510"/>
                  </a:lnTo>
                  <a:lnTo>
                    <a:pt x="3006" y="510"/>
                  </a:lnTo>
                  <a:lnTo>
                    <a:pt x="3006" y="510"/>
                  </a:lnTo>
                  <a:lnTo>
                    <a:pt x="3006" y="510"/>
                  </a:lnTo>
                  <a:lnTo>
                    <a:pt x="3012" y="510"/>
                  </a:lnTo>
                  <a:lnTo>
                    <a:pt x="3012" y="510"/>
                  </a:lnTo>
                  <a:lnTo>
                    <a:pt x="3012" y="510"/>
                  </a:lnTo>
                  <a:lnTo>
                    <a:pt x="3012" y="510"/>
                  </a:lnTo>
                  <a:lnTo>
                    <a:pt x="3012" y="510"/>
                  </a:lnTo>
                  <a:lnTo>
                    <a:pt x="3012" y="510"/>
                  </a:lnTo>
                  <a:lnTo>
                    <a:pt x="3012" y="510"/>
                  </a:lnTo>
                  <a:lnTo>
                    <a:pt x="3018" y="510"/>
                  </a:lnTo>
                  <a:lnTo>
                    <a:pt x="3018" y="510"/>
                  </a:lnTo>
                  <a:lnTo>
                    <a:pt x="3018" y="510"/>
                  </a:lnTo>
                  <a:lnTo>
                    <a:pt x="3018" y="504"/>
                  </a:lnTo>
                  <a:lnTo>
                    <a:pt x="3018" y="504"/>
                  </a:lnTo>
                  <a:lnTo>
                    <a:pt x="3024" y="504"/>
                  </a:lnTo>
                  <a:lnTo>
                    <a:pt x="3024" y="504"/>
                  </a:lnTo>
                  <a:lnTo>
                    <a:pt x="3024" y="504"/>
                  </a:lnTo>
                  <a:lnTo>
                    <a:pt x="3024" y="504"/>
                  </a:lnTo>
                  <a:lnTo>
                    <a:pt x="3024" y="504"/>
                  </a:lnTo>
                  <a:lnTo>
                    <a:pt x="3024" y="504"/>
                  </a:lnTo>
                  <a:lnTo>
                    <a:pt x="3024" y="504"/>
                  </a:lnTo>
                  <a:lnTo>
                    <a:pt x="3030" y="504"/>
                  </a:lnTo>
                  <a:lnTo>
                    <a:pt x="3030" y="504"/>
                  </a:lnTo>
                  <a:lnTo>
                    <a:pt x="3030" y="504"/>
                  </a:lnTo>
                  <a:lnTo>
                    <a:pt x="3030" y="504"/>
                  </a:lnTo>
                  <a:lnTo>
                    <a:pt x="3030" y="498"/>
                  </a:lnTo>
                  <a:lnTo>
                    <a:pt x="3030" y="498"/>
                  </a:lnTo>
                  <a:lnTo>
                    <a:pt x="3036" y="498"/>
                  </a:lnTo>
                  <a:lnTo>
                    <a:pt x="3036" y="498"/>
                  </a:lnTo>
                  <a:lnTo>
                    <a:pt x="3036" y="498"/>
                  </a:lnTo>
                  <a:lnTo>
                    <a:pt x="3036" y="498"/>
                  </a:lnTo>
                  <a:lnTo>
                    <a:pt x="3036" y="498"/>
                  </a:lnTo>
                  <a:lnTo>
                    <a:pt x="3036" y="498"/>
                  </a:lnTo>
                  <a:lnTo>
                    <a:pt x="3042" y="498"/>
                  </a:lnTo>
                  <a:lnTo>
                    <a:pt x="3042" y="498"/>
                  </a:lnTo>
                  <a:lnTo>
                    <a:pt x="3042" y="498"/>
                  </a:lnTo>
                  <a:lnTo>
                    <a:pt x="3042" y="492"/>
                  </a:lnTo>
                  <a:lnTo>
                    <a:pt x="3042" y="492"/>
                  </a:lnTo>
                  <a:lnTo>
                    <a:pt x="3042" y="492"/>
                  </a:lnTo>
                  <a:lnTo>
                    <a:pt x="3042" y="492"/>
                  </a:lnTo>
                  <a:lnTo>
                    <a:pt x="3048" y="492"/>
                  </a:lnTo>
                  <a:lnTo>
                    <a:pt x="3048" y="492"/>
                  </a:lnTo>
                  <a:lnTo>
                    <a:pt x="3048" y="492"/>
                  </a:lnTo>
                  <a:lnTo>
                    <a:pt x="3048" y="492"/>
                  </a:lnTo>
                  <a:lnTo>
                    <a:pt x="3048" y="492"/>
                  </a:lnTo>
                  <a:lnTo>
                    <a:pt x="3048" y="492"/>
                  </a:lnTo>
                  <a:lnTo>
                    <a:pt x="3054" y="486"/>
                  </a:lnTo>
                  <a:lnTo>
                    <a:pt x="3054" y="486"/>
                  </a:lnTo>
                  <a:lnTo>
                    <a:pt x="3054" y="486"/>
                  </a:lnTo>
                  <a:lnTo>
                    <a:pt x="3054" y="486"/>
                  </a:lnTo>
                  <a:lnTo>
                    <a:pt x="3054" y="486"/>
                  </a:lnTo>
                  <a:lnTo>
                    <a:pt x="3054" y="486"/>
                  </a:lnTo>
                  <a:lnTo>
                    <a:pt x="3054" y="486"/>
                  </a:lnTo>
                  <a:lnTo>
                    <a:pt x="3060" y="486"/>
                  </a:lnTo>
                  <a:lnTo>
                    <a:pt x="3060" y="480"/>
                  </a:lnTo>
                  <a:lnTo>
                    <a:pt x="3060" y="480"/>
                  </a:lnTo>
                  <a:lnTo>
                    <a:pt x="3060" y="480"/>
                  </a:lnTo>
                  <a:lnTo>
                    <a:pt x="3060" y="480"/>
                  </a:lnTo>
                  <a:lnTo>
                    <a:pt x="3060" y="480"/>
                  </a:lnTo>
                  <a:lnTo>
                    <a:pt x="3066" y="480"/>
                  </a:lnTo>
                  <a:lnTo>
                    <a:pt x="3066" y="480"/>
                  </a:lnTo>
                  <a:lnTo>
                    <a:pt x="3066" y="480"/>
                  </a:lnTo>
                  <a:lnTo>
                    <a:pt x="3066" y="474"/>
                  </a:lnTo>
                  <a:lnTo>
                    <a:pt x="3066" y="474"/>
                  </a:lnTo>
                  <a:lnTo>
                    <a:pt x="3066" y="474"/>
                  </a:lnTo>
                  <a:lnTo>
                    <a:pt x="3066" y="474"/>
                  </a:lnTo>
                  <a:lnTo>
                    <a:pt x="3072" y="474"/>
                  </a:lnTo>
                  <a:lnTo>
                    <a:pt x="3072" y="474"/>
                  </a:lnTo>
                  <a:lnTo>
                    <a:pt x="3072" y="474"/>
                  </a:lnTo>
                  <a:lnTo>
                    <a:pt x="3072" y="468"/>
                  </a:lnTo>
                  <a:lnTo>
                    <a:pt x="3072" y="468"/>
                  </a:lnTo>
                  <a:lnTo>
                    <a:pt x="3072" y="468"/>
                  </a:lnTo>
                  <a:lnTo>
                    <a:pt x="3078" y="468"/>
                  </a:lnTo>
                  <a:lnTo>
                    <a:pt x="3078" y="468"/>
                  </a:lnTo>
                  <a:lnTo>
                    <a:pt x="3078" y="468"/>
                  </a:lnTo>
                  <a:lnTo>
                    <a:pt x="3078" y="468"/>
                  </a:lnTo>
                  <a:lnTo>
                    <a:pt x="3078" y="468"/>
                  </a:lnTo>
                  <a:lnTo>
                    <a:pt x="3078" y="462"/>
                  </a:lnTo>
                  <a:lnTo>
                    <a:pt x="3084" y="462"/>
                  </a:lnTo>
                  <a:lnTo>
                    <a:pt x="3084" y="462"/>
                  </a:lnTo>
                  <a:lnTo>
                    <a:pt x="3084" y="462"/>
                  </a:lnTo>
                  <a:lnTo>
                    <a:pt x="3084" y="462"/>
                  </a:lnTo>
                  <a:lnTo>
                    <a:pt x="3084" y="462"/>
                  </a:lnTo>
                  <a:lnTo>
                    <a:pt x="3084" y="462"/>
                  </a:lnTo>
                  <a:lnTo>
                    <a:pt x="3084" y="456"/>
                  </a:lnTo>
                  <a:lnTo>
                    <a:pt x="3090" y="456"/>
                  </a:lnTo>
                  <a:lnTo>
                    <a:pt x="3090" y="456"/>
                  </a:lnTo>
                  <a:lnTo>
                    <a:pt x="3090" y="456"/>
                  </a:lnTo>
                  <a:lnTo>
                    <a:pt x="3090" y="456"/>
                  </a:lnTo>
                  <a:lnTo>
                    <a:pt x="3090" y="456"/>
                  </a:lnTo>
                  <a:lnTo>
                    <a:pt x="3090" y="456"/>
                  </a:lnTo>
                  <a:lnTo>
                    <a:pt x="3096" y="450"/>
                  </a:lnTo>
                  <a:lnTo>
                    <a:pt x="3096" y="450"/>
                  </a:lnTo>
                  <a:lnTo>
                    <a:pt x="3096" y="450"/>
                  </a:lnTo>
                  <a:lnTo>
                    <a:pt x="3096" y="450"/>
                  </a:lnTo>
                  <a:lnTo>
                    <a:pt x="3096" y="450"/>
                  </a:lnTo>
                  <a:lnTo>
                    <a:pt x="3096" y="450"/>
                  </a:lnTo>
                  <a:lnTo>
                    <a:pt x="3096" y="450"/>
                  </a:lnTo>
                  <a:lnTo>
                    <a:pt x="3102" y="450"/>
                  </a:lnTo>
                  <a:lnTo>
                    <a:pt x="3102" y="444"/>
                  </a:lnTo>
                  <a:lnTo>
                    <a:pt x="3102" y="444"/>
                  </a:lnTo>
                  <a:lnTo>
                    <a:pt x="3102" y="444"/>
                  </a:lnTo>
                  <a:lnTo>
                    <a:pt x="3102" y="444"/>
                  </a:lnTo>
                  <a:lnTo>
                    <a:pt x="3102" y="444"/>
                  </a:lnTo>
                  <a:lnTo>
                    <a:pt x="3108" y="444"/>
                  </a:lnTo>
                  <a:lnTo>
                    <a:pt x="3108" y="444"/>
                  </a:lnTo>
                  <a:lnTo>
                    <a:pt x="3108" y="438"/>
                  </a:lnTo>
                  <a:lnTo>
                    <a:pt x="3108" y="438"/>
                  </a:lnTo>
                  <a:lnTo>
                    <a:pt x="3108" y="438"/>
                  </a:lnTo>
                  <a:lnTo>
                    <a:pt x="3108" y="438"/>
                  </a:lnTo>
                  <a:lnTo>
                    <a:pt x="3108" y="438"/>
                  </a:lnTo>
                  <a:lnTo>
                    <a:pt x="3114" y="438"/>
                  </a:lnTo>
                  <a:lnTo>
                    <a:pt x="3114" y="438"/>
                  </a:lnTo>
                  <a:lnTo>
                    <a:pt x="3114" y="432"/>
                  </a:lnTo>
                  <a:lnTo>
                    <a:pt x="3114" y="432"/>
                  </a:lnTo>
                  <a:lnTo>
                    <a:pt x="3114" y="432"/>
                  </a:lnTo>
                  <a:lnTo>
                    <a:pt x="3114" y="432"/>
                  </a:lnTo>
                  <a:lnTo>
                    <a:pt x="3120" y="432"/>
                  </a:lnTo>
                  <a:lnTo>
                    <a:pt x="3120" y="432"/>
                  </a:lnTo>
                  <a:lnTo>
                    <a:pt x="3120" y="432"/>
                  </a:lnTo>
                  <a:lnTo>
                    <a:pt x="3120" y="426"/>
                  </a:lnTo>
                  <a:lnTo>
                    <a:pt x="3120" y="426"/>
                  </a:lnTo>
                  <a:lnTo>
                    <a:pt x="3120" y="426"/>
                  </a:lnTo>
                  <a:lnTo>
                    <a:pt x="3126" y="426"/>
                  </a:lnTo>
                  <a:lnTo>
                    <a:pt x="3126" y="426"/>
                  </a:lnTo>
                  <a:lnTo>
                    <a:pt x="3126" y="426"/>
                  </a:lnTo>
                  <a:lnTo>
                    <a:pt x="3126" y="420"/>
                  </a:lnTo>
                  <a:lnTo>
                    <a:pt x="3126" y="420"/>
                  </a:lnTo>
                  <a:lnTo>
                    <a:pt x="3126" y="420"/>
                  </a:lnTo>
                  <a:lnTo>
                    <a:pt x="3126" y="420"/>
                  </a:lnTo>
                  <a:lnTo>
                    <a:pt x="3132" y="420"/>
                  </a:lnTo>
                  <a:lnTo>
                    <a:pt x="3132" y="420"/>
                  </a:lnTo>
                  <a:lnTo>
                    <a:pt x="3132" y="414"/>
                  </a:lnTo>
                  <a:lnTo>
                    <a:pt x="3132" y="414"/>
                  </a:lnTo>
                  <a:lnTo>
                    <a:pt x="3132" y="414"/>
                  </a:lnTo>
                  <a:lnTo>
                    <a:pt x="3132" y="414"/>
                  </a:lnTo>
                  <a:lnTo>
                    <a:pt x="3138" y="414"/>
                  </a:lnTo>
                  <a:lnTo>
                    <a:pt x="3138" y="414"/>
                  </a:lnTo>
                  <a:lnTo>
                    <a:pt x="3138" y="408"/>
                  </a:lnTo>
                  <a:lnTo>
                    <a:pt x="3138" y="408"/>
                  </a:lnTo>
                  <a:lnTo>
                    <a:pt x="3138" y="408"/>
                  </a:lnTo>
                  <a:lnTo>
                    <a:pt x="3138" y="408"/>
                  </a:lnTo>
                  <a:lnTo>
                    <a:pt x="3138" y="408"/>
                  </a:lnTo>
                  <a:lnTo>
                    <a:pt x="3144" y="408"/>
                  </a:lnTo>
                  <a:lnTo>
                    <a:pt x="3144" y="402"/>
                  </a:lnTo>
                  <a:lnTo>
                    <a:pt x="3144" y="402"/>
                  </a:lnTo>
                  <a:lnTo>
                    <a:pt x="3144" y="402"/>
                  </a:lnTo>
                  <a:lnTo>
                    <a:pt x="3144" y="402"/>
                  </a:lnTo>
                  <a:lnTo>
                    <a:pt x="3144" y="402"/>
                  </a:lnTo>
                  <a:lnTo>
                    <a:pt x="3150" y="396"/>
                  </a:lnTo>
                  <a:lnTo>
                    <a:pt x="3150" y="396"/>
                  </a:lnTo>
                  <a:lnTo>
                    <a:pt x="3150" y="396"/>
                  </a:lnTo>
                  <a:lnTo>
                    <a:pt x="3150" y="396"/>
                  </a:lnTo>
                  <a:lnTo>
                    <a:pt x="3150" y="396"/>
                  </a:lnTo>
                  <a:lnTo>
                    <a:pt x="3150" y="396"/>
                  </a:lnTo>
                  <a:lnTo>
                    <a:pt x="3156" y="390"/>
                  </a:lnTo>
                  <a:lnTo>
                    <a:pt x="3156" y="390"/>
                  </a:lnTo>
                  <a:lnTo>
                    <a:pt x="3156" y="390"/>
                  </a:lnTo>
                  <a:lnTo>
                    <a:pt x="3156" y="390"/>
                  </a:lnTo>
                  <a:lnTo>
                    <a:pt x="3156" y="390"/>
                  </a:lnTo>
                  <a:lnTo>
                    <a:pt x="3156" y="384"/>
                  </a:lnTo>
                  <a:lnTo>
                    <a:pt x="3156" y="384"/>
                  </a:lnTo>
                  <a:lnTo>
                    <a:pt x="3162" y="384"/>
                  </a:lnTo>
                  <a:lnTo>
                    <a:pt x="3162" y="384"/>
                  </a:lnTo>
                  <a:lnTo>
                    <a:pt x="3162" y="384"/>
                  </a:lnTo>
                  <a:lnTo>
                    <a:pt x="3162" y="378"/>
                  </a:lnTo>
                  <a:lnTo>
                    <a:pt x="3162" y="378"/>
                  </a:lnTo>
                  <a:lnTo>
                    <a:pt x="3162" y="378"/>
                  </a:lnTo>
                  <a:lnTo>
                    <a:pt x="3168" y="378"/>
                  </a:lnTo>
                  <a:lnTo>
                    <a:pt x="3168" y="378"/>
                  </a:lnTo>
                  <a:lnTo>
                    <a:pt x="3168" y="372"/>
                  </a:lnTo>
                  <a:lnTo>
                    <a:pt x="3168" y="372"/>
                  </a:lnTo>
                  <a:lnTo>
                    <a:pt x="3168" y="372"/>
                  </a:lnTo>
                  <a:lnTo>
                    <a:pt x="3168" y="372"/>
                  </a:lnTo>
                  <a:lnTo>
                    <a:pt x="3174" y="372"/>
                  </a:lnTo>
                  <a:lnTo>
                    <a:pt x="3174" y="366"/>
                  </a:lnTo>
                  <a:lnTo>
                    <a:pt x="3174" y="366"/>
                  </a:lnTo>
                  <a:lnTo>
                    <a:pt x="3174" y="366"/>
                  </a:lnTo>
                  <a:lnTo>
                    <a:pt x="3174" y="366"/>
                  </a:lnTo>
                  <a:lnTo>
                    <a:pt x="3174" y="360"/>
                  </a:lnTo>
                  <a:lnTo>
                    <a:pt x="3174" y="360"/>
                  </a:lnTo>
                  <a:lnTo>
                    <a:pt x="3180" y="360"/>
                  </a:lnTo>
                  <a:lnTo>
                    <a:pt x="3180" y="360"/>
                  </a:lnTo>
                  <a:lnTo>
                    <a:pt x="3180" y="360"/>
                  </a:lnTo>
                  <a:lnTo>
                    <a:pt x="3180" y="354"/>
                  </a:lnTo>
                  <a:lnTo>
                    <a:pt x="3180" y="354"/>
                  </a:lnTo>
                  <a:lnTo>
                    <a:pt x="3180" y="354"/>
                  </a:lnTo>
                  <a:lnTo>
                    <a:pt x="3186" y="354"/>
                  </a:lnTo>
                  <a:lnTo>
                    <a:pt x="3186" y="354"/>
                  </a:lnTo>
                  <a:lnTo>
                    <a:pt x="3186" y="348"/>
                  </a:lnTo>
                  <a:lnTo>
                    <a:pt x="3186" y="348"/>
                  </a:lnTo>
                  <a:lnTo>
                    <a:pt x="3186" y="348"/>
                  </a:lnTo>
                  <a:lnTo>
                    <a:pt x="3186" y="348"/>
                  </a:lnTo>
                  <a:lnTo>
                    <a:pt x="3186" y="342"/>
                  </a:lnTo>
                  <a:lnTo>
                    <a:pt x="3192" y="342"/>
                  </a:lnTo>
                  <a:lnTo>
                    <a:pt x="3192" y="342"/>
                  </a:lnTo>
                  <a:lnTo>
                    <a:pt x="3192" y="342"/>
                  </a:lnTo>
                  <a:lnTo>
                    <a:pt x="3192" y="336"/>
                  </a:lnTo>
                  <a:lnTo>
                    <a:pt x="3192" y="336"/>
                  </a:lnTo>
                  <a:lnTo>
                    <a:pt x="3192" y="336"/>
                  </a:lnTo>
                  <a:lnTo>
                    <a:pt x="3198" y="336"/>
                  </a:lnTo>
                  <a:lnTo>
                    <a:pt x="3198" y="336"/>
                  </a:lnTo>
                  <a:lnTo>
                    <a:pt x="3198" y="330"/>
                  </a:lnTo>
                  <a:lnTo>
                    <a:pt x="3198" y="330"/>
                  </a:lnTo>
                  <a:lnTo>
                    <a:pt x="3198" y="330"/>
                  </a:lnTo>
                  <a:lnTo>
                    <a:pt x="3198" y="330"/>
                  </a:lnTo>
                  <a:lnTo>
                    <a:pt x="3204" y="330"/>
                  </a:lnTo>
                  <a:lnTo>
                    <a:pt x="3204" y="330"/>
                  </a:lnTo>
                  <a:lnTo>
                    <a:pt x="3204" y="330"/>
                  </a:lnTo>
                  <a:lnTo>
                    <a:pt x="3204" y="330"/>
                  </a:lnTo>
                  <a:lnTo>
                    <a:pt x="3204" y="336"/>
                  </a:lnTo>
                  <a:lnTo>
                    <a:pt x="3204" y="336"/>
                  </a:lnTo>
                  <a:lnTo>
                    <a:pt x="3210" y="336"/>
                  </a:lnTo>
                  <a:lnTo>
                    <a:pt x="3210" y="336"/>
                  </a:lnTo>
                  <a:lnTo>
                    <a:pt x="3210" y="342"/>
                  </a:lnTo>
                  <a:lnTo>
                    <a:pt x="3210" y="342"/>
                  </a:lnTo>
                  <a:lnTo>
                    <a:pt x="3210" y="342"/>
                  </a:lnTo>
                  <a:lnTo>
                    <a:pt x="3210" y="342"/>
                  </a:lnTo>
                  <a:lnTo>
                    <a:pt x="3216" y="348"/>
                  </a:lnTo>
                  <a:lnTo>
                    <a:pt x="3216" y="348"/>
                  </a:lnTo>
                  <a:lnTo>
                    <a:pt x="3216" y="348"/>
                  </a:lnTo>
                  <a:lnTo>
                    <a:pt x="3216" y="348"/>
                  </a:lnTo>
                  <a:lnTo>
                    <a:pt x="3216" y="354"/>
                  </a:lnTo>
                  <a:lnTo>
                    <a:pt x="3216" y="354"/>
                  </a:lnTo>
                  <a:lnTo>
                    <a:pt x="3216" y="354"/>
                  </a:lnTo>
                  <a:lnTo>
                    <a:pt x="3222" y="354"/>
                  </a:lnTo>
                  <a:lnTo>
                    <a:pt x="3222" y="354"/>
                  </a:lnTo>
                  <a:lnTo>
                    <a:pt x="3222" y="360"/>
                  </a:lnTo>
                  <a:lnTo>
                    <a:pt x="3222" y="360"/>
                  </a:lnTo>
                  <a:lnTo>
                    <a:pt x="3222" y="360"/>
                  </a:lnTo>
                  <a:lnTo>
                    <a:pt x="3222" y="360"/>
                  </a:lnTo>
                  <a:lnTo>
                    <a:pt x="3228" y="366"/>
                  </a:lnTo>
                  <a:lnTo>
                    <a:pt x="3228" y="366"/>
                  </a:lnTo>
                  <a:lnTo>
                    <a:pt x="3228" y="366"/>
                  </a:lnTo>
                  <a:lnTo>
                    <a:pt x="3228" y="366"/>
                  </a:lnTo>
                  <a:lnTo>
                    <a:pt x="3228" y="366"/>
                  </a:lnTo>
                  <a:lnTo>
                    <a:pt x="3228" y="372"/>
                  </a:lnTo>
                  <a:lnTo>
                    <a:pt x="3228" y="372"/>
                  </a:lnTo>
                  <a:lnTo>
                    <a:pt x="3234" y="372"/>
                  </a:lnTo>
                  <a:lnTo>
                    <a:pt x="3234" y="372"/>
                  </a:lnTo>
                  <a:lnTo>
                    <a:pt x="3234" y="378"/>
                  </a:lnTo>
                  <a:lnTo>
                    <a:pt x="3234" y="378"/>
                  </a:lnTo>
                  <a:lnTo>
                    <a:pt x="3234" y="378"/>
                  </a:lnTo>
                  <a:lnTo>
                    <a:pt x="3234" y="378"/>
                  </a:lnTo>
                  <a:lnTo>
                    <a:pt x="3240" y="378"/>
                  </a:lnTo>
                  <a:lnTo>
                    <a:pt x="3240" y="384"/>
                  </a:lnTo>
                  <a:lnTo>
                    <a:pt x="3240" y="384"/>
                  </a:lnTo>
                  <a:lnTo>
                    <a:pt x="3240" y="384"/>
                  </a:lnTo>
                  <a:lnTo>
                    <a:pt x="3240" y="384"/>
                  </a:lnTo>
                  <a:lnTo>
                    <a:pt x="3240" y="384"/>
                  </a:lnTo>
                  <a:lnTo>
                    <a:pt x="3240" y="390"/>
                  </a:lnTo>
                  <a:lnTo>
                    <a:pt x="3246" y="390"/>
                  </a:lnTo>
                  <a:lnTo>
                    <a:pt x="3246" y="390"/>
                  </a:lnTo>
                  <a:lnTo>
                    <a:pt x="3246" y="390"/>
                  </a:lnTo>
                  <a:lnTo>
                    <a:pt x="3246" y="390"/>
                  </a:lnTo>
                  <a:lnTo>
                    <a:pt x="3246" y="396"/>
                  </a:lnTo>
                  <a:lnTo>
                    <a:pt x="3246" y="396"/>
                  </a:lnTo>
                  <a:lnTo>
                    <a:pt x="3252" y="396"/>
                  </a:lnTo>
                  <a:lnTo>
                    <a:pt x="3252" y="396"/>
                  </a:lnTo>
                  <a:lnTo>
                    <a:pt x="3252" y="396"/>
                  </a:lnTo>
                  <a:lnTo>
                    <a:pt x="3252" y="402"/>
                  </a:lnTo>
                  <a:lnTo>
                    <a:pt x="3252" y="402"/>
                  </a:lnTo>
                  <a:lnTo>
                    <a:pt x="3252" y="402"/>
                  </a:lnTo>
                  <a:lnTo>
                    <a:pt x="3258" y="402"/>
                  </a:lnTo>
                  <a:lnTo>
                    <a:pt x="3258" y="402"/>
                  </a:lnTo>
                  <a:lnTo>
                    <a:pt x="3258" y="402"/>
                  </a:lnTo>
                  <a:lnTo>
                    <a:pt x="3258" y="408"/>
                  </a:lnTo>
                  <a:lnTo>
                    <a:pt x="3258" y="408"/>
                  </a:lnTo>
                  <a:lnTo>
                    <a:pt x="3258" y="408"/>
                  </a:lnTo>
                  <a:lnTo>
                    <a:pt x="3258" y="408"/>
                  </a:lnTo>
                  <a:lnTo>
                    <a:pt x="3264" y="408"/>
                  </a:lnTo>
                  <a:lnTo>
                    <a:pt x="3264" y="414"/>
                  </a:lnTo>
                  <a:lnTo>
                    <a:pt x="3264" y="414"/>
                  </a:lnTo>
                  <a:lnTo>
                    <a:pt x="3264" y="414"/>
                  </a:lnTo>
                  <a:lnTo>
                    <a:pt x="3264" y="414"/>
                  </a:lnTo>
                  <a:lnTo>
                    <a:pt x="3264" y="414"/>
                  </a:lnTo>
                  <a:lnTo>
                    <a:pt x="3270" y="420"/>
                  </a:lnTo>
                  <a:lnTo>
                    <a:pt x="3270" y="420"/>
                  </a:lnTo>
                  <a:lnTo>
                    <a:pt x="3270" y="420"/>
                  </a:lnTo>
                  <a:lnTo>
                    <a:pt x="3270" y="420"/>
                  </a:lnTo>
                  <a:lnTo>
                    <a:pt x="3270" y="420"/>
                  </a:lnTo>
                  <a:lnTo>
                    <a:pt x="3270" y="420"/>
                  </a:lnTo>
                  <a:lnTo>
                    <a:pt x="3276" y="420"/>
                  </a:lnTo>
                  <a:lnTo>
                    <a:pt x="3276" y="420"/>
                  </a:lnTo>
                  <a:lnTo>
                    <a:pt x="3276" y="414"/>
                  </a:lnTo>
                  <a:lnTo>
                    <a:pt x="3276" y="414"/>
                  </a:lnTo>
                  <a:lnTo>
                    <a:pt x="3276" y="414"/>
                  </a:lnTo>
                  <a:lnTo>
                    <a:pt x="3276" y="408"/>
                  </a:lnTo>
                  <a:lnTo>
                    <a:pt x="3276" y="408"/>
                  </a:lnTo>
                  <a:lnTo>
                    <a:pt x="3282" y="408"/>
                  </a:lnTo>
                  <a:lnTo>
                    <a:pt x="3282" y="408"/>
                  </a:lnTo>
                  <a:lnTo>
                    <a:pt x="3282" y="402"/>
                  </a:lnTo>
                  <a:lnTo>
                    <a:pt x="3282" y="402"/>
                  </a:lnTo>
                  <a:lnTo>
                    <a:pt x="3282" y="402"/>
                  </a:lnTo>
                  <a:lnTo>
                    <a:pt x="3282" y="396"/>
                  </a:lnTo>
                  <a:lnTo>
                    <a:pt x="3282" y="396"/>
                  </a:lnTo>
                  <a:lnTo>
                    <a:pt x="3288" y="396"/>
                  </a:lnTo>
                  <a:lnTo>
                    <a:pt x="3288" y="396"/>
                  </a:lnTo>
                  <a:lnTo>
                    <a:pt x="3288" y="390"/>
                  </a:lnTo>
                  <a:lnTo>
                    <a:pt x="3288" y="390"/>
                  </a:lnTo>
                  <a:lnTo>
                    <a:pt x="3288" y="390"/>
                  </a:lnTo>
                  <a:lnTo>
                    <a:pt x="3288" y="384"/>
                  </a:lnTo>
                  <a:lnTo>
                    <a:pt x="3294" y="384"/>
                  </a:lnTo>
                  <a:lnTo>
                    <a:pt x="3294" y="384"/>
                  </a:lnTo>
                  <a:lnTo>
                    <a:pt x="3294" y="378"/>
                  </a:lnTo>
                  <a:lnTo>
                    <a:pt x="3294" y="378"/>
                  </a:lnTo>
                  <a:lnTo>
                    <a:pt x="3294" y="378"/>
                  </a:lnTo>
                  <a:lnTo>
                    <a:pt x="3294" y="372"/>
                  </a:lnTo>
                  <a:lnTo>
                    <a:pt x="3300" y="372"/>
                  </a:lnTo>
                  <a:lnTo>
                    <a:pt x="3300" y="372"/>
                  </a:lnTo>
                  <a:lnTo>
                    <a:pt x="3300" y="366"/>
                  </a:lnTo>
                  <a:lnTo>
                    <a:pt x="3300" y="366"/>
                  </a:lnTo>
                  <a:lnTo>
                    <a:pt x="3300" y="366"/>
                  </a:lnTo>
                  <a:lnTo>
                    <a:pt x="3300" y="360"/>
                  </a:lnTo>
                  <a:lnTo>
                    <a:pt x="3300" y="360"/>
                  </a:lnTo>
                  <a:lnTo>
                    <a:pt x="3306" y="360"/>
                  </a:lnTo>
                  <a:lnTo>
                    <a:pt x="3306" y="354"/>
                  </a:lnTo>
                  <a:lnTo>
                    <a:pt x="3306" y="348"/>
                  </a:lnTo>
                  <a:lnTo>
                    <a:pt x="3306" y="348"/>
                  </a:lnTo>
                  <a:lnTo>
                    <a:pt x="3306" y="348"/>
                  </a:lnTo>
                  <a:lnTo>
                    <a:pt x="3312" y="342"/>
                  </a:lnTo>
                  <a:lnTo>
                    <a:pt x="3312" y="342"/>
                  </a:lnTo>
                  <a:lnTo>
                    <a:pt x="3312" y="342"/>
                  </a:lnTo>
                  <a:lnTo>
                    <a:pt x="3312" y="336"/>
                  </a:lnTo>
                  <a:lnTo>
                    <a:pt x="3312" y="336"/>
                  </a:lnTo>
                  <a:lnTo>
                    <a:pt x="3312" y="336"/>
                  </a:lnTo>
                  <a:lnTo>
                    <a:pt x="3312" y="330"/>
                  </a:lnTo>
                  <a:lnTo>
                    <a:pt x="3318" y="330"/>
                  </a:lnTo>
                  <a:lnTo>
                    <a:pt x="3318" y="324"/>
                  </a:lnTo>
                  <a:lnTo>
                    <a:pt x="3318" y="324"/>
                  </a:lnTo>
                  <a:lnTo>
                    <a:pt x="3318" y="324"/>
                  </a:lnTo>
                  <a:lnTo>
                    <a:pt x="3318" y="318"/>
                  </a:lnTo>
                  <a:lnTo>
                    <a:pt x="3318" y="318"/>
                  </a:lnTo>
                  <a:lnTo>
                    <a:pt x="3324" y="312"/>
                  </a:lnTo>
                  <a:lnTo>
                    <a:pt x="3324" y="312"/>
                  </a:lnTo>
                  <a:lnTo>
                    <a:pt x="3324" y="312"/>
                  </a:lnTo>
                  <a:lnTo>
                    <a:pt x="3324" y="306"/>
                  </a:lnTo>
                  <a:lnTo>
                    <a:pt x="3324" y="306"/>
                  </a:lnTo>
                  <a:lnTo>
                    <a:pt x="3324" y="306"/>
                  </a:lnTo>
                  <a:lnTo>
                    <a:pt x="3330" y="300"/>
                  </a:lnTo>
                  <a:lnTo>
                    <a:pt x="3330" y="300"/>
                  </a:lnTo>
                  <a:lnTo>
                    <a:pt x="3330" y="294"/>
                  </a:lnTo>
                  <a:lnTo>
                    <a:pt x="3330" y="294"/>
                  </a:lnTo>
                  <a:lnTo>
                    <a:pt x="3330" y="288"/>
                  </a:lnTo>
                  <a:lnTo>
                    <a:pt x="3330" y="288"/>
                  </a:lnTo>
                  <a:lnTo>
                    <a:pt x="3330" y="288"/>
                  </a:lnTo>
                  <a:lnTo>
                    <a:pt x="3336" y="282"/>
                  </a:lnTo>
                  <a:lnTo>
                    <a:pt x="3336" y="282"/>
                  </a:lnTo>
                  <a:lnTo>
                    <a:pt x="3336" y="276"/>
                  </a:lnTo>
                  <a:lnTo>
                    <a:pt x="3336" y="276"/>
                  </a:lnTo>
                  <a:lnTo>
                    <a:pt x="3336" y="276"/>
                  </a:lnTo>
                  <a:lnTo>
                    <a:pt x="3336" y="270"/>
                  </a:lnTo>
                  <a:lnTo>
                    <a:pt x="3336" y="270"/>
                  </a:lnTo>
                  <a:lnTo>
                    <a:pt x="3342" y="264"/>
                  </a:lnTo>
                  <a:lnTo>
                    <a:pt x="3342" y="264"/>
                  </a:lnTo>
                  <a:lnTo>
                    <a:pt x="3342" y="258"/>
                  </a:lnTo>
                  <a:lnTo>
                    <a:pt x="3342" y="258"/>
                  </a:lnTo>
                  <a:lnTo>
                    <a:pt x="3342" y="258"/>
                  </a:lnTo>
                  <a:lnTo>
                    <a:pt x="3342" y="258"/>
                  </a:lnTo>
                  <a:lnTo>
                    <a:pt x="3348" y="264"/>
                  </a:lnTo>
                  <a:lnTo>
                    <a:pt x="3348" y="264"/>
                  </a:lnTo>
                  <a:lnTo>
                    <a:pt x="3348" y="264"/>
                  </a:lnTo>
                  <a:lnTo>
                    <a:pt x="3348" y="264"/>
                  </a:lnTo>
                  <a:lnTo>
                    <a:pt x="3348" y="270"/>
                  </a:lnTo>
                  <a:lnTo>
                    <a:pt x="3348" y="270"/>
                  </a:lnTo>
                  <a:lnTo>
                    <a:pt x="3348" y="270"/>
                  </a:lnTo>
                  <a:lnTo>
                    <a:pt x="3354" y="270"/>
                  </a:lnTo>
                  <a:lnTo>
                    <a:pt x="3354" y="270"/>
                  </a:lnTo>
                  <a:lnTo>
                    <a:pt x="3354" y="276"/>
                  </a:lnTo>
                  <a:lnTo>
                    <a:pt x="3354" y="276"/>
                  </a:lnTo>
                  <a:lnTo>
                    <a:pt x="3354" y="276"/>
                  </a:lnTo>
                  <a:lnTo>
                    <a:pt x="3354" y="276"/>
                  </a:lnTo>
                  <a:lnTo>
                    <a:pt x="3360" y="282"/>
                  </a:lnTo>
                  <a:lnTo>
                    <a:pt x="3360" y="282"/>
                  </a:lnTo>
                  <a:lnTo>
                    <a:pt x="3360" y="282"/>
                  </a:lnTo>
                  <a:lnTo>
                    <a:pt x="3360" y="282"/>
                  </a:lnTo>
                  <a:lnTo>
                    <a:pt x="3360" y="282"/>
                  </a:lnTo>
                  <a:lnTo>
                    <a:pt x="3360" y="288"/>
                  </a:lnTo>
                  <a:lnTo>
                    <a:pt x="3360" y="288"/>
                  </a:lnTo>
                  <a:lnTo>
                    <a:pt x="3366" y="288"/>
                  </a:lnTo>
                  <a:lnTo>
                    <a:pt x="3366" y="288"/>
                  </a:lnTo>
                  <a:lnTo>
                    <a:pt x="3366" y="294"/>
                  </a:lnTo>
                  <a:lnTo>
                    <a:pt x="3366" y="294"/>
                  </a:lnTo>
                  <a:lnTo>
                    <a:pt x="3366" y="294"/>
                  </a:lnTo>
                  <a:lnTo>
                    <a:pt x="3366" y="294"/>
                  </a:lnTo>
                  <a:lnTo>
                    <a:pt x="3372" y="294"/>
                  </a:lnTo>
                  <a:lnTo>
                    <a:pt x="3372" y="300"/>
                  </a:lnTo>
                  <a:lnTo>
                    <a:pt x="3372" y="300"/>
                  </a:lnTo>
                  <a:lnTo>
                    <a:pt x="3372" y="300"/>
                  </a:lnTo>
                  <a:lnTo>
                    <a:pt x="3372" y="300"/>
                  </a:lnTo>
                  <a:lnTo>
                    <a:pt x="3372" y="300"/>
                  </a:lnTo>
                  <a:lnTo>
                    <a:pt x="3378" y="306"/>
                  </a:lnTo>
                  <a:lnTo>
                    <a:pt x="3378" y="306"/>
                  </a:lnTo>
                  <a:lnTo>
                    <a:pt x="3378" y="306"/>
                  </a:lnTo>
                  <a:lnTo>
                    <a:pt x="3378" y="306"/>
                  </a:lnTo>
                  <a:lnTo>
                    <a:pt x="3378" y="312"/>
                  </a:lnTo>
                  <a:lnTo>
                    <a:pt x="3378" y="312"/>
                  </a:lnTo>
                  <a:lnTo>
                    <a:pt x="3378" y="312"/>
                  </a:lnTo>
                  <a:lnTo>
                    <a:pt x="3384" y="312"/>
                  </a:lnTo>
                  <a:lnTo>
                    <a:pt x="3384" y="312"/>
                  </a:lnTo>
                  <a:lnTo>
                    <a:pt x="3384" y="318"/>
                  </a:lnTo>
                  <a:lnTo>
                    <a:pt x="3384" y="318"/>
                  </a:lnTo>
                  <a:lnTo>
                    <a:pt x="3384" y="318"/>
                  </a:lnTo>
                  <a:lnTo>
                    <a:pt x="3384" y="318"/>
                  </a:lnTo>
                  <a:lnTo>
                    <a:pt x="3390" y="318"/>
                  </a:lnTo>
                  <a:lnTo>
                    <a:pt x="3390" y="324"/>
                  </a:lnTo>
                  <a:lnTo>
                    <a:pt x="3390" y="324"/>
                  </a:lnTo>
                  <a:lnTo>
                    <a:pt x="3390" y="324"/>
                  </a:lnTo>
                  <a:lnTo>
                    <a:pt x="3390" y="324"/>
                  </a:lnTo>
                  <a:lnTo>
                    <a:pt x="3390" y="324"/>
                  </a:lnTo>
                  <a:lnTo>
                    <a:pt x="3396" y="330"/>
                  </a:lnTo>
                  <a:lnTo>
                    <a:pt x="3396" y="330"/>
                  </a:lnTo>
                  <a:lnTo>
                    <a:pt x="3396" y="330"/>
                  </a:lnTo>
                  <a:lnTo>
                    <a:pt x="3396" y="330"/>
                  </a:lnTo>
                  <a:lnTo>
                    <a:pt x="3396" y="330"/>
                  </a:lnTo>
                  <a:lnTo>
                    <a:pt x="3396" y="336"/>
                  </a:lnTo>
                  <a:lnTo>
                    <a:pt x="3402" y="336"/>
                  </a:lnTo>
                  <a:lnTo>
                    <a:pt x="3402" y="336"/>
                  </a:lnTo>
                  <a:lnTo>
                    <a:pt x="3402" y="336"/>
                  </a:lnTo>
                  <a:lnTo>
                    <a:pt x="3402" y="336"/>
                  </a:lnTo>
                  <a:lnTo>
                    <a:pt x="3402" y="342"/>
                  </a:lnTo>
                  <a:lnTo>
                    <a:pt x="3402" y="342"/>
                  </a:lnTo>
                  <a:lnTo>
                    <a:pt x="3408" y="342"/>
                  </a:lnTo>
                  <a:lnTo>
                    <a:pt x="3408" y="342"/>
                  </a:lnTo>
                  <a:lnTo>
                    <a:pt x="3408" y="342"/>
                  </a:lnTo>
                  <a:lnTo>
                    <a:pt x="3408" y="348"/>
                  </a:lnTo>
                  <a:lnTo>
                    <a:pt x="3408" y="348"/>
                  </a:lnTo>
                  <a:lnTo>
                    <a:pt x="3408" y="348"/>
                  </a:lnTo>
                  <a:lnTo>
                    <a:pt x="3408" y="348"/>
                  </a:lnTo>
                  <a:lnTo>
                    <a:pt x="3414" y="348"/>
                  </a:lnTo>
                  <a:lnTo>
                    <a:pt x="3414" y="348"/>
                  </a:lnTo>
                  <a:lnTo>
                    <a:pt x="3414" y="354"/>
                  </a:lnTo>
                  <a:lnTo>
                    <a:pt x="3414" y="354"/>
                  </a:lnTo>
                  <a:lnTo>
                    <a:pt x="3414" y="354"/>
                  </a:lnTo>
                  <a:lnTo>
                    <a:pt x="3414" y="354"/>
                  </a:lnTo>
                  <a:lnTo>
                    <a:pt x="3420" y="354"/>
                  </a:lnTo>
                  <a:lnTo>
                    <a:pt x="3420" y="354"/>
                  </a:lnTo>
                  <a:lnTo>
                    <a:pt x="3420" y="360"/>
                  </a:lnTo>
                  <a:lnTo>
                    <a:pt x="3420" y="360"/>
                  </a:lnTo>
                  <a:lnTo>
                    <a:pt x="3420" y="360"/>
                  </a:lnTo>
                  <a:lnTo>
                    <a:pt x="3420" y="360"/>
                  </a:lnTo>
                  <a:lnTo>
                    <a:pt x="3426" y="360"/>
                  </a:lnTo>
                  <a:lnTo>
                    <a:pt x="3426" y="366"/>
                  </a:lnTo>
                  <a:lnTo>
                    <a:pt x="3426" y="366"/>
                  </a:lnTo>
                  <a:lnTo>
                    <a:pt x="3426" y="366"/>
                  </a:lnTo>
                  <a:lnTo>
                    <a:pt x="3426" y="366"/>
                  </a:lnTo>
                  <a:lnTo>
                    <a:pt x="3426" y="366"/>
                  </a:lnTo>
                  <a:lnTo>
                    <a:pt x="3426" y="366"/>
                  </a:lnTo>
                  <a:lnTo>
                    <a:pt x="3432" y="372"/>
                  </a:lnTo>
                  <a:lnTo>
                    <a:pt x="3432" y="372"/>
                  </a:lnTo>
                  <a:lnTo>
                    <a:pt x="3432" y="372"/>
                  </a:lnTo>
                  <a:lnTo>
                    <a:pt x="3432" y="372"/>
                  </a:lnTo>
                  <a:lnTo>
                    <a:pt x="3432" y="372"/>
                  </a:lnTo>
                  <a:lnTo>
                    <a:pt x="3432" y="372"/>
                  </a:lnTo>
                  <a:lnTo>
                    <a:pt x="3438" y="372"/>
                  </a:lnTo>
                  <a:lnTo>
                    <a:pt x="3438" y="378"/>
                  </a:lnTo>
                  <a:lnTo>
                    <a:pt x="3438" y="378"/>
                  </a:lnTo>
                  <a:lnTo>
                    <a:pt x="3438" y="378"/>
                  </a:lnTo>
                  <a:lnTo>
                    <a:pt x="3438" y="378"/>
                  </a:lnTo>
                  <a:lnTo>
                    <a:pt x="3438" y="378"/>
                  </a:lnTo>
                  <a:lnTo>
                    <a:pt x="3438" y="378"/>
                  </a:lnTo>
                  <a:lnTo>
                    <a:pt x="3444" y="384"/>
                  </a:lnTo>
                  <a:lnTo>
                    <a:pt x="3444" y="384"/>
                  </a:lnTo>
                  <a:lnTo>
                    <a:pt x="3444" y="384"/>
                  </a:lnTo>
                  <a:lnTo>
                    <a:pt x="3444" y="384"/>
                  </a:lnTo>
                  <a:lnTo>
                    <a:pt x="3444" y="384"/>
                  </a:lnTo>
                  <a:lnTo>
                    <a:pt x="3444" y="384"/>
                  </a:lnTo>
                  <a:lnTo>
                    <a:pt x="3450" y="390"/>
                  </a:lnTo>
                  <a:lnTo>
                    <a:pt x="3450" y="390"/>
                  </a:lnTo>
                  <a:lnTo>
                    <a:pt x="3450" y="390"/>
                  </a:lnTo>
                  <a:lnTo>
                    <a:pt x="3450" y="390"/>
                  </a:lnTo>
                  <a:lnTo>
                    <a:pt x="3450" y="390"/>
                  </a:lnTo>
                  <a:lnTo>
                    <a:pt x="3450" y="390"/>
                  </a:lnTo>
                  <a:lnTo>
                    <a:pt x="3456" y="396"/>
                  </a:lnTo>
                  <a:lnTo>
                    <a:pt x="3456" y="396"/>
                  </a:lnTo>
                  <a:lnTo>
                    <a:pt x="3456" y="396"/>
                  </a:lnTo>
                  <a:lnTo>
                    <a:pt x="3456" y="396"/>
                  </a:lnTo>
                  <a:lnTo>
                    <a:pt x="3456" y="396"/>
                  </a:lnTo>
                  <a:lnTo>
                    <a:pt x="3456" y="396"/>
                  </a:lnTo>
                  <a:lnTo>
                    <a:pt x="3456" y="402"/>
                  </a:lnTo>
                  <a:lnTo>
                    <a:pt x="3462" y="402"/>
                  </a:lnTo>
                  <a:lnTo>
                    <a:pt x="3462" y="402"/>
                  </a:lnTo>
                  <a:lnTo>
                    <a:pt x="3462" y="402"/>
                  </a:lnTo>
                  <a:lnTo>
                    <a:pt x="3462" y="402"/>
                  </a:lnTo>
                  <a:lnTo>
                    <a:pt x="3462" y="408"/>
                  </a:lnTo>
                  <a:lnTo>
                    <a:pt x="3462" y="408"/>
                  </a:lnTo>
                  <a:lnTo>
                    <a:pt x="3468" y="408"/>
                  </a:lnTo>
                  <a:lnTo>
                    <a:pt x="3468" y="408"/>
                  </a:lnTo>
                  <a:lnTo>
                    <a:pt x="3468" y="408"/>
                  </a:lnTo>
                  <a:lnTo>
                    <a:pt x="3468" y="408"/>
                  </a:lnTo>
                  <a:lnTo>
                    <a:pt x="3468" y="414"/>
                  </a:lnTo>
                  <a:lnTo>
                    <a:pt x="3468" y="414"/>
                  </a:lnTo>
                  <a:lnTo>
                    <a:pt x="3468" y="414"/>
                  </a:lnTo>
                  <a:lnTo>
                    <a:pt x="3474" y="414"/>
                  </a:lnTo>
                  <a:lnTo>
                    <a:pt x="3474" y="414"/>
                  </a:lnTo>
                  <a:lnTo>
                    <a:pt x="3474" y="420"/>
                  </a:lnTo>
                  <a:lnTo>
                    <a:pt x="3474" y="420"/>
                  </a:lnTo>
                  <a:lnTo>
                    <a:pt x="3474" y="420"/>
                  </a:lnTo>
                  <a:lnTo>
                    <a:pt x="3474" y="420"/>
                  </a:lnTo>
                  <a:lnTo>
                    <a:pt x="3480" y="420"/>
                  </a:lnTo>
                  <a:lnTo>
                    <a:pt x="3480" y="426"/>
                  </a:lnTo>
                  <a:lnTo>
                    <a:pt x="3480" y="426"/>
                  </a:lnTo>
                  <a:lnTo>
                    <a:pt x="3480" y="426"/>
                  </a:lnTo>
                  <a:lnTo>
                    <a:pt x="3480" y="426"/>
                  </a:lnTo>
                  <a:lnTo>
                    <a:pt x="3480" y="426"/>
                  </a:lnTo>
                  <a:lnTo>
                    <a:pt x="3480" y="426"/>
                  </a:lnTo>
                  <a:lnTo>
                    <a:pt x="3486" y="432"/>
                  </a:lnTo>
                  <a:lnTo>
                    <a:pt x="3486" y="432"/>
                  </a:lnTo>
                  <a:lnTo>
                    <a:pt x="3486" y="432"/>
                  </a:lnTo>
                  <a:lnTo>
                    <a:pt x="3486" y="432"/>
                  </a:lnTo>
                  <a:lnTo>
                    <a:pt x="3486" y="432"/>
                  </a:lnTo>
                  <a:lnTo>
                    <a:pt x="3486" y="438"/>
                  </a:lnTo>
                  <a:lnTo>
                    <a:pt x="3492" y="438"/>
                  </a:lnTo>
                  <a:lnTo>
                    <a:pt x="3492" y="438"/>
                  </a:lnTo>
                  <a:lnTo>
                    <a:pt x="3492" y="438"/>
                  </a:lnTo>
                  <a:lnTo>
                    <a:pt x="3492" y="438"/>
                  </a:lnTo>
                  <a:lnTo>
                    <a:pt x="3492" y="444"/>
                  </a:lnTo>
                  <a:lnTo>
                    <a:pt x="3492" y="444"/>
                  </a:lnTo>
                  <a:lnTo>
                    <a:pt x="3492" y="444"/>
                  </a:lnTo>
                  <a:lnTo>
                    <a:pt x="3498" y="444"/>
                  </a:lnTo>
                  <a:lnTo>
                    <a:pt x="3498" y="444"/>
                  </a:lnTo>
                  <a:lnTo>
                    <a:pt x="3498" y="444"/>
                  </a:lnTo>
                  <a:lnTo>
                    <a:pt x="3498" y="450"/>
                  </a:lnTo>
                  <a:lnTo>
                    <a:pt x="3498" y="450"/>
                  </a:lnTo>
                  <a:lnTo>
                    <a:pt x="3498" y="450"/>
                  </a:lnTo>
                  <a:lnTo>
                    <a:pt x="3504" y="450"/>
                  </a:lnTo>
                  <a:lnTo>
                    <a:pt x="3504" y="450"/>
                  </a:lnTo>
                  <a:lnTo>
                    <a:pt x="3504" y="450"/>
                  </a:lnTo>
                  <a:lnTo>
                    <a:pt x="3504" y="456"/>
                  </a:lnTo>
                  <a:lnTo>
                    <a:pt x="3504" y="456"/>
                  </a:lnTo>
                  <a:lnTo>
                    <a:pt x="3504" y="456"/>
                  </a:lnTo>
                  <a:lnTo>
                    <a:pt x="3510" y="456"/>
                  </a:lnTo>
                  <a:lnTo>
                    <a:pt x="3510" y="456"/>
                  </a:lnTo>
                  <a:lnTo>
                    <a:pt x="3510" y="456"/>
                  </a:lnTo>
                  <a:lnTo>
                    <a:pt x="3510" y="456"/>
                  </a:lnTo>
                  <a:lnTo>
                    <a:pt x="3510" y="462"/>
                  </a:lnTo>
                  <a:lnTo>
                    <a:pt x="3510" y="462"/>
                  </a:lnTo>
                  <a:lnTo>
                    <a:pt x="3510" y="462"/>
                  </a:lnTo>
                  <a:lnTo>
                    <a:pt x="3516" y="462"/>
                  </a:lnTo>
                  <a:lnTo>
                    <a:pt x="3516" y="462"/>
                  </a:lnTo>
                  <a:lnTo>
                    <a:pt x="3516" y="462"/>
                  </a:lnTo>
                  <a:lnTo>
                    <a:pt x="3516" y="468"/>
                  </a:lnTo>
                  <a:lnTo>
                    <a:pt x="3516" y="468"/>
                  </a:lnTo>
                  <a:lnTo>
                    <a:pt x="3522" y="468"/>
                  </a:lnTo>
                  <a:lnTo>
                    <a:pt x="3522" y="468"/>
                  </a:lnTo>
                  <a:lnTo>
                    <a:pt x="3522" y="468"/>
                  </a:lnTo>
                  <a:lnTo>
                    <a:pt x="3522" y="468"/>
                  </a:lnTo>
                  <a:lnTo>
                    <a:pt x="3522" y="468"/>
                  </a:lnTo>
                  <a:lnTo>
                    <a:pt x="3522" y="474"/>
                  </a:lnTo>
                  <a:lnTo>
                    <a:pt x="3522" y="474"/>
                  </a:lnTo>
                  <a:lnTo>
                    <a:pt x="3528" y="474"/>
                  </a:lnTo>
                  <a:lnTo>
                    <a:pt x="3528" y="474"/>
                  </a:lnTo>
                  <a:lnTo>
                    <a:pt x="3528" y="474"/>
                  </a:lnTo>
                  <a:lnTo>
                    <a:pt x="3528" y="474"/>
                  </a:lnTo>
                  <a:lnTo>
                    <a:pt x="3528" y="474"/>
                  </a:lnTo>
                  <a:lnTo>
                    <a:pt x="3528" y="474"/>
                  </a:lnTo>
                  <a:lnTo>
                    <a:pt x="3534" y="480"/>
                  </a:lnTo>
                  <a:lnTo>
                    <a:pt x="3534" y="480"/>
                  </a:lnTo>
                  <a:lnTo>
                    <a:pt x="3534" y="480"/>
                  </a:lnTo>
                  <a:lnTo>
                    <a:pt x="3534" y="480"/>
                  </a:lnTo>
                  <a:lnTo>
                    <a:pt x="3534" y="480"/>
                  </a:lnTo>
                  <a:lnTo>
                    <a:pt x="3534" y="480"/>
                  </a:lnTo>
                  <a:lnTo>
                    <a:pt x="3534" y="480"/>
                  </a:lnTo>
                  <a:lnTo>
                    <a:pt x="3540" y="480"/>
                  </a:lnTo>
                  <a:lnTo>
                    <a:pt x="3540" y="486"/>
                  </a:lnTo>
                  <a:lnTo>
                    <a:pt x="3540" y="486"/>
                  </a:lnTo>
                  <a:lnTo>
                    <a:pt x="3540" y="486"/>
                  </a:lnTo>
                  <a:lnTo>
                    <a:pt x="3540" y="486"/>
                  </a:lnTo>
                  <a:lnTo>
                    <a:pt x="3540" y="486"/>
                  </a:lnTo>
                  <a:lnTo>
                    <a:pt x="3546" y="486"/>
                  </a:lnTo>
                  <a:lnTo>
                    <a:pt x="3546" y="486"/>
                  </a:lnTo>
                  <a:lnTo>
                    <a:pt x="3546" y="486"/>
                  </a:lnTo>
                  <a:lnTo>
                    <a:pt x="3546" y="486"/>
                  </a:lnTo>
                  <a:lnTo>
                    <a:pt x="3546" y="486"/>
                  </a:lnTo>
                  <a:lnTo>
                    <a:pt x="3546" y="492"/>
                  </a:lnTo>
                  <a:lnTo>
                    <a:pt x="3546" y="492"/>
                  </a:lnTo>
                  <a:lnTo>
                    <a:pt x="3552" y="492"/>
                  </a:lnTo>
                  <a:lnTo>
                    <a:pt x="3552" y="492"/>
                  </a:lnTo>
                  <a:lnTo>
                    <a:pt x="3552" y="492"/>
                  </a:lnTo>
                  <a:lnTo>
                    <a:pt x="3552" y="492"/>
                  </a:lnTo>
                  <a:lnTo>
                    <a:pt x="3552" y="492"/>
                  </a:lnTo>
                  <a:lnTo>
                    <a:pt x="3552" y="492"/>
                  </a:lnTo>
                  <a:lnTo>
                    <a:pt x="3558" y="492"/>
                  </a:lnTo>
                  <a:lnTo>
                    <a:pt x="3558" y="492"/>
                  </a:lnTo>
                  <a:lnTo>
                    <a:pt x="3558" y="492"/>
                  </a:lnTo>
                  <a:lnTo>
                    <a:pt x="3558" y="498"/>
                  </a:lnTo>
                  <a:lnTo>
                    <a:pt x="3558" y="498"/>
                  </a:lnTo>
                  <a:lnTo>
                    <a:pt x="3558" y="498"/>
                  </a:lnTo>
                  <a:lnTo>
                    <a:pt x="3558" y="498"/>
                  </a:lnTo>
                  <a:lnTo>
                    <a:pt x="3564" y="498"/>
                  </a:lnTo>
                  <a:lnTo>
                    <a:pt x="3564" y="498"/>
                  </a:lnTo>
                  <a:lnTo>
                    <a:pt x="3564" y="498"/>
                  </a:lnTo>
                  <a:lnTo>
                    <a:pt x="3564" y="498"/>
                  </a:lnTo>
                  <a:lnTo>
                    <a:pt x="3564" y="498"/>
                  </a:lnTo>
                  <a:lnTo>
                    <a:pt x="3564" y="498"/>
                  </a:lnTo>
                  <a:lnTo>
                    <a:pt x="3570" y="498"/>
                  </a:lnTo>
                  <a:lnTo>
                    <a:pt x="3570" y="498"/>
                  </a:lnTo>
                  <a:lnTo>
                    <a:pt x="3570" y="498"/>
                  </a:lnTo>
                  <a:lnTo>
                    <a:pt x="3570" y="504"/>
                  </a:lnTo>
                  <a:lnTo>
                    <a:pt x="3570" y="504"/>
                  </a:lnTo>
                  <a:lnTo>
                    <a:pt x="3570" y="504"/>
                  </a:lnTo>
                  <a:lnTo>
                    <a:pt x="3570" y="504"/>
                  </a:lnTo>
                  <a:lnTo>
                    <a:pt x="3576" y="504"/>
                  </a:lnTo>
                  <a:lnTo>
                    <a:pt x="3576" y="504"/>
                  </a:lnTo>
                  <a:lnTo>
                    <a:pt x="3576" y="504"/>
                  </a:lnTo>
                  <a:lnTo>
                    <a:pt x="3576" y="504"/>
                  </a:lnTo>
                  <a:lnTo>
                    <a:pt x="3576" y="504"/>
                  </a:lnTo>
                  <a:lnTo>
                    <a:pt x="3576" y="504"/>
                  </a:lnTo>
                  <a:lnTo>
                    <a:pt x="3582" y="504"/>
                  </a:lnTo>
                  <a:lnTo>
                    <a:pt x="3582" y="504"/>
                  </a:lnTo>
                  <a:lnTo>
                    <a:pt x="3582" y="504"/>
                  </a:lnTo>
                  <a:lnTo>
                    <a:pt x="3582" y="504"/>
                  </a:lnTo>
                  <a:lnTo>
                    <a:pt x="3582" y="504"/>
                  </a:lnTo>
                  <a:lnTo>
                    <a:pt x="3582" y="504"/>
                  </a:lnTo>
                  <a:lnTo>
                    <a:pt x="3588" y="504"/>
                  </a:lnTo>
                  <a:lnTo>
                    <a:pt x="3588" y="498"/>
                  </a:lnTo>
                  <a:lnTo>
                    <a:pt x="3588" y="498"/>
                  </a:lnTo>
                  <a:lnTo>
                    <a:pt x="3588" y="498"/>
                  </a:lnTo>
                  <a:lnTo>
                    <a:pt x="3588" y="498"/>
                  </a:lnTo>
                  <a:lnTo>
                    <a:pt x="3588" y="498"/>
                  </a:lnTo>
                  <a:lnTo>
                    <a:pt x="3594" y="498"/>
                  </a:lnTo>
                  <a:lnTo>
                    <a:pt x="3594" y="498"/>
                  </a:lnTo>
                  <a:lnTo>
                    <a:pt x="3594" y="498"/>
                  </a:lnTo>
                  <a:lnTo>
                    <a:pt x="3594" y="498"/>
                  </a:lnTo>
                  <a:lnTo>
                    <a:pt x="3594" y="492"/>
                  </a:lnTo>
                  <a:lnTo>
                    <a:pt x="3594" y="492"/>
                  </a:lnTo>
                  <a:lnTo>
                    <a:pt x="3594" y="492"/>
                  </a:lnTo>
                  <a:lnTo>
                    <a:pt x="3600" y="492"/>
                  </a:lnTo>
                  <a:lnTo>
                    <a:pt x="3600" y="492"/>
                  </a:lnTo>
                  <a:lnTo>
                    <a:pt x="3600" y="492"/>
                  </a:lnTo>
                  <a:lnTo>
                    <a:pt x="3600" y="492"/>
                  </a:lnTo>
                  <a:lnTo>
                    <a:pt x="3600" y="492"/>
                  </a:lnTo>
                  <a:lnTo>
                    <a:pt x="3600" y="492"/>
                  </a:lnTo>
                  <a:lnTo>
                    <a:pt x="3606" y="486"/>
                  </a:lnTo>
                  <a:lnTo>
                    <a:pt x="3606" y="486"/>
                  </a:lnTo>
                  <a:lnTo>
                    <a:pt x="3606" y="486"/>
                  </a:lnTo>
                  <a:lnTo>
                    <a:pt x="3606" y="486"/>
                  </a:lnTo>
                  <a:lnTo>
                    <a:pt x="3606" y="486"/>
                  </a:lnTo>
                  <a:lnTo>
                    <a:pt x="3606" y="486"/>
                  </a:lnTo>
                  <a:lnTo>
                    <a:pt x="3606" y="486"/>
                  </a:lnTo>
                  <a:lnTo>
                    <a:pt x="3612" y="486"/>
                  </a:lnTo>
                  <a:lnTo>
                    <a:pt x="3612" y="480"/>
                  </a:lnTo>
                  <a:lnTo>
                    <a:pt x="3612" y="480"/>
                  </a:lnTo>
                  <a:lnTo>
                    <a:pt x="3612" y="480"/>
                  </a:lnTo>
                  <a:lnTo>
                    <a:pt x="3612" y="480"/>
                  </a:lnTo>
                  <a:lnTo>
                    <a:pt x="3612" y="480"/>
                  </a:lnTo>
                  <a:lnTo>
                    <a:pt x="3618" y="480"/>
                  </a:lnTo>
                  <a:lnTo>
                    <a:pt x="3618" y="480"/>
                  </a:lnTo>
                  <a:lnTo>
                    <a:pt x="3618" y="474"/>
                  </a:lnTo>
                  <a:lnTo>
                    <a:pt x="3618" y="474"/>
                  </a:lnTo>
                  <a:lnTo>
                    <a:pt x="3618" y="474"/>
                  </a:lnTo>
                  <a:lnTo>
                    <a:pt x="3618" y="474"/>
                  </a:lnTo>
                  <a:lnTo>
                    <a:pt x="3618" y="474"/>
                  </a:lnTo>
                  <a:lnTo>
                    <a:pt x="3624" y="474"/>
                  </a:lnTo>
                  <a:lnTo>
                    <a:pt x="3624" y="468"/>
                  </a:lnTo>
                  <a:lnTo>
                    <a:pt x="3624" y="468"/>
                  </a:lnTo>
                  <a:lnTo>
                    <a:pt x="3624" y="468"/>
                  </a:lnTo>
                  <a:lnTo>
                    <a:pt x="3624" y="468"/>
                  </a:lnTo>
                  <a:lnTo>
                    <a:pt x="3630" y="468"/>
                  </a:lnTo>
                  <a:lnTo>
                    <a:pt x="3630" y="468"/>
                  </a:lnTo>
                  <a:lnTo>
                    <a:pt x="3630" y="462"/>
                  </a:lnTo>
                  <a:lnTo>
                    <a:pt x="3630" y="462"/>
                  </a:lnTo>
                  <a:lnTo>
                    <a:pt x="3630" y="462"/>
                  </a:lnTo>
                  <a:lnTo>
                    <a:pt x="3630" y="462"/>
                  </a:lnTo>
                  <a:lnTo>
                    <a:pt x="3630" y="462"/>
                  </a:lnTo>
                  <a:lnTo>
                    <a:pt x="3636" y="462"/>
                  </a:lnTo>
                  <a:lnTo>
                    <a:pt x="3636" y="456"/>
                  </a:lnTo>
                  <a:lnTo>
                    <a:pt x="3636" y="456"/>
                  </a:lnTo>
                  <a:lnTo>
                    <a:pt x="3636" y="456"/>
                  </a:lnTo>
                  <a:lnTo>
                    <a:pt x="3636" y="456"/>
                  </a:lnTo>
                  <a:lnTo>
                    <a:pt x="3636" y="456"/>
                  </a:lnTo>
                  <a:lnTo>
                    <a:pt x="3642" y="450"/>
                  </a:lnTo>
                  <a:lnTo>
                    <a:pt x="3642" y="450"/>
                  </a:lnTo>
                  <a:lnTo>
                    <a:pt x="3642" y="450"/>
                  </a:lnTo>
                  <a:lnTo>
                    <a:pt x="3642" y="450"/>
                  </a:lnTo>
                  <a:lnTo>
                    <a:pt x="3642" y="450"/>
                  </a:lnTo>
                  <a:lnTo>
                    <a:pt x="3642" y="444"/>
                  </a:lnTo>
                  <a:lnTo>
                    <a:pt x="3648" y="444"/>
                  </a:lnTo>
                  <a:lnTo>
                    <a:pt x="3648" y="444"/>
                  </a:lnTo>
                  <a:lnTo>
                    <a:pt x="3648" y="444"/>
                  </a:lnTo>
                  <a:lnTo>
                    <a:pt x="3648" y="444"/>
                  </a:lnTo>
                  <a:lnTo>
                    <a:pt x="3648" y="438"/>
                  </a:lnTo>
                  <a:lnTo>
                    <a:pt x="3648" y="438"/>
                  </a:lnTo>
                  <a:lnTo>
                    <a:pt x="3648" y="438"/>
                  </a:lnTo>
                  <a:lnTo>
                    <a:pt x="3654" y="438"/>
                  </a:lnTo>
                  <a:lnTo>
                    <a:pt x="3654" y="438"/>
                  </a:lnTo>
                  <a:lnTo>
                    <a:pt x="3654" y="432"/>
                  </a:lnTo>
                  <a:lnTo>
                    <a:pt x="3654" y="432"/>
                  </a:lnTo>
                  <a:lnTo>
                    <a:pt x="3654" y="432"/>
                  </a:lnTo>
                  <a:lnTo>
                    <a:pt x="3654" y="432"/>
                  </a:lnTo>
                  <a:lnTo>
                    <a:pt x="3660" y="432"/>
                  </a:lnTo>
                  <a:lnTo>
                    <a:pt x="3660" y="426"/>
                  </a:lnTo>
                  <a:lnTo>
                    <a:pt x="3660" y="426"/>
                  </a:lnTo>
                  <a:lnTo>
                    <a:pt x="3660" y="426"/>
                  </a:lnTo>
                  <a:lnTo>
                    <a:pt x="3660" y="426"/>
                  </a:lnTo>
                  <a:lnTo>
                    <a:pt x="3660" y="420"/>
                  </a:lnTo>
                  <a:lnTo>
                    <a:pt x="3660" y="420"/>
                  </a:lnTo>
                  <a:lnTo>
                    <a:pt x="3666" y="420"/>
                  </a:lnTo>
                  <a:lnTo>
                    <a:pt x="3666" y="420"/>
                  </a:lnTo>
                  <a:lnTo>
                    <a:pt x="3666" y="420"/>
                  </a:lnTo>
                  <a:lnTo>
                    <a:pt x="3666" y="414"/>
                  </a:lnTo>
                  <a:lnTo>
                    <a:pt x="3666" y="414"/>
                  </a:lnTo>
                  <a:lnTo>
                    <a:pt x="3666" y="414"/>
                  </a:lnTo>
                  <a:lnTo>
                    <a:pt x="3672" y="414"/>
                  </a:lnTo>
                  <a:lnTo>
                    <a:pt x="3672" y="408"/>
                  </a:lnTo>
                  <a:lnTo>
                    <a:pt x="3672" y="408"/>
                  </a:lnTo>
                  <a:lnTo>
                    <a:pt x="3672" y="408"/>
                  </a:lnTo>
                  <a:lnTo>
                    <a:pt x="3672" y="408"/>
                  </a:lnTo>
                  <a:lnTo>
                    <a:pt x="3672" y="402"/>
                  </a:lnTo>
                  <a:lnTo>
                    <a:pt x="3672" y="402"/>
                  </a:lnTo>
                  <a:lnTo>
                    <a:pt x="3678" y="402"/>
                  </a:lnTo>
                  <a:lnTo>
                    <a:pt x="3678" y="402"/>
                  </a:lnTo>
                  <a:lnTo>
                    <a:pt x="3678" y="396"/>
                  </a:lnTo>
                  <a:lnTo>
                    <a:pt x="3678" y="396"/>
                  </a:lnTo>
                  <a:lnTo>
                    <a:pt x="3678" y="396"/>
                  </a:lnTo>
                  <a:lnTo>
                    <a:pt x="3678" y="396"/>
                  </a:lnTo>
                  <a:lnTo>
                    <a:pt x="3684" y="390"/>
                  </a:lnTo>
                  <a:lnTo>
                    <a:pt x="3684" y="390"/>
                  </a:lnTo>
                  <a:lnTo>
                    <a:pt x="3684" y="390"/>
                  </a:lnTo>
                  <a:lnTo>
                    <a:pt x="3684" y="390"/>
                  </a:lnTo>
                  <a:lnTo>
                    <a:pt x="3684" y="384"/>
                  </a:lnTo>
                  <a:lnTo>
                    <a:pt x="3684" y="384"/>
                  </a:lnTo>
                  <a:lnTo>
                    <a:pt x="3684" y="384"/>
                  </a:lnTo>
                  <a:lnTo>
                    <a:pt x="3690" y="384"/>
                  </a:lnTo>
                  <a:lnTo>
                    <a:pt x="3690" y="378"/>
                  </a:lnTo>
                  <a:lnTo>
                    <a:pt x="3690" y="378"/>
                  </a:lnTo>
                  <a:lnTo>
                    <a:pt x="3690" y="378"/>
                  </a:lnTo>
                  <a:lnTo>
                    <a:pt x="3690" y="378"/>
                  </a:lnTo>
                  <a:lnTo>
                    <a:pt x="3690" y="372"/>
                  </a:lnTo>
                  <a:lnTo>
                    <a:pt x="3696" y="372"/>
                  </a:lnTo>
                  <a:lnTo>
                    <a:pt x="3696" y="372"/>
                  </a:lnTo>
                  <a:lnTo>
                    <a:pt x="3696" y="372"/>
                  </a:lnTo>
                  <a:lnTo>
                    <a:pt x="3696" y="372"/>
                  </a:lnTo>
                  <a:lnTo>
                    <a:pt x="3696" y="366"/>
                  </a:lnTo>
                  <a:lnTo>
                    <a:pt x="3696" y="366"/>
                  </a:lnTo>
                  <a:lnTo>
                    <a:pt x="3696" y="366"/>
                  </a:lnTo>
                  <a:lnTo>
                    <a:pt x="3702" y="366"/>
                  </a:lnTo>
                  <a:lnTo>
                    <a:pt x="3702" y="360"/>
                  </a:lnTo>
                  <a:lnTo>
                    <a:pt x="3702" y="360"/>
                  </a:lnTo>
                  <a:lnTo>
                    <a:pt x="3702" y="360"/>
                  </a:lnTo>
                  <a:lnTo>
                    <a:pt x="3702" y="360"/>
                  </a:lnTo>
                  <a:lnTo>
                    <a:pt x="3702" y="354"/>
                  </a:lnTo>
                  <a:lnTo>
                    <a:pt x="3708" y="354"/>
                  </a:lnTo>
                  <a:lnTo>
                    <a:pt x="3708" y="354"/>
                  </a:lnTo>
                  <a:lnTo>
                    <a:pt x="3708" y="348"/>
                  </a:lnTo>
                  <a:lnTo>
                    <a:pt x="3708" y="348"/>
                  </a:lnTo>
                  <a:lnTo>
                    <a:pt x="3708" y="348"/>
                  </a:lnTo>
                  <a:lnTo>
                    <a:pt x="3714" y="348"/>
                  </a:lnTo>
                  <a:lnTo>
                    <a:pt x="3714" y="348"/>
                  </a:lnTo>
                  <a:lnTo>
                    <a:pt x="3714" y="342"/>
                  </a:lnTo>
                  <a:lnTo>
                    <a:pt x="3714" y="342"/>
                  </a:lnTo>
                  <a:lnTo>
                    <a:pt x="3714" y="342"/>
                  </a:lnTo>
                  <a:lnTo>
                    <a:pt x="3714" y="342"/>
                  </a:lnTo>
                  <a:lnTo>
                    <a:pt x="3714" y="342"/>
                  </a:lnTo>
                  <a:lnTo>
                    <a:pt x="3720" y="336"/>
                  </a:lnTo>
                  <a:lnTo>
                    <a:pt x="3720" y="336"/>
                  </a:lnTo>
                  <a:lnTo>
                    <a:pt x="3720" y="336"/>
                  </a:lnTo>
                  <a:lnTo>
                    <a:pt x="3720" y="336"/>
                  </a:lnTo>
                  <a:lnTo>
                    <a:pt x="3720" y="336"/>
                  </a:lnTo>
                  <a:lnTo>
                    <a:pt x="3720" y="330"/>
                  </a:lnTo>
                  <a:lnTo>
                    <a:pt x="3726" y="330"/>
                  </a:lnTo>
                  <a:lnTo>
                    <a:pt x="3726" y="330"/>
                  </a:lnTo>
                  <a:lnTo>
                    <a:pt x="3726" y="330"/>
                  </a:lnTo>
                  <a:lnTo>
                    <a:pt x="3726" y="330"/>
                  </a:lnTo>
                  <a:lnTo>
                    <a:pt x="3726" y="324"/>
                  </a:lnTo>
                  <a:lnTo>
                    <a:pt x="3726" y="324"/>
                  </a:lnTo>
                  <a:lnTo>
                    <a:pt x="3726" y="324"/>
                  </a:lnTo>
                  <a:lnTo>
                    <a:pt x="3732" y="324"/>
                  </a:lnTo>
                  <a:lnTo>
                    <a:pt x="3732" y="324"/>
                  </a:lnTo>
                  <a:lnTo>
                    <a:pt x="3732" y="318"/>
                  </a:lnTo>
                  <a:lnTo>
                    <a:pt x="3732" y="318"/>
                  </a:lnTo>
                  <a:lnTo>
                    <a:pt x="3732" y="318"/>
                  </a:lnTo>
                  <a:lnTo>
                    <a:pt x="3732" y="318"/>
                  </a:lnTo>
                  <a:lnTo>
                    <a:pt x="3738" y="312"/>
                  </a:lnTo>
                  <a:lnTo>
                    <a:pt x="3738" y="312"/>
                  </a:lnTo>
                  <a:lnTo>
                    <a:pt x="3738" y="312"/>
                  </a:lnTo>
                  <a:lnTo>
                    <a:pt x="3738" y="312"/>
                  </a:lnTo>
                  <a:lnTo>
                    <a:pt x="3738" y="312"/>
                  </a:lnTo>
                  <a:lnTo>
                    <a:pt x="3738" y="306"/>
                  </a:lnTo>
                  <a:lnTo>
                    <a:pt x="3744" y="306"/>
                  </a:lnTo>
                  <a:lnTo>
                    <a:pt x="3744" y="306"/>
                  </a:lnTo>
                  <a:lnTo>
                    <a:pt x="3744" y="306"/>
                  </a:lnTo>
                  <a:lnTo>
                    <a:pt x="3744" y="300"/>
                  </a:lnTo>
                  <a:lnTo>
                    <a:pt x="3744" y="300"/>
                  </a:lnTo>
                  <a:lnTo>
                    <a:pt x="3744" y="300"/>
                  </a:lnTo>
                  <a:lnTo>
                    <a:pt x="3744" y="300"/>
                  </a:lnTo>
                  <a:lnTo>
                    <a:pt x="3750" y="300"/>
                  </a:lnTo>
                  <a:lnTo>
                    <a:pt x="3750" y="294"/>
                  </a:lnTo>
                  <a:lnTo>
                    <a:pt x="3750" y="294"/>
                  </a:lnTo>
                  <a:lnTo>
                    <a:pt x="3750" y="294"/>
                  </a:lnTo>
                  <a:lnTo>
                    <a:pt x="3750" y="294"/>
                  </a:lnTo>
                  <a:lnTo>
                    <a:pt x="3750" y="288"/>
                  </a:lnTo>
                  <a:lnTo>
                    <a:pt x="3756" y="288"/>
                  </a:lnTo>
                  <a:lnTo>
                    <a:pt x="3756" y="288"/>
                  </a:lnTo>
                  <a:lnTo>
                    <a:pt x="3756" y="288"/>
                  </a:lnTo>
                  <a:lnTo>
                    <a:pt x="3756" y="288"/>
                  </a:lnTo>
                  <a:lnTo>
                    <a:pt x="3756" y="282"/>
                  </a:lnTo>
                  <a:lnTo>
                    <a:pt x="3756" y="282"/>
                  </a:lnTo>
                  <a:lnTo>
                    <a:pt x="3756" y="282"/>
                  </a:lnTo>
                  <a:lnTo>
                    <a:pt x="3762" y="282"/>
                  </a:lnTo>
                  <a:lnTo>
                    <a:pt x="3762" y="276"/>
                  </a:lnTo>
                  <a:lnTo>
                    <a:pt x="3762" y="276"/>
                  </a:lnTo>
                  <a:lnTo>
                    <a:pt x="3762" y="276"/>
                  </a:lnTo>
                  <a:lnTo>
                    <a:pt x="3762" y="276"/>
                  </a:lnTo>
                  <a:lnTo>
                    <a:pt x="3762" y="270"/>
                  </a:lnTo>
                  <a:lnTo>
                    <a:pt x="3768" y="270"/>
                  </a:lnTo>
                  <a:lnTo>
                    <a:pt x="3768" y="270"/>
                  </a:lnTo>
                  <a:lnTo>
                    <a:pt x="3768" y="270"/>
                  </a:lnTo>
                  <a:lnTo>
                    <a:pt x="3768" y="264"/>
                  </a:lnTo>
                  <a:lnTo>
                    <a:pt x="3768" y="264"/>
                  </a:lnTo>
                  <a:lnTo>
                    <a:pt x="3768" y="264"/>
                  </a:lnTo>
                  <a:lnTo>
                    <a:pt x="3774" y="264"/>
                  </a:lnTo>
                  <a:lnTo>
                    <a:pt x="3774" y="258"/>
                  </a:lnTo>
                  <a:lnTo>
                    <a:pt x="3774" y="258"/>
                  </a:lnTo>
                  <a:lnTo>
                    <a:pt x="3774" y="258"/>
                  </a:lnTo>
                  <a:lnTo>
                    <a:pt x="3774" y="258"/>
                  </a:lnTo>
                  <a:lnTo>
                    <a:pt x="3774" y="252"/>
                  </a:lnTo>
                  <a:lnTo>
                    <a:pt x="3774" y="252"/>
                  </a:lnTo>
                  <a:lnTo>
                    <a:pt x="3780" y="252"/>
                  </a:lnTo>
                  <a:lnTo>
                    <a:pt x="3780" y="252"/>
                  </a:lnTo>
                  <a:lnTo>
                    <a:pt x="3780" y="246"/>
                  </a:lnTo>
                  <a:lnTo>
                    <a:pt x="3780" y="246"/>
                  </a:lnTo>
                  <a:lnTo>
                    <a:pt x="3780" y="246"/>
                  </a:lnTo>
                  <a:lnTo>
                    <a:pt x="3780" y="246"/>
                  </a:lnTo>
                  <a:lnTo>
                    <a:pt x="3786" y="240"/>
                  </a:lnTo>
                  <a:lnTo>
                    <a:pt x="3786" y="240"/>
                  </a:lnTo>
                  <a:lnTo>
                    <a:pt x="3786" y="240"/>
                  </a:lnTo>
                  <a:lnTo>
                    <a:pt x="3786" y="240"/>
                  </a:lnTo>
                  <a:lnTo>
                    <a:pt x="3786" y="234"/>
                  </a:lnTo>
                  <a:lnTo>
                    <a:pt x="3786" y="234"/>
                  </a:lnTo>
                  <a:lnTo>
                    <a:pt x="3786" y="234"/>
                  </a:lnTo>
                  <a:lnTo>
                    <a:pt x="3792" y="228"/>
                  </a:lnTo>
                  <a:lnTo>
                    <a:pt x="3792" y="228"/>
                  </a:lnTo>
                  <a:lnTo>
                    <a:pt x="3792" y="228"/>
                  </a:lnTo>
                  <a:lnTo>
                    <a:pt x="3792" y="228"/>
                  </a:lnTo>
                  <a:lnTo>
                    <a:pt x="3792" y="222"/>
                  </a:lnTo>
                  <a:lnTo>
                    <a:pt x="3792" y="222"/>
                  </a:lnTo>
                  <a:lnTo>
                    <a:pt x="3798" y="222"/>
                  </a:lnTo>
                  <a:lnTo>
                    <a:pt x="3798" y="222"/>
                  </a:lnTo>
                  <a:lnTo>
                    <a:pt x="3798" y="216"/>
                  </a:lnTo>
                  <a:lnTo>
                    <a:pt x="3798" y="216"/>
                  </a:lnTo>
                  <a:lnTo>
                    <a:pt x="3798" y="216"/>
                  </a:lnTo>
                  <a:lnTo>
                    <a:pt x="3798" y="210"/>
                  </a:lnTo>
                  <a:lnTo>
                    <a:pt x="3804" y="210"/>
                  </a:lnTo>
                  <a:lnTo>
                    <a:pt x="3804" y="210"/>
                  </a:lnTo>
                  <a:lnTo>
                    <a:pt x="3804" y="210"/>
                  </a:lnTo>
                  <a:lnTo>
                    <a:pt x="3804" y="204"/>
                  </a:lnTo>
                  <a:lnTo>
                    <a:pt x="3804" y="204"/>
                  </a:lnTo>
                  <a:lnTo>
                    <a:pt x="3804" y="204"/>
                  </a:lnTo>
                  <a:lnTo>
                    <a:pt x="3804" y="204"/>
                  </a:lnTo>
                  <a:lnTo>
                    <a:pt x="3810" y="198"/>
                  </a:lnTo>
                  <a:lnTo>
                    <a:pt x="3810" y="198"/>
                  </a:lnTo>
                  <a:lnTo>
                    <a:pt x="3810" y="198"/>
                  </a:lnTo>
                  <a:lnTo>
                    <a:pt x="3810" y="192"/>
                  </a:lnTo>
                  <a:lnTo>
                    <a:pt x="3810" y="192"/>
                  </a:lnTo>
                  <a:lnTo>
                    <a:pt x="3810" y="192"/>
                  </a:lnTo>
                  <a:lnTo>
                    <a:pt x="3810" y="192"/>
                  </a:lnTo>
                  <a:lnTo>
                    <a:pt x="3816" y="186"/>
                  </a:lnTo>
                  <a:lnTo>
                    <a:pt x="3816" y="186"/>
                  </a:lnTo>
                  <a:lnTo>
                    <a:pt x="3816" y="186"/>
                  </a:lnTo>
                  <a:lnTo>
                    <a:pt x="3816" y="186"/>
                  </a:lnTo>
                  <a:lnTo>
                    <a:pt x="3816" y="192"/>
                  </a:lnTo>
                  <a:lnTo>
                    <a:pt x="3822" y="192"/>
                  </a:lnTo>
                  <a:lnTo>
                    <a:pt x="3822" y="198"/>
                  </a:lnTo>
                  <a:lnTo>
                    <a:pt x="3822" y="198"/>
                  </a:lnTo>
                  <a:lnTo>
                    <a:pt x="3822" y="204"/>
                  </a:lnTo>
                  <a:lnTo>
                    <a:pt x="3822" y="204"/>
                  </a:lnTo>
                  <a:lnTo>
                    <a:pt x="3822" y="210"/>
                  </a:lnTo>
                  <a:lnTo>
                    <a:pt x="3822" y="210"/>
                  </a:lnTo>
                  <a:lnTo>
                    <a:pt x="3828" y="210"/>
                  </a:lnTo>
                  <a:lnTo>
                    <a:pt x="3828" y="216"/>
                  </a:lnTo>
                  <a:lnTo>
                    <a:pt x="3828" y="216"/>
                  </a:lnTo>
                  <a:lnTo>
                    <a:pt x="3828" y="222"/>
                  </a:lnTo>
                  <a:lnTo>
                    <a:pt x="3828" y="222"/>
                  </a:lnTo>
                  <a:lnTo>
                    <a:pt x="3828" y="228"/>
                  </a:lnTo>
                  <a:lnTo>
                    <a:pt x="3828" y="228"/>
                  </a:lnTo>
                  <a:lnTo>
                    <a:pt x="3834" y="234"/>
                  </a:lnTo>
                  <a:lnTo>
                    <a:pt x="3834" y="234"/>
                  </a:lnTo>
                  <a:lnTo>
                    <a:pt x="3834" y="234"/>
                  </a:lnTo>
                  <a:lnTo>
                    <a:pt x="3834" y="240"/>
                  </a:lnTo>
                  <a:lnTo>
                    <a:pt x="3834" y="240"/>
                  </a:lnTo>
                  <a:lnTo>
                    <a:pt x="3834" y="246"/>
                  </a:lnTo>
                  <a:lnTo>
                    <a:pt x="3840" y="246"/>
                  </a:lnTo>
                  <a:lnTo>
                    <a:pt x="3840" y="246"/>
                  </a:lnTo>
                  <a:lnTo>
                    <a:pt x="3840" y="252"/>
                  </a:lnTo>
                  <a:lnTo>
                    <a:pt x="3840" y="252"/>
                  </a:lnTo>
                  <a:lnTo>
                    <a:pt x="3840" y="258"/>
                  </a:lnTo>
                  <a:lnTo>
                    <a:pt x="3840" y="258"/>
                  </a:lnTo>
                  <a:lnTo>
                    <a:pt x="3840" y="264"/>
                  </a:lnTo>
                  <a:lnTo>
                    <a:pt x="3846" y="264"/>
                  </a:lnTo>
                  <a:lnTo>
                    <a:pt x="3846" y="264"/>
                  </a:lnTo>
                  <a:lnTo>
                    <a:pt x="3846" y="270"/>
                  </a:lnTo>
                  <a:lnTo>
                    <a:pt x="3846" y="270"/>
                  </a:lnTo>
                  <a:lnTo>
                    <a:pt x="3846" y="276"/>
                  </a:lnTo>
                  <a:lnTo>
                    <a:pt x="3846" y="276"/>
                  </a:lnTo>
                  <a:lnTo>
                    <a:pt x="3852" y="276"/>
                  </a:lnTo>
                  <a:lnTo>
                    <a:pt x="3852" y="282"/>
                  </a:lnTo>
                  <a:lnTo>
                    <a:pt x="3852" y="288"/>
                  </a:lnTo>
                  <a:lnTo>
                    <a:pt x="3852" y="288"/>
                  </a:lnTo>
                  <a:lnTo>
                    <a:pt x="3852" y="288"/>
                  </a:lnTo>
                  <a:lnTo>
                    <a:pt x="3852" y="294"/>
                  </a:lnTo>
                  <a:lnTo>
                    <a:pt x="3858" y="294"/>
                  </a:lnTo>
                  <a:lnTo>
                    <a:pt x="3858" y="294"/>
                  </a:lnTo>
                  <a:lnTo>
                    <a:pt x="3858" y="300"/>
                  </a:lnTo>
                  <a:lnTo>
                    <a:pt x="3858" y="300"/>
                  </a:lnTo>
                  <a:lnTo>
                    <a:pt x="3858" y="306"/>
                  </a:lnTo>
                  <a:lnTo>
                    <a:pt x="3858" y="306"/>
                  </a:lnTo>
                  <a:lnTo>
                    <a:pt x="3864" y="306"/>
                  </a:lnTo>
                  <a:lnTo>
                    <a:pt x="3864" y="312"/>
                  </a:lnTo>
                  <a:lnTo>
                    <a:pt x="3864" y="312"/>
                  </a:lnTo>
                  <a:lnTo>
                    <a:pt x="3864" y="312"/>
                  </a:lnTo>
                  <a:lnTo>
                    <a:pt x="3864" y="318"/>
                  </a:lnTo>
                  <a:lnTo>
                    <a:pt x="3864" y="318"/>
                  </a:lnTo>
                  <a:lnTo>
                    <a:pt x="3864" y="318"/>
                  </a:lnTo>
                  <a:lnTo>
                    <a:pt x="3870" y="324"/>
                  </a:lnTo>
                  <a:lnTo>
                    <a:pt x="3870" y="324"/>
                  </a:lnTo>
                  <a:lnTo>
                    <a:pt x="3870" y="330"/>
                  </a:lnTo>
                  <a:lnTo>
                    <a:pt x="3870" y="330"/>
                  </a:lnTo>
                  <a:lnTo>
                    <a:pt x="3870" y="330"/>
                  </a:lnTo>
                  <a:lnTo>
                    <a:pt x="3870" y="336"/>
                  </a:lnTo>
                  <a:lnTo>
                    <a:pt x="3876" y="336"/>
                  </a:lnTo>
                  <a:lnTo>
                    <a:pt x="3876" y="336"/>
                  </a:lnTo>
                  <a:lnTo>
                    <a:pt x="3876" y="342"/>
                  </a:lnTo>
                  <a:lnTo>
                    <a:pt x="3876" y="342"/>
                  </a:lnTo>
                  <a:lnTo>
                    <a:pt x="3876" y="342"/>
                  </a:lnTo>
                  <a:lnTo>
                    <a:pt x="3876" y="348"/>
                  </a:lnTo>
                  <a:lnTo>
                    <a:pt x="3876" y="348"/>
                  </a:lnTo>
                  <a:lnTo>
                    <a:pt x="3882" y="348"/>
                  </a:lnTo>
                  <a:lnTo>
                    <a:pt x="3882" y="354"/>
                  </a:lnTo>
                  <a:lnTo>
                    <a:pt x="3882" y="354"/>
                  </a:lnTo>
                  <a:lnTo>
                    <a:pt x="3882" y="354"/>
                  </a:lnTo>
                  <a:lnTo>
                    <a:pt x="3882" y="360"/>
                  </a:lnTo>
                  <a:lnTo>
                    <a:pt x="3882" y="360"/>
                  </a:lnTo>
                  <a:lnTo>
                    <a:pt x="3888" y="360"/>
                  </a:lnTo>
                  <a:lnTo>
                    <a:pt x="3888" y="360"/>
                  </a:lnTo>
                  <a:lnTo>
                    <a:pt x="3888" y="360"/>
                  </a:lnTo>
                  <a:lnTo>
                    <a:pt x="3888" y="360"/>
                  </a:lnTo>
                  <a:lnTo>
                    <a:pt x="3888" y="354"/>
                  </a:lnTo>
                  <a:lnTo>
                    <a:pt x="3888" y="354"/>
                  </a:lnTo>
                  <a:lnTo>
                    <a:pt x="3888" y="348"/>
                  </a:lnTo>
                  <a:lnTo>
                    <a:pt x="3894" y="348"/>
                  </a:lnTo>
                  <a:lnTo>
                    <a:pt x="3894" y="336"/>
                  </a:lnTo>
                  <a:lnTo>
                    <a:pt x="3894" y="336"/>
                  </a:lnTo>
                  <a:lnTo>
                    <a:pt x="3894" y="330"/>
                  </a:lnTo>
                  <a:lnTo>
                    <a:pt x="3894" y="330"/>
                  </a:lnTo>
                  <a:lnTo>
                    <a:pt x="3900" y="324"/>
                  </a:lnTo>
                  <a:lnTo>
                    <a:pt x="3900" y="318"/>
                  </a:lnTo>
                  <a:lnTo>
                    <a:pt x="3900" y="318"/>
                  </a:lnTo>
                  <a:lnTo>
                    <a:pt x="3900" y="312"/>
                  </a:lnTo>
                  <a:lnTo>
                    <a:pt x="3900" y="306"/>
                  </a:lnTo>
                  <a:lnTo>
                    <a:pt x="3900" y="306"/>
                  </a:lnTo>
                  <a:lnTo>
                    <a:pt x="3900" y="300"/>
                  </a:lnTo>
                  <a:lnTo>
                    <a:pt x="3906" y="294"/>
                  </a:lnTo>
                  <a:lnTo>
                    <a:pt x="3906" y="294"/>
                  </a:lnTo>
                  <a:lnTo>
                    <a:pt x="3906" y="288"/>
                  </a:lnTo>
                  <a:lnTo>
                    <a:pt x="3906" y="282"/>
                  </a:lnTo>
                  <a:lnTo>
                    <a:pt x="3906" y="282"/>
                  </a:lnTo>
                  <a:lnTo>
                    <a:pt x="3906" y="276"/>
                  </a:lnTo>
                  <a:lnTo>
                    <a:pt x="3912" y="270"/>
                  </a:lnTo>
                  <a:lnTo>
                    <a:pt x="3912" y="264"/>
                  </a:lnTo>
                  <a:lnTo>
                    <a:pt x="3912" y="264"/>
                  </a:lnTo>
                  <a:lnTo>
                    <a:pt x="3912" y="258"/>
                  </a:lnTo>
                  <a:lnTo>
                    <a:pt x="3912" y="252"/>
                  </a:lnTo>
                  <a:lnTo>
                    <a:pt x="3912" y="246"/>
                  </a:lnTo>
                  <a:lnTo>
                    <a:pt x="3912" y="246"/>
                  </a:lnTo>
                  <a:lnTo>
                    <a:pt x="3918" y="240"/>
                  </a:lnTo>
                  <a:lnTo>
                    <a:pt x="3918" y="234"/>
                  </a:lnTo>
                  <a:lnTo>
                    <a:pt x="3918" y="228"/>
                  </a:lnTo>
                  <a:lnTo>
                    <a:pt x="3918" y="228"/>
                  </a:lnTo>
                  <a:lnTo>
                    <a:pt x="3918" y="222"/>
                  </a:lnTo>
                  <a:lnTo>
                    <a:pt x="3918" y="216"/>
                  </a:lnTo>
                  <a:lnTo>
                    <a:pt x="3924" y="210"/>
                  </a:lnTo>
                  <a:lnTo>
                    <a:pt x="3924" y="210"/>
                  </a:lnTo>
                  <a:lnTo>
                    <a:pt x="3924" y="204"/>
                  </a:lnTo>
                  <a:lnTo>
                    <a:pt x="3924" y="198"/>
                  </a:lnTo>
                  <a:lnTo>
                    <a:pt x="3924" y="192"/>
                  </a:lnTo>
                  <a:lnTo>
                    <a:pt x="3924" y="186"/>
                  </a:lnTo>
                  <a:lnTo>
                    <a:pt x="3924" y="186"/>
                  </a:lnTo>
                  <a:lnTo>
                    <a:pt x="3930" y="180"/>
                  </a:lnTo>
                  <a:lnTo>
                    <a:pt x="3930" y="174"/>
                  </a:lnTo>
                  <a:lnTo>
                    <a:pt x="3930" y="168"/>
                  </a:lnTo>
                  <a:lnTo>
                    <a:pt x="3930" y="162"/>
                  </a:lnTo>
                  <a:lnTo>
                    <a:pt x="3930" y="156"/>
                  </a:lnTo>
                  <a:lnTo>
                    <a:pt x="3930" y="156"/>
                  </a:lnTo>
                  <a:lnTo>
                    <a:pt x="3936" y="150"/>
                  </a:lnTo>
                  <a:lnTo>
                    <a:pt x="3936" y="144"/>
                  </a:lnTo>
                  <a:lnTo>
                    <a:pt x="3936" y="138"/>
                  </a:lnTo>
                  <a:lnTo>
                    <a:pt x="3936" y="132"/>
                  </a:lnTo>
                  <a:lnTo>
                    <a:pt x="3936" y="126"/>
                  </a:lnTo>
                  <a:lnTo>
                    <a:pt x="3936" y="120"/>
                  </a:lnTo>
                  <a:lnTo>
                    <a:pt x="3936" y="114"/>
                  </a:lnTo>
                  <a:lnTo>
                    <a:pt x="3942" y="114"/>
                  </a:lnTo>
                  <a:lnTo>
                    <a:pt x="3942" y="108"/>
                  </a:lnTo>
                  <a:lnTo>
                    <a:pt x="3942" y="102"/>
                  </a:lnTo>
                  <a:lnTo>
                    <a:pt x="3942" y="96"/>
                  </a:lnTo>
                  <a:lnTo>
                    <a:pt x="3942" y="90"/>
                  </a:lnTo>
                  <a:lnTo>
                    <a:pt x="3948" y="78"/>
                  </a:lnTo>
                  <a:lnTo>
                    <a:pt x="3948" y="78"/>
                  </a:lnTo>
                  <a:lnTo>
                    <a:pt x="3948" y="72"/>
                  </a:lnTo>
                  <a:lnTo>
                    <a:pt x="3948" y="66"/>
                  </a:lnTo>
                  <a:lnTo>
                    <a:pt x="3948" y="60"/>
                  </a:lnTo>
                  <a:lnTo>
                    <a:pt x="3948" y="54"/>
                  </a:lnTo>
                  <a:lnTo>
                    <a:pt x="3948" y="42"/>
                  </a:lnTo>
                  <a:lnTo>
                    <a:pt x="3954" y="36"/>
                  </a:lnTo>
                  <a:lnTo>
                    <a:pt x="3954" y="30"/>
                  </a:lnTo>
                  <a:lnTo>
                    <a:pt x="3954" y="24"/>
                  </a:lnTo>
                  <a:lnTo>
                    <a:pt x="3954" y="18"/>
                  </a:lnTo>
                  <a:lnTo>
                    <a:pt x="3954" y="18"/>
                  </a:lnTo>
                  <a:lnTo>
                    <a:pt x="3954" y="12"/>
                  </a:lnTo>
                  <a:lnTo>
                    <a:pt x="3960" y="6"/>
                  </a:lnTo>
                  <a:lnTo>
                    <a:pt x="3960" y="0"/>
                  </a:lnTo>
                  <a:lnTo>
                    <a:pt x="3960" y="0"/>
                  </a:lnTo>
                  <a:lnTo>
                    <a:pt x="3960" y="6"/>
                  </a:lnTo>
                  <a:lnTo>
                    <a:pt x="3960" y="6"/>
                  </a:lnTo>
                  <a:lnTo>
                    <a:pt x="3960" y="6"/>
                  </a:lnTo>
                  <a:lnTo>
                    <a:pt x="3960" y="6"/>
                  </a:lnTo>
                  <a:lnTo>
                    <a:pt x="3966" y="12"/>
                  </a:lnTo>
                  <a:lnTo>
                    <a:pt x="3966" y="12"/>
                  </a:lnTo>
                  <a:lnTo>
                    <a:pt x="3966" y="12"/>
                  </a:lnTo>
                  <a:lnTo>
                    <a:pt x="3966" y="12"/>
                  </a:lnTo>
                  <a:lnTo>
                    <a:pt x="3966" y="18"/>
                  </a:lnTo>
                  <a:lnTo>
                    <a:pt x="3966" y="18"/>
                  </a:lnTo>
                  <a:lnTo>
                    <a:pt x="3972" y="18"/>
                  </a:lnTo>
                  <a:lnTo>
                    <a:pt x="3972" y="18"/>
                  </a:lnTo>
                  <a:lnTo>
                    <a:pt x="3972" y="18"/>
                  </a:lnTo>
                  <a:lnTo>
                    <a:pt x="3972" y="24"/>
                  </a:lnTo>
                  <a:lnTo>
                    <a:pt x="3972" y="24"/>
                  </a:lnTo>
                  <a:lnTo>
                    <a:pt x="3972" y="24"/>
                  </a:lnTo>
                  <a:lnTo>
                    <a:pt x="3972" y="24"/>
                  </a:lnTo>
                  <a:lnTo>
                    <a:pt x="3978" y="30"/>
                  </a:lnTo>
                  <a:lnTo>
                    <a:pt x="3978" y="30"/>
                  </a:lnTo>
                  <a:lnTo>
                    <a:pt x="3978" y="30"/>
                  </a:lnTo>
                  <a:lnTo>
                    <a:pt x="3978" y="30"/>
                  </a:lnTo>
                  <a:lnTo>
                    <a:pt x="3978" y="36"/>
                  </a:lnTo>
                  <a:lnTo>
                    <a:pt x="3978" y="36"/>
                  </a:lnTo>
                  <a:lnTo>
                    <a:pt x="3984" y="36"/>
                  </a:lnTo>
                  <a:lnTo>
                    <a:pt x="3984" y="36"/>
                  </a:lnTo>
                  <a:lnTo>
                    <a:pt x="3984" y="42"/>
                  </a:lnTo>
                  <a:lnTo>
                    <a:pt x="3984" y="42"/>
                  </a:lnTo>
                  <a:lnTo>
                    <a:pt x="3984" y="42"/>
                  </a:lnTo>
                  <a:lnTo>
                    <a:pt x="3984" y="42"/>
                  </a:lnTo>
                  <a:lnTo>
                    <a:pt x="3990" y="48"/>
                  </a:lnTo>
                  <a:lnTo>
                    <a:pt x="3990" y="48"/>
                  </a:lnTo>
                  <a:lnTo>
                    <a:pt x="3990" y="48"/>
                  </a:lnTo>
                  <a:lnTo>
                    <a:pt x="3990" y="48"/>
                  </a:lnTo>
                  <a:lnTo>
                    <a:pt x="3990" y="54"/>
                  </a:lnTo>
                  <a:lnTo>
                    <a:pt x="3990" y="54"/>
                  </a:lnTo>
                  <a:lnTo>
                    <a:pt x="3990" y="54"/>
                  </a:lnTo>
                  <a:lnTo>
                    <a:pt x="3996" y="54"/>
                  </a:lnTo>
                  <a:lnTo>
                    <a:pt x="3996" y="54"/>
                  </a:lnTo>
                  <a:lnTo>
                    <a:pt x="3996" y="60"/>
                  </a:lnTo>
                  <a:lnTo>
                    <a:pt x="3996" y="60"/>
                  </a:lnTo>
                  <a:lnTo>
                    <a:pt x="3996" y="60"/>
                  </a:lnTo>
                  <a:lnTo>
                    <a:pt x="3996" y="60"/>
                  </a:lnTo>
                  <a:lnTo>
                    <a:pt x="4002" y="66"/>
                  </a:lnTo>
                  <a:lnTo>
                    <a:pt x="4002" y="66"/>
                  </a:lnTo>
                  <a:lnTo>
                    <a:pt x="4002" y="66"/>
                  </a:lnTo>
                  <a:lnTo>
                    <a:pt x="4002" y="66"/>
                  </a:lnTo>
                  <a:lnTo>
                    <a:pt x="4002" y="72"/>
                  </a:lnTo>
                  <a:lnTo>
                    <a:pt x="4002" y="72"/>
                  </a:lnTo>
                  <a:lnTo>
                    <a:pt x="4002" y="72"/>
                  </a:lnTo>
                  <a:lnTo>
                    <a:pt x="4008" y="72"/>
                  </a:lnTo>
                  <a:lnTo>
                    <a:pt x="4008" y="72"/>
                  </a:lnTo>
                  <a:lnTo>
                    <a:pt x="4008" y="78"/>
                  </a:lnTo>
                  <a:lnTo>
                    <a:pt x="4008" y="78"/>
                  </a:lnTo>
                  <a:lnTo>
                    <a:pt x="4008" y="78"/>
                  </a:lnTo>
                  <a:lnTo>
                    <a:pt x="4008" y="78"/>
                  </a:lnTo>
                  <a:lnTo>
                    <a:pt x="4014" y="84"/>
                  </a:lnTo>
                  <a:lnTo>
                    <a:pt x="4014" y="84"/>
                  </a:lnTo>
                  <a:lnTo>
                    <a:pt x="4014" y="84"/>
                  </a:lnTo>
                  <a:lnTo>
                    <a:pt x="4014" y="84"/>
                  </a:lnTo>
                  <a:lnTo>
                    <a:pt x="4014" y="84"/>
                  </a:lnTo>
                  <a:lnTo>
                    <a:pt x="4014" y="90"/>
                  </a:lnTo>
                  <a:lnTo>
                    <a:pt x="4014" y="90"/>
                  </a:lnTo>
                  <a:lnTo>
                    <a:pt x="4020" y="90"/>
                  </a:lnTo>
                  <a:lnTo>
                    <a:pt x="4020" y="96"/>
                  </a:lnTo>
                  <a:lnTo>
                    <a:pt x="4020" y="96"/>
                  </a:lnTo>
                  <a:lnTo>
                    <a:pt x="4020" y="96"/>
                  </a:lnTo>
                  <a:lnTo>
                    <a:pt x="4020" y="96"/>
                  </a:lnTo>
                  <a:lnTo>
                    <a:pt x="4026" y="96"/>
                  </a:lnTo>
                  <a:lnTo>
                    <a:pt x="4026" y="102"/>
                  </a:lnTo>
                  <a:lnTo>
                    <a:pt x="4026" y="102"/>
                  </a:lnTo>
                  <a:lnTo>
                    <a:pt x="4026" y="102"/>
                  </a:lnTo>
                  <a:lnTo>
                    <a:pt x="4026" y="102"/>
                  </a:lnTo>
                  <a:lnTo>
                    <a:pt x="4026" y="108"/>
                  </a:lnTo>
                  <a:lnTo>
                    <a:pt x="4032" y="108"/>
                  </a:lnTo>
                  <a:lnTo>
                    <a:pt x="4032" y="108"/>
                  </a:lnTo>
                  <a:lnTo>
                    <a:pt x="4032" y="108"/>
                  </a:lnTo>
                  <a:lnTo>
                    <a:pt x="4032" y="108"/>
                  </a:lnTo>
                  <a:lnTo>
                    <a:pt x="4032" y="114"/>
                  </a:lnTo>
                  <a:lnTo>
                    <a:pt x="4032" y="114"/>
                  </a:lnTo>
                  <a:lnTo>
                    <a:pt x="4032" y="114"/>
                  </a:lnTo>
                  <a:lnTo>
                    <a:pt x="4038" y="114"/>
                  </a:lnTo>
                  <a:lnTo>
                    <a:pt x="4038" y="114"/>
                  </a:lnTo>
                  <a:lnTo>
                    <a:pt x="4038" y="120"/>
                  </a:lnTo>
                  <a:lnTo>
                    <a:pt x="4038" y="120"/>
                  </a:lnTo>
                  <a:lnTo>
                    <a:pt x="4038" y="120"/>
                  </a:lnTo>
                  <a:lnTo>
                    <a:pt x="4038" y="120"/>
                  </a:lnTo>
                  <a:lnTo>
                    <a:pt x="4044" y="126"/>
                  </a:lnTo>
                  <a:lnTo>
                    <a:pt x="4044" y="126"/>
                  </a:lnTo>
                  <a:lnTo>
                    <a:pt x="4044" y="126"/>
                  </a:lnTo>
                  <a:lnTo>
                    <a:pt x="4044" y="126"/>
                  </a:lnTo>
                  <a:lnTo>
                    <a:pt x="4044" y="126"/>
                  </a:lnTo>
                  <a:lnTo>
                    <a:pt x="4044" y="132"/>
                  </a:lnTo>
                  <a:lnTo>
                    <a:pt x="4044" y="132"/>
                  </a:lnTo>
                  <a:lnTo>
                    <a:pt x="4050" y="132"/>
                  </a:lnTo>
                  <a:lnTo>
                    <a:pt x="4050" y="132"/>
                  </a:lnTo>
                  <a:lnTo>
                    <a:pt x="4050" y="132"/>
                  </a:lnTo>
                  <a:lnTo>
                    <a:pt x="4050" y="138"/>
                  </a:lnTo>
                  <a:lnTo>
                    <a:pt x="4050" y="138"/>
                  </a:lnTo>
                  <a:lnTo>
                    <a:pt x="4050" y="138"/>
                  </a:lnTo>
                  <a:lnTo>
                    <a:pt x="4056" y="138"/>
                  </a:lnTo>
                  <a:lnTo>
                    <a:pt x="4056" y="138"/>
                  </a:lnTo>
                  <a:lnTo>
                    <a:pt x="4056" y="144"/>
                  </a:lnTo>
                  <a:lnTo>
                    <a:pt x="4056" y="144"/>
                  </a:lnTo>
                  <a:lnTo>
                    <a:pt x="4056" y="144"/>
                  </a:lnTo>
                  <a:lnTo>
                    <a:pt x="4056" y="144"/>
                  </a:lnTo>
                  <a:lnTo>
                    <a:pt x="4056" y="144"/>
                  </a:lnTo>
                  <a:lnTo>
                    <a:pt x="4062" y="150"/>
                  </a:lnTo>
                  <a:lnTo>
                    <a:pt x="4062" y="150"/>
                  </a:lnTo>
                  <a:lnTo>
                    <a:pt x="4062" y="150"/>
                  </a:lnTo>
                  <a:lnTo>
                    <a:pt x="4062" y="150"/>
                  </a:lnTo>
                  <a:lnTo>
                    <a:pt x="4062" y="150"/>
                  </a:lnTo>
                  <a:lnTo>
                    <a:pt x="4062" y="156"/>
                  </a:lnTo>
                  <a:lnTo>
                    <a:pt x="4068" y="156"/>
                  </a:lnTo>
                  <a:lnTo>
                    <a:pt x="4068" y="156"/>
                  </a:lnTo>
                  <a:lnTo>
                    <a:pt x="4068" y="156"/>
                  </a:lnTo>
                  <a:lnTo>
                    <a:pt x="4068" y="162"/>
                  </a:lnTo>
                  <a:lnTo>
                    <a:pt x="4068" y="162"/>
                  </a:lnTo>
                  <a:lnTo>
                    <a:pt x="4068" y="162"/>
                  </a:lnTo>
                  <a:lnTo>
                    <a:pt x="4074" y="168"/>
                  </a:lnTo>
                  <a:lnTo>
                    <a:pt x="4074" y="168"/>
                  </a:lnTo>
                  <a:lnTo>
                    <a:pt x="4074" y="168"/>
                  </a:lnTo>
                  <a:lnTo>
                    <a:pt x="4074" y="174"/>
                  </a:lnTo>
                  <a:lnTo>
                    <a:pt x="4074" y="174"/>
                  </a:lnTo>
                  <a:lnTo>
                    <a:pt x="4074" y="174"/>
                  </a:lnTo>
                  <a:lnTo>
                    <a:pt x="4074" y="174"/>
                  </a:lnTo>
                  <a:lnTo>
                    <a:pt x="4080" y="180"/>
                  </a:lnTo>
                  <a:lnTo>
                    <a:pt x="4080" y="180"/>
                  </a:lnTo>
                  <a:lnTo>
                    <a:pt x="4080" y="180"/>
                  </a:lnTo>
                  <a:lnTo>
                    <a:pt x="4080" y="186"/>
                  </a:lnTo>
                  <a:lnTo>
                    <a:pt x="4080" y="186"/>
                  </a:lnTo>
                  <a:lnTo>
                    <a:pt x="4080" y="186"/>
                  </a:lnTo>
                  <a:lnTo>
                    <a:pt x="4086" y="186"/>
                  </a:lnTo>
                  <a:lnTo>
                    <a:pt x="4086" y="192"/>
                  </a:lnTo>
                  <a:lnTo>
                    <a:pt x="4086" y="192"/>
                  </a:lnTo>
                  <a:lnTo>
                    <a:pt x="4086" y="192"/>
                  </a:lnTo>
                  <a:lnTo>
                    <a:pt x="4086" y="198"/>
                  </a:lnTo>
                  <a:lnTo>
                    <a:pt x="4086" y="198"/>
                  </a:lnTo>
                  <a:lnTo>
                    <a:pt x="4086" y="198"/>
                  </a:lnTo>
                  <a:lnTo>
                    <a:pt x="4092" y="204"/>
                  </a:lnTo>
                  <a:lnTo>
                    <a:pt x="4092" y="204"/>
                  </a:lnTo>
                  <a:lnTo>
                    <a:pt x="4092" y="210"/>
                  </a:lnTo>
                  <a:lnTo>
                    <a:pt x="4092" y="210"/>
                  </a:lnTo>
                  <a:lnTo>
                    <a:pt x="4092" y="210"/>
                  </a:lnTo>
                  <a:lnTo>
                    <a:pt x="4092" y="216"/>
                  </a:lnTo>
                  <a:lnTo>
                    <a:pt x="4098" y="216"/>
                  </a:lnTo>
                  <a:lnTo>
                    <a:pt x="4098" y="216"/>
                  </a:lnTo>
                  <a:lnTo>
                    <a:pt x="4098" y="222"/>
                  </a:lnTo>
                  <a:lnTo>
                    <a:pt x="4098" y="222"/>
                  </a:lnTo>
                  <a:lnTo>
                    <a:pt x="4098" y="228"/>
                  </a:lnTo>
                  <a:lnTo>
                    <a:pt x="4098" y="228"/>
                  </a:lnTo>
                  <a:lnTo>
                    <a:pt x="4098" y="228"/>
                  </a:lnTo>
                  <a:lnTo>
                    <a:pt x="4104" y="234"/>
                  </a:lnTo>
                  <a:lnTo>
                    <a:pt x="4104" y="234"/>
                  </a:lnTo>
                  <a:lnTo>
                    <a:pt x="4104" y="234"/>
                  </a:lnTo>
                  <a:lnTo>
                    <a:pt x="4104" y="240"/>
                  </a:lnTo>
                  <a:lnTo>
                    <a:pt x="4104" y="240"/>
                  </a:lnTo>
                  <a:lnTo>
                    <a:pt x="4104" y="246"/>
                  </a:lnTo>
                  <a:lnTo>
                    <a:pt x="4110" y="246"/>
                  </a:lnTo>
                  <a:lnTo>
                    <a:pt x="4110" y="246"/>
                  </a:lnTo>
                  <a:lnTo>
                    <a:pt x="4110" y="252"/>
                  </a:lnTo>
                  <a:lnTo>
                    <a:pt x="4110" y="252"/>
                  </a:lnTo>
                  <a:lnTo>
                    <a:pt x="4110" y="252"/>
                  </a:lnTo>
                  <a:lnTo>
                    <a:pt x="4110" y="258"/>
                  </a:lnTo>
                  <a:lnTo>
                    <a:pt x="4116" y="258"/>
                  </a:lnTo>
                  <a:lnTo>
                    <a:pt x="4116" y="258"/>
                  </a:lnTo>
                  <a:lnTo>
                    <a:pt x="4116" y="264"/>
                  </a:lnTo>
                  <a:lnTo>
                    <a:pt x="4116" y="264"/>
                  </a:lnTo>
                  <a:lnTo>
                    <a:pt x="4116" y="264"/>
                  </a:lnTo>
                  <a:lnTo>
                    <a:pt x="4116" y="270"/>
                  </a:lnTo>
                  <a:lnTo>
                    <a:pt x="4116" y="270"/>
                  </a:lnTo>
                  <a:lnTo>
                    <a:pt x="4122" y="270"/>
                  </a:lnTo>
                  <a:lnTo>
                    <a:pt x="4122" y="276"/>
                  </a:lnTo>
                  <a:lnTo>
                    <a:pt x="4122" y="276"/>
                  </a:lnTo>
                  <a:lnTo>
                    <a:pt x="4122" y="276"/>
                  </a:lnTo>
                  <a:lnTo>
                    <a:pt x="4122" y="282"/>
                  </a:lnTo>
                  <a:lnTo>
                    <a:pt x="4122" y="282"/>
                  </a:lnTo>
                  <a:lnTo>
                    <a:pt x="4128" y="282"/>
                  </a:lnTo>
                  <a:lnTo>
                    <a:pt x="4128" y="288"/>
                  </a:lnTo>
                  <a:lnTo>
                    <a:pt x="4128" y="288"/>
                  </a:lnTo>
                  <a:lnTo>
                    <a:pt x="4128" y="288"/>
                  </a:lnTo>
                  <a:lnTo>
                    <a:pt x="4128" y="294"/>
                  </a:lnTo>
                  <a:lnTo>
                    <a:pt x="4128" y="294"/>
                  </a:lnTo>
                  <a:lnTo>
                    <a:pt x="4128" y="294"/>
                  </a:lnTo>
                  <a:lnTo>
                    <a:pt x="4134" y="300"/>
                  </a:lnTo>
                  <a:lnTo>
                    <a:pt x="4134" y="300"/>
                  </a:lnTo>
                  <a:lnTo>
                    <a:pt x="4134" y="300"/>
                  </a:lnTo>
                  <a:lnTo>
                    <a:pt x="4134" y="306"/>
                  </a:lnTo>
                  <a:lnTo>
                    <a:pt x="4134" y="306"/>
                  </a:lnTo>
                  <a:lnTo>
                    <a:pt x="4134" y="306"/>
                  </a:lnTo>
                  <a:lnTo>
                    <a:pt x="4140" y="312"/>
                  </a:lnTo>
                  <a:lnTo>
                    <a:pt x="4140" y="312"/>
                  </a:lnTo>
                  <a:lnTo>
                    <a:pt x="4140" y="312"/>
                  </a:lnTo>
                  <a:lnTo>
                    <a:pt x="4140" y="318"/>
                  </a:lnTo>
                  <a:lnTo>
                    <a:pt x="4140" y="318"/>
                  </a:lnTo>
                  <a:lnTo>
                    <a:pt x="4140" y="318"/>
                  </a:lnTo>
                  <a:lnTo>
                    <a:pt x="4146" y="318"/>
                  </a:lnTo>
                  <a:lnTo>
                    <a:pt x="4146" y="324"/>
                  </a:lnTo>
                  <a:lnTo>
                    <a:pt x="4146" y="324"/>
                  </a:lnTo>
                  <a:lnTo>
                    <a:pt x="4146" y="324"/>
                  </a:lnTo>
                  <a:lnTo>
                    <a:pt x="4146" y="330"/>
                  </a:lnTo>
                  <a:lnTo>
                    <a:pt x="4146" y="330"/>
                  </a:lnTo>
                  <a:lnTo>
                    <a:pt x="4146" y="330"/>
                  </a:lnTo>
                  <a:lnTo>
                    <a:pt x="4152" y="336"/>
                  </a:lnTo>
                  <a:lnTo>
                    <a:pt x="4152" y="336"/>
                  </a:lnTo>
                  <a:lnTo>
                    <a:pt x="4152" y="336"/>
                  </a:lnTo>
                  <a:lnTo>
                    <a:pt x="4152" y="336"/>
                  </a:lnTo>
                  <a:lnTo>
                    <a:pt x="4152" y="342"/>
                  </a:lnTo>
                  <a:lnTo>
                    <a:pt x="4152" y="342"/>
                  </a:lnTo>
                  <a:lnTo>
                    <a:pt x="4158" y="342"/>
                  </a:lnTo>
                  <a:lnTo>
                    <a:pt x="4158" y="348"/>
                  </a:lnTo>
                  <a:lnTo>
                    <a:pt x="4158" y="348"/>
                  </a:lnTo>
                  <a:lnTo>
                    <a:pt x="4158" y="348"/>
                  </a:lnTo>
                  <a:lnTo>
                    <a:pt x="4158" y="348"/>
                  </a:lnTo>
                  <a:lnTo>
                    <a:pt x="4158" y="354"/>
                  </a:lnTo>
                  <a:lnTo>
                    <a:pt x="4158" y="354"/>
                  </a:lnTo>
                  <a:lnTo>
                    <a:pt x="4164" y="354"/>
                  </a:lnTo>
                  <a:lnTo>
                    <a:pt x="4164" y="360"/>
                  </a:lnTo>
                  <a:lnTo>
                    <a:pt x="4164" y="360"/>
                  </a:lnTo>
                  <a:lnTo>
                    <a:pt x="4164" y="360"/>
                  </a:lnTo>
                  <a:lnTo>
                    <a:pt x="4164" y="366"/>
                  </a:lnTo>
                  <a:lnTo>
                    <a:pt x="4170" y="366"/>
                  </a:lnTo>
                  <a:lnTo>
                    <a:pt x="4170" y="366"/>
                  </a:lnTo>
                  <a:lnTo>
                    <a:pt x="4170" y="366"/>
                  </a:lnTo>
                  <a:lnTo>
                    <a:pt x="4170" y="372"/>
                  </a:lnTo>
                  <a:lnTo>
                    <a:pt x="4170" y="372"/>
                  </a:lnTo>
                  <a:lnTo>
                    <a:pt x="4170" y="372"/>
                  </a:lnTo>
                  <a:lnTo>
                    <a:pt x="4176" y="372"/>
                  </a:lnTo>
                  <a:lnTo>
                    <a:pt x="4176" y="378"/>
                  </a:lnTo>
                  <a:lnTo>
                    <a:pt x="4176" y="378"/>
                  </a:lnTo>
                  <a:lnTo>
                    <a:pt x="4176" y="378"/>
                  </a:lnTo>
                  <a:lnTo>
                    <a:pt x="4176" y="378"/>
                  </a:lnTo>
                  <a:lnTo>
                    <a:pt x="4176" y="384"/>
                  </a:lnTo>
                  <a:lnTo>
                    <a:pt x="4176" y="384"/>
                  </a:lnTo>
                  <a:lnTo>
                    <a:pt x="4182" y="384"/>
                  </a:lnTo>
                  <a:lnTo>
                    <a:pt x="4182" y="384"/>
                  </a:lnTo>
                  <a:lnTo>
                    <a:pt x="4182" y="390"/>
                  </a:lnTo>
                  <a:lnTo>
                    <a:pt x="4182" y="390"/>
                  </a:lnTo>
                  <a:lnTo>
                    <a:pt x="4182" y="390"/>
                  </a:lnTo>
                  <a:lnTo>
                    <a:pt x="4182" y="390"/>
                  </a:lnTo>
                  <a:lnTo>
                    <a:pt x="4188" y="396"/>
                  </a:lnTo>
                  <a:lnTo>
                    <a:pt x="4188" y="396"/>
                  </a:lnTo>
                  <a:lnTo>
                    <a:pt x="4188" y="396"/>
                  </a:lnTo>
                  <a:lnTo>
                    <a:pt x="4188" y="396"/>
                  </a:lnTo>
                  <a:lnTo>
                    <a:pt x="4188" y="402"/>
                  </a:lnTo>
                  <a:lnTo>
                    <a:pt x="4188" y="402"/>
                  </a:lnTo>
                  <a:lnTo>
                    <a:pt x="4188" y="402"/>
                  </a:lnTo>
                  <a:lnTo>
                    <a:pt x="4194" y="402"/>
                  </a:lnTo>
                  <a:lnTo>
                    <a:pt x="4194" y="402"/>
                  </a:lnTo>
                  <a:lnTo>
                    <a:pt x="4194" y="408"/>
                  </a:lnTo>
                  <a:lnTo>
                    <a:pt x="4194" y="408"/>
                  </a:lnTo>
                  <a:lnTo>
                    <a:pt x="4194" y="408"/>
                  </a:lnTo>
                  <a:lnTo>
                    <a:pt x="4194" y="408"/>
                  </a:lnTo>
                  <a:lnTo>
                    <a:pt x="4194" y="408"/>
                  </a:lnTo>
                  <a:lnTo>
                    <a:pt x="4200" y="408"/>
                  </a:lnTo>
                  <a:lnTo>
                    <a:pt x="4200" y="402"/>
                  </a:lnTo>
                  <a:lnTo>
                    <a:pt x="4200" y="402"/>
                  </a:lnTo>
                  <a:lnTo>
                    <a:pt x="4200" y="402"/>
                  </a:lnTo>
                  <a:lnTo>
                    <a:pt x="4200" y="402"/>
                  </a:lnTo>
                  <a:lnTo>
                    <a:pt x="4200" y="402"/>
                  </a:lnTo>
                  <a:lnTo>
                    <a:pt x="4206" y="402"/>
                  </a:lnTo>
                  <a:lnTo>
                    <a:pt x="4206" y="402"/>
                  </a:lnTo>
                  <a:lnTo>
                    <a:pt x="4206" y="402"/>
                  </a:lnTo>
                  <a:lnTo>
                    <a:pt x="4206" y="402"/>
                  </a:lnTo>
                  <a:lnTo>
                    <a:pt x="4206" y="396"/>
                  </a:lnTo>
                  <a:lnTo>
                    <a:pt x="4206" y="396"/>
                  </a:lnTo>
                  <a:lnTo>
                    <a:pt x="4212" y="396"/>
                  </a:lnTo>
                  <a:lnTo>
                    <a:pt x="4212" y="396"/>
                  </a:lnTo>
                  <a:lnTo>
                    <a:pt x="4212" y="396"/>
                  </a:lnTo>
                  <a:lnTo>
                    <a:pt x="4212" y="396"/>
                  </a:lnTo>
                  <a:lnTo>
                    <a:pt x="4212" y="396"/>
                  </a:lnTo>
                  <a:lnTo>
                    <a:pt x="4212" y="396"/>
                  </a:lnTo>
                  <a:lnTo>
                    <a:pt x="4218" y="396"/>
                  </a:lnTo>
                  <a:lnTo>
                    <a:pt x="4218" y="390"/>
                  </a:lnTo>
                  <a:lnTo>
                    <a:pt x="4218" y="390"/>
                  </a:lnTo>
                  <a:lnTo>
                    <a:pt x="4218" y="390"/>
                  </a:lnTo>
                  <a:lnTo>
                    <a:pt x="4218" y="390"/>
                  </a:lnTo>
                  <a:lnTo>
                    <a:pt x="4218" y="390"/>
                  </a:lnTo>
                  <a:lnTo>
                    <a:pt x="4218" y="390"/>
                  </a:lnTo>
                  <a:lnTo>
                    <a:pt x="4224" y="390"/>
                  </a:lnTo>
                  <a:lnTo>
                    <a:pt x="4224" y="390"/>
                  </a:lnTo>
                  <a:lnTo>
                    <a:pt x="4224" y="390"/>
                  </a:lnTo>
                  <a:lnTo>
                    <a:pt x="4224" y="384"/>
                  </a:lnTo>
                  <a:lnTo>
                    <a:pt x="4224" y="384"/>
                  </a:lnTo>
                  <a:lnTo>
                    <a:pt x="4224" y="384"/>
                  </a:lnTo>
                  <a:lnTo>
                    <a:pt x="4230" y="384"/>
                  </a:lnTo>
                  <a:lnTo>
                    <a:pt x="4230" y="384"/>
                  </a:lnTo>
                  <a:lnTo>
                    <a:pt x="4230" y="384"/>
                  </a:lnTo>
                  <a:lnTo>
                    <a:pt x="4230" y="384"/>
                  </a:lnTo>
                  <a:lnTo>
                    <a:pt x="4230" y="384"/>
                  </a:lnTo>
                  <a:lnTo>
                    <a:pt x="4230" y="378"/>
                  </a:lnTo>
                  <a:lnTo>
                    <a:pt x="4230" y="378"/>
                  </a:lnTo>
                  <a:lnTo>
                    <a:pt x="4236" y="378"/>
                  </a:lnTo>
                  <a:lnTo>
                    <a:pt x="4236" y="378"/>
                  </a:lnTo>
                  <a:lnTo>
                    <a:pt x="4236" y="378"/>
                  </a:lnTo>
                  <a:lnTo>
                    <a:pt x="4236" y="378"/>
                  </a:lnTo>
                  <a:lnTo>
                    <a:pt x="4236" y="378"/>
                  </a:lnTo>
                  <a:lnTo>
                    <a:pt x="4236" y="378"/>
                  </a:lnTo>
                  <a:lnTo>
                    <a:pt x="4242" y="372"/>
                  </a:lnTo>
                  <a:lnTo>
                    <a:pt x="4242" y="372"/>
                  </a:lnTo>
                  <a:lnTo>
                    <a:pt x="4242" y="372"/>
                  </a:lnTo>
                  <a:lnTo>
                    <a:pt x="4242" y="372"/>
                  </a:lnTo>
                  <a:lnTo>
                    <a:pt x="4242" y="372"/>
                  </a:lnTo>
                  <a:lnTo>
                    <a:pt x="4242" y="372"/>
                  </a:lnTo>
                  <a:lnTo>
                    <a:pt x="4248" y="372"/>
                  </a:lnTo>
                  <a:lnTo>
                    <a:pt x="4248" y="366"/>
                  </a:lnTo>
                  <a:lnTo>
                    <a:pt x="4248" y="366"/>
                  </a:lnTo>
                  <a:lnTo>
                    <a:pt x="4248" y="366"/>
                  </a:lnTo>
                  <a:lnTo>
                    <a:pt x="4248" y="366"/>
                  </a:lnTo>
                  <a:lnTo>
                    <a:pt x="4248" y="366"/>
                  </a:lnTo>
                  <a:lnTo>
                    <a:pt x="4248" y="366"/>
                  </a:lnTo>
                  <a:lnTo>
                    <a:pt x="4254" y="366"/>
                  </a:lnTo>
                  <a:lnTo>
                    <a:pt x="4254" y="366"/>
                  </a:lnTo>
                  <a:lnTo>
                    <a:pt x="4254" y="360"/>
                  </a:lnTo>
                  <a:lnTo>
                    <a:pt x="4254" y="360"/>
                  </a:lnTo>
                  <a:lnTo>
                    <a:pt x="4254" y="360"/>
                  </a:lnTo>
                  <a:lnTo>
                    <a:pt x="4254" y="360"/>
                  </a:lnTo>
                  <a:lnTo>
                    <a:pt x="4260" y="360"/>
                  </a:lnTo>
                  <a:lnTo>
                    <a:pt x="4260" y="360"/>
                  </a:lnTo>
                  <a:lnTo>
                    <a:pt x="4260" y="360"/>
                  </a:lnTo>
                  <a:lnTo>
                    <a:pt x="4260" y="354"/>
                  </a:lnTo>
                  <a:lnTo>
                    <a:pt x="4260" y="354"/>
                  </a:lnTo>
                  <a:lnTo>
                    <a:pt x="4260" y="354"/>
                  </a:lnTo>
                  <a:lnTo>
                    <a:pt x="4260" y="354"/>
                  </a:lnTo>
                  <a:lnTo>
                    <a:pt x="4266" y="354"/>
                  </a:lnTo>
                  <a:lnTo>
                    <a:pt x="4266" y="354"/>
                  </a:lnTo>
                  <a:lnTo>
                    <a:pt x="4266" y="354"/>
                  </a:lnTo>
                  <a:lnTo>
                    <a:pt x="4266" y="348"/>
                  </a:lnTo>
                  <a:lnTo>
                    <a:pt x="4266" y="348"/>
                  </a:lnTo>
                  <a:lnTo>
                    <a:pt x="4266" y="348"/>
                  </a:lnTo>
                  <a:lnTo>
                    <a:pt x="4272" y="348"/>
                  </a:lnTo>
                  <a:lnTo>
                    <a:pt x="4272" y="348"/>
                  </a:lnTo>
                  <a:lnTo>
                    <a:pt x="4272" y="348"/>
                  </a:lnTo>
                  <a:lnTo>
                    <a:pt x="4272" y="342"/>
                  </a:lnTo>
                  <a:lnTo>
                    <a:pt x="4272" y="342"/>
                  </a:lnTo>
                  <a:lnTo>
                    <a:pt x="4272" y="342"/>
                  </a:lnTo>
                  <a:lnTo>
                    <a:pt x="4272" y="342"/>
                  </a:lnTo>
                  <a:lnTo>
                    <a:pt x="4278" y="342"/>
                  </a:lnTo>
                  <a:lnTo>
                    <a:pt x="4278" y="342"/>
                  </a:lnTo>
                  <a:lnTo>
                    <a:pt x="4278" y="342"/>
                  </a:lnTo>
                  <a:lnTo>
                    <a:pt x="4278" y="336"/>
                  </a:lnTo>
                  <a:lnTo>
                    <a:pt x="4278" y="336"/>
                  </a:lnTo>
                  <a:lnTo>
                    <a:pt x="4278" y="336"/>
                  </a:lnTo>
                  <a:lnTo>
                    <a:pt x="4284" y="336"/>
                  </a:lnTo>
                  <a:lnTo>
                    <a:pt x="4284" y="336"/>
                  </a:lnTo>
                  <a:lnTo>
                    <a:pt x="4284" y="336"/>
                  </a:lnTo>
                  <a:lnTo>
                    <a:pt x="4284" y="330"/>
                  </a:lnTo>
                  <a:lnTo>
                    <a:pt x="4284" y="330"/>
                  </a:lnTo>
                  <a:lnTo>
                    <a:pt x="4284" y="330"/>
                  </a:lnTo>
                  <a:lnTo>
                    <a:pt x="4290" y="330"/>
                  </a:lnTo>
                  <a:lnTo>
                    <a:pt x="4290" y="330"/>
                  </a:lnTo>
                  <a:lnTo>
                    <a:pt x="4290" y="330"/>
                  </a:lnTo>
                  <a:lnTo>
                    <a:pt x="4290" y="324"/>
                  </a:lnTo>
                  <a:lnTo>
                    <a:pt x="4290" y="324"/>
                  </a:lnTo>
                  <a:lnTo>
                    <a:pt x="4290" y="324"/>
                  </a:lnTo>
                  <a:lnTo>
                    <a:pt x="4290" y="324"/>
                  </a:lnTo>
                  <a:lnTo>
                    <a:pt x="4296" y="324"/>
                  </a:lnTo>
                  <a:lnTo>
                    <a:pt x="4296" y="324"/>
                  </a:lnTo>
                  <a:lnTo>
                    <a:pt x="4296" y="318"/>
                  </a:lnTo>
                  <a:lnTo>
                    <a:pt x="4296" y="318"/>
                  </a:lnTo>
                  <a:lnTo>
                    <a:pt x="4296" y="318"/>
                  </a:lnTo>
                  <a:lnTo>
                    <a:pt x="4296" y="318"/>
                  </a:lnTo>
                  <a:lnTo>
                    <a:pt x="4302" y="318"/>
                  </a:lnTo>
                  <a:lnTo>
                    <a:pt x="4302" y="318"/>
                  </a:lnTo>
                  <a:lnTo>
                    <a:pt x="4302" y="312"/>
                  </a:lnTo>
                  <a:lnTo>
                    <a:pt x="4302" y="312"/>
                  </a:lnTo>
                  <a:lnTo>
                    <a:pt x="4302" y="312"/>
                  </a:lnTo>
                  <a:lnTo>
                    <a:pt x="4302" y="312"/>
                  </a:lnTo>
                  <a:lnTo>
                    <a:pt x="4308" y="312"/>
                  </a:lnTo>
                  <a:lnTo>
                    <a:pt x="4308" y="312"/>
                  </a:lnTo>
                  <a:lnTo>
                    <a:pt x="4308" y="312"/>
                  </a:lnTo>
                  <a:lnTo>
                    <a:pt x="4308" y="312"/>
                  </a:lnTo>
                  <a:lnTo>
                    <a:pt x="4308" y="306"/>
                  </a:lnTo>
                  <a:lnTo>
                    <a:pt x="4308" y="306"/>
                  </a:lnTo>
                  <a:lnTo>
                    <a:pt x="4314" y="306"/>
                  </a:lnTo>
                  <a:lnTo>
                    <a:pt x="4314" y="306"/>
                  </a:lnTo>
                  <a:lnTo>
                    <a:pt x="4314" y="306"/>
                  </a:lnTo>
                  <a:lnTo>
                    <a:pt x="4314" y="306"/>
                  </a:lnTo>
                  <a:lnTo>
                    <a:pt x="4314" y="306"/>
                  </a:lnTo>
                  <a:lnTo>
                    <a:pt x="4314" y="306"/>
                  </a:lnTo>
                  <a:lnTo>
                    <a:pt x="4314" y="306"/>
                  </a:lnTo>
                  <a:lnTo>
                    <a:pt x="4320" y="300"/>
                  </a:lnTo>
                  <a:lnTo>
                    <a:pt x="4320" y="300"/>
                  </a:lnTo>
                  <a:lnTo>
                    <a:pt x="4320" y="300"/>
                  </a:lnTo>
                  <a:lnTo>
                    <a:pt x="4320" y="300"/>
                  </a:lnTo>
                  <a:lnTo>
                    <a:pt x="4320" y="300"/>
                  </a:lnTo>
                  <a:lnTo>
                    <a:pt x="4320" y="300"/>
                  </a:lnTo>
                  <a:lnTo>
                    <a:pt x="4326" y="300"/>
                  </a:lnTo>
                  <a:lnTo>
                    <a:pt x="4326" y="300"/>
                  </a:lnTo>
                  <a:lnTo>
                    <a:pt x="4326" y="300"/>
                  </a:lnTo>
                  <a:lnTo>
                    <a:pt x="4326" y="300"/>
                  </a:lnTo>
                  <a:lnTo>
                    <a:pt x="4326" y="300"/>
                  </a:lnTo>
                  <a:lnTo>
                    <a:pt x="4326" y="300"/>
                  </a:lnTo>
                  <a:lnTo>
                    <a:pt x="4326" y="300"/>
                  </a:lnTo>
                  <a:lnTo>
                    <a:pt x="4332" y="294"/>
                  </a:lnTo>
                  <a:lnTo>
                    <a:pt x="4332" y="294"/>
                  </a:lnTo>
                  <a:lnTo>
                    <a:pt x="4332" y="294"/>
                  </a:lnTo>
                  <a:lnTo>
                    <a:pt x="4332" y="294"/>
                  </a:lnTo>
                  <a:lnTo>
                    <a:pt x="4332" y="294"/>
                  </a:lnTo>
                  <a:lnTo>
                    <a:pt x="4332" y="294"/>
                  </a:lnTo>
                  <a:lnTo>
                    <a:pt x="4338" y="294"/>
                  </a:lnTo>
                  <a:lnTo>
                    <a:pt x="4338" y="294"/>
                  </a:lnTo>
                  <a:lnTo>
                    <a:pt x="4338" y="294"/>
                  </a:lnTo>
                  <a:lnTo>
                    <a:pt x="4338" y="294"/>
                  </a:lnTo>
                  <a:lnTo>
                    <a:pt x="4338" y="294"/>
                  </a:lnTo>
                  <a:lnTo>
                    <a:pt x="4338" y="294"/>
                  </a:lnTo>
                  <a:lnTo>
                    <a:pt x="4344" y="294"/>
                  </a:lnTo>
                  <a:lnTo>
                    <a:pt x="4344" y="294"/>
                  </a:lnTo>
                  <a:lnTo>
                    <a:pt x="4344" y="294"/>
                  </a:lnTo>
                  <a:lnTo>
                    <a:pt x="4344" y="294"/>
                  </a:lnTo>
                  <a:lnTo>
                    <a:pt x="4344" y="294"/>
                  </a:lnTo>
                  <a:lnTo>
                    <a:pt x="4344" y="294"/>
                  </a:lnTo>
                  <a:lnTo>
                    <a:pt x="4344" y="294"/>
                  </a:lnTo>
                  <a:lnTo>
                    <a:pt x="4350" y="294"/>
                  </a:lnTo>
                  <a:lnTo>
                    <a:pt x="4350" y="294"/>
                  </a:lnTo>
                  <a:lnTo>
                    <a:pt x="4350" y="294"/>
                  </a:lnTo>
                  <a:lnTo>
                    <a:pt x="4350" y="288"/>
                  </a:lnTo>
                  <a:lnTo>
                    <a:pt x="4350" y="288"/>
                  </a:lnTo>
                  <a:lnTo>
                    <a:pt x="4350" y="288"/>
                  </a:lnTo>
                  <a:lnTo>
                    <a:pt x="4356" y="288"/>
                  </a:lnTo>
                  <a:lnTo>
                    <a:pt x="4356" y="288"/>
                  </a:lnTo>
                  <a:lnTo>
                    <a:pt x="4356" y="288"/>
                  </a:lnTo>
                  <a:lnTo>
                    <a:pt x="4356" y="288"/>
                  </a:lnTo>
                  <a:lnTo>
                    <a:pt x="4356" y="288"/>
                  </a:lnTo>
                  <a:lnTo>
                    <a:pt x="4356" y="288"/>
                  </a:lnTo>
                  <a:lnTo>
                    <a:pt x="4362" y="288"/>
                  </a:lnTo>
                  <a:lnTo>
                    <a:pt x="4362" y="288"/>
                  </a:lnTo>
                  <a:lnTo>
                    <a:pt x="4362" y="288"/>
                  </a:lnTo>
                  <a:lnTo>
                    <a:pt x="4362" y="288"/>
                  </a:lnTo>
                  <a:lnTo>
                    <a:pt x="4362" y="288"/>
                  </a:lnTo>
                  <a:lnTo>
                    <a:pt x="4362" y="288"/>
                  </a:lnTo>
                  <a:lnTo>
                    <a:pt x="4362" y="288"/>
                  </a:lnTo>
                  <a:lnTo>
                    <a:pt x="4368" y="288"/>
                  </a:lnTo>
                  <a:lnTo>
                    <a:pt x="4368" y="288"/>
                  </a:lnTo>
                  <a:lnTo>
                    <a:pt x="4368" y="288"/>
                  </a:lnTo>
                  <a:lnTo>
                    <a:pt x="4368" y="282"/>
                  </a:lnTo>
                  <a:lnTo>
                    <a:pt x="4368" y="282"/>
                  </a:lnTo>
                  <a:lnTo>
                    <a:pt x="4368" y="282"/>
                  </a:lnTo>
                  <a:lnTo>
                    <a:pt x="4374" y="282"/>
                  </a:lnTo>
                  <a:lnTo>
                    <a:pt x="4374" y="282"/>
                  </a:lnTo>
                  <a:lnTo>
                    <a:pt x="4374" y="282"/>
                  </a:lnTo>
                  <a:lnTo>
                    <a:pt x="4374" y="282"/>
                  </a:lnTo>
                  <a:lnTo>
                    <a:pt x="4374" y="282"/>
                  </a:lnTo>
                  <a:lnTo>
                    <a:pt x="4374" y="282"/>
                  </a:lnTo>
                  <a:lnTo>
                    <a:pt x="4374" y="282"/>
                  </a:lnTo>
                  <a:lnTo>
                    <a:pt x="4380" y="282"/>
                  </a:lnTo>
                  <a:lnTo>
                    <a:pt x="4380" y="282"/>
                  </a:lnTo>
                  <a:lnTo>
                    <a:pt x="4380" y="282"/>
                  </a:lnTo>
                  <a:lnTo>
                    <a:pt x="4380" y="282"/>
                  </a:lnTo>
                  <a:lnTo>
                    <a:pt x="4380" y="282"/>
                  </a:lnTo>
                  <a:lnTo>
                    <a:pt x="4380" y="282"/>
                  </a:lnTo>
                  <a:lnTo>
                    <a:pt x="4386" y="282"/>
                  </a:lnTo>
                  <a:lnTo>
                    <a:pt x="4386" y="276"/>
                  </a:lnTo>
                  <a:lnTo>
                    <a:pt x="4386" y="276"/>
                  </a:lnTo>
                  <a:lnTo>
                    <a:pt x="4386" y="276"/>
                  </a:lnTo>
                  <a:lnTo>
                    <a:pt x="4386" y="276"/>
                  </a:lnTo>
                  <a:lnTo>
                    <a:pt x="4386" y="276"/>
                  </a:lnTo>
                  <a:lnTo>
                    <a:pt x="4392" y="276"/>
                  </a:lnTo>
                  <a:lnTo>
                    <a:pt x="4392" y="276"/>
                  </a:lnTo>
                  <a:lnTo>
                    <a:pt x="4392" y="276"/>
                  </a:lnTo>
                  <a:lnTo>
                    <a:pt x="4392" y="276"/>
                  </a:lnTo>
                  <a:lnTo>
                    <a:pt x="4392" y="276"/>
                  </a:lnTo>
                  <a:lnTo>
                    <a:pt x="4392" y="276"/>
                  </a:lnTo>
                  <a:lnTo>
                    <a:pt x="4392" y="276"/>
                  </a:lnTo>
                  <a:lnTo>
                    <a:pt x="4398" y="276"/>
                  </a:lnTo>
                  <a:lnTo>
                    <a:pt x="4398" y="276"/>
                  </a:lnTo>
                  <a:lnTo>
                    <a:pt x="4398" y="276"/>
                  </a:lnTo>
                  <a:lnTo>
                    <a:pt x="4398" y="276"/>
                  </a:lnTo>
                  <a:lnTo>
                    <a:pt x="4398" y="270"/>
                  </a:lnTo>
                  <a:lnTo>
                    <a:pt x="4398" y="270"/>
                  </a:lnTo>
                  <a:lnTo>
                    <a:pt x="4404" y="270"/>
                  </a:lnTo>
                  <a:lnTo>
                    <a:pt x="4404" y="270"/>
                  </a:lnTo>
                  <a:lnTo>
                    <a:pt x="4404" y="270"/>
                  </a:lnTo>
                  <a:lnTo>
                    <a:pt x="4404" y="270"/>
                  </a:lnTo>
                  <a:lnTo>
                    <a:pt x="4404" y="270"/>
                  </a:lnTo>
                  <a:lnTo>
                    <a:pt x="4404" y="270"/>
                  </a:lnTo>
                  <a:lnTo>
                    <a:pt x="4404" y="270"/>
                  </a:lnTo>
                  <a:lnTo>
                    <a:pt x="4410" y="270"/>
                  </a:lnTo>
                  <a:lnTo>
                    <a:pt x="4410" y="270"/>
                  </a:lnTo>
                  <a:lnTo>
                    <a:pt x="4410" y="270"/>
                  </a:lnTo>
                  <a:lnTo>
                    <a:pt x="4410" y="270"/>
                  </a:lnTo>
                  <a:lnTo>
                    <a:pt x="4410" y="270"/>
                  </a:lnTo>
                  <a:lnTo>
                    <a:pt x="4410" y="270"/>
                  </a:lnTo>
                  <a:lnTo>
                    <a:pt x="4416" y="270"/>
                  </a:lnTo>
                  <a:lnTo>
                    <a:pt x="4416" y="264"/>
                  </a:lnTo>
                  <a:lnTo>
                    <a:pt x="4416" y="264"/>
                  </a:lnTo>
                  <a:lnTo>
                    <a:pt x="4416" y="264"/>
                  </a:lnTo>
                  <a:lnTo>
                    <a:pt x="4416" y="264"/>
                  </a:lnTo>
                  <a:lnTo>
                    <a:pt x="4416" y="264"/>
                  </a:lnTo>
                  <a:lnTo>
                    <a:pt x="4422" y="264"/>
                  </a:lnTo>
                  <a:lnTo>
                    <a:pt x="4422" y="264"/>
                  </a:lnTo>
                  <a:lnTo>
                    <a:pt x="4422" y="264"/>
                  </a:lnTo>
                  <a:lnTo>
                    <a:pt x="4422" y="264"/>
                  </a:lnTo>
                  <a:lnTo>
                    <a:pt x="4422" y="264"/>
                  </a:lnTo>
                  <a:lnTo>
                    <a:pt x="4422" y="264"/>
                  </a:lnTo>
                  <a:lnTo>
                    <a:pt x="4422" y="264"/>
                  </a:lnTo>
                  <a:lnTo>
                    <a:pt x="4428" y="264"/>
                  </a:lnTo>
                  <a:lnTo>
                    <a:pt x="4428" y="264"/>
                  </a:lnTo>
                  <a:lnTo>
                    <a:pt x="4428" y="258"/>
                  </a:lnTo>
                  <a:lnTo>
                    <a:pt x="4428" y="258"/>
                  </a:lnTo>
                  <a:lnTo>
                    <a:pt x="4428" y="258"/>
                  </a:lnTo>
                  <a:lnTo>
                    <a:pt x="4428" y="258"/>
                  </a:lnTo>
                  <a:lnTo>
                    <a:pt x="4428" y="258"/>
                  </a:lnTo>
                  <a:lnTo>
                    <a:pt x="4434" y="264"/>
                  </a:lnTo>
                  <a:lnTo>
                    <a:pt x="4434" y="270"/>
                  </a:lnTo>
                  <a:lnTo>
                    <a:pt x="4434" y="270"/>
                  </a:lnTo>
                  <a:lnTo>
                    <a:pt x="4434" y="276"/>
                  </a:lnTo>
                  <a:lnTo>
                    <a:pt x="4434" y="276"/>
                  </a:lnTo>
                  <a:lnTo>
                    <a:pt x="4434" y="282"/>
                  </a:lnTo>
                  <a:lnTo>
                    <a:pt x="4440" y="282"/>
                  </a:lnTo>
                  <a:lnTo>
                    <a:pt x="4440" y="288"/>
                  </a:lnTo>
                  <a:lnTo>
                    <a:pt x="4440" y="288"/>
                  </a:lnTo>
                  <a:lnTo>
                    <a:pt x="4440" y="294"/>
                  </a:lnTo>
                  <a:lnTo>
                    <a:pt x="4440" y="294"/>
                  </a:lnTo>
                  <a:lnTo>
                    <a:pt x="4440" y="300"/>
                  </a:lnTo>
                  <a:lnTo>
                    <a:pt x="4446" y="300"/>
                  </a:lnTo>
                  <a:lnTo>
                    <a:pt x="4446" y="306"/>
                  </a:lnTo>
                  <a:lnTo>
                    <a:pt x="4446" y="306"/>
                  </a:lnTo>
                  <a:lnTo>
                    <a:pt x="4446" y="312"/>
                  </a:lnTo>
                  <a:lnTo>
                    <a:pt x="4446" y="312"/>
                  </a:lnTo>
                  <a:lnTo>
                    <a:pt x="4446" y="318"/>
                  </a:lnTo>
                  <a:lnTo>
                    <a:pt x="4446" y="318"/>
                  </a:lnTo>
                  <a:lnTo>
                    <a:pt x="4452" y="324"/>
                  </a:lnTo>
                  <a:lnTo>
                    <a:pt x="4452" y="324"/>
                  </a:lnTo>
                  <a:lnTo>
                    <a:pt x="4452" y="330"/>
                  </a:lnTo>
                  <a:lnTo>
                    <a:pt x="4452" y="330"/>
                  </a:lnTo>
                  <a:lnTo>
                    <a:pt x="4452" y="330"/>
                  </a:lnTo>
                  <a:lnTo>
                    <a:pt x="4452" y="336"/>
                  </a:lnTo>
                  <a:lnTo>
                    <a:pt x="4458" y="336"/>
                  </a:lnTo>
                  <a:lnTo>
                    <a:pt x="4458" y="342"/>
                  </a:lnTo>
                  <a:lnTo>
                    <a:pt x="4458" y="342"/>
                  </a:lnTo>
                  <a:lnTo>
                    <a:pt x="4458" y="348"/>
                  </a:lnTo>
                  <a:lnTo>
                    <a:pt x="4458" y="348"/>
                  </a:lnTo>
                  <a:lnTo>
                    <a:pt x="4458" y="354"/>
                  </a:lnTo>
                  <a:lnTo>
                    <a:pt x="4464" y="354"/>
                  </a:lnTo>
                  <a:lnTo>
                    <a:pt x="4464" y="360"/>
                  </a:lnTo>
                  <a:lnTo>
                    <a:pt x="4464" y="360"/>
                  </a:lnTo>
                  <a:lnTo>
                    <a:pt x="4464" y="366"/>
                  </a:lnTo>
                  <a:lnTo>
                    <a:pt x="4464" y="366"/>
                  </a:lnTo>
                  <a:lnTo>
                    <a:pt x="4464" y="372"/>
                  </a:lnTo>
                  <a:lnTo>
                    <a:pt x="4470" y="372"/>
                  </a:lnTo>
                  <a:lnTo>
                    <a:pt x="4470" y="378"/>
                  </a:lnTo>
                  <a:lnTo>
                    <a:pt x="4470" y="378"/>
                  </a:lnTo>
                  <a:lnTo>
                    <a:pt x="4470" y="378"/>
                  </a:lnTo>
                  <a:lnTo>
                    <a:pt x="4470" y="384"/>
                  </a:lnTo>
                  <a:lnTo>
                    <a:pt x="4470" y="384"/>
                  </a:lnTo>
                  <a:lnTo>
                    <a:pt x="4476" y="390"/>
                  </a:lnTo>
                  <a:lnTo>
                    <a:pt x="4476" y="390"/>
                  </a:lnTo>
                  <a:lnTo>
                    <a:pt x="4476" y="390"/>
                  </a:lnTo>
                  <a:lnTo>
                    <a:pt x="4476" y="396"/>
                  </a:lnTo>
                  <a:lnTo>
                    <a:pt x="4476" y="396"/>
                  </a:lnTo>
                  <a:lnTo>
                    <a:pt x="4476" y="402"/>
                  </a:lnTo>
                  <a:lnTo>
                    <a:pt x="4476" y="402"/>
                  </a:lnTo>
                  <a:lnTo>
                    <a:pt x="4482" y="402"/>
                  </a:lnTo>
                  <a:lnTo>
                    <a:pt x="4482" y="408"/>
                  </a:lnTo>
                  <a:lnTo>
                    <a:pt x="4482" y="408"/>
                  </a:lnTo>
                  <a:lnTo>
                    <a:pt x="4482" y="408"/>
                  </a:lnTo>
                  <a:lnTo>
                    <a:pt x="4482" y="414"/>
                  </a:lnTo>
                  <a:lnTo>
                    <a:pt x="4482" y="414"/>
                  </a:lnTo>
                  <a:lnTo>
                    <a:pt x="4488" y="420"/>
                  </a:lnTo>
                  <a:lnTo>
                    <a:pt x="4488" y="420"/>
                  </a:lnTo>
                  <a:lnTo>
                    <a:pt x="4488" y="420"/>
                  </a:lnTo>
                  <a:lnTo>
                    <a:pt x="4488" y="426"/>
                  </a:lnTo>
                  <a:lnTo>
                    <a:pt x="4488" y="426"/>
                  </a:lnTo>
                  <a:lnTo>
                    <a:pt x="4488" y="426"/>
                  </a:lnTo>
                  <a:lnTo>
                    <a:pt x="4488" y="432"/>
                  </a:lnTo>
                  <a:lnTo>
                    <a:pt x="4494" y="432"/>
                  </a:lnTo>
                  <a:lnTo>
                    <a:pt x="4494" y="432"/>
                  </a:lnTo>
                  <a:lnTo>
                    <a:pt x="4494" y="438"/>
                  </a:lnTo>
                  <a:lnTo>
                    <a:pt x="4494" y="438"/>
                  </a:lnTo>
                  <a:lnTo>
                    <a:pt x="4494" y="438"/>
                  </a:lnTo>
                  <a:lnTo>
                    <a:pt x="4494" y="444"/>
                  </a:lnTo>
                  <a:lnTo>
                    <a:pt x="4500" y="444"/>
                  </a:lnTo>
                  <a:lnTo>
                    <a:pt x="4500" y="444"/>
                  </a:lnTo>
                  <a:lnTo>
                    <a:pt x="4500" y="444"/>
                  </a:lnTo>
                  <a:lnTo>
                    <a:pt x="4500" y="450"/>
                  </a:lnTo>
                  <a:lnTo>
                    <a:pt x="4500" y="450"/>
                  </a:lnTo>
                  <a:lnTo>
                    <a:pt x="4500" y="450"/>
                  </a:lnTo>
                  <a:lnTo>
                    <a:pt x="4500" y="450"/>
                  </a:lnTo>
                  <a:lnTo>
                    <a:pt x="4506" y="450"/>
                  </a:lnTo>
                  <a:lnTo>
                    <a:pt x="4506" y="444"/>
                  </a:lnTo>
                  <a:lnTo>
                    <a:pt x="4506" y="444"/>
                  </a:lnTo>
                  <a:lnTo>
                    <a:pt x="4506" y="444"/>
                  </a:lnTo>
                  <a:lnTo>
                    <a:pt x="4506" y="444"/>
                  </a:lnTo>
                  <a:lnTo>
                    <a:pt x="4506" y="438"/>
                  </a:lnTo>
                  <a:lnTo>
                    <a:pt x="4512" y="438"/>
                  </a:lnTo>
                  <a:lnTo>
                    <a:pt x="4512" y="438"/>
                  </a:lnTo>
                  <a:lnTo>
                    <a:pt x="4512" y="432"/>
                  </a:lnTo>
                  <a:lnTo>
                    <a:pt x="4512" y="432"/>
                  </a:lnTo>
                  <a:lnTo>
                    <a:pt x="4512" y="432"/>
                  </a:lnTo>
                  <a:lnTo>
                    <a:pt x="4512" y="426"/>
                  </a:lnTo>
                  <a:lnTo>
                    <a:pt x="4518" y="426"/>
                  </a:lnTo>
                  <a:lnTo>
                    <a:pt x="4518" y="426"/>
                  </a:lnTo>
                  <a:lnTo>
                    <a:pt x="4518" y="420"/>
                  </a:lnTo>
                  <a:lnTo>
                    <a:pt x="4518" y="420"/>
                  </a:lnTo>
                  <a:lnTo>
                    <a:pt x="4518" y="420"/>
                  </a:lnTo>
                  <a:lnTo>
                    <a:pt x="4518" y="414"/>
                  </a:lnTo>
                  <a:lnTo>
                    <a:pt x="4518" y="414"/>
                  </a:lnTo>
                  <a:lnTo>
                    <a:pt x="4524" y="414"/>
                  </a:lnTo>
                  <a:lnTo>
                    <a:pt x="4524" y="408"/>
                  </a:lnTo>
                  <a:lnTo>
                    <a:pt x="4524" y="408"/>
                  </a:lnTo>
                  <a:lnTo>
                    <a:pt x="4524" y="408"/>
                  </a:lnTo>
                  <a:lnTo>
                    <a:pt x="4524" y="402"/>
                  </a:lnTo>
                  <a:lnTo>
                    <a:pt x="4524" y="402"/>
                  </a:lnTo>
                  <a:lnTo>
                    <a:pt x="4530" y="402"/>
                  </a:lnTo>
                  <a:lnTo>
                    <a:pt x="4530" y="396"/>
                  </a:lnTo>
                  <a:lnTo>
                    <a:pt x="4530" y="396"/>
                  </a:lnTo>
                  <a:lnTo>
                    <a:pt x="4530" y="390"/>
                  </a:lnTo>
                  <a:lnTo>
                    <a:pt x="4530" y="390"/>
                  </a:lnTo>
                  <a:lnTo>
                    <a:pt x="4530" y="390"/>
                  </a:lnTo>
                  <a:lnTo>
                    <a:pt x="4530" y="384"/>
                  </a:lnTo>
                  <a:lnTo>
                    <a:pt x="4536" y="384"/>
                  </a:lnTo>
                  <a:lnTo>
                    <a:pt x="4536" y="378"/>
                  </a:lnTo>
                  <a:lnTo>
                    <a:pt x="4536" y="378"/>
                  </a:lnTo>
                  <a:lnTo>
                    <a:pt x="4536" y="378"/>
                  </a:lnTo>
                  <a:lnTo>
                    <a:pt x="4536" y="372"/>
                  </a:lnTo>
                  <a:lnTo>
                    <a:pt x="4536" y="372"/>
                  </a:lnTo>
                  <a:lnTo>
                    <a:pt x="4542" y="366"/>
                  </a:lnTo>
                  <a:lnTo>
                    <a:pt x="4542" y="366"/>
                  </a:lnTo>
                  <a:lnTo>
                    <a:pt x="4542" y="366"/>
                  </a:lnTo>
                  <a:lnTo>
                    <a:pt x="4542" y="360"/>
                  </a:lnTo>
                  <a:lnTo>
                    <a:pt x="4542" y="360"/>
                  </a:lnTo>
                  <a:lnTo>
                    <a:pt x="4542" y="354"/>
                  </a:lnTo>
                  <a:lnTo>
                    <a:pt x="4548" y="354"/>
                  </a:lnTo>
                  <a:lnTo>
                    <a:pt x="4548" y="354"/>
                  </a:lnTo>
                  <a:lnTo>
                    <a:pt x="4548" y="348"/>
                  </a:lnTo>
                  <a:lnTo>
                    <a:pt x="4548" y="348"/>
                  </a:lnTo>
                  <a:lnTo>
                    <a:pt x="4548" y="342"/>
                  </a:lnTo>
                  <a:lnTo>
                    <a:pt x="4548" y="342"/>
                  </a:lnTo>
                  <a:lnTo>
                    <a:pt x="4548" y="336"/>
                  </a:lnTo>
                  <a:lnTo>
                    <a:pt x="4554" y="336"/>
                  </a:lnTo>
                  <a:lnTo>
                    <a:pt x="4554" y="336"/>
                  </a:lnTo>
                  <a:lnTo>
                    <a:pt x="4554" y="330"/>
                  </a:lnTo>
                  <a:lnTo>
                    <a:pt x="4554" y="330"/>
                  </a:lnTo>
                  <a:lnTo>
                    <a:pt x="4554" y="324"/>
                  </a:lnTo>
                  <a:lnTo>
                    <a:pt x="4554" y="324"/>
                  </a:lnTo>
                  <a:lnTo>
                    <a:pt x="4560" y="318"/>
                  </a:lnTo>
                  <a:lnTo>
                    <a:pt x="4560" y="318"/>
                  </a:lnTo>
                  <a:lnTo>
                    <a:pt x="4560" y="312"/>
                  </a:lnTo>
                  <a:lnTo>
                    <a:pt x="4560" y="312"/>
                  </a:lnTo>
                  <a:lnTo>
                    <a:pt x="4560" y="306"/>
                  </a:lnTo>
                  <a:lnTo>
                    <a:pt x="4560" y="306"/>
                  </a:lnTo>
                  <a:lnTo>
                    <a:pt x="4560" y="300"/>
                  </a:lnTo>
                  <a:lnTo>
                    <a:pt x="4566" y="300"/>
                  </a:lnTo>
                  <a:lnTo>
                    <a:pt x="4566" y="294"/>
                  </a:lnTo>
                  <a:lnTo>
                    <a:pt x="4566" y="294"/>
                  </a:lnTo>
                  <a:lnTo>
                    <a:pt x="4566" y="294"/>
                  </a:lnTo>
                  <a:lnTo>
                    <a:pt x="4566" y="288"/>
                  </a:lnTo>
                  <a:lnTo>
                    <a:pt x="4572" y="282"/>
                  </a:lnTo>
                  <a:lnTo>
                    <a:pt x="4572" y="282"/>
                  </a:lnTo>
                  <a:lnTo>
                    <a:pt x="4572" y="276"/>
                  </a:lnTo>
                  <a:lnTo>
                    <a:pt x="4572" y="276"/>
                  </a:lnTo>
                  <a:lnTo>
                    <a:pt x="4572" y="276"/>
                  </a:lnTo>
                  <a:lnTo>
                    <a:pt x="4572" y="270"/>
                  </a:lnTo>
                  <a:lnTo>
                    <a:pt x="4572" y="270"/>
                  </a:lnTo>
                  <a:lnTo>
                    <a:pt x="4578" y="276"/>
                  </a:lnTo>
                  <a:lnTo>
                    <a:pt x="4578" y="276"/>
                  </a:lnTo>
                  <a:lnTo>
                    <a:pt x="4578" y="276"/>
                  </a:lnTo>
                  <a:lnTo>
                    <a:pt x="4578" y="276"/>
                  </a:lnTo>
                  <a:lnTo>
                    <a:pt x="4578" y="276"/>
                  </a:lnTo>
                  <a:lnTo>
                    <a:pt x="4578" y="282"/>
                  </a:lnTo>
                  <a:lnTo>
                    <a:pt x="4584" y="282"/>
                  </a:lnTo>
                  <a:lnTo>
                    <a:pt x="4584" y="282"/>
                  </a:lnTo>
                  <a:lnTo>
                    <a:pt x="4584" y="282"/>
                  </a:lnTo>
                  <a:lnTo>
                    <a:pt x="4584" y="282"/>
                  </a:lnTo>
                  <a:lnTo>
                    <a:pt x="4584" y="288"/>
                  </a:lnTo>
                  <a:lnTo>
                    <a:pt x="4584" y="288"/>
                  </a:lnTo>
                  <a:lnTo>
                    <a:pt x="4584" y="288"/>
                  </a:lnTo>
                  <a:lnTo>
                    <a:pt x="4590" y="288"/>
                  </a:lnTo>
                  <a:lnTo>
                    <a:pt x="4590" y="294"/>
                  </a:lnTo>
                  <a:lnTo>
                    <a:pt x="4590" y="294"/>
                  </a:lnTo>
                  <a:lnTo>
                    <a:pt x="4590" y="294"/>
                  </a:lnTo>
                  <a:lnTo>
                    <a:pt x="4590" y="294"/>
                  </a:lnTo>
                  <a:lnTo>
                    <a:pt x="4590" y="294"/>
                  </a:lnTo>
                  <a:lnTo>
                    <a:pt x="4596" y="300"/>
                  </a:lnTo>
                  <a:lnTo>
                    <a:pt x="4596" y="300"/>
                  </a:lnTo>
                  <a:lnTo>
                    <a:pt x="4596" y="300"/>
                  </a:lnTo>
                  <a:lnTo>
                    <a:pt x="4596" y="300"/>
                  </a:lnTo>
                  <a:lnTo>
                    <a:pt x="4596" y="300"/>
                  </a:lnTo>
                  <a:lnTo>
                    <a:pt x="4596" y="306"/>
                  </a:lnTo>
                  <a:lnTo>
                    <a:pt x="4596" y="306"/>
                  </a:lnTo>
                  <a:lnTo>
                    <a:pt x="4602" y="306"/>
                  </a:lnTo>
                  <a:lnTo>
                    <a:pt x="4602" y="306"/>
                  </a:lnTo>
                  <a:lnTo>
                    <a:pt x="4602" y="306"/>
                  </a:lnTo>
                  <a:lnTo>
                    <a:pt x="4602" y="312"/>
                  </a:lnTo>
                  <a:lnTo>
                    <a:pt x="4602" y="312"/>
                  </a:lnTo>
                  <a:lnTo>
                    <a:pt x="4602" y="312"/>
                  </a:lnTo>
                  <a:lnTo>
                    <a:pt x="4608" y="312"/>
                  </a:lnTo>
                  <a:lnTo>
                    <a:pt x="4608" y="312"/>
                  </a:lnTo>
                  <a:lnTo>
                    <a:pt x="4608" y="312"/>
                  </a:lnTo>
                  <a:lnTo>
                    <a:pt x="4608" y="318"/>
                  </a:lnTo>
                  <a:lnTo>
                    <a:pt x="4608" y="318"/>
                  </a:lnTo>
                  <a:lnTo>
                    <a:pt x="4608" y="318"/>
                  </a:lnTo>
                  <a:lnTo>
                    <a:pt x="4614" y="318"/>
                  </a:lnTo>
                  <a:lnTo>
                    <a:pt x="4614" y="318"/>
                  </a:lnTo>
                  <a:lnTo>
                    <a:pt x="4614" y="324"/>
                  </a:lnTo>
                  <a:lnTo>
                    <a:pt x="4614" y="324"/>
                  </a:lnTo>
                  <a:lnTo>
                    <a:pt x="4614" y="324"/>
                  </a:lnTo>
                  <a:lnTo>
                    <a:pt x="4614" y="324"/>
                  </a:lnTo>
                  <a:lnTo>
                    <a:pt x="4614" y="324"/>
                  </a:lnTo>
                  <a:lnTo>
                    <a:pt x="4620" y="330"/>
                  </a:lnTo>
                  <a:lnTo>
                    <a:pt x="4620" y="330"/>
                  </a:lnTo>
                  <a:lnTo>
                    <a:pt x="4620" y="330"/>
                  </a:lnTo>
                  <a:lnTo>
                    <a:pt x="4620" y="330"/>
                  </a:lnTo>
                  <a:lnTo>
                    <a:pt x="4620" y="330"/>
                  </a:lnTo>
                  <a:lnTo>
                    <a:pt x="4620" y="330"/>
                  </a:lnTo>
                  <a:lnTo>
                    <a:pt x="4626" y="336"/>
                  </a:lnTo>
                  <a:lnTo>
                    <a:pt x="4626" y="336"/>
                  </a:lnTo>
                  <a:lnTo>
                    <a:pt x="4626" y="336"/>
                  </a:lnTo>
                  <a:lnTo>
                    <a:pt x="4626" y="336"/>
                  </a:lnTo>
                  <a:lnTo>
                    <a:pt x="4626" y="336"/>
                  </a:lnTo>
                  <a:lnTo>
                    <a:pt x="4626" y="336"/>
                  </a:lnTo>
                  <a:lnTo>
                    <a:pt x="4626" y="342"/>
                  </a:lnTo>
                  <a:lnTo>
                    <a:pt x="4632" y="342"/>
                  </a:lnTo>
                  <a:lnTo>
                    <a:pt x="4632" y="342"/>
                  </a:lnTo>
                  <a:lnTo>
                    <a:pt x="4632" y="342"/>
                  </a:lnTo>
                  <a:lnTo>
                    <a:pt x="4632" y="342"/>
                  </a:lnTo>
                  <a:lnTo>
                    <a:pt x="4632" y="348"/>
                  </a:lnTo>
                  <a:lnTo>
                    <a:pt x="4632" y="348"/>
                  </a:lnTo>
                  <a:lnTo>
                    <a:pt x="4638" y="348"/>
                  </a:lnTo>
                  <a:lnTo>
                    <a:pt x="4638" y="348"/>
                  </a:lnTo>
                  <a:lnTo>
                    <a:pt x="4638" y="348"/>
                  </a:lnTo>
                  <a:lnTo>
                    <a:pt x="4638" y="348"/>
                  </a:lnTo>
                  <a:lnTo>
                    <a:pt x="4638" y="354"/>
                  </a:lnTo>
                  <a:lnTo>
                    <a:pt x="4638" y="354"/>
                  </a:lnTo>
                  <a:lnTo>
                    <a:pt x="4644" y="354"/>
                  </a:lnTo>
                  <a:lnTo>
                    <a:pt x="4644" y="354"/>
                  </a:lnTo>
                  <a:lnTo>
                    <a:pt x="4644" y="354"/>
                  </a:lnTo>
                  <a:lnTo>
                    <a:pt x="4644" y="354"/>
                  </a:lnTo>
                  <a:lnTo>
                    <a:pt x="4644" y="360"/>
                  </a:lnTo>
                  <a:lnTo>
                    <a:pt x="4644" y="360"/>
                  </a:lnTo>
                  <a:lnTo>
                    <a:pt x="4644" y="360"/>
                  </a:lnTo>
                  <a:lnTo>
                    <a:pt x="4650" y="360"/>
                  </a:lnTo>
                  <a:lnTo>
                    <a:pt x="4650" y="360"/>
                  </a:lnTo>
                  <a:lnTo>
                    <a:pt x="4650" y="360"/>
                  </a:lnTo>
                  <a:lnTo>
                    <a:pt x="4650" y="360"/>
                  </a:lnTo>
                  <a:lnTo>
                    <a:pt x="4650" y="366"/>
                  </a:lnTo>
                  <a:lnTo>
                    <a:pt x="4650" y="366"/>
                  </a:lnTo>
                  <a:lnTo>
                    <a:pt x="4656" y="366"/>
                  </a:lnTo>
                  <a:lnTo>
                    <a:pt x="4656" y="366"/>
                  </a:lnTo>
                  <a:lnTo>
                    <a:pt x="4656" y="366"/>
                  </a:lnTo>
                  <a:lnTo>
                    <a:pt x="4656" y="366"/>
                  </a:lnTo>
                  <a:lnTo>
                    <a:pt x="4656" y="372"/>
                  </a:lnTo>
                  <a:lnTo>
                    <a:pt x="4656" y="372"/>
                  </a:lnTo>
                  <a:lnTo>
                    <a:pt x="4662" y="372"/>
                  </a:lnTo>
                  <a:lnTo>
                    <a:pt x="4662" y="372"/>
                  </a:lnTo>
                  <a:lnTo>
                    <a:pt x="4662" y="372"/>
                  </a:lnTo>
                  <a:lnTo>
                    <a:pt x="4662" y="372"/>
                  </a:lnTo>
                  <a:lnTo>
                    <a:pt x="4662" y="372"/>
                  </a:lnTo>
                  <a:lnTo>
                    <a:pt x="4662" y="378"/>
                  </a:lnTo>
                  <a:lnTo>
                    <a:pt x="4662" y="378"/>
                  </a:lnTo>
                  <a:lnTo>
                    <a:pt x="4668" y="378"/>
                  </a:lnTo>
                  <a:lnTo>
                    <a:pt x="4668" y="378"/>
                  </a:lnTo>
                  <a:lnTo>
                    <a:pt x="4668" y="378"/>
                  </a:lnTo>
                  <a:lnTo>
                    <a:pt x="4668" y="378"/>
                  </a:lnTo>
                  <a:lnTo>
                    <a:pt x="4668" y="378"/>
                  </a:lnTo>
                  <a:lnTo>
                    <a:pt x="4668" y="384"/>
                  </a:lnTo>
                  <a:lnTo>
                    <a:pt x="4674" y="384"/>
                  </a:lnTo>
                  <a:lnTo>
                    <a:pt x="4674" y="384"/>
                  </a:lnTo>
                  <a:lnTo>
                    <a:pt x="4674" y="384"/>
                  </a:lnTo>
                  <a:lnTo>
                    <a:pt x="4674" y="384"/>
                  </a:lnTo>
                  <a:lnTo>
                    <a:pt x="4674" y="384"/>
                  </a:lnTo>
                  <a:lnTo>
                    <a:pt x="4674" y="384"/>
                  </a:lnTo>
                  <a:lnTo>
                    <a:pt x="4674" y="390"/>
                  </a:lnTo>
                  <a:lnTo>
                    <a:pt x="4680" y="390"/>
                  </a:lnTo>
                  <a:lnTo>
                    <a:pt x="4680" y="390"/>
                  </a:lnTo>
                  <a:lnTo>
                    <a:pt x="4680" y="390"/>
                  </a:lnTo>
                  <a:lnTo>
                    <a:pt x="4680" y="390"/>
                  </a:lnTo>
                  <a:lnTo>
                    <a:pt x="4680" y="390"/>
                  </a:lnTo>
                  <a:lnTo>
                    <a:pt x="4680" y="390"/>
                  </a:lnTo>
                  <a:lnTo>
                    <a:pt x="4686" y="396"/>
                  </a:lnTo>
                  <a:lnTo>
                    <a:pt x="4686" y="396"/>
                  </a:lnTo>
                  <a:lnTo>
                    <a:pt x="4686" y="396"/>
                  </a:lnTo>
                  <a:lnTo>
                    <a:pt x="4686" y="396"/>
                  </a:lnTo>
                  <a:lnTo>
                    <a:pt x="4686" y="396"/>
                  </a:lnTo>
                  <a:lnTo>
                    <a:pt x="4686" y="402"/>
                  </a:lnTo>
                  <a:lnTo>
                    <a:pt x="4686" y="402"/>
                  </a:lnTo>
                  <a:lnTo>
                    <a:pt x="4692" y="402"/>
                  </a:lnTo>
                  <a:lnTo>
                    <a:pt x="4692" y="402"/>
                  </a:lnTo>
                  <a:lnTo>
                    <a:pt x="4692" y="402"/>
                  </a:lnTo>
                  <a:lnTo>
                    <a:pt x="4692" y="402"/>
                  </a:lnTo>
                  <a:lnTo>
                    <a:pt x="4692" y="408"/>
                  </a:lnTo>
                  <a:lnTo>
                    <a:pt x="4692" y="408"/>
                  </a:lnTo>
                  <a:lnTo>
                    <a:pt x="4698" y="408"/>
                  </a:lnTo>
                  <a:lnTo>
                    <a:pt x="4698" y="408"/>
                  </a:lnTo>
                  <a:lnTo>
                    <a:pt x="4698" y="408"/>
                  </a:lnTo>
                  <a:lnTo>
                    <a:pt x="4698" y="408"/>
                  </a:lnTo>
                  <a:lnTo>
                    <a:pt x="4698" y="414"/>
                  </a:lnTo>
                  <a:lnTo>
                    <a:pt x="4698" y="414"/>
                  </a:lnTo>
                  <a:lnTo>
                    <a:pt x="4704" y="414"/>
                  </a:lnTo>
                </a:path>
              </a:pathLst>
            </a:custGeom>
            <a:noFill/>
            <a:ln w="12700">
              <a:solidFill>
                <a:srgbClr val="00FF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Rectangle 56"/>
            <p:cNvSpPr>
              <a:spLocks noChangeArrowheads="1"/>
            </p:cNvSpPr>
            <p:nvPr/>
          </p:nvSpPr>
          <p:spPr bwMode="auto">
            <a:xfrm>
              <a:off x="1201" y="3453"/>
              <a:ext cx="330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FF00"/>
                  </a:solidFill>
                  <a:effectLst/>
                  <a:latin typeface="Arial" panose="020B0604020202020204" pitchFamily="34" charset="0"/>
                </a:rPr>
                <a:t>BETA_Y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6" name="Freeform 57"/>
            <p:cNvSpPr>
              <a:spLocks/>
            </p:cNvSpPr>
            <p:nvPr/>
          </p:nvSpPr>
          <p:spPr bwMode="auto">
            <a:xfrm>
              <a:off x="553" y="2193"/>
              <a:ext cx="4704" cy="906"/>
            </a:xfrm>
            <a:custGeom>
              <a:avLst/>
              <a:gdLst>
                <a:gd name="T0" fmla="*/ 72 w 4704"/>
                <a:gd name="T1" fmla="*/ 528 h 906"/>
                <a:gd name="T2" fmla="*/ 144 w 4704"/>
                <a:gd name="T3" fmla="*/ 438 h 906"/>
                <a:gd name="T4" fmla="*/ 222 w 4704"/>
                <a:gd name="T5" fmla="*/ 402 h 906"/>
                <a:gd name="T6" fmla="*/ 294 w 4704"/>
                <a:gd name="T7" fmla="*/ 582 h 906"/>
                <a:gd name="T8" fmla="*/ 366 w 4704"/>
                <a:gd name="T9" fmla="*/ 738 h 906"/>
                <a:gd name="T10" fmla="*/ 444 w 4704"/>
                <a:gd name="T11" fmla="*/ 840 h 906"/>
                <a:gd name="T12" fmla="*/ 516 w 4704"/>
                <a:gd name="T13" fmla="*/ 894 h 906"/>
                <a:gd name="T14" fmla="*/ 594 w 4704"/>
                <a:gd name="T15" fmla="*/ 810 h 906"/>
                <a:gd name="T16" fmla="*/ 666 w 4704"/>
                <a:gd name="T17" fmla="*/ 684 h 906"/>
                <a:gd name="T18" fmla="*/ 738 w 4704"/>
                <a:gd name="T19" fmla="*/ 528 h 906"/>
                <a:gd name="T20" fmla="*/ 816 w 4704"/>
                <a:gd name="T21" fmla="*/ 348 h 906"/>
                <a:gd name="T22" fmla="*/ 888 w 4704"/>
                <a:gd name="T23" fmla="*/ 426 h 906"/>
                <a:gd name="T24" fmla="*/ 960 w 4704"/>
                <a:gd name="T25" fmla="*/ 420 h 906"/>
                <a:gd name="T26" fmla="*/ 1038 w 4704"/>
                <a:gd name="T27" fmla="*/ 390 h 906"/>
                <a:gd name="T28" fmla="*/ 1110 w 4704"/>
                <a:gd name="T29" fmla="*/ 318 h 906"/>
                <a:gd name="T30" fmla="*/ 1188 w 4704"/>
                <a:gd name="T31" fmla="*/ 414 h 906"/>
                <a:gd name="T32" fmla="*/ 1260 w 4704"/>
                <a:gd name="T33" fmla="*/ 498 h 906"/>
                <a:gd name="T34" fmla="*/ 1332 w 4704"/>
                <a:gd name="T35" fmla="*/ 540 h 906"/>
                <a:gd name="T36" fmla="*/ 1410 w 4704"/>
                <a:gd name="T37" fmla="*/ 564 h 906"/>
                <a:gd name="T38" fmla="*/ 1482 w 4704"/>
                <a:gd name="T39" fmla="*/ 594 h 906"/>
                <a:gd name="T40" fmla="*/ 1560 w 4704"/>
                <a:gd name="T41" fmla="*/ 636 h 906"/>
                <a:gd name="T42" fmla="*/ 1632 w 4704"/>
                <a:gd name="T43" fmla="*/ 660 h 906"/>
                <a:gd name="T44" fmla="*/ 1704 w 4704"/>
                <a:gd name="T45" fmla="*/ 630 h 906"/>
                <a:gd name="T46" fmla="*/ 1782 w 4704"/>
                <a:gd name="T47" fmla="*/ 594 h 906"/>
                <a:gd name="T48" fmla="*/ 1854 w 4704"/>
                <a:gd name="T49" fmla="*/ 546 h 906"/>
                <a:gd name="T50" fmla="*/ 1932 w 4704"/>
                <a:gd name="T51" fmla="*/ 438 h 906"/>
                <a:gd name="T52" fmla="*/ 2004 w 4704"/>
                <a:gd name="T53" fmla="*/ 276 h 906"/>
                <a:gd name="T54" fmla="*/ 2076 w 4704"/>
                <a:gd name="T55" fmla="*/ 198 h 906"/>
                <a:gd name="T56" fmla="*/ 2154 w 4704"/>
                <a:gd name="T57" fmla="*/ 216 h 906"/>
                <a:gd name="T58" fmla="*/ 2226 w 4704"/>
                <a:gd name="T59" fmla="*/ 168 h 906"/>
                <a:gd name="T60" fmla="*/ 2304 w 4704"/>
                <a:gd name="T61" fmla="*/ 66 h 906"/>
                <a:gd name="T62" fmla="*/ 2376 w 4704"/>
                <a:gd name="T63" fmla="*/ 36 h 906"/>
                <a:gd name="T64" fmla="*/ 2448 w 4704"/>
                <a:gd name="T65" fmla="*/ 144 h 906"/>
                <a:gd name="T66" fmla="*/ 2526 w 4704"/>
                <a:gd name="T67" fmla="*/ 204 h 906"/>
                <a:gd name="T68" fmla="*/ 2598 w 4704"/>
                <a:gd name="T69" fmla="*/ 222 h 906"/>
                <a:gd name="T70" fmla="*/ 2670 w 4704"/>
                <a:gd name="T71" fmla="*/ 210 h 906"/>
                <a:gd name="T72" fmla="*/ 2748 w 4704"/>
                <a:gd name="T73" fmla="*/ 408 h 906"/>
                <a:gd name="T74" fmla="*/ 2820 w 4704"/>
                <a:gd name="T75" fmla="*/ 516 h 906"/>
                <a:gd name="T76" fmla="*/ 2898 w 4704"/>
                <a:gd name="T77" fmla="*/ 582 h 906"/>
                <a:gd name="T78" fmla="*/ 2970 w 4704"/>
                <a:gd name="T79" fmla="*/ 618 h 906"/>
                <a:gd name="T80" fmla="*/ 3042 w 4704"/>
                <a:gd name="T81" fmla="*/ 654 h 906"/>
                <a:gd name="T82" fmla="*/ 3120 w 4704"/>
                <a:gd name="T83" fmla="*/ 648 h 906"/>
                <a:gd name="T84" fmla="*/ 3192 w 4704"/>
                <a:gd name="T85" fmla="*/ 606 h 906"/>
                <a:gd name="T86" fmla="*/ 3270 w 4704"/>
                <a:gd name="T87" fmla="*/ 570 h 906"/>
                <a:gd name="T88" fmla="*/ 3342 w 4704"/>
                <a:gd name="T89" fmla="*/ 552 h 906"/>
                <a:gd name="T90" fmla="*/ 3414 w 4704"/>
                <a:gd name="T91" fmla="*/ 510 h 906"/>
                <a:gd name="T92" fmla="*/ 3492 w 4704"/>
                <a:gd name="T93" fmla="*/ 444 h 906"/>
                <a:gd name="T94" fmla="*/ 3564 w 4704"/>
                <a:gd name="T95" fmla="*/ 336 h 906"/>
                <a:gd name="T96" fmla="*/ 3642 w 4704"/>
                <a:gd name="T97" fmla="*/ 366 h 906"/>
                <a:gd name="T98" fmla="*/ 3714 w 4704"/>
                <a:gd name="T99" fmla="*/ 420 h 906"/>
                <a:gd name="T100" fmla="*/ 3786 w 4704"/>
                <a:gd name="T101" fmla="*/ 420 h 906"/>
                <a:gd name="T102" fmla="*/ 3864 w 4704"/>
                <a:gd name="T103" fmla="*/ 372 h 906"/>
                <a:gd name="T104" fmla="*/ 3936 w 4704"/>
                <a:gd name="T105" fmla="*/ 474 h 906"/>
                <a:gd name="T106" fmla="*/ 4008 w 4704"/>
                <a:gd name="T107" fmla="*/ 636 h 906"/>
                <a:gd name="T108" fmla="*/ 4086 w 4704"/>
                <a:gd name="T109" fmla="*/ 786 h 906"/>
                <a:gd name="T110" fmla="*/ 4158 w 4704"/>
                <a:gd name="T111" fmla="*/ 870 h 906"/>
                <a:gd name="T112" fmla="*/ 4236 w 4704"/>
                <a:gd name="T113" fmla="*/ 864 h 906"/>
                <a:gd name="T114" fmla="*/ 4308 w 4704"/>
                <a:gd name="T115" fmla="*/ 780 h 906"/>
                <a:gd name="T116" fmla="*/ 4380 w 4704"/>
                <a:gd name="T117" fmla="*/ 624 h 906"/>
                <a:gd name="T118" fmla="*/ 4458 w 4704"/>
                <a:gd name="T119" fmla="*/ 456 h 906"/>
                <a:gd name="T120" fmla="*/ 4530 w 4704"/>
                <a:gd name="T121" fmla="*/ 396 h 906"/>
                <a:gd name="T122" fmla="*/ 4608 w 4704"/>
                <a:gd name="T123" fmla="*/ 504 h 906"/>
                <a:gd name="T124" fmla="*/ 4680 w 4704"/>
                <a:gd name="T125" fmla="*/ 576 h 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704" h="906">
                  <a:moveTo>
                    <a:pt x="0" y="588"/>
                  </a:moveTo>
                  <a:lnTo>
                    <a:pt x="0" y="588"/>
                  </a:lnTo>
                  <a:lnTo>
                    <a:pt x="0" y="588"/>
                  </a:lnTo>
                  <a:lnTo>
                    <a:pt x="0" y="588"/>
                  </a:lnTo>
                  <a:lnTo>
                    <a:pt x="0" y="588"/>
                  </a:lnTo>
                  <a:lnTo>
                    <a:pt x="0" y="588"/>
                  </a:lnTo>
                  <a:lnTo>
                    <a:pt x="6" y="588"/>
                  </a:lnTo>
                  <a:lnTo>
                    <a:pt x="6" y="588"/>
                  </a:lnTo>
                  <a:lnTo>
                    <a:pt x="6" y="588"/>
                  </a:lnTo>
                  <a:lnTo>
                    <a:pt x="6" y="588"/>
                  </a:lnTo>
                  <a:lnTo>
                    <a:pt x="6" y="588"/>
                  </a:lnTo>
                  <a:lnTo>
                    <a:pt x="6" y="582"/>
                  </a:lnTo>
                  <a:lnTo>
                    <a:pt x="12" y="582"/>
                  </a:lnTo>
                  <a:lnTo>
                    <a:pt x="12" y="582"/>
                  </a:lnTo>
                  <a:lnTo>
                    <a:pt x="12" y="582"/>
                  </a:lnTo>
                  <a:lnTo>
                    <a:pt x="12" y="582"/>
                  </a:lnTo>
                  <a:lnTo>
                    <a:pt x="12" y="582"/>
                  </a:lnTo>
                  <a:lnTo>
                    <a:pt x="12" y="582"/>
                  </a:lnTo>
                  <a:lnTo>
                    <a:pt x="12" y="582"/>
                  </a:lnTo>
                  <a:lnTo>
                    <a:pt x="18" y="582"/>
                  </a:lnTo>
                  <a:lnTo>
                    <a:pt x="18" y="576"/>
                  </a:lnTo>
                  <a:lnTo>
                    <a:pt x="18" y="576"/>
                  </a:lnTo>
                  <a:lnTo>
                    <a:pt x="18" y="576"/>
                  </a:lnTo>
                  <a:lnTo>
                    <a:pt x="18" y="576"/>
                  </a:lnTo>
                  <a:lnTo>
                    <a:pt x="18" y="576"/>
                  </a:lnTo>
                  <a:lnTo>
                    <a:pt x="24" y="576"/>
                  </a:lnTo>
                  <a:lnTo>
                    <a:pt x="24" y="576"/>
                  </a:lnTo>
                  <a:lnTo>
                    <a:pt x="24" y="570"/>
                  </a:lnTo>
                  <a:lnTo>
                    <a:pt x="24" y="570"/>
                  </a:lnTo>
                  <a:lnTo>
                    <a:pt x="24" y="570"/>
                  </a:lnTo>
                  <a:lnTo>
                    <a:pt x="24" y="570"/>
                  </a:lnTo>
                  <a:lnTo>
                    <a:pt x="24" y="570"/>
                  </a:lnTo>
                  <a:lnTo>
                    <a:pt x="30" y="570"/>
                  </a:lnTo>
                  <a:lnTo>
                    <a:pt x="30" y="570"/>
                  </a:lnTo>
                  <a:lnTo>
                    <a:pt x="30" y="564"/>
                  </a:lnTo>
                  <a:lnTo>
                    <a:pt x="30" y="564"/>
                  </a:lnTo>
                  <a:lnTo>
                    <a:pt x="30" y="564"/>
                  </a:lnTo>
                  <a:lnTo>
                    <a:pt x="30" y="564"/>
                  </a:lnTo>
                  <a:lnTo>
                    <a:pt x="36" y="564"/>
                  </a:lnTo>
                  <a:lnTo>
                    <a:pt x="36" y="564"/>
                  </a:lnTo>
                  <a:lnTo>
                    <a:pt x="36" y="564"/>
                  </a:lnTo>
                  <a:lnTo>
                    <a:pt x="36" y="558"/>
                  </a:lnTo>
                  <a:lnTo>
                    <a:pt x="36" y="558"/>
                  </a:lnTo>
                  <a:lnTo>
                    <a:pt x="36" y="558"/>
                  </a:lnTo>
                  <a:lnTo>
                    <a:pt x="36" y="558"/>
                  </a:lnTo>
                  <a:lnTo>
                    <a:pt x="42" y="558"/>
                  </a:lnTo>
                  <a:lnTo>
                    <a:pt x="42" y="558"/>
                  </a:lnTo>
                  <a:lnTo>
                    <a:pt x="42" y="552"/>
                  </a:lnTo>
                  <a:lnTo>
                    <a:pt x="42" y="552"/>
                  </a:lnTo>
                  <a:lnTo>
                    <a:pt x="42" y="552"/>
                  </a:lnTo>
                  <a:lnTo>
                    <a:pt x="42" y="552"/>
                  </a:lnTo>
                  <a:lnTo>
                    <a:pt x="48" y="552"/>
                  </a:lnTo>
                  <a:lnTo>
                    <a:pt x="48" y="552"/>
                  </a:lnTo>
                  <a:lnTo>
                    <a:pt x="48" y="552"/>
                  </a:lnTo>
                  <a:lnTo>
                    <a:pt x="48" y="546"/>
                  </a:lnTo>
                  <a:lnTo>
                    <a:pt x="48" y="546"/>
                  </a:lnTo>
                  <a:lnTo>
                    <a:pt x="48" y="546"/>
                  </a:lnTo>
                  <a:lnTo>
                    <a:pt x="48" y="546"/>
                  </a:lnTo>
                  <a:lnTo>
                    <a:pt x="54" y="546"/>
                  </a:lnTo>
                  <a:lnTo>
                    <a:pt x="54" y="546"/>
                  </a:lnTo>
                  <a:lnTo>
                    <a:pt x="54" y="546"/>
                  </a:lnTo>
                  <a:lnTo>
                    <a:pt x="54" y="540"/>
                  </a:lnTo>
                  <a:lnTo>
                    <a:pt x="54" y="540"/>
                  </a:lnTo>
                  <a:lnTo>
                    <a:pt x="54" y="540"/>
                  </a:lnTo>
                  <a:lnTo>
                    <a:pt x="60" y="540"/>
                  </a:lnTo>
                  <a:lnTo>
                    <a:pt x="60" y="540"/>
                  </a:lnTo>
                  <a:lnTo>
                    <a:pt x="60" y="540"/>
                  </a:lnTo>
                  <a:lnTo>
                    <a:pt x="60" y="540"/>
                  </a:lnTo>
                  <a:lnTo>
                    <a:pt x="60" y="534"/>
                  </a:lnTo>
                  <a:lnTo>
                    <a:pt x="60" y="534"/>
                  </a:lnTo>
                  <a:lnTo>
                    <a:pt x="60" y="534"/>
                  </a:lnTo>
                  <a:lnTo>
                    <a:pt x="66" y="534"/>
                  </a:lnTo>
                  <a:lnTo>
                    <a:pt x="66" y="534"/>
                  </a:lnTo>
                  <a:lnTo>
                    <a:pt x="66" y="534"/>
                  </a:lnTo>
                  <a:lnTo>
                    <a:pt x="66" y="534"/>
                  </a:lnTo>
                  <a:lnTo>
                    <a:pt x="66" y="528"/>
                  </a:lnTo>
                  <a:lnTo>
                    <a:pt x="72" y="528"/>
                  </a:lnTo>
                  <a:lnTo>
                    <a:pt x="72" y="528"/>
                  </a:lnTo>
                  <a:lnTo>
                    <a:pt x="72" y="528"/>
                  </a:lnTo>
                  <a:lnTo>
                    <a:pt x="72" y="528"/>
                  </a:lnTo>
                  <a:lnTo>
                    <a:pt x="72" y="522"/>
                  </a:lnTo>
                  <a:lnTo>
                    <a:pt x="72" y="522"/>
                  </a:lnTo>
                  <a:lnTo>
                    <a:pt x="78" y="522"/>
                  </a:lnTo>
                  <a:lnTo>
                    <a:pt x="78" y="522"/>
                  </a:lnTo>
                  <a:lnTo>
                    <a:pt x="78" y="522"/>
                  </a:lnTo>
                  <a:lnTo>
                    <a:pt x="78" y="522"/>
                  </a:lnTo>
                  <a:lnTo>
                    <a:pt x="78" y="522"/>
                  </a:lnTo>
                  <a:lnTo>
                    <a:pt x="78" y="516"/>
                  </a:lnTo>
                  <a:lnTo>
                    <a:pt x="78" y="516"/>
                  </a:lnTo>
                  <a:lnTo>
                    <a:pt x="84" y="516"/>
                  </a:lnTo>
                  <a:lnTo>
                    <a:pt x="84" y="516"/>
                  </a:lnTo>
                  <a:lnTo>
                    <a:pt x="84" y="516"/>
                  </a:lnTo>
                  <a:lnTo>
                    <a:pt x="84" y="516"/>
                  </a:lnTo>
                  <a:lnTo>
                    <a:pt x="84" y="516"/>
                  </a:lnTo>
                  <a:lnTo>
                    <a:pt x="84" y="510"/>
                  </a:lnTo>
                  <a:lnTo>
                    <a:pt x="90" y="510"/>
                  </a:lnTo>
                  <a:lnTo>
                    <a:pt x="90" y="510"/>
                  </a:lnTo>
                  <a:lnTo>
                    <a:pt x="90" y="510"/>
                  </a:lnTo>
                  <a:lnTo>
                    <a:pt x="90" y="510"/>
                  </a:lnTo>
                  <a:lnTo>
                    <a:pt x="90" y="510"/>
                  </a:lnTo>
                  <a:lnTo>
                    <a:pt x="90" y="510"/>
                  </a:lnTo>
                  <a:lnTo>
                    <a:pt x="90" y="504"/>
                  </a:lnTo>
                  <a:lnTo>
                    <a:pt x="96" y="504"/>
                  </a:lnTo>
                  <a:lnTo>
                    <a:pt x="96" y="504"/>
                  </a:lnTo>
                  <a:lnTo>
                    <a:pt x="96" y="504"/>
                  </a:lnTo>
                  <a:lnTo>
                    <a:pt x="96" y="504"/>
                  </a:lnTo>
                  <a:lnTo>
                    <a:pt x="96" y="504"/>
                  </a:lnTo>
                  <a:lnTo>
                    <a:pt x="96" y="498"/>
                  </a:lnTo>
                  <a:lnTo>
                    <a:pt x="102" y="498"/>
                  </a:lnTo>
                  <a:lnTo>
                    <a:pt x="102" y="498"/>
                  </a:lnTo>
                  <a:lnTo>
                    <a:pt x="102" y="498"/>
                  </a:lnTo>
                  <a:lnTo>
                    <a:pt x="102" y="498"/>
                  </a:lnTo>
                  <a:lnTo>
                    <a:pt x="102" y="498"/>
                  </a:lnTo>
                  <a:lnTo>
                    <a:pt x="102" y="498"/>
                  </a:lnTo>
                  <a:lnTo>
                    <a:pt x="102" y="492"/>
                  </a:lnTo>
                  <a:lnTo>
                    <a:pt x="108" y="492"/>
                  </a:lnTo>
                  <a:lnTo>
                    <a:pt x="108" y="492"/>
                  </a:lnTo>
                  <a:lnTo>
                    <a:pt x="108" y="492"/>
                  </a:lnTo>
                  <a:lnTo>
                    <a:pt x="108" y="492"/>
                  </a:lnTo>
                  <a:lnTo>
                    <a:pt x="108" y="492"/>
                  </a:lnTo>
                  <a:lnTo>
                    <a:pt x="108" y="492"/>
                  </a:lnTo>
                  <a:lnTo>
                    <a:pt x="114" y="486"/>
                  </a:lnTo>
                  <a:lnTo>
                    <a:pt x="114" y="486"/>
                  </a:lnTo>
                  <a:lnTo>
                    <a:pt x="114" y="486"/>
                  </a:lnTo>
                  <a:lnTo>
                    <a:pt x="114" y="486"/>
                  </a:lnTo>
                  <a:lnTo>
                    <a:pt x="114" y="486"/>
                  </a:lnTo>
                  <a:lnTo>
                    <a:pt x="114" y="486"/>
                  </a:lnTo>
                  <a:lnTo>
                    <a:pt x="114" y="486"/>
                  </a:lnTo>
                  <a:lnTo>
                    <a:pt x="120" y="480"/>
                  </a:lnTo>
                  <a:lnTo>
                    <a:pt x="120" y="480"/>
                  </a:lnTo>
                  <a:lnTo>
                    <a:pt x="120" y="480"/>
                  </a:lnTo>
                  <a:lnTo>
                    <a:pt x="120" y="480"/>
                  </a:lnTo>
                  <a:lnTo>
                    <a:pt x="120" y="480"/>
                  </a:lnTo>
                  <a:lnTo>
                    <a:pt x="120" y="480"/>
                  </a:lnTo>
                  <a:lnTo>
                    <a:pt x="126" y="474"/>
                  </a:lnTo>
                  <a:lnTo>
                    <a:pt x="126" y="474"/>
                  </a:lnTo>
                  <a:lnTo>
                    <a:pt x="126" y="474"/>
                  </a:lnTo>
                  <a:lnTo>
                    <a:pt x="126" y="474"/>
                  </a:lnTo>
                  <a:lnTo>
                    <a:pt x="126" y="474"/>
                  </a:lnTo>
                  <a:lnTo>
                    <a:pt x="126" y="468"/>
                  </a:lnTo>
                  <a:lnTo>
                    <a:pt x="132" y="468"/>
                  </a:lnTo>
                  <a:lnTo>
                    <a:pt x="132" y="468"/>
                  </a:lnTo>
                  <a:lnTo>
                    <a:pt x="132" y="462"/>
                  </a:lnTo>
                  <a:lnTo>
                    <a:pt x="132" y="462"/>
                  </a:lnTo>
                  <a:lnTo>
                    <a:pt x="132" y="462"/>
                  </a:lnTo>
                  <a:lnTo>
                    <a:pt x="132" y="462"/>
                  </a:lnTo>
                  <a:lnTo>
                    <a:pt x="132" y="456"/>
                  </a:lnTo>
                  <a:lnTo>
                    <a:pt x="138" y="456"/>
                  </a:lnTo>
                  <a:lnTo>
                    <a:pt x="138" y="456"/>
                  </a:lnTo>
                  <a:lnTo>
                    <a:pt x="138" y="450"/>
                  </a:lnTo>
                  <a:lnTo>
                    <a:pt x="138" y="450"/>
                  </a:lnTo>
                  <a:lnTo>
                    <a:pt x="138" y="450"/>
                  </a:lnTo>
                  <a:lnTo>
                    <a:pt x="138" y="450"/>
                  </a:lnTo>
                  <a:lnTo>
                    <a:pt x="144" y="444"/>
                  </a:lnTo>
                  <a:lnTo>
                    <a:pt x="144" y="444"/>
                  </a:lnTo>
                  <a:lnTo>
                    <a:pt x="144" y="444"/>
                  </a:lnTo>
                  <a:lnTo>
                    <a:pt x="144" y="438"/>
                  </a:lnTo>
                  <a:lnTo>
                    <a:pt x="144" y="438"/>
                  </a:lnTo>
                  <a:lnTo>
                    <a:pt x="144" y="432"/>
                  </a:lnTo>
                  <a:lnTo>
                    <a:pt x="150" y="432"/>
                  </a:lnTo>
                  <a:lnTo>
                    <a:pt x="150" y="432"/>
                  </a:lnTo>
                  <a:lnTo>
                    <a:pt x="150" y="432"/>
                  </a:lnTo>
                  <a:lnTo>
                    <a:pt x="150" y="426"/>
                  </a:lnTo>
                  <a:lnTo>
                    <a:pt x="150" y="426"/>
                  </a:lnTo>
                  <a:lnTo>
                    <a:pt x="150" y="426"/>
                  </a:lnTo>
                  <a:lnTo>
                    <a:pt x="156" y="420"/>
                  </a:lnTo>
                  <a:lnTo>
                    <a:pt x="156" y="420"/>
                  </a:lnTo>
                  <a:lnTo>
                    <a:pt x="156" y="420"/>
                  </a:lnTo>
                  <a:lnTo>
                    <a:pt x="156" y="420"/>
                  </a:lnTo>
                  <a:lnTo>
                    <a:pt x="156" y="414"/>
                  </a:lnTo>
                  <a:lnTo>
                    <a:pt x="156" y="414"/>
                  </a:lnTo>
                  <a:lnTo>
                    <a:pt x="156" y="414"/>
                  </a:lnTo>
                  <a:lnTo>
                    <a:pt x="162" y="408"/>
                  </a:lnTo>
                  <a:lnTo>
                    <a:pt x="162" y="408"/>
                  </a:lnTo>
                  <a:lnTo>
                    <a:pt x="162" y="408"/>
                  </a:lnTo>
                  <a:lnTo>
                    <a:pt x="162" y="408"/>
                  </a:lnTo>
                  <a:lnTo>
                    <a:pt x="162" y="402"/>
                  </a:lnTo>
                  <a:lnTo>
                    <a:pt x="162" y="402"/>
                  </a:lnTo>
                  <a:lnTo>
                    <a:pt x="168" y="402"/>
                  </a:lnTo>
                  <a:lnTo>
                    <a:pt x="168" y="396"/>
                  </a:lnTo>
                  <a:lnTo>
                    <a:pt x="168" y="396"/>
                  </a:lnTo>
                  <a:lnTo>
                    <a:pt x="168" y="396"/>
                  </a:lnTo>
                  <a:lnTo>
                    <a:pt x="168" y="396"/>
                  </a:lnTo>
                  <a:lnTo>
                    <a:pt x="168" y="390"/>
                  </a:lnTo>
                  <a:lnTo>
                    <a:pt x="168" y="390"/>
                  </a:lnTo>
                  <a:lnTo>
                    <a:pt x="174" y="390"/>
                  </a:lnTo>
                  <a:lnTo>
                    <a:pt x="174" y="384"/>
                  </a:lnTo>
                  <a:lnTo>
                    <a:pt x="174" y="384"/>
                  </a:lnTo>
                  <a:lnTo>
                    <a:pt x="174" y="384"/>
                  </a:lnTo>
                  <a:lnTo>
                    <a:pt x="174" y="384"/>
                  </a:lnTo>
                  <a:lnTo>
                    <a:pt x="174" y="378"/>
                  </a:lnTo>
                  <a:lnTo>
                    <a:pt x="180" y="378"/>
                  </a:lnTo>
                  <a:lnTo>
                    <a:pt x="180" y="378"/>
                  </a:lnTo>
                  <a:lnTo>
                    <a:pt x="180" y="372"/>
                  </a:lnTo>
                  <a:lnTo>
                    <a:pt x="180" y="372"/>
                  </a:lnTo>
                  <a:lnTo>
                    <a:pt x="180" y="372"/>
                  </a:lnTo>
                  <a:lnTo>
                    <a:pt x="180" y="366"/>
                  </a:lnTo>
                  <a:lnTo>
                    <a:pt x="180" y="366"/>
                  </a:lnTo>
                  <a:lnTo>
                    <a:pt x="186" y="366"/>
                  </a:lnTo>
                  <a:lnTo>
                    <a:pt x="186" y="366"/>
                  </a:lnTo>
                  <a:lnTo>
                    <a:pt x="186" y="360"/>
                  </a:lnTo>
                  <a:lnTo>
                    <a:pt x="186" y="360"/>
                  </a:lnTo>
                  <a:lnTo>
                    <a:pt x="186" y="360"/>
                  </a:lnTo>
                  <a:lnTo>
                    <a:pt x="186" y="354"/>
                  </a:lnTo>
                  <a:lnTo>
                    <a:pt x="192" y="354"/>
                  </a:lnTo>
                  <a:lnTo>
                    <a:pt x="192" y="354"/>
                  </a:lnTo>
                  <a:lnTo>
                    <a:pt x="192" y="348"/>
                  </a:lnTo>
                  <a:lnTo>
                    <a:pt x="192" y="348"/>
                  </a:lnTo>
                  <a:lnTo>
                    <a:pt x="192" y="348"/>
                  </a:lnTo>
                  <a:lnTo>
                    <a:pt x="192" y="348"/>
                  </a:lnTo>
                  <a:lnTo>
                    <a:pt x="198" y="342"/>
                  </a:lnTo>
                  <a:lnTo>
                    <a:pt x="198" y="342"/>
                  </a:lnTo>
                  <a:lnTo>
                    <a:pt x="198" y="342"/>
                  </a:lnTo>
                  <a:lnTo>
                    <a:pt x="198" y="348"/>
                  </a:lnTo>
                  <a:lnTo>
                    <a:pt x="198" y="348"/>
                  </a:lnTo>
                  <a:lnTo>
                    <a:pt x="198" y="354"/>
                  </a:lnTo>
                  <a:lnTo>
                    <a:pt x="198" y="354"/>
                  </a:lnTo>
                  <a:lnTo>
                    <a:pt x="204" y="354"/>
                  </a:lnTo>
                  <a:lnTo>
                    <a:pt x="204" y="360"/>
                  </a:lnTo>
                  <a:lnTo>
                    <a:pt x="204" y="360"/>
                  </a:lnTo>
                  <a:lnTo>
                    <a:pt x="204" y="366"/>
                  </a:lnTo>
                  <a:lnTo>
                    <a:pt x="204" y="366"/>
                  </a:lnTo>
                  <a:lnTo>
                    <a:pt x="204" y="366"/>
                  </a:lnTo>
                  <a:lnTo>
                    <a:pt x="210" y="372"/>
                  </a:lnTo>
                  <a:lnTo>
                    <a:pt x="210" y="372"/>
                  </a:lnTo>
                  <a:lnTo>
                    <a:pt x="210" y="378"/>
                  </a:lnTo>
                  <a:lnTo>
                    <a:pt x="210" y="378"/>
                  </a:lnTo>
                  <a:lnTo>
                    <a:pt x="210" y="378"/>
                  </a:lnTo>
                  <a:lnTo>
                    <a:pt x="210" y="384"/>
                  </a:lnTo>
                  <a:lnTo>
                    <a:pt x="210" y="384"/>
                  </a:lnTo>
                  <a:lnTo>
                    <a:pt x="216" y="384"/>
                  </a:lnTo>
                  <a:lnTo>
                    <a:pt x="216" y="390"/>
                  </a:lnTo>
                  <a:lnTo>
                    <a:pt x="216" y="390"/>
                  </a:lnTo>
                  <a:lnTo>
                    <a:pt x="216" y="396"/>
                  </a:lnTo>
                  <a:lnTo>
                    <a:pt x="216" y="396"/>
                  </a:lnTo>
                  <a:lnTo>
                    <a:pt x="216" y="396"/>
                  </a:lnTo>
                  <a:lnTo>
                    <a:pt x="222" y="402"/>
                  </a:lnTo>
                  <a:lnTo>
                    <a:pt x="222" y="402"/>
                  </a:lnTo>
                  <a:lnTo>
                    <a:pt x="222" y="408"/>
                  </a:lnTo>
                  <a:lnTo>
                    <a:pt x="222" y="408"/>
                  </a:lnTo>
                  <a:lnTo>
                    <a:pt x="222" y="408"/>
                  </a:lnTo>
                  <a:lnTo>
                    <a:pt x="222" y="414"/>
                  </a:lnTo>
                  <a:lnTo>
                    <a:pt x="228" y="420"/>
                  </a:lnTo>
                  <a:lnTo>
                    <a:pt x="228" y="420"/>
                  </a:lnTo>
                  <a:lnTo>
                    <a:pt x="228" y="420"/>
                  </a:lnTo>
                  <a:lnTo>
                    <a:pt x="228" y="426"/>
                  </a:lnTo>
                  <a:lnTo>
                    <a:pt x="228" y="426"/>
                  </a:lnTo>
                  <a:lnTo>
                    <a:pt x="228" y="432"/>
                  </a:lnTo>
                  <a:lnTo>
                    <a:pt x="234" y="432"/>
                  </a:lnTo>
                  <a:lnTo>
                    <a:pt x="234" y="432"/>
                  </a:lnTo>
                  <a:lnTo>
                    <a:pt x="234" y="438"/>
                  </a:lnTo>
                  <a:lnTo>
                    <a:pt x="234" y="438"/>
                  </a:lnTo>
                  <a:lnTo>
                    <a:pt x="234" y="444"/>
                  </a:lnTo>
                  <a:lnTo>
                    <a:pt x="234" y="444"/>
                  </a:lnTo>
                  <a:lnTo>
                    <a:pt x="234" y="444"/>
                  </a:lnTo>
                  <a:lnTo>
                    <a:pt x="240" y="450"/>
                  </a:lnTo>
                  <a:lnTo>
                    <a:pt x="240" y="450"/>
                  </a:lnTo>
                  <a:lnTo>
                    <a:pt x="240" y="456"/>
                  </a:lnTo>
                  <a:lnTo>
                    <a:pt x="240" y="456"/>
                  </a:lnTo>
                  <a:lnTo>
                    <a:pt x="240" y="456"/>
                  </a:lnTo>
                  <a:lnTo>
                    <a:pt x="240" y="462"/>
                  </a:lnTo>
                  <a:lnTo>
                    <a:pt x="246" y="462"/>
                  </a:lnTo>
                  <a:lnTo>
                    <a:pt x="246" y="468"/>
                  </a:lnTo>
                  <a:lnTo>
                    <a:pt x="246" y="468"/>
                  </a:lnTo>
                  <a:lnTo>
                    <a:pt x="246" y="468"/>
                  </a:lnTo>
                  <a:lnTo>
                    <a:pt x="246" y="474"/>
                  </a:lnTo>
                  <a:lnTo>
                    <a:pt x="246" y="474"/>
                  </a:lnTo>
                  <a:lnTo>
                    <a:pt x="246" y="480"/>
                  </a:lnTo>
                  <a:lnTo>
                    <a:pt x="252" y="480"/>
                  </a:lnTo>
                  <a:lnTo>
                    <a:pt x="252" y="480"/>
                  </a:lnTo>
                  <a:lnTo>
                    <a:pt x="252" y="486"/>
                  </a:lnTo>
                  <a:lnTo>
                    <a:pt x="252" y="486"/>
                  </a:lnTo>
                  <a:lnTo>
                    <a:pt x="252" y="486"/>
                  </a:lnTo>
                  <a:lnTo>
                    <a:pt x="252" y="492"/>
                  </a:lnTo>
                  <a:lnTo>
                    <a:pt x="252" y="492"/>
                  </a:lnTo>
                  <a:lnTo>
                    <a:pt x="258" y="498"/>
                  </a:lnTo>
                  <a:lnTo>
                    <a:pt x="258" y="498"/>
                  </a:lnTo>
                  <a:lnTo>
                    <a:pt x="258" y="498"/>
                  </a:lnTo>
                  <a:lnTo>
                    <a:pt x="258" y="504"/>
                  </a:lnTo>
                  <a:lnTo>
                    <a:pt x="258" y="504"/>
                  </a:lnTo>
                  <a:lnTo>
                    <a:pt x="258" y="510"/>
                  </a:lnTo>
                  <a:lnTo>
                    <a:pt x="264" y="510"/>
                  </a:lnTo>
                  <a:lnTo>
                    <a:pt x="264" y="516"/>
                  </a:lnTo>
                  <a:lnTo>
                    <a:pt x="264" y="516"/>
                  </a:lnTo>
                  <a:lnTo>
                    <a:pt x="264" y="516"/>
                  </a:lnTo>
                  <a:lnTo>
                    <a:pt x="264" y="522"/>
                  </a:lnTo>
                  <a:lnTo>
                    <a:pt x="264" y="522"/>
                  </a:lnTo>
                  <a:lnTo>
                    <a:pt x="270" y="522"/>
                  </a:lnTo>
                  <a:lnTo>
                    <a:pt x="270" y="528"/>
                  </a:lnTo>
                  <a:lnTo>
                    <a:pt x="270" y="528"/>
                  </a:lnTo>
                  <a:lnTo>
                    <a:pt x="270" y="528"/>
                  </a:lnTo>
                  <a:lnTo>
                    <a:pt x="270" y="534"/>
                  </a:lnTo>
                  <a:lnTo>
                    <a:pt x="270" y="534"/>
                  </a:lnTo>
                  <a:lnTo>
                    <a:pt x="270" y="534"/>
                  </a:lnTo>
                  <a:lnTo>
                    <a:pt x="276" y="540"/>
                  </a:lnTo>
                  <a:lnTo>
                    <a:pt x="276" y="540"/>
                  </a:lnTo>
                  <a:lnTo>
                    <a:pt x="276" y="540"/>
                  </a:lnTo>
                  <a:lnTo>
                    <a:pt x="276" y="546"/>
                  </a:lnTo>
                  <a:lnTo>
                    <a:pt x="276" y="546"/>
                  </a:lnTo>
                  <a:lnTo>
                    <a:pt x="276" y="546"/>
                  </a:lnTo>
                  <a:lnTo>
                    <a:pt x="282" y="552"/>
                  </a:lnTo>
                  <a:lnTo>
                    <a:pt x="282" y="552"/>
                  </a:lnTo>
                  <a:lnTo>
                    <a:pt x="282" y="552"/>
                  </a:lnTo>
                  <a:lnTo>
                    <a:pt x="282" y="558"/>
                  </a:lnTo>
                  <a:lnTo>
                    <a:pt x="282" y="558"/>
                  </a:lnTo>
                  <a:lnTo>
                    <a:pt x="282" y="558"/>
                  </a:lnTo>
                  <a:lnTo>
                    <a:pt x="282" y="564"/>
                  </a:lnTo>
                  <a:lnTo>
                    <a:pt x="288" y="564"/>
                  </a:lnTo>
                  <a:lnTo>
                    <a:pt x="288" y="564"/>
                  </a:lnTo>
                  <a:lnTo>
                    <a:pt x="288" y="570"/>
                  </a:lnTo>
                  <a:lnTo>
                    <a:pt x="288" y="570"/>
                  </a:lnTo>
                  <a:lnTo>
                    <a:pt x="288" y="576"/>
                  </a:lnTo>
                  <a:lnTo>
                    <a:pt x="294" y="576"/>
                  </a:lnTo>
                  <a:lnTo>
                    <a:pt x="294" y="576"/>
                  </a:lnTo>
                  <a:lnTo>
                    <a:pt x="294" y="582"/>
                  </a:lnTo>
                  <a:lnTo>
                    <a:pt x="294" y="582"/>
                  </a:lnTo>
                  <a:lnTo>
                    <a:pt x="294" y="582"/>
                  </a:lnTo>
                  <a:lnTo>
                    <a:pt x="294" y="588"/>
                  </a:lnTo>
                  <a:lnTo>
                    <a:pt x="300" y="588"/>
                  </a:lnTo>
                  <a:lnTo>
                    <a:pt x="300" y="588"/>
                  </a:lnTo>
                  <a:lnTo>
                    <a:pt x="300" y="594"/>
                  </a:lnTo>
                  <a:lnTo>
                    <a:pt x="300" y="594"/>
                  </a:lnTo>
                  <a:lnTo>
                    <a:pt x="300" y="594"/>
                  </a:lnTo>
                  <a:lnTo>
                    <a:pt x="300" y="600"/>
                  </a:lnTo>
                  <a:lnTo>
                    <a:pt x="300" y="600"/>
                  </a:lnTo>
                  <a:lnTo>
                    <a:pt x="306" y="600"/>
                  </a:lnTo>
                  <a:lnTo>
                    <a:pt x="306" y="606"/>
                  </a:lnTo>
                  <a:lnTo>
                    <a:pt x="306" y="606"/>
                  </a:lnTo>
                  <a:lnTo>
                    <a:pt x="306" y="606"/>
                  </a:lnTo>
                  <a:lnTo>
                    <a:pt x="306" y="612"/>
                  </a:lnTo>
                  <a:lnTo>
                    <a:pt x="306" y="612"/>
                  </a:lnTo>
                  <a:lnTo>
                    <a:pt x="312" y="612"/>
                  </a:lnTo>
                  <a:lnTo>
                    <a:pt x="312" y="618"/>
                  </a:lnTo>
                  <a:lnTo>
                    <a:pt x="312" y="618"/>
                  </a:lnTo>
                  <a:lnTo>
                    <a:pt x="312" y="618"/>
                  </a:lnTo>
                  <a:lnTo>
                    <a:pt x="312" y="618"/>
                  </a:lnTo>
                  <a:lnTo>
                    <a:pt x="312" y="624"/>
                  </a:lnTo>
                  <a:lnTo>
                    <a:pt x="312" y="624"/>
                  </a:lnTo>
                  <a:lnTo>
                    <a:pt x="318" y="624"/>
                  </a:lnTo>
                  <a:lnTo>
                    <a:pt x="318" y="630"/>
                  </a:lnTo>
                  <a:lnTo>
                    <a:pt x="318" y="630"/>
                  </a:lnTo>
                  <a:lnTo>
                    <a:pt x="318" y="630"/>
                  </a:lnTo>
                  <a:lnTo>
                    <a:pt x="318" y="636"/>
                  </a:lnTo>
                  <a:lnTo>
                    <a:pt x="318" y="636"/>
                  </a:lnTo>
                  <a:lnTo>
                    <a:pt x="324" y="636"/>
                  </a:lnTo>
                  <a:lnTo>
                    <a:pt x="324" y="642"/>
                  </a:lnTo>
                  <a:lnTo>
                    <a:pt x="324" y="642"/>
                  </a:lnTo>
                  <a:lnTo>
                    <a:pt x="324" y="642"/>
                  </a:lnTo>
                  <a:lnTo>
                    <a:pt x="324" y="648"/>
                  </a:lnTo>
                  <a:lnTo>
                    <a:pt x="324" y="648"/>
                  </a:lnTo>
                  <a:lnTo>
                    <a:pt x="330" y="648"/>
                  </a:lnTo>
                  <a:lnTo>
                    <a:pt x="330" y="654"/>
                  </a:lnTo>
                  <a:lnTo>
                    <a:pt x="330" y="654"/>
                  </a:lnTo>
                  <a:lnTo>
                    <a:pt x="330" y="654"/>
                  </a:lnTo>
                  <a:lnTo>
                    <a:pt x="330" y="660"/>
                  </a:lnTo>
                  <a:lnTo>
                    <a:pt x="330" y="660"/>
                  </a:lnTo>
                  <a:lnTo>
                    <a:pt x="330" y="660"/>
                  </a:lnTo>
                  <a:lnTo>
                    <a:pt x="336" y="666"/>
                  </a:lnTo>
                  <a:lnTo>
                    <a:pt x="336" y="666"/>
                  </a:lnTo>
                  <a:lnTo>
                    <a:pt x="336" y="666"/>
                  </a:lnTo>
                  <a:lnTo>
                    <a:pt x="336" y="672"/>
                  </a:lnTo>
                  <a:lnTo>
                    <a:pt x="336" y="672"/>
                  </a:lnTo>
                  <a:lnTo>
                    <a:pt x="336" y="672"/>
                  </a:lnTo>
                  <a:lnTo>
                    <a:pt x="342" y="678"/>
                  </a:lnTo>
                  <a:lnTo>
                    <a:pt x="342" y="678"/>
                  </a:lnTo>
                  <a:lnTo>
                    <a:pt x="342" y="678"/>
                  </a:lnTo>
                  <a:lnTo>
                    <a:pt x="342" y="684"/>
                  </a:lnTo>
                  <a:lnTo>
                    <a:pt x="342" y="684"/>
                  </a:lnTo>
                  <a:lnTo>
                    <a:pt x="342" y="684"/>
                  </a:lnTo>
                  <a:lnTo>
                    <a:pt x="342" y="690"/>
                  </a:lnTo>
                  <a:lnTo>
                    <a:pt x="348" y="690"/>
                  </a:lnTo>
                  <a:lnTo>
                    <a:pt x="348" y="690"/>
                  </a:lnTo>
                  <a:lnTo>
                    <a:pt x="348" y="696"/>
                  </a:lnTo>
                  <a:lnTo>
                    <a:pt x="348" y="696"/>
                  </a:lnTo>
                  <a:lnTo>
                    <a:pt x="348" y="696"/>
                  </a:lnTo>
                  <a:lnTo>
                    <a:pt x="348" y="702"/>
                  </a:lnTo>
                  <a:lnTo>
                    <a:pt x="354" y="702"/>
                  </a:lnTo>
                  <a:lnTo>
                    <a:pt x="354" y="702"/>
                  </a:lnTo>
                  <a:lnTo>
                    <a:pt x="354" y="708"/>
                  </a:lnTo>
                  <a:lnTo>
                    <a:pt x="354" y="708"/>
                  </a:lnTo>
                  <a:lnTo>
                    <a:pt x="354" y="708"/>
                  </a:lnTo>
                  <a:lnTo>
                    <a:pt x="354" y="714"/>
                  </a:lnTo>
                  <a:lnTo>
                    <a:pt x="354" y="714"/>
                  </a:lnTo>
                  <a:lnTo>
                    <a:pt x="360" y="714"/>
                  </a:lnTo>
                  <a:lnTo>
                    <a:pt x="360" y="720"/>
                  </a:lnTo>
                  <a:lnTo>
                    <a:pt x="360" y="720"/>
                  </a:lnTo>
                  <a:lnTo>
                    <a:pt x="360" y="720"/>
                  </a:lnTo>
                  <a:lnTo>
                    <a:pt x="360" y="726"/>
                  </a:lnTo>
                  <a:lnTo>
                    <a:pt x="360" y="726"/>
                  </a:lnTo>
                  <a:lnTo>
                    <a:pt x="366" y="726"/>
                  </a:lnTo>
                  <a:lnTo>
                    <a:pt x="366" y="732"/>
                  </a:lnTo>
                  <a:lnTo>
                    <a:pt x="366" y="732"/>
                  </a:lnTo>
                  <a:lnTo>
                    <a:pt x="366" y="732"/>
                  </a:lnTo>
                  <a:lnTo>
                    <a:pt x="366" y="738"/>
                  </a:lnTo>
                  <a:lnTo>
                    <a:pt x="366" y="738"/>
                  </a:lnTo>
                  <a:lnTo>
                    <a:pt x="372" y="738"/>
                  </a:lnTo>
                  <a:lnTo>
                    <a:pt x="372" y="744"/>
                  </a:lnTo>
                  <a:lnTo>
                    <a:pt x="372" y="744"/>
                  </a:lnTo>
                  <a:lnTo>
                    <a:pt x="372" y="744"/>
                  </a:lnTo>
                  <a:lnTo>
                    <a:pt x="372" y="750"/>
                  </a:lnTo>
                  <a:lnTo>
                    <a:pt x="372" y="750"/>
                  </a:lnTo>
                  <a:lnTo>
                    <a:pt x="372" y="750"/>
                  </a:lnTo>
                  <a:lnTo>
                    <a:pt x="378" y="756"/>
                  </a:lnTo>
                  <a:lnTo>
                    <a:pt x="378" y="756"/>
                  </a:lnTo>
                  <a:lnTo>
                    <a:pt x="378" y="756"/>
                  </a:lnTo>
                  <a:lnTo>
                    <a:pt x="378" y="762"/>
                  </a:lnTo>
                  <a:lnTo>
                    <a:pt x="378" y="762"/>
                  </a:lnTo>
                  <a:lnTo>
                    <a:pt x="378" y="762"/>
                  </a:lnTo>
                  <a:lnTo>
                    <a:pt x="384" y="768"/>
                  </a:lnTo>
                  <a:lnTo>
                    <a:pt x="384" y="768"/>
                  </a:lnTo>
                  <a:lnTo>
                    <a:pt x="384" y="768"/>
                  </a:lnTo>
                  <a:lnTo>
                    <a:pt x="384" y="768"/>
                  </a:lnTo>
                  <a:lnTo>
                    <a:pt x="384" y="774"/>
                  </a:lnTo>
                  <a:lnTo>
                    <a:pt x="384" y="774"/>
                  </a:lnTo>
                  <a:lnTo>
                    <a:pt x="384" y="774"/>
                  </a:lnTo>
                  <a:lnTo>
                    <a:pt x="390" y="774"/>
                  </a:lnTo>
                  <a:lnTo>
                    <a:pt x="390" y="780"/>
                  </a:lnTo>
                  <a:lnTo>
                    <a:pt x="390" y="780"/>
                  </a:lnTo>
                  <a:lnTo>
                    <a:pt x="390" y="780"/>
                  </a:lnTo>
                  <a:lnTo>
                    <a:pt x="390" y="780"/>
                  </a:lnTo>
                  <a:lnTo>
                    <a:pt x="390" y="780"/>
                  </a:lnTo>
                  <a:lnTo>
                    <a:pt x="396" y="786"/>
                  </a:lnTo>
                  <a:lnTo>
                    <a:pt x="396" y="786"/>
                  </a:lnTo>
                  <a:lnTo>
                    <a:pt x="396" y="786"/>
                  </a:lnTo>
                  <a:lnTo>
                    <a:pt x="396" y="786"/>
                  </a:lnTo>
                  <a:lnTo>
                    <a:pt x="396" y="786"/>
                  </a:lnTo>
                  <a:lnTo>
                    <a:pt x="396" y="792"/>
                  </a:lnTo>
                  <a:lnTo>
                    <a:pt x="402" y="792"/>
                  </a:lnTo>
                  <a:lnTo>
                    <a:pt x="402" y="792"/>
                  </a:lnTo>
                  <a:lnTo>
                    <a:pt x="402" y="792"/>
                  </a:lnTo>
                  <a:lnTo>
                    <a:pt x="402" y="792"/>
                  </a:lnTo>
                  <a:lnTo>
                    <a:pt x="402" y="792"/>
                  </a:lnTo>
                  <a:lnTo>
                    <a:pt x="402" y="798"/>
                  </a:lnTo>
                  <a:lnTo>
                    <a:pt x="408" y="798"/>
                  </a:lnTo>
                  <a:lnTo>
                    <a:pt x="408" y="798"/>
                  </a:lnTo>
                  <a:lnTo>
                    <a:pt x="408" y="798"/>
                  </a:lnTo>
                  <a:lnTo>
                    <a:pt x="408" y="798"/>
                  </a:lnTo>
                  <a:lnTo>
                    <a:pt x="408" y="804"/>
                  </a:lnTo>
                  <a:lnTo>
                    <a:pt x="408" y="804"/>
                  </a:lnTo>
                  <a:lnTo>
                    <a:pt x="408" y="804"/>
                  </a:lnTo>
                  <a:lnTo>
                    <a:pt x="414" y="804"/>
                  </a:lnTo>
                  <a:lnTo>
                    <a:pt x="414" y="804"/>
                  </a:lnTo>
                  <a:lnTo>
                    <a:pt x="414" y="804"/>
                  </a:lnTo>
                  <a:lnTo>
                    <a:pt x="414" y="810"/>
                  </a:lnTo>
                  <a:lnTo>
                    <a:pt x="414" y="810"/>
                  </a:lnTo>
                  <a:lnTo>
                    <a:pt x="414" y="810"/>
                  </a:lnTo>
                  <a:lnTo>
                    <a:pt x="420" y="810"/>
                  </a:lnTo>
                  <a:lnTo>
                    <a:pt x="420" y="810"/>
                  </a:lnTo>
                  <a:lnTo>
                    <a:pt x="420" y="810"/>
                  </a:lnTo>
                  <a:lnTo>
                    <a:pt x="420" y="816"/>
                  </a:lnTo>
                  <a:lnTo>
                    <a:pt x="420" y="816"/>
                  </a:lnTo>
                  <a:lnTo>
                    <a:pt x="420" y="816"/>
                  </a:lnTo>
                  <a:lnTo>
                    <a:pt x="426" y="816"/>
                  </a:lnTo>
                  <a:lnTo>
                    <a:pt x="426" y="816"/>
                  </a:lnTo>
                  <a:lnTo>
                    <a:pt x="426" y="822"/>
                  </a:lnTo>
                  <a:lnTo>
                    <a:pt x="426" y="822"/>
                  </a:lnTo>
                  <a:lnTo>
                    <a:pt x="426" y="822"/>
                  </a:lnTo>
                  <a:lnTo>
                    <a:pt x="426" y="822"/>
                  </a:lnTo>
                  <a:lnTo>
                    <a:pt x="426" y="822"/>
                  </a:lnTo>
                  <a:lnTo>
                    <a:pt x="432" y="822"/>
                  </a:lnTo>
                  <a:lnTo>
                    <a:pt x="432" y="828"/>
                  </a:lnTo>
                  <a:lnTo>
                    <a:pt x="432" y="828"/>
                  </a:lnTo>
                  <a:lnTo>
                    <a:pt x="432" y="828"/>
                  </a:lnTo>
                  <a:lnTo>
                    <a:pt x="432" y="828"/>
                  </a:lnTo>
                  <a:lnTo>
                    <a:pt x="432" y="828"/>
                  </a:lnTo>
                  <a:lnTo>
                    <a:pt x="438" y="834"/>
                  </a:lnTo>
                  <a:lnTo>
                    <a:pt x="438" y="834"/>
                  </a:lnTo>
                  <a:lnTo>
                    <a:pt x="438" y="834"/>
                  </a:lnTo>
                  <a:lnTo>
                    <a:pt x="438" y="834"/>
                  </a:lnTo>
                  <a:lnTo>
                    <a:pt x="438" y="834"/>
                  </a:lnTo>
                  <a:lnTo>
                    <a:pt x="438" y="834"/>
                  </a:lnTo>
                  <a:lnTo>
                    <a:pt x="438" y="840"/>
                  </a:lnTo>
                  <a:lnTo>
                    <a:pt x="444" y="840"/>
                  </a:lnTo>
                  <a:lnTo>
                    <a:pt x="444" y="840"/>
                  </a:lnTo>
                  <a:lnTo>
                    <a:pt x="444" y="840"/>
                  </a:lnTo>
                  <a:lnTo>
                    <a:pt x="444" y="840"/>
                  </a:lnTo>
                  <a:lnTo>
                    <a:pt x="444" y="840"/>
                  </a:lnTo>
                  <a:lnTo>
                    <a:pt x="444" y="846"/>
                  </a:lnTo>
                  <a:lnTo>
                    <a:pt x="450" y="846"/>
                  </a:lnTo>
                  <a:lnTo>
                    <a:pt x="450" y="846"/>
                  </a:lnTo>
                  <a:lnTo>
                    <a:pt x="450" y="846"/>
                  </a:lnTo>
                  <a:lnTo>
                    <a:pt x="450" y="846"/>
                  </a:lnTo>
                  <a:lnTo>
                    <a:pt x="450" y="852"/>
                  </a:lnTo>
                  <a:lnTo>
                    <a:pt x="450" y="852"/>
                  </a:lnTo>
                  <a:lnTo>
                    <a:pt x="456" y="852"/>
                  </a:lnTo>
                  <a:lnTo>
                    <a:pt x="456" y="852"/>
                  </a:lnTo>
                  <a:lnTo>
                    <a:pt x="456" y="852"/>
                  </a:lnTo>
                  <a:lnTo>
                    <a:pt x="456" y="852"/>
                  </a:lnTo>
                  <a:lnTo>
                    <a:pt x="456" y="858"/>
                  </a:lnTo>
                  <a:lnTo>
                    <a:pt x="456" y="858"/>
                  </a:lnTo>
                  <a:lnTo>
                    <a:pt x="456" y="858"/>
                  </a:lnTo>
                  <a:lnTo>
                    <a:pt x="462" y="858"/>
                  </a:lnTo>
                  <a:lnTo>
                    <a:pt x="462" y="858"/>
                  </a:lnTo>
                  <a:lnTo>
                    <a:pt x="462" y="858"/>
                  </a:lnTo>
                  <a:lnTo>
                    <a:pt x="462" y="864"/>
                  </a:lnTo>
                  <a:lnTo>
                    <a:pt x="462" y="864"/>
                  </a:lnTo>
                  <a:lnTo>
                    <a:pt x="462" y="864"/>
                  </a:lnTo>
                  <a:lnTo>
                    <a:pt x="468" y="864"/>
                  </a:lnTo>
                  <a:lnTo>
                    <a:pt x="468" y="864"/>
                  </a:lnTo>
                  <a:lnTo>
                    <a:pt x="468" y="870"/>
                  </a:lnTo>
                  <a:lnTo>
                    <a:pt x="468" y="870"/>
                  </a:lnTo>
                  <a:lnTo>
                    <a:pt x="468" y="870"/>
                  </a:lnTo>
                  <a:lnTo>
                    <a:pt x="468" y="870"/>
                  </a:lnTo>
                  <a:lnTo>
                    <a:pt x="468" y="870"/>
                  </a:lnTo>
                  <a:lnTo>
                    <a:pt x="474" y="870"/>
                  </a:lnTo>
                  <a:lnTo>
                    <a:pt x="474" y="876"/>
                  </a:lnTo>
                  <a:lnTo>
                    <a:pt x="474" y="876"/>
                  </a:lnTo>
                  <a:lnTo>
                    <a:pt x="474" y="876"/>
                  </a:lnTo>
                  <a:lnTo>
                    <a:pt x="474" y="876"/>
                  </a:lnTo>
                  <a:lnTo>
                    <a:pt x="474" y="876"/>
                  </a:lnTo>
                  <a:lnTo>
                    <a:pt x="480" y="882"/>
                  </a:lnTo>
                  <a:lnTo>
                    <a:pt x="480" y="882"/>
                  </a:lnTo>
                  <a:lnTo>
                    <a:pt x="480" y="882"/>
                  </a:lnTo>
                  <a:lnTo>
                    <a:pt x="480" y="882"/>
                  </a:lnTo>
                  <a:lnTo>
                    <a:pt x="480" y="882"/>
                  </a:lnTo>
                  <a:lnTo>
                    <a:pt x="480" y="882"/>
                  </a:lnTo>
                  <a:lnTo>
                    <a:pt x="486" y="888"/>
                  </a:lnTo>
                  <a:lnTo>
                    <a:pt x="486" y="888"/>
                  </a:lnTo>
                  <a:lnTo>
                    <a:pt x="486" y="888"/>
                  </a:lnTo>
                  <a:lnTo>
                    <a:pt x="486" y="888"/>
                  </a:lnTo>
                  <a:lnTo>
                    <a:pt x="486" y="888"/>
                  </a:lnTo>
                  <a:lnTo>
                    <a:pt x="486" y="888"/>
                  </a:lnTo>
                  <a:lnTo>
                    <a:pt x="486" y="894"/>
                  </a:lnTo>
                  <a:lnTo>
                    <a:pt x="492" y="894"/>
                  </a:lnTo>
                  <a:lnTo>
                    <a:pt x="492" y="894"/>
                  </a:lnTo>
                  <a:lnTo>
                    <a:pt x="492" y="894"/>
                  </a:lnTo>
                  <a:lnTo>
                    <a:pt x="492" y="894"/>
                  </a:lnTo>
                  <a:lnTo>
                    <a:pt x="492" y="900"/>
                  </a:lnTo>
                  <a:lnTo>
                    <a:pt x="492" y="900"/>
                  </a:lnTo>
                  <a:lnTo>
                    <a:pt x="498" y="900"/>
                  </a:lnTo>
                  <a:lnTo>
                    <a:pt x="498" y="900"/>
                  </a:lnTo>
                  <a:lnTo>
                    <a:pt x="498" y="900"/>
                  </a:lnTo>
                  <a:lnTo>
                    <a:pt x="498" y="900"/>
                  </a:lnTo>
                  <a:lnTo>
                    <a:pt x="498" y="906"/>
                  </a:lnTo>
                  <a:lnTo>
                    <a:pt x="498" y="906"/>
                  </a:lnTo>
                  <a:lnTo>
                    <a:pt x="498" y="906"/>
                  </a:lnTo>
                  <a:lnTo>
                    <a:pt x="504" y="906"/>
                  </a:lnTo>
                  <a:lnTo>
                    <a:pt x="504" y="906"/>
                  </a:lnTo>
                  <a:lnTo>
                    <a:pt x="504" y="906"/>
                  </a:lnTo>
                  <a:lnTo>
                    <a:pt x="504" y="906"/>
                  </a:lnTo>
                  <a:lnTo>
                    <a:pt x="504" y="906"/>
                  </a:lnTo>
                  <a:lnTo>
                    <a:pt x="504" y="906"/>
                  </a:lnTo>
                  <a:lnTo>
                    <a:pt x="510" y="906"/>
                  </a:lnTo>
                  <a:lnTo>
                    <a:pt x="510" y="906"/>
                  </a:lnTo>
                  <a:lnTo>
                    <a:pt x="510" y="900"/>
                  </a:lnTo>
                  <a:lnTo>
                    <a:pt x="510" y="900"/>
                  </a:lnTo>
                  <a:lnTo>
                    <a:pt x="510" y="900"/>
                  </a:lnTo>
                  <a:lnTo>
                    <a:pt x="510" y="900"/>
                  </a:lnTo>
                  <a:lnTo>
                    <a:pt x="510" y="900"/>
                  </a:lnTo>
                  <a:lnTo>
                    <a:pt x="516" y="900"/>
                  </a:lnTo>
                  <a:lnTo>
                    <a:pt x="516" y="894"/>
                  </a:lnTo>
                  <a:lnTo>
                    <a:pt x="516" y="894"/>
                  </a:lnTo>
                  <a:lnTo>
                    <a:pt x="516" y="894"/>
                  </a:lnTo>
                  <a:lnTo>
                    <a:pt x="516" y="894"/>
                  </a:lnTo>
                  <a:lnTo>
                    <a:pt x="516" y="894"/>
                  </a:lnTo>
                  <a:lnTo>
                    <a:pt x="522" y="894"/>
                  </a:lnTo>
                  <a:lnTo>
                    <a:pt x="522" y="888"/>
                  </a:lnTo>
                  <a:lnTo>
                    <a:pt x="522" y="888"/>
                  </a:lnTo>
                  <a:lnTo>
                    <a:pt x="522" y="888"/>
                  </a:lnTo>
                  <a:lnTo>
                    <a:pt x="522" y="888"/>
                  </a:lnTo>
                  <a:lnTo>
                    <a:pt x="522" y="882"/>
                  </a:lnTo>
                  <a:lnTo>
                    <a:pt x="528" y="882"/>
                  </a:lnTo>
                  <a:lnTo>
                    <a:pt x="528" y="882"/>
                  </a:lnTo>
                  <a:lnTo>
                    <a:pt x="528" y="882"/>
                  </a:lnTo>
                  <a:lnTo>
                    <a:pt x="528" y="882"/>
                  </a:lnTo>
                  <a:lnTo>
                    <a:pt x="528" y="882"/>
                  </a:lnTo>
                  <a:lnTo>
                    <a:pt x="528" y="876"/>
                  </a:lnTo>
                  <a:lnTo>
                    <a:pt x="534" y="876"/>
                  </a:lnTo>
                  <a:lnTo>
                    <a:pt x="534" y="876"/>
                  </a:lnTo>
                  <a:lnTo>
                    <a:pt x="534" y="876"/>
                  </a:lnTo>
                  <a:lnTo>
                    <a:pt x="534" y="876"/>
                  </a:lnTo>
                  <a:lnTo>
                    <a:pt x="534" y="876"/>
                  </a:lnTo>
                  <a:lnTo>
                    <a:pt x="534" y="870"/>
                  </a:lnTo>
                  <a:lnTo>
                    <a:pt x="540" y="870"/>
                  </a:lnTo>
                  <a:lnTo>
                    <a:pt x="540" y="870"/>
                  </a:lnTo>
                  <a:lnTo>
                    <a:pt x="540" y="870"/>
                  </a:lnTo>
                  <a:lnTo>
                    <a:pt x="540" y="870"/>
                  </a:lnTo>
                  <a:lnTo>
                    <a:pt x="540" y="870"/>
                  </a:lnTo>
                  <a:lnTo>
                    <a:pt x="540" y="864"/>
                  </a:lnTo>
                  <a:lnTo>
                    <a:pt x="540" y="864"/>
                  </a:lnTo>
                  <a:lnTo>
                    <a:pt x="546" y="864"/>
                  </a:lnTo>
                  <a:lnTo>
                    <a:pt x="546" y="864"/>
                  </a:lnTo>
                  <a:lnTo>
                    <a:pt x="546" y="864"/>
                  </a:lnTo>
                  <a:lnTo>
                    <a:pt x="546" y="858"/>
                  </a:lnTo>
                  <a:lnTo>
                    <a:pt x="546" y="858"/>
                  </a:lnTo>
                  <a:lnTo>
                    <a:pt x="546" y="858"/>
                  </a:lnTo>
                  <a:lnTo>
                    <a:pt x="552" y="858"/>
                  </a:lnTo>
                  <a:lnTo>
                    <a:pt x="552" y="858"/>
                  </a:lnTo>
                  <a:lnTo>
                    <a:pt x="552" y="858"/>
                  </a:lnTo>
                  <a:lnTo>
                    <a:pt x="552" y="852"/>
                  </a:lnTo>
                  <a:lnTo>
                    <a:pt x="552" y="852"/>
                  </a:lnTo>
                  <a:lnTo>
                    <a:pt x="552" y="852"/>
                  </a:lnTo>
                  <a:lnTo>
                    <a:pt x="552" y="852"/>
                  </a:lnTo>
                  <a:lnTo>
                    <a:pt x="558" y="852"/>
                  </a:lnTo>
                  <a:lnTo>
                    <a:pt x="558" y="852"/>
                  </a:lnTo>
                  <a:lnTo>
                    <a:pt x="558" y="846"/>
                  </a:lnTo>
                  <a:lnTo>
                    <a:pt x="558" y="846"/>
                  </a:lnTo>
                  <a:lnTo>
                    <a:pt x="558" y="846"/>
                  </a:lnTo>
                  <a:lnTo>
                    <a:pt x="558" y="846"/>
                  </a:lnTo>
                  <a:lnTo>
                    <a:pt x="564" y="846"/>
                  </a:lnTo>
                  <a:lnTo>
                    <a:pt x="564" y="840"/>
                  </a:lnTo>
                  <a:lnTo>
                    <a:pt x="564" y="840"/>
                  </a:lnTo>
                  <a:lnTo>
                    <a:pt x="564" y="840"/>
                  </a:lnTo>
                  <a:lnTo>
                    <a:pt x="564" y="840"/>
                  </a:lnTo>
                  <a:lnTo>
                    <a:pt x="564" y="840"/>
                  </a:lnTo>
                  <a:lnTo>
                    <a:pt x="570" y="840"/>
                  </a:lnTo>
                  <a:lnTo>
                    <a:pt x="570" y="834"/>
                  </a:lnTo>
                  <a:lnTo>
                    <a:pt x="570" y="834"/>
                  </a:lnTo>
                  <a:lnTo>
                    <a:pt x="570" y="834"/>
                  </a:lnTo>
                  <a:lnTo>
                    <a:pt x="570" y="834"/>
                  </a:lnTo>
                  <a:lnTo>
                    <a:pt x="570" y="834"/>
                  </a:lnTo>
                  <a:lnTo>
                    <a:pt x="570" y="834"/>
                  </a:lnTo>
                  <a:lnTo>
                    <a:pt x="576" y="828"/>
                  </a:lnTo>
                  <a:lnTo>
                    <a:pt x="576" y="828"/>
                  </a:lnTo>
                  <a:lnTo>
                    <a:pt x="576" y="828"/>
                  </a:lnTo>
                  <a:lnTo>
                    <a:pt x="576" y="828"/>
                  </a:lnTo>
                  <a:lnTo>
                    <a:pt x="576" y="828"/>
                  </a:lnTo>
                  <a:lnTo>
                    <a:pt x="576" y="822"/>
                  </a:lnTo>
                  <a:lnTo>
                    <a:pt x="582" y="822"/>
                  </a:lnTo>
                  <a:lnTo>
                    <a:pt x="582" y="822"/>
                  </a:lnTo>
                  <a:lnTo>
                    <a:pt x="582" y="822"/>
                  </a:lnTo>
                  <a:lnTo>
                    <a:pt x="582" y="822"/>
                  </a:lnTo>
                  <a:lnTo>
                    <a:pt x="582" y="822"/>
                  </a:lnTo>
                  <a:lnTo>
                    <a:pt x="582" y="816"/>
                  </a:lnTo>
                  <a:lnTo>
                    <a:pt x="582" y="816"/>
                  </a:lnTo>
                  <a:lnTo>
                    <a:pt x="588" y="816"/>
                  </a:lnTo>
                  <a:lnTo>
                    <a:pt x="588" y="816"/>
                  </a:lnTo>
                  <a:lnTo>
                    <a:pt x="588" y="816"/>
                  </a:lnTo>
                  <a:lnTo>
                    <a:pt x="588" y="816"/>
                  </a:lnTo>
                  <a:lnTo>
                    <a:pt x="588" y="810"/>
                  </a:lnTo>
                  <a:lnTo>
                    <a:pt x="588" y="810"/>
                  </a:lnTo>
                  <a:lnTo>
                    <a:pt x="594" y="810"/>
                  </a:lnTo>
                  <a:lnTo>
                    <a:pt x="594" y="810"/>
                  </a:lnTo>
                  <a:lnTo>
                    <a:pt x="594" y="810"/>
                  </a:lnTo>
                  <a:lnTo>
                    <a:pt x="594" y="810"/>
                  </a:lnTo>
                  <a:lnTo>
                    <a:pt x="594" y="804"/>
                  </a:lnTo>
                  <a:lnTo>
                    <a:pt x="594" y="804"/>
                  </a:lnTo>
                  <a:lnTo>
                    <a:pt x="600" y="804"/>
                  </a:lnTo>
                  <a:lnTo>
                    <a:pt x="600" y="804"/>
                  </a:lnTo>
                  <a:lnTo>
                    <a:pt x="600" y="804"/>
                  </a:lnTo>
                  <a:lnTo>
                    <a:pt x="600" y="798"/>
                  </a:lnTo>
                  <a:lnTo>
                    <a:pt x="600" y="798"/>
                  </a:lnTo>
                  <a:lnTo>
                    <a:pt x="600" y="798"/>
                  </a:lnTo>
                  <a:lnTo>
                    <a:pt x="600" y="798"/>
                  </a:lnTo>
                  <a:lnTo>
                    <a:pt x="606" y="798"/>
                  </a:lnTo>
                  <a:lnTo>
                    <a:pt x="606" y="798"/>
                  </a:lnTo>
                  <a:lnTo>
                    <a:pt x="606" y="792"/>
                  </a:lnTo>
                  <a:lnTo>
                    <a:pt x="606" y="792"/>
                  </a:lnTo>
                  <a:lnTo>
                    <a:pt x="606" y="792"/>
                  </a:lnTo>
                  <a:lnTo>
                    <a:pt x="606" y="792"/>
                  </a:lnTo>
                  <a:lnTo>
                    <a:pt x="612" y="792"/>
                  </a:lnTo>
                  <a:lnTo>
                    <a:pt x="612" y="792"/>
                  </a:lnTo>
                  <a:lnTo>
                    <a:pt x="612" y="786"/>
                  </a:lnTo>
                  <a:lnTo>
                    <a:pt x="612" y="786"/>
                  </a:lnTo>
                  <a:lnTo>
                    <a:pt x="612" y="786"/>
                  </a:lnTo>
                  <a:lnTo>
                    <a:pt x="612" y="786"/>
                  </a:lnTo>
                  <a:lnTo>
                    <a:pt x="612" y="786"/>
                  </a:lnTo>
                  <a:lnTo>
                    <a:pt x="618" y="786"/>
                  </a:lnTo>
                  <a:lnTo>
                    <a:pt x="618" y="780"/>
                  </a:lnTo>
                  <a:lnTo>
                    <a:pt x="618" y="780"/>
                  </a:lnTo>
                  <a:lnTo>
                    <a:pt x="618" y="780"/>
                  </a:lnTo>
                  <a:lnTo>
                    <a:pt x="618" y="780"/>
                  </a:lnTo>
                  <a:lnTo>
                    <a:pt x="618" y="774"/>
                  </a:lnTo>
                  <a:lnTo>
                    <a:pt x="624" y="774"/>
                  </a:lnTo>
                  <a:lnTo>
                    <a:pt x="624" y="774"/>
                  </a:lnTo>
                  <a:lnTo>
                    <a:pt x="624" y="774"/>
                  </a:lnTo>
                  <a:lnTo>
                    <a:pt x="624" y="768"/>
                  </a:lnTo>
                  <a:lnTo>
                    <a:pt x="624" y="768"/>
                  </a:lnTo>
                  <a:lnTo>
                    <a:pt x="624" y="768"/>
                  </a:lnTo>
                  <a:lnTo>
                    <a:pt x="624" y="768"/>
                  </a:lnTo>
                  <a:lnTo>
                    <a:pt x="630" y="762"/>
                  </a:lnTo>
                  <a:lnTo>
                    <a:pt x="630" y="762"/>
                  </a:lnTo>
                  <a:lnTo>
                    <a:pt x="630" y="762"/>
                  </a:lnTo>
                  <a:lnTo>
                    <a:pt x="630" y="756"/>
                  </a:lnTo>
                  <a:lnTo>
                    <a:pt x="630" y="756"/>
                  </a:lnTo>
                  <a:lnTo>
                    <a:pt x="630" y="756"/>
                  </a:lnTo>
                  <a:lnTo>
                    <a:pt x="636" y="750"/>
                  </a:lnTo>
                  <a:lnTo>
                    <a:pt x="636" y="750"/>
                  </a:lnTo>
                  <a:lnTo>
                    <a:pt x="636" y="750"/>
                  </a:lnTo>
                  <a:lnTo>
                    <a:pt x="636" y="744"/>
                  </a:lnTo>
                  <a:lnTo>
                    <a:pt x="636" y="744"/>
                  </a:lnTo>
                  <a:lnTo>
                    <a:pt x="636" y="744"/>
                  </a:lnTo>
                  <a:lnTo>
                    <a:pt x="642" y="738"/>
                  </a:lnTo>
                  <a:lnTo>
                    <a:pt x="642" y="738"/>
                  </a:lnTo>
                  <a:lnTo>
                    <a:pt x="642" y="738"/>
                  </a:lnTo>
                  <a:lnTo>
                    <a:pt x="642" y="732"/>
                  </a:lnTo>
                  <a:lnTo>
                    <a:pt x="642" y="732"/>
                  </a:lnTo>
                  <a:lnTo>
                    <a:pt x="642" y="732"/>
                  </a:lnTo>
                  <a:lnTo>
                    <a:pt x="642" y="726"/>
                  </a:lnTo>
                  <a:lnTo>
                    <a:pt x="648" y="726"/>
                  </a:lnTo>
                  <a:lnTo>
                    <a:pt x="648" y="726"/>
                  </a:lnTo>
                  <a:lnTo>
                    <a:pt x="648" y="720"/>
                  </a:lnTo>
                  <a:lnTo>
                    <a:pt x="648" y="720"/>
                  </a:lnTo>
                  <a:lnTo>
                    <a:pt x="648" y="720"/>
                  </a:lnTo>
                  <a:lnTo>
                    <a:pt x="648" y="714"/>
                  </a:lnTo>
                  <a:lnTo>
                    <a:pt x="654" y="714"/>
                  </a:lnTo>
                  <a:lnTo>
                    <a:pt x="654" y="714"/>
                  </a:lnTo>
                  <a:lnTo>
                    <a:pt x="654" y="708"/>
                  </a:lnTo>
                  <a:lnTo>
                    <a:pt x="654" y="708"/>
                  </a:lnTo>
                  <a:lnTo>
                    <a:pt x="654" y="708"/>
                  </a:lnTo>
                  <a:lnTo>
                    <a:pt x="654" y="702"/>
                  </a:lnTo>
                  <a:lnTo>
                    <a:pt x="654" y="702"/>
                  </a:lnTo>
                  <a:lnTo>
                    <a:pt x="660" y="702"/>
                  </a:lnTo>
                  <a:lnTo>
                    <a:pt x="660" y="696"/>
                  </a:lnTo>
                  <a:lnTo>
                    <a:pt x="660" y="696"/>
                  </a:lnTo>
                  <a:lnTo>
                    <a:pt x="660" y="696"/>
                  </a:lnTo>
                  <a:lnTo>
                    <a:pt x="660" y="690"/>
                  </a:lnTo>
                  <a:lnTo>
                    <a:pt x="660" y="690"/>
                  </a:lnTo>
                  <a:lnTo>
                    <a:pt x="666" y="690"/>
                  </a:lnTo>
                  <a:lnTo>
                    <a:pt x="666" y="684"/>
                  </a:lnTo>
                  <a:lnTo>
                    <a:pt x="666" y="684"/>
                  </a:lnTo>
                  <a:lnTo>
                    <a:pt x="666" y="684"/>
                  </a:lnTo>
                  <a:lnTo>
                    <a:pt x="666" y="678"/>
                  </a:lnTo>
                  <a:lnTo>
                    <a:pt x="666" y="678"/>
                  </a:lnTo>
                  <a:lnTo>
                    <a:pt x="672" y="678"/>
                  </a:lnTo>
                  <a:lnTo>
                    <a:pt x="672" y="678"/>
                  </a:lnTo>
                  <a:lnTo>
                    <a:pt x="672" y="672"/>
                  </a:lnTo>
                  <a:lnTo>
                    <a:pt x="672" y="672"/>
                  </a:lnTo>
                  <a:lnTo>
                    <a:pt x="672" y="672"/>
                  </a:lnTo>
                  <a:lnTo>
                    <a:pt x="672" y="666"/>
                  </a:lnTo>
                  <a:lnTo>
                    <a:pt x="672" y="666"/>
                  </a:lnTo>
                  <a:lnTo>
                    <a:pt x="678" y="666"/>
                  </a:lnTo>
                  <a:lnTo>
                    <a:pt x="678" y="660"/>
                  </a:lnTo>
                  <a:lnTo>
                    <a:pt x="678" y="660"/>
                  </a:lnTo>
                  <a:lnTo>
                    <a:pt x="678" y="660"/>
                  </a:lnTo>
                  <a:lnTo>
                    <a:pt x="678" y="654"/>
                  </a:lnTo>
                  <a:lnTo>
                    <a:pt x="678" y="654"/>
                  </a:lnTo>
                  <a:lnTo>
                    <a:pt x="684" y="654"/>
                  </a:lnTo>
                  <a:lnTo>
                    <a:pt x="684" y="648"/>
                  </a:lnTo>
                  <a:lnTo>
                    <a:pt x="684" y="648"/>
                  </a:lnTo>
                  <a:lnTo>
                    <a:pt x="684" y="648"/>
                  </a:lnTo>
                  <a:lnTo>
                    <a:pt x="684" y="642"/>
                  </a:lnTo>
                  <a:lnTo>
                    <a:pt x="684" y="642"/>
                  </a:lnTo>
                  <a:lnTo>
                    <a:pt x="684" y="642"/>
                  </a:lnTo>
                  <a:lnTo>
                    <a:pt x="690" y="636"/>
                  </a:lnTo>
                  <a:lnTo>
                    <a:pt x="690" y="636"/>
                  </a:lnTo>
                  <a:lnTo>
                    <a:pt x="690" y="636"/>
                  </a:lnTo>
                  <a:lnTo>
                    <a:pt x="690" y="630"/>
                  </a:lnTo>
                  <a:lnTo>
                    <a:pt x="690" y="630"/>
                  </a:lnTo>
                  <a:lnTo>
                    <a:pt x="690" y="630"/>
                  </a:lnTo>
                  <a:lnTo>
                    <a:pt x="696" y="624"/>
                  </a:lnTo>
                  <a:lnTo>
                    <a:pt x="696" y="624"/>
                  </a:lnTo>
                  <a:lnTo>
                    <a:pt x="696" y="624"/>
                  </a:lnTo>
                  <a:lnTo>
                    <a:pt x="696" y="618"/>
                  </a:lnTo>
                  <a:lnTo>
                    <a:pt x="696" y="618"/>
                  </a:lnTo>
                  <a:lnTo>
                    <a:pt x="696" y="618"/>
                  </a:lnTo>
                  <a:lnTo>
                    <a:pt x="702" y="612"/>
                  </a:lnTo>
                  <a:lnTo>
                    <a:pt x="702" y="612"/>
                  </a:lnTo>
                  <a:lnTo>
                    <a:pt x="702" y="612"/>
                  </a:lnTo>
                  <a:lnTo>
                    <a:pt x="702" y="606"/>
                  </a:lnTo>
                  <a:lnTo>
                    <a:pt x="702" y="606"/>
                  </a:lnTo>
                  <a:lnTo>
                    <a:pt x="702" y="606"/>
                  </a:lnTo>
                  <a:lnTo>
                    <a:pt x="702" y="600"/>
                  </a:lnTo>
                  <a:lnTo>
                    <a:pt x="708" y="600"/>
                  </a:lnTo>
                  <a:lnTo>
                    <a:pt x="708" y="600"/>
                  </a:lnTo>
                  <a:lnTo>
                    <a:pt x="708" y="594"/>
                  </a:lnTo>
                  <a:lnTo>
                    <a:pt x="708" y="594"/>
                  </a:lnTo>
                  <a:lnTo>
                    <a:pt x="708" y="594"/>
                  </a:lnTo>
                  <a:lnTo>
                    <a:pt x="708" y="588"/>
                  </a:lnTo>
                  <a:lnTo>
                    <a:pt x="714" y="588"/>
                  </a:lnTo>
                  <a:lnTo>
                    <a:pt x="714" y="588"/>
                  </a:lnTo>
                  <a:lnTo>
                    <a:pt x="714" y="582"/>
                  </a:lnTo>
                  <a:lnTo>
                    <a:pt x="714" y="582"/>
                  </a:lnTo>
                  <a:lnTo>
                    <a:pt x="714" y="582"/>
                  </a:lnTo>
                  <a:lnTo>
                    <a:pt x="714" y="576"/>
                  </a:lnTo>
                  <a:lnTo>
                    <a:pt x="714" y="576"/>
                  </a:lnTo>
                  <a:lnTo>
                    <a:pt x="720" y="576"/>
                  </a:lnTo>
                  <a:lnTo>
                    <a:pt x="720" y="570"/>
                  </a:lnTo>
                  <a:lnTo>
                    <a:pt x="720" y="570"/>
                  </a:lnTo>
                  <a:lnTo>
                    <a:pt x="720" y="570"/>
                  </a:lnTo>
                  <a:lnTo>
                    <a:pt x="720" y="564"/>
                  </a:lnTo>
                  <a:lnTo>
                    <a:pt x="720" y="564"/>
                  </a:lnTo>
                  <a:lnTo>
                    <a:pt x="726" y="564"/>
                  </a:lnTo>
                  <a:lnTo>
                    <a:pt x="726" y="558"/>
                  </a:lnTo>
                  <a:lnTo>
                    <a:pt x="726" y="558"/>
                  </a:lnTo>
                  <a:lnTo>
                    <a:pt x="726" y="558"/>
                  </a:lnTo>
                  <a:lnTo>
                    <a:pt x="726" y="552"/>
                  </a:lnTo>
                  <a:lnTo>
                    <a:pt x="726" y="552"/>
                  </a:lnTo>
                  <a:lnTo>
                    <a:pt x="732" y="552"/>
                  </a:lnTo>
                  <a:lnTo>
                    <a:pt x="732" y="546"/>
                  </a:lnTo>
                  <a:lnTo>
                    <a:pt x="732" y="546"/>
                  </a:lnTo>
                  <a:lnTo>
                    <a:pt x="732" y="546"/>
                  </a:lnTo>
                  <a:lnTo>
                    <a:pt x="732" y="540"/>
                  </a:lnTo>
                  <a:lnTo>
                    <a:pt x="732" y="540"/>
                  </a:lnTo>
                  <a:lnTo>
                    <a:pt x="738" y="540"/>
                  </a:lnTo>
                  <a:lnTo>
                    <a:pt x="738" y="534"/>
                  </a:lnTo>
                  <a:lnTo>
                    <a:pt x="738" y="534"/>
                  </a:lnTo>
                  <a:lnTo>
                    <a:pt x="738" y="534"/>
                  </a:lnTo>
                  <a:lnTo>
                    <a:pt x="738" y="528"/>
                  </a:lnTo>
                  <a:lnTo>
                    <a:pt x="738" y="528"/>
                  </a:lnTo>
                  <a:lnTo>
                    <a:pt x="738" y="528"/>
                  </a:lnTo>
                  <a:lnTo>
                    <a:pt x="744" y="522"/>
                  </a:lnTo>
                  <a:lnTo>
                    <a:pt x="744" y="522"/>
                  </a:lnTo>
                  <a:lnTo>
                    <a:pt x="744" y="522"/>
                  </a:lnTo>
                  <a:lnTo>
                    <a:pt x="744" y="516"/>
                  </a:lnTo>
                  <a:lnTo>
                    <a:pt x="744" y="516"/>
                  </a:lnTo>
                  <a:lnTo>
                    <a:pt x="744" y="510"/>
                  </a:lnTo>
                  <a:lnTo>
                    <a:pt x="750" y="510"/>
                  </a:lnTo>
                  <a:lnTo>
                    <a:pt x="750" y="504"/>
                  </a:lnTo>
                  <a:lnTo>
                    <a:pt x="750" y="504"/>
                  </a:lnTo>
                  <a:lnTo>
                    <a:pt x="750" y="498"/>
                  </a:lnTo>
                  <a:lnTo>
                    <a:pt x="750" y="498"/>
                  </a:lnTo>
                  <a:lnTo>
                    <a:pt x="750" y="498"/>
                  </a:lnTo>
                  <a:lnTo>
                    <a:pt x="756" y="492"/>
                  </a:lnTo>
                  <a:lnTo>
                    <a:pt x="756" y="492"/>
                  </a:lnTo>
                  <a:lnTo>
                    <a:pt x="756" y="486"/>
                  </a:lnTo>
                  <a:lnTo>
                    <a:pt x="756" y="486"/>
                  </a:lnTo>
                  <a:lnTo>
                    <a:pt x="756" y="486"/>
                  </a:lnTo>
                  <a:lnTo>
                    <a:pt x="756" y="480"/>
                  </a:lnTo>
                  <a:lnTo>
                    <a:pt x="762" y="480"/>
                  </a:lnTo>
                  <a:lnTo>
                    <a:pt x="762" y="480"/>
                  </a:lnTo>
                  <a:lnTo>
                    <a:pt x="762" y="474"/>
                  </a:lnTo>
                  <a:lnTo>
                    <a:pt x="762" y="474"/>
                  </a:lnTo>
                  <a:lnTo>
                    <a:pt x="762" y="468"/>
                  </a:lnTo>
                  <a:lnTo>
                    <a:pt x="762" y="468"/>
                  </a:lnTo>
                  <a:lnTo>
                    <a:pt x="762" y="468"/>
                  </a:lnTo>
                  <a:lnTo>
                    <a:pt x="768" y="462"/>
                  </a:lnTo>
                  <a:lnTo>
                    <a:pt x="768" y="462"/>
                  </a:lnTo>
                  <a:lnTo>
                    <a:pt x="768" y="456"/>
                  </a:lnTo>
                  <a:lnTo>
                    <a:pt x="768" y="456"/>
                  </a:lnTo>
                  <a:lnTo>
                    <a:pt x="768" y="456"/>
                  </a:lnTo>
                  <a:lnTo>
                    <a:pt x="768" y="450"/>
                  </a:lnTo>
                  <a:lnTo>
                    <a:pt x="774" y="450"/>
                  </a:lnTo>
                  <a:lnTo>
                    <a:pt x="774" y="444"/>
                  </a:lnTo>
                  <a:lnTo>
                    <a:pt x="774" y="444"/>
                  </a:lnTo>
                  <a:lnTo>
                    <a:pt x="774" y="444"/>
                  </a:lnTo>
                  <a:lnTo>
                    <a:pt x="774" y="438"/>
                  </a:lnTo>
                  <a:lnTo>
                    <a:pt x="774" y="438"/>
                  </a:lnTo>
                  <a:lnTo>
                    <a:pt x="774" y="432"/>
                  </a:lnTo>
                  <a:lnTo>
                    <a:pt x="780" y="432"/>
                  </a:lnTo>
                  <a:lnTo>
                    <a:pt x="780" y="432"/>
                  </a:lnTo>
                  <a:lnTo>
                    <a:pt x="780" y="426"/>
                  </a:lnTo>
                  <a:lnTo>
                    <a:pt x="780" y="426"/>
                  </a:lnTo>
                  <a:lnTo>
                    <a:pt x="780" y="420"/>
                  </a:lnTo>
                  <a:lnTo>
                    <a:pt x="780" y="420"/>
                  </a:lnTo>
                  <a:lnTo>
                    <a:pt x="786" y="420"/>
                  </a:lnTo>
                  <a:lnTo>
                    <a:pt x="786" y="414"/>
                  </a:lnTo>
                  <a:lnTo>
                    <a:pt x="786" y="414"/>
                  </a:lnTo>
                  <a:lnTo>
                    <a:pt x="786" y="408"/>
                  </a:lnTo>
                  <a:lnTo>
                    <a:pt x="786" y="408"/>
                  </a:lnTo>
                  <a:lnTo>
                    <a:pt x="786" y="408"/>
                  </a:lnTo>
                  <a:lnTo>
                    <a:pt x="786" y="402"/>
                  </a:lnTo>
                  <a:lnTo>
                    <a:pt x="792" y="402"/>
                  </a:lnTo>
                  <a:lnTo>
                    <a:pt x="792" y="396"/>
                  </a:lnTo>
                  <a:lnTo>
                    <a:pt x="792" y="396"/>
                  </a:lnTo>
                  <a:lnTo>
                    <a:pt x="792" y="396"/>
                  </a:lnTo>
                  <a:lnTo>
                    <a:pt x="792" y="390"/>
                  </a:lnTo>
                  <a:lnTo>
                    <a:pt x="792" y="390"/>
                  </a:lnTo>
                  <a:lnTo>
                    <a:pt x="798" y="384"/>
                  </a:lnTo>
                  <a:lnTo>
                    <a:pt x="798" y="384"/>
                  </a:lnTo>
                  <a:lnTo>
                    <a:pt x="798" y="384"/>
                  </a:lnTo>
                  <a:lnTo>
                    <a:pt x="798" y="378"/>
                  </a:lnTo>
                  <a:lnTo>
                    <a:pt x="798" y="378"/>
                  </a:lnTo>
                  <a:lnTo>
                    <a:pt x="798" y="372"/>
                  </a:lnTo>
                  <a:lnTo>
                    <a:pt x="804" y="372"/>
                  </a:lnTo>
                  <a:lnTo>
                    <a:pt x="804" y="372"/>
                  </a:lnTo>
                  <a:lnTo>
                    <a:pt x="804" y="366"/>
                  </a:lnTo>
                  <a:lnTo>
                    <a:pt x="804" y="366"/>
                  </a:lnTo>
                  <a:lnTo>
                    <a:pt x="804" y="360"/>
                  </a:lnTo>
                  <a:lnTo>
                    <a:pt x="804" y="360"/>
                  </a:lnTo>
                  <a:lnTo>
                    <a:pt x="804" y="360"/>
                  </a:lnTo>
                  <a:lnTo>
                    <a:pt x="810" y="354"/>
                  </a:lnTo>
                  <a:lnTo>
                    <a:pt x="810" y="354"/>
                  </a:lnTo>
                  <a:lnTo>
                    <a:pt x="810" y="348"/>
                  </a:lnTo>
                  <a:lnTo>
                    <a:pt x="810" y="348"/>
                  </a:lnTo>
                  <a:lnTo>
                    <a:pt x="810" y="348"/>
                  </a:lnTo>
                  <a:lnTo>
                    <a:pt x="810" y="348"/>
                  </a:lnTo>
                  <a:lnTo>
                    <a:pt x="816" y="348"/>
                  </a:lnTo>
                  <a:lnTo>
                    <a:pt x="816" y="348"/>
                  </a:lnTo>
                  <a:lnTo>
                    <a:pt x="816" y="348"/>
                  </a:lnTo>
                  <a:lnTo>
                    <a:pt x="816" y="354"/>
                  </a:lnTo>
                  <a:lnTo>
                    <a:pt x="816" y="354"/>
                  </a:lnTo>
                  <a:lnTo>
                    <a:pt x="816" y="354"/>
                  </a:lnTo>
                  <a:lnTo>
                    <a:pt x="816" y="354"/>
                  </a:lnTo>
                  <a:lnTo>
                    <a:pt x="822" y="354"/>
                  </a:lnTo>
                  <a:lnTo>
                    <a:pt x="822" y="354"/>
                  </a:lnTo>
                  <a:lnTo>
                    <a:pt x="822" y="360"/>
                  </a:lnTo>
                  <a:lnTo>
                    <a:pt x="822" y="360"/>
                  </a:lnTo>
                  <a:lnTo>
                    <a:pt x="822" y="360"/>
                  </a:lnTo>
                  <a:lnTo>
                    <a:pt x="822" y="360"/>
                  </a:lnTo>
                  <a:lnTo>
                    <a:pt x="828" y="360"/>
                  </a:lnTo>
                  <a:lnTo>
                    <a:pt x="828" y="360"/>
                  </a:lnTo>
                  <a:lnTo>
                    <a:pt x="828" y="366"/>
                  </a:lnTo>
                  <a:lnTo>
                    <a:pt x="828" y="366"/>
                  </a:lnTo>
                  <a:lnTo>
                    <a:pt x="828" y="366"/>
                  </a:lnTo>
                  <a:lnTo>
                    <a:pt x="828" y="366"/>
                  </a:lnTo>
                  <a:lnTo>
                    <a:pt x="828" y="366"/>
                  </a:lnTo>
                  <a:lnTo>
                    <a:pt x="834" y="366"/>
                  </a:lnTo>
                  <a:lnTo>
                    <a:pt x="834" y="372"/>
                  </a:lnTo>
                  <a:lnTo>
                    <a:pt x="834" y="372"/>
                  </a:lnTo>
                  <a:lnTo>
                    <a:pt x="834" y="372"/>
                  </a:lnTo>
                  <a:lnTo>
                    <a:pt x="834" y="372"/>
                  </a:lnTo>
                  <a:lnTo>
                    <a:pt x="834" y="372"/>
                  </a:lnTo>
                  <a:lnTo>
                    <a:pt x="840" y="372"/>
                  </a:lnTo>
                  <a:lnTo>
                    <a:pt x="840" y="378"/>
                  </a:lnTo>
                  <a:lnTo>
                    <a:pt x="840" y="378"/>
                  </a:lnTo>
                  <a:lnTo>
                    <a:pt x="840" y="378"/>
                  </a:lnTo>
                  <a:lnTo>
                    <a:pt x="840" y="378"/>
                  </a:lnTo>
                  <a:lnTo>
                    <a:pt x="840" y="378"/>
                  </a:lnTo>
                  <a:lnTo>
                    <a:pt x="846" y="378"/>
                  </a:lnTo>
                  <a:lnTo>
                    <a:pt x="846" y="384"/>
                  </a:lnTo>
                  <a:lnTo>
                    <a:pt x="846" y="384"/>
                  </a:lnTo>
                  <a:lnTo>
                    <a:pt x="846" y="384"/>
                  </a:lnTo>
                  <a:lnTo>
                    <a:pt x="846" y="384"/>
                  </a:lnTo>
                  <a:lnTo>
                    <a:pt x="846" y="384"/>
                  </a:lnTo>
                  <a:lnTo>
                    <a:pt x="846" y="390"/>
                  </a:lnTo>
                  <a:lnTo>
                    <a:pt x="852" y="390"/>
                  </a:lnTo>
                  <a:lnTo>
                    <a:pt x="852" y="390"/>
                  </a:lnTo>
                  <a:lnTo>
                    <a:pt x="852" y="390"/>
                  </a:lnTo>
                  <a:lnTo>
                    <a:pt x="852" y="390"/>
                  </a:lnTo>
                  <a:lnTo>
                    <a:pt x="852" y="390"/>
                  </a:lnTo>
                  <a:lnTo>
                    <a:pt x="852" y="396"/>
                  </a:lnTo>
                  <a:lnTo>
                    <a:pt x="858" y="396"/>
                  </a:lnTo>
                  <a:lnTo>
                    <a:pt x="858" y="396"/>
                  </a:lnTo>
                  <a:lnTo>
                    <a:pt x="858" y="396"/>
                  </a:lnTo>
                  <a:lnTo>
                    <a:pt x="858" y="396"/>
                  </a:lnTo>
                  <a:lnTo>
                    <a:pt x="858" y="396"/>
                  </a:lnTo>
                  <a:lnTo>
                    <a:pt x="858" y="402"/>
                  </a:lnTo>
                  <a:lnTo>
                    <a:pt x="858" y="402"/>
                  </a:lnTo>
                  <a:lnTo>
                    <a:pt x="864" y="402"/>
                  </a:lnTo>
                  <a:lnTo>
                    <a:pt x="864" y="402"/>
                  </a:lnTo>
                  <a:lnTo>
                    <a:pt x="864" y="402"/>
                  </a:lnTo>
                  <a:lnTo>
                    <a:pt x="864" y="402"/>
                  </a:lnTo>
                  <a:lnTo>
                    <a:pt x="864" y="408"/>
                  </a:lnTo>
                  <a:lnTo>
                    <a:pt x="864" y="408"/>
                  </a:lnTo>
                  <a:lnTo>
                    <a:pt x="870" y="408"/>
                  </a:lnTo>
                  <a:lnTo>
                    <a:pt x="870" y="408"/>
                  </a:lnTo>
                  <a:lnTo>
                    <a:pt x="870" y="408"/>
                  </a:lnTo>
                  <a:lnTo>
                    <a:pt x="870" y="414"/>
                  </a:lnTo>
                  <a:lnTo>
                    <a:pt x="870" y="414"/>
                  </a:lnTo>
                  <a:lnTo>
                    <a:pt x="876" y="414"/>
                  </a:lnTo>
                  <a:lnTo>
                    <a:pt x="876" y="414"/>
                  </a:lnTo>
                  <a:lnTo>
                    <a:pt x="876" y="414"/>
                  </a:lnTo>
                  <a:lnTo>
                    <a:pt x="876" y="414"/>
                  </a:lnTo>
                  <a:lnTo>
                    <a:pt x="876" y="420"/>
                  </a:lnTo>
                  <a:lnTo>
                    <a:pt x="876" y="420"/>
                  </a:lnTo>
                  <a:lnTo>
                    <a:pt x="876" y="420"/>
                  </a:lnTo>
                  <a:lnTo>
                    <a:pt x="882" y="420"/>
                  </a:lnTo>
                  <a:lnTo>
                    <a:pt x="882" y="420"/>
                  </a:lnTo>
                  <a:lnTo>
                    <a:pt x="882" y="420"/>
                  </a:lnTo>
                  <a:lnTo>
                    <a:pt x="882" y="420"/>
                  </a:lnTo>
                  <a:lnTo>
                    <a:pt x="882" y="426"/>
                  </a:lnTo>
                  <a:lnTo>
                    <a:pt x="882" y="426"/>
                  </a:lnTo>
                  <a:lnTo>
                    <a:pt x="882" y="426"/>
                  </a:lnTo>
                  <a:lnTo>
                    <a:pt x="888" y="426"/>
                  </a:lnTo>
                  <a:lnTo>
                    <a:pt x="888" y="426"/>
                  </a:lnTo>
                  <a:lnTo>
                    <a:pt x="888" y="426"/>
                  </a:lnTo>
                  <a:lnTo>
                    <a:pt x="888" y="426"/>
                  </a:lnTo>
                  <a:lnTo>
                    <a:pt x="888" y="426"/>
                  </a:lnTo>
                  <a:lnTo>
                    <a:pt x="888" y="426"/>
                  </a:lnTo>
                  <a:lnTo>
                    <a:pt x="894" y="426"/>
                  </a:lnTo>
                  <a:lnTo>
                    <a:pt x="894" y="426"/>
                  </a:lnTo>
                  <a:lnTo>
                    <a:pt x="894" y="426"/>
                  </a:lnTo>
                  <a:lnTo>
                    <a:pt x="894" y="426"/>
                  </a:lnTo>
                  <a:lnTo>
                    <a:pt x="894" y="426"/>
                  </a:lnTo>
                  <a:lnTo>
                    <a:pt x="894" y="426"/>
                  </a:lnTo>
                  <a:lnTo>
                    <a:pt x="900" y="426"/>
                  </a:lnTo>
                  <a:lnTo>
                    <a:pt x="900" y="426"/>
                  </a:lnTo>
                  <a:lnTo>
                    <a:pt x="900" y="426"/>
                  </a:lnTo>
                  <a:lnTo>
                    <a:pt x="900" y="420"/>
                  </a:lnTo>
                  <a:lnTo>
                    <a:pt x="900" y="420"/>
                  </a:lnTo>
                  <a:lnTo>
                    <a:pt x="900" y="420"/>
                  </a:lnTo>
                  <a:lnTo>
                    <a:pt x="900" y="420"/>
                  </a:lnTo>
                  <a:lnTo>
                    <a:pt x="906" y="420"/>
                  </a:lnTo>
                  <a:lnTo>
                    <a:pt x="906" y="420"/>
                  </a:lnTo>
                  <a:lnTo>
                    <a:pt x="906" y="420"/>
                  </a:lnTo>
                  <a:lnTo>
                    <a:pt x="906" y="420"/>
                  </a:lnTo>
                  <a:lnTo>
                    <a:pt x="906" y="420"/>
                  </a:lnTo>
                  <a:lnTo>
                    <a:pt x="906" y="420"/>
                  </a:lnTo>
                  <a:lnTo>
                    <a:pt x="912" y="420"/>
                  </a:lnTo>
                  <a:lnTo>
                    <a:pt x="912" y="420"/>
                  </a:lnTo>
                  <a:lnTo>
                    <a:pt x="912" y="420"/>
                  </a:lnTo>
                  <a:lnTo>
                    <a:pt x="912" y="420"/>
                  </a:lnTo>
                  <a:lnTo>
                    <a:pt x="912" y="420"/>
                  </a:lnTo>
                  <a:lnTo>
                    <a:pt x="912" y="420"/>
                  </a:lnTo>
                  <a:lnTo>
                    <a:pt x="918" y="420"/>
                  </a:lnTo>
                  <a:lnTo>
                    <a:pt x="918" y="420"/>
                  </a:lnTo>
                  <a:lnTo>
                    <a:pt x="918" y="420"/>
                  </a:lnTo>
                  <a:lnTo>
                    <a:pt x="918" y="420"/>
                  </a:lnTo>
                  <a:lnTo>
                    <a:pt x="918" y="420"/>
                  </a:lnTo>
                  <a:lnTo>
                    <a:pt x="918" y="420"/>
                  </a:lnTo>
                  <a:lnTo>
                    <a:pt x="918" y="420"/>
                  </a:lnTo>
                  <a:lnTo>
                    <a:pt x="924" y="420"/>
                  </a:lnTo>
                  <a:lnTo>
                    <a:pt x="924" y="420"/>
                  </a:lnTo>
                  <a:lnTo>
                    <a:pt x="924" y="420"/>
                  </a:lnTo>
                  <a:lnTo>
                    <a:pt x="924" y="420"/>
                  </a:lnTo>
                  <a:lnTo>
                    <a:pt x="924" y="420"/>
                  </a:lnTo>
                  <a:lnTo>
                    <a:pt x="924" y="420"/>
                  </a:lnTo>
                  <a:lnTo>
                    <a:pt x="930" y="420"/>
                  </a:lnTo>
                  <a:lnTo>
                    <a:pt x="930" y="420"/>
                  </a:lnTo>
                  <a:lnTo>
                    <a:pt x="930" y="420"/>
                  </a:lnTo>
                  <a:lnTo>
                    <a:pt x="930" y="420"/>
                  </a:lnTo>
                  <a:lnTo>
                    <a:pt x="930" y="420"/>
                  </a:lnTo>
                  <a:lnTo>
                    <a:pt x="930" y="420"/>
                  </a:lnTo>
                  <a:lnTo>
                    <a:pt x="930" y="420"/>
                  </a:lnTo>
                  <a:lnTo>
                    <a:pt x="936" y="420"/>
                  </a:lnTo>
                  <a:lnTo>
                    <a:pt x="936" y="420"/>
                  </a:lnTo>
                  <a:lnTo>
                    <a:pt x="936" y="420"/>
                  </a:lnTo>
                  <a:lnTo>
                    <a:pt x="936" y="420"/>
                  </a:lnTo>
                  <a:lnTo>
                    <a:pt x="936" y="420"/>
                  </a:lnTo>
                  <a:lnTo>
                    <a:pt x="936" y="420"/>
                  </a:lnTo>
                  <a:lnTo>
                    <a:pt x="942" y="420"/>
                  </a:lnTo>
                  <a:lnTo>
                    <a:pt x="942" y="420"/>
                  </a:lnTo>
                  <a:lnTo>
                    <a:pt x="942" y="420"/>
                  </a:lnTo>
                  <a:lnTo>
                    <a:pt x="942" y="420"/>
                  </a:lnTo>
                  <a:lnTo>
                    <a:pt x="942" y="420"/>
                  </a:lnTo>
                  <a:lnTo>
                    <a:pt x="942" y="420"/>
                  </a:lnTo>
                  <a:lnTo>
                    <a:pt x="942" y="420"/>
                  </a:lnTo>
                  <a:lnTo>
                    <a:pt x="948" y="420"/>
                  </a:lnTo>
                  <a:lnTo>
                    <a:pt x="948" y="420"/>
                  </a:lnTo>
                  <a:lnTo>
                    <a:pt x="948" y="420"/>
                  </a:lnTo>
                  <a:lnTo>
                    <a:pt x="948" y="420"/>
                  </a:lnTo>
                  <a:lnTo>
                    <a:pt x="948" y="420"/>
                  </a:lnTo>
                  <a:lnTo>
                    <a:pt x="948" y="420"/>
                  </a:lnTo>
                  <a:lnTo>
                    <a:pt x="954" y="420"/>
                  </a:lnTo>
                  <a:lnTo>
                    <a:pt x="954" y="420"/>
                  </a:lnTo>
                  <a:lnTo>
                    <a:pt x="954" y="420"/>
                  </a:lnTo>
                  <a:lnTo>
                    <a:pt x="954" y="420"/>
                  </a:lnTo>
                  <a:lnTo>
                    <a:pt x="954" y="420"/>
                  </a:lnTo>
                  <a:lnTo>
                    <a:pt x="954" y="420"/>
                  </a:lnTo>
                  <a:lnTo>
                    <a:pt x="960" y="420"/>
                  </a:lnTo>
                  <a:lnTo>
                    <a:pt x="960" y="420"/>
                  </a:lnTo>
                  <a:lnTo>
                    <a:pt x="960" y="420"/>
                  </a:lnTo>
                  <a:lnTo>
                    <a:pt x="960" y="420"/>
                  </a:lnTo>
                  <a:lnTo>
                    <a:pt x="960" y="420"/>
                  </a:lnTo>
                  <a:lnTo>
                    <a:pt x="960" y="420"/>
                  </a:lnTo>
                  <a:lnTo>
                    <a:pt x="960" y="420"/>
                  </a:lnTo>
                  <a:lnTo>
                    <a:pt x="966" y="420"/>
                  </a:lnTo>
                  <a:lnTo>
                    <a:pt x="966" y="420"/>
                  </a:lnTo>
                  <a:lnTo>
                    <a:pt x="966" y="420"/>
                  </a:lnTo>
                  <a:lnTo>
                    <a:pt x="966" y="420"/>
                  </a:lnTo>
                  <a:lnTo>
                    <a:pt x="966" y="420"/>
                  </a:lnTo>
                  <a:lnTo>
                    <a:pt x="966" y="420"/>
                  </a:lnTo>
                  <a:lnTo>
                    <a:pt x="972" y="420"/>
                  </a:lnTo>
                  <a:lnTo>
                    <a:pt x="972" y="420"/>
                  </a:lnTo>
                  <a:lnTo>
                    <a:pt x="972" y="420"/>
                  </a:lnTo>
                  <a:lnTo>
                    <a:pt x="972" y="420"/>
                  </a:lnTo>
                  <a:lnTo>
                    <a:pt x="972" y="420"/>
                  </a:lnTo>
                  <a:lnTo>
                    <a:pt x="972" y="420"/>
                  </a:lnTo>
                  <a:lnTo>
                    <a:pt x="972" y="420"/>
                  </a:lnTo>
                  <a:lnTo>
                    <a:pt x="978" y="420"/>
                  </a:lnTo>
                  <a:lnTo>
                    <a:pt x="978" y="420"/>
                  </a:lnTo>
                  <a:lnTo>
                    <a:pt x="978" y="420"/>
                  </a:lnTo>
                  <a:lnTo>
                    <a:pt x="978" y="420"/>
                  </a:lnTo>
                  <a:lnTo>
                    <a:pt x="978" y="420"/>
                  </a:lnTo>
                  <a:lnTo>
                    <a:pt x="978" y="420"/>
                  </a:lnTo>
                  <a:lnTo>
                    <a:pt x="984" y="420"/>
                  </a:lnTo>
                  <a:lnTo>
                    <a:pt x="984" y="420"/>
                  </a:lnTo>
                  <a:lnTo>
                    <a:pt x="984" y="420"/>
                  </a:lnTo>
                  <a:lnTo>
                    <a:pt x="984" y="420"/>
                  </a:lnTo>
                  <a:lnTo>
                    <a:pt x="984" y="420"/>
                  </a:lnTo>
                  <a:lnTo>
                    <a:pt x="984" y="420"/>
                  </a:lnTo>
                  <a:lnTo>
                    <a:pt x="984" y="420"/>
                  </a:lnTo>
                  <a:lnTo>
                    <a:pt x="990" y="420"/>
                  </a:lnTo>
                  <a:lnTo>
                    <a:pt x="990" y="420"/>
                  </a:lnTo>
                  <a:lnTo>
                    <a:pt x="990" y="420"/>
                  </a:lnTo>
                  <a:lnTo>
                    <a:pt x="990" y="420"/>
                  </a:lnTo>
                  <a:lnTo>
                    <a:pt x="990" y="420"/>
                  </a:lnTo>
                  <a:lnTo>
                    <a:pt x="990" y="420"/>
                  </a:lnTo>
                  <a:lnTo>
                    <a:pt x="996" y="420"/>
                  </a:lnTo>
                  <a:lnTo>
                    <a:pt x="996" y="420"/>
                  </a:lnTo>
                  <a:lnTo>
                    <a:pt x="996" y="420"/>
                  </a:lnTo>
                  <a:lnTo>
                    <a:pt x="996" y="420"/>
                  </a:lnTo>
                  <a:lnTo>
                    <a:pt x="996" y="420"/>
                  </a:lnTo>
                  <a:lnTo>
                    <a:pt x="1002" y="420"/>
                  </a:lnTo>
                  <a:lnTo>
                    <a:pt x="1002" y="420"/>
                  </a:lnTo>
                  <a:lnTo>
                    <a:pt x="1002" y="420"/>
                  </a:lnTo>
                  <a:lnTo>
                    <a:pt x="1002" y="420"/>
                  </a:lnTo>
                  <a:lnTo>
                    <a:pt x="1002" y="420"/>
                  </a:lnTo>
                  <a:lnTo>
                    <a:pt x="1002" y="420"/>
                  </a:lnTo>
                  <a:lnTo>
                    <a:pt x="1002" y="414"/>
                  </a:lnTo>
                  <a:lnTo>
                    <a:pt x="1008" y="414"/>
                  </a:lnTo>
                  <a:lnTo>
                    <a:pt x="1008" y="414"/>
                  </a:lnTo>
                  <a:lnTo>
                    <a:pt x="1008" y="414"/>
                  </a:lnTo>
                  <a:lnTo>
                    <a:pt x="1008" y="414"/>
                  </a:lnTo>
                  <a:lnTo>
                    <a:pt x="1008" y="414"/>
                  </a:lnTo>
                  <a:lnTo>
                    <a:pt x="1008" y="414"/>
                  </a:lnTo>
                  <a:lnTo>
                    <a:pt x="1014" y="414"/>
                  </a:lnTo>
                  <a:lnTo>
                    <a:pt x="1014" y="414"/>
                  </a:lnTo>
                  <a:lnTo>
                    <a:pt x="1014" y="408"/>
                  </a:lnTo>
                  <a:lnTo>
                    <a:pt x="1014" y="408"/>
                  </a:lnTo>
                  <a:lnTo>
                    <a:pt x="1014" y="408"/>
                  </a:lnTo>
                  <a:lnTo>
                    <a:pt x="1014" y="408"/>
                  </a:lnTo>
                  <a:lnTo>
                    <a:pt x="1014" y="408"/>
                  </a:lnTo>
                  <a:lnTo>
                    <a:pt x="1020" y="408"/>
                  </a:lnTo>
                  <a:lnTo>
                    <a:pt x="1020" y="408"/>
                  </a:lnTo>
                  <a:lnTo>
                    <a:pt x="1020" y="402"/>
                  </a:lnTo>
                  <a:lnTo>
                    <a:pt x="1020" y="402"/>
                  </a:lnTo>
                  <a:lnTo>
                    <a:pt x="1020" y="402"/>
                  </a:lnTo>
                  <a:lnTo>
                    <a:pt x="1020" y="402"/>
                  </a:lnTo>
                  <a:lnTo>
                    <a:pt x="1026" y="402"/>
                  </a:lnTo>
                  <a:lnTo>
                    <a:pt x="1026" y="402"/>
                  </a:lnTo>
                  <a:lnTo>
                    <a:pt x="1026" y="402"/>
                  </a:lnTo>
                  <a:lnTo>
                    <a:pt x="1026" y="396"/>
                  </a:lnTo>
                  <a:lnTo>
                    <a:pt x="1026" y="396"/>
                  </a:lnTo>
                  <a:lnTo>
                    <a:pt x="1026" y="396"/>
                  </a:lnTo>
                  <a:lnTo>
                    <a:pt x="1026" y="396"/>
                  </a:lnTo>
                  <a:lnTo>
                    <a:pt x="1032" y="396"/>
                  </a:lnTo>
                  <a:lnTo>
                    <a:pt x="1032" y="396"/>
                  </a:lnTo>
                  <a:lnTo>
                    <a:pt x="1032" y="396"/>
                  </a:lnTo>
                  <a:lnTo>
                    <a:pt x="1032" y="390"/>
                  </a:lnTo>
                  <a:lnTo>
                    <a:pt x="1032" y="390"/>
                  </a:lnTo>
                  <a:lnTo>
                    <a:pt x="1032" y="390"/>
                  </a:lnTo>
                  <a:lnTo>
                    <a:pt x="1038" y="390"/>
                  </a:lnTo>
                  <a:lnTo>
                    <a:pt x="1038" y="390"/>
                  </a:lnTo>
                  <a:lnTo>
                    <a:pt x="1038" y="390"/>
                  </a:lnTo>
                  <a:lnTo>
                    <a:pt x="1038" y="390"/>
                  </a:lnTo>
                  <a:lnTo>
                    <a:pt x="1038" y="384"/>
                  </a:lnTo>
                  <a:lnTo>
                    <a:pt x="1038" y="384"/>
                  </a:lnTo>
                  <a:lnTo>
                    <a:pt x="1038" y="384"/>
                  </a:lnTo>
                  <a:lnTo>
                    <a:pt x="1044" y="384"/>
                  </a:lnTo>
                  <a:lnTo>
                    <a:pt x="1044" y="384"/>
                  </a:lnTo>
                  <a:lnTo>
                    <a:pt x="1044" y="384"/>
                  </a:lnTo>
                  <a:lnTo>
                    <a:pt x="1044" y="384"/>
                  </a:lnTo>
                  <a:lnTo>
                    <a:pt x="1044" y="378"/>
                  </a:lnTo>
                  <a:lnTo>
                    <a:pt x="1044" y="378"/>
                  </a:lnTo>
                  <a:lnTo>
                    <a:pt x="1050" y="378"/>
                  </a:lnTo>
                  <a:lnTo>
                    <a:pt x="1050" y="378"/>
                  </a:lnTo>
                  <a:lnTo>
                    <a:pt x="1050" y="378"/>
                  </a:lnTo>
                  <a:lnTo>
                    <a:pt x="1050" y="378"/>
                  </a:lnTo>
                  <a:lnTo>
                    <a:pt x="1050" y="372"/>
                  </a:lnTo>
                  <a:lnTo>
                    <a:pt x="1050" y="372"/>
                  </a:lnTo>
                  <a:lnTo>
                    <a:pt x="1056" y="372"/>
                  </a:lnTo>
                  <a:lnTo>
                    <a:pt x="1056" y="372"/>
                  </a:lnTo>
                  <a:lnTo>
                    <a:pt x="1056" y="372"/>
                  </a:lnTo>
                  <a:lnTo>
                    <a:pt x="1056" y="372"/>
                  </a:lnTo>
                  <a:lnTo>
                    <a:pt x="1056" y="372"/>
                  </a:lnTo>
                  <a:lnTo>
                    <a:pt x="1056" y="366"/>
                  </a:lnTo>
                  <a:lnTo>
                    <a:pt x="1056" y="366"/>
                  </a:lnTo>
                  <a:lnTo>
                    <a:pt x="1062" y="366"/>
                  </a:lnTo>
                  <a:lnTo>
                    <a:pt x="1062" y="366"/>
                  </a:lnTo>
                  <a:lnTo>
                    <a:pt x="1062" y="366"/>
                  </a:lnTo>
                  <a:lnTo>
                    <a:pt x="1062" y="366"/>
                  </a:lnTo>
                  <a:lnTo>
                    <a:pt x="1062" y="366"/>
                  </a:lnTo>
                  <a:lnTo>
                    <a:pt x="1062" y="360"/>
                  </a:lnTo>
                  <a:lnTo>
                    <a:pt x="1068" y="360"/>
                  </a:lnTo>
                  <a:lnTo>
                    <a:pt x="1068" y="360"/>
                  </a:lnTo>
                  <a:lnTo>
                    <a:pt x="1068" y="360"/>
                  </a:lnTo>
                  <a:lnTo>
                    <a:pt x="1068" y="360"/>
                  </a:lnTo>
                  <a:lnTo>
                    <a:pt x="1068" y="360"/>
                  </a:lnTo>
                  <a:lnTo>
                    <a:pt x="1068" y="360"/>
                  </a:lnTo>
                  <a:lnTo>
                    <a:pt x="1068" y="354"/>
                  </a:lnTo>
                  <a:lnTo>
                    <a:pt x="1074" y="354"/>
                  </a:lnTo>
                  <a:lnTo>
                    <a:pt x="1074" y="354"/>
                  </a:lnTo>
                  <a:lnTo>
                    <a:pt x="1074" y="354"/>
                  </a:lnTo>
                  <a:lnTo>
                    <a:pt x="1074" y="354"/>
                  </a:lnTo>
                  <a:lnTo>
                    <a:pt x="1074" y="354"/>
                  </a:lnTo>
                  <a:lnTo>
                    <a:pt x="1080" y="348"/>
                  </a:lnTo>
                  <a:lnTo>
                    <a:pt x="1080" y="348"/>
                  </a:lnTo>
                  <a:lnTo>
                    <a:pt x="1080" y="348"/>
                  </a:lnTo>
                  <a:lnTo>
                    <a:pt x="1080" y="348"/>
                  </a:lnTo>
                  <a:lnTo>
                    <a:pt x="1080" y="348"/>
                  </a:lnTo>
                  <a:lnTo>
                    <a:pt x="1080" y="348"/>
                  </a:lnTo>
                  <a:lnTo>
                    <a:pt x="1080" y="348"/>
                  </a:lnTo>
                  <a:lnTo>
                    <a:pt x="1086" y="342"/>
                  </a:lnTo>
                  <a:lnTo>
                    <a:pt x="1086" y="342"/>
                  </a:lnTo>
                  <a:lnTo>
                    <a:pt x="1086" y="342"/>
                  </a:lnTo>
                  <a:lnTo>
                    <a:pt x="1086" y="342"/>
                  </a:lnTo>
                  <a:lnTo>
                    <a:pt x="1086" y="342"/>
                  </a:lnTo>
                  <a:lnTo>
                    <a:pt x="1086" y="342"/>
                  </a:lnTo>
                  <a:lnTo>
                    <a:pt x="1092" y="342"/>
                  </a:lnTo>
                  <a:lnTo>
                    <a:pt x="1092" y="336"/>
                  </a:lnTo>
                  <a:lnTo>
                    <a:pt x="1092" y="336"/>
                  </a:lnTo>
                  <a:lnTo>
                    <a:pt x="1092" y="336"/>
                  </a:lnTo>
                  <a:lnTo>
                    <a:pt x="1092" y="336"/>
                  </a:lnTo>
                  <a:lnTo>
                    <a:pt x="1092" y="336"/>
                  </a:lnTo>
                  <a:lnTo>
                    <a:pt x="1092" y="336"/>
                  </a:lnTo>
                  <a:lnTo>
                    <a:pt x="1098" y="336"/>
                  </a:lnTo>
                  <a:lnTo>
                    <a:pt x="1098" y="330"/>
                  </a:lnTo>
                  <a:lnTo>
                    <a:pt x="1098" y="330"/>
                  </a:lnTo>
                  <a:lnTo>
                    <a:pt x="1098" y="330"/>
                  </a:lnTo>
                  <a:lnTo>
                    <a:pt x="1098" y="330"/>
                  </a:lnTo>
                  <a:lnTo>
                    <a:pt x="1098" y="330"/>
                  </a:lnTo>
                  <a:lnTo>
                    <a:pt x="1104" y="330"/>
                  </a:lnTo>
                  <a:lnTo>
                    <a:pt x="1104" y="330"/>
                  </a:lnTo>
                  <a:lnTo>
                    <a:pt x="1104" y="324"/>
                  </a:lnTo>
                  <a:lnTo>
                    <a:pt x="1104" y="324"/>
                  </a:lnTo>
                  <a:lnTo>
                    <a:pt x="1104" y="324"/>
                  </a:lnTo>
                  <a:lnTo>
                    <a:pt x="1104" y="324"/>
                  </a:lnTo>
                  <a:lnTo>
                    <a:pt x="1104" y="324"/>
                  </a:lnTo>
                  <a:lnTo>
                    <a:pt x="1110" y="324"/>
                  </a:lnTo>
                  <a:lnTo>
                    <a:pt x="1110" y="324"/>
                  </a:lnTo>
                  <a:lnTo>
                    <a:pt x="1110" y="318"/>
                  </a:lnTo>
                  <a:lnTo>
                    <a:pt x="1110" y="318"/>
                  </a:lnTo>
                  <a:lnTo>
                    <a:pt x="1110" y="318"/>
                  </a:lnTo>
                  <a:lnTo>
                    <a:pt x="1110" y="318"/>
                  </a:lnTo>
                  <a:lnTo>
                    <a:pt x="1116" y="318"/>
                  </a:lnTo>
                  <a:lnTo>
                    <a:pt x="1116" y="318"/>
                  </a:lnTo>
                  <a:lnTo>
                    <a:pt x="1116" y="318"/>
                  </a:lnTo>
                  <a:lnTo>
                    <a:pt x="1116" y="312"/>
                  </a:lnTo>
                  <a:lnTo>
                    <a:pt x="1116" y="312"/>
                  </a:lnTo>
                  <a:lnTo>
                    <a:pt x="1116" y="312"/>
                  </a:lnTo>
                  <a:lnTo>
                    <a:pt x="1116" y="312"/>
                  </a:lnTo>
                  <a:lnTo>
                    <a:pt x="1122" y="312"/>
                  </a:lnTo>
                  <a:lnTo>
                    <a:pt x="1122" y="318"/>
                  </a:lnTo>
                  <a:lnTo>
                    <a:pt x="1122" y="318"/>
                  </a:lnTo>
                  <a:lnTo>
                    <a:pt x="1122" y="318"/>
                  </a:lnTo>
                  <a:lnTo>
                    <a:pt x="1122" y="318"/>
                  </a:lnTo>
                  <a:lnTo>
                    <a:pt x="1122" y="318"/>
                  </a:lnTo>
                  <a:lnTo>
                    <a:pt x="1128" y="324"/>
                  </a:lnTo>
                  <a:lnTo>
                    <a:pt x="1128" y="324"/>
                  </a:lnTo>
                  <a:lnTo>
                    <a:pt x="1128" y="324"/>
                  </a:lnTo>
                  <a:lnTo>
                    <a:pt x="1128" y="324"/>
                  </a:lnTo>
                  <a:lnTo>
                    <a:pt x="1128" y="330"/>
                  </a:lnTo>
                  <a:lnTo>
                    <a:pt x="1128" y="330"/>
                  </a:lnTo>
                  <a:lnTo>
                    <a:pt x="1134" y="330"/>
                  </a:lnTo>
                  <a:lnTo>
                    <a:pt x="1134" y="330"/>
                  </a:lnTo>
                  <a:lnTo>
                    <a:pt x="1134" y="336"/>
                  </a:lnTo>
                  <a:lnTo>
                    <a:pt x="1134" y="336"/>
                  </a:lnTo>
                  <a:lnTo>
                    <a:pt x="1134" y="336"/>
                  </a:lnTo>
                  <a:lnTo>
                    <a:pt x="1134" y="336"/>
                  </a:lnTo>
                  <a:lnTo>
                    <a:pt x="1140" y="342"/>
                  </a:lnTo>
                  <a:lnTo>
                    <a:pt x="1140" y="342"/>
                  </a:lnTo>
                  <a:lnTo>
                    <a:pt x="1140" y="342"/>
                  </a:lnTo>
                  <a:lnTo>
                    <a:pt x="1140" y="342"/>
                  </a:lnTo>
                  <a:lnTo>
                    <a:pt x="1140" y="342"/>
                  </a:lnTo>
                  <a:lnTo>
                    <a:pt x="1140" y="348"/>
                  </a:lnTo>
                  <a:lnTo>
                    <a:pt x="1140" y="348"/>
                  </a:lnTo>
                  <a:lnTo>
                    <a:pt x="1146" y="348"/>
                  </a:lnTo>
                  <a:lnTo>
                    <a:pt x="1146" y="348"/>
                  </a:lnTo>
                  <a:lnTo>
                    <a:pt x="1146" y="354"/>
                  </a:lnTo>
                  <a:lnTo>
                    <a:pt x="1146" y="354"/>
                  </a:lnTo>
                  <a:lnTo>
                    <a:pt x="1146" y="354"/>
                  </a:lnTo>
                  <a:lnTo>
                    <a:pt x="1146" y="354"/>
                  </a:lnTo>
                  <a:lnTo>
                    <a:pt x="1152" y="354"/>
                  </a:lnTo>
                  <a:lnTo>
                    <a:pt x="1152" y="360"/>
                  </a:lnTo>
                  <a:lnTo>
                    <a:pt x="1152" y="360"/>
                  </a:lnTo>
                  <a:lnTo>
                    <a:pt x="1152" y="360"/>
                  </a:lnTo>
                  <a:lnTo>
                    <a:pt x="1152" y="360"/>
                  </a:lnTo>
                  <a:lnTo>
                    <a:pt x="1152" y="366"/>
                  </a:lnTo>
                  <a:lnTo>
                    <a:pt x="1152" y="366"/>
                  </a:lnTo>
                  <a:lnTo>
                    <a:pt x="1158" y="366"/>
                  </a:lnTo>
                  <a:lnTo>
                    <a:pt x="1158" y="366"/>
                  </a:lnTo>
                  <a:lnTo>
                    <a:pt x="1158" y="372"/>
                  </a:lnTo>
                  <a:lnTo>
                    <a:pt x="1158" y="372"/>
                  </a:lnTo>
                  <a:lnTo>
                    <a:pt x="1158" y="372"/>
                  </a:lnTo>
                  <a:lnTo>
                    <a:pt x="1158" y="372"/>
                  </a:lnTo>
                  <a:lnTo>
                    <a:pt x="1164" y="372"/>
                  </a:lnTo>
                  <a:lnTo>
                    <a:pt x="1164" y="378"/>
                  </a:lnTo>
                  <a:lnTo>
                    <a:pt x="1164" y="378"/>
                  </a:lnTo>
                  <a:lnTo>
                    <a:pt x="1164" y="378"/>
                  </a:lnTo>
                  <a:lnTo>
                    <a:pt x="1164" y="378"/>
                  </a:lnTo>
                  <a:lnTo>
                    <a:pt x="1164" y="384"/>
                  </a:lnTo>
                  <a:lnTo>
                    <a:pt x="1164" y="384"/>
                  </a:lnTo>
                  <a:lnTo>
                    <a:pt x="1170" y="384"/>
                  </a:lnTo>
                  <a:lnTo>
                    <a:pt x="1170" y="384"/>
                  </a:lnTo>
                  <a:lnTo>
                    <a:pt x="1170" y="384"/>
                  </a:lnTo>
                  <a:lnTo>
                    <a:pt x="1170" y="390"/>
                  </a:lnTo>
                  <a:lnTo>
                    <a:pt x="1170" y="390"/>
                  </a:lnTo>
                  <a:lnTo>
                    <a:pt x="1176" y="390"/>
                  </a:lnTo>
                  <a:lnTo>
                    <a:pt x="1176" y="390"/>
                  </a:lnTo>
                  <a:lnTo>
                    <a:pt x="1176" y="396"/>
                  </a:lnTo>
                  <a:lnTo>
                    <a:pt x="1176" y="396"/>
                  </a:lnTo>
                  <a:lnTo>
                    <a:pt x="1176" y="396"/>
                  </a:lnTo>
                  <a:lnTo>
                    <a:pt x="1176" y="396"/>
                  </a:lnTo>
                  <a:lnTo>
                    <a:pt x="1176" y="402"/>
                  </a:lnTo>
                  <a:lnTo>
                    <a:pt x="1176" y="402"/>
                  </a:lnTo>
                  <a:lnTo>
                    <a:pt x="1182" y="402"/>
                  </a:lnTo>
                  <a:lnTo>
                    <a:pt x="1182" y="402"/>
                  </a:lnTo>
                  <a:lnTo>
                    <a:pt x="1182" y="408"/>
                  </a:lnTo>
                  <a:lnTo>
                    <a:pt x="1182" y="408"/>
                  </a:lnTo>
                  <a:lnTo>
                    <a:pt x="1182" y="408"/>
                  </a:lnTo>
                  <a:lnTo>
                    <a:pt x="1188" y="408"/>
                  </a:lnTo>
                  <a:lnTo>
                    <a:pt x="1188" y="414"/>
                  </a:lnTo>
                  <a:lnTo>
                    <a:pt x="1188" y="414"/>
                  </a:lnTo>
                  <a:lnTo>
                    <a:pt x="1188" y="414"/>
                  </a:lnTo>
                  <a:lnTo>
                    <a:pt x="1188" y="414"/>
                  </a:lnTo>
                  <a:lnTo>
                    <a:pt x="1188" y="414"/>
                  </a:lnTo>
                  <a:lnTo>
                    <a:pt x="1188" y="420"/>
                  </a:lnTo>
                  <a:lnTo>
                    <a:pt x="1194" y="420"/>
                  </a:lnTo>
                  <a:lnTo>
                    <a:pt x="1194" y="420"/>
                  </a:lnTo>
                  <a:lnTo>
                    <a:pt x="1194" y="420"/>
                  </a:lnTo>
                  <a:lnTo>
                    <a:pt x="1194" y="426"/>
                  </a:lnTo>
                  <a:lnTo>
                    <a:pt x="1194" y="426"/>
                  </a:lnTo>
                  <a:lnTo>
                    <a:pt x="1194" y="426"/>
                  </a:lnTo>
                  <a:lnTo>
                    <a:pt x="1200" y="426"/>
                  </a:lnTo>
                  <a:lnTo>
                    <a:pt x="1200" y="432"/>
                  </a:lnTo>
                  <a:lnTo>
                    <a:pt x="1200" y="432"/>
                  </a:lnTo>
                  <a:lnTo>
                    <a:pt x="1200" y="432"/>
                  </a:lnTo>
                  <a:lnTo>
                    <a:pt x="1200" y="432"/>
                  </a:lnTo>
                  <a:lnTo>
                    <a:pt x="1200" y="432"/>
                  </a:lnTo>
                  <a:lnTo>
                    <a:pt x="1206" y="438"/>
                  </a:lnTo>
                  <a:lnTo>
                    <a:pt x="1206" y="438"/>
                  </a:lnTo>
                  <a:lnTo>
                    <a:pt x="1206" y="438"/>
                  </a:lnTo>
                  <a:lnTo>
                    <a:pt x="1206" y="438"/>
                  </a:lnTo>
                  <a:lnTo>
                    <a:pt x="1206" y="444"/>
                  </a:lnTo>
                  <a:lnTo>
                    <a:pt x="1206" y="444"/>
                  </a:lnTo>
                  <a:lnTo>
                    <a:pt x="1206" y="444"/>
                  </a:lnTo>
                  <a:lnTo>
                    <a:pt x="1212" y="444"/>
                  </a:lnTo>
                  <a:lnTo>
                    <a:pt x="1212" y="444"/>
                  </a:lnTo>
                  <a:lnTo>
                    <a:pt x="1212" y="450"/>
                  </a:lnTo>
                  <a:lnTo>
                    <a:pt x="1212" y="450"/>
                  </a:lnTo>
                  <a:lnTo>
                    <a:pt x="1212" y="450"/>
                  </a:lnTo>
                  <a:lnTo>
                    <a:pt x="1212" y="450"/>
                  </a:lnTo>
                  <a:lnTo>
                    <a:pt x="1218" y="456"/>
                  </a:lnTo>
                  <a:lnTo>
                    <a:pt x="1218" y="456"/>
                  </a:lnTo>
                  <a:lnTo>
                    <a:pt x="1218" y="456"/>
                  </a:lnTo>
                  <a:lnTo>
                    <a:pt x="1218" y="456"/>
                  </a:lnTo>
                  <a:lnTo>
                    <a:pt x="1218" y="462"/>
                  </a:lnTo>
                  <a:lnTo>
                    <a:pt x="1218" y="462"/>
                  </a:lnTo>
                  <a:lnTo>
                    <a:pt x="1218" y="462"/>
                  </a:lnTo>
                  <a:lnTo>
                    <a:pt x="1224" y="462"/>
                  </a:lnTo>
                  <a:lnTo>
                    <a:pt x="1224" y="462"/>
                  </a:lnTo>
                  <a:lnTo>
                    <a:pt x="1224" y="468"/>
                  </a:lnTo>
                  <a:lnTo>
                    <a:pt x="1224" y="468"/>
                  </a:lnTo>
                  <a:lnTo>
                    <a:pt x="1224" y="468"/>
                  </a:lnTo>
                  <a:lnTo>
                    <a:pt x="1224" y="468"/>
                  </a:lnTo>
                  <a:lnTo>
                    <a:pt x="1230" y="474"/>
                  </a:lnTo>
                  <a:lnTo>
                    <a:pt x="1230" y="474"/>
                  </a:lnTo>
                  <a:lnTo>
                    <a:pt x="1230" y="474"/>
                  </a:lnTo>
                  <a:lnTo>
                    <a:pt x="1230" y="474"/>
                  </a:lnTo>
                  <a:lnTo>
                    <a:pt x="1230" y="474"/>
                  </a:lnTo>
                  <a:lnTo>
                    <a:pt x="1230" y="480"/>
                  </a:lnTo>
                  <a:lnTo>
                    <a:pt x="1230" y="480"/>
                  </a:lnTo>
                  <a:lnTo>
                    <a:pt x="1236" y="480"/>
                  </a:lnTo>
                  <a:lnTo>
                    <a:pt x="1236" y="480"/>
                  </a:lnTo>
                  <a:lnTo>
                    <a:pt x="1236" y="480"/>
                  </a:lnTo>
                  <a:lnTo>
                    <a:pt x="1236" y="480"/>
                  </a:lnTo>
                  <a:lnTo>
                    <a:pt x="1236" y="486"/>
                  </a:lnTo>
                  <a:lnTo>
                    <a:pt x="1236" y="486"/>
                  </a:lnTo>
                  <a:lnTo>
                    <a:pt x="1242" y="486"/>
                  </a:lnTo>
                  <a:lnTo>
                    <a:pt x="1242" y="486"/>
                  </a:lnTo>
                  <a:lnTo>
                    <a:pt x="1242" y="486"/>
                  </a:lnTo>
                  <a:lnTo>
                    <a:pt x="1242" y="486"/>
                  </a:lnTo>
                  <a:lnTo>
                    <a:pt x="1242" y="486"/>
                  </a:lnTo>
                  <a:lnTo>
                    <a:pt x="1242" y="492"/>
                  </a:lnTo>
                  <a:lnTo>
                    <a:pt x="1242" y="492"/>
                  </a:lnTo>
                  <a:lnTo>
                    <a:pt x="1248" y="492"/>
                  </a:lnTo>
                  <a:lnTo>
                    <a:pt x="1248" y="492"/>
                  </a:lnTo>
                  <a:lnTo>
                    <a:pt x="1248" y="492"/>
                  </a:lnTo>
                  <a:lnTo>
                    <a:pt x="1248" y="492"/>
                  </a:lnTo>
                  <a:lnTo>
                    <a:pt x="1248" y="492"/>
                  </a:lnTo>
                  <a:lnTo>
                    <a:pt x="1248" y="492"/>
                  </a:lnTo>
                  <a:lnTo>
                    <a:pt x="1254" y="492"/>
                  </a:lnTo>
                  <a:lnTo>
                    <a:pt x="1254" y="492"/>
                  </a:lnTo>
                  <a:lnTo>
                    <a:pt x="1254" y="492"/>
                  </a:lnTo>
                  <a:lnTo>
                    <a:pt x="1254" y="492"/>
                  </a:lnTo>
                  <a:lnTo>
                    <a:pt x="1254" y="498"/>
                  </a:lnTo>
                  <a:lnTo>
                    <a:pt x="1254" y="498"/>
                  </a:lnTo>
                  <a:lnTo>
                    <a:pt x="1260" y="498"/>
                  </a:lnTo>
                  <a:lnTo>
                    <a:pt x="1260" y="498"/>
                  </a:lnTo>
                  <a:lnTo>
                    <a:pt x="1260" y="498"/>
                  </a:lnTo>
                  <a:lnTo>
                    <a:pt x="1260" y="498"/>
                  </a:lnTo>
                  <a:lnTo>
                    <a:pt x="1260" y="498"/>
                  </a:lnTo>
                  <a:lnTo>
                    <a:pt x="1260" y="498"/>
                  </a:lnTo>
                  <a:lnTo>
                    <a:pt x="1260" y="498"/>
                  </a:lnTo>
                  <a:lnTo>
                    <a:pt x="1266" y="498"/>
                  </a:lnTo>
                  <a:lnTo>
                    <a:pt x="1266" y="498"/>
                  </a:lnTo>
                  <a:lnTo>
                    <a:pt x="1266" y="498"/>
                  </a:lnTo>
                  <a:lnTo>
                    <a:pt x="1266" y="504"/>
                  </a:lnTo>
                  <a:lnTo>
                    <a:pt x="1266" y="504"/>
                  </a:lnTo>
                  <a:lnTo>
                    <a:pt x="1266" y="504"/>
                  </a:lnTo>
                  <a:lnTo>
                    <a:pt x="1272" y="504"/>
                  </a:lnTo>
                  <a:lnTo>
                    <a:pt x="1272" y="504"/>
                  </a:lnTo>
                  <a:lnTo>
                    <a:pt x="1272" y="504"/>
                  </a:lnTo>
                  <a:lnTo>
                    <a:pt x="1272" y="504"/>
                  </a:lnTo>
                  <a:lnTo>
                    <a:pt x="1272" y="504"/>
                  </a:lnTo>
                  <a:lnTo>
                    <a:pt x="1272" y="504"/>
                  </a:lnTo>
                  <a:lnTo>
                    <a:pt x="1278" y="504"/>
                  </a:lnTo>
                  <a:lnTo>
                    <a:pt x="1278" y="504"/>
                  </a:lnTo>
                  <a:lnTo>
                    <a:pt x="1278" y="510"/>
                  </a:lnTo>
                  <a:lnTo>
                    <a:pt x="1278" y="510"/>
                  </a:lnTo>
                  <a:lnTo>
                    <a:pt x="1278" y="510"/>
                  </a:lnTo>
                  <a:lnTo>
                    <a:pt x="1278" y="510"/>
                  </a:lnTo>
                  <a:lnTo>
                    <a:pt x="1284" y="510"/>
                  </a:lnTo>
                  <a:lnTo>
                    <a:pt x="1284" y="510"/>
                  </a:lnTo>
                  <a:lnTo>
                    <a:pt x="1284" y="510"/>
                  </a:lnTo>
                  <a:lnTo>
                    <a:pt x="1284" y="510"/>
                  </a:lnTo>
                  <a:lnTo>
                    <a:pt x="1284" y="510"/>
                  </a:lnTo>
                  <a:lnTo>
                    <a:pt x="1284" y="510"/>
                  </a:lnTo>
                  <a:lnTo>
                    <a:pt x="1290" y="510"/>
                  </a:lnTo>
                  <a:lnTo>
                    <a:pt x="1290" y="510"/>
                  </a:lnTo>
                  <a:lnTo>
                    <a:pt x="1290" y="516"/>
                  </a:lnTo>
                  <a:lnTo>
                    <a:pt x="1290" y="516"/>
                  </a:lnTo>
                  <a:lnTo>
                    <a:pt x="1290" y="516"/>
                  </a:lnTo>
                  <a:lnTo>
                    <a:pt x="1290" y="516"/>
                  </a:lnTo>
                  <a:lnTo>
                    <a:pt x="1290" y="516"/>
                  </a:lnTo>
                  <a:lnTo>
                    <a:pt x="1296" y="516"/>
                  </a:lnTo>
                  <a:lnTo>
                    <a:pt x="1296" y="516"/>
                  </a:lnTo>
                  <a:lnTo>
                    <a:pt x="1296" y="516"/>
                  </a:lnTo>
                  <a:lnTo>
                    <a:pt x="1296" y="516"/>
                  </a:lnTo>
                  <a:lnTo>
                    <a:pt x="1296" y="516"/>
                  </a:lnTo>
                  <a:lnTo>
                    <a:pt x="1296" y="516"/>
                  </a:lnTo>
                  <a:lnTo>
                    <a:pt x="1302" y="522"/>
                  </a:lnTo>
                  <a:lnTo>
                    <a:pt x="1302" y="522"/>
                  </a:lnTo>
                  <a:lnTo>
                    <a:pt x="1302" y="522"/>
                  </a:lnTo>
                  <a:lnTo>
                    <a:pt x="1302" y="522"/>
                  </a:lnTo>
                  <a:lnTo>
                    <a:pt x="1302" y="522"/>
                  </a:lnTo>
                  <a:lnTo>
                    <a:pt x="1302" y="522"/>
                  </a:lnTo>
                  <a:lnTo>
                    <a:pt x="1302" y="522"/>
                  </a:lnTo>
                  <a:lnTo>
                    <a:pt x="1308" y="522"/>
                  </a:lnTo>
                  <a:lnTo>
                    <a:pt x="1308" y="522"/>
                  </a:lnTo>
                  <a:lnTo>
                    <a:pt x="1308" y="522"/>
                  </a:lnTo>
                  <a:lnTo>
                    <a:pt x="1308" y="522"/>
                  </a:lnTo>
                  <a:lnTo>
                    <a:pt x="1308" y="522"/>
                  </a:lnTo>
                  <a:lnTo>
                    <a:pt x="1308" y="528"/>
                  </a:lnTo>
                  <a:lnTo>
                    <a:pt x="1314" y="528"/>
                  </a:lnTo>
                  <a:lnTo>
                    <a:pt x="1314" y="528"/>
                  </a:lnTo>
                  <a:lnTo>
                    <a:pt x="1314" y="528"/>
                  </a:lnTo>
                  <a:lnTo>
                    <a:pt x="1314" y="528"/>
                  </a:lnTo>
                  <a:lnTo>
                    <a:pt x="1314" y="528"/>
                  </a:lnTo>
                  <a:lnTo>
                    <a:pt x="1314" y="528"/>
                  </a:lnTo>
                  <a:lnTo>
                    <a:pt x="1320" y="528"/>
                  </a:lnTo>
                  <a:lnTo>
                    <a:pt x="1320" y="528"/>
                  </a:lnTo>
                  <a:lnTo>
                    <a:pt x="1320" y="528"/>
                  </a:lnTo>
                  <a:lnTo>
                    <a:pt x="1320" y="528"/>
                  </a:lnTo>
                  <a:lnTo>
                    <a:pt x="1320" y="528"/>
                  </a:lnTo>
                  <a:lnTo>
                    <a:pt x="1320" y="534"/>
                  </a:lnTo>
                  <a:lnTo>
                    <a:pt x="1320" y="534"/>
                  </a:lnTo>
                  <a:lnTo>
                    <a:pt x="1326" y="534"/>
                  </a:lnTo>
                  <a:lnTo>
                    <a:pt x="1326" y="534"/>
                  </a:lnTo>
                  <a:lnTo>
                    <a:pt x="1326" y="534"/>
                  </a:lnTo>
                  <a:lnTo>
                    <a:pt x="1326" y="534"/>
                  </a:lnTo>
                  <a:lnTo>
                    <a:pt x="1326" y="534"/>
                  </a:lnTo>
                  <a:lnTo>
                    <a:pt x="1326" y="534"/>
                  </a:lnTo>
                  <a:lnTo>
                    <a:pt x="1332" y="534"/>
                  </a:lnTo>
                  <a:lnTo>
                    <a:pt x="1332" y="534"/>
                  </a:lnTo>
                  <a:lnTo>
                    <a:pt x="1332" y="534"/>
                  </a:lnTo>
                  <a:lnTo>
                    <a:pt x="1332" y="534"/>
                  </a:lnTo>
                  <a:lnTo>
                    <a:pt x="1332" y="540"/>
                  </a:lnTo>
                  <a:lnTo>
                    <a:pt x="1332" y="540"/>
                  </a:lnTo>
                  <a:lnTo>
                    <a:pt x="1332" y="540"/>
                  </a:lnTo>
                  <a:lnTo>
                    <a:pt x="1338" y="540"/>
                  </a:lnTo>
                  <a:lnTo>
                    <a:pt x="1338" y="540"/>
                  </a:lnTo>
                  <a:lnTo>
                    <a:pt x="1338" y="540"/>
                  </a:lnTo>
                  <a:lnTo>
                    <a:pt x="1338" y="540"/>
                  </a:lnTo>
                  <a:lnTo>
                    <a:pt x="1338" y="540"/>
                  </a:lnTo>
                  <a:lnTo>
                    <a:pt x="1338" y="540"/>
                  </a:lnTo>
                  <a:lnTo>
                    <a:pt x="1344" y="540"/>
                  </a:lnTo>
                  <a:lnTo>
                    <a:pt x="1344" y="540"/>
                  </a:lnTo>
                  <a:lnTo>
                    <a:pt x="1344" y="540"/>
                  </a:lnTo>
                  <a:lnTo>
                    <a:pt x="1344" y="546"/>
                  </a:lnTo>
                  <a:lnTo>
                    <a:pt x="1344" y="546"/>
                  </a:lnTo>
                  <a:lnTo>
                    <a:pt x="1344" y="546"/>
                  </a:lnTo>
                  <a:lnTo>
                    <a:pt x="1350" y="546"/>
                  </a:lnTo>
                  <a:lnTo>
                    <a:pt x="1350" y="546"/>
                  </a:lnTo>
                  <a:lnTo>
                    <a:pt x="1350" y="546"/>
                  </a:lnTo>
                  <a:lnTo>
                    <a:pt x="1350" y="546"/>
                  </a:lnTo>
                  <a:lnTo>
                    <a:pt x="1350" y="546"/>
                  </a:lnTo>
                  <a:lnTo>
                    <a:pt x="1350" y="546"/>
                  </a:lnTo>
                  <a:lnTo>
                    <a:pt x="1350" y="546"/>
                  </a:lnTo>
                  <a:lnTo>
                    <a:pt x="1350" y="546"/>
                  </a:lnTo>
                  <a:lnTo>
                    <a:pt x="1356" y="546"/>
                  </a:lnTo>
                  <a:lnTo>
                    <a:pt x="1356" y="546"/>
                  </a:lnTo>
                  <a:lnTo>
                    <a:pt x="1356" y="552"/>
                  </a:lnTo>
                  <a:lnTo>
                    <a:pt x="1356" y="552"/>
                  </a:lnTo>
                  <a:lnTo>
                    <a:pt x="1356" y="552"/>
                  </a:lnTo>
                  <a:lnTo>
                    <a:pt x="1362" y="552"/>
                  </a:lnTo>
                  <a:lnTo>
                    <a:pt x="1362" y="552"/>
                  </a:lnTo>
                  <a:lnTo>
                    <a:pt x="1362" y="552"/>
                  </a:lnTo>
                  <a:lnTo>
                    <a:pt x="1362" y="552"/>
                  </a:lnTo>
                  <a:lnTo>
                    <a:pt x="1362" y="552"/>
                  </a:lnTo>
                  <a:lnTo>
                    <a:pt x="1362" y="552"/>
                  </a:lnTo>
                  <a:lnTo>
                    <a:pt x="1362" y="552"/>
                  </a:lnTo>
                  <a:lnTo>
                    <a:pt x="1368" y="552"/>
                  </a:lnTo>
                  <a:lnTo>
                    <a:pt x="1368" y="552"/>
                  </a:lnTo>
                  <a:lnTo>
                    <a:pt x="1368" y="552"/>
                  </a:lnTo>
                  <a:lnTo>
                    <a:pt x="1368" y="552"/>
                  </a:lnTo>
                  <a:lnTo>
                    <a:pt x="1368" y="552"/>
                  </a:lnTo>
                  <a:lnTo>
                    <a:pt x="1368" y="552"/>
                  </a:lnTo>
                  <a:lnTo>
                    <a:pt x="1374" y="552"/>
                  </a:lnTo>
                  <a:lnTo>
                    <a:pt x="1374" y="552"/>
                  </a:lnTo>
                  <a:lnTo>
                    <a:pt x="1374" y="552"/>
                  </a:lnTo>
                  <a:lnTo>
                    <a:pt x="1374" y="552"/>
                  </a:lnTo>
                  <a:lnTo>
                    <a:pt x="1374" y="552"/>
                  </a:lnTo>
                  <a:lnTo>
                    <a:pt x="1374" y="552"/>
                  </a:lnTo>
                  <a:lnTo>
                    <a:pt x="1374" y="552"/>
                  </a:lnTo>
                  <a:lnTo>
                    <a:pt x="1380" y="552"/>
                  </a:lnTo>
                  <a:lnTo>
                    <a:pt x="1380" y="552"/>
                  </a:lnTo>
                  <a:lnTo>
                    <a:pt x="1380" y="558"/>
                  </a:lnTo>
                  <a:lnTo>
                    <a:pt x="1380" y="558"/>
                  </a:lnTo>
                  <a:lnTo>
                    <a:pt x="1380" y="558"/>
                  </a:lnTo>
                  <a:lnTo>
                    <a:pt x="1380" y="558"/>
                  </a:lnTo>
                  <a:lnTo>
                    <a:pt x="1386" y="558"/>
                  </a:lnTo>
                  <a:lnTo>
                    <a:pt x="1386" y="558"/>
                  </a:lnTo>
                  <a:lnTo>
                    <a:pt x="1386" y="558"/>
                  </a:lnTo>
                  <a:lnTo>
                    <a:pt x="1386" y="558"/>
                  </a:lnTo>
                  <a:lnTo>
                    <a:pt x="1386" y="558"/>
                  </a:lnTo>
                  <a:lnTo>
                    <a:pt x="1386" y="558"/>
                  </a:lnTo>
                  <a:lnTo>
                    <a:pt x="1386" y="558"/>
                  </a:lnTo>
                  <a:lnTo>
                    <a:pt x="1392" y="558"/>
                  </a:lnTo>
                  <a:lnTo>
                    <a:pt x="1392" y="558"/>
                  </a:lnTo>
                  <a:lnTo>
                    <a:pt x="1392" y="558"/>
                  </a:lnTo>
                  <a:lnTo>
                    <a:pt x="1392" y="558"/>
                  </a:lnTo>
                  <a:lnTo>
                    <a:pt x="1392" y="558"/>
                  </a:lnTo>
                  <a:lnTo>
                    <a:pt x="1392" y="558"/>
                  </a:lnTo>
                  <a:lnTo>
                    <a:pt x="1398" y="558"/>
                  </a:lnTo>
                  <a:lnTo>
                    <a:pt x="1398" y="558"/>
                  </a:lnTo>
                  <a:lnTo>
                    <a:pt x="1398" y="558"/>
                  </a:lnTo>
                  <a:lnTo>
                    <a:pt x="1398" y="558"/>
                  </a:lnTo>
                  <a:lnTo>
                    <a:pt x="1398" y="558"/>
                  </a:lnTo>
                  <a:lnTo>
                    <a:pt x="1398" y="558"/>
                  </a:lnTo>
                  <a:lnTo>
                    <a:pt x="1404" y="558"/>
                  </a:lnTo>
                  <a:lnTo>
                    <a:pt x="1404" y="558"/>
                  </a:lnTo>
                  <a:lnTo>
                    <a:pt x="1404" y="558"/>
                  </a:lnTo>
                  <a:lnTo>
                    <a:pt x="1404" y="564"/>
                  </a:lnTo>
                  <a:lnTo>
                    <a:pt x="1404" y="564"/>
                  </a:lnTo>
                  <a:lnTo>
                    <a:pt x="1404" y="564"/>
                  </a:lnTo>
                  <a:lnTo>
                    <a:pt x="1410" y="564"/>
                  </a:lnTo>
                  <a:lnTo>
                    <a:pt x="1410" y="564"/>
                  </a:lnTo>
                  <a:lnTo>
                    <a:pt x="1410" y="564"/>
                  </a:lnTo>
                  <a:lnTo>
                    <a:pt x="1410" y="564"/>
                  </a:lnTo>
                  <a:lnTo>
                    <a:pt x="1410" y="564"/>
                  </a:lnTo>
                  <a:lnTo>
                    <a:pt x="1410" y="564"/>
                  </a:lnTo>
                  <a:lnTo>
                    <a:pt x="1410" y="564"/>
                  </a:lnTo>
                  <a:lnTo>
                    <a:pt x="1416" y="564"/>
                  </a:lnTo>
                  <a:lnTo>
                    <a:pt x="1416" y="564"/>
                  </a:lnTo>
                  <a:lnTo>
                    <a:pt x="1416" y="564"/>
                  </a:lnTo>
                  <a:lnTo>
                    <a:pt x="1416" y="564"/>
                  </a:lnTo>
                  <a:lnTo>
                    <a:pt x="1416" y="564"/>
                  </a:lnTo>
                  <a:lnTo>
                    <a:pt x="1416" y="564"/>
                  </a:lnTo>
                  <a:lnTo>
                    <a:pt x="1422" y="564"/>
                  </a:lnTo>
                  <a:lnTo>
                    <a:pt x="1422" y="564"/>
                  </a:lnTo>
                  <a:lnTo>
                    <a:pt x="1422" y="564"/>
                  </a:lnTo>
                  <a:lnTo>
                    <a:pt x="1422" y="564"/>
                  </a:lnTo>
                  <a:lnTo>
                    <a:pt x="1422" y="564"/>
                  </a:lnTo>
                  <a:lnTo>
                    <a:pt x="1422" y="564"/>
                  </a:lnTo>
                  <a:lnTo>
                    <a:pt x="1422" y="564"/>
                  </a:lnTo>
                  <a:lnTo>
                    <a:pt x="1428" y="564"/>
                  </a:lnTo>
                  <a:lnTo>
                    <a:pt x="1428" y="564"/>
                  </a:lnTo>
                  <a:lnTo>
                    <a:pt x="1428" y="570"/>
                  </a:lnTo>
                  <a:lnTo>
                    <a:pt x="1428" y="570"/>
                  </a:lnTo>
                  <a:lnTo>
                    <a:pt x="1428" y="570"/>
                  </a:lnTo>
                  <a:lnTo>
                    <a:pt x="1428" y="570"/>
                  </a:lnTo>
                  <a:lnTo>
                    <a:pt x="1434" y="570"/>
                  </a:lnTo>
                  <a:lnTo>
                    <a:pt x="1434" y="570"/>
                  </a:lnTo>
                  <a:lnTo>
                    <a:pt x="1434" y="570"/>
                  </a:lnTo>
                  <a:lnTo>
                    <a:pt x="1434" y="570"/>
                  </a:lnTo>
                  <a:lnTo>
                    <a:pt x="1434" y="570"/>
                  </a:lnTo>
                  <a:lnTo>
                    <a:pt x="1434" y="570"/>
                  </a:lnTo>
                  <a:lnTo>
                    <a:pt x="1440" y="570"/>
                  </a:lnTo>
                  <a:lnTo>
                    <a:pt x="1440" y="570"/>
                  </a:lnTo>
                  <a:lnTo>
                    <a:pt x="1440" y="570"/>
                  </a:lnTo>
                  <a:lnTo>
                    <a:pt x="1440" y="576"/>
                  </a:lnTo>
                  <a:lnTo>
                    <a:pt x="1440" y="576"/>
                  </a:lnTo>
                  <a:lnTo>
                    <a:pt x="1440" y="576"/>
                  </a:lnTo>
                  <a:lnTo>
                    <a:pt x="1440" y="576"/>
                  </a:lnTo>
                  <a:lnTo>
                    <a:pt x="1446" y="576"/>
                  </a:lnTo>
                  <a:lnTo>
                    <a:pt x="1446" y="576"/>
                  </a:lnTo>
                  <a:lnTo>
                    <a:pt x="1446" y="576"/>
                  </a:lnTo>
                  <a:lnTo>
                    <a:pt x="1446" y="576"/>
                  </a:lnTo>
                  <a:lnTo>
                    <a:pt x="1446" y="576"/>
                  </a:lnTo>
                  <a:lnTo>
                    <a:pt x="1446" y="576"/>
                  </a:lnTo>
                  <a:lnTo>
                    <a:pt x="1452" y="576"/>
                  </a:lnTo>
                  <a:lnTo>
                    <a:pt x="1452" y="576"/>
                  </a:lnTo>
                  <a:lnTo>
                    <a:pt x="1452" y="576"/>
                  </a:lnTo>
                  <a:lnTo>
                    <a:pt x="1452" y="576"/>
                  </a:lnTo>
                  <a:lnTo>
                    <a:pt x="1452" y="582"/>
                  </a:lnTo>
                  <a:lnTo>
                    <a:pt x="1452" y="582"/>
                  </a:lnTo>
                  <a:lnTo>
                    <a:pt x="1452" y="582"/>
                  </a:lnTo>
                  <a:lnTo>
                    <a:pt x="1458" y="582"/>
                  </a:lnTo>
                  <a:lnTo>
                    <a:pt x="1458" y="582"/>
                  </a:lnTo>
                  <a:lnTo>
                    <a:pt x="1458" y="582"/>
                  </a:lnTo>
                  <a:lnTo>
                    <a:pt x="1458" y="582"/>
                  </a:lnTo>
                  <a:lnTo>
                    <a:pt x="1458" y="582"/>
                  </a:lnTo>
                  <a:lnTo>
                    <a:pt x="1458" y="582"/>
                  </a:lnTo>
                  <a:lnTo>
                    <a:pt x="1464" y="582"/>
                  </a:lnTo>
                  <a:lnTo>
                    <a:pt x="1464" y="582"/>
                  </a:lnTo>
                  <a:lnTo>
                    <a:pt x="1464" y="582"/>
                  </a:lnTo>
                  <a:lnTo>
                    <a:pt x="1464" y="582"/>
                  </a:lnTo>
                  <a:lnTo>
                    <a:pt x="1464" y="588"/>
                  </a:lnTo>
                  <a:lnTo>
                    <a:pt x="1464" y="588"/>
                  </a:lnTo>
                  <a:lnTo>
                    <a:pt x="1470" y="588"/>
                  </a:lnTo>
                  <a:lnTo>
                    <a:pt x="1470" y="588"/>
                  </a:lnTo>
                  <a:lnTo>
                    <a:pt x="1470" y="588"/>
                  </a:lnTo>
                  <a:lnTo>
                    <a:pt x="1470" y="588"/>
                  </a:lnTo>
                  <a:lnTo>
                    <a:pt x="1470" y="588"/>
                  </a:lnTo>
                  <a:lnTo>
                    <a:pt x="1470" y="588"/>
                  </a:lnTo>
                  <a:lnTo>
                    <a:pt x="1470" y="588"/>
                  </a:lnTo>
                  <a:lnTo>
                    <a:pt x="1476" y="588"/>
                  </a:lnTo>
                  <a:lnTo>
                    <a:pt x="1476" y="588"/>
                  </a:lnTo>
                  <a:lnTo>
                    <a:pt x="1476" y="588"/>
                  </a:lnTo>
                  <a:lnTo>
                    <a:pt x="1476" y="588"/>
                  </a:lnTo>
                  <a:lnTo>
                    <a:pt x="1476" y="588"/>
                  </a:lnTo>
                  <a:lnTo>
                    <a:pt x="1476" y="594"/>
                  </a:lnTo>
                  <a:lnTo>
                    <a:pt x="1482" y="594"/>
                  </a:lnTo>
                  <a:lnTo>
                    <a:pt x="1482" y="594"/>
                  </a:lnTo>
                  <a:lnTo>
                    <a:pt x="1482" y="594"/>
                  </a:lnTo>
                  <a:lnTo>
                    <a:pt x="1482" y="594"/>
                  </a:lnTo>
                  <a:lnTo>
                    <a:pt x="1482" y="594"/>
                  </a:lnTo>
                  <a:lnTo>
                    <a:pt x="1482" y="594"/>
                  </a:lnTo>
                  <a:lnTo>
                    <a:pt x="1488" y="594"/>
                  </a:lnTo>
                  <a:lnTo>
                    <a:pt x="1488" y="594"/>
                  </a:lnTo>
                  <a:lnTo>
                    <a:pt x="1488" y="594"/>
                  </a:lnTo>
                  <a:lnTo>
                    <a:pt x="1488" y="594"/>
                  </a:lnTo>
                  <a:lnTo>
                    <a:pt x="1488" y="594"/>
                  </a:lnTo>
                  <a:lnTo>
                    <a:pt x="1488" y="594"/>
                  </a:lnTo>
                  <a:lnTo>
                    <a:pt x="1488" y="600"/>
                  </a:lnTo>
                  <a:lnTo>
                    <a:pt x="1494" y="600"/>
                  </a:lnTo>
                  <a:lnTo>
                    <a:pt x="1494" y="600"/>
                  </a:lnTo>
                  <a:lnTo>
                    <a:pt x="1494" y="600"/>
                  </a:lnTo>
                  <a:lnTo>
                    <a:pt x="1494" y="600"/>
                  </a:lnTo>
                  <a:lnTo>
                    <a:pt x="1494" y="600"/>
                  </a:lnTo>
                  <a:lnTo>
                    <a:pt x="1494" y="600"/>
                  </a:lnTo>
                  <a:lnTo>
                    <a:pt x="1500" y="600"/>
                  </a:lnTo>
                  <a:lnTo>
                    <a:pt x="1500" y="600"/>
                  </a:lnTo>
                  <a:lnTo>
                    <a:pt x="1500" y="600"/>
                  </a:lnTo>
                  <a:lnTo>
                    <a:pt x="1500" y="600"/>
                  </a:lnTo>
                  <a:lnTo>
                    <a:pt x="1500" y="600"/>
                  </a:lnTo>
                  <a:lnTo>
                    <a:pt x="1500" y="606"/>
                  </a:lnTo>
                  <a:lnTo>
                    <a:pt x="1506" y="606"/>
                  </a:lnTo>
                  <a:lnTo>
                    <a:pt x="1506" y="606"/>
                  </a:lnTo>
                  <a:lnTo>
                    <a:pt x="1506" y="606"/>
                  </a:lnTo>
                  <a:lnTo>
                    <a:pt x="1506" y="606"/>
                  </a:lnTo>
                  <a:lnTo>
                    <a:pt x="1506" y="606"/>
                  </a:lnTo>
                  <a:lnTo>
                    <a:pt x="1506" y="606"/>
                  </a:lnTo>
                  <a:lnTo>
                    <a:pt x="1506" y="606"/>
                  </a:lnTo>
                  <a:lnTo>
                    <a:pt x="1512" y="606"/>
                  </a:lnTo>
                  <a:lnTo>
                    <a:pt x="1512" y="606"/>
                  </a:lnTo>
                  <a:lnTo>
                    <a:pt x="1512" y="606"/>
                  </a:lnTo>
                  <a:lnTo>
                    <a:pt x="1512" y="606"/>
                  </a:lnTo>
                  <a:lnTo>
                    <a:pt x="1512" y="612"/>
                  </a:lnTo>
                  <a:lnTo>
                    <a:pt x="1512" y="612"/>
                  </a:lnTo>
                  <a:lnTo>
                    <a:pt x="1518" y="612"/>
                  </a:lnTo>
                  <a:lnTo>
                    <a:pt x="1518" y="612"/>
                  </a:lnTo>
                  <a:lnTo>
                    <a:pt x="1518" y="612"/>
                  </a:lnTo>
                  <a:lnTo>
                    <a:pt x="1518" y="612"/>
                  </a:lnTo>
                  <a:lnTo>
                    <a:pt x="1518" y="612"/>
                  </a:lnTo>
                  <a:lnTo>
                    <a:pt x="1518" y="612"/>
                  </a:lnTo>
                  <a:lnTo>
                    <a:pt x="1518" y="612"/>
                  </a:lnTo>
                  <a:lnTo>
                    <a:pt x="1524" y="612"/>
                  </a:lnTo>
                  <a:lnTo>
                    <a:pt x="1524" y="612"/>
                  </a:lnTo>
                  <a:lnTo>
                    <a:pt x="1524" y="618"/>
                  </a:lnTo>
                  <a:lnTo>
                    <a:pt x="1524" y="618"/>
                  </a:lnTo>
                  <a:lnTo>
                    <a:pt x="1524" y="618"/>
                  </a:lnTo>
                  <a:lnTo>
                    <a:pt x="1524" y="618"/>
                  </a:lnTo>
                  <a:lnTo>
                    <a:pt x="1530" y="618"/>
                  </a:lnTo>
                  <a:lnTo>
                    <a:pt x="1530" y="618"/>
                  </a:lnTo>
                  <a:lnTo>
                    <a:pt x="1530" y="618"/>
                  </a:lnTo>
                  <a:lnTo>
                    <a:pt x="1530" y="618"/>
                  </a:lnTo>
                  <a:lnTo>
                    <a:pt x="1530" y="618"/>
                  </a:lnTo>
                  <a:lnTo>
                    <a:pt x="1530" y="618"/>
                  </a:lnTo>
                  <a:lnTo>
                    <a:pt x="1530" y="618"/>
                  </a:lnTo>
                  <a:lnTo>
                    <a:pt x="1536" y="618"/>
                  </a:lnTo>
                  <a:lnTo>
                    <a:pt x="1536" y="624"/>
                  </a:lnTo>
                  <a:lnTo>
                    <a:pt x="1536" y="624"/>
                  </a:lnTo>
                  <a:lnTo>
                    <a:pt x="1536" y="624"/>
                  </a:lnTo>
                  <a:lnTo>
                    <a:pt x="1536" y="624"/>
                  </a:lnTo>
                  <a:lnTo>
                    <a:pt x="1536" y="624"/>
                  </a:lnTo>
                  <a:lnTo>
                    <a:pt x="1542" y="624"/>
                  </a:lnTo>
                  <a:lnTo>
                    <a:pt x="1542" y="624"/>
                  </a:lnTo>
                  <a:lnTo>
                    <a:pt x="1542" y="624"/>
                  </a:lnTo>
                  <a:lnTo>
                    <a:pt x="1542" y="624"/>
                  </a:lnTo>
                  <a:lnTo>
                    <a:pt x="1542" y="624"/>
                  </a:lnTo>
                  <a:lnTo>
                    <a:pt x="1542" y="624"/>
                  </a:lnTo>
                  <a:lnTo>
                    <a:pt x="1548" y="630"/>
                  </a:lnTo>
                  <a:lnTo>
                    <a:pt x="1548" y="630"/>
                  </a:lnTo>
                  <a:lnTo>
                    <a:pt x="1548" y="630"/>
                  </a:lnTo>
                  <a:lnTo>
                    <a:pt x="1548" y="630"/>
                  </a:lnTo>
                  <a:lnTo>
                    <a:pt x="1548" y="630"/>
                  </a:lnTo>
                  <a:lnTo>
                    <a:pt x="1548" y="630"/>
                  </a:lnTo>
                  <a:lnTo>
                    <a:pt x="1548" y="630"/>
                  </a:lnTo>
                  <a:lnTo>
                    <a:pt x="1554" y="630"/>
                  </a:lnTo>
                  <a:lnTo>
                    <a:pt x="1554" y="630"/>
                  </a:lnTo>
                  <a:lnTo>
                    <a:pt x="1554" y="630"/>
                  </a:lnTo>
                  <a:lnTo>
                    <a:pt x="1554" y="630"/>
                  </a:lnTo>
                  <a:lnTo>
                    <a:pt x="1554" y="630"/>
                  </a:lnTo>
                  <a:lnTo>
                    <a:pt x="1554" y="636"/>
                  </a:lnTo>
                  <a:lnTo>
                    <a:pt x="1560" y="636"/>
                  </a:lnTo>
                  <a:lnTo>
                    <a:pt x="1560" y="636"/>
                  </a:lnTo>
                  <a:lnTo>
                    <a:pt x="1560" y="636"/>
                  </a:lnTo>
                  <a:lnTo>
                    <a:pt x="1560" y="636"/>
                  </a:lnTo>
                  <a:lnTo>
                    <a:pt x="1560" y="636"/>
                  </a:lnTo>
                  <a:lnTo>
                    <a:pt x="1560" y="636"/>
                  </a:lnTo>
                  <a:lnTo>
                    <a:pt x="1560" y="636"/>
                  </a:lnTo>
                  <a:lnTo>
                    <a:pt x="1566" y="636"/>
                  </a:lnTo>
                  <a:lnTo>
                    <a:pt x="1566" y="636"/>
                  </a:lnTo>
                  <a:lnTo>
                    <a:pt x="1566" y="636"/>
                  </a:lnTo>
                  <a:lnTo>
                    <a:pt x="1566" y="642"/>
                  </a:lnTo>
                  <a:lnTo>
                    <a:pt x="1566" y="642"/>
                  </a:lnTo>
                  <a:lnTo>
                    <a:pt x="1566" y="642"/>
                  </a:lnTo>
                  <a:lnTo>
                    <a:pt x="1572" y="642"/>
                  </a:lnTo>
                  <a:lnTo>
                    <a:pt x="1572" y="642"/>
                  </a:lnTo>
                  <a:lnTo>
                    <a:pt x="1572" y="642"/>
                  </a:lnTo>
                  <a:lnTo>
                    <a:pt x="1572" y="642"/>
                  </a:lnTo>
                  <a:lnTo>
                    <a:pt x="1572" y="642"/>
                  </a:lnTo>
                  <a:lnTo>
                    <a:pt x="1572" y="642"/>
                  </a:lnTo>
                  <a:lnTo>
                    <a:pt x="1578" y="642"/>
                  </a:lnTo>
                  <a:lnTo>
                    <a:pt x="1578" y="642"/>
                  </a:lnTo>
                  <a:lnTo>
                    <a:pt x="1578" y="648"/>
                  </a:lnTo>
                  <a:lnTo>
                    <a:pt x="1578" y="648"/>
                  </a:lnTo>
                  <a:lnTo>
                    <a:pt x="1578" y="648"/>
                  </a:lnTo>
                  <a:lnTo>
                    <a:pt x="1578" y="648"/>
                  </a:lnTo>
                  <a:lnTo>
                    <a:pt x="1584" y="648"/>
                  </a:lnTo>
                  <a:lnTo>
                    <a:pt x="1584" y="648"/>
                  </a:lnTo>
                  <a:lnTo>
                    <a:pt x="1584" y="648"/>
                  </a:lnTo>
                  <a:lnTo>
                    <a:pt x="1584" y="648"/>
                  </a:lnTo>
                  <a:lnTo>
                    <a:pt x="1584" y="648"/>
                  </a:lnTo>
                  <a:lnTo>
                    <a:pt x="1584" y="648"/>
                  </a:lnTo>
                  <a:lnTo>
                    <a:pt x="1590" y="648"/>
                  </a:lnTo>
                  <a:lnTo>
                    <a:pt x="1590" y="654"/>
                  </a:lnTo>
                  <a:lnTo>
                    <a:pt x="1590" y="654"/>
                  </a:lnTo>
                  <a:lnTo>
                    <a:pt x="1590" y="654"/>
                  </a:lnTo>
                  <a:lnTo>
                    <a:pt x="1590" y="654"/>
                  </a:lnTo>
                  <a:lnTo>
                    <a:pt x="1590" y="654"/>
                  </a:lnTo>
                  <a:lnTo>
                    <a:pt x="1590" y="654"/>
                  </a:lnTo>
                  <a:lnTo>
                    <a:pt x="1596" y="654"/>
                  </a:lnTo>
                  <a:lnTo>
                    <a:pt x="1596" y="654"/>
                  </a:lnTo>
                  <a:lnTo>
                    <a:pt x="1596" y="654"/>
                  </a:lnTo>
                  <a:lnTo>
                    <a:pt x="1596" y="654"/>
                  </a:lnTo>
                  <a:lnTo>
                    <a:pt x="1596" y="654"/>
                  </a:lnTo>
                  <a:lnTo>
                    <a:pt x="1596" y="654"/>
                  </a:lnTo>
                  <a:lnTo>
                    <a:pt x="1602" y="660"/>
                  </a:lnTo>
                  <a:lnTo>
                    <a:pt x="1602" y="660"/>
                  </a:lnTo>
                  <a:lnTo>
                    <a:pt x="1602" y="660"/>
                  </a:lnTo>
                  <a:lnTo>
                    <a:pt x="1602" y="660"/>
                  </a:lnTo>
                  <a:lnTo>
                    <a:pt x="1602" y="660"/>
                  </a:lnTo>
                  <a:lnTo>
                    <a:pt x="1602" y="660"/>
                  </a:lnTo>
                  <a:lnTo>
                    <a:pt x="1602" y="660"/>
                  </a:lnTo>
                  <a:lnTo>
                    <a:pt x="1608" y="660"/>
                  </a:lnTo>
                  <a:lnTo>
                    <a:pt x="1608" y="660"/>
                  </a:lnTo>
                  <a:lnTo>
                    <a:pt x="1608" y="660"/>
                  </a:lnTo>
                  <a:lnTo>
                    <a:pt x="1608" y="660"/>
                  </a:lnTo>
                  <a:lnTo>
                    <a:pt x="1608" y="660"/>
                  </a:lnTo>
                  <a:lnTo>
                    <a:pt x="1608" y="666"/>
                  </a:lnTo>
                  <a:lnTo>
                    <a:pt x="1614" y="666"/>
                  </a:lnTo>
                  <a:lnTo>
                    <a:pt x="1614" y="666"/>
                  </a:lnTo>
                  <a:lnTo>
                    <a:pt x="1614" y="666"/>
                  </a:lnTo>
                  <a:lnTo>
                    <a:pt x="1614" y="666"/>
                  </a:lnTo>
                  <a:lnTo>
                    <a:pt x="1614" y="666"/>
                  </a:lnTo>
                  <a:lnTo>
                    <a:pt x="1614" y="666"/>
                  </a:lnTo>
                  <a:lnTo>
                    <a:pt x="1614" y="666"/>
                  </a:lnTo>
                  <a:lnTo>
                    <a:pt x="1620" y="666"/>
                  </a:lnTo>
                  <a:lnTo>
                    <a:pt x="1620" y="666"/>
                  </a:lnTo>
                  <a:lnTo>
                    <a:pt x="1620" y="666"/>
                  </a:lnTo>
                  <a:lnTo>
                    <a:pt x="1620" y="666"/>
                  </a:lnTo>
                  <a:lnTo>
                    <a:pt x="1620" y="666"/>
                  </a:lnTo>
                  <a:lnTo>
                    <a:pt x="1620" y="666"/>
                  </a:lnTo>
                  <a:lnTo>
                    <a:pt x="1626" y="666"/>
                  </a:lnTo>
                  <a:lnTo>
                    <a:pt x="1626" y="660"/>
                  </a:lnTo>
                  <a:lnTo>
                    <a:pt x="1626" y="660"/>
                  </a:lnTo>
                  <a:lnTo>
                    <a:pt x="1626" y="660"/>
                  </a:lnTo>
                  <a:lnTo>
                    <a:pt x="1626" y="660"/>
                  </a:lnTo>
                  <a:lnTo>
                    <a:pt x="1626" y="660"/>
                  </a:lnTo>
                  <a:lnTo>
                    <a:pt x="1632" y="660"/>
                  </a:lnTo>
                  <a:lnTo>
                    <a:pt x="1632" y="660"/>
                  </a:lnTo>
                  <a:lnTo>
                    <a:pt x="1632" y="660"/>
                  </a:lnTo>
                  <a:lnTo>
                    <a:pt x="1632" y="660"/>
                  </a:lnTo>
                  <a:lnTo>
                    <a:pt x="1632" y="660"/>
                  </a:lnTo>
                  <a:lnTo>
                    <a:pt x="1632" y="660"/>
                  </a:lnTo>
                  <a:lnTo>
                    <a:pt x="1632" y="660"/>
                  </a:lnTo>
                  <a:lnTo>
                    <a:pt x="1638" y="660"/>
                  </a:lnTo>
                  <a:lnTo>
                    <a:pt x="1638" y="660"/>
                  </a:lnTo>
                  <a:lnTo>
                    <a:pt x="1638" y="660"/>
                  </a:lnTo>
                  <a:lnTo>
                    <a:pt x="1638" y="660"/>
                  </a:lnTo>
                  <a:lnTo>
                    <a:pt x="1638" y="654"/>
                  </a:lnTo>
                  <a:lnTo>
                    <a:pt x="1638" y="654"/>
                  </a:lnTo>
                  <a:lnTo>
                    <a:pt x="1644" y="654"/>
                  </a:lnTo>
                  <a:lnTo>
                    <a:pt x="1644" y="654"/>
                  </a:lnTo>
                  <a:lnTo>
                    <a:pt x="1644" y="654"/>
                  </a:lnTo>
                  <a:lnTo>
                    <a:pt x="1644" y="654"/>
                  </a:lnTo>
                  <a:lnTo>
                    <a:pt x="1644" y="654"/>
                  </a:lnTo>
                  <a:lnTo>
                    <a:pt x="1644" y="654"/>
                  </a:lnTo>
                  <a:lnTo>
                    <a:pt x="1644" y="654"/>
                  </a:lnTo>
                  <a:lnTo>
                    <a:pt x="1650" y="654"/>
                  </a:lnTo>
                  <a:lnTo>
                    <a:pt x="1650" y="654"/>
                  </a:lnTo>
                  <a:lnTo>
                    <a:pt x="1650" y="654"/>
                  </a:lnTo>
                  <a:lnTo>
                    <a:pt x="1650" y="654"/>
                  </a:lnTo>
                  <a:lnTo>
                    <a:pt x="1650" y="654"/>
                  </a:lnTo>
                  <a:lnTo>
                    <a:pt x="1650" y="654"/>
                  </a:lnTo>
                  <a:lnTo>
                    <a:pt x="1656" y="654"/>
                  </a:lnTo>
                  <a:lnTo>
                    <a:pt x="1656" y="648"/>
                  </a:lnTo>
                  <a:lnTo>
                    <a:pt x="1656" y="648"/>
                  </a:lnTo>
                  <a:lnTo>
                    <a:pt x="1656" y="648"/>
                  </a:lnTo>
                  <a:lnTo>
                    <a:pt x="1656" y="648"/>
                  </a:lnTo>
                  <a:lnTo>
                    <a:pt x="1656" y="648"/>
                  </a:lnTo>
                  <a:lnTo>
                    <a:pt x="1662" y="648"/>
                  </a:lnTo>
                  <a:lnTo>
                    <a:pt x="1662" y="648"/>
                  </a:lnTo>
                  <a:lnTo>
                    <a:pt x="1662" y="648"/>
                  </a:lnTo>
                  <a:lnTo>
                    <a:pt x="1662" y="648"/>
                  </a:lnTo>
                  <a:lnTo>
                    <a:pt x="1662" y="648"/>
                  </a:lnTo>
                  <a:lnTo>
                    <a:pt x="1662" y="648"/>
                  </a:lnTo>
                  <a:lnTo>
                    <a:pt x="1662" y="648"/>
                  </a:lnTo>
                  <a:lnTo>
                    <a:pt x="1668" y="648"/>
                  </a:lnTo>
                  <a:lnTo>
                    <a:pt x="1668" y="648"/>
                  </a:lnTo>
                  <a:lnTo>
                    <a:pt x="1668" y="648"/>
                  </a:lnTo>
                  <a:lnTo>
                    <a:pt x="1668" y="642"/>
                  </a:lnTo>
                  <a:lnTo>
                    <a:pt x="1668" y="642"/>
                  </a:lnTo>
                  <a:lnTo>
                    <a:pt x="1668" y="642"/>
                  </a:lnTo>
                  <a:lnTo>
                    <a:pt x="1674" y="642"/>
                  </a:lnTo>
                  <a:lnTo>
                    <a:pt x="1674" y="642"/>
                  </a:lnTo>
                  <a:lnTo>
                    <a:pt x="1674" y="642"/>
                  </a:lnTo>
                  <a:lnTo>
                    <a:pt x="1674" y="642"/>
                  </a:lnTo>
                  <a:lnTo>
                    <a:pt x="1674" y="642"/>
                  </a:lnTo>
                  <a:lnTo>
                    <a:pt x="1674" y="642"/>
                  </a:lnTo>
                  <a:lnTo>
                    <a:pt x="1674" y="642"/>
                  </a:lnTo>
                  <a:lnTo>
                    <a:pt x="1680" y="642"/>
                  </a:lnTo>
                  <a:lnTo>
                    <a:pt x="1680" y="642"/>
                  </a:lnTo>
                  <a:lnTo>
                    <a:pt x="1680" y="642"/>
                  </a:lnTo>
                  <a:lnTo>
                    <a:pt x="1680" y="642"/>
                  </a:lnTo>
                  <a:lnTo>
                    <a:pt x="1680" y="642"/>
                  </a:lnTo>
                  <a:lnTo>
                    <a:pt x="1680" y="642"/>
                  </a:lnTo>
                  <a:lnTo>
                    <a:pt x="1686" y="636"/>
                  </a:lnTo>
                  <a:lnTo>
                    <a:pt x="1686" y="636"/>
                  </a:lnTo>
                  <a:lnTo>
                    <a:pt x="1686" y="636"/>
                  </a:lnTo>
                  <a:lnTo>
                    <a:pt x="1686" y="636"/>
                  </a:lnTo>
                  <a:lnTo>
                    <a:pt x="1686" y="636"/>
                  </a:lnTo>
                  <a:lnTo>
                    <a:pt x="1686" y="636"/>
                  </a:lnTo>
                  <a:lnTo>
                    <a:pt x="1692" y="636"/>
                  </a:lnTo>
                  <a:lnTo>
                    <a:pt x="1692" y="636"/>
                  </a:lnTo>
                  <a:lnTo>
                    <a:pt x="1692" y="636"/>
                  </a:lnTo>
                  <a:lnTo>
                    <a:pt x="1692" y="636"/>
                  </a:lnTo>
                  <a:lnTo>
                    <a:pt x="1692" y="636"/>
                  </a:lnTo>
                  <a:lnTo>
                    <a:pt x="1692" y="636"/>
                  </a:lnTo>
                  <a:lnTo>
                    <a:pt x="1692" y="636"/>
                  </a:lnTo>
                  <a:lnTo>
                    <a:pt x="1698" y="636"/>
                  </a:lnTo>
                  <a:lnTo>
                    <a:pt x="1698" y="636"/>
                  </a:lnTo>
                  <a:lnTo>
                    <a:pt x="1698" y="636"/>
                  </a:lnTo>
                  <a:lnTo>
                    <a:pt x="1698" y="630"/>
                  </a:lnTo>
                  <a:lnTo>
                    <a:pt x="1698" y="630"/>
                  </a:lnTo>
                  <a:lnTo>
                    <a:pt x="1698" y="630"/>
                  </a:lnTo>
                  <a:lnTo>
                    <a:pt x="1704" y="630"/>
                  </a:lnTo>
                  <a:lnTo>
                    <a:pt x="1704" y="630"/>
                  </a:lnTo>
                  <a:lnTo>
                    <a:pt x="1704" y="630"/>
                  </a:lnTo>
                  <a:lnTo>
                    <a:pt x="1704" y="630"/>
                  </a:lnTo>
                  <a:lnTo>
                    <a:pt x="1704" y="630"/>
                  </a:lnTo>
                  <a:lnTo>
                    <a:pt x="1704" y="630"/>
                  </a:lnTo>
                  <a:lnTo>
                    <a:pt x="1704" y="630"/>
                  </a:lnTo>
                  <a:lnTo>
                    <a:pt x="1710" y="630"/>
                  </a:lnTo>
                  <a:lnTo>
                    <a:pt x="1710" y="630"/>
                  </a:lnTo>
                  <a:lnTo>
                    <a:pt x="1710" y="630"/>
                  </a:lnTo>
                  <a:lnTo>
                    <a:pt x="1710" y="630"/>
                  </a:lnTo>
                  <a:lnTo>
                    <a:pt x="1710" y="630"/>
                  </a:lnTo>
                  <a:lnTo>
                    <a:pt x="1710" y="630"/>
                  </a:lnTo>
                  <a:lnTo>
                    <a:pt x="1716" y="624"/>
                  </a:lnTo>
                  <a:lnTo>
                    <a:pt x="1716" y="624"/>
                  </a:lnTo>
                  <a:lnTo>
                    <a:pt x="1716" y="624"/>
                  </a:lnTo>
                  <a:lnTo>
                    <a:pt x="1716" y="624"/>
                  </a:lnTo>
                  <a:lnTo>
                    <a:pt x="1716" y="624"/>
                  </a:lnTo>
                  <a:lnTo>
                    <a:pt x="1716" y="624"/>
                  </a:lnTo>
                  <a:lnTo>
                    <a:pt x="1722" y="624"/>
                  </a:lnTo>
                  <a:lnTo>
                    <a:pt x="1722" y="624"/>
                  </a:lnTo>
                  <a:lnTo>
                    <a:pt x="1722" y="624"/>
                  </a:lnTo>
                  <a:lnTo>
                    <a:pt x="1722" y="624"/>
                  </a:lnTo>
                  <a:lnTo>
                    <a:pt x="1722" y="624"/>
                  </a:lnTo>
                  <a:lnTo>
                    <a:pt x="1722" y="624"/>
                  </a:lnTo>
                  <a:lnTo>
                    <a:pt x="1722" y="624"/>
                  </a:lnTo>
                  <a:lnTo>
                    <a:pt x="1728" y="624"/>
                  </a:lnTo>
                  <a:lnTo>
                    <a:pt x="1728" y="624"/>
                  </a:lnTo>
                  <a:lnTo>
                    <a:pt x="1728" y="618"/>
                  </a:lnTo>
                  <a:lnTo>
                    <a:pt x="1728" y="618"/>
                  </a:lnTo>
                  <a:lnTo>
                    <a:pt x="1728" y="618"/>
                  </a:lnTo>
                  <a:lnTo>
                    <a:pt x="1728" y="618"/>
                  </a:lnTo>
                  <a:lnTo>
                    <a:pt x="1734" y="618"/>
                  </a:lnTo>
                  <a:lnTo>
                    <a:pt x="1734" y="618"/>
                  </a:lnTo>
                  <a:lnTo>
                    <a:pt x="1734" y="618"/>
                  </a:lnTo>
                  <a:lnTo>
                    <a:pt x="1734" y="618"/>
                  </a:lnTo>
                  <a:lnTo>
                    <a:pt x="1734" y="618"/>
                  </a:lnTo>
                  <a:lnTo>
                    <a:pt x="1734" y="618"/>
                  </a:lnTo>
                  <a:lnTo>
                    <a:pt x="1740" y="618"/>
                  </a:lnTo>
                  <a:lnTo>
                    <a:pt x="1740" y="618"/>
                  </a:lnTo>
                  <a:lnTo>
                    <a:pt x="1740" y="618"/>
                  </a:lnTo>
                  <a:lnTo>
                    <a:pt x="1740" y="618"/>
                  </a:lnTo>
                  <a:lnTo>
                    <a:pt x="1740" y="612"/>
                  </a:lnTo>
                  <a:lnTo>
                    <a:pt x="1740" y="612"/>
                  </a:lnTo>
                  <a:lnTo>
                    <a:pt x="1746" y="612"/>
                  </a:lnTo>
                  <a:lnTo>
                    <a:pt x="1746" y="612"/>
                  </a:lnTo>
                  <a:lnTo>
                    <a:pt x="1746" y="612"/>
                  </a:lnTo>
                  <a:lnTo>
                    <a:pt x="1746" y="612"/>
                  </a:lnTo>
                  <a:lnTo>
                    <a:pt x="1746" y="612"/>
                  </a:lnTo>
                  <a:lnTo>
                    <a:pt x="1746" y="612"/>
                  </a:lnTo>
                  <a:lnTo>
                    <a:pt x="1752" y="612"/>
                  </a:lnTo>
                  <a:lnTo>
                    <a:pt x="1752" y="612"/>
                  </a:lnTo>
                  <a:lnTo>
                    <a:pt x="1752" y="612"/>
                  </a:lnTo>
                  <a:lnTo>
                    <a:pt x="1752" y="606"/>
                  </a:lnTo>
                  <a:lnTo>
                    <a:pt x="1752" y="606"/>
                  </a:lnTo>
                  <a:lnTo>
                    <a:pt x="1752" y="606"/>
                  </a:lnTo>
                  <a:lnTo>
                    <a:pt x="1752" y="606"/>
                  </a:lnTo>
                  <a:lnTo>
                    <a:pt x="1758" y="606"/>
                  </a:lnTo>
                  <a:lnTo>
                    <a:pt x="1758" y="606"/>
                  </a:lnTo>
                  <a:lnTo>
                    <a:pt x="1758" y="606"/>
                  </a:lnTo>
                  <a:lnTo>
                    <a:pt x="1758" y="606"/>
                  </a:lnTo>
                  <a:lnTo>
                    <a:pt x="1758" y="606"/>
                  </a:lnTo>
                  <a:lnTo>
                    <a:pt x="1758" y="606"/>
                  </a:lnTo>
                  <a:lnTo>
                    <a:pt x="1764" y="606"/>
                  </a:lnTo>
                  <a:lnTo>
                    <a:pt x="1764" y="606"/>
                  </a:lnTo>
                  <a:lnTo>
                    <a:pt x="1764" y="600"/>
                  </a:lnTo>
                  <a:lnTo>
                    <a:pt x="1764" y="600"/>
                  </a:lnTo>
                  <a:lnTo>
                    <a:pt x="1764" y="600"/>
                  </a:lnTo>
                  <a:lnTo>
                    <a:pt x="1764" y="600"/>
                  </a:lnTo>
                  <a:lnTo>
                    <a:pt x="1764" y="600"/>
                  </a:lnTo>
                  <a:lnTo>
                    <a:pt x="1770" y="600"/>
                  </a:lnTo>
                  <a:lnTo>
                    <a:pt x="1770" y="600"/>
                  </a:lnTo>
                  <a:lnTo>
                    <a:pt x="1770" y="600"/>
                  </a:lnTo>
                  <a:lnTo>
                    <a:pt x="1770" y="600"/>
                  </a:lnTo>
                  <a:lnTo>
                    <a:pt x="1770" y="600"/>
                  </a:lnTo>
                  <a:lnTo>
                    <a:pt x="1770" y="600"/>
                  </a:lnTo>
                  <a:lnTo>
                    <a:pt x="1776" y="600"/>
                  </a:lnTo>
                  <a:lnTo>
                    <a:pt x="1776" y="594"/>
                  </a:lnTo>
                  <a:lnTo>
                    <a:pt x="1776" y="594"/>
                  </a:lnTo>
                  <a:lnTo>
                    <a:pt x="1776" y="594"/>
                  </a:lnTo>
                  <a:lnTo>
                    <a:pt x="1776" y="594"/>
                  </a:lnTo>
                  <a:lnTo>
                    <a:pt x="1776" y="594"/>
                  </a:lnTo>
                  <a:lnTo>
                    <a:pt x="1776" y="594"/>
                  </a:lnTo>
                  <a:lnTo>
                    <a:pt x="1782" y="594"/>
                  </a:lnTo>
                  <a:lnTo>
                    <a:pt x="1782" y="594"/>
                  </a:lnTo>
                  <a:lnTo>
                    <a:pt x="1782" y="594"/>
                  </a:lnTo>
                  <a:lnTo>
                    <a:pt x="1782" y="594"/>
                  </a:lnTo>
                  <a:lnTo>
                    <a:pt x="1782" y="594"/>
                  </a:lnTo>
                  <a:lnTo>
                    <a:pt x="1782" y="594"/>
                  </a:lnTo>
                  <a:lnTo>
                    <a:pt x="1788" y="588"/>
                  </a:lnTo>
                  <a:lnTo>
                    <a:pt x="1788" y="588"/>
                  </a:lnTo>
                  <a:lnTo>
                    <a:pt x="1788" y="588"/>
                  </a:lnTo>
                  <a:lnTo>
                    <a:pt x="1788" y="588"/>
                  </a:lnTo>
                  <a:lnTo>
                    <a:pt x="1788" y="588"/>
                  </a:lnTo>
                  <a:lnTo>
                    <a:pt x="1788" y="588"/>
                  </a:lnTo>
                  <a:lnTo>
                    <a:pt x="1794" y="588"/>
                  </a:lnTo>
                  <a:lnTo>
                    <a:pt x="1794" y="588"/>
                  </a:lnTo>
                  <a:lnTo>
                    <a:pt x="1794" y="588"/>
                  </a:lnTo>
                  <a:lnTo>
                    <a:pt x="1794" y="588"/>
                  </a:lnTo>
                  <a:lnTo>
                    <a:pt x="1794" y="588"/>
                  </a:lnTo>
                  <a:lnTo>
                    <a:pt x="1794" y="588"/>
                  </a:lnTo>
                  <a:lnTo>
                    <a:pt x="1794" y="582"/>
                  </a:lnTo>
                  <a:lnTo>
                    <a:pt x="1800" y="582"/>
                  </a:lnTo>
                  <a:lnTo>
                    <a:pt x="1800" y="582"/>
                  </a:lnTo>
                  <a:lnTo>
                    <a:pt x="1800" y="582"/>
                  </a:lnTo>
                  <a:lnTo>
                    <a:pt x="1800" y="582"/>
                  </a:lnTo>
                  <a:lnTo>
                    <a:pt x="1800" y="582"/>
                  </a:lnTo>
                  <a:lnTo>
                    <a:pt x="1800" y="582"/>
                  </a:lnTo>
                  <a:lnTo>
                    <a:pt x="1806" y="582"/>
                  </a:lnTo>
                  <a:lnTo>
                    <a:pt x="1806" y="582"/>
                  </a:lnTo>
                  <a:lnTo>
                    <a:pt x="1806" y="582"/>
                  </a:lnTo>
                  <a:lnTo>
                    <a:pt x="1806" y="582"/>
                  </a:lnTo>
                  <a:lnTo>
                    <a:pt x="1806" y="582"/>
                  </a:lnTo>
                  <a:lnTo>
                    <a:pt x="1806" y="576"/>
                  </a:lnTo>
                  <a:lnTo>
                    <a:pt x="1806" y="576"/>
                  </a:lnTo>
                  <a:lnTo>
                    <a:pt x="1812" y="576"/>
                  </a:lnTo>
                  <a:lnTo>
                    <a:pt x="1812" y="576"/>
                  </a:lnTo>
                  <a:lnTo>
                    <a:pt x="1812" y="576"/>
                  </a:lnTo>
                  <a:lnTo>
                    <a:pt x="1812" y="576"/>
                  </a:lnTo>
                  <a:lnTo>
                    <a:pt x="1812" y="576"/>
                  </a:lnTo>
                  <a:lnTo>
                    <a:pt x="1812" y="576"/>
                  </a:lnTo>
                  <a:lnTo>
                    <a:pt x="1818" y="576"/>
                  </a:lnTo>
                  <a:lnTo>
                    <a:pt x="1818" y="576"/>
                  </a:lnTo>
                  <a:lnTo>
                    <a:pt x="1818" y="576"/>
                  </a:lnTo>
                  <a:lnTo>
                    <a:pt x="1818" y="576"/>
                  </a:lnTo>
                  <a:lnTo>
                    <a:pt x="1818" y="570"/>
                  </a:lnTo>
                  <a:lnTo>
                    <a:pt x="1818" y="570"/>
                  </a:lnTo>
                  <a:lnTo>
                    <a:pt x="1818" y="570"/>
                  </a:lnTo>
                  <a:lnTo>
                    <a:pt x="1824" y="570"/>
                  </a:lnTo>
                  <a:lnTo>
                    <a:pt x="1824" y="570"/>
                  </a:lnTo>
                  <a:lnTo>
                    <a:pt x="1824" y="570"/>
                  </a:lnTo>
                  <a:lnTo>
                    <a:pt x="1824" y="570"/>
                  </a:lnTo>
                  <a:lnTo>
                    <a:pt x="1824" y="570"/>
                  </a:lnTo>
                  <a:lnTo>
                    <a:pt x="1824" y="570"/>
                  </a:lnTo>
                  <a:lnTo>
                    <a:pt x="1830" y="570"/>
                  </a:lnTo>
                  <a:lnTo>
                    <a:pt x="1830" y="570"/>
                  </a:lnTo>
                  <a:lnTo>
                    <a:pt x="1830" y="570"/>
                  </a:lnTo>
                  <a:lnTo>
                    <a:pt x="1830" y="564"/>
                  </a:lnTo>
                  <a:lnTo>
                    <a:pt x="1830" y="564"/>
                  </a:lnTo>
                  <a:lnTo>
                    <a:pt x="1830" y="564"/>
                  </a:lnTo>
                  <a:lnTo>
                    <a:pt x="1836" y="564"/>
                  </a:lnTo>
                  <a:lnTo>
                    <a:pt x="1836" y="564"/>
                  </a:lnTo>
                  <a:lnTo>
                    <a:pt x="1836" y="564"/>
                  </a:lnTo>
                  <a:lnTo>
                    <a:pt x="1836" y="564"/>
                  </a:lnTo>
                  <a:lnTo>
                    <a:pt x="1836" y="564"/>
                  </a:lnTo>
                  <a:lnTo>
                    <a:pt x="1836" y="564"/>
                  </a:lnTo>
                  <a:lnTo>
                    <a:pt x="1836" y="564"/>
                  </a:lnTo>
                  <a:lnTo>
                    <a:pt x="1842" y="564"/>
                  </a:lnTo>
                  <a:lnTo>
                    <a:pt x="1842" y="564"/>
                  </a:lnTo>
                  <a:lnTo>
                    <a:pt x="1842" y="558"/>
                  </a:lnTo>
                  <a:lnTo>
                    <a:pt x="1842" y="558"/>
                  </a:lnTo>
                  <a:lnTo>
                    <a:pt x="1842" y="558"/>
                  </a:lnTo>
                  <a:lnTo>
                    <a:pt x="1842" y="558"/>
                  </a:lnTo>
                  <a:lnTo>
                    <a:pt x="1848" y="558"/>
                  </a:lnTo>
                  <a:lnTo>
                    <a:pt x="1848" y="558"/>
                  </a:lnTo>
                  <a:lnTo>
                    <a:pt x="1848" y="558"/>
                  </a:lnTo>
                  <a:lnTo>
                    <a:pt x="1848" y="558"/>
                  </a:lnTo>
                  <a:lnTo>
                    <a:pt x="1848" y="558"/>
                  </a:lnTo>
                  <a:lnTo>
                    <a:pt x="1848" y="552"/>
                  </a:lnTo>
                  <a:lnTo>
                    <a:pt x="1848" y="552"/>
                  </a:lnTo>
                  <a:lnTo>
                    <a:pt x="1854" y="552"/>
                  </a:lnTo>
                  <a:lnTo>
                    <a:pt x="1854" y="552"/>
                  </a:lnTo>
                  <a:lnTo>
                    <a:pt x="1854" y="552"/>
                  </a:lnTo>
                  <a:lnTo>
                    <a:pt x="1854" y="546"/>
                  </a:lnTo>
                  <a:lnTo>
                    <a:pt x="1854" y="546"/>
                  </a:lnTo>
                  <a:lnTo>
                    <a:pt x="1860" y="546"/>
                  </a:lnTo>
                  <a:lnTo>
                    <a:pt x="1860" y="546"/>
                  </a:lnTo>
                  <a:lnTo>
                    <a:pt x="1860" y="546"/>
                  </a:lnTo>
                  <a:lnTo>
                    <a:pt x="1860" y="546"/>
                  </a:lnTo>
                  <a:lnTo>
                    <a:pt x="1860" y="540"/>
                  </a:lnTo>
                  <a:lnTo>
                    <a:pt x="1860" y="540"/>
                  </a:lnTo>
                  <a:lnTo>
                    <a:pt x="1860" y="540"/>
                  </a:lnTo>
                  <a:lnTo>
                    <a:pt x="1866" y="540"/>
                  </a:lnTo>
                  <a:lnTo>
                    <a:pt x="1866" y="534"/>
                  </a:lnTo>
                  <a:lnTo>
                    <a:pt x="1866" y="534"/>
                  </a:lnTo>
                  <a:lnTo>
                    <a:pt x="1866" y="534"/>
                  </a:lnTo>
                  <a:lnTo>
                    <a:pt x="1866" y="534"/>
                  </a:lnTo>
                  <a:lnTo>
                    <a:pt x="1866" y="528"/>
                  </a:lnTo>
                  <a:lnTo>
                    <a:pt x="1872" y="528"/>
                  </a:lnTo>
                  <a:lnTo>
                    <a:pt x="1872" y="528"/>
                  </a:lnTo>
                  <a:lnTo>
                    <a:pt x="1872" y="528"/>
                  </a:lnTo>
                  <a:lnTo>
                    <a:pt x="1872" y="528"/>
                  </a:lnTo>
                  <a:lnTo>
                    <a:pt x="1872" y="522"/>
                  </a:lnTo>
                  <a:lnTo>
                    <a:pt x="1872" y="522"/>
                  </a:lnTo>
                  <a:lnTo>
                    <a:pt x="1878" y="522"/>
                  </a:lnTo>
                  <a:lnTo>
                    <a:pt x="1878" y="522"/>
                  </a:lnTo>
                  <a:lnTo>
                    <a:pt x="1878" y="516"/>
                  </a:lnTo>
                  <a:lnTo>
                    <a:pt x="1878" y="516"/>
                  </a:lnTo>
                  <a:lnTo>
                    <a:pt x="1878" y="516"/>
                  </a:lnTo>
                  <a:lnTo>
                    <a:pt x="1878" y="516"/>
                  </a:lnTo>
                  <a:lnTo>
                    <a:pt x="1878" y="510"/>
                  </a:lnTo>
                  <a:lnTo>
                    <a:pt x="1884" y="510"/>
                  </a:lnTo>
                  <a:lnTo>
                    <a:pt x="1884" y="510"/>
                  </a:lnTo>
                  <a:lnTo>
                    <a:pt x="1884" y="510"/>
                  </a:lnTo>
                  <a:lnTo>
                    <a:pt x="1884" y="510"/>
                  </a:lnTo>
                  <a:lnTo>
                    <a:pt x="1884" y="504"/>
                  </a:lnTo>
                  <a:lnTo>
                    <a:pt x="1884" y="504"/>
                  </a:lnTo>
                  <a:lnTo>
                    <a:pt x="1890" y="504"/>
                  </a:lnTo>
                  <a:lnTo>
                    <a:pt x="1890" y="504"/>
                  </a:lnTo>
                  <a:lnTo>
                    <a:pt x="1890" y="498"/>
                  </a:lnTo>
                  <a:lnTo>
                    <a:pt x="1890" y="498"/>
                  </a:lnTo>
                  <a:lnTo>
                    <a:pt x="1890" y="498"/>
                  </a:lnTo>
                  <a:lnTo>
                    <a:pt x="1890" y="498"/>
                  </a:lnTo>
                  <a:lnTo>
                    <a:pt x="1890" y="492"/>
                  </a:lnTo>
                  <a:lnTo>
                    <a:pt x="1896" y="492"/>
                  </a:lnTo>
                  <a:lnTo>
                    <a:pt x="1896" y="492"/>
                  </a:lnTo>
                  <a:lnTo>
                    <a:pt x="1896" y="492"/>
                  </a:lnTo>
                  <a:lnTo>
                    <a:pt x="1896" y="486"/>
                  </a:lnTo>
                  <a:lnTo>
                    <a:pt x="1896" y="486"/>
                  </a:lnTo>
                  <a:lnTo>
                    <a:pt x="1896" y="486"/>
                  </a:lnTo>
                  <a:lnTo>
                    <a:pt x="1902" y="486"/>
                  </a:lnTo>
                  <a:lnTo>
                    <a:pt x="1902" y="486"/>
                  </a:lnTo>
                  <a:lnTo>
                    <a:pt x="1902" y="480"/>
                  </a:lnTo>
                  <a:lnTo>
                    <a:pt x="1902" y="480"/>
                  </a:lnTo>
                  <a:lnTo>
                    <a:pt x="1902" y="480"/>
                  </a:lnTo>
                  <a:lnTo>
                    <a:pt x="1902" y="480"/>
                  </a:lnTo>
                  <a:lnTo>
                    <a:pt x="1908" y="474"/>
                  </a:lnTo>
                  <a:lnTo>
                    <a:pt x="1908" y="474"/>
                  </a:lnTo>
                  <a:lnTo>
                    <a:pt x="1908" y="474"/>
                  </a:lnTo>
                  <a:lnTo>
                    <a:pt x="1908" y="474"/>
                  </a:lnTo>
                  <a:lnTo>
                    <a:pt x="1908" y="468"/>
                  </a:lnTo>
                  <a:lnTo>
                    <a:pt x="1908" y="468"/>
                  </a:lnTo>
                  <a:lnTo>
                    <a:pt x="1908" y="468"/>
                  </a:lnTo>
                  <a:lnTo>
                    <a:pt x="1914" y="468"/>
                  </a:lnTo>
                  <a:lnTo>
                    <a:pt x="1914" y="468"/>
                  </a:lnTo>
                  <a:lnTo>
                    <a:pt x="1914" y="462"/>
                  </a:lnTo>
                  <a:lnTo>
                    <a:pt x="1914" y="462"/>
                  </a:lnTo>
                  <a:lnTo>
                    <a:pt x="1914" y="462"/>
                  </a:lnTo>
                  <a:lnTo>
                    <a:pt x="1914" y="462"/>
                  </a:lnTo>
                  <a:lnTo>
                    <a:pt x="1920" y="456"/>
                  </a:lnTo>
                  <a:lnTo>
                    <a:pt x="1920" y="456"/>
                  </a:lnTo>
                  <a:lnTo>
                    <a:pt x="1920" y="456"/>
                  </a:lnTo>
                  <a:lnTo>
                    <a:pt x="1920" y="456"/>
                  </a:lnTo>
                  <a:lnTo>
                    <a:pt x="1920" y="450"/>
                  </a:lnTo>
                  <a:lnTo>
                    <a:pt x="1920" y="450"/>
                  </a:lnTo>
                  <a:lnTo>
                    <a:pt x="1920" y="450"/>
                  </a:lnTo>
                  <a:lnTo>
                    <a:pt x="1926" y="450"/>
                  </a:lnTo>
                  <a:lnTo>
                    <a:pt x="1926" y="450"/>
                  </a:lnTo>
                  <a:lnTo>
                    <a:pt x="1926" y="444"/>
                  </a:lnTo>
                  <a:lnTo>
                    <a:pt x="1926" y="444"/>
                  </a:lnTo>
                  <a:lnTo>
                    <a:pt x="1926" y="444"/>
                  </a:lnTo>
                  <a:lnTo>
                    <a:pt x="1926" y="444"/>
                  </a:lnTo>
                  <a:lnTo>
                    <a:pt x="1932" y="438"/>
                  </a:lnTo>
                  <a:lnTo>
                    <a:pt x="1932" y="438"/>
                  </a:lnTo>
                  <a:lnTo>
                    <a:pt x="1932" y="438"/>
                  </a:lnTo>
                  <a:lnTo>
                    <a:pt x="1932" y="438"/>
                  </a:lnTo>
                  <a:lnTo>
                    <a:pt x="1932" y="432"/>
                  </a:lnTo>
                  <a:lnTo>
                    <a:pt x="1932" y="432"/>
                  </a:lnTo>
                  <a:lnTo>
                    <a:pt x="1938" y="432"/>
                  </a:lnTo>
                  <a:lnTo>
                    <a:pt x="1938" y="432"/>
                  </a:lnTo>
                  <a:lnTo>
                    <a:pt x="1938" y="432"/>
                  </a:lnTo>
                  <a:lnTo>
                    <a:pt x="1938" y="426"/>
                  </a:lnTo>
                  <a:lnTo>
                    <a:pt x="1938" y="426"/>
                  </a:lnTo>
                  <a:lnTo>
                    <a:pt x="1938" y="426"/>
                  </a:lnTo>
                  <a:lnTo>
                    <a:pt x="1938" y="426"/>
                  </a:lnTo>
                  <a:lnTo>
                    <a:pt x="1944" y="420"/>
                  </a:lnTo>
                  <a:lnTo>
                    <a:pt x="1944" y="420"/>
                  </a:lnTo>
                  <a:lnTo>
                    <a:pt x="1944" y="420"/>
                  </a:lnTo>
                  <a:lnTo>
                    <a:pt x="1944" y="420"/>
                  </a:lnTo>
                  <a:lnTo>
                    <a:pt x="1944" y="414"/>
                  </a:lnTo>
                  <a:lnTo>
                    <a:pt x="1944" y="414"/>
                  </a:lnTo>
                  <a:lnTo>
                    <a:pt x="1950" y="414"/>
                  </a:lnTo>
                  <a:lnTo>
                    <a:pt x="1950" y="414"/>
                  </a:lnTo>
                  <a:lnTo>
                    <a:pt x="1950" y="408"/>
                  </a:lnTo>
                  <a:lnTo>
                    <a:pt x="1950" y="408"/>
                  </a:lnTo>
                  <a:lnTo>
                    <a:pt x="1950" y="408"/>
                  </a:lnTo>
                  <a:lnTo>
                    <a:pt x="1950" y="408"/>
                  </a:lnTo>
                  <a:lnTo>
                    <a:pt x="1950" y="408"/>
                  </a:lnTo>
                  <a:lnTo>
                    <a:pt x="1956" y="402"/>
                  </a:lnTo>
                  <a:lnTo>
                    <a:pt x="1956" y="402"/>
                  </a:lnTo>
                  <a:lnTo>
                    <a:pt x="1956" y="402"/>
                  </a:lnTo>
                  <a:lnTo>
                    <a:pt x="1956" y="402"/>
                  </a:lnTo>
                  <a:lnTo>
                    <a:pt x="1956" y="396"/>
                  </a:lnTo>
                  <a:lnTo>
                    <a:pt x="1956" y="396"/>
                  </a:lnTo>
                  <a:lnTo>
                    <a:pt x="1962" y="396"/>
                  </a:lnTo>
                  <a:lnTo>
                    <a:pt x="1962" y="396"/>
                  </a:lnTo>
                  <a:lnTo>
                    <a:pt x="1962" y="390"/>
                  </a:lnTo>
                  <a:lnTo>
                    <a:pt x="1962" y="390"/>
                  </a:lnTo>
                  <a:lnTo>
                    <a:pt x="1962" y="390"/>
                  </a:lnTo>
                  <a:lnTo>
                    <a:pt x="1962" y="390"/>
                  </a:lnTo>
                  <a:lnTo>
                    <a:pt x="1968" y="390"/>
                  </a:lnTo>
                  <a:lnTo>
                    <a:pt x="1968" y="384"/>
                  </a:lnTo>
                  <a:lnTo>
                    <a:pt x="1968" y="384"/>
                  </a:lnTo>
                  <a:lnTo>
                    <a:pt x="1968" y="384"/>
                  </a:lnTo>
                  <a:lnTo>
                    <a:pt x="1968" y="384"/>
                  </a:lnTo>
                  <a:lnTo>
                    <a:pt x="1968" y="378"/>
                  </a:lnTo>
                  <a:lnTo>
                    <a:pt x="1968" y="378"/>
                  </a:lnTo>
                  <a:lnTo>
                    <a:pt x="1974" y="378"/>
                  </a:lnTo>
                  <a:lnTo>
                    <a:pt x="1974" y="372"/>
                  </a:lnTo>
                  <a:lnTo>
                    <a:pt x="1974" y="372"/>
                  </a:lnTo>
                  <a:lnTo>
                    <a:pt x="1974" y="366"/>
                  </a:lnTo>
                  <a:lnTo>
                    <a:pt x="1974" y="366"/>
                  </a:lnTo>
                  <a:lnTo>
                    <a:pt x="1974" y="360"/>
                  </a:lnTo>
                  <a:lnTo>
                    <a:pt x="1980" y="360"/>
                  </a:lnTo>
                  <a:lnTo>
                    <a:pt x="1980" y="354"/>
                  </a:lnTo>
                  <a:lnTo>
                    <a:pt x="1980" y="354"/>
                  </a:lnTo>
                  <a:lnTo>
                    <a:pt x="1980" y="348"/>
                  </a:lnTo>
                  <a:lnTo>
                    <a:pt x="1980" y="348"/>
                  </a:lnTo>
                  <a:lnTo>
                    <a:pt x="1980" y="342"/>
                  </a:lnTo>
                  <a:lnTo>
                    <a:pt x="1980" y="342"/>
                  </a:lnTo>
                  <a:lnTo>
                    <a:pt x="1986" y="336"/>
                  </a:lnTo>
                  <a:lnTo>
                    <a:pt x="1986" y="336"/>
                  </a:lnTo>
                  <a:lnTo>
                    <a:pt x="1986" y="330"/>
                  </a:lnTo>
                  <a:lnTo>
                    <a:pt x="1986" y="330"/>
                  </a:lnTo>
                  <a:lnTo>
                    <a:pt x="1986" y="330"/>
                  </a:lnTo>
                  <a:lnTo>
                    <a:pt x="1986" y="324"/>
                  </a:lnTo>
                  <a:lnTo>
                    <a:pt x="1992" y="324"/>
                  </a:lnTo>
                  <a:lnTo>
                    <a:pt x="1992" y="318"/>
                  </a:lnTo>
                  <a:lnTo>
                    <a:pt x="1992" y="318"/>
                  </a:lnTo>
                  <a:lnTo>
                    <a:pt x="1992" y="312"/>
                  </a:lnTo>
                  <a:lnTo>
                    <a:pt x="1992" y="312"/>
                  </a:lnTo>
                  <a:lnTo>
                    <a:pt x="1992" y="306"/>
                  </a:lnTo>
                  <a:lnTo>
                    <a:pt x="1992" y="306"/>
                  </a:lnTo>
                  <a:lnTo>
                    <a:pt x="1998" y="300"/>
                  </a:lnTo>
                  <a:lnTo>
                    <a:pt x="1998" y="300"/>
                  </a:lnTo>
                  <a:lnTo>
                    <a:pt x="1998" y="294"/>
                  </a:lnTo>
                  <a:lnTo>
                    <a:pt x="1998" y="294"/>
                  </a:lnTo>
                  <a:lnTo>
                    <a:pt x="1998" y="288"/>
                  </a:lnTo>
                  <a:lnTo>
                    <a:pt x="1998" y="288"/>
                  </a:lnTo>
                  <a:lnTo>
                    <a:pt x="2004" y="282"/>
                  </a:lnTo>
                  <a:lnTo>
                    <a:pt x="2004" y="282"/>
                  </a:lnTo>
                  <a:lnTo>
                    <a:pt x="2004" y="276"/>
                  </a:lnTo>
                  <a:lnTo>
                    <a:pt x="2004" y="276"/>
                  </a:lnTo>
                  <a:lnTo>
                    <a:pt x="2004" y="270"/>
                  </a:lnTo>
                  <a:lnTo>
                    <a:pt x="2004" y="270"/>
                  </a:lnTo>
                  <a:lnTo>
                    <a:pt x="2010" y="264"/>
                  </a:lnTo>
                  <a:lnTo>
                    <a:pt x="2010" y="264"/>
                  </a:lnTo>
                  <a:lnTo>
                    <a:pt x="2010" y="258"/>
                  </a:lnTo>
                  <a:lnTo>
                    <a:pt x="2010" y="258"/>
                  </a:lnTo>
                  <a:lnTo>
                    <a:pt x="2010" y="258"/>
                  </a:lnTo>
                  <a:lnTo>
                    <a:pt x="2010" y="252"/>
                  </a:lnTo>
                  <a:lnTo>
                    <a:pt x="2010" y="252"/>
                  </a:lnTo>
                  <a:lnTo>
                    <a:pt x="2016" y="246"/>
                  </a:lnTo>
                  <a:lnTo>
                    <a:pt x="2016" y="246"/>
                  </a:lnTo>
                  <a:lnTo>
                    <a:pt x="2016" y="240"/>
                  </a:lnTo>
                  <a:lnTo>
                    <a:pt x="2016" y="240"/>
                  </a:lnTo>
                  <a:lnTo>
                    <a:pt x="2016" y="234"/>
                  </a:lnTo>
                  <a:lnTo>
                    <a:pt x="2016" y="234"/>
                  </a:lnTo>
                  <a:lnTo>
                    <a:pt x="2022" y="228"/>
                  </a:lnTo>
                  <a:lnTo>
                    <a:pt x="2022" y="228"/>
                  </a:lnTo>
                  <a:lnTo>
                    <a:pt x="2022" y="222"/>
                  </a:lnTo>
                  <a:lnTo>
                    <a:pt x="2022" y="222"/>
                  </a:lnTo>
                  <a:lnTo>
                    <a:pt x="2022" y="216"/>
                  </a:lnTo>
                  <a:lnTo>
                    <a:pt x="2022" y="210"/>
                  </a:lnTo>
                  <a:lnTo>
                    <a:pt x="2028" y="210"/>
                  </a:lnTo>
                  <a:lnTo>
                    <a:pt x="2028" y="204"/>
                  </a:lnTo>
                  <a:lnTo>
                    <a:pt x="2028" y="204"/>
                  </a:lnTo>
                  <a:lnTo>
                    <a:pt x="2028" y="198"/>
                  </a:lnTo>
                  <a:lnTo>
                    <a:pt x="2028" y="198"/>
                  </a:lnTo>
                  <a:lnTo>
                    <a:pt x="2028" y="192"/>
                  </a:lnTo>
                  <a:lnTo>
                    <a:pt x="2034" y="192"/>
                  </a:lnTo>
                  <a:lnTo>
                    <a:pt x="2034" y="192"/>
                  </a:lnTo>
                  <a:lnTo>
                    <a:pt x="2034" y="186"/>
                  </a:lnTo>
                  <a:lnTo>
                    <a:pt x="2034" y="186"/>
                  </a:lnTo>
                  <a:lnTo>
                    <a:pt x="2034" y="180"/>
                  </a:lnTo>
                  <a:lnTo>
                    <a:pt x="2034" y="180"/>
                  </a:lnTo>
                  <a:lnTo>
                    <a:pt x="2034" y="174"/>
                  </a:lnTo>
                  <a:lnTo>
                    <a:pt x="2040" y="174"/>
                  </a:lnTo>
                  <a:lnTo>
                    <a:pt x="2040" y="168"/>
                  </a:lnTo>
                  <a:lnTo>
                    <a:pt x="2040" y="168"/>
                  </a:lnTo>
                  <a:lnTo>
                    <a:pt x="2040" y="168"/>
                  </a:lnTo>
                  <a:lnTo>
                    <a:pt x="2040" y="162"/>
                  </a:lnTo>
                  <a:lnTo>
                    <a:pt x="2040" y="162"/>
                  </a:lnTo>
                  <a:lnTo>
                    <a:pt x="2040" y="162"/>
                  </a:lnTo>
                  <a:lnTo>
                    <a:pt x="2046" y="162"/>
                  </a:lnTo>
                  <a:lnTo>
                    <a:pt x="2046" y="162"/>
                  </a:lnTo>
                  <a:lnTo>
                    <a:pt x="2046" y="168"/>
                  </a:lnTo>
                  <a:lnTo>
                    <a:pt x="2046" y="168"/>
                  </a:lnTo>
                  <a:lnTo>
                    <a:pt x="2046" y="168"/>
                  </a:lnTo>
                  <a:lnTo>
                    <a:pt x="2052" y="168"/>
                  </a:lnTo>
                  <a:lnTo>
                    <a:pt x="2052" y="168"/>
                  </a:lnTo>
                  <a:lnTo>
                    <a:pt x="2052" y="168"/>
                  </a:lnTo>
                  <a:lnTo>
                    <a:pt x="2052" y="174"/>
                  </a:lnTo>
                  <a:lnTo>
                    <a:pt x="2052" y="174"/>
                  </a:lnTo>
                  <a:lnTo>
                    <a:pt x="2052" y="174"/>
                  </a:lnTo>
                  <a:lnTo>
                    <a:pt x="2052" y="174"/>
                  </a:lnTo>
                  <a:lnTo>
                    <a:pt x="2058" y="174"/>
                  </a:lnTo>
                  <a:lnTo>
                    <a:pt x="2058" y="174"/>
                  </a:lnTo>
                  <a:lnTo>
                    <a:pt x="2058" y="180"/>
                  </a:lnTo>
                  <a:lnTo>
                    <a:pt x="2058" y="180"/>
                  </a:lnTo>
                  <a:lnTo>
                    <a:pt x="2058" y="180"/>
                  </a:lnTo>
                  <a:lnTo>
                    <a:pt x="2058" y="180"/>
                  </a:lnTo>
                  <a:lnTo>
                    <a:pt x="2058" y="180"/>
                  </a:lnTo>
                  <a:lnTo>
                    <a:pt x="2064" y="180"/>
                  </a:lnTo>
                  <a:lnTo>
                    <a:pt x="2064" y="186"/>
                  </a:lnTo>
                  <a:lnTo>
                    <a:pt x="2064" y="186"/>
                  </a:lnTo>
                  <a:lnTo>
                    <a:pt x="2064" y="186"/>
                  </a:lnTo>
                  <a:lnTo>
                    <a:pt x="2064" y="186"/>
                  </a:lnTo>
                  <a:lnTo>
                    <a:pt x="2064" y="186"/>
                  </a:lnTo>
                  <a:lnTo>
                    <a:pt x="2070" y="186"/>
                  </a:lnTo>
                  <a:lnTo>
                    <a:pt x="2070" y="192"/>
                  </a:lnTo>
                  <a:lnTo>
                    <a:pt x="2070" y="192"/>
                  </a:lnTo>
                  <a:lnTo>
                    <a:pt x="2070" y="192"/>
                  </a:lnTo>
                  <a:lnTo>
                    <a:pt x="2070" y="192"/>
                  </a:lnTo>
                  <a:lnTo>
                    <a:pt x="2070" y="192"/>
                  </a:lnTo>
                  <a:lnTo>
                    <a:pt x="2070" y="192"/>
                  </a:lnTo>
                  <a:lnTo>
                    <a:pt x="2076" y="198"/>
                  </a:lnTo>
                  <a:lnTo>
                    <a:pt x="2076" y="198"/>
                  </a:lnTo>
                  <a:lnTo>
                    <a:pt x="2076" y="198"/>
                  </a:lnTo>
                  <a:lnTo>
                    <a:pt x="2076" y="198"/>
                  </a:lnTo>
                  <a:lnTo>
                    <a:pt x="2076" y="198"/>
                  </a:lnTo>
                  <a:lnTo>
                    <a:pt x="2082" y="204"/>
                  </a:lnTo>
                  <a:lnTo>
                    <a:pt x="2082" y="204"/>
                  </a:lnTo>
                  <a:lnTo>
                    <a:pt x="2082" y="204"/>
                  </a:lnTo>
                  <a:lnTo>
                    <a:pt x="2082" y="204"/>
                  </a:lnTo>
                  <a:lnTo>
                    <a:pt x="2082" y="204"/>
                  </a:lnTo>
                  <a:lnTo>
                    <a:pt x="2082" y="204"/>
                  </a:lnTo>
                  <a:lnTo>
                    <a:pt x="2082" y="210"/>
                  </a:lnTo>
                  <a:lnTo>
                    <a:pt x="2088" y="210"/>
                  </a:lnTo>
                  <a:lnTo>
                    <a:pt x="2088" y="210"/>
                  </a:lnTo>
                  <a:lnTo>
                    <a:pt x="2088" y="210"/>
                  </a:lnTo>
                  <a:lnTo>
                    <a:pt x="2088" y="210"/>
                  </a:lnTo>
                  <a:lnTo>
                    <a:pt x="2088" y="210"/>
                  </a:lnTo>
                  <a:lnTo>
                    <a:pt x="2088" y="216"/>
                  </a:lnTo>
                  <a:lnTo>
                    <a:pt x="2094" y="216"/>
                  </a:lnTo>
                  <a:lnTo>
                    <a:pt x="2094" y="216"/>
                  </a:lnTo>
                  <a:lnTo>
                    <a:pt x="2094" y="216"/>
                  </a:lnTo>
                  <a:lnTo>
                    <a:pt x="2094" y="216"/>
                  </a:lnTo>
                  <a:lnTo>
                    <a:pt x="2094" y="216"/>
                  </a:lnTo>
                  <a:lnTo>
                    <a:pt x="2094" y="222"/>
                  </a:lnTo>
                  <a:lnTo>
                    <a:pt x="2094" y="222"/>
                  </a:lnTo>
                  <a:lnTo>
                    <a:pt x="2100" y="222"/>
                  </a:lnTo>
                  <a:lnTo>
                    <a:pt x="2100" y="222"/>
                  </a:lnTo>
                  <a:lnTo>
                    <a:pt x="2100" y="222"/>
                  </a:lnTo>
                  <a:lnTo>
                    <a:pt x="2100" y="222"/>
                  </a:lnTo>
                  <a:lnTo>
                    <a:pt x="2100" y="228"/>
                  </a:lnTo>
                  <a:lnTo>
                    <a:pt x="2100" y="228"/>
                  </a:lnTo>
                  <a:lnTo>
                    <a:pt x="2106" y="228"/>
                  </a:lnTo>
                  <a:lnTo>
                    <a:pt x="2106" y="228"/>
                  </a:lnTo>
                  <a:lnTo>
                    <a:pt x="2106" y="228"/>
                  </a:lnTo>
                  <a:lnTo>
                    <a:pt x="2106" y="228"/>
                  </a:lnTo>
                  <a:lnTo>
                    <a:pt x="2106" y="228"/>
                  </a:lnTo>
                  <a:lnTo>
                    <a:pt x="2106" y="234"/>
                  </a:lnTo>
                  <a:lnTo>
                    <a:pt x="2112" y="234"/>
                  </a:lnTo>
                  <a:lnTo>
                    <a:pt x="2112" y="234"/>
                  </a:lnTo>
                  <a:lnTo>
                    <a:pt x="2112" y="234"/>
                  </a:lnTo>
                  <a:lnTo>
                    <a:pt x="2112" y="234"/>
                  </a:lnTo>
                  <a:lnTo>
                    <a:pt x="2112" y="234"/>
                  </a:lnTo>
                  <a:lnTo>
                    <a:pt x="2112" y="234"/>
                  </a:lnTo>
                  <a:lnTo>
                    <a:pt x="2112" y="234"/>
                  </a:lnTo>
                  <a:lnTo>
                    <a:pt x="2118" y="234"/>
                  </a:lnTo>
                  <a:lnTo>
                    <a:pt x="2118" y="234"/>
                  </a:lnTo>
                  <a:lnTo>
                    <a:pt x="2118" y="234"/>
                  </a:lnTo>
                  <a:lnTo>
                    <a:pt x="2118" y="234"/>
                  </a:lnTo>
                  <a:lnTo>
                    <a:pt x="2118" y="234"/>
                  </a:lnTo>
                  <a:lnTo>
                    <a:pt x="2118" y="234"/>
                  </a:lnTo>
                  <a:lnTo>
                    <a:pt x="2124" y="234"/>
                  </a:lnTo>
                  <a:lnTo>
                    <a:pt x="2124" y="234"/>
                  </a:lnTo>
                  <a:lnTo>
                    <a:pt x="2124" y="228"/>
                  </a:lnTo>
                  <a:lnTo>
                    <a:pt x="2124" y="228"/>
                  </a:lnTo>
                  <a:lnTo>
                    <a:pt x="2124" y="228"/>
                  </a:lnTo>
                  <a:lnTo>
                    <a:pt x="2124" y="228"/>
                  </a:lnTo>
                  <a:lnTo>
                    <a:pt x="2124" y="228"/>
                  </a:lnTo>
                  <a:lnTo>
                    <a:pt x="2130" y="228"/>
                  </a:lnTo>
                  <a:lnTo>
                    <a:pt x="2130" y="228"/>
                  </a:lnTo>
                  <a:lnTo>
                    <a:pt x="2130" y="228"/>
                  </a:lnTo>
                  <a:lnTo>
                    <a:pt x="2130" y="228"/>
                  </a:lnTo>
                  <a:lnTo>
                    <a:pt x="2130" y="228"/>
                  </a:lnTo>
                  <a:lnTo>
                    <a:pt x="2130" y="228"/>
                  </a:lnTo>
                  <a:lnTo>
                    <a:pt x="2136" y="222"/>
                  </a:lnTo>
                  <a:lnTo>
                    <a:pt x="2136" y="222"/>
                  </a:lnTo>
                  <a:lnTo>
                    <a:pt x="2136" y="222"/>
                  </a:lnTo>
                  <a:lnTo>
                    <a:pt x="2136" y="222"/>
                  </a:lnTo>
                  <a:lnTo>
                    <a:pt x="2136" y="222"/>
                  </a:lnTo>
                  <a:lnTo>
                    <a:pt x="2136" y="222"/>
                  </a:lnTo>
                  <a:lnTo>
                    <a:pt x="2136" y="222"/>
                  </a:lnTo>
                  <a:lnTo>
                    <a:pt x="2142" y="222"/>
                  </a:lnTo>
                  <a:lnTo>
                    <a:pt x="2142" y="222"/>
                  </a:lnTo>
                  <a:lnTo>
                    <a:pt x="2142" y="222"/>
                  </a:lnTo>
                  <a:lnTo>
                    <a:pt x="2142" y="222"/>
                  </a:lnTo>
                  <a:lnTo>
                    <a:pt x="2142" y="216"/>
                  </a:lnTo>
                  <a:lnTo>
                    <a:pt x="2142" y="216"/>
                  </a:lnTo>
                  <a:lnTo>
                    <a:pt x="2148" y="216"/>
                  </a:lnTo>
                  <a:lnTo>
                    <a:pt x="2148" y="216"/>
                  </a:lnTo>
                  <a:lnTo>
                    <a:pt x="2148" y="216"/>
                  </a:lnTo>
                  <a:lnTo>
                    <a:pt x="2148" y="216"/>
                  </a:lnTo>
                  <a:lnTo>
                    <a:pt x="2148" y="216"/>
                  </a:lnTo>
                  <a:lnTo>
                    <a:pt x="2148" y="216"/>
                  </a:lnTo>
                  <a:lnTo>
                    <a:pt x="2148" y="216"/>
                  </a:lnTo>
                  <a:lnTo>
                    <a:pt x="2154" y="216"/>
                  </a:lnTo>
                  <a:lnTo>
                    <a:pt x="2154" y="216"/>
                  </a:lnTo>
                  <a:lnTo>
                    <a:pt x="2154" y="210"/>
                  </a:lnTo>
                  <a:lnTo>
                    <a:pt x="2154" y="210"/>
                  </a:lnTo>
                  <a:lnTo>
                    <a:pt x="2154" y="210"/>
                  </a:lnTo>
                  <a:lnTo>
                    <a:pt x="2160" y="210"/>
                  </a:lnTo>
                  <a:lnTo>
                    <a:pt x="2160" y="210"/>
                  </a:lnTo>
                  <a:lnTo>
                    <a:pt x="2160" y="210"/>
                  </a:lnTo>
                  <a:lnTo>
                    <a:pt x="2160" y="210"/>
                  </a:lnTo>
                  <a:lnTo>
                    <a:pt x="2160" y="210"/>
                  </a:lnTo>
                  <a:lnTo>
                    <a:pt x="2160" y="210"/>
                  </a:lnTo>
                  <a:lnTo>
                    <a:pt x="2166" y="210"/>
                  </a:lnTo>
                  <a:lnTo>
                    <a:pt x="2166" y="210"/>
                  </a:lnTo>
                  <a:lnTo>
                    <a:pt x="2166" y="204"/>
                  </a:lnTo>
                  <a:lnTo>
                    <a:pt x="2166" y="204"/>
                  </a:lnTo>
                  <a:lnTo>
                    <a:pt x="2166" y="204"/>
                  </a:lnTo>
                  <a:lnTo>
                    <a:pt x="2166" y="204"/>
                  </a:lnTo>
                  <a:lnTo>
                    <a:pt x="2166" y="204"/>
                  </a:lnTo>
                  <a:lnTo>
                    <a:pt x="2172" y="204"/>
                  </a:lnTo>
                  <a:lnTo>
                    <a:pt x="2172" y="204"/>
                  </a:lnTo>
                  <a:lnTo>
                    <a:pt x="2172" y="204"/>
                  </a:lnTo>
                  <a:lnTo>
                    <a:pt x="2172" y="204"/>
                  </a:lnTo>
                  <a:lnTo>
                    <a:pt x="2172" y="204"/>
                  </a:lnTo>
                  <a:lnTo>
                    <a:pt x="2172" y="204"/>
                  </a:lnTo>
                  <a:lnTo>
                    <a:pt x="2178" y="198"/>
                  </a:lnTo>
                  <a:lnTo>
                    <a:pt x="2178" y="198"/>
                  </a:lnTo>
                  <a:lnTo>
                    <a:pt x="2178" y="198"/>
                  </a:lnTo>
                  <a:lnTo>
                    <a:pt x="2178" y="198"/>
                  </a:lnTo>
                  <a:lnTo>
                    <a:pt x="2178" y="198"/>
                  </a:lnTo>
                  <a:lnTo>
                    <a:pt x="2178" y="198"/>
                  </a:lnTo>
                  <a:lnTo>
                    <a:pt x="2178" y="198"/>
                  </a:lnTo>
                  <a:lnTo>
                    <a:pt x="2184" y="198"/>
                  </a:lnTo>
                  <a:lnTo>
                    <a:pt x="2184" y="198"/>
                  </a:lnTo>
                  <a:lnTo>
                    <a:pt x="2184" y="198"/>
                  </a:lnTo>
                  <a:lnTo>
                    <a:pt x="2184" y="198"/>
                  </a:lnTo>
                  <a:lnTo>
                    <a:pt x="2184" y="192"/>
                  </a:lnTo>
                  <a:lnTo>
                    <a:pt x="2184" y="192"/>
                  </a:lnTo>
                  <a:lnTo>
                    <a:pt x="2190" y="192"/>
                  </a:lnTo>
                  <a:lnTo>
                    <a:pt x="2190" y="192"/>
                  </a:lnTo>
                  <a:lnTo>
                    <a:pt x="2190" y="192"/>
                  </a:lnTo>
                  <a:lnTo>
                    <a:pt x="2190" y="192"/>
                  </a:lnTo>
                  <a:lnTo>
                    <a:pt x="2190" y="192"/>
                  </a:lnTo>
                  <a:lnTo>
                    <a:pt x="2190" y="192"/>
                  </a:lnTo>
                  <a:lnTo>
                    <a:pt x="2190" y="192"/>
                  </a:lnTo>
                  <a:lnTo>
                    <a:pt x="2196" y="192"/>
                  </a:lnTo>
                  <a:lnTo>
                    <a:pt x="2196" y="192"/>
                  </a:lnTo>
                  <a:lnTo>
                    <a:pt x="2196" y="186"/>
                  </a:lnTo>
                  <a:lnTo>
                    <a:pt x="2196" y="186"/>
                  </a:lnTo>
                  <a:lnTo>
                    <a:pt x="2196" y="186"/>
                  </a:lnTo>
                  <a:lnTo>
                    <a:pt x="2196" y="186"/>
                  </a:lnTo>
                  <a:lnTo>
                    <a:pt x="2202" y="186"/>
                  </a:lnTo>
                  <a:lnTo>
                    <a:pt x="2202" y="186"/>
                  </a:lnTo>
                  <a:lnTo>
                    <a:pt x="2202" y="186"/>
                  </a:lnTo>
                  <a:lnTo>
                    <a:pt x="2202" y="186"/>
                  </a:lnTo>
                  <a:lnTo>
                    <a:pt x="2202" y="186"/>
                  </a:lnTo>
                  <a:lnTo>
                    <a:pt x="2202" y="186"/>
                  </a:lnTo>
                  <a:lnTo>
                    <a:pt x="2208" y="186"/>
                  </a:lnTo>
                  <a:lnTo>
                    <a:pt x="2208" y="180"/>
                  </a:lnTo>
                  <a:lnTo>
                    <a:pt x="2208" y="180"/>
                  </a:lnTo>
                  <a:lnTo>
                    <a:pt x="2208" y="180"/>
                  </a:lnTo>
                  <a:lnTo>
                    <a:pt x="2208" y="180"/>
                  </a:lnTo>
                  <a:lnTo>
                    <a:pt x="2208" y="180"/>
                  </a:lnTo>
                  <a:lnTo>
                    <a:pt x="2208" y="180"/>
                  </a:lnTo>
                  <a:lnTo>
                    <a:pt x="2214" y="180"/>
                  </a:lnTo>
                  <a:lnTo>
                    <a:pt x="2214" y="180"/>
                  </a:lnTo>
                  <a:lnTo>
                    <a:pt x="2214" y="180"/>
                  </a:lnTo>
                  <a:lnTo>
                    <a:pt x="2214" y="180"/>
                  </a:lnTo>
                  <a:lnTo>
                    <a:pt x="2214" y="180"/>
                  </a:lnTo>
                  <a:lnTo>
                    <a:pt x="2214" y="174"/>
                  </a:lnTo>
                  <a:lnTo>
                    <a:pt x="2220" y="174"/>
                  </a:lnTo>
                  <a:lnTo>
                    <a:pt x="2220" y="174"/>
                  </a:lnTo>
                  <a:lnTo>
                    <a:pt x="2220" y="174"/>
                  </a:lnTo>
                  <a:lnTo>
                    <a:pt x="2220" y="174"/>
                  </a:lnTo>
                  <a:lnTo>
                    <a:pt x="2220" y="174"/>
                  </a:lnTo>
                  <a:lnTo>
                    <a:pt x="2220" y="174"/>
                  </a:lnTo>
                  <a:lnTo>
                    <a:pt x="2220" y="174"/>
                  </a:lnTo>
                  <a:lnTo>
                    <a:pt x="2226" y="174"/>
                  </a:lnTo>
                  <a:lnTo>
                    <a:pt x="2226" y="168"/>
                  </a:lnTo>
                  <a:lnTo>
                    <a:pt x="2226" y="168"/>
                  </a:lnTo>
                  <a:lnTo>
                    <a:pt x="2226" y="168"/>
                  </a:lnTo>
                  <a:lnTo>
                    <a:pt x="2226" y="168"/>
                  </a:lnTo>
                  <a:lnTo>
                    <a:pt x="2226" y="168"/>
                  </a:lnTo>
                  <a:lnTo>
                    <a:pt x="2232" y="168"/>
                  </a:lnTo>
                  <a:lnTo>
                    <a:pt x="2232" y="162"/>
                  </a:lnTo>
                  <a:lnTo>
                    <a:pt x="2232" y="162"/>
                  </a:lnTo>
                  <a:lnTo>
                    <a:pt x="2232" y="162"/>
                  </a:lnTo>
                  <a:lnTo>
                    <a:pt x="2232" y="162"/>
                  </a:lnTo>
                  <a:lnTo>
                    <a:pt x="2232" y="162"/>
                  </a:lnTo>
                  <a:lnTo>
                    <a:pt x="2232" y="162"/>
                  </a:lnTo>
                  <a:lnTo>
                    <a:pt x="2238" y="162"/>
                  </a:lnTo>
                  <a:lnTo>
                    <a:pt x="2238" y="156"/>
                  </a:lnTo>
                  <a:lnTo>
                    <a:pt x="2238" y="156"/>
                  </a:lnTo>
                  <a:lnTo>
                    <a:pt x="2238" y="156"/>
                  </a:lnTo>
                  <a:lnTo>
                    <a:pt x="2238" y="156"/>
                  </a:lnTo>
                  <a:lnTo>
                    <a:pt x="2238" y="156"/>
                  </a:lnTo>
                  <a:lnTo>
                    <a:pt x="2244" y="156"/>
                  </a:lnTo>
                  <a:lnTo>
                    <a:pt x="2244" y="150"/>
                  </a:lnTo>
                  <a:lnTo>
                    <a:pt x="2244" y="150"/>
                  </a:lnTo>
                  <a:lnTo>
                    <a:pt x="2244" y="150"/>
                  </a:lnTo>
                  <a:lnTo>
                    <a:pt x="2244" y="144"/>
                  </a:lnTo>
                  <a:lnTo>
                    <a:pt x="2244" y="144"/>
                  </a:lnTo>
                  <a:lnTo>
                    <a:pt x="2250" y="144"/>
                  </a:lnTo>
                  <a:lnTo>
                    <a:pt x="2250" y="144"/>
                  </a:lnTo>
                  <a:lnTo>
                    <a:pt x="2250" y="144"/>
                  </a:lnTo>
                  <a:lnTo>
                    <a:pt x="2250" y="138"/>
                  </a:lnTo>
                  <a:lnTo>
                    <a:pt x="2250" y="138"/>
                  </a:lnTo>
                  <a:lnTo>
                    <a:pt x="2250" y="138"/>
                  </a:lnTo>
                  <a:lnTo>
                    <a:pt x="2250" y="138"/>
                  </a:lnTo>
                  <a:lnTo>
                    <a:pt x="2256" y="132"/>
                  </a:lnTo>
                  <a:lnTo>
                    <a:pt x="2256" y="132"/>
                  </a:lnTo>
                  <a:lnTo>
                    <a:pt x="2256" y="132"/>
                  </a:lnTo>
                  <a:lnTo>
                    <a:pt x="2256" y="132"/>
                  </a:lnTo>
                  <a:lnTo>
                    <a:pt x="2256" y="132"/>
                  </a:lnTo>
                  <a:lnTo>
                    <a:pt x="2256" y="126"/>
                  </a:lnTo>
                  <a:lnTo>
                    <a:pt x="2262" y="126"/>
                  </a:lnTo>
                  <a:lnTo>
                    <a:pt x="2262" y="126"/>
                  </a:lnTo>
                  <a:lnTo>
                    <a:pt x="2262" y="126"/>
                  </a:lnTo>
                  <a:lnTo>
                    <a:pt x="2262" y="120"/>
                  </a:lnTo>
                  <a:lnTo>
                    <a:pt x="2262" y="120"/>
                  </a:lnTo>
                  <a:lnTo>
                    <a:pt x="2262" y="120"/>
                  </a:lnTo>
                  <a:lnTo>
                    <a:pt x="2262" y="120"/>
                  </a:lnTo>
                  <a:lnTo>
                    <a:pt x="2268" y="120"/>
                  </a:lnTo>
                  <a:lnTo>
                    <a:pt x="2268" y="114"/>
                  </a:lnTo>
                  <a:lnTo>
                    <a:pt x="2268" y="114"/>
                  </a:lnTo>
                  <a:lnTo>
                    <a:pt x="2268" y="114"/>
                  </a:lnTo>
                  <a:lnTo>
                    <a:pt x="2268" y="114"/>
                  </a:lnTo>
                  <a:lnTo>
                    <a:pt x="2268" y="108"/>
                  </a:lnTo>
                  <a:lnTo>
                    <a:pt x="2274" y="108"/>
                  </a:lnTo>
                  <a:lnTo>
                    <a:pt x="2274" y="108"/>
                  </a:lnTo>
                  <a:lnTo>
                    <a:pt x="2274" y="108"/>
                  </a:lnTo>
                  <a:lnTo>
                    <a:pt x="2274" y="102"/>
                  </a:lnTo>
                  <a:lnTo>
                    <a:pt x="2274" y="102"/>
                  </a:lnTo>
                  <a:lnTo>
                    <a:pt x="2274" y="102"/>
                  </a:lnTo>
                  <a:lnTo>
                    <a:pt x="2280" y="102"/>
                  </a:lnTo>
                  <a:lnTo>
                    <a:pt x="2280" y="96"/>
                  </a:lnTo>
                  <a:lnTo>
                    <a:pt x="2280" y="96"/>
                  </a:lnTo>
                  <a:lnTo>
                    <a:pt x="2280" y="96"/>
                  </a:lnTo>
                  <a:lnTo>
                    <a:pt x="2280" y="96"/>
                  </a:lnTo>
                  <a:lnTo>
                    <a:pt x="2280" y="96"/>
                  </a:lnTo>
                  <a:lnTo>
                    <a:pt x="2286" y="90"/>
                  </a:lnTo>
                  <a:lnTo>
                    <a:pt x="2286" y="90"/>
                  </a:lnTo>
                  <a:lnTo>
                    <a:pt x="2286" y="90"/>
                  </a:lnTo>
                  <a:lnTo>
                    <a:pt x="2286" y="90"/>
                  </a:lnTo>
                  <a:lnTo>
                    <a:pt x="2286" y="84"/>
                  </a:lnTo>
                  <a:lnTo>
                    <a:pt x="2286" y="84"/>
                  </a:lnTo>
                  <a:lnTo>
                    <a:pt x="2286" y="84"/>
                  </a:lnTo>
                  <a:lnTo>
                    <a:pt x="2292" y="84"/>
                  </a:lnTo>
                  <a:lnTo>
                    <a:pt x="2292" y="84"/>
                  </a:lnTo>
                  <a:lnTo>
                    <a:pt x="2292" y="78"/>
                  </a:lnTo>
                  <a:lnTo>
                    <a:pt x="2292" y="78"/>
                  </a:lnTo>
                  <a:lnTo>
                    <a:pt x="2292" y="78"/>
                  </a:lnTo>
                  <a:lnTo>
                    <a:pt x="2292" y="78"/>
                  </a:lnTo>
                  <a:lnTo>
                    <a:pt x="2298" y="72"/>
                  </a:lnTo>
                  <a:lnTo>
                    <a:pt x="2298" y="72"/>
                  </a:lnTo>
                  <a:lnTo>
                    <a:pt x="2298" y="72"/>
                  </a:lnTo>
                  <a:lnTo>
                    <a:pt x="2298" y="72"/>
                  </a:lnTo>
                  <a:lnTo>
                    <a:pt x="2298" y="66"/>
                  </a:lnTo>
                  <a:lnTo>
                    <a:pt x="2298" y="66"/>
                  </a:lnTo>
                  <a:lnTo>
                    <a:pt x="2304" y="66"/>
                  </a:lnTo>
                  <a:lnTo>
                    <a:pt x="2304" y="66"/>
                  </a:lnTo>
                  <a:lnTo>
                    <a:pt x="2304" y="66"/>
                  </a:lnTo>
                  <a:lnTo>
                    <a:pt x="2304" y="60"/>
                  </a:lnTo>
                  <a:lnTo>
                    <a:pt x="2304" y="60"/>
                  </a:lnTo>
                  <a:lnTo>
                    <a:pt x="2304" y="60"/>
                  </a:lnTo>
                  <a:lnTo>
                    <a:pt x="2304" y="60"/>
                  </a:lnTo>
                  <a:lnTo>
                    <a:pt x="2310" y="54"/>
                  </a:lnTo>
                  <a:lnTo>
                    <a:pt x="2310" y="54"/>
                  </a:lnTo>
                  <a:lnTo>
                    <a:pt x="2310" y="54"/>
                  </a:lnTo>
                  <a:lnTo>
                    <a:pt x="2310" y="54"/>
                  </a:lnTo>
                  <a:lnTo>
                    <a:pt x="2310" y="54"/>
                  </a:lnTo>
                  <a:lnTo>
                    <a:pt x="2310" y="48"/>
                  </a:lnTo>
                  <a:lnTo>
                    <a:pt x="2316" y="48"/>
                  </a:lnTo>
                  <a:lnTo>
                    <a:pt x="2316" y="48"/>
                  </a:lnTo>
                  <a:lnTo>
                    <a:pt x="2316" y="48"/>
                  </a:lnTo>
                  <a:lnTo>
                    <a:pt x="2316" y="42"/>
                  </a:lnTo>
                  <a:lnTo>
                    <a:pt x="2316" y="42"/>
                  </a:lnTo>
                  <a:lnTo>
                    <a:pt x="2316" y="42"/>
                  </a:lnTo>
                  <a:lnTo>
                    <a:pt x="2316" y="42"/>
                  </a:lnTo>
                  <a:lnTo>
                    <a:pt x="2322" y="42"/>
                  </a:lnTo>
                  <a:lnTo>
                    <a:pt x="2322" y="36"/>
                  </a:lnTo>
                  <a:lnTo>
                    <a:pt x="2322" y="36"/>
                  </a:lnTo>
                  <a:lnTo>
                    <a:pt x="2322" y="36"/>
                  </a:lnTo>
                  <a:lnTo>
                    <a:pt x="2322" y="36"/>
                  </a:lnTo>
                  <a:lnTo>
                    <a:pt x="2322" y="30"/>
                  </a:lnTo>
                  <a:lnTo>
                    <a:pt x="2328" y="30"/>
                  </a:lnTo>
                  <a:lnTo>
                    <a:pt x="2328" y="30"/>
                  </a:lnTo>
                  <a:lnTo>
                    <a:pt x="2328" y="30"/>
                  </a:lnTo>
                  <a:lnTo>
                    <a:pt x="2328" y="24"/>
                  </a:lnTo>
                  <a:lnTo>
                    <a:pt x="2328" y="24"/>
                  </a:lnTo>
                  <a:lnTo>
                    <a:pt x="2328" y="24"/>
                  </a:lnTo>
                  <a:lnTo>
                    <a:pt x="2334" y="24"/>
                  </a:lnTo>
                  <a:lnTo>
                    <a:pt x="2334" y="18"/>
                  </a:lnTo>
                  <a:lnTo>
                    <a:pt x="2334" y="18"/>
                  </a:lnTo>
                  <a:lnTo>
                    <a:pt x="2334" y="18"/>
                  </a:lnTo>
                  <a:lnTo>
                    <a:pt x="2334" y="18"/>
                  </a:lnTo>
                  <a:lnTo>
                    <a:pt x="2334" y="12"/>
                  </a:lnTo>
                  <a:lnTo>
                    <a:pt x="2340" y="12"/>
                  </a:lnTo>
                  <a:lnTo>
                    <a:pt x="2340" y="12"/>
                  </a:lnTo>
                  <a:lnTo>
                    <a:pt x="2340" y="12"/>
                  </a:lnTo>
                  <a:lnTo>
                    <a:pt x="2340" y="12"/>
                  </a:lnTo>
                  <a:lnTo>
                    <a:pt x="2340" y="6"/>
                  </a:lnTo>
                  <a:lnTo>
                    <a:pt x="2340" y="6"/>
                  </a:lnTo>
                  <a:lnTo>
                    <a:pt x="2340" y="6"/>
                  </a:lnTo>
                  <a:lnTo>
                    <a:pt x="2346" y="6"/>
                  </a:lnTo>
                  <a:lnTo>
                    <a:pt x="2346" y="6"/>
                  </a:lnTo>
                  <a:lnTo>
                    <a:pt x="2346" y="0"/>
                  </a:lnTo>
                  <a:lnTo>
                    <a:pt x="2346" y="0"/>
                  </a:lnTo>
                  <a:lnTo>
                    <a:pt x="2346" y="0"/>
                  </a:lnTo>
                  <a:lnTo>
                    <a:pt x="2346" y="0"/>
                  </a:lnTo>
                  <a:lnTo>
                    <a:pt x="2346" y="0"/>
                  </a:lnTo>
                  <a:lnTo>
                    <a:pt x="2352" y="0"/>
                  </a:lnTo>
                  <a:lnTo>
                    <a:pt x="2352" y="0"/>
                  </a:lnTo>
                  <a:lnTo>
                    <a:pt x="2352" y="0"/>
                  </a:lnTo>
                  <a:lnTo>
                    <a:pt x="2352" y="0"/>
                  </a:lnTo>
                  <a:lnTo>
                    <a:pt x="2352" y="6"/>
                  </a:lnTo>
                  <a:lnTo>
                    <a:pt x="2352" y="6"/>
                  </a:lnTo>
                  <a:lnTo>
                    <a:pt x="2358" y="6"/>
                  </a:lnTo>
                  <a:lnTo>
                    <a:pt x="2358" y="6"/>
                  </a:lnTo>
                  <a:lnTo>
                    <a:pt x="2358" y="6"/>
                  </a:lnTo>
                  <a:lnTo>
                    <a:pt x="2358" y="12"/>
                  </a:lnTo>
                  <a:lnTo>
                    <a:pt x="2358" y="12"/>
                  </a:lnTo>
                  <a:lnTo>
                    <a:pt x="2358" y="12"/>
                  </a:lnTo>
                  <a:lnTo>
                    <a:pt x="2364" y="12"/>
                  </a:lnTo>
                  <a:lnTo>
                    <a:pt x="2364" y="18"/>
                  </a:lnTo>
                  <a:lnTo>
                    <a:pt x="2364" y="18"/>
                  </a:lnTo>
                  <a:lnTo>
                    <a:pt x="2364" y="18"/>
                  </a:lnTo>
                  <a:lnTo>
                    <a:pt x="2364" y="18"/>
                  </a:lnTo>
                  <a:lnTo>
                    <a:pt x="2364" y="18"/>
                  </a:lnTo>
                  <a:lnTo>
                    <a:pt x="2364" y="24"/>
                  </a:lnTo>
                  <a:lnTo>
                    <a:pt x="2370" y="24"/>
                  </a:lnTo>
                  <a:lnTo>
                    <a:pt x="2370" y="24"/>
                  </a:lnTo>
                  <a:lnTo>
                    <a:pt x="2370" y="24"/>
                  </a:lnTo>
                  <a:lnTo>
                    <a:pt x="2370" y="24"/>
                  </a:lnTo>
                  <a:lnTo>
                    <a:pt x="2370" y="30"/>
                  </a:lnTo>
                  <a:lnTo>
                    <a:pt x="2370" y="30"/>
                  </a:lnTo>
                  <a:lnTo>
                    <a:pt x="2376" y="30"/>
                  </a:lnTo>
                  <a:lnTo>
                    <a:pt x="2376" y="36"/>
                  </a:lnTo>
                  <a:lnTo>
                    <a:pt x="2376" y="36"/>
                  </a:lnTo>
                  <a:lnTo>
                    <a:pt x="2376" y="36"/>
                  </a:lnTo>
                  <a:lnTo>
                    <a:pt x="2376" y="36"/>
                  </a:lnTo>
                  <a:lnTo>
                    <a:pt x="2376" y="42"/>
                  </a:lnTo>
                  <a:lnTo>
                    <a:pt x="2382" y="42"/>
                  </a:lnTo>
                  <a:lnTo>
                    <a:pt x="2382" y="42"/>
                  </a:lnTo>
                  <a:lnTo>
                    <a:pt x="2382" y="42"/>
                  </a:lnTo>
                  <a:lnTo>
                    <a:pt x="2382" y="42"/>
                  </a:lnTo>
                  <a:lnTo>
                    <a:pt x="2382" y="48"/>
                  </a:lnTo>
                  <a:lnTo>
                    <a:pt x="2382" y="48"/>
                  </a:lnTo>
                  <a:lnTo>
                    <a:pt x="2382" y="48"/>
                  </a:lnTo>
                  <a:lnTo>
                    <a:pt x="2388" y="48"/>
                  </a:lnTo>
                  <a:lnTo>
                    <a:pt x="2388" y="54"/>
                  </a:lnTo>
                  <a:lnTo>
                    <a:pt x="2388" y="54"/>
                  </a:lnTo>
                  <a:lnTo>
                    <a:pt x="2388" y="54"/>
                  </a:lnTo>
                  <a:lnTo>
                    <a:pt x="2388" y="54"/>
                  </a:lnTo>
                  <a:lnTo>
                    <a:pt x="2388" y="54"/>
                  </a:lnTo>
                  <a:lnTo>
                    <a:pt x="2394" y="60"/>
                  </a:lnTo>
                  <a:lnTo>
                    <a:pt x="2394" y="60"/>
                  </a:lnTo>
                  <a:lnTo>
                    <a:pt x="2394" y="60"/>
                  </a:lnTo>
                  <a:lnTo>
                    <a:pt x="2394" y="60"/>
                  </a:lnTo>
                  <a:lnTo>
                    <a:pt x="2394" y="66"/>
                  </a:lnTo>
                  <a:lnTo>
                    <a:pt x="2394" y="66"/>
                  </a:lnTo>
                  <a:lnTo>
                    <a:pt x="2394" y="66"/>
                  </a:lnTo>
                  <a:lnTo>
                    <a:pt x="2400" y="66"/>
                  </a:lnTo>
                  <a:lnTo>
                    <a:pt x="2400" y="66"/>
                  </a:lnTo>
                  <a:lnTo>
                    <a:pt x="2400" y="72"/>
                  </a:lnTo>
                  <a:lnTo>
                    <a:pt x="2400" y="72"/>
                  </a:lnTo>
                  <a:lnTo>
                    <a:pt x="2400" y="72"/>
                  </a:lnTo>
                  <a:lnTo>
                    <a:pt x="2400" y="72"/>
                  </a:lnTo>
                  <a:lnTo>
                    <a:pt x="2406" y="78"/>
                  </a:lnTo>
                  <a:lnTo>
                    <a:pt x="2406" y="78"/>
                  </a:lnTo>
                  <a:lnTo>
                    <a:pt x="2406" y="78"/>
                  </a:lnTo>
                  <a:lnTo>
                    <a:pt x="2406" y="78"/>
                  </a:lnTo>
                  <a:lnTo>
                    <a:pt x="2406" y="84"/>
                  </a:lnTo>
                  <a:lnTo>
                    <a:pt x="2406" y="84"/>
                  </a:lnTo>
                  <a:lnTo>
                    <a:pt x="2412" y="84"/>
                  </a:lnTo>
                  <a:lnTo>
                    <a:pt x="2412" y="84"/>
                  </a:lnTo>
                  <a:lnTo>
                    <a:pt x="2412" y="84"/>
                  </a:lnTo>
                  <a:lnTo>
                    <a:pt x="2412" y="90"/>
                  </a:lnTo>
                  <a:lnTo>
                    <a:pt x="2412" y="90"/>
                  </a:lnTo>
                  <a:lnTo>
                    <a:pt x="2412" y="90"/>
                  </a:lnTo>
                  <a:lnTo>
                    <a:pt x="2412" y="90"/>
                  </a:lnTo>
                  <a:lnTo>
                    <a:pt x="2418" y="96"/>
                  </a:lnTo>
                  <a:lnTo>
                    <a:pt x="2418" y="96"/>
                  </a:lnTo>
                  <a:lnTo>
                    <a:pt x="2418" y="96"/>
                  </a:lnTo>
                  <a:lnTo>
                    <a:pt x="2418" y="96"/>
                  </a:lnTo>
                  <a:lnTo>
                    <a:pt x="2418" y="96"/>
                  </a:lnTo>
                  <a:lnTo>
                    <a:pt x="2418" y="102"/>
                  </a:lnTo>
                  <a:lnTo>
                    <a:pt x="2424" y="102"/>
                  </a:lnTo>
                  <a:lnTo>
                    <a:pt x="2424" y="102"/>
                  </a:lnTo>
                  <a:lnTo>
                    <a:pt x="2424" y="102"/>
                  </a:lnTo>
                  <a:lnTo>
                    <a:pt x="2424" y="108"/>
                  </a:lnTo>
                  <a:lnTo>
                    <a:pt x="2424" y="108"/>
                  </a:lnTo>
                  <a:lnTo>
                    <a:pt x="2424" y="108"/>
                  </a:lnTo>
                  <a:lnTo>
                    <a:pt x="2424" y="108"/>
                  </a:lnTo>
                  <a:lnTo>
                    <a:pt x="2430" y="108"/>
                  </a:lnTo>
                  <a:lnTo>
                    <a:pt x="2430" y="114"/>
                  </a:lnTo>
                  <a:lnTo>
                    <a:pt x="2430" y="114"/>
                  </a:lnTo>
                  <a:lnTo>
                    <a:pt x="2430" y="114"/>
                  </a:lnTo>
                  <a:lnTo>
                    <a:pt x="2430" y="114"/>
                  </a:lnTo>
                  <a:lnTo>
                    <a:pt x="2430" y="120"/>
                  </a:lnTo>
                  <a:lnTo>
                    <a:pt x="2436" y="120"/>
                  </a:lnTo>
                  <a:lnTo>
                    <a:pt x="2436" y="120"/>
                  </a:lnTo>
                  <a:lnTo>
                    <a:pt x="2436" y="120"/>
                  </a:lnTo>
                  <a:lnTo>
                    <a:pt x="2436" y="126"/>
                  </a:lnTo>
                  <a:lnTo>
                    <a:pt x="2436" y="126"/>
                  </a:lnTo>
                  <a:lnTo>
                    <a:pt x="2436" y="126"/>
                  </a:lnTo>
                  <a:lnTo>
                    <a:pt x="2436" y="126"/>
                  </a:lnTo>
                  <a:lnTo>
                    <a:pt x="2442" y="126"/>
                  </a:lnTo>
                  <a:lnTo>
                    <a:pt x="2442" y="132"/>
                  </a:lnTo>
                  <a:lnTo>
                    <a:pt x="2442" y="132"/>
                  </a:lnTo>
                  <a:lnTo>
                    <a:pt x="2442" y="132"/>
                  </a:lnTo>
                  <a:lnTo>
                    <a:pt x="2442" y="132"/>
                  </a:lnTo>
                  <a:lnTo>
                    <a:pt x="2442" y="138"/>
                  </a:lnTo>
                  <a:lnTo>
                    <a:pt x="2448" y="138"/>
                  </a:lnTo>
                  <a:lnTo>
                    <a:pt x="2448" y="138"/>
                  </a:lnTo>
                  <a:lnTo>
                    <a:pt x="2448" y="138"/>
                  </a:lnTo>
                  <a:lnTo>
                    <a:pt x="2448" y="144"/>
                  </a:lnTo>
                  <a:lnTo>
                    <a:pt x="2448" y="144"/>
                  </a:lnTo>
                  <a:lnTo>
                    <a:pt x="2454" y="144"/>
                  </a:lnTo>
                  <a:lnTo>
                    <a:pt x="2454" y="144"/>
                  </a:lnTo>
                  <a:lnTo>
                    <a:pt x="2454" y="150"/>
                  </a:lnTo>
                  <a:lnTo>
                    <a:pt x="2454" y="150"/>
                  </a:lnTo>
                  <a:lnTo>
                    <a:pt x="2454" y="150"/>
                  </a:lnTo>
                  <a:lnTo>
                    <a:pt x="2454" y="150"/>
                  </a:lnTo>
                  <a:lnTo>
                    <a:pt x="2454" y="156"/>
                  </a:lnTo>
                  <a:lnTo>
                    <a:pt x="2460" y="156"/>
                  </a:lnTo>
                  <a:lnTo>
                    <a:pt x="2460" y="156"/>
                  </a:lnTo>
                  <a:lnTo>
                    <a:pt x="2460" y="156"/>
                  </a:lnTo>
                  <a:lnTo>
                    <a:pt x="2460" y="156"/>
                  </a:lnTo>
                  <a:lnTo>
                    <a:pt x="2460" y="156"/>
                  </a:lnTo>
                  <a:lnTo>
                    <a:pt x="2460" y="162"/>
                  </a:lnTo>
                  <a:lnTo>
                    <a:pt x="2466" y="162"/>
                  </a:lnTo>
                  <a:lnTo>
                    <a:pt x="2466" y="162"/>
                  </a:lnTo>
                  <a:lnTo>
                    <a:pt x="2466" y="162"/>
                  </a:lnTo>
                  <a:lnTo>
                    <a:pt x="2466" y="162"/>
                  </a:lnTo>
                  <a:lnTo>
                    <a:pt x="2466" y="162"/>
                  </a:lnTo>
                  <a:lnTo>
                    <a:pt x="2466" y="162"/>
                  </a:lnTo>
                  <a:lnTo>
                    <a:pt x="2466" y="168"/>
                  </a:lnTo>
                  <a:lnTo>
                    <a:pt x="2472" y="168"/>
                  </a:lnTo>
                  <a:lnTo>
                    <a:pt x="2472" y="168"/>
                  </a:lnTo>
                  <a:lnTo>
                    <a:pt x="2472" y="168"/>
                  </a:lnTo>
                  <a:lnTo>
                    <a:pt x="2472" y="168"/>
                  </a:lnTo>
                  <a:lnTo>
                    <a:pt x="2472" y="168"/>
                  </a:lnTo>
                  <a:lnTo>
                    <a:pt x="2472" y="174"/>
                  </a:lnTo>
                  <a:lnTo>
                    <a:pt x="2478" y="174"/>
                  </a:lnTo>
                  <a:lnTo>
                    <a:pt x="2478" y="174"/>
                  </a:lnTo>
                  <a:lnTo>
                    <a:pt x="2478" y="174"/>
                  </a:lnTo>
                  <a:lnTo>
                    <a:pt x="2478" y="174"/>
                  </a:lnTo>
                  <a:lnTo>
                    <a:pt x="2478" y="174"/>
                  </a:lnTo>
                  <a:lnTo>
                    <a:pt x="2478" y="174"/>
                  </a:lnTo>
                  <a:lnTo>
                    <a:pt x="2478" y="174"/>
                  </a:lnTo>
                  <a:lnTo>
                    <a:pt x="2484" y="174"/>
                  </a:lnTo>
                  <a:lnTo>
                    <a:pt x="2484" y="180"/>
                  </a:lnTo>
                  <a:lnTo>
                    <a:pt x="2484" y="180"/>
                  </a:lnTo>
                  <a:lnTo>
                    <a:pt x="2484" y="180"/>
                  </a:lnTo>
                  <a:lnTo>
                    <a:pt x="2484" y="180"/>
                  </a:lnTo>
                  <a:lnTo>
                    <a:pt x="2484" y="180"/>
                  </a:lnTo>
                  <a:lnTo>
                    <a:pt x="2490" y="180"/>
                  </a:lnTo>
                  <a:lnTo>
                    <a:pt x="2490" y="180"/>
                  </a:lnTo>
                  <a:lnTo>
                    <a:pt x="2490" y="180"/>
                  </a:lnTo>
                  <a:lnTo>
                    <a:pt x="2490" y="180"/>
                  </a:lnTo>
                  <a:lnTo>
                    <a:pt x="2490" y="180"/>
                  </a:lnTo>
                  <a:lnTo>
                    <a:pt x="2490" y="180"/>
                  </a:lnTo>
                  <a:lnTo>
                    <a:pt x="2490" y="186"/>
                  </a:lnTo>
                  <a:lnTo>
                    <a:pt x="2496" y="186"/>
                  </a:lnTo>
                  <a:lnTo>
                    <a:pt x="2496" y="186"/>
                  </a:lnTo>
                  <a:lnTo>
                    <a:pt x="2496" y="186"/>
                  </a:lnTo>
                  <a:lnTo>
                    <a:pt x="2496" y="186"/>
                  </a:lnTo>
                  <a:lnTo>
                    <a:pt x="2496" y="186"/>
                  </a:lnTo>
                  <a:lnTo>
                    <a:pt x="2496" y="186"/>
                  </a:lnTo>
                  <a:lnTo>
                    <a:pt x="2502" y="186"/>
                  </a:lnTo>
                  <a:lnTo>
                    <a:pt x="2502" y="186"/>
                  </a:lnTo>
                  <a:lnTo>
                    <a:pt x="2502" y="186"/>
                  </a:lnTo>
                  <a:lnTo>
                    <a:pt x="2502" y="186"/>
                  </a:lnTo>
                  <a:lnTo>
                    <a:pt x="2502" y="192"/>
                  </a:lnTo>
                  <a:lnTo>
                    <a:pt x="2502" y="192"/>
                  </a:lnTo>
                  <a:lnTo>
                    <a:pt x="2508" y="192"/>
                  </a:lnTo>
                  <a:lnTo>
                    <a:pt x="2508" y="192"/>
                  </a:lnTo>
                  <a:lnTo>
                    <a:pt x="2508" y="192"/>
                  </a:lnTo>
                  <a:lnTo>
                    <a:pt x="2508" y="192"/>
                  </a:lnTo>
                  <a:lnTo>
                    <a:pt x="2508" y="192"/>
                  </a:lnTo>
                  <a:lnTo>
                    <a:pt x="2508" y="192"/>
                  </a:lnTo>
                  <a:lnTo>
                    <a:pt x="2508" y="192"/>
                  </a:lnTo>
                  <a:lnTo>
                    <a:pt x="2514" y="192"/>
                  </a:lnTo>
                  <a:lnTo>
                    <a:pt x="2514" y="192"/>
                  </a:lnTo>
                  <a:lnTo>
                    <a:pt x="2514" y="198"/>
                  </a:lnTo>
                  <a:lnTo>
                    <a:pt x="2514" y="198"/>
                  </a:lnTo>
                  <a:lnTo>
                    <a:pt x="2514" y="198"/>
                  </a:lnTo>
                  <a:lnTo>
                    <a:pt x="2514" y="198"/>
                  </a:lnTo>
                  <a:lnTo>
                    <a:pt x="2520" y="198"/>
                  </a:lnTo>
                  <a:lnTo>
                    <a:pt x="2520" y="198"/>
                  </a:lnTo>
                  <a:lnTo>
                    <a:pt x="2520" y="198"/>
                  </a:lnTo>
                  <a:lnTo>
                    <a:pt x="2520" y="198"/>
                  </a:lnTo>
                  <a:lnTo>
                    <a:pt x="2520" y="198"/>
                  </a:lnTo>
                  <a:lnTo>
                    <a:pt x="2520" y="198"/>
                  </a:lnTo>
                  <a:lnTo>
                    <a:pt x="2520" y="198"/>
                  </a:lnTo>
                  <a:lnTo>
                    <a:pt x="2526" y="204"/>
                  </a:lnTo>
                  <a:lnTo>
                    <a:pt x="2526" y="204"/>
                  </a:lnTo>
                  <a:lnTo>
                    <a:pt x="2526" y="204"/>
                  </a:lnTo>
                  <a:lnTo>
                    <a:pt x="2526" y="204"/>
                  </a:lnTo>
                  <a:lnTo>
                    <a:pt x="2526" y="204"/>
                  </a:lnTo>
                  <a:lnTo>
                    <a:pt x="2526" y="204"/>
                  </a:lnTo>
                  <a:lnTo>
                    <a:pt x="2532" y="204"/>
                  </a:lnTo>
                  <a:lnTo>
                    <a:pt x="2532" y="204"/>
                  </a:lnTo>
                  <a:lnTo>
                    <a:pt x="2532" y="204"/>
                  </a:lnTo>
                  <a:lnTo>
                    <a:pt x="2532" y="204"/>
                  </a:lnTo>
                  <a:lnTo>
                    <a:pt x="2532" y="204"/>
                  </a:lnTo>
                  <a:lnTo>
                    <a:pt x="2532" y="210"/>
                  </a:lnTo>
                  <a:lnTo>
                    <a:pt x="2538" y="210"/>
                  </a:lnTo>
                  <a:lnTo>
                    <a:pt x="2538" y="210"/>
                  </a:lnTo>
                  <a:lnTo>
                    <a:pt x="2538" y="210"/>
                  </a:lnTo>
                  <a:lnTo>
                    <a:pt x="2538" y="210"/>
                  </a:lnTo>
                  <a:lnTo>
                    <a:pt x="2538" y="210"/>
                  </a:lnTo>
                  <a:lnTo>
                    <a:pt x="2538" y="210"/>
                  </a:lnTo>
                  <a:lnTo>
                    <a:pt x="2538" y="210"/>
                  </a:lnTo>
                  <a:lnTo>
                    <a:pt x="2544" y="210"/>
                  </a:lnTo>
                  <a:lnTo>
                    <a:pt x="2544" y="210"/>
                  </a:lnTo>
                  <a:lnTo>
                    <a:pt x="2544" y="210"/>
                  </a:lnTo>
                  <a:lnTo>
                    <a:pt x="2544" y="216"/>
                  </a:lnTo>
                  <a:lnTo>
                    <a:pt x="2544" y="216"/>
                  </a:lnTo>
                  <a:lnTo>
                    <a:pt x="2544" y="216"/>
                  </a:lnTo>
                  <a:lnTo>
                    <a:pt x="2550" y="216"/>
                  </a:lnTo>
                  <a:lnTo>
                    <a:pt x="2550" y="216"/>
                  </a:lnTo>
                  <a:lnTo>
                    <a:pt x="2550" y="216"/>
                  </a:lnTo>
                  <a:lnTo>
                    <a:pt x="2550" y="216"/>
                  </a:lnTo>
                  <a:lnTo>
                    <a:pt x="2550" y="216"/>
                  </a:lnTo>
                  <a:lnTo>
                    <a:pt x="2550" y="216"/>
                  </a:lnTo>
                  <a:lnTo>
                    <a:pt x="2550" y="216"/>
                  </a:lnTo>
                  <a:lnTo>
                    <a:pt x="2556" y="216"/>
                  </a:lnTo>
                  <a:lnTo>
                    <a:pt x="2556" y="222"/>
                  </a:lnTo>
                  <a:lnTo>
                    <a:pt x="2556" y="222"/>
                  </a:lnTo>
                  <a:lnTo>
                    <a:pt x="2556" y="222"/>
                  </a:lnTo>
                  <a:lnTo>
                    <a:pt x="2556" y="222"/>
                  </a:lnTo>
                  <a:lnTo>
                    <a:pt x="2556" y="222"/>
                  </a:lnTo>
                  <a:lnTo>
                    <a:pt x="2562" y="222"/>
                  </a:lnTo>
                  <a:lnTo>
                    <a:pt x="2562" y="222"/>
                  </a:lnTo>
                  <a:lnTo>
                    <a:pt x="2562" y="222"/>
                  </a:lnTo>
                  <a:lnTo>
                    <a:pt x="2562" y="222"/>
                  </a:lnTo>
                  <a:lnTo>
                    <a:pt x="2562" y="222"/>
                  </a:lnTo>
                  <a:lnTo>
                    <a:pt x="2562" y="222"/>
                  </a:lnTo>
                  <a:lnTo>
                    <a:pt x="2568" y="228"/>
                  </a:lnTo>
                  <a:lnTo>
                    <a:pt x="2568" y="228"/>
                  </a:lnTo>
                  <a:lnTo>
                    <a:pt x="2568" y="228"/>
                  </a:lnTo>
                  <a:lnTo>
                    <a:pt x="2568" y="228"/>
                  </a:lnTo>
                  <a:lnTo>
                    <a:pt x="2568" y="228"/>
                  </a:lnTo>
                  <a:lnTo>
                    <a:pt x="2568" y="228"/>
                  </a:lnTo>
                  <a:lnTo>
                    <a:pt x="2568" y="228"/>
                  </a:lnTo>
                  <a:lnTo>
                    <a:pt x="2574" y="228"/>
                  </a:lnTo>
                  <a:lnTo>
                    <a:pt x="2574" y="228"/>
                  </a:lnTo>
                  <a:lnTo>
                    <a:pt x="2574" y="228"/>
                  </a:lnTo>
                  <a:lnTo>
                    <a:pt x="2574" y="228"/>
                  </a:lnTo>
                  <a:lnTo>
                    <a:pt x="2574" y="228"/>
                  </a:lnTo>
                  <a:lnTo>
                    <a:pt x="2574" y="234"/>
                  </a:lnTo>
                  <a:lnTo>
                    <a:pt x="2580" y="234"/>
                  </a:lnTo>
                  <a:lnTo>
                    <a:pt x="2580" y="234"/>
                  </a:lnTo>
                  <a:lnTo>
                    <a:pt x="2580" y="234"/>
                  </a:lnTo>
                  <a:lnTo>
                    <a:pt x="2580" y="234"/>
                  </a:lnTo>
                  <a:lnTo>
                    <a:pt x="2580" y="234"/>
                  </a:lnTo>
                  <a:lnTo>
                    <a:pt x="2580" y="234"/>
                  </a:lnTo>
                  <a:lnTo>
                    <a:pt x="2586" y="234"/>
                  </a:lnTo>
                  <a:lnTo>
                    <a:pt x="2586" y="234"/>
                  </a:lnTo>
                  <a:lnTo>
                    <a:pt x="2586" y="234"/>
                  </a:lnTo>
                  <a:lnTo>
                    <a:pt x="2586" y="234"/>
                  </a:lnTo>
                  <a:lnTo>
                    <a:pt x="2586" y="234"/>
                  </a:lnTo>
                  <a:lnTo>
                    <a:pt x="2586" y="234"/>
                  </a:lnTo>
                  <a:lnTo>
                    <a:pt x="2586" y="234"/>
                  </a:lnTo>
                  <a:lnTo>
                    <a:pt x="2592" y="234"/>
                  </a:lnTo>
                  <a:lnTo>
                    <a:pt x="2592" y="234"/>
                  </a:lnTo>
                  <a:lnTo>
                    <a:pt x="2592" y="228"/>
                  </a:lnTo>
                  <a:lnTo>
                    <a:pt x="2592" y="228"/>
                  </a:lnTo>
                  <a:lnTo>
                    <a:pt x="2592" y="228"/>
                  </a:lnTo>
                  <a:lnTo>
                    <a:pt x="2592" y="228"/>
                  </a:lnTo>
                  <a:lnTo>
                    <a:pt x="2598" y="228"/>
                  </a:lnTo>
                  <a:lnTo>
                    <a:pt x="2598" y="228"/>
                  </a:lnTo>
                  <a:lnTo>
                    <a:pt x="2598" y="222"/>
                  </a:lnTo>
                  <a:lnTo>
                    <a:pt x="2598" y="222"/>
                  </a:lnTo>
                  <a:lnTo>
                    <a:pt x="2598" y="222"/>
                  </a:lnTo>
                  <a:lnTo>
                    <a:pt x="2598" y="222"/>
                  </a:lnTo>
                  <a:lnTo>
                    <a:pt x="2604" y="222"/>
                  </a:lnTo>
                  <a:lnTo>
                    <a:pt x="2604" y="216"/>
                  </a:lnTo>
                  <a:lnTo>
                    <a:pt x="2604" y="216"/>
                  </a:lnTo>
                  <a:lnTo>
                    <a:pt x="2604" y="216"/>
                  </a:lnTo>
                  <a:lnTo>
                    <a:pt x="2604" y="216"/>
                  </a:lnTo>
                  <a:lnTo>
                    <a:pt x="2604" y="216"/>
                  </a:lnTo>
                  <a:lnTo>
                    <a:pt x="2610" y="216"/>
                  </a:lnTo>
                  <a:lnTo>
                    <a:pt x="2610" y="210"/>
                  </a:lnTo>
                  <a:lnTo>
                    <a:pt x="2610" y="210"/>
                  </a:lnTo>
                  <a:lnTo>
                    <a:pt x="2610" y="210"/>
                  </a:lnTo>
                  <a:lnTo>
                    <a:pt x="2610" y="210"/>
                  </a:lnTo>
                  <a:lnTo>
                    <a:pt x="2610" y="210"/>
                  </a:lnTo>
                  <a:lnTo>
                    <a:pt x="2610" y="210"/>
                  </a:lnTo>
                  <a:lnTo>
                    <a:pt x="2616" y="204"/>
                  </a:lnTo>
                  <a:lnTo>
                    <a:pt x="2616" y="204"/>
                  </a:lnTo>
                  <a:lnTo>
                    <a:pt x="2616" y="204"/>
                  </a:lnTo>
                  <a:lnTo>
                    <a:pt x="2616" y="204"/>
                  </a:lnTo>
                  <a:lnTo>
                    <a:pt x="2616" y="204"/>
                  </a:lnTo>
                  <a:lnTo>
                    <a:pt x="2616" y="204"/>
                  </a:lnTo>
                  <a:lnTo>
                    <a:pt x="2622" y="198"/>
                  </a:lnTo>
                  <a:lnTo>
                    <a:pt x="2622" y="198"/>
                  </a:lnTo>
                  <a:lnTo>
                    <a:pt x="2622" y="198"/>
                  </a:lnTo>
                  <a:lnTo>
                    <a:pt x="2622" y="198"/>
                  </a:lnTo>
                  <a:lnTo>
                    <a:pt x="2622" y="198"/>
                  </a:lnTo>
                  <a:lnTo>
                    <a:pt x="2622" y="198"/>
                  </a:lnTo>
                  <a:lnTo>
                    <a:pt x="2622" y="192"/>
                  </a:lnTo>
                  <a:lnTo>
                    <a:pt x="2628" y="192"/>
                  </a:lnTo>
                  <a:lnTo>
                    <a:pt x="2628" y="192"/>
                  </a:lnTo>
                  <a:lnTo>
                    <a:pt x="2628" y="192"/>
                  </a:lnTo>
                  <a:lnTo>
                    <a:pt x="2628" y="192"/>
                  </a:lnTo>
                  <a:lnTo>
                    <a:pt x="2628" y="192"/>
                  </a:lnTo>
                  <a:lnTo>
                    <a:pt x="2628" y="192"/>
                  </a:lnTo>
                  <a:lnTo>
                    <a:pt x="2634" y="186"/>
                  </a:lnTo>
                  <a:lnTo>
                    <a:pt x="2634" y="186"/>
                  </a:lnTo>
                  <a:lnTo>
                    <a:pt x="2634" y="186"/>
                  </a:lnTo>
                  <a:lnTo>
                    <a:pt x="2634" y="186"/>
                  </a:lnTo>
                  <a:lnTo>
                    <a:pt x="2634" y="186"/>
                  </a:lnTo>
                  <a:lnTo>
                    <a:pt x="2634" y="186"/>
                  </a:lnTo>
                  <a:lnTo>
                    <a:pt x="2634" y="180"/>
                  </a:lnTo>
                  <a:lnTo>
                    <a:pt x="2640" y="180"/>
                  </a:lnTo>
                  <a:lnTo>
                    <a:pt x="2640" y="180"/>
                  </a:lnTo>
                  <a:lnTo>
                    <a:pt x="2640" y="180"/>
                  </a:lnTo>
                  <a:lnTo>
                    <a:pt x="2640" y="180"/>
                  </a:lnTo>
                  <a:lnTo>
                    <a:pt x="2640" y="180"/>
                  </a:lnTo>
                  <a:lnTo>
                    <a:pt x="2640" y="174"/>
                  </a:lnTo>
                  <a:lnTo>
                    <a:pt x="2646" y="174"/>
                  </a:lnTo>
                  <a:lnTo>
                    <a:pt x="2646" y="174"/>
                  </a:lnTo>
                  <a:lnTo>
                    <a:pt x="2646" y="174"/>
                  </a:lnTo>
                  <a:lnTo>
                    <a:pt x="2646" y="174"/>
                  </a:lnTo>
                  <a:lnTo>
                    <a:pt x="2646" y="174"/>
                  </a:lnTo>
                  <a:lnTo>
                    <a:pt x="2646" y="168"/>
                  </a:lnTo>
                  <a:lnTo>
                    <a:pt x="2652" y="168"/>
                  </a:lnTo>
                  <a:lnTo>
                    <a:pt x="2652" y="168"/>
                  </a:lnTo>
                  <a:lnTo>
                    <a:pt x="2652" y="168"/>
                  </a:lnTo>
                  <a:lnTo>
                    <a:pt x="2652" y="168"/>
                  </a:lnTo>
                  <a:lnTo>
                    <a:pt x="2652" y="168"/>
                  </a:lnTo>
                  <a:lnTo>
                    <a:pt x="2652" y="162"/>
                  </a:lnTo>
                  <a:lnTo>
                    <a:pt x="2658" y="162"/>
                  </a:lnTo>
                  <a:lnTo>
                    <a:pt x="2658" y="162"/>
                  </a:lnTo>
                  <a:lnTo>
                    <a:pt x="2658" y="162"/>
                  </a:lnTo>
                  <a:lnTo>
                    <a:pt x="2658" y="162"/>
                  </a:lnTo>
                  <a:lnTo>
                    <a:pt x="2658" y="168"/>
                  </a:lnTo>
                  <a:lnTo>
                    <a:pt x="2658" y="168"/>
                  </a:lnTo>
                  <a:lnTo>
                    <a:pt x="2658" y="174"/>
                  </a:lnTo>
                  <a:lnTo>
                    <a:pt x="2664" y="174"/>
                  </a:lnTo>
                  <a:lnTo>
                    <a:pt x="2664" y="180"/>
                  </a:lnTo>
                  <a:lnTo>
                    <a:pt x="2664" y="180"/>
                  </a:lnTo>
                  <a:lnTo>
                    <a:pt x="2664" y="186"/>
                  </a:lnTo>
                  <a:lnTo>
                    <a:pt x="2664" y="186"/>
                  </a:lnTo>
                  <a:lnTo>
                    <a:pt x="2664" y="192"/>
                  </a:lnTo>
                  <a:lnTo>
                    <a:pt x="2664" y="192"/>
                  </a:lnTo>
                  <a:lnTo>
                    <a:pt x="2670" y="198"/>
                  </a:lnTo>
                  <a:lnTo>
                    <a:pt x="2670" y="198"/>
                  </a:lnTo>
                  <a:lnTo>
                    <a:pt x="2670" y="204"/>
                  </a:lnTo>
                  <a:lnTo>
                    <a:pt x="2670" y="204"/>
                  </a:lnTo>
                  <a:lnTo>
                    <a:pt x="2670" y="204"/>
                  </a:lnTo>
                  <a:lnTo>
                    <a:pt x="2670" y="210"/>
                  </a:lnTo>
                  <a:lnTo>
                    <a:pt x="2676" y="210"/>
                  </a:lnTo>
                  <a:lnTo>
                    <a:pt x="2676" y="216"/>
                  </a:lnTo>
                  <a:lnTo>
                    <a:pt x="2676" y="222"/>
                  </a:lnTo>
                  <a:lnTo>
                    <a:pt x="2676" y="222"/>
                  </a:lnTo>
                  <a:lnTo>
                    <a:pt x="2676" y="228"/>
                  </a:lnTo>
                  <a:lnTo>
                    <a:pt x="2676" y="228"/>
                  </a:lnTo>
                  <a:lnTo>
                    <a:pt x="2682" y="234"/>
                  </a:lnTo>
                  <a:lnTo>
                    <a:pt x="2682" y="234"/>
                  </a:lnTo>
                  <a:lnTo>
                    <a:pt x="2682" y="240"/>
                  </a:lnTo>
                  <a:lnTo>
                    <a:pt x="2682" y="240"/>
                  </a:lnTo>
                  <a:lnTo>
                    <a:pt x="2682" y="246"/>
                  </a:lnTo>
                  <a:lnTo>
                    <a:pt x="2682" y="246"/>
                  </a:lnTo>
                  <a:lnTo>
                    <a:pt x="2688" y="252"/>
                  </a:lnTo>
                  <a:lnTo>
                    <a:pt x="2688" y="252"/>
                  </a:lnTo>
                  <a:lnTo>
                    <a:pt x="2688" y="258"/>
                  </a:lnTo>
                  <a:lnTo>
                    <a:pt x="2688" y="258"/>
                  </a:lnTo>
                  <a:lnTo>
                    <a:pt x="2688" y="258"/>
                  </a:lnTo>
                  <a:lnTo>
                    <a:pt x="2688" y="264"/>
                  </a:lnTo>
                  <a:lnTo>
                    <a:pt x="2688" y="264"/>
                  </a:lnTo>
                  <a:lnTo>
                    <a:pt x="2694" y="270"/>
                  </a:lnTo>
                  <a:lnTo>
                    <a:pt x="2694" y="270"/>
                  </a:lnTo>
                  <a:lnTo>
                    <a:pt x="2694" y="276"/>
                  </a:lnTo>
                  <a:lnTo>
                    <a:pt x="2694" y="276"/>
                  </a:lnTo>
                  <a:lnTo>
                    <a:pt x="2694" y="282"/>
                  </a:lnTo>
                  <a:lnTo>
                    <a:pt x="2694" y="282"/>
                  </a:lnTo>
                  <a:lnTo>
                    <a:pt x="2700" y="288"/>
                  </a:lnTo>
                  <a:lnTo>
                    <a:pt x="2700" y="288"/>
                  </a:lnTo>
                  <a:lnTo>
                    <a:pt x="2700" y="294"/>
                  </a:lnTo>
                  <a:lnTo>
                    <a:pt x="2700" y="294"/>
                  </a:lnTo>
                  <a:lnTo>
                    <a:pt x="2700" y="300"/>
                  </a:lnTo>
                  <a:lnTo>
                    <a:pt x="2700" y="300"/>
                  </a:lnTo>
                  <a:lnTo>
                    <a:pt x="2706" y="306"/>
                  </a:lnTo>
                  <a:lnTo>
                    <a:pt x="2706" y="306"/>
                  </a:lnTo>
                  <a:lnTo>
                    <a:pt x="2706" y="312"/>
                  </a:lnTo>
                  <a:lnTo>
                    <a:pt x="2706" y="312"/>
                  </a:lnTo>
                  <a:lnTo>
                    <a:pt x="2706" y="318"/>
                  </a:lnTo>
                  <a:lnTo>
                    <a:pt x="2706" y="318"/>
                  </a:lnTo>
                  <a:lnTo>
                    <a:pt x="2706" y="324"/>
                  </a:lnTo>
                  <a:lnTo>
                    <a:pt x="2712" y="324"/>
                  </a:lnTo>
                  <a:lnTo>
                    <a:pt x="2712" y="324"/>
                  </a:lnTo>
                  <a:lnTo>
                    <a:pt x="2712" y="330"/>
                  </a:lnTo>
                  <a:lnTo>
                    <a:pt x="2712" y="330"/>
                  </a:lnTo>
                  <a:lnTo>
                    <a:pt x="2712" y="336"/>
                  </a:lnTo>
                  <a:lnTo>
                    <a:pt x="2712" y="336"/>
                  </a:lnTo>
                  <a:lnTo>
                    <a:pt x="2712" y="342"/>
                  </a:lnTo>
                  <a:lnTo>
                    <a:pt x="2718" y="342"/>
                  </a:lnTo>
                  <a:lnTo>
                    <a:pt x="2718" y="348"/>
                  </a:lnTo>
                  <a:lnTo>
                    <a:pt x="2718" y="348"/>
                  </a:lnTo>
                  <a:lnTo>
                    <a:pt x="2718" y="354"/>
                  </a:lnTo>
                  <a:lnTo>
                    <a:pt x="2718" y="354"/>
                  </a:lnTo>
                  <a:lnTo>
                    <a:pt x="2718" y="360"/>
                  </a:lnTo>
                  <a:lnTo>
                    <a:pt x="2724" y="360"/>
                  </a:lnTo>
                  <a:lnTo>
                    <a:pt x="2724" y="366"/>
                  </a:lnTo>
                  <a:lnTo>
                    <a:pt x="2724" y="366"/>
                  </a:lnTo>
                  <a:lnTo>
                    <a:pt x="2724" y="372"/>
                  </a:lnTo>
                  <a:lnTo>
                    <a:pt x="2724" y="372"/>
                  </a:lnTo>
                  <a:lnTo>
                    <a:pt x="2724" y="378"/>
                  </a:lnTo>
                  <a:lnTo>
                    <a:pt x="2724" y="378"/>
                  </a:lnTo>
                  <a:lnTo>
                    <a:pt x="2730" y="378"/>
                  </a:lnTo>
                  <a:lnTo>
                    <a:pt x="2730" y="384"/>
                  </a:lnTo>
                  <a:lnTo>
                    <a:pt x="2730" y="384"/>
                  </a:lnTo>
                  <a:lnTo>
                    <a:pt x="2730" y="384"/>
                  </a:lnTo>
                  <a:lnTo>
                    <a:pt x="2730" y="384"/>
                  </a:lnTo>
                  <a:lnTo>
                    <a:pt x="2730" y="390"/>
                  </a:lnTo>
                  <a:lnTo>
                    <a:pt x="2736" y="390"/>
                  </a:lnTo>
                  <a:lnTo>
                    <a:pt x="2736" y="390"/>
                  </a:lnTo>
                  <a:lnTo>
                    <a:pt x="2736" y="390"/>
                  </a:lnTo>
                  <a:lnTo>
                    <a:pt x="2736" y="390"/>
                  </a:lnTo>
                  <a:lnTo>
                    <a:pt x="2736" y="396"/>
                  </a:lnTo>
                  <a:lnTo>
                    <a:pt x="2736" y="396"/>
                  </a:lnTo>
                  <a:lnTo>
                    <a:pt x="2742" y="396"/>
                  </a:lnTo>
                  <a:lnTo>
                    <a:pt x="2742" y="402"/>
                  </a:lnTo>
                  <a:lnTo>
                    <a:pt x="2742" y="402"/>
                  </a:lnTo>
                  <a:lnTo>
                    <a:pt x="2742" y="402"/>
                  </a:lnTo>
                  <a:lnTo>
                    <a:pt x="2742" y="402"/>
                  </a:lnTo>
                  <a:lnTo>
                    <a:pt x="2742" y="402"/>
                  </a:lnTo>
                  <a:lnTo>
                    <a:pt x="2748" y="408"/>
                  </a:lnTo>
                  <a:lnTo>
                    <a:pt x="2748" y="408"/>
                  </a:lnTo>
                  <a:lnTo>
                    <a:pt x="2748" y="408"/>
                  </a:lnTo>
                  <a:lnTo>
                    <a:pt x="2748" y="408"/>
                  </a:lnTo>
                  <a:lnTo>
                    <a:pt x="2748" y="414"/>
                  </a:lnTo>
                  <a:lnTo>
                    <a:pt x="2748" y="414"/>
                  </a:lnTo>
                  <a:lnTo>
                    <a:pt x="2754" y="414"/>
                  </a:lnTo>
                  <a:lnTo>
                    <a:pt x="2754" y="414"/>
                  </a:lnTo>
                  <a:lnTo>
                    <a:pt x="2754" y="420"/>
                  </a:lnTo>
                  <a:lnTo>
                    <a:pt x="2754" y="420"/>
                  </a:lnTo>
                  <a:lnTo>
                    <a:pt x="2754" y="420"/>
                  </a:lnTo>
                  <a:lnTo>
                    <a:pt x="2754" y="420"/>
                  </a:lnTo>
                  <a:lnTo>
                    <a:pt x="2754" y="420"/>
                  </a:lnTo>
                  <a:lnTo>
                    <a:pt x="2760" y="426"/>
                  </a:lnTo>
                  <a:lnTo>
                    <a:pt x="2760" y="426"/>
                  </a:lnTo>
                  <a:lnTo>
                    <a:pt x="2760" y="426"/>
                  </a:lnTo>
                  <a:lnTo>
                    <a:pt x="2760" y="426"/>
                  </a:lnTo>
                  <a:lnTo>
                    <a:pt x="2760" y="432"/>
                  </a:lnTo>
                  <a:lnTo>
                    <a:pt x="2760" y="432"/>
                  </a:lnTo>
                  <a:lnTo>
                    <a:pt x="2766" y="432"/>
                  </a:lnTo>
                  <a:lnTo>
                    <a:pt x="2766" y="432"/>
                  </a:lnTo>
                  <a:lnTo>
                    <a:pt x="2766" y="438"/>
                  </a:lnTo>
                  <a:lnTo>
                    <a:pt x="2766" y="438"/>
                  </a:lnTo>
                  <a:lnTo>
                    <a:pt x="2766" y="438"/>
                  </a:lnTo>
                  <a:lnTo>
                    <a:pt x="2766" y="438"/>
                  </a:lnTo>
                  <a:lnTo>
                    <a:pt x="2766" y="438"/>
                  </a:lnTo>
                  <a:lnTo>
                    <a:pt x="2772" y="444"/>
                  </a:lnTo>
                  <a:lnTo>
                    <a:pt x="2772" y="444"/>
                  </a:lnTo>
                  <a:lnTo>
                    <a:pt x="2772" y="444"/>
                  </a:lnTo>
                  <a:lnTo>
                    <a:pt x="2772" y="444"/>
                  </a:lnTo>
                  <a:lnTo>
                    <a:pt x="2772" y="450"/>
                  </a:lnTo>
                  <a:lnTo>
                    <a:pt x="2772" y="450"/>
                  </a:lnTo>
                  <a:lnTo>
                    <a:pt x="2778" y="450"/>
                  </a:lnTo>
                  <a:lnTo>
                    <a:pt x="2778" y="450"/>
                  </a:lnTo>
                  <a:lnTo>
                    <a:pt x="2778" y="456"/>
                  </a:lnTo>
                  <a:lnTo>
                    <a:pt x="2778" y="456"/>
                  </a:lnTo>
                  <a:lnTo>
                    <a:pt x="2778" y="456"/>
                  </a:lnTo>
                  <a:lnTo>
                    <a:pt x="2778" y="456"/>
                  </a:lnTo>
                  <a:lnTo>
                    <a:pt x="2784" y="456"/>
                  </a:lnTo>
                  <a:lnTo>
                    <a:pt x="2784" y="462"/>
                  </a:lnTo>
                  <a:lnTo>
                    <a:pt x="2784" y="462"/>
                  </a:lnTo>
                  <a:lnTo>
                    <a:pt x="2784" y="462"/>
                  </a:lnTo>
                  <a:lnTo>
                    <a:pt x="2784" y="462"/>
                  </a:lnTo>
                  <a:lnTo>
                    <a:pt x="2784" y="468"/>
                  </a:lnTo>
                  <a:lnTo>
                    <a:pt x="2784" y="468"/>
                  </a:lnTo>
                  <a:lnTo>
                    <a:pt x="2790" y="468"/>
                  </a:lnTo>
                  <a:lnTo>
                    <a:pt x="2790" y="468"/>
                  </a:lnTo>
                  <a:lnTo>
                    <a:pt x="2790" y="474"/>
                  </a:lnTo>
                  <a:lnTo>
                    <a:pt x="2790" y="474"/>
                  </a:lnTo>
                  <a:lnTo>
                    <a:pt x="2790" y="474"/>
                  </a:lnTo>
                  <a:lnTo>
                    <a:pt x="2790" y="474"/>
                  </a:lnTo>
                  <a:lnTo>
                    <a:pt x="2796" y="474"/>
                  </a:lnTo>
                  <a:lnTo>
                    <a:pt x="2796" y="480"/>
                  </a:lnTo>
                  <a:lnTo>
                    <a:pt x="2796" y="480"/>
                  </a:lnTo>
                  <a:lnTo>
                    <a:pt x="2796" y="480"/>
                  </a:lnTo>
                  <a:lnTo>
                    <a:pt x="2796" y="480"/>
                  </a:lnTo>
                  <a:lnTo>
                    <a:pt x="2796" y="486"/>
                  </a:lnTo>
                  <a:lnTo>
                    <a:pt x="2796" y="486"/>
                  </a:lnTo>
                  <a:lnTo>
                    <a:pt x="2802" y="486"/>
                  </a:lnTo>
                  <a:lnTo>
                    <a:pt x="2802" y="486"/>
                  </a:lnTo>
                  <a:lnTo>
                    <a:pt x="2802" y="492"/>
                  </a:lnTo>
                  <a:lnTo>
                    <a:pt x="2802" y="492"/>
                  </a:lnTo>
                  <a:lnTo>
                    <a:pt x="2802" y="492"/>
                  </a:lnTo>
                  <a:lnTo>
                    <a:pt x="2802" y="492"/>
                  </a:lnTo>
                  <a:lnTo>
                    <a:pt x="2808" y="492"/>
                  </a:lnTo>
                  <a:lnTo>
                    <a:pt x="2808" y="498"/>
                  </a:lnTo>
                  <a:lnTo>
                    <a:pt x="2808" y="498"/>
                  </a:lnTo>
                  <a:lnTo>
                    <a:pt x="2808" y="498"/>
                  </a:lnTo>
                  <a:lnTo>
                    <a:pt x="2808" y="498"/>
                  </a:lnTo>
                  <a:lnTo>
                    <a:pt x="2808" y="504"/>
                  </a:lnTo>
                  <a:lnTo>
                    <a:pt x="2808" y="504"/>
                  </a:lnTo>
                  <a:lnTo>
                    <a:pt x="2814" y="504"/>
                  </a:lnTo>
                  <a:lnTo>
                    <a:pt x="2814" y="504"/>
                  </a:lnTo>
                  <a:lnTo>
                    <a:pt x="2814" y="510"/>
                  </a:lnTo>
                  <a:lnTo>
                    <a:pt x="2814" y="510"/>
                  </a:lnTo>
                  <a:lnTo>
                    <a:pt x="2814" y="510"/>
                  </a:lnTo>
                  <a:lnTo>
                    <a:pt x="2814" y="510"/>
                  </a:lnTo>
                  <a:lnTo>
                    <a:pt x="2820" y="510"/>
                  </a:lnTo>
                  <a:lnTo>
                    <a:pt x="2820" y="516"/>
                  </a:lnTo>
                  <a:lnTo>
                    <a:pt x="2820" y="516"/>
                  </a:lnTo>
                  <a:lnTo>
                    <a:pt x="2820" y="516"/>
                  </a:lnTo>
                  <a:lnTo>
                    <a:pt x="2820" y="516"/>
                  </a:lnTo>
                  <a:lnTo>
                    <a:pt x="2820" y="522"/>
                  </a:lnTo>
                  <a:lnTo>
                    <a:pt x="2826" y="522"/>
                  </a:lnTo>
                  <a:lnTo>
                    <a:pt x="2826" y="522"/>
                  </a:lnTo>
                  <a:lnTo>
                    <a:pt x="2826" y="522"/>
                  </a:lnTo>
                  <a:lnTo>
                    <a:pt x="2826" y="528"/>
                  </a:lnTo>
                  <a:lnTo>
                    <a:pt x="2826" y="528"/>
                  </a:lnTo>
                  <a:lnTo>
                    <a:pt x="2826" y="528"/>
                  </a:lnTo>
                  <a:lnTo>
                    <a:pt x="2826" y="528"/>
                  </a:lnTo>
                  <a:lnTo>
                    <a:pt x="2832" y="528"/>
                  </a:lnTo>
                  <a:lnTo>
                    <a:pt x="2832" y="534"/>
                  </a:lnTo>
                  <a:lnTo>
                    <a:pt x="2832" y="534"/>
                  </a:lnTo>
                  <a:lnTo>
                    <a:pt x="2832" y="534"/>
                  </a:lnTo>
                  <a:lnTo>
                    <a:pt x="2832" y="534"/>
                  </a:lnTo>
                  <a:lnTo>
                    <a:pt x="2832" y="540"/>
                  </a:lnTo>
                  <a:lnTo>
                    <a:pt x="2838" y="540"/>
                  </a:lnTo>
                  <a:lnTo>
                    <a:pt x="2838" y="540"/>
                  </a:lnTo>
                  <a:lnTo>
                    <a:pt x="2838" y="540"/>
                  </a:lnTo>
                  <a:lnTo>
                    <a:pt x="2838" y="546"/>
                  </a:lnTo>
                  <a:lnTo>
                    <a:pt x="2838" y="546"/>
                  </a:lnTo>
                  <a:lnTo>
                    <a:pt x="2838" y="546"/>
                  </a:lnTo>
                  <a:lnTo>
                    <a:pt x="2838" y="546"/>
                  </a:lnTo>
                  <a:lnTo>
                    <a:pt x="2844" y="546"/>
                  </a:lnTo>
                  <a:lnTo>
                    <a:pt x="2844" y="546"/>
                  </a:lnTo>
                  <a:lnTo>
                    <a:pt x="2844" y="552"/>
                  </a:lnTo>
                  <a:lnTo>
                    <a:pt x="2844" y="552"/>
                  </a:lnTo>
                  <a:lnTo>
                    <a:pt x="2844" y="552"/>
                  </a:lnTo>
                  <a:lnTo>
                    <a:pt x="2844" y="552"/>
                  </a:lnTo>
                  <a:lnTo>
                    <a:pt x="2850" y="552"/>
                  </a:lnTo>
                  <a:lnTo>
                    <a:pt x="2850" y="558"/>
                  </a:lnTo>
                  <a:lnTo>
                    <a:pt x="2850" y="558"/>
                  </a:lnTo>
                  <a:lnTo>
                    <a:pt x="2850" y="558"/>
                  </a:lnTo>
                  <a:lnTo>
                    <a:pt x="2850" y="558"/>
                  </a:lnTo>
                  <a:lnTo>
                    <a:pt x="2850" y="558"/>
                  </a:lnTo>
                  <a:lnTo>
                    <a:pt x="2856" y="558"/>
                  </a:lnTo>
                  <a:lnTo>
                    <a:pt x="2856" y="558"/>
                  </a:lnTo>
                  <a:lnTo>
                    <a:pt x="2856" y="558"/>
                  </a:lnTo>
                  <a:lnTo>
                    <a:pt x="2856" y="558"/>
                  </a:lnTo>
                  <a:lnTo>
                    <a:pt x="2856" y="564"/>
                  </a:lnTo>
                  <a:lnTo>
                    <a:pt x="2856" y="564"/>
                  </a:lnTo>
                  <a:lnTo>
                    <a:pt x="2862" y="564"/>
                  </a:lnTo>
                  <a:lnTo>
                    <a:pt x="2862" y="564"/>
                  </a:lnTo>
                  <a:lnTo>
                    <a:pt x="2862" y="564"/>
                  </a:lnTo>
                  <a:lnTo>
                    <a:pt x="2862" y="564"/>
                  </a:lnTo>
                  <a:lnTo>
                    <a:pt x="2862" y="564"/>
                  </a:lnTo>
                  <a:lnTo>
                    <a:pt x="2862" y="564"/>
                  </a:lnTo>
                  <a:lnTo>
                    <a:pt x="2862" y="564"/>
                  </a:lnTo>
                  <a:lnTo>
                    <a:pt x="2868" y="564"/>
                  </a:lnTo>
                  <a:lnTo>
                    <a:pt x="2868" y="564"/>
                  </a:lnTo>
                  <a:lnTo>
                    <a:pt x="2868" y="564"/>
                  </a:lnTo>
                  <a:lnTo>
                    <a:pt x="2868" y="570"/>
                  </a:lnTo>
                  <a:lnTo>
                    <a:pt x="2868" y="570"/>
                  </a:lnTo>
                  <a:lnTo>
                    <a:pt x="2868" y="570"/>
                  </a:lnTo>
                  <a:lnTo>
                    <a:pt x="2874" y="570"/>
                  </a:lnTo>
                  <a:lnTo>
                    <a:pt x="2874" y="570"/>
                  </a:lnTo>
                  <a:lnTo>
                    <a:pt x="2874" y="570"/>
                  </a:lnTo>
                  <a:lnTo>
                    <a:pt x="2874" y="570"/>
                  </a:lnTo>
                  <a:lnTo>
                    <a:pt x="2874" y="570"/>
                  </a:lnTo>
                  <a:lnTo>
                    <a:pt x="2874" y="570"/>
                  </a:lnTo>
                  <a:lnTo>
                    <a:pt x="2880" y="570"/>
                  </a:lnTo>
                  <a:lnTo>
                    <a:pt x="2880" y="570"/>
                  </a:lnTo>
                  <a:lnTo>
                    <a:pt x="2880" y="570"/>
                  </a:lnTo>
                  <a:lnTo>
                    <a:pt x="2880" y="576"/>
                  </a:lnTo>
                  <a:lnTo>
                    <a:pt x="2880" y="576"/>
                  </a:lnTo>
                  <a:lnTo>
                    <a:pt x="2880" y="576"/>
                  </a:lnTo>
                  <a:lnTo>
                    <a:pt x="2880" y="576"/>
                  </a:lnTo>
                  <a:lnTo>
                    <a:pt x="2886" y="576"/>
                  </a:lnTo>
                  <a:lnTo>
                    <a:pt x="2886" y="576"/>
                  </a:lnTo>
                  <a:lnTo>
                    <a:pt x="2886" y="576"/>
                  </a:lnTo>
                  <a:lnTo>
                    <a:pt x="2886" y="576"/>
                  </a:lnTo>
                  <a:lnTo>
                    <a:pt x="2886" y="576"/>
                  </a:lnTo>
                  <a:lnTo>
                    <a:pt x="2886" y="576"/>
                  </a:lnTo>
                  <a:lnTo>
                    <a:pt x="2892" y="576"/>
                  </a:lnTo>
                  <a:lnTo>
                    <a:pt x="2892" y="576"/>
                  </a:lnTo>
                  <a:lnTo>
                    <a:pt x="2892" y="582"/>
                  </a:lnTo>
                  <a:lnTo>
                    <a:pt x="2892" y="582"/>
                  </a:lnTo>
                  <a:lnTo>
                    <a:pt x="2892" y="582"/>
                  </a:lnTo>
                  <a:lnTo>
                    <a:pt x="2892" y="582"/>
                  </a:lnTo>
                  <a:lnTo>
                    <a:pt x="2892" y="582"/>
                  </a:lnTo>
                  <a:lnTo>
                    <a:pt x="2898" y="582"/>
                  </a:lnTo>
                  <a:lnTo>
                    <a:pt x="2898" y="582"/>
                  </a:lnTo>
                  <a:lnTo>
                    <a:pt x="2898" y="582"/>
                  </a:lnTo>
                  <a:lnTo>
                    <a:pt x="2898" y="582"/>
                  </a:lnTo>
                  <a:lnTo>
                    <a:pt x="2898" y="582"/>
                  </a:lnTo>
                  <a:lnTo>
                    <a:pt x="2898" y="582"/>
                  </a:lnTo>
                  <a:lnTo>
                    <a:pt x="2904" y="582"/>
                  </a:lnTo>
                  <a:lnTo>
                    <a:pt x="2904" y="588"/>
                  </a:lnTo>
                  <a:lnTo>
                    <a:pt x="2904" y="588"/>
                  </a:lnTo>
                  <a:lnTo>
                    <a:pt x="2904" y="588"/>
                  </a:lnTo>
                  <a:lnTo>
                    <a:pt x="2904" y="588"/>
                  </a:lnTo>
                  <a:lnTo>
                    <a:pt x="2904" y="588"/>
                  </a:lnTo>
                  <a:lnTo>
                    <a:pt x="2910" y="588"/>
                  </a:lnTo>
                  <a:lnTo>
                    <a:pt x="2910" y="588"/>
                  </a:lnTo>
                  <a:lnTo>
                    <a:pt x="2910" y="588"/>
                  </a:lnTo>
                  <a:lnTo>
                    <a:pt x="2910" y="588"/>
                  </a:lnTo>
                  <a:lnTo>
                    <a:pt x="2910" y="588"/>
                  </a:lnTo>
                  <a:lnTo>
                    <a:pt x="2910" y="588"/>
                  </a:lnTo>
                  <a:lnTo>
                    <a:pt x="2910" y="588"/>
                  </a:lnTo>
                  <a:lnTo>
                    <a:pt x="2916" y="594"/>
                  </a:lnTo>
                  <a:lnTo>
                    <a:pt x="2916" y="594"/>
                  </a:lnTo>
                  <a:lnTo>
                    <a:pt x="2916" y="594"/>
                  </a:lnTo>
                  <a:lnTo>
                    <a:pt x="2916" y="594"/>
                  </a:lnTo>
                  <a:lnTo>
                    <a:pt x="2916" y="594"/>
                  </a:lnTo>
                  <a:lnTo>
                    <a:pt x="2916" y="594"/>
                  </a:lnTo>
                  <a:lnTo>
                    <a:pt x="2922" y="594"/>
                  </a:lnTo>
                  <a:lnTo>
                    <a:pt x="2922" y="594"/>
                  </a:lnTo>
                  <a:lnTo>
                    <a:pt x="2922" y="594"/>
                  </a:lnTo>
                  <a:lnTo>
                    <a:pt x="2922" y="594"/>
                  </a:lnTo>
                  <a:lnTo>
                    <a:pt x="2922" y="594"/>
                  </a:lnTo>
                  <a:lnTo>
                    <a:pt x="2922" y="594"/>
                  </a:lnTo>
                  <a:lnTo>
                    <a:pt x="2922" y="600"/>
                  </a:lnTo>
                  <a:lnTo>
                    <a:pt x="2928" y="600"/>
                  </a:lnTo>
                  <a:lnTo>
                    <a:pt x="2928" y="600"/>
                  </a:lnTo>
                  <a:lnTo>
                    <a:pt x="2928" y="600"/>
                  </a:lnTo>
                  <a:lnTo>
                    <a:pt x="2928" y="600"/>
                  </a:lnTo>
                  <a:lnTo>
                    <a:pt x="2928" y="600"/>
                  </a:lnTo>
                  <a:lnTo>
                    <a:pt x="2928" y="600"/>
                  </a:lnTo>
                  <a:lnTo>
                    <a:pt x="2934" y="600"/>
                  </a:lnTo>
                  <a:lnTo>
                    <a:pt x="2934" y="600"/>
                  </a:lnTo>
                  <a:lnTo>
                    <a:pt x="2934" y="600"/>
                  </a:lnTo>
                  <a:lnTo>
                    <a:pt x="2934" y="600"/>
                  </a:lnTo>
                  <a:lnTo>
                    <a:pt x="2934" y="600"/>
                  </a:lnTo>
                  <a:lnTo>
                    <a:pt x="2934" y="606"/>
                  </a:lnTo>
                  <a:lnTo>
                    <a:pt x="2940" y="606"/>
                  </a:lnTo>
                  <a:lnTo>
                    <a:pt x="2940" y="606"/>
                  </a:lnTo>
                  <a:lnTo>
                    <a:pt x="2940" y="606"/>
                  </a:lnTo>
                  <a:lnTo>
                    <a:pt x="2940" y="606"/>
                  </a:lnTo>
                  <a:lnTo>
                    <a:pt x="2940" y="606"/>
                  </a:lnTo>
                  <a:lnTo>
                    <a:pt x="2940" y="606"/>
                  </a:lnTo>
                  <a:lnTo>
                    <a:pt x="2940" y="606"/>
                  </a:lnTo>
                  <a:lnTo>
                    <a:pt x="2946" y="606"/>
                  </a:lnTo>
                  <a:lnTo>
                    <a:pt x="2946" y="606"/>
                  </a:lnTo>
                  <a:lnTo>
                    <a:pt x="2946" y="606"/>
                  </a:lnTo>
                  <a:lnTo>
                    <a:pt x="2946" y="606"/>
                  </a:lnTo>
                  <a:lnTo>
                    <a:pt x="2946" y="612"/>
                  </a:lnTo>
                  <a:lnTo>
                    <a:pt x="2946" y="612"/>
                  </a:lnTo>
                  <a:lnTo>
                    <a:pt x="2952" y="612"/>
                  </a:lnTo>
                  <a:lnTo>
                    <a:pt x="2952" y="612"/>
                  </a:lnTo>
                  <a:lnTo>
                    <a:pt x="2952" y="612"/>
                  </a:lnTo>
                  <a:lnTo>
                    <a:pt x="2952" y="612"/>
                  </a:lnTo>
                  <a:lnTo>
                    <a:pt x="2952" y="612"/>
                  </a:lnTo>
                  <a:lnTo>
                    <a:pt x="2952" y="612"/>
                  </a:lnTo>
                  <a:lnTo>
                    <a:pt x="2952" y="612"/>
                  </a:lnTo>
                  <a:lnTo>
                    <a:pt x="2958" y="612"/>
                  </a:lnTo>
                  <a:lnTo>
                    <a:pt x="2958" y="612"/>
                  </a:lnTo>
                  <a:lnTo>
                    <a:pt x="2958" y="612"/>
                  </a:lnTo>
                  <a:lnTo>
                    <a:pt x="2958" y="618"/>
                  </a:lnTo>
                  <a:lnTo>
                    <a:pt x="2958" y="618"/>
                  </a:lnTo>
                  <a:lnTo>
                    <a:pt x="2958" y="618"/>
                  </a:lnTo>
                  <a:lnTo>
                    <a:pt x="2964" y="618"/>
                  </a:lnTo>
                  <a:lnTo>
                    <a:pt x="2964" y="618"/>
                  </a:lnTo>
                  <a:lnTo>
                    <a:pt x="2964" y="618"/>
                  </a:lnTo>
                  <a:lnTo>
                    <a:pt x="2964" y="618"/>
                  </a:lnTo>
                  <a:lnTo>
                    <a:pt x="2964" y="618"/>
                  </a:lnTo>
                  <a:lnTo>
                    <a:pt x="2964" y="618"/>
                  </a:lnTo>
                  <a:lnTo>
                    <a:pt x="2970" y="618"/>
                  </a:lnTo>
                  <a:lnTo>
                    <a:pt x="2970" y="618"/>
                  </a:lnTo>
                  <a:lnTo>
                    <a:pt x="2970" y="618"/>
                  </a:lnTo>
                  <a:lnTo>
                    <a:pt x="2970" y="618"/>
                  </a:lnTo>
                  <a:lnTo>
                    <a:pt x="2970" y="624"/>
                  </a:lnTo>
                  <a:lnTo>
                    <a:pt x="2970" y="624"/>
                  </a:lnTo>
                  <a:lnTo>
                    <a:pt x="2970" y="624"/>
                  </a:lnTo>
                  <a:lnTo>
                    <a:pt x="2976" y="624"/>
                  </a:lnTo>
                  <a:lnTo>
                    <a:pt x="2976" y="624"/>
                  </a:lnTo>
                  <a:lnTo>
                    <a:pt x="2976" y="624"/>
                  </a:lnTo>
                  <a:lnTo>
                    <a:pt x="2976" y="624"/>
                  </a:lnTo>
                  <a:lnTo>
                    <a:pt x="2976" y="624"/>
                  </a:lnTo>
                  <a:lnTo>
                    <a:pt x="2976" y="624"/>
                  </a:lnTo>
                  <a:lnTo>
                    <a:pt x="2982" y="624"/>
                  </a:lnTo>
                  <a:lnTo>
                    <a:pt x="2982" y="624"/>
                  </a:lnTo>
                  <a:lnTo>
                    <a:pt x="2982" y="624"/>
                  </a:lnTo>
                  <a:lnTo>
                    <a:pt x="2982" y="624"/>
                  </a:lnTo>
                  <a:lnTo>
                    <a:pt x="2982" y="624"/>
                  </a:lnTo>
                  <a:lnTo>
                    <a:pt x="2982" y="624"/>
                  </a:lnTo>
                  <a:lnTo>
                    <a:pt x="2982" y="624"/>
                  </a:lnTo>
                  <a:lnTo>
                    <a:pt x="2988" y="630"/>
                  </a:lnTo>
                  <a:lnTo>
                    <a:pt x="2988" y="630"/>
                  </a:lnTo>
                  <a:lnTo>
                    <a:pt x="2988" y="630"/>
                  </a:lnTo>
                  <a:lnTo>
                    <a:pt x="2988" y="630"/>
                  </a:lnTo>
                  <a:lnTo>
                    <a:pt x="2988" y="630"/>
                  </a:lnTo>
                  <a:lnTo>
                    <a:pt x="2988" y="630"/>
                  </a:lnTo>
                  <a:lnTo>
                    <a:pt x="2994" y="630"/>
                  </a:lnTo>
                  <a:lnTo>
                    <a:pt x="2994" y="630"/>
                  </a:lnTo>
                  <a:lnTo>
                    <a:pt x="2994" y="630"/>
                  </a:lnTo>
                  <a:lnTo>
                    <a:pt x="2994" y="630"/>
                  </a:lnTo>
                  <a:lnTo>
                    <a:pt x="2994" y="630"/>
                  </a:lnTo>
                  <a:lnTo>
                    <a:pt x="2994" y="630"/>
                  </a:lnTo>
                  <a:lnTo>
                    <a:pt x="3000" y="630"/>
                  </a:lnTo>
                  <a:lnTo>
                    <a:pt x="3000" y="630"/>
                  </a:lnTo>
                  <a:lnTo>
                    <a:pt x="3000" y="630"/>
                  </a:lnTo>
                  <a:lnTo>
                    <a:pt x="3000" y="630"/>
                  </a:lnTo>
                  <a:lnTo>
                    <a:pt x="3000" y="636"/>
                  </a:lnTo>
                  <a:lnTo>
                    <a:pt x="3000" y="636"/>
                  </a:lnTo>
                  <a:lnTo>
                    <a:pt x="3000" y="636"/>
                  </a:lnTo>
                  <a:lnTo>
                    <a:pt x="3006" y="636"/>
                  </a:lnTo>
                  <a:lnTo>
                    <a:pt x="3006" y="636"/>
                  </a:lnTo>
                  <a:lnTo>
                    <a:pt x="3006" y="636"/>
                  </a:lnTo>
                  <a:lnTo>
                    <a:pt x="3006" y="636"/>
                  </a:lnTo>
                  <a:lnTo>
                    <a:pt x="3006" y="636"/>
                  </a:lnTo>
                  <a:lnTo>
                    <a:pt x="3006" y="636"/>
                  </a:lnTo>
                  <a:lnTo>
                    <a:pt x="3012" y="636"/>
                  </a:lnTo>
                  <a:lnTo>
                    <a:pt x="3012" y="636"/>
                  </a:lnTo>
                  <a:lnTo>
                    <a:pt x="3012" y="636"/>
                  </a:lnTo>
                  <a:lnTo>
                    <a:pt x="3012" y="636"/>
                  </a:lnTo>
                  <a:lnTo>
                    <a:pt x="3012" y="636"/>
                  </a:lnTo>
                  <a:lnTo>
                    <a:pt x="3012" y="636"/>
                  </a:lnTo>
                  <a:lnTo>
                    <a:pt x="3012" y="636"/>
                  </a:lnTo>
                  <a:lnTo>
                    <a:pt x="3018" y="642"/>
                  </a:lnTo>
                  <a:lnTo>
                    <a:pt x="3018" y="642"/>
                  </a:lnTo>
                  <a:lnTo>
                    <a:pt x="3018" y="642"/>
                  </a:lnTo>
                  <a:lnTo>
                    <a:pt x="3018" y="642"/>
                  </a:lnTo>
                  <a:lnTo>
                    <a:pt x="3018" y="642"/>
                  </a:lnTo>
                  <a:lnTo>
                    <a:pt x="3024" y="642"/>
                  </a:lnTo>
                  <a:lnTo>
                    <a:pt x="3024" y="642"/>
                  </a:lnTo>
                  <a:lnTo>
                    <a:pt x="3024" y="642"/>
                  </a:lnTo>
                  <a:lnTo>
                    <a:pt x="3024" y="642"/>
                  </a:lnTo>
                  <a:lnTo>
                    <a:pt x="3024" y="642"/>
                  </a:lnTo>
                  <a:lnTo>
                    <a:pt x="3024" y="642"/>
                  </a:lnTo>
                  <a:lnTo>
                    <a:pt x="3024" y="642"/>
                  </a:lnTo>
                  <a:lnTo>
                    <a:pt x="3030" y="642"/>
                  </a:lnTo>
                  <a:lnTo>
                    <a:pt x="3030" y="642"/>
                  </a:lnTo>
                  <a:lnTo>
                    <a:pt x="3030" y="648"/>
                  </a:lnTo>
                  <a:lnTo>
                    <a:pt x="3030" y="648"/>
                  </a:lnTo>
                  <a:lnTo>
                    <a:pt x="3030" y="648"/>
                  </a:lnTo>
                  <a:lnTo>
                    <a:pt x="3030" y="648"/>
                  </a:lnTo>
                  <a:lnTo>
                    <a:pt x="3036" y="648"/>
                  </a:lnTo>
                  <a:lnTo>
                    <a:pt x="3036" y="648"/>
                  </a:lnTo>
                  <a:lnTo>
                    <a:pt x="3036" y="648"/>
                  </a:lnTo>
                  <a:lnTo>
                    <a:pt x="3036" y="648"/>
                  </a:lnTo>
                  <a:lnTo>
                    <a:pt x="3036" y="648"/>
                  </a:lnTo>
                  <a:lnTo>
                    <a:pt x="3036" y="648"/>
                  </a:lnTo>
                  <a:lnTo>
                    <a:pt x="3042" y="648"/>
                  </a:lnTo>
                  <a:lnTo>
                    <a:pt x="3042" y="648"/>
                  </a:lnTo>
                  <a:lnTo>
                    <a:pt x="3042" y="648"/>
                  </a:lnTo>
                  <a:lnTo>
                    <a:pt x="3042" y="648"/>
                  </a:lnTo>
                  <a:lnTo>
                    <a:pt x="3042" y="648"/>
                  </a:lnTo>
                  <a:lnTo>
                    <a:pt x="3042" y="648"/>
                  </a:lnTo>
                  <a:lnTo>
                    <a:pt x="3042" y="654"/>
                  </a:lnTo>
                  <a:lnTo>
                    <a:pt x="3048" y="654"/>
                  </a:lnTo>
                  <a:lnTo>
                    <a:pt x="3048" y="654"/>
                  </a:lnTo>
                  <a:lnTo>
                    <a:pt x="3048" y="654"/>
                  </a:lnTo>
                  <a:lnTo>
                    <a:pt x="3048" y="654"/>
                  </a:lnTo>
                  <a:lnTo>
                    <a:pt x="3048" y="654"/>
                  </a:lnTo>
                  <a:lnTo>
                    <a:pt x="3048" y="654"/>
                  </a:lnTo>
                  <a:lnTo>
                    <a:pt x="3054" y="654"/>
                  </a:lnTo>
                  <a:lnTo>
                    <a:pt x="3054" y="654"/>
                  </a:lnTo>
                  <a:lnTo>
                    <a:pt x="3054" y="654"/>
                  </a:lnTo>
                  <a:lnTo>
                    <a:pt x="3054" y="654"/>
                  </a:lnTo>
                  <a:lnTo>
                    <a:pt x="3054" y="654"/>
                  </a:lnTo>
                  <a:lnTo>
                    <a:pt x="3054" y="654"/>
                  </a:lnTo>
                  <a:lnTo>
                    <a:pt x="3054" y="654"/>
                  </a:lnTo>
                  <a:lnTo>
                    <a:pt x="3060" y="654"/>
                  </a:lnTo>
                  <a:lnTo>
                    <a:pt x="3060" y="654"/>
                  </a:lnTo>
                  <a:lnTo>
                    <a:pt x="3060" y="660"/>
                  </a:lnTo>
                  <a:lnTo>
                    <a:pt x="3060" y="660"/>
                  </a:lnTo>
                  <a:lnTo>
                    <a:pt x="3060" y="660"/>
                  </a:lnTo>
                  <a:lnTo>
                    <a:pt x="3060" y="660"/>
                  </a:lnTo>
                  <a:lnTo>
                    <a:pt x="3066" y="660"/>
                  </a:lnTo>
                  <a:lnTo>
                    <a:pt x="3066" y="660"/>
                  </a:lnTo>
                  <a:lnTo>
                    <a:pt x="3066" y="660"/>
                  </a:lnTo>
                  <a:lnTo>
                    <a:pt x="3066" y="660"/>
                  </a:lnTo>
                  <a:lnTo>
                    <a:pt x="3066" y="660"/>
                  </a:lnTo>
                  <a:lnTo>
                    <a:pt x="3066" y="660"/>
                  </a:lnTo>
                  <a:lnTo>
                    <a:pt x="3066" y="660"/>
                  </a:lnTo>
                  <a:lnTo>
                    <a:pt x="3072" y="660"/>
                  </a:lnTo>
                  <a:lnTo>
                    <a:pt x="3072" y="660"/>
                  </a:lnTo>
                  <a:lnTo>
                    <a:pt x="3072" y="660"/>
                  </a:lnTo>
                  <a:lnTo>
                    <a:pt x="3072" y="660"/>
                  </a:lnTo>
                  <a:lnTo>
                    <a:pt x="3072" y="660"/>
                  </a:lnTo>
                  <a:lnTo>
                    <a:pt x="3072" y="666"/>
                  </a:lnTo>
                  <a:lnTo>
                    <a:pt x="3078" y="666"/>
                  </a:lnTo>
                  <a:lnTo>
                    <a:pt x="3078" y="666"/>
                  </a:lnTo>
                  <a:lnTo>
                    <a:pt x="3078" y="666"/>
                  </a:lnTo>
                  <a:lnTo>
                    <a:pt x="3078" y="666"/>
                  </a:lnTo>
                  <a:lnTo>
                    <a:pt x="3078" y="666"/>
                  </a:lnTo>
                  <a:lnTo>
                    <a:pt x="3078" y="666"/>
                  </a:lnTo>
                  <a:lnTo>
                    <a:pt x="3084" y="666"/>
                  </a:lnTo>
                  <a:lnTo>
                    <a:pt x="3084" y="666"/>
                  </a:lnTo>
                  <a:lnTo>
                    <a:pt x="3084" y="666"/>
                  </a:lnTo>
                  <a:lnTo>
                    <a:pt x="3084" y="666"/>
                  </a:lnTo>
                  <a:lnTo>
                    <a:pt x="3084" y="666"/>
                  </a:lnTo>
                  <a:lnTo>
                    <a:pt x="3084" y="666"/>
                  </a:lnTo>
                  <a:lnTo>
                    <a:pt x="3084" y="666"/>
                  </a:lnTo>
                  <a:lnTo>
                    <a:pt x="3090" y="666"/>
                  </a:lnTo>
                  <a:lnTo>
                    <a:pt x="3090" y="660"/>
                  </a:lnTo>
                  <a:lnTo>
                    <a:pt x="3090" y="660"/>
                  </a:lnTo>
                  <a:lnTo>
                    <a:pt x="3090" y="660"/>
                  </a:lnTo>
                  <a:lnTo>
                    <a:pt x="3090" y="660"/>
                  </a:lnTo>
                  <a:lnTo>
                    <a:pt x="3090" y="660"/>
                  </a:lnTo>
                  <a:lnTo>
                    <a:pt x="3096" y="660"/>
                  </a:lnTo>
                  <a:lnTo>
                    <a:pt x="3096" y="660"/>
                  </a:lnTo>
                  <a:lnTo>
                    <a:pt x="3096" y="660"/>
                  </a:lnTo>
                  <a:lnTo>
                    <a:pt x="3096" y="660"/>
                  </a:lnTo>
                  <a:lnTo>
                    <a:pt x="3096" y="660"/>
                  </a:lnTo>
                  <a:lnTo>
                    <a:pt x="3096" y="660"/>
                  </a:lnTo>
                  <a:lnTo>
                    <a:pt x="3096" y="660"/>
                  </a:lnTo>
                  <a:lnTo>
                    <a:pt x="3102" y="654"/>
                  </a:lnTo>
                  <a:lnTo>
                    <a:pt x="3102" y="654"/>
                  </a:lnTo>
                  <a:lnTo>
                    <a:pt x="3102" y="654"/>
                  </a:lnTo>
                  <a:lnTo>
                    <a:pt x="3102" y="654"/>
                  </a:lnTo>
                  <a:lnTo>
                    <a:pt x="3102" y="654"/>
                  </a:lnTo>
                  <a:lnTo>
                    <a:pt x="3102" y="654"/>
                  </a:lnTo>
                  <a:lnTo>
                    <a:pt x="3108" y="654"/>
                  </a:lnTo>
                  <a:lnTo>
                    <a:pt x="3108" y="654"/>
                  </a:lnTo>
                  <a:lnTo>
                    <a:pt x="3108" y="654"/>
                  </a:lnTo>
                  <a:lnTo>
                    <a:pt x="3108" y="654"/>
                  </a:lnTo>
                  <a:lnTo>
                    <a:pt x="3108" y="654"/>
                  </a:lnTo>
                  <a:lnTo>
                    <a:pt x="3108" y="648"/>
                  </a:lnTo>
                  <a:lnTo>
                    <a:pt x="3108" y="648"/>
                  </a:lnTo>
                  <a:lnTo>
                    <a:pt x="3114" y="648"/>
                  </a:lnTo>
                  <a:lnTo>
                    <a:pt x="3114" y="648"/>
                  </a:lnTo>
                  <a:lnTo>
                    <a:pt x="3114" y="648"/>
                  </a:lnTo>
                  <a:lnTo>
                    <a:pt x="3114" y="648"/>
                  </a:lnTo>
                  <a:lnTo>
                    <a:pt x="3114" y="648"/>
                  </a:lnTo>
                  <a:lnTo>
                    <a:pt x="3114" y="648"/>
                  </a:lnTo>
                  <a:lnTo>
                    <a:pt x="3120" y="648"/>
                  </a:lnTo>
                  <a:lnTo>
                    <a:pt x="3120" y="648"/>
                  </a:lnTo>
                  <a:lnTo>
                    <a:pt x="3120" y="648"/>
                  </a:lnTo>
                  <a:lnTo>
                    <a:pt x="3120" y="648"/>
                  </a:lnTo>
                  <a:lnTo>
                    <a:pt x="3120" y="642"/>
                  </a:lnTo>
                  <a:lnTo>
                    <a:pt x="3120" y="642"/>
                  </a:lnTo>
                  <a:lnTo>
                    <a:pt x="3126" y="642"/>
                  </a:lnTo>
                  <a:lnTo>
                    <a:pt x="3126" y="642"/>
                  </a:lnTo>
                  <a:lnTo>
                    <a:pt x="3126" y="642"/>
                  </a:lnTo>
                  <a:lnTo>
                    <a:pt x="3126" y="642"/>
                  </a:lnTo>
                  <a:lnTo>
                    <a:pt x="3126" y="642"/>
                  </a:lnTo>
                  <a:lnTo>
                    <a:pt x="3126" y="642"/>
                  </a:lnTo>
                  <a:lnTo>
                    <a:pt x="3126" y="642"/>
                  </a:lnTo>
                  <a:lnTo>
                    <a:pt x="3132" y="642"/>
                  </a:lnTo>
                  <a:lnTo>
                    <a:pt x="3132" y="642"/>
                  </a:lnTo>
                  <a:lnTo>
                    <a:pt x="3132" y="636"/>
                  </a:lnTo>
                  <a:lnTo>
                    <a:pt x="3132" y="636"/>
                  </a:lnTo>
                  <a:lnTo>
                    <a:pt x="3132" y="636"/>
                  </a:lnTo>
                  <a:lnTo>
                    <a:pt x="3132" y="636"/>
                  </a:lnTo>
                  <a:lnTo>
                    <a:pt x="3138" y="636"/>
                  </a:lnTo>
                  <a:lnTo>
                    <a:pt x="3138" y="636"/>
                  </a:lnTo>
                  <a:lnTo>
                    <a:pt x="3138" y="636"/>
                  </a:lnTo>
                  <a:lnTo>
                    <a:pt x="3138" y="636"/>
                  </a:lnTo>
                  <a:lnTo>
                    <a:pt x="3138" y="636"/>
                  </a:lnTo>
                  <a:lnTo>
                    <a:pt x="3138" y="636"/>
                  </a:lnTo>
                  <a:lnTo>
                    <a:pt x="3138" y="636"/>
                  </a:lnTo>
                  <a:lnTo>
                    <a:pt x="3144" y="636"/>
                  </a:lnTo>
                  <a:lnTo>
                    <a:pt x="3144" y="630"/>
                  </a:lnTo>
                  <a:lnTo>
                    <a:pt x="3144" y="630"/>
                  </a:lnTo>
                  <a:lnTo>
                    <a:pt x="3144" y="630"/>
                  </a:lnTo>
                  <a:lnTo>
                    <a:pt x="3144" y="630"/>
                  </a:lnTo>
                  <a:lnTo>
                    <a:pt x="3144" y="630"/>
                  </a:lnTo>
                  <a:lnTo>
                    <a:pt x="3150" y="630"/>
                  </a:lnTo>
                  <a:lnTo>
                    <a:pt x="3150" y="630"/>
                  </a:lnTo>
                  <a:lnTo>
                    <a:pt x="3150" y="630"/>
                  </a:lnTo>
                  <a:lnTo>
                    <a:pt x="3150" y="630"/>
                  </a:lnTo>
                  <a:lnTo>
                    <a:pt x="3150" y="630"/>
                  </a:lnTo>
                  <a:lnTo>
                    <a:pt x="3150" y="630"/>
                  </a:lnTo>
                  <a:lnTo>
                    <a:pt x="3156" y="624"/>
                  </a:lnTo>
                  <a:lnTo>
                    <a:pt x="3156" y="624"/>
                  </a:lnTo>
                  <a:lnTo>
                    <a:pt x="3156" y="624"/>
                  </a:lnTo>
                  <a:lnTo>
                    <a:pt x="3156" y="624"/>
                  </a:lnTo>
                  <a:lnTo>
                    <a:pt x="3156" y="624"/>
                  </a:lnTo>
                  <a:lnTo>
                    <a:pt x="3156" y="624"/>
                  </a:lnTo>
                  <a:lnTo>
                    <a:pt x="3156" y="624"/>
                  </a:lnTo>
                  <a:lnTo>
                    <a:pt x="3162" y="624"/>
                  </a:lnTo>
                  <a:lnTo>
                    <a:pt x="3162" y="624"/>
                  </a:lnTo>
                  <a:lnTo>
                    <a:pt x="3162" y="624"/>
                  </a:lnTo>
                  <a:lnTo>
                    <a:pt x="3162" y="624"/>
                  </a:lnTo>
                  <a:lnTo>
                    <a:pt x="3162" y="624"/>
                  </a:lnTo>
                  <a:lnTo>
                    <a:pt x="3162" y="618"/>
                  </a:lnTo>
                  <a:lnTo>
                    <a:pt x="3168" y="618"/>
                  </a:lnTo>
                  <a:lnTo>
                    <a:pt x="3168" y="618"/>
                  </a:lnTo>
                  <a:lnTo>
                    <a:pt x="3168" y="618"/>
                  </a:lnTo>
                  <a:lnTo>
                    <a:pt x="3168" y="618"/>
                  </a:lnTo>
                  <a:lnTo>
                    <a:pt x="3168" y="618"/>
                  </a:lnTo>
                  <a:lnTo>
                    <a:pt x="3168" y="618"/>
                  </a:lnTo>
                  <a:lnTo>
                    <a:pt x="3174" y="618"/>
                  </a:lnTo>
                  <a:lnTo>
                    <a:pt x="3174" y="618"/>
                  </a:lnTo>
                  <a:lnTo>
                    <a:pt x="3174" y="618"/>
                  </a:lnTo>
                  <a:lnTo>
                    <a:pt x="3174" y="618"/>
                  </a:lnTo>
                  <a:lnTo>
                    <a:pt x="3174" y="612"/>
                  </a:lnTo>
                  <a:lnTo>
                    <a:pt x="3174" y="612"/>
                  </a:lnTo>
                  <a:lnTo>
                    <a:pt x="3174" y="612"/>
                  </a:lnTo>
                  <a:lnTo>
                    <a:pt x="3180" y="612"/>
                  </a:lnTo>
                  <a:lnTo>
                    <a:pt x="3180" y="612"/>
                  </a:lnTo>
                  <a:lnTo>
                    <a:pt x="3180" y="612"/>
                  </a:lnTo>
                  <a:lnTo>
                    <a:pt x="3180" y="612"/>
                  </a:lnTo>
                  <a:lnTo>
                    <a:pt x="3180" y="612"/>
                  </a:lnTo>
                  <a:lnTo>
                    <a:pt x="3180" y="612"/>
                  </a:lnTo>
                  <a:lnTo>
                    <a:pt x="3186" y="612"/>
                  </a:lnTo>
                  <a:lnTo>
                    <a:pt x="3186" y="612"/>
                  </a:lnTo>
                  <a:lnTo>
                    <a:pt x="3186" y="606"/>
                  </a:lnTo>
                  <a:lnTo>
                    <a:pt x="3186" y="606"/>
                  </a:lnTo>
                  <a:lnTo>
                    <a:pt x="3186" y="606"/>
                  </a:lnTo>
                  <a:lnTo>
                    <a:pt x="3186" y="606"/>
                  </a:lnTo>
                  <a:lnTo>
                    <a:pt x="3186" y="606"/>
                  </a:lnTo>
                  <a:lnTo>
                    <a:pt x="3192" y="606"/>
                  </a:lnTo>
                  <a:lnTo>
                    <a:pt x="3192" y="606"/>
                  </a:lnTo>
                  <a:lnTo>
                    <a:pt x="3192" y="606"/>
                  </a:lnTo>
                  <a:lnTo>
                    <a:pt x="3192" y="606"/>
                  </a:lnTo>
                  <a:lnTo>
                    <a:pt x="3192" y="606"/>
                  </a:lnTo>
                  <a:lnTo>
                    <a:pt x="3192" y="606"/>
                  </a:lnTo>
                  <a:lnTo>
                    <a:pt x="3198" y="606"/>
                  </a:lnTo>
                  <a:lnTo>
                    <a:pt x="3198" y="600"/>
                  </a:lnTo>
                  <a:lnTo>
                    <a:pt x="3198" y="600"/>
                  </a:lnTo>
                  <a:lnTo>
                    <a:pt x="3198" y="600"/>
                  </a:lnTo>
                  <a:lnTo>
                    <a:pt x="3198" y="600"/>
                  </a:lnTo>
                  <a:lnTo>
                    <a:pt x="3198" y="600"/>
                  </a:lnTo>
                  <a:lnTo>
                    <a:pt x="3204" y="600"/>
                  </a:lnTo>
                  <a:lnTo>
                    <a:pt x="3204" y="600"/>
                  </a:lnTo>
                  <a:lnTo>
                    <a:pt x="3204" y="600"/>
                  </a:lnTo>
                  <a:lnTo>
                    <a:pt x="3204" y="600"/>
                  </a:lnTo>
                  <a:lnTo>
                    <a:pt x="3204" y="600"/>
                  </a:lnTo>
                  <a:lnTo>
                    <a:pt x="3204" y="600"/>
                  </a:lnTo>
                  <a:lnTo>
                    <a:pt x="3210" y="600"/>
                  </a:lnTo>
                  <a:lnTo>
                    <a:pt x="3210" y="594"/>
                  </a:lnTo>
                  <a:lnTo>
                    <a:pt x="3210" y="594"/>
                  </a:lnTo>
                  <a:lnTo>
                    <a:pt x="3210" y="594"/>
                  </a:lnTo>
                  <a:lnTo>
                    <a:pt x="3210" y="594"/>
                  </a:lnTo>
                  <a:lnTo>
                    <a:pt x="3210" y="594"/>
                  </a:lnTo>
                  <a:lnTo>
                    <a:pt x="3216" y="594"/>
                  </a:lnTo>
                  <a:lnTo>
                    <a:pt x="3216" y="594"/>
                  </a:lnTo>
                  <a:lnTo>
                    <a:pt x="3216" y="594"/>
                  </a:lnTo>
                  <a:lnTo>
                    <a:pt x="3216" y="594"/>
                  </a:lnTo>
                  <a:lnTo>
                    <a:pt x="3216" y="594"/>
                  </a:lnTo>
                  <a:lnTo>
                    <a:pt x="3216" y="594"/>
                  </a:lnTo>
                  <a:lnTo>
                    <a:pt x="3216" y="594"/>
                  </a:lnTo>
                  <a:lnTo>
                    <a:pt x="3222" y="594"/>
                  </a:lnTo>
                  <a:lnTo>
                    <a:pt x="3222" y="588"/>
                  </a:lnTo>
                  <a:lnTo>
                    <a:pt x="3222" y="588"/>
                  </a:lnTo>
                  <a:lnTo>
                    <a:pt x="3222" y="588"/>
                  </a:lnTo>
                  <a:lnTo>
                    <a:pt x="3222" y="588"/>
                  </a:lnTo>
                  <a:lnTo>
                    <a:pt x="3222" y="588"/>
                  </a:lnTo>
                  <a:lnTo>
                    <a:pt x="3228" y="588"/>
                  </a:lnTo>
                  <a:lnTo>
                    <a:pt x="3228" y="588"/>
                  </a:lnTo>
                  <a:lnTo>
                    <a:pt x="3228" y="588"/>
                  </a:lnTo>
                  <a:lnTo>
                    <a:pt x="3228" y="588"/>
                  </a:lnTo>
                  <a:lnTo>
                    <a:pt x="3228" y="588"/>
                  </a:lnTo>
                  <a:lnTo>
                    <a:pt x="3228" y="588"/>
                  </a:lnTo>
                  <a:lnTo>
                    <a:pt x="3228" y="588"/>
                  </a:lnTo>
                  <a:lnTo>
                    <a:pt x="3234" y="588"/>
                  </a:lnTo>
                  <a:lnTo>
                    <a:pt x="3234" y="588"/>
                  </a:lnTo>
                  <a:lnTo>
                    <a:pt x="3234" y="582"/>
                  </a:lnTo>
                  <a:lnTo>
                    <a:pt x="3234" y="582"/>
                  </a:lnTo>
                  <a:lnTo>
                    <a:pt x="3234" y="582"/>
                  </a:lnTo>
                  <a:lnTo>
                    <a:pt x="3234" y="582"/>
                  </a:lnTo>
                  <a:lnTo>
                    <a:pt x="3240" y="582"/>
                  </a:lnTo>
                  <a:lnTo>
                    <a:pt x="3240" y="582"/>
                  </a:lnTo>
                  <a:lnTo>
                    <a:pt x="3240" y="582"/>
                  </a:lnTo>
                  <a:lnTo>
                    <a:pt x="3240" y="582"/>
                  </a:lnTo>
                  <a:lnTo>
                    <a:pt x="3240" y="582"/>
                  </a:lnTo>
                  <a:lnTo>
                    <a:pt x="3240" y="582"/>
                  </a:lnTo>
                  <a:lnTo>
                    <a:pt x="3240" y="582"/>
                  </a:lnTo>
                  <a:lnTo>
                    <a:pt x="3246" y="582"/>
                  </a:lnTo>
                  <a:lnTo>
                    <a:pt x="3246" y="582"/>
                  </a:lnTo>
                  <a:lnTo>
                    <a:pt x="3246" y="576"/>
                  </a:lnTo>
                  <a:lnTo>
                    <a:pt x="3246" y="576"/>
                  </a:lnTo>
                  <a:lnTo>
                    <a:pt x="3246" y="576"/>
                  </a:lnTo>
                  <a:lnTo>
                    <a:pt x="3246" y="576"/>
                  </a:lnTo>
                  <a:lnTo>
                    <a:pt x="3252" y="576"/>
                  </a:lnTo>
                  <a:lnTo>
                    <a:pt x="3252" y="576"/>
                  </a:lnTo>
                  <a:lnTo>
                    <a:pt x="3252" y="576"/>
                  </a:lnTo>
                  <a:lnTo>
                    <a:pt x="3252" y="576"/>
                  </a:lnTo>
                  <a:lnTo>
                    <a:pt x="3252" y="576"/>
                  </a:lnTo>
                  <a:lnTo>
                    <a:pt x="3252" y="576"/>
                  </a:lnTo>
                  <a:lnTo>
                    <a:pt x="3258" y="576"/>
                  </a:lnTo>
                  <a:lnTo>
                    <a:pt x="3258" y="576"/>
                  </a:lnTo>
                  <a:lnTo>
                    <a:pt x="3258" y="576"/>
                  </a:lnTo>
                  <a:lnTo>
                    <a:pt x="3258" y="576"/>
                  </a:lnTo>
                  <a:lnTo>
                    <a:pt x="3258" y="570"/>
                  </a:lnTo>
                  <a:lnTo>
                    <a:pt x="3258" y="570"/>
                  </a:lnTo>
                  <a:lnTo>
                    <a:pt x="3258" y="570"/>
                  </a:lnTo>
                  <a:lnTo>
                    <a:pt x="3264" y="570"/>
                  </a:lnTo>
                  <a:lnTo>
                    <a:pt x="3264" y="570"/>
                  </a:lnTo>
                  <a:lnTo>
                    <a:pt x="3264" y="570"/>
                  </a:lnTo>
                  <a:lnTo>
                    <a:pt x="3264" y="570"/>
                  </a:lnTo>
                  <a:lnTo>
                    <a:pt x="3264" y="570"/>
                  </a:lnTo>
                  <a:lnTo>
                    <a:pt x="3264" y="570"/>
                  </a:lnTo>
                  <a:lnTo>
                    <a:pt x="3270" y="570"/>
                  </a:lnTo>
                  <a:lnTo>
                    <a:pt x="3270" y="570"/>
                  </a:lnTo>
                  <a:lnTo>
                    <a:pt x="3270" y="570"/>
                  </a:lnTo>
                  <a:lnTo>
                    <a:pt x="3270" y="570"/>
                  </a:lnTo>
                  <a:lnTo>
                    <a:pt x="3270" y="564"/>
                  </a:lnTo>
                  <a:lnTo>
                    <a:pt x="3270" y="564"/>
                  </a:lnTo>
                  <a:lnTo>
                    <a:pt x="3276" y="564"/>
                  </a:lnTo>
                  <a:lnTo>
                    <a:pt x="3276" y="564"/>
                  </a:lnTo>
                  <a:lnTo>
                    <a:pt x="3276" y="564"/>
                  </a:lnTo>
                  <a:lnTo>
                    <a:pt x="3276" y="564"/>
                  </a:lnTo>
                  <a:lnTo>
                    <a:pt x="3276" y="564"/>
                  </a:lnTo>
                  <a:lnTo>
                    <a:pt x="3276" y="564"/>
                  </a:lnTo>
                  <a:lnTo>
                    <a:pt x="3276" y="564"/>
                  </a:lnTo>
                  <a:lnTo>
                    <a:pt x="3282" y="564"/>
                  </a:lnTo>
                  <a:lnTo>
                    <a:pt x="3282" y="564"/>
                  </a:lnTo>
                  <a:lnTo>
                    <a:pt x="3282" y="564"/>
                  </a:lnTo>
                  <a:lnTo>
                    <a:pt x="3282" y="564"/>
                  </a:lnTo>
                  <a:lnTo>
                    <a:pt x="3282" y="564"/>
                  </a:lnTo>
                  <a:lnTo>
                    <a:pt x="3282" y="564"/>
                  </a:lnTo>
                  <a:lnTo>
                    <a:pt x="3282" y="564"/>
                  </a:lnTo>
                  <a:lnTo>
                    <a:pt x="3288" y="564"/>
                  </a:lnTo>
                  <a:lnTo>
                    <a:pt x="3288" y="564"/>
                  </a:lnTo>
                  <a:lnTo>
                    <a:pt x="3288" y="564"/>
                  </a:lnTo>
                  <a:lnTo>
                    <a:pt x="3288" y="564"/>
                  </a:lnTo>
                  <a:lnTo>
                    <a:pt x="3288" y="564"/>
                  </a:lnTo>
                  <a:lnTo>
                    <a:pt x="3288" y="564"/>
                  </a:lnTo>
                  <a:lnTo>
                    <a:pt x="3294" y="564"/>
                  </a:lnTo>
                  <a:lnTo>
                    <a:pt x="3294" y="564"/>
                  </a:lnTo>
                  <a:lnTo>
                    <a:pt x="3294" y="564"/>
                  </a:lnTo>
                  <a:lnTo>
                    <a:pt x="3294" y="558"/>
                  </a:lnTo>
                  <a:lnTo>
                    <a:pt x="3294" y="558"/>
                  </a:lnTo>
                  <a:lnTo>
                    <a:pt x="3294" y="558"/>
                  </a:lnTo>
                  <a:lnTo>
                    <a:pt x="3300" y="558"/>
                  </a:lnTo>
                  <a:lnTo>
                    <a:pt x="3300" y="558"/>
                  </a:lnTo>
                  <a:lnTo>
                    <a:pt x="3300" y="558"/>
                  </a:lnTo>
                  <a:lnTo>
                    <a:pt x="3300" y="558"/>
                  </a:lnTo>
                  <a:lnTo>
                    <a:pt x="3300" y="558"/>
                  </a:lnTo>
                  <a:lnTo>
                    <a:pt x="3300" y="558"/>
                  </a:lnTo>
                  <a:lnTo>
                    <a:pt x="3300" y="558"/>
                  </a:lnTo>
                  <a:lnTo>
                    <a:pt x="3306" y="558"/>
                  </a:lnTo>
                  <a:lnTo>
                    <a:pt x="3306" y="558"/>
                  </a:lnTo>
                  <a:lnTo>
                    <a:pt x="3306" y="558"/>
                  </a:lnTo>
                  <a:lnTo>
                    <a:pt x="3306" y="558"/>
                  </a:lnTo>
                  <a:lnTo>
                    <a:pt x="3306" y="558"/>
                  </a:lnTo>
                  <a:lnTo>
                    <a:pt x="3312" y="558"/>
                  </a:lnTo>
                  <a:lnTo>
                    <a:pt x="3312" y="558"/>
                  </a:lnTo>
                  <a:lnTo>
                    <a:pt x="3312" y="558"/>
                  </a:lnTo>
                  <a:lnTo>
                    <a:pt x="3312" y="558"/>
                  </a:lnTo>
                  <a:lnTo>
                    <a:pt x="3312" y="558"/>
                  </a:lnTo>
                  <a:lnTo>
                    <a:pt x="3312" y="558"/>
                  </a:lnTo>
                  <a:lnTo>
                    <a:pt x="3312" y="558"/>
                  </a:lnTo>
                  <a:lnTo>
                    <a:pt x="3318" y="558"/>
                  </a:lnTo>
                  <a:lnTo>
                    <a:pt x="3318" y="558"/>
                  </a:lnTo>
                  <a:lnTo>
                    <a:pt x="3318" y="558"/>
                  </a:lnTo>
                  <a:lnTo>
                    <a:pt x="3318" y="552"/>
                  </a:lnTo>
                  <a:lnTo>
                    <a:pt x="3318" y="552"/>
                  </a:lnTo>
                  <a:lnTo>
                    <a:pt x="3318" y="552"/>
                  </a:lnTo>
                  <a:lnTo>
                    <a:pt x="3324" y="552"/>
                  </a:lnTo>
                  <a:lnTo>
                    <a:pt x="3324" y="552"/>
                  </a:lnTo>
                  <a:lnTo>
                    <a:pt x="3324" y="552"/>
                  </a:lnTo>
                  <a:lnTo>
                    <a:pt x="3324" y="552"/>
                  </a:lnTo>
                  <a:lnTo>
                    <a:pt x="3324" y="552"/>
                  </a:lnTo>
                  <a:lnTo>
                    <a:pt x="3324" y="552"/>
                  </a:lnTo>
                  <a:lnTo>
                    <a:pt x="3330" y="552"/>
                  </a:lnTo>
                  <a:lnTo>
                    <a:pt x="3330" y="552"/>
                  </a:lnTo>
                  <a:lnTo>
                    <a:pt x="3330" y="552"/>
                  </a:lnTo>
                  <a:lnTo>
                    <a:pt x="3330" y="552"/>
                  </a:lnTo>
                  <a:lnTo>
                    <a:pt x="3330" y="552"/>
                  </a:lnTo>
                  <a:lnTo>
                    <a:pt x="3330" y="552"/>
                  </a:lnTo>
                  <a:lnTo>
                    <a:pt x="3330" y="552"/>
                  </a:lnTo>
                  <a:lnTo>
                    <a:pt x="3336" y="552"/>
                  </a:lnTo>
                  <a:lnTo>
                    <a:pt x="3336" y="552"/>
                  </a:lnTo>
                  <a:lnTo>
                    <a:pt x="3336" y="552"/>
                  </a:lnTo>
                  <a:lnTo>
                    <a:pt x="3336" y="552"/>
                  </a:lnTo>
                  <a:lnTo>
                    <a:pt x="3336" y="552"/>
                  </a:lnTo>
                  <a:lnTo>
                    <a:pt x="3336" y="552"/>
                  </a:lnTo>
                  <a:lnTo>
                    <a:pt x="3336" y="552"/>
                  </a:lnTo>
                  <a:lnTo>
                    <a:pt x="3342" y="552"/>
                  </a:lnTo>
                  <a:lnTo>
                    <a:pt x="3342" y="552"/>
                  </a:lnTo>
                  <a:lnTo>
                    <a:pt x="3342" y="552"/>
                  </a:lnTo>
                  <a:lnTo>
                    <a:pt x="3342" y="546"/>
                  </a:lnTo>
                  <a:lnTo>
                    <a:pt x="3342" y="546"/>
                  </a:lnTo>
                  <a:lnTo>
                    <a:pt x="3342" y="546"/>
                  </a:lnTo>
                  <a:lnTo>
                    <a:pt x="3348" y="546"/>
                  </a:lnTo>
                  <a:lnTo>
                    <a:pt x="3348" y="546"/>
                  </a:lnTo>
                  <a:lnTo>
                    <a:pt x="3348" y="546"/>
                  </a:lnTo>
                  <a:lnTo>
                    <a:pt x="3348" y="546"/>
                  </a:lnTo>
                  <a:lnTo>
                    <a:pt x="3348" y="546"/>
                  </a:lnTo>
                  <a:lnTo>
                    <a:pt x="3348" y="546"/>
                  </a:lnTo>
                  <a:lnTo>
                    <a:pt x="3348" y="546"/>
                  </a:lnTo>
                  <a:lnTo>
                    <a:pt x="3354" y="546"/>
                  </a:lnTo>
                  <a:lnTo>
                    <a:pt x="3354" y="546"/>
                  </a:lnTo>
                  <a:lnTo>
                    <a:pt x="3354" y="546"/>
                  </a:lnTo>
                  <a:lnTo>
                    <a:pt x="3354" y="540"/>
                  </a:lnTo>
                  <a:lnTo>
                    <a:pt x="3354" y="540"/>
                  </a:lnTo>
                  <a:lnTo>
                    <a:pt x="3354" y="540"/>
                  </a:lnTo>
                  <a:lnTo>
                    <a:pt x="3360" y="540"/>
                  </a:lnTo>
                  <a:lnTo>
                    <a:pt x="3360" y="540"/>
                  </a:lnTo>
                  <a:lnTo>
                    <a:pt x="3360" y="540"/>
                  </a:lnTo>
                  <a:lnTo>
                    <a:pt x="3360" y="540"/>
                  </a:lnTo>
                  <a:lnTo>
                    <a:pt x="3360" y="540"/>
                  </a:lnTo>
                  <a:lnTo>
                    <a:pt x="3360" y="540"/>
                  </a:lnTo>
                  <a:lnTo>
                    <a:pt x="3360" y="540"/>
                  </a:lnTo>
                  <a:lnTo>
                    <a:pt x="3366" y="540"/>
                  </a:lnTo>
                  <a:lnTo>
                    <a:pt x="3366" y="540"/>
                  </a:lnTo>
                  <a:lnTo>
                    <a:pt x="3366" y="534"/>
                  </a:lnTo>
                  <a:lnTo>
                    <a:pt x="3366" y="534"/>
                  </a:lnTo>
                  <a:lnTo>
                    <a:pt x="3366" y="534"/>
                  </a:lnTo>
                  <a:lnTo>
                    <a:pt x="3366" y="534"/>
                  </a:lnTo>
                  <a:lnTo>
                    <a:pt x="3372" y="534"/>
                  </a:lnTo>
                  <a:lnTo>
                    <a:pt x="3372" y="534"/>
                  </a:lnTo>
                  <a:lnTo>
                    <a:pt x="3372" y="534"/>
                  </a:lnTo>
                  <a:lnTo>
                    <a:pt x="3372" y="534"/>
                  </a:lnTo>
                  <a:lnTo>
                    <a:pt x="3372" y="534"/>
                  </a:lnTo>
                  <a:lnTo>
                    <a:pt x="3372" y="534"/>
                  </a:lnTo>
                  <a:lnTo>
                    <a:pt x="3378" y="534"/>
                  </a:lnTo>
                  <a:lnTo>
                    <a:pt x="3378" y="534"/>
                  </a:lnTo>
                  <a:lnTo>
                    <a:pt x="3378" y="528"/>
                  </a:lnTo>
                  <a:lnTo>
                    <a:pt x="3378" y="528"/>
                  </a:lnTo>
                  <a:lnTo>
                    <a:pt x="3378" y="528"/>
                  </a:lnTo>
                  <a:lnTo>
                    <a:pt x="3378" y="528"/>
                  </a:lnTo>
                  <a:lnTo>
                    <a:pt x="3378" y="528"/>
                  </a:lnTo>
                  <a:lnTo>
                    <a:pt x="3384" y="528"/>
                  </a:lnTo>
                  <a:lnTo>
                    <a:pt x="3384" y="528"/>
                  </a:lnTo>
                  <a:lnTo>
                    <a:pt x="3384" y="528"/>
                  </a:lnTo>
                  <a:lnTo>
                    <a:pt x="3384" y="528"/>
                  </a:lnTo>
                  <a:lnTo>
                    <a:pt x="3384" y="528"/>
                  </a:lnTo>
                  <a:lnTo>
                    <a:pt x="3384" y="528"/>
                  </a:lnTo>
                  <a:lnTo>
                    <a:pt x="3390" y="528"/>
                  </a:lnTo>
                  <a:lnTo>
                    <a:pt x="3390" y="522"/>
                  </a:lnTo>
                  <a:lnTo>
                    <a:pt x="3390" y="522"/>
                  </a:lnTo>
                  <a:lnTo>
                    <a:pt x="3390" y="522"/>
                  </a:lnTo>
                  <a:lnTo>
                    <a:pt x="3390" y="522"/>
                  </a:lnTo>
                  <a:lnTo>
                    <a:pt x="3390" y="522"/>
                  </a:lnTo>
                  <a:lnTo>
                    <a:pt x="3396" y="522"/>
                  </a:lnTo>
                  <a:lnTo>
                    <a:pt x="3396" y="522"/>
                  </a:lnTo>
                  <a:lnTo>
                    <a:pt x="3396" y="522"/>
                  </a:lnTo>
                  <a:lnTo>
                    <a:pt x="3396" y="522"/>
                  </a:lnTo>
                  <a:lnTo>
                    <a:pt x="3396" y="522"/>
                  </a:lnTo>
                  <a:lnTo>
                    <a:pt x="3396" y="522"/>
                  </a:lnTo>
                  <a:lnTo>
                    <a:pt x="3402" y="516"/>
                  </a:lnTo>
                  <a:lnTo>
                    <a:pt x="3402" y="516"/>
                  </a:lnTo>
                  <a:lnTo>
                    <a:pt x="3402" y="516"/>
                  </a:lnTo>
                  <a:lnTo>
                    <a:pt x="3402" y="516"/>
                  </a:lnTo>
                  <a:lnTo>
                    <a:pt x="3402" y="516"/>
                  </a:lnTo>
                  <a:lnTo>
                    <a:pt x="3402" y="516"/>
                  </a:lnTo>
                  <a:lnTo>
                    <a:pt x="3408" y="516"/>
                  </a:lnTo>
                  <a:lnTo>
                    <a:pt x="3408" y="516"/>
                  </a:lnTo>
                  <a:lnTo>
                    <a:pt x="3408" y="516"/>
                  </a:lnTo>
                  <a:lnTo>
                    <a:pt x="3408" y="516"/>
                  </a:lnTo>
                  <a:lnTo>
                    <a:pt x="3408" y="516"/>
                  </a:lnTo>
                  <a:lnTo>
                    <a:pt x="3408" y="516"/>
                  </a:lnTo>
                  <a:lnTo>
                    <a:pt x="3408" y="510"/>
                  </a:lnTo>
                  <a:lnTo>
                    <a:pt x="3414" y="510"/>
                  </a:lnTo>
                  <a:lnTo>
                    <a:pt x="3414" y="510"/>
                  </a:lnTo>
                  <a:lnTo>
                    <a:pt x="3414" y="510"/>
                  </a:lnTo>
                  <a:lnTo>
                    <a:pt x="3414" y="510"/>
                  </a:lnTo>
                  <a:lnTo>
                    <a:pt x="3414" y="510"/>
                  </a:lnTo>
                  <a:lnTo>
                    <a:pt x="3414" y="510"/>
                  </a:lnTo>
                  <a:lnTo>
                    <a:pt x="3420" y="510"/>
                  </a:lnTo>
                  <a:lnTo>
                    <a:pt x="3420" y="510"/>
                  </a:lnTo>
                  <a:lnTo>
                    <a:pt x="3420" y="510"/>
                  </a:lnTo>
                  <a:lnTo>
                    <a:pt x="3420" y="510"/>
                  </a:lnTo>
                  <a:lnTo>
                    <a:pt x="3420" y="510"/>
                  </a:lnTo>
                  <a:lnTo>
                    <a:pt x="3420" y="504"/>
                  </a:lnTo>
                  <a:lnTo>
                    <a:pt x="3426" y="504"/>
                  </a:lnTo>
                  <a:lnTo>
                    <a:pt x="3426" y="504"/>
                  </a:lnTo>
                  <a:lnTo>
                    <a:pt x="3426" y="504"/>
                  </a:lnTo>
                  <a:lnTo>
                    <a:pt x="3426" y="504"/>
                  </a:lnTo>
                  <a:lnTo>
                    <a:pt x="3426" y="504"/>
                  </a:lnTo>
                  <a:lnTo>
                    <a:pt x="3426" y="504"/>
                  </a:lnTo>
                  <a:lnTo>
                    <a:pt x="3426" y="504"/>
                  </a:lnTo>
                  <a:lnTo>
                    <a:pt x="3432" y="504"/>
                  </a:lnTo>
                  <a:lnTo>
                    <a:pt x="3432" y="504"/>
                  </a:lnTo>
                  <a:lnTo>
                    <a:pt x="3432" y="504"/>
                  </a:lnTo>
                  <a:lnTo>
                    <a:pt x="3432" y="498"/>
                  </a:lnTo>
                  <a:lnTo>
                    <a:pt x="3432" y="498"/>
                  </a:lnTo>
                  <a:lnTo>
                    <a:pt x="3432" y="498"/>
                  </a:lnTo>
                  <a:lnTo>
                    <a:pt x="3438" y="498"/>
                  </a:lnTo>
                  <a:lnTo>
                    <a:pt x="3438" y="498"/>
                  </a:lnTo>
                  <a:lnTo>
                    <a:pt x="3438" y="498"/>
                  </a:lnTo>
                  <a:lnTo>
                    <a:pt x="3438" y="498"/>
                  </a:lnTo>
                  <a:lnTo>
                    <a:pt x="3438" y="498"/>
                  </a:lnTo>
                  <a:lnTo>
                    <a:pt x="3438" y="498"/>
                  </a:lnTo>
                  <a:lnTo>
                    <a:pt x="3438" y="498"/>
                  </a:lnTo>
                  <a:lnTo>
                    <a:pt x="3444" y="498"/>
                  </a:lnTo>
                  <a:lnTo>
                    <a:pt x="3444" y="498"/>
                  </a:lnTo>
                  <a:lnTo>
                    <a:pt x="3444" y="492"/>
                  </a:lnTo>
                  <a:lnTo>
                    <a:pt x="3444" y="492"/>
                  </a:lnTo>
                  <a:lnTo>
                    <a:pt x="3444" y="492"/>
                  </a:lnTo>
                  <a:lnTo>
                    <a:pt x="3444" y="492"/>
                  </a:lnTo>
                  <a:lnTo>
                    <a:pt x="3450" y="492"/>
                  </a:lnTo>
                  <a:lnTo>
                    <a:pt x="3450" y="492"/>
                  </a:lnTo>
                  <a:lnTo>
                    <a:pt x="3450" y="492"/>
                  </a:lnTo>
                  <a:lnTo>
                    <a:pt x="3450" y="492"/>
                  </a:lnTo>
                  <a:lnTo>
                    <a:pt x="3450" y="492"/>
                  </a:lnTo>
                  <a:lnTo>
                    <a:pt x="3450" y="492"/>
                  </a:lnTo>
                  <a:lnTo>
                    <a:pt x="3456" y="492"/>
                  </a:lnTo>
                  <a:lnTo>
                    <a:pt x="3456" y="492"/>
                  </a:lnTo>
                  <a:lnTo>
                    <a:pt x="3456" y="486"/>
                  </a:lnTo>
                  <a:lnTo>
                    <a:pt x="3456" y="486"/>
                  </a:lnTo>
                  <a:lnTo>
                    <a:pt x="3456" y="486"/>
                  </a:lnTo>
                  <a:lnTo>
                    <a:pt x="3456" y="486"/>
                  </a:lnTo>
                  <a:lnTo>
                    <a:pt x="3456" y="486"/>
                  </a:lnTo>
                  <a:lnTo>
                    <a:pt x="3462" y="486"/>
                  </a:lnTo>
                  <a:lnTo>
                    <a:pt x="3462" y="486"/>
                  </a:lnTo>
                  <a:lnTo>
                    <a:pt x="3462" y="480"/>
                  </a:lnTo>
                  <a:lnTo>
                    <a:pt x="3462" y="480"/>
                  </a:lnTo>
                  <a:lnTo>
                    <a:pt x="3462" y="480"/>
                  </a:lnTo>
                  <a:lnTo>
                    <a:pt x="3462" y="480"/>
                  </a:lnTo>
                  <a:lnTo>
                    <a:pt x="3468" y="480"/>
                  </a:lnTo>
                  <a:lnTo>
                    <a:pt x="3468" y="480"/>
                  </a:lnTo>
                  <a:lnTo>
                    <a:pt x="3468" y="474"/>
                  </a:lnTo>
                  <a:lnTo>
                    <a:pt x="3468" y="474"/>
                  </a:lnTo>
                  <a:lnTo>
                    <a:pt x="3468" y="474"/>
                  </a:lnTo>
                  <a:lnTo>
                    <a:pt x="3468" y="474"/>
                  </a:lnTo>
                  <a:lnTo>
                    <a:pt x="3468" y="474"/>
                  </a:lnTo>
                  <a:lnTo>
                    <a:pt x="3474" y="468"/>
                  </a:lnTo>
                  <a:lnTo>
                    <a:pt x="3474" y="468"/>
                  </a:lnTo>
                  <a:lnTo>
                    <a:pt x="3474" y="468"/>
                  </a:lnTo>
                  <a:lnTo>
                    <a:pt x="3474" y="468"/>
                  </a:lnTo>
                  <a:lnTo>
                    <a:pt x="3474" y="462"/>
                  </a:lnTo>
                  <a:lnTo>
                    <a:pt x="3474" y="462"/>
                  </a:lnTo>
                  <a:lnTo>
                    <a:pt x="3480" y="462"/>
                  </a:lnTo>
                  <a:lnTo>
                    <a:pt x="3480" y="462"/>
                  </a:lnTo>
                  <a:lnTo>
                    <a:pt x="3480" y="462"/>
                  </a:lnTo>
                  <a:lnTo>
                    <a:pt x="3480" y="456"/>
                  </a:lnTo>
                  <a:lnTo>
                    <a:pt x="3480" y="456"/>
                  </a:lnTo>
                  <a:lnTo>
                    <a:pt x="3480" y="456"/>
                  </a:lnTo>
                  <a:lnTo>
                    <a:pt x="3480" y="456"/>
                  </a:lnTo>
                  <a:lnTo>
                    <a:pt x="3486" y="450"/>
                  </a:lnTo>
                  <a:lnTo>
                    <a:pt x="3486" y="450"/>
                  </a:lnTo>
                  <a:lnTo>
                    <a:pt x="3486" y="450"/>
                  </a:lnTo>
                  <a:lnTo>
                    <a:pt x="3486" y="450"/>
                  </a:lnTo>
                  <a:lnTo>
                    <a:pt x="3486" y="444"/>
                  </a:lnTo>
                  <a:lnTo>
                    <a:pt x="3486" y="444"/>
                  </a:lnTo>
                  <a:lnTo>
                    <a:pt x="3492" y="444"/>
                  </a:lnTo>
                  <a:lnTo>
                    <a:pt x="3492" y="444"/>
                  </a:lnTo>
                  <a:lnTo>
                    <a:pt x="3492" y="444"/>
                  </a:lnTo>
                  <a:lnTo>
                    <a:pt x="3492" y="438"/>
                  </a:lnTo>
                  <a:lnTo>
                    <a:pt x="3492" y="438"/>
                  </a:lnTo>
                  <a:lnTo>
                    <a:pt x="3492" y="438"/>
                  </a:lnTo>
                  <a:lnTo>
                    <a:pt x="3492" y="438"/>
                  </a:lnTo>
                  <a:lnTo>
                    <a:pt x="3498" y="432"/>
                  </a:lnTo>
                  <a:lnTo>
                    <a:pt x="3498" y="432"/>
                  </a:lnTo>
                  <a:lnTo>
                    <a:pt x="3498" y="432"/>
                  </a:lnTo>
                  <a:lnTo>
                    <a:pt x="3498" y="432"/>
                  </a:lnTo>
                  <a:lnTo>
                    <a:pt x="3498" y="432"/>
                  </a:lnTo>
                  <a:lnTo>
                    <a:pt x="3498" y="426"/>
                  </a:lnTo>
                  <a:lnTo>
                    <a:pt x="3504" y="426"/>
                  </a:lnTo>
                  <a:lnTo>
                    <a:pt x="3504" y="426"/>
                  </a:lnTo>
                  <a:lnTo>
                    <a:pt x="3504" y="426"/>
                  </a:lnTo>
                  <a:lnTo>
                    <a:pt x="3504" y="420"/>
                  </a:lnTo>
                  <a:lnTo>
                    <a:pt x="3504" y="420"/>
                  </a:lnTo>
                  <a:lnTo>
                    <a:pt x="3504" y="420"/>
                  </a:lnTo>
                  <a:lnTo>
                    <a:pt x="3510" y="420"/>
                  </a:lnTo>
                  <a:lnTo>
                    <a:pt x="3510" y="414"/>
                  </a:lnTo>
                  <a:lnTo>
                    <a:pt x="3510" y="414"/>
                  </a:lnTo>
                  <a:lnTo>
                    <a:pt x="3510" y="414"/>
                  </a:lnTo>
                  <a:lnTo>
                    <a:pt x="3510" y="414"/>
                  </a:lnTo>
                  <a:lnTo>
                    <a:pt x="3510" y="414"/>
                  </a:lnTo>
                  <a:lnTo>
                    <a:pt x="3510" y="408"/>
                  </a:lnTo>
                  <a:lnTo>
                    <a:pt x="3516" y="408"/>
                  </a:lnTo>
                  <a:lnTo>
                    <a:pt x="3516" y="408"/>
                  </a:lnTo>
                  <a:lnTo>
                    <a:pt x="3516" y="408"/>
                  </a:lnTo>
                  <a:lnTo>
                    <a:pt x="3516" y="402"/>
                  </a:lnTo>
                  <a:lnTo>
                    <a:pt x="3516" y="402"/>
                  </a:lnTo>
                  <a:lnTo>
                    <a:pt x="3522" y="402"/>
                  </a:lnTo>
                  <a:lnTo>
                    <a:pt x="3522" y="402"/>
                  </a:lnTo>
                  <a:lnTo>
                    <a:pt x="3522" y="396"/>
                  </a:lnTo>
                  <a:lnTo>
                    <a:pt x="3522" y="396"/>
                  </a:lnTo>
                  <a:lnTo>
                    <a:pt x="3522" y="396"/>
                  </a:lnTo>
                  <a:lnTo>
                    <a:pt x="3522" y="396"/>
                  </a:lnTo>
                  <a:lnTo>
                    <a:pt x="3522" y="390"/>
                  </a:lnTo>
                  <a:lnTo>
                    <a:pt x="3528" y="390"/>
                  </a:lnTo>
                  <a:lnTo>
                    <a:pt x="3528" y="390"/>
                  </a:lnTo>
                  <a:lnTo>
                    <a:pt x="3528" y="390"/>
                  </a:lnTo>
                  <a:lnTo>
                    <a:pt x="3528" y="384"/>
                  </a:lnTo>
                  <a:lnTo>
                    <a:pt x="3528" y="384"/>
                  </a:lnTo>
                  <a:lnTo>
                    <a:pt x="3528" y="384"/>
                  </a:lnTo>
                  <a:lnTo>
                    <a:pt x="3534" y="384"/>
                  </a:lnTo>
                  <a:lnTo>
                    <a:pt x="3534" y="384"/>
                  </a:lnTo>
                  <a:lnTo>
                    <a:pt x="3534" y="378"/>
                  </a:lnTo>
                  <a:lnTo>
                    <a:pt x="3534" y="378"/>
                  </a:lnTo>
                  <a:lnTo>
                    <a:pt x="3534" y="378"/>
                  </a:lnTo>
                  <a:lnTo>
                    <a:pt x="3534" y="378"/>
                  </a:lnTo>
                  <a:lnTo>
                    <a:pt x="3534" y="372"/>
                  </a:lnTo>
                  <a:lnTo>
                    <a:pt x="3540" y="372"/>
                  </a:lnTo>
                  <a:lnTo>
                    <a:pt x="3540" y="372"/>
                  </a:lnTo>
                  <a:lnTo>
                    <a:pt x="3540" y="372"/>
                  </a:lnTo>
                  <a:lnTo>
                    <a:pt x="3540" y="372"/>
                  </a:lnTo>
                  <a:lnTo>
                    <a:pt x="3540" y="366"/>
                  </a:lnTo>
                  <a:lnTo>
                    <a:pt x="3540" y="366"/>
                  </a:lnTo>
                  <a:lnTo>
                    <a:pt x="3546" y="366"/>
                  </a:lnTo>
                  <a:lnTo>
                    <a:pt x="3546" y="366"/>
                  </a:lnTo>
                  <a:lnTo>
                    <a:pt x="3546" y="360"/>
                  </a:lnTo>
                  <a:lnTo>
                    <a:pt x="3546" y="360"/>
                  </a:lnTo>
                  <a:lnTo>
                    <a:pt x="3546" y="360"/>
                  </a:lnTo>
                  <a:lnTo>
                    <a:pt x="3546" y="360"/>
                  </a:lnTo>
                  <a:lnTo>
                    <a:pt x="3546" y="360"/>
                  </a:lnTo>
                  <a:lnTo>
                    <a:pt x="3552" y="354"/>
                  </a:lnTo>
                  <a:lnTo>
                    <a:pt x="3552" y="354"/>
                  </a:lnTo>
                  <a:lnTo>
                    <a:pt x="3552" y="354"/>
                  </a:lnTo>
                  <a:lnTo>
                    <a:pt x="3552" y="354"/>
                  </a:lnTo>
                  <a:lnTo>
                    <a:pt x="3552" y="348"/>
                  </a:lnTo>
                  <a:lnTo>
                    <a:pt x="3552" y="348"/>
                  </a:lnTo>
                  <a:lnTo>
                    <a:pt x="3558" y="348"/>
                  </a:lnTo>
                  <a:lnTo>
                    <a:pt x="3558" y="348"/>
                  </a:lnTo>
                  <a:lnTo>
                    <a:pt x="3558" y="342"/>
                  </a:lnTo>
                  <a:lnTo>
                    <a:pt x="3558" y="342"/>
                  </a:lnTo>
                  <a:lnTo>
                    <a:pt x="3558" y="342"/>
                  </a:lnTo>
                  <a:lnTo>
                    <a:pt x="3558" y="342"/>
                  </a:lnTo>
                  <a:lnTo>
                    <a:pt x="3558" y="342"/>
                  </a:lnTo>
                  <a:lnTo>
                    <a:pt x="3564" y="336"/>
                  </a:lnTo>
                  <a:lnTo>
                    <a:pt x="3564" y="336"/>
                  </a:lnTo>
                  <a:lnTo>
                    <a:pt x="3564" y="336"/>
                  </a:lnTo>
                  <a:lnTo>
                    <a:pt x="3564" y="336"/>
                  </a:lnTo>
                  <a:lnTo>
                    <a:pt x="3564" y="330"/>
                  </a:lnTo>
                  <a:lnTo>
                    <a:pt x="3564" y="330"/>
                  </a:lnTo>
                  <a:lnTo>
                    <a:pt x="3570" y="330"/>
                  </a:lnTo>
                  <a:lnTo>
                    <a:pt x="3570" y="330"/>
                  </a:lnTo>
                  <a:lnTo>
                    <a:pt x="3570" y="324"/>
                  </a:lnTo>
                  <a:lnTo>
                    <a:pt x="3570" y="324"/>
                  </a:lnTo>
                  <a:lnTo>
                    <a:pt x="3570" y="324"/>
                  </a:lnTo>
                  <a:lnTo>
                    <a:pt x="3570" y="324"/>
                  </a:lnTo>
                  <a:lnTo>
                    <a:pt x="3570" y="324"/>
                  </a:lnTo>
                  <a:lnTo>
                    <a:pt x="3576" y="318"/>
                  </a:lnTo>
                  <a:lnTo>
                    <a:pt x="3576" y="318"/>
                  </a:lnTo>
                  <a:lnTo>
                    <a:pt x="3576" y="318"/>
                  </a:lnTo>
                  <a:lnTo>
                    <a:pt x="3576" y="318"/>
                  </a:lnTo>
                  <a:lnTo>
                    <a:pt x="3576" y="312"/>
                  </a:lnTo>
                  <a:lnTo>
                    <a:pt x="3576" y="312"/>
                  </a:lnTo>
                  <a:lnTo>
                    <a:pt x="3582" y="312"/>
                  </a:lnTo>
                  <a:lnTo>
                    <a:pt x="3582" y="312"/>
                  </a:lnTo>
                  <a:lnTo>
                    <a:pt x="3582" y="312"/>
                  </a:lnTo>
                  <a:lnTo>
                    <a:pt x="3582" y="318"/>
                  </a:lnTo>
                  <a:lnTo>
                    <a:pt x="3582" y="318"/>
                  </a:lnTo>
                  <a:lnTo>
                    <a:pt x="3582" y="318"/>
                  </a:lnTo>
                  <a:lnTo>
                    <a:pt x="3588" y="318"/>
                  </a:lnTo>
                  <a:lnTo>
                    <a:pt x="3588" y="318"/>
                  </a:lnTo>
                  <a:lnTo>
                    <a:pt x="3588" y="318"/>
                  </a:lnTo>
                  <a:lnTo>
                    <a:pt x="3588" y="318"/>
                  </a:lnTo>
                  <a:lnTo>
                    <a:pt x="3588" y="324"/>
                  </a:lnTo>
                  <a:lnTo>
                    <a:pt x="3588" y="324"/>
                  </a:lnTo>
                  <a:lnTo>
                    <a:pt x="3594" y="324"/>
                  </a:lnTo>
                  <a:lnTo>
                    <a:pt x="3594" y="324"/>
                  </a:lnTo>
                  <a:lnTo>
                    <a:pt x="3594" y="324"/>
                  </a:lnTo>
                  <a:lnTo>
                    <a:pt x="3594" y="324"/>
                  </a:lnTo>
                  <a:lnTo>
                    <a:pt x="3594" y="324"/>
                  </a:lnTo>
                  <a:lnTo>
                    <a:pt x="3594" y="330"/>
                  </a:lnTo>
                  <a:lnTo>
                    <a:pt x="3594" y="330"/>
                  </a:lnTo>
                  <a:lnTo>
                    <a:pt x="3600" y="330"/>
                  </a:lnTo>
                  <a:lnTo>
                    <a:pt x="3600" y="330"/>
                  </a:lnTo>
                  <a:lnTo>
                    <a:pt x="3600" y="330"/>
                  </a:lnTo>
                  <a:lnTo>
                    <a:pt x="3600" y="330"/>
                  </a:lnTo>
                  <a:lnTo>
                    <a:pt x="3600" y="330"/>
                  </a:lnTo>
                  <a:lnTo>
                    <a:pt x="3600" y="336"/>
                  </a:lnTo>
                  <a:lnTo>
                    <a:pt x="3606" y="336"/>
                  </a:lnTo>
                  <a:lnTo>
                    <a:pt x="3606" y="336"/>
                  </a:lnTo>
                  <a:lnTo>
                    <a:pt x="3606" y="336"/>
                  </a:lnTo>
                  <a:lnTo>
                    <a:pt x="3606" y="336"/>
                  </a:lnTo>
                  <a:lnTo>
                    <a:pt x="3606" y="336"/>
                  </a:lnTo>
                  <a:lnTo>
                    <a:pt x="3606" y="336"/>
                  </a:lnTo>
                  <a:lnTo>
                    <a:pt x="3606" y="342"/>
                  </a:lnTo>
                  <a:lnTo>
                    <a:pt x="3612" y="342"/>
                  </a:lnTo>
                  <a:lnTo>
                    <a:pt x="3612" y="342"/>
                  </a:lnTo>
                  <a:lnTo>
                    <a:pt x="3612" y="342"/>
                  </a:lnTo>
                  <a:lnTo>
                    <a:pt x="3612" y="342"/>
                  </a:lnTo>
                  <a:lnTo>
                    <a:pt x="3612" y="342"/>
                  </a:lnTo>
                  <a:lnTo>
                    <a:pt x="3612" y="342"/>
                  </a:lnTo>
                  <a:lnTo>
                    <a:pt x="3618" y="348"/>
                  </a:lnTo>
                  <a:lnTo>
                    <a:pt x="3618" y="348"/>
                  </a:lnTo>
                  <a:lnTo>
                    <a:pt x="3618" y="348"/>
                  </a:lnTo>
                  <a:lnTo>
                    <a:pt x="3618" y="348"/>
                  </a:lnTo>
                  <a:lnTo>
                    <a:pt x="3618" y="348"/>
                  </a:lnTo>
                  <a:lnTo>
                    <a:pt x="3618" y="348"/>
                  </a:lnTo>
                  <a:lnTo>
                    <a:pt x="3618" y="348"/>
                  </a:lnTo>
                  <a:lnTo>
                    <a:pt x="3624" y="354"/>
                  </a:lnTo>
                  <a:lnTo>
                    <a:pt x="3624" y="354"/>
                  </a:lnTo>
                  <a:lnTo>
                    <a:pt x="3624" y="354"/>
                  </a:lnTo>
                  <a:lnTo>
                    <a:pt x="3624" y="354"/>
                  </a:lnTo>
                  <a:lnTo>
                    <a:pt x="3624" y="354"/>
                  </a:lnTo>
                  <a:lnTo>
                    <a:pt x="3630" y="354"/>
                  </a:lnTo>
                  <a:lnTo>
                    <a:pt x="3630" y="360"/>
                  </a:lnTo>
                  <a:lnTo>
                    <a:pt x="3630" y="360"/>
                  </a:lnTo>
                  <a:lnTo>
                    <a:pt x="3630" y="360"/>
                  </a:lnTo>
                  <a:lnTo>
                    <a:pt x="3630" y="360"/>
                  </a:lnTo>
                  <a:lnTo>
                    <a:pt x="3630" y="360"/>
                  </a:lnTo>
                  <a:lnTo>
                    <a:pt x="3630" y="360"/>
                  </a:lnTo>
                  <a:lnTo>
                    <a:pt x="3636" y="360"/>
                  </a:lnTo>
                  <a:lnTo>
                    <a:pt x="3636" y="366"/>
                  </a:lnTo>
                  <a:lnTo>
                    <a:pt x="3636" y="366"/>
                  </a:lnTo>
                  <a:lnTo>
                    <a:pt x="3636" y="366"/>
                  </a:lnTo>
                  <a:lnTo>
                    <a:pt x="3636" y="366"/>
                  </a:lnTo>
                  <a:lnTo>
                    <a:pt x="3636" y="366"/>
                  </a:lnTo>
                  <a:lnTo>
                    <a:pt x="3642" y="366"/>
                  </a:lnTo>
                  <a:lnTo>
                    <a:pt x="3642" y="372"/>
                  </a:lnTo>
                  <a:lnTo>
                    <a:pt x="3642" y="372"/>
                  </a:lnTo>
                  <a:lnTo>
                    <a:pt x="3642" y="372"/>
                  </a:lnTo>
                  <a:lnTo>
                    <a:pt x="3642" y="372"/>
                  </a:lnTo>
                  <a:lnTo>
                    <a:pt x="3642" y="372"/>
                  </a:lnTo>
                  <a:lnTo>
                    <a:pt x="3648" y="372"/>
                  </a:lnTo>
                  <a:lnTo>
                    <a:pt x="3648" y="372"/>
                  </a:lnTo>
                  <a:lnTo>
                    <a:pt x="3648" y="378"/>
                  </a:lnTo>
                  <a:lnTo>
                    <a:pt x="3648" y="378"/>
                  </a:lnTo>
                  <a:lnTo>
                    <a:pt x="3648" y="378"/>
                  </a:lnTo>
                  <a:lnTo>
                    <a:pt x="3648" y="378"/>
                  </a:lnTo>
                  <a:lnTo>
                    <a:pt x="3648" y="378"/>
                  </a:lnTo>
                  <a:lnTo>
                    <a:pt x="3654" y="378"/>
                  </a:lnTo>
                  <a:lnTo>
                    <a:pt x="3654" y="378"/>
                  </a:lnTo>
                  <a:lnTo>
                    <a:pt x="3654" y="384"/>
                  </a:lnTo>
                  <a:lnTo>
                    <a:pt x="3654" y="384"/>
                  </a:lnTo>
                  <a:lnTo>
                    <a:pt x="3654" y="384"/>
                  </a:lnTo>
                  <a:lnTo>
                    <a:pt x="3654" y="384"/>
                  </a:lnTo>
                  <a:lnTo>
                    <a:pt x="3660" y="384"/>
                  </a:lnTo>
                  <a:lnTo>
                    <a:pt x="3660" y="384"/>
                  </a:lnTo>
                  <a:lnTo>
                    <a:pt x="3660" y="384"/>
                  </a:lnTo>
                  <a:lnTo>
                    <a:pt x="3660" y="390"/>
                  </a:lnTo>
                  <a:lnTo>
                    <a:pt x="3660" y="390"/>
                  </a:lnTo>
                  <a:lnTo>
                    <a:pt x="3660" y="390"/>
                  </a:lnTo>
                  <a:lnTo>
                    <a:pt x="3660" y="390"/>
                  </a:lnTo>
                  <a:lnTo>
                    <a:pt x="3666" y="390"/>
                  </a:lnTo>
                  <a:lnTo>
                    <a:pt x="3666" y="390"/>
                  </a:lnTo>
                  <a:lnTo>
                    <a:pt x="3666" y="390"/>
                  </a:lnTo>
                  <a:lnTo>
                    <a:pt x="3666" y="396"/>
                  </a:lnTo>
                  <a:lnTo>
                    <a:pt x="3666" y="396"/>
                  </a:lnTo>
                  <a:lnTo>
                    <a:pt x="3666" y="396"/>
                  </a:lnTo>
                  <a:lnTo>
                    <a:pt x="3672" y="396"/>
                  </a:lnTo>
                  <a:lnTo>
                    <a:pt x="3672" y="396"/>
                  </a:lnTo>
                  <a:lnTo>
                    <a:pt x="3672" y="396"/>
                  </a:lnTo>
                  <a:lnTo>
                    <a:pt x="3672" y="396"/>
                  </a:lnTo>
                  <a:lnTo>
                    <a:pt x="3672" y="402"/>
                  </a:lnTo>
                  <a:lnTo>
                    <a:pt x="3672" y="402"/>
                  </a:lnTo>
                  <a:lnTo>
                    <a:pt x="3672" y="402"/>
                  </a:lnTo>
                  <a:lnTo>
                    <a:pt x="3678" y="402"/>
                  </a:lnTo>
                  <a:lnTo>
                    <a:pt x="3678" y="402"/>
                  </a:lnTo>
                  <a:lnTo>
                    <a:pt x="3678" y="402"/>
                  </a:lnTo>
                  <a:lnTo>
                    <a:pt x="3678" y="402"/>
                  </a:lnTo>
                  <a:lnTo>
                    <a:pt x="3678" y="408"/>
                  </a:lnTo>
                  <a:lnTo>
                    <a:pt x="3678" y="408"/>
                  </a:lnTo>
                  <a:lnTo>
                    <a:pt x="3684" y="408"/>
                  </a:lnTo>
                  <a:lnTo>
                    <a:pt x="3684" y="408"/>
                  </a:lnTo>
                  <a:lnTo>
                    <a:pt x="3684" y="408"/>
                  </a:lnTo>
                  <a:lnTo>
                    <a:pt x="3684" y="408"/>
                  </a:lnTo>
                  <a:lnTo>
                    <a:pt x="3684" y="408"/>
                  </a:lnTo>
                  <a:lnTo>
                    <a:pt x="3684" y="414"/>
                  </a:lnTo>
                  <a:lnTo>
                    <a:pt x="3684" y="414"/>
                  </a:lnTo>
                  <a:lnTo>
                    <a:pt x="3690" y="414"/>
                  </a:lnTo>
                  <a:lnTo>
                    <a:pt x="3690" y="414"/>
                  </a:lnTo>
                  <a:lnTo>
                    <a:pt x="3690" y="414"/>
                  </a:lnTo>
                  <a:lnTo>
                    <a:pt x="3690" y="414"/>
                  </a:lnTo>
                  <a:lnTo>
                    <a:pt x="3690" y="414"/>
                  </a:lnTo>
                  <a:lnTo>
                    <a:pt x="3690" y="414"/>
                  </a:lnTo>
                  <a:lnTo>
                    <a:pt x="3696" y="414"/>
                  </a:lnTo>
                  <a:lnTo>
                    <a:pt x="3696" y="420"/>
                  </a:lnTo>
                  <a:lnTo>
                    <a:pt x="3696" y="420"/>
                  </a:lnTo>
                  <a:lnTo>
                    <a:pt x="3696" y="420"/>
                  </a:lnTo>
                  <a:lnTo>
                    <a:pt x="3696" y="420"/>
                  </a:lnTo>
                  <a:lnTo>
                    <a:pt x="3696" y="420"/>
                  </a:lnTo>
                  <a:lnTo>
                    <a:pt x="3696" y="420"/>
                  </a:lnTo>
                  <a:lnTo>
                    <a:pt x="3702" y="420"/>
                  </a:lnTo>
                  <a:lnTo>
                    <a:pt x="3702" y="420"/>
                  </a:lnTo>
                  <a:lnTo>
                    <a:pt x="3702" y="420"/>
                  </a:lnTo>
                  <a:lnTo>
                    <a:pt x="3702" y="420"/>
                  </a:lnTo>
                  <a:lnTo>
                    <a:pt x="3702" y="420"/>
                  </a:lnTo>
                  <a:lnTo>
                    <a:pt x="3702" y="420"/>
                  </a:lnTo>
                  <a:lnTo>
                    <a:pt x="3708" y="420"/>
                  </a:lnTo>
                  <a:lnTo>
                    <a:pt x="3708" y="420"/>
                  </a:lnTo>
                  <a:lnTo>
                    <a:pt x="3708" y="420"/>
                  </a:lnTo>
                  <a:lnTo>
                    <a:pt x="3708" y="420"/>
                  </a:lnTo>
                  <a:lnTo>
                    <a:pt x="3708" y="420"/>
                  </a:lnTo>
                  <a:lnTo>
                    <a:pt x="3714" y="420"/>
                  </a:lnTo>
                  <a:lnTo>
                    <a:pt x="3714" y="420"/>
                  </a:lnTo>
                  <a:lnTo>
                    <a:pt x="3714" y="420"/>
                  </a:lnTo>
                  <a:lnTo>
                    <a:pt x="3714" y="420"/>
                  </a:lnTo>
                  <a:lnTo>
                    <a:pt x="3714" y="420"/>
                  </a:lnTo>
                  <a:lnTo>
                    <a:pt x="3714" y="420"/>
                  </a:lnTo>
                  <a:lnTo>
                    <a:pt x="3714" y="420"/>
                  </a:lnTo>
                  <a:lnTo>
                    <a:pt x="3720" y="420"/>
                  </a:lnTo>
                  <a:lnTo>
                    <a:pt x="3720" y="420"/>
                  </a:lnTo>
                  <a:lnTo>
                    <a:pt x="3720" y="420"/>
                  </a:lnTo>
                  <a:lnTo>
                    <a:pt x="3720" y="420"/>
                  </a:lnTo>
                  <a:lnTo>
                    <a:pt x="3720" y="420"/>
                  </a:lnTo>
                  <a:lnTo>
                    <a:pt x="3720" y="420"/>
                  </a:lnTo>
                  <a:lnTo>
                    <a:pt x="3726" y="420"/>
                  </a:lnTo>
                  <a:lnTo>
                    <a:pt x="3726" y="420"/>
                  </a:lnTo>
                  <a:lnTo>
                    <a:pt x="3726" y="420"/>
                  </a:lnTo>
                  <a:lnTo>
                    <a:pt x="3726" y="420"/>
                  </a:lnTo>
                  <a:lnTo>
                    <a:pt x="3726" y="420"/>
                  </a:lnTo>
                  <a:lnTo>
                    <a:pt x="3726" y="420"/>
                  </a:lnTo>
                  <a:lnTo>
                    <a:pt x="3726" y="420"/>
                  </a:lnTo>
                  <a:lnTo>
                    <a:pt x="3732" y="420"/>
                  </a:lnTo>
                  <a:lnTo>
                    <a:pt x="3732" y="420"/>
                  </a:lnTo>
                  <a:lnTo>
                    <a:pt x="3732" y="420"/>
                  </a:lnTo>
                  <a:lnTo>
                    <a:pt x="3732" y="420"/>
                  </a:lnTo>
                  <a:lnTo>
                    <a:pt x="3732" y="420"/>
                  </a:lnTo>
                  <a:lnTo>
                    <a:pt x="3732" y="420"/>
                  </a:lnTo>
                  <a:lnTo>
                    <a:pt x="3738" y="420"/>
                  </a:lnTo>
                  <a:lnTo>
                    <a:pt x="3738" y="420"/>
                  </a:lnTo>
                  <a:lnTo>
                    <a:pt x="3738" y="420"/>
                  </a:lnTo>
                  <a:lnTo>
                    <a:pt x="3738" y="420"/>
                  </a:lnTo>
                  <a:lnTo>
                    <a:pt x="3738" y="420"/>
                  </a:lnTo>
                  <a:lnTo>
                    <a:pt x="3738" y="420"/>
                  </a:lnTo>
                  <a:lnTo>
                    <a:pt x="3744" y="420"/>
                  </a:lnTo>
                  <a:lnTo>
                    <a:pt x="3744" y="420"/>
                  </a:lnTo>
                  <a:lnTo>
                    <a:pt x="3744" y="420"/>
                  </a:lnTo>
                  <a:lnTo>
                    <a:pt x="3744" y="420"/>
                  </a:lnTo>
                  <a:lnTo>
                    <a:pt x="3744" y="420"/>
                  </a:lnTo>
                  <a:lnTo>
                    <a:pt x="3744" y="420"/>
                  </a:lnTo>
                  <a:lnTo>
                    <a:pt x="3744" y="420"/>
                  </a:lnTo>
                  <a:lnTo>
                    <a:pt x="3750" y="420"/>
                  </a:lnTo>
                  <a:lnTo>
                    <a:pt x="3750" y="420"/>
                  </a:lnTo>
                  <a:lnTo>
                    <a:pt x="3750" y="420"/>
                  </a:lnTo>
                  <a:lnTo>
                    <a:pt x="3750" y="420"/>
                  </a:lnTo>
                  <a:lnTo>
                    <a:pt x="3750" y="420"/>
                  </a:lnTo>
                  <a:lnTo>
                    <a:pt x="3750" y="420"/>
                  </a:lnTo>
                  <a:lnTo>
                    <a:pt x="3756" y="420"/>
                  </a:lnTo>
                  <a:lnTo>
                    <a:pt x="3756" y="420"/>
                  </a:lnTo>
                  <a:lnTo>
                    <a:pt x="3756" y="420"/>
                  </a:lnTo>
                  <a:lnTo>
                    <a:pt x="3756" y="420"/>
                  </a:lnTo>
                  <a:lnTo>
                    <a:pt x="3756" y="420"/>
                  </a:lnTo>
                  <a:lnTo>
                    <a:pt x="3756" y="420"/>
                  </a:lnTo>
                  <a:lnTo>
                    <a:pt x="3756" y="420"/>
                  </a:lnTo>
                  <a:lnTo>
                    <a:pt x="3762" y="420"/>
                  </a:lnTo>
                  <a:lnTo>
                    <a:pt x="3762" y="420"/>
                  </a:lnTo>
                  <a:lnTo>
                    <a:pt x="3762" y="420"/>
                  </a:lnTo>
                  <a:lnTo>
                    <a:pt x="3762" y="420"/>
                  </a:lnTo>
                  <a:lnTo>
                    <a:pt x="3762" y="420"/>
                  </a:lnTo>
                  <a:lnTo>
                    <a:pt x="3762" y="420"/>
                  </a:lnTo>
                  <a:lnTo>
                    <a:pt x="3768" y="420"/>
                  </a:lnTo>
                  <a:lnTo>
                    <a:pt x="3768" y="420"/>
                  </a:lnTo>
                  <a:lnTo>
                    <a:pt x="3768" y="420"/>
                  </a:lnTo>
                  <a:lnTo>
                    <a:pt x="3768" y="420"/>
                  </a:lnTo>
                  <a:lnTo>
                    <a:pt x="3768" y="420"/>
                  </a:lnTo>
                  <a:lnTo>
                    <a:pt x="3768" y="420"/>
                  </a:lnTo>
                  <a:lnTo>
                    <a:pt x="3774" y="420"/>
                  </a:lnTo>
                  <a:lnTo>
                    <a:pt x="3774" y="420"/>
                  </a:lnTo>
                  <a:lnTo>
                    <a:pt x="3774" y="420"/>
                  </a:lnTo>
                  <a:lnTo>
                    <a:pt x="3774" y="420"/>
                  </a:lnTo>
                  <a:lnTo>
                    <a:pt x="3774" y="420"/>
                  </a:lnTo>
                  <a:lnTo>
                    <a:pt x="3774" y="420"/>
                  </a:lnTo>
                  <a:lnTo>
                    <a:pt x="3774" y="420"/>
                  </a:lnTo>
                  <a:lnTo>
                    <a:pt x="3780" y="420"/>
                  </a:lnTo>
                  <a:lnTo>
                    <a:pt x="3780" y="420"/>
                  </a:lnTo>
                  <a:lnTo>
                    <a:pt x="3780" y="420"/>
                  </a:lnTo>
                  <a:lnTo>
                    <a:pt x="3780" y="420"/>
                  </a:lnTo>
                  <a:lnTo>
                    <a:pt x="3780" y="420"/>
                  </a:lnTo>
                  <a:lnTo>
                    <a:pt x="3780" y="420"/>
                  </a:lnTo>
                  <a:lnTo>
                    <a:pt x="3786" y="420"/>
                  </a:lnTo>
                  <a:lnTo>
                    <a:pt x="3786" y="420"/>
                  </a:lnTo>
                  <a:lnTo>
                    <a:pt x="3786" y="420"/>
                  </a:lnTo>
                  <a:lnTo>
                    <a:pt x="3786" y="420"/>
                  </a:lnTo>
                  <a:lnTo>
                    <a:pt x="3786" y="420"/>
                  </a:lnTo>
                  <a:lnTo>
                    <a:pt x="3786" y="420"/>
                  </a:lnTo>
                  <a:lnTo>
                    <a:pt x="3786" y="420"/>
                  </a:lnTo>
                  <a:lnTo>
                    <a:pt x="3792" y="420"/>
                  </a:lnTo>
                  <a:lnTo>
                    <a:pt x="3792" y="420"/>
                  </a:lnTo>
                  <a:lnTo>
                    <a:pt x="3792" y="420"/>
                  </a:lnTo>
                  <a:lnTo>
                    <a:pt x="3792" y="420"/>
                  </a:lnTo>
                  <a:lnTo>
                    <a:pt x="3792" y="420"/>
                  </a:lnTo>
                  <a:lnTo>
                    <a:pt x="3792" y="420"/>
                  </a:lnTo>
                  <a:lnTo>
                    <a:pt x="3798" y="420"/>
                  </a:lnTo>
                  <a:lnTo>
                    <a:pt x="3798" y="420"/>
                  </a:lnTo>
                  <a:lnTo>
                    <a:pt x="3798" y="420"/>
                  </a:lnTo>
                  <a:lnTo>
                    <a:pt x="3798" y="426"/>
                  </a:lnTo>
                  <a:lnTo>
                    <a:pt x="3798" y="426"/>
                  </a:lnTo>
                  <a:lnTo>
                    <a:pt x="3798" y="426"/>
                  </a:lnTo>
                  <a:lnTo>
                    <a:pt x="3804" y="426"/>
                  </a:lnTo>
                  <a:lnTo>
                    <a:pt x="3804" y="426"/>
                  </a:lnTo>
                  <a:lnTo>
                    <a:pt x="3804" y="426"/>
                  </a:lnTo>
                  <a:lnTo>
                    <a:pt x="3804" y="426"/>
                  </a:lnTo>
                  <a:lnTo>
                    <a:pt x="3804" y="426"/>
                  </a:lnTo>
                  <a:lnTo>
                    <a:pt x="3804" y="426"/>
                  </a:lnTo>
                  <a:lnTo>
                    <a:pt x="3804" y="426"/>
                  </a:lnTo>
                  <a:lnTo>
                    <a:pt x="3810" y="426"/>
                  </a:lnTo>
                  <a:lnTo>
                    <a:pt x="3810" y="426"/>
                  </a:lnTo>
                  <a:lnTo>
                    <a:pt x="3810" y="426"/>
                  </a:lnTo>
                  <a:lnTo>
                    <a:pt x="3810" y="426"/>
                  </a:lnTo>
                  <a:lnTo>
                    <a:pt x="3810" y="426"/>
                  </a:lnTo>
                  <a:lnTo>
                    <a:pt x="3810" y="426"/>
                  </a:lnTo>
                  <a:lnTo>
                    <a:pt x="3810" y="426"/>
                  </a:lnTo>
                  <a:lnTo>
                    <a:pt x="3816" y="426"/>
                  </a:lnTo>
                  <a:lnTo>
                    <a:pt x="3816" y="426"/>
                  </a:lnTo>
                  <a:lnTo>
                    <a:pt x="3816" y="420"/>
                  </a:lnTo>
                  <a:lnTo>
                    <a:pt x="3816" y="420"/>
                  </a:lnTo>
                  <a:lnTo>
                    <a:pt x="3816" y="420"/>
                  </a:lnTo>
                  <a:lnTo>
                    <a:pt x="3822" y="420"/>
                  </a:lnTo>
                  <a:lnTo>
                    <a:pt x="3822" y="420"/>
                  </a:lnTo>
                  <a:lnTo>
                    <a:pt x="3822" y="420"/>
                  </a:lnTo>
                  <a:lnTo>
                    <a:pt x="3822" y="414"/>
                  </a:lnTo>
                  <a:lnTo>
                    <a:pt x="3822" y="414"/>
                  </a:lnTo>
                  <a:lnTo>
                    <a:pt x="3822" y="414"/>
                  </a:lnTo>
                  <a:lnTo>
                    <a:pt x="3822" y="414"/>
                  </a:lnTo>
                  <a:lnTo>
                    <a:pt x="3828" y="414"/>
                  </a:lnTo>
                  <a:lnTo>
                    <a:pt x="3828" y="414"/>
                  </a:lnTo>
                  <a:lnTo>
                    <a:pt x="3828" y="408"/>
                  </a:lnTo>
                  <a:lnTo>
                    <a:pt x="3828" y="408"/>
                  </a:lnTo>
                  <a:lnTo>
                    <a:pt x="3828" y="408"/>
                  </a:lnTo>
                  <a:lnTo>
                    <a:pt x="3828" y="408"/>
                  </a:lnTo>
                  <a:lnTo>
                    <a:pt x="3828" y="408"/>
                  </a:lnTo>
                  <a:lnTo>
                    <a:pt x="3834" y="408"/>
                  </a:lnTo>
                  <a:lnTo>
                    <a:pt x="3834" y="402"/>
                  </a:lnTo>
                  <a:lnTo>
                    <a:pt x="3834" y="402"/>
                  </a:lnTo>
                  <a:lnTo>
                    <a:pt x="3834" y="402"/>
                  </a:lnTo>
                  <a:lnTo>
                    <a:pt x="3834" y="402"/>
                  </a:lnTo>
                  <a:lnTo>
                    <a:pt x="3834" y="402"/>
                  </a:lnTo>
                  <a:lnTo>
                    <a:pt x="3840" y="402"/>
                  </a:lnTo>
                  <a:lnTo>
                    <a:pt x="3840" y="396"/>
                  </a:lnTo>
                  <a:lnTo>
                    <a:pt x="3840" y="396"/>
                  </a:lnTo>
                  <a:lnTo>
                    <a:pt x="3840" y="396"/>
                  </a:lnTo>
                  <a:lnTo>
                    <a:pt x="3840" y="396"/>
                  </a:lnTo>
                  <a:lnTo>
                    <a:pt x="3840" y="396"/>
                  </a:lnTo>
                  <a:lnTo>
                    <a:pt x="3840" y="396"/>
                  </a:lnTo>
                  <a:lnTo>
                    <a:pt x="3846" y="390"/>
                  </a:lnTo>
                  <a:lnTo>
                    <a:pt x="3846" y="390"/>
                  </a:lnTo>
                  <a:lnTo>
                    <a:pt x="3846" y="390"/>
                  </a:lnTo>
                  <a:lnTo>
                    <a:pt x="3846" y="390"/>
                  </a:lnTo>
                  <a:lnTo>
                    <a:pt x="3846" y="390"/>
                  </a:lnTo>
                  <a:lnTo>
                    <a:pt x="3846" y="390"/>
                  </a:lnTo>
                  <a:lnTo>
                    <a:pt x="3852" y="384"/>
                  </a:lnTo>
                  <a:lnTo>
                    <a:pt x="3852" y="384"/>
                  </a:lnTo>
                  <a:lnTo>
                    <a:pt x="3852" y="384"/>
                  </a:lnTo>
                  <a:lnTo>
                    <a:pt x="3852" y="384"/>
                  </a:lnTo>
                  <a:lnTo>
                    <a:pt x="3852" y="384"/>
                  </a:lnTo>
                  <a:lnTo>
                    <a:pt x="3852" y="378"/>
                  </a:lnTo>
                  <a:lnTo>
                    <a:pt x="3858" y="378"/>
                  </a:lnTo>
                  <a:lnTo>
                    <a:pt x="3858" y="378"/>
                  </a:lnTo>
                  <a:lnTo>
                    <a:pt x="3858" y="378"/>
                  </a:lnTo>
                  <a:lnTo>
                    <a:pt x="3858" y="378"/>
                  </a:lnTo>
                  <a:lnTo>
                    <a:pt x="3858" y="378"/>
                  </a:lnTo>
                  <a:lnTo>
                    <a:pt x="3858" y="372"/>
                  </a:lnTo>
                  <a:lnTo>
                    <a:pt x="3864" y="372"/>
                  </a:lnTo>
                  <a:lnTo>
                    <a:pt x="3864" y="372"/>
                  </a:lnTo>
                  <a:lnTo>
                    <a:pt x="3864" y="372"/>
                  </a:lnTo>
                  <a:lnTo>
                    <a:pt x="3864" y="372"/>
                  </a:lnTo>
                  <a:lnTo>
                    <a:pt x="3864" y="372"/>
                  </a:lnTo>
                  <a:lnTo>
                    <a:pt x="3864" y="366"/>
                  </a:lnTo>
                  <a:lnTo>
                    <a:pt x="3864" y="366"/>
                  </a:lnTo>
                  <a:lnTo>
                    <a:pt x="3870" y="366"/>
                  </a:lnTo>
                  <a:lnTo>
                    <a:pt x="3870" y="366"/>
                  </a:lnTo>
                  <a:lnTo>
                    <a:pt x="3870" y="366"/>
                  </a:lnTo>
                  <a:lnTo>
                    <a:pt x="3870" y="366"/>
                  </a:lnTo>
                  <a:lnTo>
                    <a:pt x="3870" y="360"/>
                  </a:lnTo>
                  <a:lnTo>
                    <a:pt x="3870" y="360"/>
                  </a:lnTo>
                  <a:lnTo>
                    <a:pt x="3876" y="360"/>
                  </a:lnTo>
                  <a:lnTo>
                    <a:pt x="3876" y="360"/>
                  </a:lnTo>
                  <a:lnTo>
                    <a:pt x="3876" y="360"/>
                  </a:lnTo>
                  <a:lnTo>
                    <a:pt x="3876" y="360"/>
                  </a:lnTo>
                  <a:lnTo>
                    <a:pt x="3876" y="354"/>
                  </a:lnTo>
                  <a:lnTo>
                    <a:pt x="3876" y="354"/>
                  </a:lnTo>
                  <a:lnTo>
                    <a:pt x="3876" y="354"/>
                  </a:lnTo>
                  <a:lnTo>
                    <a:pt x="3882" y="354"/>
                  </a:lnTo>
                  <a:lnTo>
                    <a:pt x="3882" y="354"/>
                  </a:lnTo>
                  <a:lnTo>
                    <a:pt x="3882" y="354"/>
                  </a:lnTo>
                  <a:lnTo>
                    <a:pt x="3882" y="348"/>
                  </a:lnTo>
                  <a:lnTo>
                    <a:pt x="3882" y="348"/>
                  </a:lnTo>
                  <a:lnTo>
                    <a:pt x="3882" y="348"/>
                  </a:lnTo>
                  <a:lnTo>
                    <a:pt x="3888" y="348"/>
                  </a:lnTo>
                  <a:lnTo>
                    <a:pt x="3888" y="348"/>
                  </a:lnTo>
                  <a:lnTo>
                    <a:pt x="3888" y="348"/>
                  </a:lnTo>
                  <a:lnTo>
                    <a:pt x="3888" y="348"/>
                  </a:lnTo>
                  <a:lnTo>
                    <a:pt x="3888" y="354"/>
                  </a:lnTo>
                  <a:lnTo>
                    <a:pt x="3888" y="354"/>
                  </a:lnTo>
                  <a:lnTo>
                    <a:pt x="3888" y="354"/>
                  </a:lnTo>
                  <a:lnTo>
                    <a:pt x="3894" y="360"/>
                  </a:lnTo>
                  <a:lnTo>
                    <a:pt x="3894" y="366"/>
                  </a:lnTo>
                  <a:lnTo>
                    <a:pt x="3894" y="366"/>
                  </a:lnTo>
                  <a:lnTo>
                    <a:pt x="3894" y="366"/>
                  </a:lnTo>
                  <a:lnTo>
                    <a:pt x="3894" y="372"/>
                  </a:lnTo>
                  <a:lnTo>
                    <a:pt x="3900" y="372"/>
                  </a:lnTo>
                  <a:lnTo>
                    <a:pt x="3900" y="378"/>
                  </a:lnTo>
                  <a:lnTo>
                    <a:pt x="3900" y="378"/>
                  </a:lnTo>
                  <a:lnTo>
                    <a:pt x="3900" y="378"/>
                  </a:lnTo>
                  <a:lnTo>
                    <a:pt x="3900" y="384"/>
                  </a:lnTo>
                  <a:lnTo>
                    <a:pt x="3900" y="384"/>
                  </a:lnTo>
                  <a:lnTo>
                    <a:pt x="3900" y="390"/>
                  </a:lnTo>
                  <a:lnTo>
                    <a:pt x="3906" y="390"/>
                  </a:lnTo>
                  <a:lnTo>
                    <a:pt x="3906" y="390"/>
                  </a:lnTo>
                  <a:lnTo>
                    <a:pt x="3906" y="396"/>
                  </a:lnTo>
                  <a:lnTo>
                    <a:pt x="3906" y="396"/>
                  </a:lnTo>
                  <a:lnTo>
                    <a:pt x="3906" y="396"/>
                  </a:lnTo>
                  <a:lnTo>
                    <a:pt x="3906" y="402"/>
                  </a:lnTo>
                  <a:lnTo>
                    <a:pt x="3912" y="402"/>
                  </a:lnTo>
                  <a:lnTo>
                    <a:pt x="3912" y="408"/>
                  </a:lnTo>
                  <a:lnTo>
                    <a:pt x="3912" y="408"/>
                  </a:lnTo>
                  <a:lnTo>
                    <a:pt x="3912" y="408"/>
                  </a:lnTo>
                  <a:lnTo>
                    <a:pt x="3912" y="414"/>
                  </a:lnTo>
                  <a:lnTo>
                    <a:pt x="3912" y="414"/>
                  </a:lnTo>
                  <a:lnTo>
                    <a:pt x="3912" y="420"/>
                  </a:lnTo>
                  <a:lnTo>
                    <a:pt x="3918" y="420"/>
                  </a:lnTo>
                  <a:lnTo>
                    <a:pt x="3918" y="420"/>
                  </a:lnTo>
                  <a:lnTo>
                    <a:pt x="3918" y="426"/>
                  </a:lnTo>
                  <a:lnTo>
                    <a:pt x="3918" y="426"/>
                  </a:lnTo>
                  <a:lnTo>
                    <a:pt x="3918" y="432"/>
                  </a:lnTo>
                  <a:lnTo>
                    <a:pt x="3918" y="432"/>
                  </a:lnTo>
                  <a:lnTo>
                    <a:pt x="3924" y="432"/>
                  </a:lnTo>
                  <a:lnTo>
                    <a:pt x="3924" y="438"/>
                  </a:lnTo>
                  <a:lnTo>
                    <a:pt x="3924" y="438"/>
                  </a:lnTo>
                  <a:lnTo>
                    <a:pt x="3924" y="444"/>
                  </a:lnTo>
                  <a:lnTo>
                    <a:pt x="3924" y="444"/>
                  </a:lnTo>
                  <a:lnTo>
                    <a:pt x="3924" y="444"/>
                  </a:lnTo>
                  <a:lnTo>
                    <a:pt x="3924" y="450"/>
                  </a:lnTo>
                  <a:lnTo>
                    <a:pt x="3930" y="450"/>
                  </a:lnTo>
                  <a:lnTo>
                    <a:pt x="3930" y="456"/>
                  </a:lnTo>
                  <a:lnTo>
                    <a:pt x="3930" y="456"/>
                  </a:lnTo>
                  <a:lnTo>
                    <a:pt x="3930" y="456"/>
                  </a:lnTo>
                  <a:lnTo>
                    <a:pt x="3930" y="462"/>
                  </a:lnTo>
                  <a:lnTo>
                    <a:pt x="3930" y="462"/>
                  </a:lnTo>
                  <a:lnTo>
                    <a:pt x="3936" y="468"/>
                  </a:lnTo>
                  <a:lnTo>
                    <a:pt x="3936" y="468"/>
                  </a:lnTo>
                  <a:lnTo>
                    <a:pt x="3936" y="468"/>
                  </a:lnTo>
                  <a:lnTo>
                    <a:pt x="3936" y="474"/>
                  </a:lnTo>
                  <a:lnTo>
                    <a:pt x="3936" y="474"/>
                  </a:lnTo>
                  <a:lnTo>
                    <a:pt x="3936" y="474"/>
                  </a:lnTo>
                  <a:lnTo>
                    <a:pt x="3936" y="480"/>
                  </a:lnTo>
                  <a:lnTo>
                    <a:pt x="3942" y="480"/>
                  </a:lnTo>
                  <a:lnTo>
                    <a:pt x="3942" y="486"/>
                  </a:lnTo>
                  <a:lnTo>
                    <a:pt x="3942" y="486"/>
                  </a:lnTo>
                  <a:lnTo>
                    <a:pt x="3942" y="486"/>
                  </a:lnTo>
                  <a:lnTo>
                    <a:pt x="3942" y="492"/>
                  </a:lnTo>
                  <a:lnTo>
                    <a:pt x="3948" y="492"/>
                  </a:lnTo>
                  <a:lnTo>
                    <a:pt x="3948" y="498"/>
                  </a:lnTo>
                  <a:lnTo>
                    <a:pt x="3948" y="498"/>
                  </a:lnTo>
                  <a:lnTo>
                    <a:pt x="3948" y="498"/>
                  </a:lnTo>
                  <a:lnTo>
                    <a:pt x="3948" y="504"/>
                  </a:lnTo>
                  <a:lnTo>
                    <a:pt x="3948" y="504"/>
                  </a:lnTo>
                  <a:lnTo>
                    <a:pt x="3948" y="510"/>
                  </a:lnTo>
                  <a:lnTo>
                    <a:pt x="3954" y="510"/>
                  </a:lnTo>
                  <a:lnTo>
                    <a:pt x="3954" y="516"/>
                  </a:lnTo>
                  <a:lnTo>
                    <a:pt x="3954" y="516"/>
                  </a:lnTo>
                  <a:lnTo>
                    <a:pt x="3954" y="522"/>
                  </a:lnTo>
                  <a:lnTo>
                    <a:pt x="3954" y="522"/>
                  </a:lnTo>
                  <a:lnTo>
                    <a:pt x="3954" y="522"/>
                  </a:lnTo>
                  <a:lnTo>
                    <a:pt x="3960" y="528"/>
                  </a:lnTo>
                  <a:lnTo>
                    <a:pt x="3960" y="528"/>
                  </a:lnTo>
                  <a:lnTo>
                    <a:pt x="3960" y="528"/>
                  </a:lnTo>
                  <a:lnTo>
                    <a:pt x="3960" y="534"/>
                  </a:lnTo>
                  <a:lnTo>
                    <a:pt x="3960" y="534"/>
                  </a:lnTo>
                  <a:lnTo>
                    <a:pt x="3960" y="534"/>
                  </a:lnTo>
                  <a:lnTo>
                    <a:pt x="3960" y="540"/>
                  </a:lnTo>
                  <a:lnTo>
                    <a:pt x="3966" y="540"/>
                  </a:lnTo>
                  <a:lnTo>
                    <a:pt x="3966" y="540"/>
                  </a:lnTo>
                  <a:lnTo>
                    <a:pt x="3966" y="546"/>
                  </a:lnTo>
                  <a:lnTo>
                    <a:pt x="3966" y="546"/>
                  </a:lnTo>
                  <a:lnTo>
                    <a:pt x="3966" y="546"/>
                  </a:lnTo>
                  <a:lnTo>
                    <a:pt x="3966" y="552"/>
                  </a:lnTo>
                  <a:lnTo>
                    <a:pt x="3972" y="552"/>
                  </a:lnTo>
                  <a:lnTo>
                    <a:pt x="3972" y="552"/>
                  </a:lnTo>
                  <a:lnTo>
                    <a:pt x="3972" y="558"/>
                  </a:lnTo>
                  <a:lnTo>
                    <a:pt x="3972" y="558"/>
                  </a:lnTo>
                  <a:lnTo>
                    <a:pt x="3972" y="558"/>
                  </a:lnTo>
                  <a:lnTo>
                    <a:pt x="3972" y="564"/>
                  </a:lnTo>
                  <a:lnTo>
                    <a:pt x="3972" y="564"/>
                  </a:lnTo>
                  <a:lnTo>
                    <a:pt x="3978" y="564"/>
                  </a:lnTo>
                  <a:lnTo>
                    <a:pt x="3978" y="570"/>
                  </a:lnTo>
                  <a:lnTo>
                    <a:pt x="3978" y="570"/>
                  </a:lnTo>
                  <a:lnTo>
                    <a:pt x="3978" y="570"/>
                  </a:lnTo>
                  <a:lnTo>
                    <a:pt x="3978" y="576"/>
                  </a:lnTo>
                  <a:lnTo>
                    <a:pt x="3978" y="576"/>
                  </a:lnTo>
                  <a:lnTo>
                    <a:pt x="3984" y="576"/>
                  </a:lnTo>
                  <a:lnTo>
                    <a:pt x="3984" y="582"/>
                  </a:lnTo>
                  <a:lnTo>
                    <a:pt x="3984" y="582"/>
                  </a:lnTo>
                  <a:lnTo>
                    <a:pt x="3984" y="582"/>
                  </a:lnTo>
                  <a:lnTo>
                    <a:pt x="3984" y="582"/>
                  </a:lnTo>
                  <a:lnTo>
                    <a:pt x="3984" y="588"/>
                  </a:lnTo>
                  <a:lnTo>
                    <a:pt x="3990" y="588"/>
                  </a:lnTo>
                  <a:lnTo>
                    <a:pt x="3990" y="588"/>
                  </a:lnTo>
                  <a:lnTo>
                    <a:pt x="3990" y="594"/>
                  </a:lnTo>
                  <a:lnTo>
                    <a:pt x="3990" y="594"/>
                  </a:lnTo>
                  <a:lnTo>
                    <a:pt x="3990" y="594"/>
                  </a:lnTo>
                  <a:lnTo>
                    <a:pt x="3990" y="600"/>
                  </a:lnTo>
                  <a:lnTo>
                    <a:pt x="3990" y="600"/>
                  </a:lnTo>
                  <a:lnTo>
                    <a:pt x="3996" y="600"/>
                  </a:lnTo>
                  <a:lnTo>
                    <a:pt x="3996" y="606"/>
                  </a:lnTo>
                  <a:lnTo>
                    <a:pt x="3996" y="606"/>
                  </a:lnTo>
                  <a:lnTo>
                    <a:pt x="3996" y="606"/>
                  </a:lnTo>
                  <a:lnTo>
                    <a:pt x="3996" y="612"/>
                  </a:lnTo>
                  <a:lnTo>
                    <a:pt x="3996" y="612"/>
                  </a:lnTo>
                  <a:lnTo>
                    <a:pt x="4002" y="612"/>
                  </a:lnTo>
                  <a:lnTo>
                    <a:pt x="4002" y="618"/>
                  </a:lnTo>
                  <a:lnTo>
                    <a:pt x="4002" y="618"/>
                  </a:lnTo>
                  <a:lnTo>
                    <a:pt x="4002" y="618"/>
                  </a:lnTo>
                  <a:lnTo>
                    <a:pt x="4002" y="624"/>
                  </a:lnTo>
                  <a:lnTo>
                    <a:pt x="4002" y="624"/>
                  </a:lnTo>
                  <a:lnTo>
                    <a:pt x="4002" y="624"/>
                  </a:lnTo>
                  <a:lnTo>
                    <a:pt x="4008" y="630"/>
                  </a:lnTo>
                  <a:lnTo>
                    <a:pt x="4008" y="630"/>
                  </a:lnTo>
                  <a:lnTo>
                    <a:pt x="4008" y="630"/>
                  </a:lnTo>
                  <a:lnTo>
                    <a:pt x="4008" y="636"/>
                  </a:lnTo>
                  <a:lnTo>
                    <a:pt x="4008" y="636"/>
                  </a:lnTo>
                  <a:lnTo>
                    <a:pt x="4008" y="636"/>
                  </a:lnTo>
                  <a:lnTo>
                    <a:pt x="4014" y="642"/>
                  </a:lnTo>
                  <a:lnTo>
                    <a:pt x="4014" y="642"/>
                  </a:lnTo>
                  <a:lnTo>
                    <a:pt x="4014" y="642"/>
                  </a:lnTo>
                  <a:lnTo>
                    <a:pt x="4014" y="648"/>
                  </a:lnTo>
                  <a:lnTo>
                    <a:pt x="4014" y="648"/>
                  </a:lnTo>
                  <a:lnTo>
                    <a:pt x="4014" y="648"/>
                  </a:lnTo>
                  <a:lnTo>
                    <a:pt x="4014" y="654"/>
                  </a:lnTo>
                  <a:lnTo>
                    <a:pt x="4020" y="654"/>
                  </a:lnTo>
                  <a:lnTo>
                    <a:pt x="4020" y="660"/>
                  </a:lnTo>
                  <a:lnTo>
                    <a:pt x="4020" y="660"/>
                  </a:lnTo>
                  <a:lnTo>
                    <a:pt x="4020" y="660"/>
                  </a:lnTo>
                  <a:lnTo>
                    <a:pt x="4020" y="666"/>
                  </a:lnTo>
                  <a:lnTo>
                    <a:pt x="4026" y="666"/>
                  </a:lnTo>
                  <a:lnTo>
                    <a:pt x="4026" y="666"/>
                  </a:lnTo>
                  <a:lnTo>
                    <a:pt x="4026" y="672"/>
                  </a:lnTo>
                  <a:lnTo>
                    <a:pt x="4026" y="672"/>
                  </a:lnTo>
                  <a:lnTo>
                    <a:pt x="4026" y="672"/>
                  </a:lnTo>
                  <a:lnTo>
                    <a:pt x="4026" y="678"/>
                  </a:lnTo>
                  <a:lnTo>
                    <a:pt x="4032" y="678"/>
                  </a:lnTo>
                  <a:lnTo>
                    <a:pt x="4032" y="678"/>
                  </a:lnTo>
                  <a:lnTo>
                    <a:pt x="4032" y="684"/>
                  </a:lnTo>
                  <a:lnTo>
                    <a:pt x="4032" y="684"/>
                  </a:lnTo>
                  <a:lnTo>
                    <a:pt x="4032" y="684"/>
                  </a:lnTo>
                  <a:lnTo>
                    <a:pt x="4032" y="690"/>
                  </a:lnTo>
                  <a:lnTo>
                    <a:pt x="4032" y="690"/>
                  </a:lnTo>
                  <a:lnTo>
                    <a:pt x="4038" y="690"/>
                  </a:lnTo>
                  <a:lnTo>
                    <a:pt x="4038" y="696"/>
                  </a:lnTo>
                  <a:lnTo>
                    <a:pt x="4038" y="696"/>
                  </a:lnTo>
                  <a:lnTo>
                    <a:pt x="4038" y="696"/>
                  </a:lnTo>
                  <a:lnTo>
                    <a:pt x="4038" y="696"/>
                  </a:lnTo>
                  <a:lnTo>
                    <a:pt x="4038" y="702"/>
                  </a:lnTo>
                  <a:lnTo>
                    <a:pt x="4044" y="702"/>
                  </a:lnTo>
                  <a:lnTo>
                    <a:pt x="4044" y="702"/>
                  </a:lnTo>
                  <a:lnTo>
                    <a:pt x="4044" y="708"/>
                  </a:lnTo>
                  <a:lnTo>
                    <a:pt x="4044" y="708"/>
                  </a:lnTo>
                  <a:lnTo>
                    <a:pt x="4044" y="708"/>
                  </a:lnTo>
                  <a:lnTo>
                    <a:pt x="4044" y="714"/>
                  </a:lnTo>
                  <a:lnTo>
                    <a:pt x="4044" y="714"/>
                  </a:lnTo>
                  <a:lnTo>
                    <a:pt x="4050" y="714"/>
                  </a:lnTo>
                  <a:lnTo>
                    <a:pt x="4050" y="720"/>
                  </a:lnTo>
                  <a:lnTo>
                    <a:pt x="4050" y="720"/>
                  </a:lnTo>
                  <a:lnTo>
                    <a:pt x="4050" y="720"/>
                  </a:lnTo>
                  <a:lnTo>
                    <a:pt x="4050" y="726"/>
                  </a:lnTo>
                  <a:lnTo>
                    <a:pt x="4050" y="726"/>
                  </a:lnTo>
                  <a:lnTo>
                    <a:pt x="4056" y="726"/>
                  </a:lnTo>
                  <a:lnTo>
                    <a:pt x="4056" y="732"/>
                  </a:lnTo>
                  <a:lnTo>
                    <a:pt x="4056" y="732"/>
                  </a:lnTo>
                  <a:lnTo>
                    <a:pt x="4056" y="732"/>
                  </a:lnTo>
                  <a:lnTo>
                    <a:pt x="4056" y="738"/>
                  </a:lnTo>
                  <a:lnTo>
                    <a:pt x="4056" y="738"/>
                  </a:lnTo>
                  <a:lnTo>
                    <a:pt x="4056" y="738"/>
                  </a:lnTo>
                  <a:lnTo>
                    <a:pt x="4062" y="744"/>
                  </a:lnTo>
                  <a:lnTo>
                    <a:pt x="4062" y="744"/>
                  </a:lnTo>
                  <a:lnTo>
                    <a:pt x="4062" y="744"/>
                  </a:lnTo>
                  <a:lnTo>
                    <a:pt x="4062" y="750"/>
                  </a:lnTo>
                  <a:lnTo>
                    <a:pt x="4062" y="750"/>
                  </a:lnTo>
                  <a:lnTo>
                    <a:pt x="4062" y="750"/>
                  </a:lnTo>
                  <a:lnTo>
                    <a:pt x="4068" y="756"/>
                  </a:lnTo>
                  <a:lnTo>
                    <a:pt x="4068" y="756"/>
                  </a:lnTo>
                  <a:lnTo>
                    <a:pt x="4068" y="756"/>
                  </a:lnTo>
                  <a:lnTo>
                    <a:pt x="4068" y="762"/>
                  </a:lnTo>
                  <a:lnTo>
                    <a:pt x="4068" y="762"/>
                  </a:lnTo>
                  <a:lnTo>
                    <a:pt x="4068" y="762"/>
                  </a:lnTo>
                  <a:lnTo>
                    <a:pt x="4074" y="768"/>
                  </a:lnTo>
                  <a:lnTo>
                    <a:pt x="4074" y="768"/>
                  </a:lnTo>
                  <a:lnTo>
                    <a:pt x="4074" y="768"/>
                  </a:lnTo>
                  <a:lnTo>
                    <a:pt x="4074" y="768"/>
                  </a:lnTo>
                  <a:lnTo>
                    <a:pt x="4074" y="774"/>
                  </a:lnTo>
                  <a:lnTo>
                    <a:pt x="4074" y="774"/>
                  </a:lnTo>
                  <a:lnTo>
                    <a:pt x="4074" y="774"/>
                  </a:lnTo>
                  <a:lnTo>
                    <a:pt x="4080" y="774"/>
                  </a:lnTo>
                  <a:lnTo>
                    <a:pt x="4080" y="780"/>
                  </a:lnTo>
                  <a:lnTo>
                    <a:pt x="4080" y="780"/>
                  </a:lnTo>
                  <a:lnTo>
                    <a:pt x="4080" y="780"/>
                  </a:lnTo>
                  <a:lnTo>
                    <a:pt x="4080" y="780"/>
                  </a:lnTo>
                  <a:lnTo>
                    <a:pt x="4080" y="786"/>
                  </a:lnTo>
                  <a:lnTo>
                    <a:pt x="4086" y="786"/>
                  </a:lnTo>
                  <a:lnTo>
                    <a:pt x="4086" y="786"/>
                  </a:lnTo>
                  <a:lnTo>
                    <a:pt x="4086" y="786"/>
                  </a:lnTo>
                  <a:lnTo>
                    <a:pt x="4086" y="786"/>
                  </a:lnTo>
                  <a:lnTo>
                    <a:pt x="4086" y="786"/>
                  </a:lnTo>
                  <a:lnTo>
                    <a:pt x="4086" y="792"/>
                  </a:lnTo>
                  <a:lnTo>
                    <a:pt x="4086" y="792"/>
                  </a:lnTo>
                  <a:lnTo>
                    <a:pt x="4092" y="792"/>
                  </a:lnTo>
                  <a:lnTo>
                    <a:pt x="4092" y="792"/>
                  </a:lnTo>
                  <a:lnTo>
                    <a:pt x="4092" y="792"/>
                  </a:lnTo>
                  <a:lnTo>
                    <a:pt x="4092" y="792"/>
                  </a:lnTo>
                  <a:lnTo>
                    <a:pt x="4092" y="798"/>
                  </a:lnTo>
                  <a:lnTo>
                    <a:pt x="4092" y="798"/>
                  </a:lnTo>
                  <a:lnTo>
                    <a:pt x="4098" y="798"/>
                  </a:lnTo>
                  <a:lnTo>
                    <a:pt x="4098" y="798"/>
                  </a:lnTo>
                  <a:lnTo>
                    <a:pt x="4098" y="798"/>
                  </a:lnTo>
                  <a:lnTo>
                    <a:pt x="4098" y="798"/>
                  </a:lnTo>
                  <a:lnTo>
                    <a:pt x="4098" y="804"/>
                  </a:lnTo>
                  <a:lnTo>
                    <a:pt x="4098" y="804"/>
                  </a:lnTo>
                  <a:lnTo>
                    <a:pt x="4098" y="804"/>
                  </a:lnTo>
                  <a:lnTo>
                    <a:pt x="4104" y="804"/>
                  </a:lnTo>
                  <a:lnTo>
                    <a:pt x="4104" y="804"/>
                  </a:lnTo>
                  <a:lnTo>
                    <a:pt x="4104" y="810"/>
                  </a:lnTo>
                  <a:lnTo>
                    <a:pt x="4104" y="810"/>
                  </a:lnTo>
                  <a:lnTo>
                    <a:pt x="4104" y="810"/>
                  </a:lnTo>
                  <a:lnTo>
                    <a:pt x="4104" y="810"/>
                  </a:lnTo>
                  <a:lnTo>
                    <a:pt x="4110" y="810"/>
                  </a:lnTo>
                  <a:lnTo>
                    <a:pt x="4110" y="810"/>
                  </a:lnTo>
                  <a:lnTo>
                    <a:pt x="4110" y="816"/>
                  </a:lnTo>
                  <a:lnTo>
                    <a:pt x="4110" y="816"/>
                  </a:lnTo>
                  <a:lnTo>
                    <a:pt x="4110" y="816"/>
                  </a:lnTo>
                  <a:lnTo>
                    <a:pt x="4110" y="816"/>
                  </a:lnTo>
                  <a:lnTo>
                    <a:pt x="4116" y="816"/>
                  </a:lnTo>
                  <a:lnTo>
                    <a:pt x="4116" y="816"/>
                  </a:lnTo>
                  <a:lnTo>
                    <a:pt x="4116" y="822"/>
                  </a:lnTo>
                  <a:lnTo>
                    <a:pt x="4116" y="822"/>
                  </a:lnTo>
                  <a:lnTo>
                    <a:pt x="4116" y="822"/>
                  </a:lnTo>
                  <a:lnTo>
                    <a:pt x="4116" y="822"/>
                  </a:lnTo>
                  <a:lnTo>
                    <a:pt x="4116" y="822"/>
                  </a:lnTo>
                  <a:lnTo>
                    <a:pt x="4122" y="822"/>
                  </a:lnTo>
                  <a:lnTo>
                    <a:pt x="4122" y="828"/>
                  </a:lnTo>
                  <a:lnTo>
                    <a:pt x="4122" y="828"/>
                  </a:lnTo>
                  <a:lnTo>
                    <a:pt x="4122" y="828"/>
                  </a:lnTo>
                  <a:lnTo>
                    <a:pt x="4122" y="828"/>
                  </a:lnTo>
                  <a:lnTo>
                    <a:pt x="4122" y="828"/>
                  </a:lnTo>
                  <a:lnTo>
                    <a:pt x="4128" y="834"/>
                  </a:lnTo>
                  <a:lnTo>
                    <a:pt x="4128" y="834"/>
                  </a:lnTo>
                  <a:lnTo>
                    <a:pt x="4128" y="834"/>
                  </a:lnTo>
                  <a:lnTo>
                    <a:pt x="4128" y="834"/>
                  </a:lnTo>
                  <a:lnTo>
                    <a:pt x="4128" y="834"/>
                  </a:lnTo>
                  <a:lnTo>
                    <a:pt x="4128" y="834"/>
                  </a:lnTo>
                  <a:lnTo>
                    <a:pt x="4128" y="840"/>
                  </a:lnTo>
                  <a:lnTo>
                    <a:pt x="4134" y="840"/>
                  </a:lnTo>
                  <a:lnTo>
                    <a:pt x="4134" y="840"/>
                  </a:lnTo>
                  <a:lnTo>
                    <a:pt x="4134" y="840"/>
                  </a:lnTo>
                  <a:lnTo>
                    <a:pt x="4134" y="840"/>
                  </a:lnTo>
                  <a:lnTo>
                    <a:pt x="4134" y="840"/>
                  </a:lnTo>
                  <a:lnTo>
                    <a:pt x="4134" y="846"/>
                  </a:lnTo>
                  <a:lnTo>
                    <a:pt x="4140" y="846"/>
                  </a:lnTo>
                  <a:lnTo>
                    <a:pt x="4140" y="846"/>
                  </a:lnTo>
                  <a:lnTo>
                    <a:pt x="4140" y="846"/>
                  </a:lnTo>
                  <a:lnTo>
                    <a:pt x="4140" y="846"/>
                  </a:lnTo>
                  <a:lnTo>
                    <a:pt x="4140" y="852"/>
                  </a:lnTo>
                  <a:lnTo>
                    <a:pt x="4140" y="852"/>
                  </a:lnTo>
                  <a:lnTo>
                    <a:pt x="4146" y="852"/>
                  </a:lnTo>
                  <a:lnTo>
                    <a:pt x="4146" y="852"/>
                  </a:lnTo>
                  <a:lnTo>
                    <a:pt x="4146" y="852"/>
                  </a:lnTo>
                  <a:lnTo>
                    <a:pt x="4146" y="852"/>
                  </a:lnTo>
                  <a:lnTo>
                    <a:pt x="4146" y="858"/>
                  </a:lnTo>
                  <a:lnTo>
                    <a:pt x="4146" y="858"/>
                  </a:lnTo>
                  <a:lnTo>
                    <a:pt x="4146" y="858"/>
                  </a:lnTo>
                  <a:lnTo>
                    <a:pt x="4152" y="858"/>
                  </a:lnTo>
                  <a:lnTo>
                    <a:pt x="4152" y="858"/>
                  </a:lnTo>
                  <a:lnTo>
                    <a:pt x="4152" y="858"/>
                  </a:lnTo>
                  <a:lnTo>
                    <a:pt x="4152" y="864"/>
                  </a:lnTo>
                  <a:lnTo>
                    <a:pt x="4152" y="864"/>
                  </a:lnTo>
                  <a:lnTo>
                    <a:pt x="4152" y="864"/>
                  </a:lnTo>
                  <a:lnTo>
                    <a:pt x="4158" y="864"/>
                  </a:lnTo>
                  <a:lnTo>
                    <a:pt x="4158" y="864"/>
                  </a:lnTo>
                  <a:lnTo>
                    <a:pt x="4158" y="864"/>
                  </a:lnTo>
                  <a:lnTo>
                    <a:pt x="4158" y="870"/>
                  </a:lnTo>
                  <a:lnTo>
                    <a:pt x="4158" y="870"/>
                  </a:lnTo>
                  <a:lnTo>
                    <a:pt x="4158" y="870"/>
                  </a:lnTo>
                  <a:lnTo>
                    <a:pt x="4158" y="870"/>
                  </a:lnTo>
                  <a:lnTo>
                    <a:pt x="4164" y="870"/>
                  </a:lnTo>
                  <a:lnTo>
                    <a:pt x="4164" y="876"/>
                  </a:lnTo>
                  <a:lnTo>
                    <a:pt x="4164" y="876"/>
                  </a:lnTo>
                  <a:lnTo>
                    <a:pt x="4164" y="876"/>
                  </a:lnTo>
                  <a:lnTo>
                    <a:pt x="4164" y="876"/>
                  </a:lnTo>
                  <a:lnTo>
                    <a:pt x="4170" y="876"/>
                  </a:lnTo>
                  <a:lnTo>
                    <a:pt x="4170" y="882"/>
                  </a:lnTo>
                  <a:lnTo>
                    <a:pt x="4170" y="882"/>
                  </a:lnTo>
                  <a:lnTo>
                    <a:pt x="4170" y="882"/>
                  </a:lnTo>
                  <a:lnTo>
                    <a:pt x="4170" y="882"/>
                  </a:lnTo>
                  <a:lnTo>
                    <a:pt x="4170" y="882"/>
                  </a:lnTo>
                  <a:lnTo>
                    <a:pt x="4176" y="882"/>
                  </a:lnTo>
                  <a:lnTo>
                    <a:pt x="4176" y="888"/>
                  </a:lnTo>
                  <a:lnTo>
                    <a:pt x="4176" y="888"/>
                  </a:lnTo>
                  <a:lnTo>
                    <a:pt x="4176" y="888"/>
                  </a:lnTo>
                  <a:lnTo>
                    <a:pt x="4176" y="888"/>
                  </a:lnTo>
                  <a:lnTo>
                    <a:pt x="4176" y="888"/>
                  </a:lnTo>
                  <a:lnTo>
                    <a:pt x="4176" y="894"/>
                  </a:lnTo>
                  <a:lnTo>
                    <a:pt x="4182" y="894"/>
                  </a:lnTo>
                  <a:lnTo>
                    <a:pt x="4182" y="894"/>
                  </a:lnTo>
                  <a:lnTo>
                    <a:pt x="4182" y="894"/>
                  </a:lnTo>
                  <a:lnTo>
                    <a:pt x="4182" y="894"/>
                  </a:lnTo>
                  <a:lnTo>
                    <a:pt x="4182" y="894"/>
                  </a:lnTo>
                  <a:lnTo>
                    <a:pt x="4182" y="900"/>
                  </a:lnTo>
                  <a:lnTo>
                    <a:pt x="4188" y="900"/>
                  </a:lnTo>
                  <a:lnTo>
                    <a:pt x="4188" y="900"/>
                  </a:lnTo>
                  <a:lnTo>
                    <a:pt x="4188" y="900"/>
                  </a:lnTo>
                  <a:lnTo>
                    <a:pt x="4188" y="900"/>
                  </a:lnTo>
                  <a:lnTo>
                    <a:pt x="4188" y="900"/>
                  </a:lnTo>
                  <a:lnTo>
                    <a:pt x="4188" y="906"/>
                  </a:lnTo>
                  <a:lnTo>
                    <a:pt x="4188" y="906"/>
                  </a:lnTo>
                  <a:lnTo>
                    <a:pt x="4194" y="906"/>
                  </a:lnTo>
                  <a:lnTo>
                    <a:pt x="4194" y="906"/>
                  </a:lnTo>
                  <a:lnTo>
                    <a:pt x="4194" y="906"/>
                  </a:lnTo>
                  <a:lnTo>
                    <a:pt x="4194" y="906"/>
                  </a:lnTo>
                  <a:lnTo>
                    <a:pt x="4194" y="906"/>
                  </a:lnTo>
                  <a:lnTo>
                    <a:pt x="4194" y="906"/>
                  </a:lnTo>
                  <a:lnTo>
                    <a:pt x="4194" y="906"/>
                  </a:lnTo>
                  <a:lnTo>
                    <a:pt x="4200" y="906"/>
                  </a:lnTo>
                  <a:lnTo>
                    <a:pt x="4200" y="906"/>
                  </a:lnTo>
                  <a:lnTo>
                    <a:pt x="4200" y="900"/>
                  </a:lnTo>
                  <a:lnTo>
                    <a:pt x="4200" y="900"/>
                  </a:lnTo>
                  <a:lnTo>
                    <a:pt x="4200" y="900"/>
                  </a:lnTo>
                  <a:lnTo>
                    <a:pt x="4200" y="900"/>
                  </a:lnTo>
                  <a:lnTo>
                    <a:pt x="4206" y="900"/>
                  </a:lnTo>
                  <a:lnTo>
                    <a:pt x="4206" y="894"/>
                  </a:lnTo>
                  <a:lnTo>
                    <a:pt x="4206" y="894"/>
                  </a:lnTo>
                  <a:lnTo>
                    <a:pt x="4206" y="894"/>
                  </a:lnTo>
                  <a:lnTo>
                    <a:pt x="4206" y="894"/>
                  </a:lnTo>
                  <a:lnTo>
                    <a:pt x="4206" y="894"/>
                  </a:lnTo>
                  <a:lnTo>
                    <a:pt x="4212" y="894"/>
                  </a:lnTo>
                  <a:lnTo>
                    <a:pt x="4212" y="888"/>
                  </a:lnTo>
                  <a:lnTo>
                    <a:pt x="4212" y="888"/>
                  </a:lnTo>
                  <a:lnTo>
                    <a:pt x="4212" y="888"/>
                  </a:lnTo>
                  <a:lnTo>
                    <a:pt x="4212" y="888"/>
                  </a:lnTo>
                  <a:lnTo>
                    <a:pt x="4212" y="888"/>
                  </a:lnTo>
                  <a:lnTo>
                    <a:pt x="4218" y="888"/>
                  </a:lnTo>
                  <a:lnTo>
                    <a:pt x="4218" y="882"/>
                  </a:lnTo>
                  <a:lnTo>
                    <a:pt x="4218" y="882"/>
                  </a:lnTo>
                  <a:lnTo>
                    <a:pt x="4218" y="882"/>
                  </a:lnTo>
                  <a:lnTo>
                    <a:pt x="4218" y="882"/>
                  </a:lnTo>
                  <a:lnTo>
                    <a:pt x="4218" y="882"/>
                  </a:lnTo>
                  <a:lnTo>
                    <a:pt x="4218" y="876"/>
                  </a:lnTo>
                  <a:lnTo>
                    <a:pt x="4224" y="876"/>
                  </a:lnTo>
                  <a:lnTo>
                    <a:pt x="4224" y="876"/>
                  </a:lnTo>
                  <a:lnTo>
                    <a:pt x="4224" y="876"/>
                  </a:lnTo>
                  <a:lnTo>
                    <a:pt x="4224" y="876"/>
                  </a:lnTo>
                  <a:lnTo>
                    <a:pt x="4224" y="876"/>
                  </a:lnTo>
                  <a:lnTo>
                    <a:pt x="4224" y="870"/>
                  </a:lnTo>
                  <a:lnTo>
                    <a:pt x="4230" y="870"/>
                  </a:lnTo>
                  <a:lnTo>
                    <a:pt x="4230" y="870"/>
                  </a:lnTo>
                  <a:lnTo>
                    <a:pt x="4230" y="870"/>
                  </a:lnTo>
                  <a:lnTo>
                    <a:pt x="4230" y="870"/>
                  </a:lnTo>
                  <a:lnTo>
                    <a:pt x="4230" y="870"/>
                  </a:lnTo>
                  <a:lnTo>
                    <a:pt x="4230" y="864"/>
                  </a:lnTo>
                  <a:lnTo>
                    <a:pt x="4230" y="864"/>
                  </a:lnTo>
                  <a:lnTo>
                    <a:pt x="4236" y="864"/>
                  </a:lnTo>
                  <a:lnTo>
                    <a:pt x="4236" y="864"/>
                  </a:lnTo>
                  <a:lnTo>
                    <a:pt x="4236" y="864"/>
                  </a:lnTo>
                  <a:lnTo>
                    <a:pt x="4236" y="858"/>
                  </a:lnTo>
                  <a:lnTo>
                    <a:pt x="4236" y="858"/>
                  </a:lnTo>
                  <a:lnTo>
                    <a:pt x="4236" y="858"/>
                  </a:lnTo>
                  <a:lnTo>
                    <a:pt x="4242" y="858"/>
                  </a:lnTo>
                  <a:lnTo>
                    <a:pt x="4242" y="858"/>
                  </a:lnTo>
                  <a:lnTo>
                    <a:pt x="4242" y="858"/>
                  </a:lnTo>
                  <a:lnTo>
                    <a:pt x="4242" y="852"/>
                  </a:lnTo>
                  <a:lnTo>
                    <a:pt x="4242" y="852"/>
                  </a:lnTo>
                  <a:lnTo>
                    <a:pt x="4242" y="852"/>
                  </a:lnTo>
                  <a:lnTo>
                    <a:pt x="4248" y="852"/>
                  </a:lnTo>
                  <a:lnTo>
                    <a:pt x="4248" y="852"/>
                  </a:lnTo>
                  <a:lnTo>
                    <a:pt x="4248" y="852"/>
                  </a:lnTo>
                  <a:lnTo>
                    <a:pt x="4248" y="846"/>
                  </a:lnTo>
                  <a:lnTo>
                    <a:pt x="4248" y="846"/>
                  </a:lnTo>
                  <a:lnTo>
                    <a:pt x="4248" y="846"/>
                  </a:lnTo>
                  <a:lnTo>
                    <a:pt x="4248" y="846"/>
                  </a:lnTo>
                  <a:lnTo>
                    <a:pt x="4254" y="846"/>
                  </a:lnTo>
                  <a:lnTo>
                    <a:pt x="4254" y="840"/>
                  </a:lnTo>
                  <a:lnTo>
                    <a:pt x="4254" y="840"/>
                  </a:lnTo>
                  <a:lnTo>
                    <a:pt x="4254" y="840"/>
                  </a:lnTo>
                  <a:lnTo>
                    <a:pt x="4254" y="840"/>
                  </a:lnTo>
                  <a:lnTo>
                    <a:pt x="4254" y="840"/>
                  </a:lnTo>
                  <a:lnTo>
                    <a:pt x="4260" y="840"/>
                  </a:lnTo>
                  <a:lnTo>
                    <a:pt x="4260" y="834"/>
                  </a:lnTo>
                  <a:lnTo>
                    <a:pt x="4260" y="834"/>
                  </a:lnTo>
                  <a:lnTo>
                    <a:pt x="4260" y="834"/>
                  </a:lnTo>
                  <a:lnTo>
                    <a:pt x="4260" y="834"/>
                  </a:lnTo>
                  <a:lnTo>
                    <a:pt x="4260" y="834"/>
                  </a:lnTo>
                  <a:lnTo>
                    <a:pt x="4260" y="828"/>
                  </a:lnTo>
                  <a:lnTo>
                    <a:pt x="4266" y="828"/>
                  </a:lnTo>
                  <a:lnTo>
                    <a:pt x="4266" y="828"/>
                  </a:lnTo>
                  <a:lnTo>
                    <a:pt x="4266" y="828"/>
                  </a:lnTo>
                  <a:lnTo>
                    <a:pt x="4266" y="828"/>
                  </a:lnTo>
                  <a:lnTo>
                    <a:pt x="4266" y="828"/>
                  </a:lnTo>
                  <a:lnTo>
                    <a:pt x="4266" y="822"/>
                  </a:lnTo>
                  <a:lnTo>
                    <a:pt x="4272" y="822"/>
                  </a:lnTo>
                  <a:lnTo>
                    <a:pt x="4272" y="822"/>
                  </a:lnTo>
                  <a:lnTo>
                    <a:pt x="4272" y="822"/>
                  </a:lnTo>
                  <a:lnTo>
                    <a:pt x="4272" y="822"/>
                  </a:lnTo>
                  <a:lnTo>
                    <a:pt x="4272" y="822"/>
                  </a:lnTo>
                  <a:lnTo>
                    <a:pt x="4272" y="816"/>
                  </a:lnTo>
                  <a:lnTo>
                    <a:pt x="4272" y="816"/>
                  </a:lnTo>
                  <a:lnTo>
                    <a:pt x="4278" y="816"/>
                  </a:lnTo>
                  <a:lnTo>
                    <a:pt x="4278" y="816"/>
                  </a:lnTo>
                  <a:lnTo>
                    <a:pt x="4278" y="816"/>
                  </a:lnTo>
                  <a:lnTo>
                    <a:pt x="4278" y="810"/>
                  </a:lnTo>
                  <a:lnTo>
                    <a:pt x="4278" y="810"/>
                  </a:lnTo>
                  <a:lnTo>
                    <a:pt x="4278" y="810"/>
                  </a:lnTo>
                  <a:lnTo>
                    <a:pt x="4284" y="810"/>
                  </a:lnTo>
                  <a:lnTo>
                    <a:pt x="4284" y="810"/>
                  </a:lnTo>
                  <a:lnTo>
                    <a:pt x="4284" y="810"/>
                  </a:lnTo>
                  <a:lnTo>
                    <a:pt x="4284" y="804"/>
                  </a:lnTo>
                  <a:lnTo>
                    <a:pt x="4284" y="804"/>
                  </a:lnTo>
                  <a:lnTo>
                    <a:pt x="4284" y="804"/>
                  </a:lnTo>
                  <a:lnTo>
                    <a:pt x="4290" y="804"/>
                  </a:lnTo>
                  <a:lnTo>
                    <a:pt x="4290" y="804"/>
                  </a:lnTo>
                  <a:lnTo>
                    <a:pt x="4290" y="804"/>
                  </a:lnTo>
                  <a:lnTo>
                    <a:pt x="4290" y="798"/>
                  </a:lnTo>
                  <a:lnTo>
                    <a:pt x="4290" y="798"/>
                  </a:lnTo>
                  <a:lnTo>
                    <a:pt x="4290" y="798"/>
                  </a:lnTo>
                  <a:lnTo>
                    <a:pt x="4290" y="798"/>
                  </a:lnTo>
                  <a:lnTo>
                    <a:pt x="4296" y="798"/>
                  </a:lnTo>
                  <a:lnTo>
                    <a:pt x="4296" y="792"/>
                  </a:lnTo>
                  <a:lnTo>
                    <a:pt x="4296" y="792"/>
                  </a:lnTo>
                  <a:lnTo>
                    <a:pt x="4296" y="792"/>
                  </a:lnTo>
                  <a:lnTo>
                    <a:pt x="4296" y="792"/>
                  </a:lnTo>
                  <a:lnTo>
                    <a:pt x="4296" y="792"/>
                  </a:lnTo>
                  <a:lnTo>
                    <a:pt x="4302" y="792"/>
                  </a:lnTo>
                  <a:lnTo>
                    <a:pt x="4302" y="786"/>
                  </a:lnTo>
                  <a:lnTo>
                    <a:pt x="4302" y="786"/>
                  </a:lnTo>
                  <a:lnTo>
                    <a:pt x="4302" y="786"/>
                  </a:lnTo>
                  <a:lnTo>
                    <a:pt x="4302" y="786"/>
                  </a:lnTo>
                  <a:lnTo>
                    <a:pt x="4302" y="786"/>
                  </a:lnTo>
                  <a:lnTo>
                    <a:pt x="4308" y="780"/>
                  </a:lnTo>
                  <a:lnTo>
                    <a:pt x="4308" y="780"/>
                  </a:lnTo>
                  <a:lnTo>
                    <a:pt x="4308" y="780"/>
                  </a:lnTo>
                  <a:lnTo>
                    <a:pt x="4308" y="780"/>
                  </a:lnTo>
                  <a:lnTo>
                    <a:pt x="4308" y="780"/>
                  </a:lnTo>
                  <a:lnTo>
                    <a:pt x="4308" y="774"/>
                  </a:lnTo>
                  <a:lnTo>
                    <a:pt x="4314" y="774"/>
                  </a:lnTo>
                  <a:lnTo>
                    <a:pt x="4314" y="774"/>
                  </a:lnTo>
                  <a:lnTo>
                    <a:pt x="4314" y="774"/>
                  </a:lnTo>
                  <a:lnTo>
                    <a:pt x="4314" y="768"/>
                  </a:lnTo>
                  <a:lnTo>
                    <a:pt x="4314" y="768"/>
                  </a:lnTo>
                  <a:lnTo>
                    <a:pt x="4314" y="768"/>
                  </a:lnTo>
                  <a:lnTo>
                    <a:pt x="4314" y="768"/>
                  </a:lnTo>
                  <a:lnTo>
                    <a:pt x="4320" y="762"/>
                  </a:lnTo>
                  <a:lnTo>
                    <a:pt x="4320" y="762"/>
                  </a:lnTo>
                  <a:lnTo>
                    <a:pt x="4320" y="762"/>
                  </a:lnTo>
                  <a:lnTo>
                    <a:pt x="4320" y="756"/>
                  </a:lnTo>
                  <a:lnTo>
                    <a:pt x="4320" y="756"/>
                  </a:lnTo>
                  <a:lnTo>
                    <a:pt x="4320" y="756"/>
                  </a:lnTo>
                  <a:lnTo>
                    <a:pt x="4326" y="750"/>
                  </a:lnTo>
                  <a:lnTo>
                    <a:pt x="4326" y="750"/>
                  </a:lnTo>
                  <a:lnTo>
                    <a:pt x="4326" y="750"/>
                  </a:lnTo>
                  <a:lnTo>
                    <a:pt x="4326" y="744"/>
                  </a:lnTo>
                  <a:lnTo>
                    <a:pt x="4326" y="744"/>
                  </a:lnTo>
                  <a:lnTo>
                    <a:pt x="4326" y="744"/>
                  </a:lnTo>
                  <a:lnTo>
                    <a:pt x="4326" y="738"/>
                  </a:lnTo>
                  <a:lnTo>
                    <a:pt x="4332" y="738"/>
                  </a:lnTo>
                  <a:lnTo>
                    <a:pt x="4332" y="738"/>
                  </a:lnTo>
                  <a:lnTo>
                    <a:pt x="4332" y="732"/>
                  </a:lnTo>
                  <a:lnTo>
                    <a:pt x="4332" y="732"/>
                  </a:lnTo>
                  <a:lnTo>
                    <a:pt x="4332" y="732"/>
                  </a:lnTo>
                  <a:lnTo>
                    <a:pt x="4332" y="726"/>
                  </a:lnTo>
                  <a:lnTo>
                    <a:pt x="4338" y="726"/>
                  </a:lnTo>
                  <a:lnTo>
                    <a:pt x="4338" y="726"/>
                  </a:lnTo>
                  <a:lnTo>
                    <a:pt x="4338" y="720"/>
                  </a:lnTo>
                  <a:lnTo>
                    <a:pt x="4338" y="720"/>
                  </a:lnTo>
                  <a:lnTo>
                    <a:pt x="4338" y="720"/>
                  </a:lnTo>
                  <a:lnTo>
                    <a:pt x="4338" y="714"/>
                  </a:lnTo>
                  <a:lnTo>
                    <a:pt x="4344" y="714"/>
                  </a:lnTo>
                  <a:lnTo>
                    <a:pt x="4344" y="714"/>
                  </a:lnTo>
                  <a:lnTo>
                    <a:pt x="4344" y="708"/>
                  </a:lnTo>
                  <a:lnTo>
                    <a:pt x="4344" y="708"/>
                  </a:lnTo>
                  <a:lnTo>
                    <a:pt x="4344" y="708"/>
                  </a:lnTo>
                  <a:lnTo>
                    <a:pt x="4344" y="702"/>
                  </a:lnTo>
                  <a:lnTo>
                    <a:pt x="4344" y="702"/>
                  </a:lnTo>
                  <a:lnTo>
                    <a:pt x="4350" y="702"/>
                  </a:lnTo>
                  <a:lnTo>
                    <a:pt x="4350" y="696"/>
                  </a:lnTo>
                  <a:lnTo>
                    <a:pt x="4350" y="696"/>
                  </a:lnTo>
                  <a:lnTo>
                    <a:pt x="4350" y="696"/>
                  </a:lnTo>
                  <a:lnTo>
                    <a:pt x="4350" y="690"/>
                  </a:lnTo>
                  <a:lnTo>
                    <a:pt x="4350" y="690"/>
                  </a:lnTo>
                  <a:lnTo>
                    <a:pt x="4356" y="690"/>
                  </a:lnTo>
                  <a:lnTo>
                    <a:pt x="4356" y="684"/>
                  </a:lnTo>
                  <a:lnTo>
                    <a:pt x="4356" y="684"/>
                  </a:lnTo>
                  <a:lnTo>
                    <a:pt x="4356" y="684"/>
                  </a:lnTo>
                  <a:lnTo>
                    <a:pt x="4356" y="678"/>
                  </a:lnTo>
                  <a:lnTo>
                    <a:pt x="4356" y="678"/>
                  </a:lnTo>
                  <a:lnTo>
                    <a:pt x="4362" y="678"/>
                  </a:lnTo>
                  <a:lnTo>
                    <a:pt x="4362" y="672"/>
                  </a:lnTo>
                  <a:lnTo>
                    <a:pt x="4362" y="672"/>
                  </a:lnTo>
                  <a:lnTo>
                    <a:pt x="4362" y="672"/>
                  </a:lnTo>
                  <a:lnTo>
                    <a:pt x="4362" y="666"/>
                  </a:lnTo>
                  <a:lnTo>
                    <a:pt x="4362" y="666"/>
                  </a:lnTo>
                  <a:lnTo>
                    <a:pt x="4362" y="666"/>
                  </a:lnTo>
                  <a:lnTo>
                    <a:pt x="4368" y="660"/>
                  </a:lnTo>
                  <a:lnTo>
                    <a:pt x="4368" y="660"/>
                  </a:lnTo>
                  <a:lnTo>
                    <a:pt x="4368" y="660"/>
                  </a:lnTo>
                  <a:lnTo>
                    <a:pt x="4368" y="654"/>
                  </a:lnTo>
                  <a:lnTo>
                    <a:pt x="4368" y="654"/>
                  </a:lnTo>
                  <a:lnTo>
                    <a:pt x="4368" y="654"/>
                  </a:lnTo>
                  <a:lnTo>
                    <a:pt x="4374" y="648"/>
                  </a:lnTo>
                  <a:lnTo>
                    <a:pt x="4374" y="648"/>
                  </a:lnTo>
                  <a:lnTo>
                    <a:pt x="4374" y="648"/>
                  </a:lnTo>
                  <a:lnTo>
                    <a:pt x="4374" y="642"/>
                  </a:lnTo>
                  <a:lnTo>
                    <a:pt x="4374" y="642"/>
                  </a:lnTo>
                  <a:lnTo>
                    <a:pt x="4374" y="642"/>
                  </a:lnTo>
                  <a:lnTo>
                    <a:pt x="4374" y="636"/>
                  </a:lnTo>
                  <a:lnTo>
                    <a:pt x="4380" y="636"/>
                  </a:lnTo>
                  <a:lnTo>
                    <a:pt x="4380" y="636"/>
                  </a:lnTo>
                  <a:lnTo>
                    <a:pt x="4380" y="630"/>
                  </a:lnTo>
                  <a:lnTo>
                    <a:pt x="4380" y="630"/>
                  </a:lnTo>
                  <a:lnTo>
                    <a:pt x="4380" y="630"/>
                  </a:lnTo>
                  <a:lnTo>
                    <a:pt x="4380" y="624"/>
                  </a:lnTo>
                  <a:lnTo>
                    <a:pt x="4386" y="624"/>
                  </a:lnTo>
                  <a:lnTo>
                    <a:pt x="4386" y="624"/>
                  </a:lnTo>
                  <a:lnTo>
                    <a:pt x="4386" y="618"/>
                  </a:lnTo>
                  <a:lnTo>
                    <a:pt x="4386" y="618"/>
                  </a:lnTo>
                  <a:lnTo>
                    <a:pt x="4386" y="618"/>
                  </a:lnTo>
                  <a:lnTo>
                    <a:pt x="4386" y="612"/>
                  </a:lnTo>
                  <a:lnTo>
                    <a:pt x="4392" y="612"/>
                  </a:lnTo>
                  <a:lnTo>
                    <a:pt x="4392" y="612"/>
                  </a:lnTo>
                  <a:lnTo>
                    <a:pt x="4392" y="606"/>
                  </a:lnTo>
                  <a:lnTo>
                    <a:pt x="4392" y="606"/>
                  </a:lnTo>
                  <a:lnTo>
                    <a:pt x="4392" y="606"/>
                  </a:lnTo>
                  <a:lnTo>
                    <a:pt x="4392" y="600"/>
                  </a:lnTo>
                  <a:lnTo>
                    <a:pt x="4392" y="600"/>
                  </a:lnTo>
                  <a:lnTo>
                    <a:pt x="4398" y="600"/>
                  </a:lnTo>
                  <a:lnTo>
                    <a:pt x="4398" y="594"/>
                  </a:lnTo>
                  <a:lnTo>
                    <a:pt x="4398" y="594"/>
                  </a:lnTo>
                  <a:lnTo>
                    <a:pt x="4398" y="594"/>
                  </a:lnTo>
                  <a:lnTo>
                    <a:pt x="4398" y="588"/>
                  </a:lnTo>
                  <a:lnTo>
                    <a:pt x="4398" y="588"/>
                  </a:lnTo>
                  <a:lnTo>
                    <a:pt x="4404" y="588"/>
                  </a:lnTo>
                  <a:lnTo>
                    <a:pt x="4404" y="582"/>
                  </a:lnTo>
                  <a:lnTo>
                    <a:pt x="4404" y="582"/>
                  </a:lnTo>
                  <a:lnTo>
                    <a:pt x="4404" y="582"/>
                  </a:lnTo>
                  <a:lnTo>
                    <a:pt x="4404" y="576"/>
                  </a:lnTo>
                  <a:lnTo>
                    <a:pt x="4404" y="576"/>
                  </a:lnTo>
                  <a:lnTo>
                    <a:pt x="4404" y="576"/>
                  </a:lnTo>
                  <a:lnTo>
                    <a:pt x="4410" y="570"/>
                  </a:lnTo>
                  <a:lnTo>
                    <a:pt x="4410" y="570"/>
                  </a:lnTo>
                  <a:lnTo>
                    <a:pt x="4410" y="570"/>
                  </a:lnTo>
                  <a:lnTo>
                    <a:pt x="4410" y="564"/>
                  </a:lnTo>
                  <a:lnTo>
                    <a:pt x="4410" y="564"/>
                  </a:lnTo>
                  <a:lnTo>
                    <a:pt x="4410" y="564"/>
                  </a:lnTo>
                  <a:lnTo>
                    <a:pt x="4416" y="558"/>
                  </a:lnTo>
                  <a:lnTo>
                    <a:pt x="4416" y="558"/>
                  </a:lnTo>
                  <a:lnTo>
                    <a:pt x="4416" y="558"/>
                  </a:lnTo>
                  <a:lnTo>
                    <a:pt x="4416" y="552"/>
                  </a:lnTo>
                  <a:lnTo>
                    <a:pt x="4416" y="552"/>
                  </a:lnTo>
                  <a:lnTo>
                    <a:pt x="4416" y="552"/>
                  </a:lnTo>
                  <a:lnTo>
                    <a:pt x="4422" y="546"/>
                  </a:lnTo>
                  <a:lnTo>
                    <a:pt x="4422" y="546"/>
                  </a:lnTo>
                  <a:lnTo>
                    <a:pt x="4422" y="546"/>
                  </a:lnTo>
                  <a:lnTo>
                    <a:pt x="4422" y="540"/>
                  </a:lnTo>
                  <a:lnTo>
                    <a:pt x="4422" y="540"/>
                  </a:lnTo>
                  <a:lnTo>
                    <a:pt x="4422" y="540"/>
                  </a:lnTo>
                  <a:lnTo>
                    <a:pt x="4422" y="534"/>
                  </a:lnTo>
                  <a:lnTo>
                    <a:pt x="4428" y="534"/>
                  </a:lnTo>
                  <a:lnTo>
                    <a:pt x="4428" y="534"/>
                  </a:lnTo>
                  <a:lnTo>
                    <a:pt x="4428" y="528"/>
                  </a:lnTo>
                  <a:lnTo>
                    <a:pt x="4428" y="528"/>
                  </a:lnTo>
                  <a:lnTo>
                    <a:pt x="4428" y="528"/>
                  </a:lnTo>
                  <a:lnTo>
                    <a:pt x="4428" y="522"/>
                  </a:lnTo>
                  <a:lnTo>
                    <a:pt x="4428" y="522"/>
                  </a:lnTo>
                  <a:lnTo>
                    <a:pt x="4434" y="522"/>
                  </a:lnTo>
                  <a:lnTo>
                    <a:pt x="4434" y="516"/>
                  </a:lnTo>
                  <a:lnTo>
                    <a:pt x="4434" y="516"/>
                  </a:lnTo>
                  <a:lnTo>
                    <a:pt x="4434" y="510"/>
                  </a:lnTo>
                  <a:lnTo>
                    <a:pt x="4434" y="510"/>
                  </a:lnTo>
                  <a:lnTo>
                    <a:pt x="4434" y="510"/>
                  </a:lnTo>
                  <a:lnTo>
                    <a:pt x="4440" y="504"/>
                  </a:lnTo>
                  <a:lnTo>
                    <a:pt x="4440" y="504"/>
                  </a:lnTo>
                  <a:lnTo>
                    <a:pt x="4440" y="504"/>
                  </a:lnTo>
                  <a:lnTo>
                    <a:pt x="4440" y="498"/>
                  </a:lnTo>
                  <a:lnTo>
                    <a:pt x="4440" y="498"/>
                  </a:lnTo>
                  <a:lnTo>
                    <a:pt x="4440" y="492"/>
                  </a:lnTo>
                  <a:lnTo>
                    <a:pt x="4446" y="492"/>
                  </a:lnTo>
                  <a:lnTo>
                    <a:pt x="4446" y="492"/>
                  </a:lnTo>
                  <a:lnTo>
                    <a:pt x="4446" y="486"/>
                  </a:lnTo>
                  <a:lnTo>
                    <a:pt x="4446" y="486"/>
                  </a:lnTo>
                  <a:lnTo>
                    <a:pt x="4446" y="480"/>
                  </a:lnTo>
                  <a:lnTo>
                    <a:pt x="4446" y="480"/>
                  </a:lnTo>
                  <a:lnTo>
                    <a:pt x="4446" y="480"/>
                  </a:lnTo>
                  <a:lnTo>
                    <a:pt x="4452" y="474"/>
                  </a:lnTo>
                  <a:lnTo>
                    <a:pt x="4452" y="474"/>
                  </a:lnTo>
                  <a:lnTo>
                    <a:pt x="4452" y="468"/>
                  </a:lnTo>
                  <a:lnTo>
                    <a:pt x="4452" y="468"/>
                  </a:lnTo>
                  <a:lnTo>
                    <a:pt x="4452" y="468"/>
                  </a:lnTo>
                  <a:lnTo>
                    <a:pt x="4452" y="462"/>
                  </a:lnTo>
                  <a:lnTo>
                    <a:pt x="4458" y="462"/>
                  </a:lnTo>
                  <a:lnTo>
                    <a:pt x="4458" y="456"/>
                  </a:lnTo>
                  <a:lnTo>
                    <a:pt x="4458" y="456"/>
                  </a:lnTo>
                  <a:lnTo>
                    <a:pt x="4458" y="456"/>
                  </a:lnTo>
                  <a:lnTo>
                    <a:pt x="4458" y="450"/>
                  </a:lnTo>
                  <a:lnTo>
                    <a:pt x="4458" y="450"/>
                  </a:lnTo>
                  <a:lnTo>
                    <a:pt x="4464" y="444"/>
                  </a:lnTo>
                  <a:lnTo>
                    <a:pt x="4464" y="444"/>
                  </a:lnTo>
                  <a:lnTo>
                    <a:pt x="4464" y="444"/>
                  </a:lnTo>
                  <a:lnTo>
                    <a:pt x="4464" y="438"/>
                  </a:lnTo>
                  <a:lnTo>
                    <a:pt x="4464" y="432"/>
                  </a:lnTo>
                  <a:lnTo>
                    <a:pt x="4464" y="432"/>
                  </a:lnTo>
                  <a:lnTo>
                    <a:pt x="4470" y="432"/>
                  </a:lnTo>
                  <a:lnTo>
                    <a:pt x="4470" y="426"/>
                  </a:lnTo>
                  <a:lnTo>
                    <a:pt x="4470" y="426"/>
                  </a:lnTo>
                  <a:lnTo>
                    <a:pt x="4470" y="420"/>
                  </a:lnTo>
                  <a:lnTo>
                    <a:pt x="4470" y="420"/>
                  </a:lnTo>
                  <a:lnTo>
                    <a:pt x="4470" y="420"/>
                  </a:lnTo>
                  <a:lnTo>
                    <a:pt x="4476" y="414"/>
                  </a:lnTo>
                  <a:lnTo>
                    <a:pt x="4476" y="414"/>
                  </a:lnTo>
                  <a:lnTo>
                    <a:pt x="4476" y="408"/>
                  </a:lnTo>
                  <a:lnTo>
                    <a:pt x="4476" y="408"/>
                  </a:lnTo>
                  <a:lnTo>
                    <a:pt x="4476" y="408"/>
                  </a:lnTo>
                  <a:lnTo>
                    <a:pt x="4476" y="402"/>
                  </a:lnTo>
                  <a:lnTo>
                    <a:pt x="4476" y="402"/>
                  </a:lnTo>
                  <a:lnTo>
                    <a:pt x="4482" y="396"/>
                  </a:lnTo>
                  <a:lnTo>
                    <a:pt x="4482" y="396"/>
                  </a:lnTo>
                  <a:lnTo>
                    <a:pt x="4482" y="396"/>
                  </a:lnTo>
                  <a:lnTo>
                    <a:pt x="4482" y="390"/>
                  </a:lnTo>
                  <a:lnTo>
                    <a:pt x="4482" y="390"/>
                  </a:lnTo>
                  <a:lnTo>
                    <a:pt x="4482" y="384"/>
                  </a:lnTo>
                  <a:lnTo>
                    <a:pt x="4488" y="384"/>
                  </a:lnTo>
                  <a:lnTo>
                    <a:pt x="4488" y="384"/>
                  </a:lnTo>
                  <a:lnTo>
                    <a:pt x="4488" y="378"/>
                  </a:lnTo>
                  <a:lnTo>
                    <a:pt x="4488" y="378"/>
                  </a:lnTo>
                  <a:lnTo>
                    <a:pt x="4488" y="372"/>
                  </a:lnTo>
                  <a:lnTo>
                    <a:pt x="4488" y="372"/>
                  </a:lnTo>
                  <a:lnTo>
                    <a:pt x="4488" y="372"/>
                  </a:lnTo>
                  <a:lnTo>
                    <a:pt x="4494" y="366"/>
                  </a:lnTo>
                  <a:lnTo>
                    <a:pt x="4494" y="366"/>
                  </a:lnTo>
                  <a:lnTo>
                    <a:pt x="4494" y="360"/>
                  </a:lnTo>
                  <a:lnTo>
                    <a:pt x="4494" y="360"/>
                  </a:lnTo>
                  <a:lnTo>
                    <a:pt x="4494" y="360"/>
                  </a:lnTo>
                  <a:lnTo>
                    <a:pt x="4494" y="354"/>
                  </a:lnTo>
                  <a:lnTo>
                    <a:pt x="4500" y="354"/>
                  </a:lnTo>
                  <a:lnTo>
                    <a:pt x="4500" y="354"/>
                  </a:lnTo>
                  <a:lnTo>
                    <a:pt x="4500" y="348"/>
                  </a:lnTo>
                  <a:lnTo>
                    <a:pt x="4500" y="348"/>
                  </a:lnTo>
                  <a:lnTo>
                    <a:pt x="4500" y="342"/>
                  </a:lnTo>
                  <a:lnTo>
                    <a:pt x="4500" y="342"/>
                  </a:lnTo>
                  <a:lnTo>
                    <a:pt x="4500" y="342"/>
                  </a:lnTo>
                  <a:lnTo>
                    <a:pt x="4506" y="342"/>
                  </a:lnTo>
                  <a:lnTo>
                    <a:pt x="4506" y="348"/>
                  </a:lnTo>
                  <a:lnTo>
                    <a:pt x="4506" y="348"/>
                  </a:lnTo>
                  <a:lnTo>
                    <a:pt x="4506" y="354"/>
                  </a:lnTo>
                  <a:lnTo>
                    <a:pt x="4506" y="354"/>
                  </a:lnTo>
                  <a:lnTo>
                    <a:pt x="4506" y="354"/>
                  </a:lnTo>
                  <a:lnTo>
                    <a:pt x="4512" y="354"/>
                  </a:lnTo>
                  <a:lnTo>
                    <a:pt x="4512" y="360"/>
                  </a:lnTo>
                  <a:lnTo>
                    <a:pt x="4512" y="360"/>
                  </a:lnTo>
                  <a:lnTo>
                    <a:pt x="4512" y="360"/>
                  </a:lnTo>
                  <a:lnTo>
                    <a:pt x="4512" y="366"/>
                  </a:lnTo>
                  <a:lnTo>
                    <a:pt x="4512" y="366"/>
                  </a:lnTo>
                  <a:lnTo>
                    <a:pt x="4518" y="366"/>
                  </a:lnTo>
                  <a:lnTo>
                    <a:pt x="4518" y="366"/>
                  </a:lnTo>
                  <a:lnTo>
                    <a:pt x="4518" y="372"/>
                  </a:lnTo>
                  <a:lnTo>
                    <a:pt x="4518" y="372"/>
                  </a:lnTo>
                  <a:lnTo>
                    <a:pt x="4518" y="372"/>
                  </a:lnTo>
                  <a:lnTo>
                    <a:pt x="4518" y="378"/>
                  </a:lnTo>
                  <a:lnTo>
                    <a:pt x="4518" y="378"/>
                  </a:lnTo>
                  <a:lnTo>
                    <a:pt x="4524" y="378"/>
                  </a:lnTo>
                  <a:lnTo>
                    <a:pt x="4524" y="378"/>
                  </a:lnTo>
                  <a:lnTo>
                    <a:pt x="4524" y="384"/>
                  </a:lnTo>
                  <a:lnTo>
                    <a:pt x="4524" y="384"/>
                  </a:lnTo>
                  <a:lnTo>
                    <a:pt x="4524" y="384"/>
                  </a:lnTo>
                  <a:lnTo>
                    <a:pt x="4524" y="390"/>
                  </a:lnTo>
                  <a:lnTo>
                    <a:pt x="4530" y="390"/>
                  </a:lnTo>
                  <a:lnTo>
                    <a:pt x="4530" y="390"/>
                  </a:lnTo>
                  <a:lnTo>
                    <a:pt x="4530" y="396"/>
                  </a:lnTo>
                  <a:lnTo>
                    <a:pt x="4530" y="396"/>
                  </a:lnTo>
                  <a:lnTo>
                    <a:pt x="4530" y="396"/>
                  </a:lnTo>
                  <a:lnTo>
                    <a:pt x="4530" y="396"/>
                  </a:lnTo>
                  <a:lnTo>
                    <a:pt x="4530" y="402"/>
                  </a:lnTo>
                  <a:lnTo>
                    <a:pt x="4536" y="402"/>
                  </a:lnTo>
                  <a:lnTo>
                    <a:pt x="4536" y="402"/>
                  </a:lnTo>
                  <a:lnTo>
                    <a:pt x="4536" y="408"/>
                  </a:lnTo>
                  <a:lnTo>
                    <a:pt x="4536" y="408"/>
                  </a:lnTo>
                  <a:lnTo>
                    <a:pt x="4536" y="408"/>
                  </a:lnTo>
                  <a:lnTo>
                    <a:pt x="4536" y="408"/>
                  </a:lnTo>
                  <a:lnTo>
                    <a:pt x="4542" y="414"/>
                  </a:lnTo>
                  <a:lnTo>
                    <a:pt x="4542" y="414"/>
                  </a:lnTo>
                  <a:lnTo>
                    <a:pt x="4542" y="414"/>
                  </a:lnTo>
                  <a:lnTo>
                    <a:pt x="4542" y="420"/>
                  </a:lnTo>
                  <a:lnTo>
                    <a:pt x="4542" y="420"/>
                  </a:lnTo>
                  <a:lnTo>
                    <a:pt x="4542" y="420"/>
                  </a:lnTo>
                  <a:lnTo>
                    <a:pt x="4548" y="426"/>
                  </a:lnTo>
                  <a:lnTo>
                    <a:pt x="4548" y="426"/>
                  </a:lnTo>
                  <a:lnTo>
                    <a:pt x="4548" y="426"/>
                  </a:lnTo>
                  <a:lnTo>
                    <a:pt x="4548" y="426"/>
                  </a:lnTo>
                  <a:lnTo>
                    <a:pt x="4548" y="432"/>
                  </a:lnTo>
                  <a:lnTo>
                    <a:pt x="4548" y="432"/>
                  </a:lnTo>
                  <a:lnTo>
                    <a:pt x="4548" y="432"/>
                  </a:lnTo>
                  <a:lnTo>
                    <a:pt x="4554" y="438"/>
                  </a:lnTo>
                  <a:lnTo>
                    <a:pt x="4554" y="438"/>
                  </a:lnTo>
                  <a:lnTo>
                    <a:pt x="4554" y="438"/>
                  </a:lnTo>
                  <a:lnTo>
                    <a:pt x="4554" y="438"/>
                  </a:lnTo>
                  <a:lnTo>
                    <a:pt x="4554" y="444"/>
                  </a:lnTo>
                  <a:lnTo>
                    <a:pt x="4554" y="444"/>
                  </a:lnTo>
                  <a:lnTo>
                    <a:pt x="4560" y="444"/>
                  </a:lnTo>
                  <a:lnTo>
                    <a:pt x="4560" y="450"/>
                  </a:lnTo>
                  <a:lnTo>
                    <a:pt x="4560" y="450"/>
                  </a:lnTo>
                  <a:lnTo>
                    <a:pt x="4560" y="450"/>
                  </a:lnTo>
                  <a:lnTo>
                    <a:pt x="4560" y="456"/>
                  </a:lnTo>
                  <a:lnTo>
                    <a:pt x="4560" y="456"/>
                  </a:lnTo>
                  <a:lnTo>
                    <a:pt x="4560" y="456"/>
                  </a:lnTo>
                  <a:lnTo>
                    <a:pt x="4566" y="456"/>
                  </a:lnTo>
                  <a:lnTo>
                    <a:pt x="4566" y="462"/>
                  </a:lnTo>
                  <a:lnTo>
                    <a:pt x="4566" y="462"/>
                  </a:lnTo>
                  <a:lnTo>
                    <a:pt x="4566" y="462"/>
                  </a:lnTo>
                  <a:lnTo>
                    <a:pt x="4566" y="462"/>
                  </a:lnTo>
                  <a:lnTo>
                    <a:pt x="4572" y="468"/>
                  </a:lnTo>
                  <a:lnTo>
                    <a:pt x="4572" y="468"/>
                  </a:lnTo>
                  <a:lnTo>
                    <a:pt x="4572" y="474"/>
                  </a:lnTo>
                  <a:lnTo>
                    <a:pt x="4572" y="474"/>
                  </a:lnTo>
                  <a:lnTo>
                    <a:pt x="4572" y="474"/>
                  </a:lnTo>
                  <a:lnTo>
                    <a:pt x="4572" y="474"/>
                  </a:lnTo>
                  <a:lnTo>
                    <a:pt x="4572" y="474"/>
                  </a:lnTo>
                  <a:lnTo>
                    <a:pt x="4578" y="480"/>
                  </a:lnTo>
                  <a:lnTo>
                    <a:pt x="4578" y="480"/>
                  </a:lnTo>
                  <a:lnTo>
                    <a:pt x="4578" y="480"/>
                  </a:lnTo>
                  <a:lnTo>
                    <a:pt x="4578" y="480"/>
                  </a:lnTo>
                  <a:lnTo>
                    <a:pt x="4578" y="480"/>
                  </a:lnTo>
                  <a:lnTo>
                    <a:pt x="4578" y="480"/>
                  </a:lnTo>
                  <a:lnTo>
                    <a:pt x="4584" y="486"/>
                  </a:lnTo>
                  <a:lnTo>
                    <a:pt x="4584" y="486"/>
                  </a:lnTo>
                  <a:lnTo>
                    <a:pt x="4584" y="486"/>
                  </a:lnTo>
                  <a:lnTo>
                    <a:pt x="4584" y="486"/>
                  </a:lnTo>
                  <a:lnTo>
                    <a:pt x="4584" y="486"/>
                  </a:lnTo>
                  <a:lnTo>
                    <a:pt x="4584" y="486"/>
                  </a:lnTo>
                  <a:lnTo>
                    <a:pt x="4584" y="486"/>
                  </a:lnTo>
                  <a:lnTo>
                    <a:pt x="4590" y="492"/>
                  </a:lnTo>
                  <a:lnTo>
                    <a:pt x="4590" y="492"/>
                  </a:lnTo>
                  <a:lnTo>
                    <a:pt x="4590" y="492"/>
                  </a:lnTo>
                  <a:lnTo>
                    <a:pt x="4590" y="492"/>
                  </a:lnTo>
                  <a:lnTo>
                    <a:pt x="4590" y="492"/>
                  </a:lnTo>
                  <a:lnTo>
                    <a:pt x="4590" y="492"/>
                  </a:lnTo>
                  <a:lnTo>
                    <a:pt x="4596" y="492"/>
                  </a:lnTo>
                  <a:lnTo>
                    <a:pt x="4596" y="498"/>
                  </a:lnTo>
                  <a:lnTo>
                    <a:pt x="4596" y="498"/>
                  </a:lnTo>
                  <a:lnTo>
                    <a:pt x="4596" y="498"/>
                  </a:lnTo>
                  <a:lnTo>
                    <a:pt x="4596" y="498"/>
                  </a:lnTo>
                  <a:lnTo>
                    <a:pt x="4596" y="498"/>
                  </a:lnTo>
                  <a:lnTo>
                    <a:pt x="4596" y="498"/>
                  </a:lnTo>
                  <a:lnTo>
                    <a:pt x="4602" y="504"/>
                  </a:lnTo>
                  <a:lnTo>
                    <a:pt x="4602" y="504"/>
                  </a:lnTo>
                  <a:lnTo>
                    <a:pt x="4602" y="504"/>
                  </a:lnTo>
                  <a:lnTo>
                    <a:pt x="4602" y="504"/>
                  </a:lnTo>
                  <a:lnTo>
                    <a:pt x="4602" y="504"/>
                  </a:lnTo>
                  <a:lnTo>
                    <a:pt x="4602" y="504"/>
                  </a:lnTo>
                  <a:lnTo>
                    <a:pt x="4608" y="504"/>
                  </a:lnTo>
                  <a:lnTo>
                    <a:pt x="4608" y="510"/>
                  </a:lnTo>
                  <a:lnTo>
                    <a:pt x="4608" y="510"/>
                  </a:lnTo>
                  <a:lnTo>
                    <a:pt x="4608" y="510"/>
                  </a:lnTo>
                  <a:lnTo>
                    <a:pt x="4608" y="510"/>
                  </a:lnTo>
                  <a:lnTo>
                    <a:pt x="4608" y="510"/>
                  </a:lnTo>
                  <a:lnTo>
                    <a:pt x="4614" y="510"/>
                  </a:lnTo>
                  <a:lnTo>
                    <a:pt x="4614" y="510"/>
                  </a:lnTo>
                  <a:lnTo>
                    <a:pt x="4614" y="516"/>
                  </a:lnTo>
                  <a:lnTo>
                    <a:pt x="4614" y="516"/>
                  </a:lnTo>
                  <a:lnTo>
                    <a:pt x="4614" y="516"/>
                  </a:lnTo>
                  <a:lnTo>
                    <a:pt x="4614" y="516"/>
                  </a:lnTo>
                  <a:lnTo>
                    <a:pt x="4614" y="516"/>
                  </a:lnTo>
                  <a:lnTo>
                    <a:pt x="4620" y="516"/>
                  </a:lnTo>
                  <a:lnTo>
                    <a:pt x="4620" y="516"/>
                  </a:lnTo>
                  <a:lnTo>
                    <a:pt x="4620" y="522"/>
                  </a:lnTo>
                  <a:lnTo>
                    <a:pt x="4620" y="522"/>
                  </a:lnTo>
                  <a:lnTo>
                    <a:pt x="4620" y="522"/>
                  </a:lnTo>
                  <a:lnTo>
                    <a:pt x="4620" y="522"/>
                  </a:lnTo>
                  <a:lnTo>
                    <a:pt x="4626" y="522"/>
                  </a:lnTo>
                  <a:lnTo>
                    <a:pt x="4626" y="522"/>
                  </a:lnTo>
                  <a:lnTo>
                    <a:pt x="4626" y="528"/>
                  </a:lnTo>
                  <a:lnTo>
                    <a:pt x="4626" y="528"/>
                  </a:lnTo>
                  <a:lnTo>
                    <a:pt x="4626" y="528"/>
                  </a:lnTo>
                  <a:lnTo>
                    <a:pt x="4626" y="528"/>
                  </a:lnTo>
                  <a:lnTo>
                    <a:pt x="4626" y="528"/>
                  </a:lnTo>
                  <a:lnTo>
                    <a:pt x="4632" y="528"/>
                  </a:lnTo>
                  <a:lnTo>
                    <a:pt x="4632" y="528"/>
                  </a:lnTo>
                  <a:lnTo>
                    <a:pt x="4632" y="534"/>
                  </a:lnTo>
                  <a:lnTo>
                    <a:pt x="4632" y="534"/>
                  </a:lnTo>
                  <a:lnTo>
                    <a:pt x="4632" y="534"/>
                  </a:lnTo>
                  <a:lnTo>
                    <a:pt x="4632" y="534"/>
                  </a:lnTo>
                  <a:lnTo>
                    <a:pt x="4638" y="534"/>
                  </a:lnTo>
                  <a:lnTo>
                    <a:pt x="4638" y="534"/>
                  </a:lnTo>
                  <a:lnTo>
                    <a:pt x="4638" y="534"/>
                  </a:lnTo>
                  <a:lnTo>
                    <a:pt x="4638" y="540"/>
                  </a:lnTo>
                  <a:lnTo>
                    <a:pt x="4638" y="540"/>
                  </a:lnTo>
                  <a:lnTo>
                    <a:pt x="4638" y="540"/>
                  </a:lnTo>
                  <a:lnTo>
                    <a:pt x="4644" y="540"/>
                  </a:lnTo>
                  <a:lnTo>
                    <a:pt x="4644" y="540"/>
                  </a:lnTo>
                  <a:lnTo>
                    <a:pt x="4644" y="540"/>
                  </a:lnTo>
                  <a:lnTo>
                    <a:pt x="4644" y="546"/>
                  </a:lnTo>
                  <a:lnTo>
                    <a:pt x="4644" y="546"/>
                  </a:lnTo>
                  <a:lnTo>
                    <a:pt x="4644" y="546"/>
                  </a:lnTo>
                  <a:lnTo>
                    <a:pt x="4644" y="546"/>
                  </a:lnTo>
                  <a:lnTo>
                    <a:pt x="4650" y="546"/>
                  </a:lnTo>
                  <a:lnTo>
                    <a:pt x="4650" y="546"/>
                  </a:lnTo>
                  <a:lnTo>
                    <a:pt x="4650" y="546"/>
                  </a:lnTo>
                  <a:lnTo>
                    <a:pt x="4650" y="552"/>
                  </a:lnTo>
                  <a:lnTo>
                    <a:pt x="4650" y="552"/>
                  </a:lnTo>
                  <a:lnTo>
                    <a:pt x="4650" y="552"/>
                  </a:lnTo>
                  <a:lnTo>
                    <a:pt x="4656" y="552"/>
                  </a:lnTo>
                  <a:lnTo>
                    <a:pt x="4656" y="552"/>
                  </a:lnTo>
                  <a:lnTo>
                    <a:pt x="4656" y="552"/>
                  </a:lnTo>
                  <a:lnTo>
                    <a:pt x="4656" y="552"/>
                  </a:lnTo>
                  <a:lnTo>
                    <a:pt x="4656" y="558"/>
                  </a:lnTo>
                  <a:lnTo>
                    <a:pt x="4656" y="558"/>
                  </a:lnTo>
                  <a:lnTo>
                    <a:pt x="4662" y="558"/>
                  </a:lnTo>
                  <a:lnTo>
                    <a:pt x="4662" y="558"/>
                  </a:lnTo>
                  <a:lnTo>
                    <a:pt x="4662" y="558"/>
                  </a:lnTo>
                  <a:lnTo>
                    <a:pt x="4662" y="558"/>
                  </a:lnTo>
                  <a:lnTo>
                    <a:pt x="4662" y="558"/>
                  </a:lnTo>
                  <a:lnTo>
                    <a:pt x="4662" y="564"/>
                  </a:lnTo>
                  <a:lnTo>
                    <a:pt x="4662" y="564"/>
                  </a:lnTo>
                  <a:lnTo>
                    <a:pt x="4668" y="564"/>
                  </a:lnTo>
                  <a:lnTo>
                    <a:pt x="4668" y="564"/>
                  </a:lnTo>
                  <a:lnTo>
                    <a:pt x="4668" y="564"/>
                  </a:lnTo>
                  <a:lnTo>
                    <a:pt x="4668" y="564"/>
                  </a:lnTo>
                  <a:lnTo>
                    <a:pt x="4668" y="570"/>
                  </a:lnTo>
                  <a:lnTo>
                    <a:pt x="4668" y="570"/>
                  </a:lnTo>
                  <a:lnTo>
                    <a:pt x="4674" y="570"/>
                  </a:lnTo>
                  <a:lnTo>
                    <a:pt x="4674" y="570"/>
                  </a:lnTo>
                  <a:lnTo>
                    <a:pt x="4674" y="570"/>
                  </a:lnTo>
                  <a:lnTo>
                    <a:pt x="4674" y="570"/>
                  </a:lnTo>
                  <a:lnTo>
                    <a:pt x="4674" y="570"/>
                  </a:lnTo>
                  <a:lnTo>
                    <a:pt x="4674" y="576"/>
                  </a:lnTo>
                  <a:lnTo>
                    <a:pt x="4674" y="576"/>
                  </a:lnTo>
                  <a:lnTo>
                    <a:pt x="4680" y="576"/>
                  </a:lnTo>
                  <a:lnTo>
                    <a:pt x="4680" y="576"/>
                  </a:lnTo>
                  <a:lnTo>
                    <a:pt x="4680" y="576"/>
                  </a:lnTo>
                  <a:lnTo>
                    <a:pt x="4680" y="576"/>
                  </a:lnTo>
                  <a:lnTo>
                    <a:pt x="4680" y="576"/>
                  </a:lnTo>
                  <a:lnTo>
                    <a:pt x="4680" y="582"/>
                  </a:lnTo>
                  <a:lnTo>
                    <a:pt x="4686" y="582"/>
                  </a:lnTo>
                  <a:lnTo>
                    <a:pt x="4686" y="582"/>
                  </a:lnTo>
                  <a:lnTo>
                    <a:pt x="4686" y="582"/>
                  </a:lnTo>
                  <a:lnTo>
                    <a:pt x="4686" y="582"/>
                  </a:lnTo>
                  <a:lnTo>
                    <a:pt x="4686" y="582"/>
                  </a:lnTo>
                  <a:lnTo>
                    <a:pt x="4686" y="582"/>
                  </a:lnTo>
                  <a:lnTo>
                    <a:pt x="4686" y="582"/>
                  </a:lnTo>
                  <a:lnTo>
                    <a:pt x="4692" y="582"/>
                  </a:lnTo>
                  <a:lnTo>
                    <a:pt x="4692" y="588"/>
                  </a:lnTo>
                  <a:lnTo>
                    <a:pt x="4692" y="588"/>
                  </a:lnTo>
                  <a:lnTo>
                    <a:pt x="4692" y="588"/>
                  </a:lnTo>
                  <a:lnTo>
                    <a:pt x="4692" y="588"/>
                  </a:lnTo>
                  <a:lnTo>
                    <a:pt x="4692" y="588"/>
                  </a:lnTo>
                  <a:lnTo>
                    <a:pt x="4698" y="588"/>
                  </a:lnTo>
                  <a:lnTo>
                    <a:pt x="4698" y="588"/>
                  </a:lnTo>
                  <a:lnTo>
                    <a:pt x="4698" y="588"/>
                  </a:lnTo>
                  <a:lnTo>
                    <a:pt x="4698" y="588"/>
                  </a:lnTo>
                  <a:lnTo>
                    <a:pt x="4698" y="588"/>
                  </a:lnTo>
                  <a:lnTo>
                    <a:pt x="4698" y="588"/>
                  </a:lnTo>
                  <a:lnTo>
                    <a:pt x="4704" y="588"/>
                  </a:lnTo>
                </a:path>
              </a:pathLst>
            </a:custGeom>
            <a:noFill/>
            <a:ln w="1270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Rectangle 58"/>
            <p:cNvSpPr>
              <a:spLocks noChangeArrowheads="1"/>
            </p:cNvSpPr>
            <p:nvPr/>
          </p:nvSpPr>
          <p:spPr bwMode="auto">
            <a:xfrm>
              <a:off x="1621" y="3453"/>
              <a:ext cx="294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Arial" panose="020B0604020202020204" pitchFamily="34" charset="0"/>
                </a:rPr>
                <a:t>DISP_X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8" name="Freeform 59"/>
            <p:cNvSpPr>
              <a:spLocks/>
            </p:cNvSpPr>
            <p:nvPr/>
          </p:nvSpPr>
          <p:spPr bwMode="auto">
            <a:xfrm>
              <a:off x="553" y="2781"/>
              <a:ext cx="4704" cy="0"/>
            </a:xfrm>
            <a:custGeom>
              <a:avLst/>
              <a:gdLst>
                <a:gd name="T0" fmla="*/ 72 w 4704"/>
                <a:gd name="T1" fmla="*/ 144 w 4704"/>
                <a:gd name="T2" fmla="*/ 222 w 4704"/>
                <a:gd name="T3" fmla="*/ 294 w 4704"/>
                <a:gd name="T4" fmla="*/ 366 w 4704"/>
                <a:gd name="T5" fmla="*/ 444 w 4704"/>
                <a:gd name="T6" fmla="*/ 516 w 4704"/>
                <a:gd name="T7" fmla="*/ 594 w 4704"/>
                <a:gd name="T8" fmla="*/ 666 w 4704"/>
                <a:gd name="T9" fmla="*/ 738 w 4704"/>
                <a:gd name="T10" fmla="*/ 816 w 4704"/>
                <a:gd name="T11" fmla="*/ 888 w 4704"/>
                <a:gd name="T12" fmla="*/ 960 w 4704"/>
                <a:gd name="T13" fmla="*/ 1038 w 4704"/>
                <a:gd name="T14" fmla="*/ 1110 w 4704"/>
                <a:gd name="T15" fmla="*/ 1188 w 4704"/>
                <a:gd name="T16" fmla="*/ 1260 w 4704"/>
                <a:gd name="T17" fmla="*/ 1332 w 4704"/>
                <a:gd name="T18" fmla="*/ 1410 w 4704"/>
                <a:gd name="T19" fmla="*/ 1482 w 4704"/>
                <a:gd name="T20" fmla="*/ 1560 w 4704"/>
                <a:gd name="T21" fmla="*/ 1632 w 4704"/>
                <a:gd name="T22" fmla="*/ 1704 w 4704"/>
                <a:gd name="T23" fmla="*/ 1782 w 4704"/>
                <a:gd name="T24" fmla="*/ 1854 w 4704"/>
                <a:gd name="T25" fmla="*/ 1932 w 4704"/>
                <a:gd name="T26" fmla="*/ 2004 w 4704"/>
                <a:gd name="T27" fmla="*/ 2076 w 4704"/>
                <a:gd name="T28" fmla="*/ 2154 w 4704"/>
                <a:gd name="T29" fmla="*/ 2226 w 4704"/>
                <a:gd name="T30" fmla="*/ 2304 w 4704"/>
                <a:gd name="T31" fmla="*/ 2376 w 4704"/>
                <a:gd name="T32" fmla="*/ 2448 w 4704"/>
                <a:gd name="T33" fmla="*/ 2526 w 4704"/>
                <a:gd name="T34" fmla="*/ 2598 w 4704"/>
                <a:gd name="T35" fmla="*/ 2670 w 4704"/>
                <a:gd name="T36" fmla="*/ 2748 w 4704"/>
                <a:gd name="T37" fmla="*/ 2820 w 4704"/>
                <a:gd name="T38" fmla="*/ 2898 w 4704"/>
                <a:gd name="T39" fmla="*/ 2970 w 4704"/>
                <a:gd name="T40" fmla="*/ 3042 w 4704"/>
                <a:gd name="T41" fmla="*/ 3120 w 4704"/>
                <a:gd name="T42" fmla="*/ 3192 w 4704"/>
                <a:gd name="T43" fmla="*/ 3270 w 4704"/>
                <a:gd name="T44" fmla="*/ 3342 w 4704"/>
                <a:gd name="T45" fmla="*/ 3414 w 4704"/>
                <a:gd name="T46" fmla="*/ 3492 w 4704"/>
                <a:gd name="T47" fmla="*/ 3564 w 4704"/>
                <a:gd name="T48" fmla="*/ 3642 w 4704"/>
                <a:gd name="T49" fmla="*/ 3714 w 4704"/>
                <a:gd name="T50" fmla="*/ 3786 w 4704"/>
                <a:gd name="T51" fmla="*/ 3864 w 4704"/>
                <a:gd name="T52" fmla="*/ 3936 w 4704"/>
                <a:gd name="T53" fmla="*/ 4008 w 4704"/>
                <a:gd name="T54" fmla="*/ 4086 w 4704"/>
                <a:gd name="T55" fmla="*/ 4158 w 4704"/>
                <a:gd name="T56" fmla="*/ 4236 w 4704"/>
                <a:gd name="T57" fmla="*/ 4308 w 4704"/>
                <a:gd name="T58" fmla="*/ 4380 w 4704"/>
                <a:gd name="T59" fmla="*/ 4458 w 4704"/>
                <a:gd name="T60" fmla="*/ 4530 w 4704"/>
                <a:gd name="T61" fmla="*/ 4608 w 4704"/>
                <a:gd name="T62" fmla="*/ 4680 w 470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  <a:cxn ang="0">
                  <a:pos x="T42" y="0"/>
                </a:cxn>
                <a:cxn ang="0">
                  <a:pos x="T43" y="0"/>
                </a:cxn>
                <a:cxn ang="0">
                  <a:pos x="T44" y="0"/>
                </a:cxn>
                <a:cxn ang="0">
                  <a:pos x="T45" y="0"/>
                </a:cxn>
                <a:cxn ang="0">
                  <a:pos x="T46" y="0"/>
                </a:cxn>
                <a:cxn ang="0">
                  <a:pos x="T47" y="0"/>
                </a:cxn>
                <a:cxn ang="0">
                  <a:pos x="T48" y="0"/>
                </a:cxn>
                <a:cxn ang="0">
                  <a:pos x="T49" y="0"/>
                </a:cxn>
                <a:cxn ang="0">
                  <a:pos x="T50" y="0"/>
                </a:cxn>
                <a:cxn ang="0">
                  <a:pos x="T51" y="0"/>
                </a:cxn>
                <a:cxn ang="0">
                  <a:pos x="T52" y="0"/>
                </a:cxn>
                <a:cxn ang="0">
                  <a:pos x="T53" y="0"/>
                </a:cxn>
                <a:cxn ang="0">
                  <a:pos x="T54" y="0"/>
                </a:cxn>
                <a:cxn ang="0">
                  <a:pos x="T55" y="0"/>
                </a:cxn>
                <a:cxn ang="0">
                  <a:pos x="T56" y="0"/>
                </a:cxn>
                <a:cxn ang="0">
                  <a:pos x="T57" y="0"/>
                </a:cxn>
                <a:cxn ang="0">
                  <a:pos x="T58" y="0"/>
                </a:cxn>
                <a:cxn ang="0">
                  <a:pos x="T59" y="0"/>
                </a:cxn>
                <a:cxn ang="0">
                  <a:pos x="T60" y="0"/>
                </a:cxn>
                <a:cxn ang="0">
                  <a:pos x="T61" y="0"/>
                </a:cxn>
                <a:cxn ang="0">
                  <a:pos x="T62" y="0"/>
                </a:cxn>
              </a:cxnLst>
              <a:rect l="0" t="0" r="r" b="b"/>
              <a:pathLst>
                <a:path w="4704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14" y="0"/>
                  </a:lnTo>
                  <a:lnTo>
                    <a:pt x="114" y="0"/>
                  </a:lnTo>
                  <a:lnTo>
                    <a:pt x="114" y="0"/>
                  </a:lnTo>
                  <a:lnTo>
                    <a:pt x="114" y="0"/>
                  </a:lnTo>
                  <a:lnTo>
                    <a:pt x="114" y="0"/>
                  </a:lnTo>
                  <a:lnTo>
                    <a:pt x="114" y="0"/>
                  </a:lnTo>
                  <a:lnTo>
                    <a:pt x="114" y="0"/>
                  </a:lnTo>
                  <a:lnTo>
                    <a:pt x="120" y="0"/>
                  </a:lnTo>
                  <a:lnTo>
                    <a:pt x="120" y="0"/>
                  </a:lnTo>
                  <a:lnTo>
                    <a:pt x="120" y="0"/>
                  </a:lnTo>
                  <a:lnTo>
                    <a:pt x="120" y="0"/>
                  </a:lnTo>
                  <a:lnTo>
                    <a:pt x="120" y="0"/>
                  </a:lnTo>
                  <a:lnTo>
                    <a:pt x="120" y="0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8" y="0"/>
                  </a:lnTo>
                  <a:lnTo>
                    <a:pt x="138" y="0"/>
                  </a:lnTo>
                  <a:lnTo>
                    <a:pt x="138" y="0"/>
                  </a:lnTo>
                  <a:lnTo>
                    <a:pt x="138" y="0"/>
                  </a:lnTo>
                  <a:lnTo>
                    <a:pt x="138" y="0"/>
                  </a:lnTo>
                  <a:lnTo>
                    <a:pt x="138" y="0"/>
                  </a:lnTo>
                  <a:lnTo>
                    <a:pt x="144" y="0"/>
                  </a:lnTo>
                  <a:lnTo>
                    <a:pt x="144" y="0"/>
                  </a:lnTo>
                  <a:lnTo>
                    <a:pt x="144" y="0"/>
                  </a:lnTo>
                  <a:lnTo>
                    <a:pt x="144" y="0"/>
                  </a:lnTo>
                  <a:lnTo>
                    <a:pt x="144" y="0"/>
                  </a:lnTo>
                  <a:lnTo>
                    <a:pt x="144" y="0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62" y="0"/>
                  </a:lnTo>
                  <a:lnTo>
                    <a:pt x="162" y="0"/>
                  </a:lnTo>
                  <a:lnTo>
                    <a:pt x="162" y="0"/>
                  </a:lnTo>
                  <a:lnTo>
                    <a:pt x="162" y="0"/>
                  </a:lnTo>
                  <a:lnTo>
                    <a:pt x="162" y="0"/>
                  </a:lnTo>
                  <a:lnTo>
                    <a:pt x="162" y="0"/>
                  </a:lnTo>
                  <a:lnTo>
                    <a:pt x="168" y="0"/>
                  </a:lnTo>
                  <a:lnTo>
                    <a:pt x="168" y="0"/>
                  </a:lnTo>
                  <a:lnTo>
                    <a:pt x="168" y="0"/>
                  </a:lnTo>
                  <a:lnTo>
                    <a:pt x="168" y="0"/>
                  </a:lnTo>
                  <a:lnTo>
                    <a:pt x="168" y="0"/>
                  </a:lnTo>
                  <a:lnTo>
                    <a:pt x="168" y="0"/>
                  </a:lnTo>
                  <a:lnTo>
                    <a:pt x="168" y="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80" y="0"/>
                  </a:lnTo>
                  <a:lnTo>
                    <a:pt x="180" y="0"/>
                  </a:lnTo>
                  <a:lnTo>
                    <a:pt x="180" y="0"/>
                  </a:lnTo>
                  <a:lnTo>
                    <a:pt x="180" y="0"/>
                  </a:lnTo>
                  <a:lnTo>
                    <a:pt x="180" y="0"/>
                  </a:lnTo>
                  <a:lnTo>
                    <a:pt x="180" y="0"/>
                  </a:lnTo>
                  <a:lnTo>
                    <a:pt x="180" y="0"/>
                  </a:lnTo>
                  <a:lnTo>
                    <a:pt x="186" y="0"/>
                  </a:lnTo>
                  <a:lnTo>
                    <a:pt x="186" y="0"/>
                  </a:lnTo>
                  <a:lnTo>
                    <a:pt x="186" y="0"/>
                  </a:lnTo>
                  <a:lnTo>
                    <a:pt x="186" y="0"/>
                  </a:lnTo>
                  <a:lnTo>
                    <a:pt x="186" y="0"/>
                  </a:lnTo>
                  <a:lnTo>
                    <a:pt x="186" y="0"/>
                  </a:lnTo>
                  <a:lnTo>
                    <a:pt x="192" y="0"/>
                  </a:lnTo>
                  <a:lnTo>
                    <a:pt x="192" y="0"/>
                  </a:lnTo>
                  <a:lnTo>
                    <a:pt x="192" y="0"/>
                  </a:lnTo>
                  <a:lnTo>
                    <a:pt x="192" y="0"/>
                  </a:lnTo>
                  <a:lnTo>
                    <a:pt x="192" y="0"/>
                  </a:lnTo>
                  <a:lnTo>
                    <a:pt x="192" y="0"/>
                  </a:lnTo>
                  <a:lnTo>
                    <a:pt x="198" y="0"/>
                  </a:lnTo>
                  <a:lnTo>
                    <a:pt x="198" y="0"/>
                  </a:lnTo>
                  <a:lnTo>
                    <a:pt x="198" y="0"/>
                  </a:lnTo>
                  <a:lnTo>
                    <a:pt x="198" y="0"/>
                  </a:lnTo>
                  <a:lnTo>
                    <a:pt x="198" y="0"/>
                  </a:lnTo>
                  <a:lnTo>
                    <a:pt x="198" y="0"/>
                  </a:lnTo>
                  <a:lnTo>
                    <a:pt x="198" y="0"/>
                  </a:lnTo>
                  <a:lnTo>
                    <a:pt x="204" y="0"/>
                  </a:lnTo>
                  <a:lnTo>
                    <a:pt x="204" y="0"/>
                  </a:lnTo>
                  <a:lnTo>
                    <a:pt x="204" y="0"/>
                  </a:lnTo>
                  <a:lnTo>
                    <a:pt x="204" y="0"/>
                  </a:lnTo>
                  <a:lnTo>
                    <a:pt x="204" y="0"/>
                  </a:lnTo>
                  <a:lnTo>
                    <a:pt x="204" y="0"/>
                  </a:lnTo>
                  <a:lnTo>
                    <a:pt x="210" y="0"/>
                  </a:lnTo>
                  <a:lnTo>
                    <a:pt x="210" y="0"/>
                  </a:lnTo>
                  <a:lnTo>
                    <a:pt x="210" y="0"/>
                  </a:lnTo>
                  <a:lnTo>
                    <a:pt x="210" y="0"/>
                  </a:lnTo>
                  <a:lnTo>
                    <a:pt x="210" y="0"/>
                  </a:lnTo>
                  <a:lnTo>
                    <a:pt x="210" y="0"/>
                  </a:lnTo>
                  <a:lnTo>
                    <a:pt x="210" y="0"/>
                  </a:lnTo>
                  <a:lnTo>
                    <a:pt x="216" y="0"/>
                  </a:lnTo>
                  <a:lnTo>
                    <a:pt x="216" y="0"/>
                  </a:lnTo>
                  <a:lnTo>
                    <a:pt x="216" y="0"/>
                  </a:lnTo>
                  <a:lnTo>
                    <a:pt x="216" y="0"/>
                  </a:lnTo>
                  <a:lnTo>
                    <a:pt x="216" y="0"/>
                  </a:lnTo>
                  <a:lnTo>
                    <a:pt x="216" y="0"/>
                  </a:lnTo>
                  <a:lnTo>
                    <a:pt x="222" y="0"/>
                  </a:lnTo>
                  <a:lnTo>
                    <a:pt x="222" y="0"/>
                  </a:lnTo>
                  <a:lnTo>
                    <a:pt x="222" y="0"/>
                  </a:lnTo>
                  <a:lnTo>
                    <a:pt x="222" y="0"/>
                  </a:lnTo>
                  <a:lnTo>
                    <a:pt x="222" y="0"/>
                  </a:lnTo>
                  <a:lnTo>
                    <a:pt x="222" y="0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34" y="0"/>
                  </a:lnTo>
                  <a:lnTo>
                    <a:pt x="234" y="0"/>
                  </a:lnTo>
                  <a:lnTo>
                    <a:pt x="234" y="0"/>
                  </a:lnTo>
                  <a:lnTo>
                    <a:pt x="234" y="0"/>
                  </a:lnTo>
                  <a:lnTo>
                    <a:pt x="234" y="0"/>
                  </a:lnTo>
                  <a:lnTo>
                    <a:pt x="234" y="0"/>
                  </a:lnTo>
                  <a:lnTo>
                    <a:pt x="234" y="0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46" y="0"/>
                  </a:lnTo>
                  <a:lnTo>
                    <a:pt x="246" y="0"/>
                  </a:lnTo>
                  <a:lnTo>
                    <a:pt x="246" y="0"/>
                  </a:lnTo>
                  <a:lnTo>
                    <a:pt x="246" y="0"/>
                  </a:lnTo>
                  <a:lnTo>
                    <a:pt x="246" y="0"/>
                  </a:lnTo>
                  <a:lnTo>
                    <a:pt x="246" y="0"/>
                  </a:lnTo>
                  <a:lnTo>
                    <a:pt x="246" y="0"/>
                  </a:lnTo>
                  <a:lnTo>
                    <a:pt x="252" y="0"/>
                  </a:lnTo>
                  <a:lnTo>
                    <a:pt x="252" y="0"/>
                  </a:lnTo>
                  <a:lnTo>
                    <a:pt x="252" y="0"/>
                  </a:lnTo>
                  <a:lnTo>
                    <a:pt x="252" y="0"/>
                  </a:lnTo>
                  <a:lnTo>
                    <a:pt x="252" y="0"/>
                  </a:lnTo>
                  <a:lnTo>
                    <a:pt x="252" y="0"/>
                  </a:lnTo>
                  <a:lnTo>
                    <a:pt x="252" y="0"/>
                  </a:lnTo>
                  <a:lnTo>
                    <a:pt x="258" y="0"/>
                  </a:lnTo>
                  <a:lnTo>
                    <a:pt x="258" y="0"/>
                  </a:lnTo>
                  <a:lnTo>
                    <a:pt x="258" y="0"/>
                  </a:lnTo>
                  <a:lnTo>
                    <a:pt x="258" y="0"/>
                  </a:lnTo>
                  <a:lnTo>
                    <a:pt x="258" y="0"/>
                  </a:lnTo>
                  <a:lnTo>
                    <a:pt x="258" y="0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270" y="0"/>
                  </a:lnTo>
                  <a:lnTo>
                    <a:pt x="270" y="0"/>
                  </a:lnTo>
                  <a:lnTo>
                    <a:pt x="270" y="0"/>
                  </a:lnTo>
                  <a:lnTo>
                    <a:pt x="270" y="0"/>
                  </a:lnTo>
                  <a:lnTo>
                    <a:pt x="270" y="0"/>
                  </a:lnTo>
                  <a:lnTo>
                    <a:pt x="270" y="0"/>
                  </a:lnTo>
                  <a:lnTo>
                    <a:pt x="270" y="0"/>
                  </a:lnTo>
                  <a:lnTo>
                    <a:pt x="276" y="0"/>
                  </a:lnTo>
                  <a:lnTo>
                    <a:pt x="276" y="0"/>
                  </a:lnTo>
                  <a:lnTo>
                    <a:pt x="276" y="0"/>
                  </a:lnTo>
                  <a:lnTo>
                    <a:pt x="276" y="0"/>
                  </a:lnTo>
                  <a:lnTo>
                    <a:pt x="276" y="0"/>
                  </a:lnTo>
                  <a:lnTo>
                    <a:pt x="276" y="0"/>
                  </a:lnTo>
                  <a:lnTo>
                    <a:pt x="282" y="0"/>
                  </a:lnTo>
                  <a:lnTo>
                    <a:pt x="282" y="0"/>
                  </a:lnTo>
                  <a:lnTo>
                    <a:pt x="282" y="0"/>
                  </a:lnTo>
                  <a:lnTo>
                    <a:pt x="282" y="0"/>
                  </a:lnTo>
                  <a:lnTo>
                    <a:pt x="282" y="0"/>
                  </a:lnTo>
                  <a:lnTo>
                    <a:pt x="282" y="0"/>
                  </a:lnTo>
                  <a:lnTo>
                    <a:pt x="282" y="0"/>
                  </a:lnTo>
                  <a:lnTo>
                    <a:pt x="288" y="0"/>
                  </a:lnTo>
                  <a:lnTo>
                    <a:pt x="288" y="0"/>
                  </a:lnTo>
                  <a:lnTo>
                    <a:pt x="288" y="0"/>
                  </a:lnTo>
                  <a:lnTo>
                    <a:pt x="288" y="0"/>
                  </a:lnTo>
                  <a:lnTo>
                    <a:pt x="288" y="0"/>
                  </a:lnTo>
                  <a:lnTo>
                    <a:pt x="294" y="0"/>
                  </a:lnTo>
                  <a:lnTo>
                    <a:pt x="294" y="0"/>
                  </a:lnTo>
                  <a:lnTo>
                    <a:pt x="294" y="0"/>
                  </a:lnTo>
                  <a:lnTo>
                    <a:pt x="294" y="0"/>
                  </a:lnTo>
                  <a:lnTo>
                    <a:pt x="294" y="0"/>
                  </a:lnTo>
                  <a:lnTo>
                    <a:pt x="294" y="0"/>
                  </a:lnTo>
                  <a:lnTo>
                    <a:pt x="300" y="0"/>
                  </a:lnTo>
                  <a:lnTo>
                    <a:pt x="300" y="0"/>
                  </a:lnTo>
                  <a:lnTo>
                    <a:pt x="300" y="0"/>
                  </a:lnTo>
                  <a:lnTo>
                    <a:pt x="300" y="0"/>
                  </a:lnTo>
                  <a:lnTo>
                    <a:pt x="300" y="0"/>
                  </a:lnTo>
                  <a:lnTo>
                    <a:pt x="300" y="0"/>
                  </a:lnTo>
                  <a:lnTo>
                    <a:pt x="300" y="0"/>
                  </a:lnTo>
                  <a:lnTo>
                    <a:pt x="306" y="0"/>
                  </a:lnTo>
                  <a:lnTo>
                    <a:pt x="306" y="0"/>
                  </a:lnTo>
                  <a:lnTo>
                    <a:pt x="306" y="0"/>
                  </a:lnTo>
                  <a:lnTo>
                    <a:pt x="306" y="0"/>
                  </a:lnTo>
                  <a:lnTo>
                    <a:pt x="306" y="0"/>
                  </a:lnTo>
                  <a:lnTo>
                    <a:pt x="306" y="0"/>
                  </a:lnTo>
                  <a:lnTo>
                    <a:pt x="312" y="0"/>
                  </a:lnTo>
                  <a:lnTo>
                    <a:pt x="312" y="0"/>
                  </a:lnTo>
                  <a:lnTo>
                    <a:pt x="312" y="0"/>
                  </a:lnTo>
                  <a:lnTo>
                    <a:pt x="312" y="0"/>
                  </a:lnTo>
                  <a:lnTo>
                    <a:pt x="312" y="0"/>
                  </a:lnTo>
                  <a:lnTo>
                    <a:pt x="312" y="0"/>
                  </a:lnTo>
                  <a:lnTo>
                    <a:pt x="312" y="0"/>
                  </a:lnTo>
                  <a:lnTo>
                    <a:pt x="318" y="0"/>
                  </a:lnTo>
                  <a:lnTo>
                    <a:pt x="318" y="0"/>
                  </a:lnTo>
                  <a:lnTo>
                    <a:pt x="318" y="0"/>
                  </a:lnTo>
                  <a:lnTo>
                    <a:pt x="318" y="0"/>
                  </a:lnTo>
                  <a:lnTo>
                    <a:pt x="318" y="0"/>
                  </a:lnTo>
                  <a:lnTo>
                    <a:pt x="318" y="0"/>
                  </a:lnTo>
                  <a:lnTo>
                    <a:pt x="324" y="0"/>
                  </a:lnTo>
                  <a:lnTo>
                    <a:pt x="324" y="0"/>
                  </a:lnTo>
                  <a:lnTo>
                    <a:pt x="324" y="0"/>
                  </a:lnTo>
                  <a:lnTo>
                    <a:pt x="324" y="0"/>
                  </a:lnTo>
                  <a:lnTo>
                    <a:pt x="324" y="0"/>
                  </a:lnTo>
                  <a:lnTo>
                    <a:pt x="324" y="0"/>
                  </a:lnTo>
                  <a:lnTo>
                    <a:pt x="330" y="0"/>
                  </a:lnTo>
                  <a:lnTo>
                    <a:pt x="330" y="0"/>
                  </a:lnTo>
                  <a:lnTo>
                    <a:pt x="330" y="0"/>
                  </a:lnTo>
                  <a:lnTo>
                    <a:pt x="330" y="0"/>
                  </a:lnTo>
                  <a:lnTo>
                    <a:pt x="330" y="0"/>
                  </a:lnTo>
                  <a:lnTo>
                    <a:pt x="330" y="0"/>
                  </a:lnTo>
                  <a:lnTo>
                    <a:pt x="330" y="0"/>
                  </a:lnTo>
                  <a:lnTo>
                    <a:pt x="336" y="0"/>
                  </a:lnTo>
                  <a:lnTo>
                    <a:pt x="336" y="0"/>
                  </a:lnTo>
                  <a:lnTo>
                    <a:pt x="336" y="0"/>
                  </a:lnTo>
                  <a:lnTo>
                    <a:pt x="336" y="0"/>
                  </a:lnTo>
                  <a:lnTo>
                    <a:pt x="336" y="0"/>
                  </a:lnTo>
                  <a:lnTo>
                    <a:pt x="336" y="0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342" y="0"/>
                  </a:lnTo>
                  <a:lnTo>
                    <a:pt x="348" y="0"/>
                  </a:lnTo>
                  <a:lnTo>
                    <a:pt x="348" y="0"/>
                  </a:lnTo>
                  <a:lnTo>
                    <a:pt x="348" y="0"/>
                  </a:lnTo>
                  <a:lnTo>
                    <a:pt x="348" y="0"/>
                  </a:lnTo>
                  <a:lnTo>
                    <a:pt x="348" y="0"/>
                  </a:lnTo>
                  <a:lnTo>
                    <a:pt x="348" y="0"/>
                  </a:lnTo>
                  <a:lnTo>
                    <a:pt x="354" y="0"/>
                  </a:lnTo>
                  <a:lnTo>
                    <a:pt x="354" y="0"/>
                  </a:lnTo>
                  <a:lnTo>
                    <a:pt x="354" y="0"/>
                  </a:lnTo>
                  <a:lnTo>
                    <a:pt x="354" y="0"/>
                  </a:lnTo>
                  <a:lnTo>
                    <a:pt x="354" y="0"/>
                  </a:lnTo>
                  <a:lnTo>
                    <a:pt x="354" y="0"/>
                  </a:lnTo>
                  <a:lnTo>
                    <a:pt x="354" y="0"/>
                  </a:lnTo>
                  <a:lnTo>
                    <a:pt x="360" y="0"/>
                  </a:lnTo>
                  <a:lnTo>
                    <a:pt x="360" y="0"/>
                  </a:lnTo>
                  <a:lnTo>
                    <a:pt x="360" y="0"/>
                  </a:lnTo>
                  <a:lnTo>
                    <a:pt x="360" y="0"/>
                  </a:lnTo>
                  <a:lnTo>
                    <a:pt x="360" y="0"/>
                  </a:lnTo>
                  <a:lnTo>
                    <a:pt x="360" y="0"/>
                  </a:lnTo>
                  <a:lnTo>
                    <a:pt x="366" y="0"/>
                  </a:lnTo>
                  <a:lnTo>
                    <a:pt x="366" y="0"/>
                  </a:lnTo>
                  <a:lnTo>
                    <a:pt x="366" y="0"/>
                  </a:lnTo>
                  <a:lnTo>
                    <a:pt x="366" y="0"/>
                  </a:lnTo>
                  <a:lnTo>
                    <a:pt x="366" y="0"/>
                  </a:lnTo>
                  <a:lnTo>
                    <a:pt x="366" y="0"/>
                  </a:lnTo>
                  <a:lnTo>
                    <a:pt x="372" y="0"/>
                  </a:lnTo>
                  <a:lnTo>
                    <a:pt x="372" y="0"/>
                  </a:lnTo>
                  <a:lnTo>
                    <a:pt x="372" y="0"/>
                  </a:lnTo>
                  <a:lnTo>
                    <a:pt x="372" y="0"/>
                  </a:lnTo>
                  <a:lnTo>
                    <a:pt x="372" y="0"/>
                  </a:lnTo>
                  <a:lnTo>
                    <a:pt x="372" y="0"/>
                  </a:lnTo>
                  <a:lnTo>
                    <a:pt x="372" y="0"/>
                  </a:lnTo>
                  <a:lnTo>
                    <a:pt x="378" y="0"/>
                  </a:lnTo>
                  <a:lnTo>
                    <a:pt x="378" y="0"/>
                  </a:lnTo>
                  <a:lnTo>
                    <a:pt x="378" y="0"/>
                  </a:lnTo>
                  <a:lnTo>
                    <a:pt x="378" y="0"/>
                  </a:lnTo>
                  <a:lnTo>
                    <a:pt x="378" y="0"/>
                  </a:lnTo>
                  <a:lnTo>
                    <a:pt x="378" y="0"/>
                  </a:lnTo>
                  <a:lnTo>
                    <a:pt x="384" y="0"/>
                  </a:lnTo>
                  <a:lnTo>
                    <a:pt x="384" y="0"/>
                  </a:lnTo>
                  <a:lnTo>
                    <a:pt x="384" y="0"/>
                  </a:lnTo>
                  <a:lnTo>
                    <a:pt x="384" y="0"/>
                  </a:lnTo>
                  <a:lnTo>
                    <a:pt x="384" y="0"/>
                  </a:lnTo>
                  <a:lnTo>
                    <a:pt x="384" y="0"/>
                  </a:lnTo>
                  <a:lnTo>
                    <a:pt x="384" y="0"/>
                  </a:lnTo>
                  <a:lnTo>
                    <a:pt x="390" y="0"/>
                  </a:lnTo>
                  <a:lnTo>
                    <a:pt x="390" y="0"/>
                  </a:lnTo>
                  <a:lnTo>
                    <a:pt x="390" y="0"/>
                  </a:lnTo>
                  <a:lnTo>
                    <a:pt x="390" y="0"/>
                  </a:lnTo>
                  <a:lnTo>
                    <a:pt x="390" y="0"/>
                  </a:lnTo>
                  <a:lnTo>
                    <a:pt x="390" y="0"/>
                  </a:lnTo>
                  <a:lnTo>
                    <a:pt x="396" y="0"/>
                  </a:lnTo>
                  <a:lnTo>
                    <a:pt x="396" y="0"/>
                  </a:lnTo>
                  <a:lnTo>
                    <a:pt x="396" y="0"/>
                  </a:lnTo>
                  <a:lnTo>
                    <a:pt x="396" y="0"/>
                  </a:lnTo>
                  <a:lnTo>
                    <a:pt x="396" y="0"/>
                  </a:lnTo>
                  <a:lnTo>
                    <a:pt x="396" y="0"/>
                  </a:lnTo>
                  <a:lnTo>
                    <a:pt x="402" y="0"/>
                  </a:lnTo>
                  <a:lnTo>
                    <a:pt x="402" y="0"/>
                  </a:lnTo>
                  <a:lnTo>
                    <a:pt x="402" y="0"/>
                  </a:lnTo>
                  <a:lnTo>
                    <a:pt x="402" y="0"/>
                  </a:lnTo>
                  <a:lnTo>
                    <a:pt x="402" y="0"/>
                  </a:lnTo>
                  <a:lnTo>
                    <a:pt x="402" y="0"/>
                  </a:lnTo>
                  <a:lnTo>
                    <a:pt x="408" y="0"/>
                  </a:lnTo>
                  <a:lnTo>
                    <a:pt x="408" y="0"/>
                  </a:lnTo>
                  <a:lnTo>
                    <a:pt x="408" y="0"/>
                  </a:lnTo>
                  <a:lnTo>
                    <a:pt x="408" y="0"/>
                  </a:lnTo>
                  <a:lnTo>
                    <a:pt x="408" y="0"/>
                  </a:lnTo>
                  <a:lnTo>
                    <a:pt x="408" y="0"/>
                  </a:lnTo>
                  <a:lnTo>
                    <a:pt x="408" y="0"/>
                  </a:lnTo>
                  <a:lnTo>
                    <a:pt x="414" y="0"/>
                  </a:lnTo>
                  <a:lnTo>
                    <a:pt x="414" y="0"/>
                  </a:lnTo>
                  <a:lnTo>
                    <a:pt x="414" y="0"/>
                  </a:lnTo>
                  <a:lnTo>
                    <a:pt x="414" y="0"/>
                  </a:lnTo>
                  <a:lnTo>
                    <a:pt x="414" y="0"/>
                  </a:lnTo>
                  <a:lnTo>
                    <a:pt x="414" y="0"/>
                  </a:lnTo>
                  <a:lnTo>
                    <a:pt x="420" y="0"/>
                  </a:lnTo>
                  <a:lnTo>
                    <a:pt x="420" y="0"/>
                  </a:lnTo>
                  <a:lnTo>
                    <a:pt x="420" y="0"/>
                  </a:lnTo>
                  <a:lnTo>
                    <a:pt x="420" y="0"/>
                  </a:lnTo>
                  <a:lnTo>
                    <a:pt x="420" y="0"/>
                  </a:lnTo>
                  <a:lnTo>
                    <a:pt x="420" y="0"/>
                  </a:lnTo>
                  <a:lnTo>
                    <a:pt x="426" y="0"/>
                  </a:lnTo>
                  <a:lnTo>
                    <a:pt x="426" y="0"/>
                  </a:lnTo>
                  <a:lnTo>
                    <a:pt x="426" y="0"/>
                  </a:lnTo>
                  <a:lnTo>
                    <a:pt x="426" y="0"/>
                  </a:lnTo>
                  <a:lnTo>
                    <a:pt x="426" y="0"/>
                  </a:lnTo>
                  <a:lnTo>
                    <a:pt x="426" y="0"/>
                  </a:lnTo>
                  <a:lnTo>
                    <a:pt x="426" y="0"/>
                  </a:lnTo>
                  <a:lnTo>
                    <a:pt x="432" y="0"/>
                  </a:lnTo>
                  <a:lnTo>
                    <a:pt x="432" y="0"/>
                  </a:lnTo>
                  <a:lnTo>
                    <a:pt x="432" y="0"/>
                  </a:lnTo>
                  <a:lnTo>
                    <a:pt x="432" y="0"/>
                  </a:lnTo>
                  <a:lnTo>
                    <a:pt x="432" y="0"/>
                  </a:lnTo>
                  <a:lnTo>
                    <a:pt x="432" y="0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44" y="0"/>
                  </a:lnTo>
                  <a:lnTo>
                    <a:pt x="444" y="0"/>
                  </a:lnTo>
                  <a:lnTo>
                    <a:pt x="444" y="0"/>
                  </a:lnTo>
                  <a:lnTo>
                    <a:pt x="444" y="0"/>
                  </a:lnTo>
                  <a:lnTo>
                    <a:pt x="444" y="0"/>
                  </a:lnTo>
                  <a:lnTo>
                    <a:pt x="444" y="0"/>
                  </a:lnTo>
                  <a:lnTo>
                    <a:pt x="450" y="0"/>
                  </a:lnTo>
                  <a:lnTo>
                    <a:pt x="450" y="0"/>
                  </a:lnTo>
                  <a:lnTo>
                    <a:pt x="450" y="0"/>
                  </a:lnTo>
                  <a:lnTo>
                    <a:pt x="450" y="0"/>
                  </a:lnTo>
                  <a:lnTo>
                    <a:pt x="450" y="0"/>
                  </a:lnTo>
                  <a:lnTo>
                    <a:pt x="450" y="0"/>
                  </a:lnTo>
                  <a:lnTo>
                    <a:pt x="456" y="0"/>
                  </a:lnTo>
                  <a:lnTo>
                    <a:pt x="456" y="0"/>
                  </a:lnTo>
                  <a:lnTo>
                    <a:pt x="456" y="0"/>
                  </a:lnTo>
                  <a:lnTo>
                    <a:pt x="456" y="0"/>
                  </a:lnTo>
                  <a:lnTo>
                    <a:pt x="456" y="0"/>
                  </a:lnTo>
                  <a:lnTo>
                    <a:pt x="456" y="0"/>
                  </a:lnTo>
                  <a:lnTo>
                    <a:pt x="456" y="0"/>
                  </a:lnTo>
                  <a:lnTo>
                    <a:pt x="462" y="0"/>
                  </a:lnTo>
                  <a:lnTo>
                    <a:pt x="462" y="0"/>
                  </a:lnTo>
                  <a:lnTo>
                    <a:pt x="462" y="0"/>
                  </a:lnTo>
                  <a:lnTo>
                    <a:pt x="462" y="0"/>
                  </a:lnTo>
                  <a:lnTo>
                    <a:pt x="462" y="0"/>
                  </a:lnTo>
                  <a:lnTo>
                    <a:pt x="462" y="0"/>
                  </a:lnTo>
                  <a:lnTo>
                    <a:pt x="468" y="0"/>
                  </a:lnTo>
                  <a:lnTo>
                    <a:pt x="468" y="0"/>
                  </a:lnTo>
                  <a:lnTo>
                    <a:pt x="468" y="0"/>
                  </a:lnTo>
                  <a:lnTo>
                    <a:pt x="468" y="0"/>
                  </a:lnTo>
                  <a:lnTo>
                    <a:pt x="468" y="0"/>
                  </a:lnTo>
                  <a:lnTo>
                    <a:pt x="468" y="0"/>
                  </a:lnTo>
                  <a:lnTo>
                    <a:pt x="468" y="0"/>
                  </a:lnTo>
                  <a:lnTo>
                    <a:pt x="474" y="0"/>
                  </a:lnTo>
                  <a:lnTo>
                    <a:pt x="474" y="0"/>
                  </a:lnTo>
                  <a:lnTo>
                    <a:pt x="474" y="0"/>
                  </a:lnTo>
                  <a:lnTo>
                    <a:pt x="474" y="0"/>
                  </a:lnTo>
                  <a:lnTo>
                    <a:pt x="474" y="0"/>
                  </a:lnTo>
                  <a:lnTo>
                    <a:pt x="474" y="0"/>
                  </a:lnTo>
                  <a:lnTo>
                    <a:pt x="480" y="0"/>
                  </a:lnTo>
                  <a:lnTo>
                    <a:pt x="480" y="0"/>
                  </a:lnTo>
                  <a:lnTo>
                    <a:pt x="480" y="0"/>
                  </a:lnTo>
                  <a:lnTo>
                    <a:pt x="480" y="0"/>
                  </a:lnTo>
                  <a:lnTo>
                    <a:pt x="480" y="0"/>
                  </a:lnTo>
                  <a:lnTo>
                    <a:pt x="480" y="0"/>
                  </a:lnTo>
                  <a:lnTo>
                    <a:pt x="486" y="0"/>
                  </a:lnTo>
                  <a:lnTo>
                    <a:pt x="486" y="0"/>
                  </a:lnTo>
                  <a:lnTo>
                    <a:pt x="486" y="0"/>
                  </a:lnTo>
                  <a:lnTo>
                    <a:pt x="486" y="0"/>
                  </a:lnTo>
                  <a:lnTo>
                    <a:pt x="486" y="0"/>
                  </a:lnTo>
                  <a:lnTo>
                    <a:pt x="486" y="0"/>
                  </a:lnTo>
                  <a:lnTo>
                    <a:pt x="486" y="0"/>
                  </a:lnTo>
                  <a:lnTo>
                    <a:pt x="492" y="0"/>
                  </a:lnTo>
                  <a:lnTo>
                    <a:pt x="492" y="0"/>
                  </a:lnTo>
                  <a:lnTo>
                    <a:pt x="492" y="0"/>
                  </a:lnTo>
                  <a:lnTo>
                    <a:pt x="492" y="0"/>
                  </a:lnTo>
                  <a:lnTo>
                    <a:pt x="492" y="0"/>
                  </a:lnTo>
                  <a:lnTo>
                    <a:pt x="492" y="0"/>
                  </a:lnTo>
                  <a:lnTo>
                    <a:pt x="498" y="0"/>
                  </a:lnTo>
                  <a:lnTo>
                    <a:pt x="498" y="0"/>
                  </a:lnTo>
                  <a:lnTo>
                    <a:pt x="498" y="0"/>
                  </a:lnTo>
                  <a:lnTo>
                    <a:pt x="498" y="0"/>
                  </a:lnTo>
                  <a:lnTo>
                    <a:pt x="498" y="0"/>
                  </a:lnTo>
                  <a:lnTo>
                    <a:pt x="498" y="0"/>
                  </a:lnTo>
                  <a:lnTo>
                    <a:pt x="498" y="0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504" y="0"/>
                  </a:lnTo>
                  <a:lnTo>
                    <a:pt x="510" y="0"/>
                  </a:lnTo>
                  <a:lnTo>
                    <a:pt x="510" y="0"/>
                  </a:lnTo>
                  <a:lnTo>
                    <a:pt x="510" y="0"/>
                  </a:lnTo>
                  <a:lnTo>
                    <a:pt x="510" y="0"/>
                  </a:lnTo>
                  <a:lnTo>
                    <a:pt x="510" y="0"/>
                  </a:lnTo>
                  <a:lnTo>
                    <a:pt x="510" y="0"/>
                  </a:lnTo>
                  <a:lnTo>
                    <a:pt x="510" y="0"/>
                  </a:lnTo>
                  <a:lnTo>
                    <a:pt x="516" y="0"/>
                  </a:lnTo>
                  <a:lnTo>
                    <a:pt x="516" y="0"/>
                  </a:lnTo>
                  <a:lnTo>
                    <a:pt x="516" y="0"/>
                  </a:lnTo>
                  <a:lnTo>
                    <a:pt x="516" y="0"/>
                  </a:lnTo>
                  <a:lnTo>
                    <a:pt x="516" y="0"/>
                  </a:lnTo>
                  <a:lnTo>
                    <a:pt x="516" y="0"/>
                  </a:lnTo>
                  <a:lnTo>
                    <a:pt x="522" y="0"/>
                  </a:lnTo>
                  <a:lnTo>
                    <a:pt x="522" y="0"/>
                  </a:lnTo>
                  <a:lnTo>
                    <a:pt x="522" y="0"/>
                  </a:lnTo>
                  <a:lnTo>
                    <a:pt x="522" y="0"/>
                  </a:lnTo>
                  <a:lnTo>
                    <a:pt x="522" y="0"/>
                  </a:lnTo>
                  <a:lnTo>
                    <a:pt x="522" y="0"/>
                  </a:lnTo>
                  <a:lnTo>
                    <a:pt x="528" y="0"/>
                  </a:lnTo>
                  <a:lnTo>
                    <a:pt x="528" y="0"/>
                  </a:lnTo>
                  <a:lnTo>
                    <a:pt x="528" y="0"/>
                  </a:lnTo>
                  <a:lnTo>
                    <a:pt x="528" y="0"/>
                  </a:lnTo>
                  <a:lnTo>
                    <a:pt x="528" y="0"/>
                  </a:lnTo>
                  <a:lnTo>
                    <a:pt x="528" y="0"/>
                  </a:lnTo>
                  <a:lnTo>
                    <a:pt x="534" y="0"/>
                  </a:lnTo>
                  <a:lnTo>
                    <a:pt x="534" y="0"/>
                  </a:lnTo>
                  <a:lnTo>
                    <a:pt x="534" y="0"/>
                  </a:lnTo>
                  <a:lnTo>
                    <a:pt x="534" y="0"/>
                  </a:lnTo>
                  <a:lnTo>
                    <a:pt x="534" y="0"/>
                  </a:lnTo>
                  <a:lnTo>
                    <a:pt x="534" y="0"/>
                  </a:lnTo>
                  <a:lnTo>
                    <a:pt x="540" y="0"/>
                  </a:lnTo>
                  <a:lnTo>
                    <a:pt x="540" y="0"/>
                  </a:lnTo>
                  <a:lnTo>
                    <a:pt x="540" y="0"/>
                  </a:lnTo>
                  <a:lnTo>
                    <a:pt x="540" y="0"/>
                  </a:lnTo>
                  <a:lnTo>
                    <a:pt x="540" y="0"/>
                  </a:lnTo>
                  <a:lnTo>
                    <a:pt x="540" y="0"/>
                  </a:lnTo>
                  <a:lnTo>
                    <a:pt x="540" y="0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52" y="0"/>
                  </a:lnTo>
                  <a:lnTo>
                    <a:pt x="552" y="0"/>
                  </a:lnTo>
                  <a:lnTo>
                    <a:pt x="552" y="0"/>
                  </a:lnTo>
                  <a:lnTo>
                    <a:pt x="552" y="0"/>
                  </a:lnTo>
                  <a:lnTo>
                    <a:pt x="552" y="0"/>
                  </a:lnTo>
                  <a:lnTo>
                    <a:pt x="552" y="0"/>
                  </a:lnTo>
                  <a:lnTo>
                    <a:pt x="552" y="0"/>
                  </a:lnTo>
                  <a:lnTo>
                    <a:pt x="558" y="0"/>
                  </a:lnTo>
                  <a:lnTo>
                    <a:pt x="558" y="0"/>
                  </a:lnTo>
                  <a:lnTo>
                    <a:pt x="558" y="0"/>
                  </a:lnTo>
                  <a:lnTo>
                    <a:pt x="558" y="0"/>
                  </a:lnTo>
                  <a:lnTo>
                    <a:pt x="558" y="0"/>
                  </a:lnTo>
                  <a:lnTo>
                    <a:pt x="558" y="0"/>
                  </a:lnTo>
                  <a:lnTo>
                    <a:pt x="564" y="0"/>
                  </a:lnTo>
                  <a:lnTo>
                    <a:pt x="564" y="0"/>
                  </a:lnTo>
                  <a:lnTo>
                    <a:pt x="564" y="0"/>
                  </a:lnTo>
                  <a:lnTo>
                    <a:pt x="564" y="0"/>
                  </a:lnTo>
                  <a:lnTo>
                    <a:pt x="564" y="0"/>
                  </a:lnTo>
                  <a:lnTo>
                    <a:pt x="564" y="0"/>
                  </a:lnTo>
                  <a:lnTo>
                    <a:pt x="570" y="0"/>
                  </a:lnTo>
                  <a:lnTo>
                    <a:pt x="570" y="0"/>
                  </a:lnTo>
                  <a:lnTo>
                    <a:pt x="570" y="0"/>
                  </a:lnTo>
                  <a:lnTo>
                    <a:pt x="570" y="0"/>
                  </a:lnTo>
                  <a:lnTo>
                    <a:pt x="570" y="0"/>
                  </a:lnTo>
                  <a:lnTo>
                    <a:pt x="570" y="0"/>
                  </a:lnTo>
                  <a:lnTo>
                    <a:pt x="570" y="0"/>
                  </a:lnTo>
                  <a:lnTo>
                    <a:pt x="576" y="0"/>
                  </a:lnTo>
                  <a:lnTo>
                    <a:pt x="576" y="0"/>
                  </a:lnTo>
                  <a:lnTo>
                    <a:pt x="576" y="0"/>
                  </a:lnTo>
                  <a:lnTo>
                    <a:pt x="576" y="0"/>
                  </a:lnTo>
                  <a:lnTo>
                    <a:pt x="576" y="0"/>
                  </a:lnTo>
                  <a:lnTo>
                    <a:pt x="576" y="0"/>
                  </a:lnTo>
                  <a:lnTo>
                    <a:pt x="582" y="0"/>
                  </a:lnTo>
                  <a:lnTo>
                    <a:pt x="582" y="0"/>
                  </a:lnTo>
                  <a:lnTo>
                    <a:pt x="582" y="0"/>
                  </a:lnTo>
                  <a:lnTo>
                    <a:pt x="582" y="0"/>
                  </a:lnTo>
                  <a:lnTo>
                    <a:pt x="582" y="0"/>
                  </a:lnTo>
                  <a:lnTo>
                    <a:pt x="582" y="0"/>
                  </a:lnTo>
                  <a:lnTo>
                    <a:pt x="582" y="0"/>
                  </a:lnTo>
                  <a:lnTo>
                    <a:pt x="588" y="0"/>
                  </a:lnTo>
                  <a:lnTo>
                    <a:pt x="588" y="0"/>
                  </a:lnTo>
                  <a:lnTo>
                    <a:pt x="588" y="0"/>
                  </a:lnTo>
                  <a:lnTo>
                    <a:pt x="588" y="0"/>
                  </a:lnTo>
                  <a:lnTo>
                    <a:pt x="588" y="0"/>
                  </a:lnTo>
                  <a:lnTo>
                    <a:pt x="588" y="0"/>
                  </a:lnTo>
                  <a:lnTo>
                    <a:pt x="594" y="0"/>
                  </a:lnTo>
                  <a:lnTo>
                    <a:pt x="594" y="0"/>
                  </a:lnTo>
                  <a:lnTo>
                    <a:pt x="594" y="0"/>
                  </a:lnTo>
                  <a:lnTo>
                    <a:pt x="594" y="0"/>
                  </a:lnTo>
                  <a:lnTo>
                    <a:pt x="594" y="0"/>
                  </a:lnTo>
                  <a:lnTo>
                    <a:pt x="594" y="0"/>
                  </a:lnTo>
                  <a:lnTo>
                    <a:pt x="600" y="0"/>
                  </a:lnTo>
                  <a:lnTo>
                    <a:pt x="600" y="0"/>
                  </a:lnTo>
                  <a:lnTo>
                    <a:pt x="600" y="0"/>
                  </a:lnTo>
                  <a:lnTo>
                    <a:pt x="600" y="0"/>
                  </a:lnTo>
                  <a:lnTo>
                    <a:pt x="600" y="0"/>
                  </a:lnTo>
                  <a:lnTo>
                    <a:pt x="600" y="0"/>
                  </a:lnTo>
                  <a:lnTo>
                    <a:pt x="600" y="0"/>
                  </a:lnTo>
                  <a:lnTo>
                    <a:pt x="606" y="0"/>
                  </a:lnTo>
                  <a:lnTo>
                    <a:pt x="606" y="0"/>
                  </a:lnTo>
                  <a:lnTo>
                    <a:pt x="606" y="0"/>
                  </a:lnTo>
                  <a:lnTo>
                    <a:pt x="606" y="0"/>
                  </a:lnTo>
                  <a:lnTo>
                    <a:pt x="606" y="0"/>
                  </a:lnTo>
                  <a:lnTo>
                    <a:pt x="606" y="0"/>
                  </a:lnTo>
                  <a:lnTo>
                    <a:pt x="612" y="0"/>
                  </a:lnTo>
                  <a:lnTo>
                    <a:pt x="612" y="0"/>
                  </a:lnTo>
                  <a:lnTo>
                    <a:pt x="612" y="0"/>
                  </a:lnTo>
                  <a:lnTo>
                    <a:pt x="612" y="0"/>
                  </a:lnTo>
                  <a:lnTo>
                    <a:pt x="612" y="0"/>
                  </a:lnTo>
                  <a:lnTo>
                    <a:pt x="612" y="0"/>
                  </a:lnTo>
                  <a:lnTo>
                    <a:pt x="612" y="0"/>
                  </a:lnTo>
                  <a:lnTo>
                    <a:pt x="618" y="0"/>
                  </a:lnTo>
                  <a:lnTo>
                    <a:pt x="618" y="0"/>
                  </a:lnTo>
                  <a:lnTo>
                    <a:pt x="618" y="0"/>
                  </a:lnTo>
                  <a:lnTo>
                    <a:pt x="618" y="0"/>
                  </a:lnTo>
                  <a:lnTo>
                    <a:pt x="618" y="0"/>
                  </a:lnTo>
                  <a:lnTo>
                    <a:pt x="618" y="0"/>
                  </a:lnTo>
                  <a:lnTo>
                    <a:pt x="624" y="0"/>
                  </a:lnTo>
                  <a:lnTo>
                    <a:pt x="624" y="0"/>
                  </a:lnTo>
                  <a:lnTo>
                    <a:pt x="624" y="0"/>
                  </a:lnTo>
                  <a:lnTo>
                    <a:pt x="624" y="0"/>
                  </a:lnTo>
                  <a:lnTo>
                    <a:pt x="624" y="0"/>
                  </a:lnTo>
                  <a:lnTo>
                    <a:pt x="624" y="0"/>
                  </a:lnTo>
                  <a:lnTo>
                    <a:pt x="624" y="0"/>
                  </a:lnTo>
                  <a:lnTo>
                    <a:pt x="630" y="0"/>
                  </a:lnTo>
                  <a:lnTo>
                    <a:pt x="630" y="0"/>
                  </a:lnTo>
                  <a:lnTo>
                    <a:pt x="630" y="0"/>
                  </a:lnTo>
                  <a:lnTo>
                    <a:pt x="630" y="0"/>
                  </a:lnTo>
                  <a:lnTo>
                    <a:pt x="630" y="0"/>
                  </a:lnTo>
                  <a:lnTo>
                    <a:pt x="630" y="0"/>
                  </a:lnTo>
                  <a:lnTo>
                    <a:pt x="636" y="0"/>
                  </a:lnTo>
                  <a:lnTo>
                    <a:pt x="636" y="0"/>
                  </a:lnTo>
                  <a:lnTo>
                    <a:pt x="636" y="0"/>
                  </a:lnTo>
                  <a:lnTo>
                    <a:pt x="636" y="0"/>
                  </a:lnTo>
                  <a:lnTo>
                    <a:pt x="636" y="0"/>
                  </a:lnTo>
                  <a:lnTo>
                    <a:pt x="636" y="0"/>
                  </a:lnTo>
                  <a:lnTo>
                    <a:pt x="642" y="0"/>
                  </a:lnTo>
                  <a:lnTo>
                    <a:pt x="642" y="0"/>
                  </a:lnTo>
                  <a:lnTo>
                    <a:pt x="642" y="0"/>
                  </a:lnTo>
                  <a:lnTo>
                    <a:pt x="642" y="0"/>
                  </a:lnTo>
                  <a:lnTo>
                    <a:pt x="642" y="0"/>
                  </a:lnTo>
                  <a:lnTo>
                    <a:pt x="642" y="0"/>
                  </a:lnTo>
                  <a:lnTo>
                    <a:pt x="642" y="0"/>
                  </a:lnTo>
                  <a:lnTo>
                    <a:pt x="648" y="0"/>
                  </a:lnTo>
                  <a:lnTo>
                    <a:pt x="648" y="0"/>
                  </a:lnTo>
                  <a:lnTo>
                    <a:pt x="648" y="0"/>
                  </a:lnTo>
                  <a:lnTo>
                    <a:pt x="648" y="0"/>
                  </a:lnTo>
                  <a:lnTo>
                    <a:pt x="648" y="0"/>
                  </a:lnTo>
                  <a:lnTo>
                    <a:pt x="648" y="0"/>
                  </a:lnTo>
                  <a:lnTo>
                    <a:pt x="654" y="0"/>
                  </a:lnTo>
                  <a:lnTo>
                    <a:pt x="654" y="0"/>
                  </a:lnTo>
                  <a:lnTo>
                    <a:pt x="654" y="0"/>
                  </a:lnTo>
                  <a:lnTo>
                    <a:pt x="654" y="0"/>
                  </a:lnTo>
                  <a:lnTo>
                    <a:pt x="654" y="0"/>
                  </a:lnTo>
                  <a:lnTo>
                    <a:pt x="654" y="0"/>
                  </a:lnTo>
                  <a:lnTo>
                    <a:pt x="654" y="0"/>
                  </a:lnTo>
                  <a:lnTo>
                    <a:pt x="660" y="0"/>
                  </a:lnTo>
                  <a:lnTo>
                    <a:pt x="660" y="0"/>
                  </a:lnTo>
                  <a:lnTo>
                    <a:pt x="660" y="0"/>
                  </a:lnTo>
                  <a:lnTo>
                    <a:pt x="660" y="0"/>
                  </a:lnTo>
                  <a:lnTo>
                    <a:pt x="660" y="0"/>
                  </a:lnTo>
                  <a:lnTo>
                    <a:pt x="660" y="0"/>
                  </a:lnTo>
                  <a:lnTo>
                    <a:pt x="666" y="0"/>
                  </a:lnTo>
                  <a:lnTo>
                    <a:pt x="666" y="0"/>
                  </a:lnTo>
                  <a:lnTo>
                    <a:pt x="666" y="0"/>
                  </a:lnTo>
                  <a:lnTo>
                    <a:pt x="666" y="0"/>
                  </a:lnTo>
                  <a:lnTo>
                    <a:pt x="666" y="0"/>
                  </a:lnTo>
                  <a:lnTo>
                    <a:pt x="666" y="0"/>
                  </a:lnTo>
                  <a:lnTo>
                    <a:pt x="672" y="0"/>
                  </a:lnTo>
                  <a:lnTo>
                    <a:pt x="672" y="0"/>
                  </a:lnTo>
                  <a:lnTo>
                    <a:pt x="672" y="0"/>
                  </a:lnTo>
                  <a:lnTo>
                    <a:pt x="672" y="0"/>
                  </a:lnTo>
                  <a:lnTo>
                    <a:pt x="672" y="0"/>
                  </a:lnTo>
                  <a:lnTo>
                    <a:pt x="672" y="0"/>
                  </a:lnTo>
                  <a:lnTo>
                    <a:pt x="672" y="0"/>
                  </a:lnTo>
                  <a:lnTo>
                    <a:pt x="678" y="0"/>
                  </a:lnTo>
                  <a:lnTo>
                    <a:pt x="678" y="0"/>
                  </a:lnTo>
                  <a:lnTo>
                    <a:pt x="678" y="0"/>
                  </a:lnTo>
                  <a:lnTo>
                    <a:pt x="678" y="0"/>
                  </a:lnTo>
                  <a:lnTo>
                    <a:pt x="678" y="0"/>
                  </a:lnTo>
                  <a:lnTo>
                    <a:pt x="678" y="0"/>
                  </a:lnTo>
                  <a:lnTo>
                    <a:pt x="684" y="0"/>
                  </a:lnTo>
                  <a:lnTo>
                    <a:pt x="684" y="0"/>
                  </a:lnTo>
                  <a:lnTo>
                    <a:pt x="684" y="0"/>
                  </a:lnTo>
                  <a:lnTo>
                    <a:pt x="684" y="0"/>
                  </a:lnTo>
                  <a:lnTo>
                    <a:pt x="684" y="0"/>
                  </a:lnTo>
                  <a:lnTo>
                    <a:pt x="684" y="0"/>
                  </a:lnTo>
                  <a:lnTo>
                    <a:pt x="684" y="0"/>
                  </a:lnTo>
                  <a:lnTo>
                    <a:pt x="690" y="0"/>
                  </a:lnTo>
                  <a:lnTo>
                    <a:pt x="690" y="0"/>
                  </a:lnTo>
                  <a:lnTo>
                    <a:pt x="690" y="0"/>
                  </a:lnTo>
                  <a:lnTo>
                    <a:pt x="690" y="0"/>
                  </a:lnTo>
                  <a:lnTo>
                    <a:pt x="690" y="0"/>
                  </a:lnTo>
                  <a:lnTo>
                    <a:pt x="690" y="0"/>
                  </a:lnTo>
                  <a:lnTo>
                    <a:pt x="696" y="0"/>
                  </a:lnTo>
                  <a:lnTo>
                    <a:pt x="696" y="0"/>
                  </a:lnTo>
                  <a:lnTo>
                    <a:pt x="696" y="0"/>
                  </a:lnTo>
                  <a:lnTo>
                    <a:pt x="696" y="0"/>
                  </a:lnTo>
                  <a:lnTo>
                    <a:pt x="696" y="0"/>
                  </a:lnTo>
                  <a:lnTo>
                    <a:pt x="696" y="0"/>
                  </a:lnTo>
                  <a:lnTo>
                    <a:pt x="702" y="0"/>
                  </a:lnTo>
                  <a:lnTo>
                    <a:pt x="702" y="0"/>
                  </a:lnTo>
                  <a:lnTo>
                    <a:pt x="702" y="0"/>
                  </a:lnTo>
                  <a:lnTo>
                    <a:pt x="702" y="0"/>
                  </a:lnTo>
                  <a:lnTo>
                    <a:pt x="702" y="0"/>
                  </a:lnTo>
                  <a:lnTo>
                    <a:pt x="702" y="0"/>
                  </a:lnTo>
                  <a:lnTo>
                    <a:pt x="702" y="0"/>
                  </a:lnTo>
                  <a:lnTo>
                    <a:pt x="708" y="0"/>
                  </a:lnTo>
                  <a:lnTo>
                    <a:pt x="708" y="0"/>
                  </a:lnTo>
                  <a:lnTo>
                    <a:pt x="708" y="0"/>
                  </a:lnTo>
                  <a:lnTo>
                    <a:pt x="708" y="0"/>
                  </a:lnTo>
                  <a:lnTo>
                    <a:pt x="708" y="0"/>
                  </a:lnTo>
                  <a:lnTo>
                    <a:pt x="708" y="0"/>
                  </a:lnTo>
                  <a:lnTo>
                    <a:pt x="714" y="0"/>
                  </a:lnTo>
                  <a:lnTo>
                    <a:pt x="714" y="0"/>
                  </a:lnTo>
                  <a:lnTo>
                    <a:pt x="714" y="0"/>
                  </a:lnTo>
                  <a:lnTo>
                    <a:pt x="714" y="0"/>
                  </a:lnTo>
                  <a:lnTo>
                    <a:pt x="714" y="0"/>
                  </a:lnTo>
                  <a:lnTo>
                    <a:pt x="714" y="0"/>
                  </a:lnTo>
                  <a:lnTo>
                    <a:pt x="714" y="0"/>
                  </a:lnTo>
                  <a:lnTo>
                    <a:pt x="720" y="0"/>
                  </a:lnTo>
                  <a:lnTo>
                    <a:pt x="720" y="0"/>
                  </a:lnTo>
                  <a:lnTo>
                    <a:pt x="720" y="0"/>
                  </a:lnTo>
                  <a:lnTo>
                    <a:pt x="720" y="0"/>
                  </a:lnTo>
                  <a:lnTo>
                    <a:pt x="720" y="0"/>
                  </a:lnTo>
                  <a:lnTo>
                    <a:pt x="720" y="0"/>
                  </a:lnTo>
                  <a:lnTo>
                    <a:pt x="726" y="0"/>
                  </a:lnTo>
                  <a:lnTo>
                    <a:pt x="726" y="0"/>
                  </a:lnTo>
                  <a:lnTo>
                    <a:pt x="726" y="0"/>
                  </a:lnTo>
                  <a:lnTo>
                    <a:pt x="726" y="0"/>
                  </a:lnTo>
                  <a:lnTo>
                    <a:pt x="726" y="0"/>
                  </a:lnTo>
                  <a:lnTo>
                    <a:pt x="726" y="0"/>
                  </a:lnTo>
                  <a:lnTo>
                    <a:pt x="732" y="0"/>
                  </a:lnTo>
                  <a:lnTo>
                    <a:pt x="732" y="0"/>
                  </a:lnTo>
                  <a:lnTo>
                    <a:pt x="732" y="0"/>
                  </a:lnTo>
                  <a:lnTo>
                    <a:pt x="732" y="0"/>
                  </a:lnTo>
                  <a:lnTo>
                    <a:pt x="732" y="0"/>
                  </a:lnTo>
                  <a:lnTo>
                    <a:pt x="732" y="0"/>
                  </a:lnTo>
                  <a:lnTo>
                    <a:pt x="738" y="0"/>
                  </a:lnTo>
                  <a:lnTo>
                    <a:pt x="738" y="0"/>
                  </a:lnTo>
                  <a:lnTo>
                    <a:pt x="738" y="0"/>
                  </a:lnTo>
                  <a:lnTo>
                    <a:pt x="738" y="0"/>
                  </a:lnTo>
                  <a:lnTo>
                    <a:pt x="738" y="0"/>
                  </a:lnTo>
                  <a:lnTo>
                    <a:pt x="738" y="0"/>
                  </a:lnTo>
                  <a:lnTo>
                    <a:pt x="738" y="0"/>
                  </a:lnTo>
                  <a:lnTo>
                    <a:pt x="744" y="0"/>
                  </a:lnTo>
                  <a:lnTo>
                    <a:pt x="744" y="0"/>
                  </a:lnTo>
                  <a:lnTo>
                    <a:pt x="744" y="0"/>
                  </a:lnTo>
                  <a:lnTo>
                    <a:pt x="744" y="0"/>
                  </a:lnTo>
                  <a:lnTo>
                    <a:pt x="744" y="0"/>
                  </a:lnTo>
                  <a:lnTo>
                    <a:pt x="744" y="0"/>
                  </a:lnTo>
                  <a:lnTo>
                    <a:pt x="750" y="0"/>
                  </a:lnTo>
                  <a:lnTo>
                    <a:pt x="750" y="0"/>
                  </a:lnTo>
                  <a:lnTo>
                    <a:pt x="750" y="0"/>
                  </a:lnTo>
                  <a:lnTo>
                    <a:pt x="750" y="0"/>
                  </a:lnTo>
                  <a:lnTo>
                    <a:pt x="750" y="0"/>
                  </a:lnTo>
                  <a:lnTo>
                    <a:pt x="750" y="0"/>
                  </a:lnTo>
                  <a:lnTo>
                    <a:pt x="756" y="0"/>
                  </a:lnTo>
                  <a:lnTo>
                    <a:pt x="756" y="0"/>
                  </a:lnTo>
                  <a:lnTo>
                    <a:pt x="756" y="0"/>
                  </a:lnTo>
                  <a:lnTo>
                    <a:pt x="756" y="0"/>
                  </a:lnTo>
                  <a:lnTo>
                    <a:pt x="756" y="0"/>
                  </a:lnTo>
                  <a:lnTo>
                    <a:pt x="756" y="0"/>
                  </a:lnTo>
                  <a:lnTo>
                    <a:pt x="762" y="0"/>
                  </a:lnTo>
                  <a:lnTo>
                    <a:pt x="762" y="0"/>
                  </a:lnTo>
                  <a:lnTo>
                    <a:pt x="762" y="0"/>
                  </a:lnTo>
                  <a:lnTo>
                    <a:pt x="762" y="0"/>
                  </a:lnTo>
                  <a:lnTo>
                    <a:pt x="762" y="0"/>
                  </a:lnTo>
                  <a:lnTo>
                    <a:pt x="762" y="0"/>
                  </a:lnTo>
                  <a:lnTo>
                    <a:pt x="762" y="0"/>
                  </a:lnTo>
                  <a:lnTo>
                    <a:pt x="768" y="0"/>
                  </a:lnTo>
                  <a:lnTo>
                    <a:pt x="768" y="0"/>
                  </a:lnTo>
                  <a:lnTo>
                    <a:pt x="768" y="0"/>
                  </a:lnTo>
                  <a:lnTo>
                    <a:pt x="768" y="0"/>
                  </a:lnTo>
                  <a:lnTo>
                    <a:pt x="768" y="0"/>
                  </a:lnTo>
                  <a:lnTo>
                    <a:pt x="768" y="0"/>
                  </a:lnTo>
                  <a:lnTo>
                    <a:pt x="774" y="0"/>
                  </a:lnTo>
                  <a:lnTo>
                    <a:pt x="774" y="0"/>
                  </a:lnTo>
                  <a:lnTo>
                    <a:pt x="774" y="0"/>
                  </a:lnTo>
                  <a:lnTo>
                    <a:pt x="774" y="0"/>
                  </a:lnTo>
                  <a:lnTo>
                    <a:pt x="774" y="0"/>
                  </a:lnTo>
                  <a:lnTo>
                    <a:pt x="774" y="0"/>
                  </a:lnTo>
                  <a:lnTo>
                    <a:pt x="774" y="0"/>
                  </a:lnTo>
                  <a:lnTo>
                    <a:pt x="780" y="0"/>
                  </a:lnTo>
                  <a:lnTo>
                    <a:pt x="780" y="0"/>
                  </a:lnTo>
                  <a:lnTo>
                    <a:pt x="780" y="0"/>
                  </a:lnTo>
                  <a:lnTo>
                    <a:pt x="780" y="0"/>
                  </a:lnTo>
                  <a:lnTo>
                    <a:pt x="780" y="0"/>
                  </a:lnTo>
                  <a:lnTo>
                    <a:pt x="780" y="0"/>
                  </a:lnTo>
                  <a:lnTo>
                    <a:pt x="786" y="0"/>
                  </a:lnTo>
                  <a:lnTo>
                    <a:pt x="786" y="0"/>
                  </a:lnTo>
                  <a:lnTo>
                    <a:pt x="786" y="0"/>
                  </a:lnTo>
                  <a:lnTo>
                    <a:pt x="786" y="0"/>
                  </a:lnTo>
                  <a:lnTo>
                    <a:pt x="786" y="0"/>
                  </a:lnTo>
                  <a:lnTo>
                    <a:pt x="786" y="0"/>
                  </a:lnTo>
                  <a:lnTo>
                    <a:pt x="786" y="0"/>
                  </a:lnTo>
                  <a:lnTo>
                    <a:pt x="792" y="0"/>
                  </a:lnTo>
                  <a:lnTo>
                    <a:pt x="792" y="0"/>
                  </a:lnTo>
                  <a:lnTo>
                    <a:pt x="792" y="0"/>
                  </a:lnTo>
                  <a:lnTo>
                    <a:pt x="792" y="0"/>
                  </a:lnTo>
                  <a:lnTo>
                    <a:pt x="792" y="0"/>
                  </a:lnTo>
                  <a:lnTo>
                    <a:pt x="792" y="0"/>
                  </a:lnTo>
                  <a:lnTo>
                    <a:pt x="798" y="0"/>
                  </a:lnTo>
                  <a:lnTo>
                    <a:pt x="798" y="0"/>
                  </a:lnTo>
                  <a:lnTo>
                    <a:pt x="798" y="0"/>
                  </a:lnTo>
                  <a:lnTo>
                    <a:pt x="798" y="0"/>
                  </a:lnTo>
                  <a:lnTo>
                    <a:pt x="798" y="0"/>
                  </a:lnTo>
                  <a:lnTo>
                    <a:pt x="798" y="0"/>
                  </a:lnTo>
                  <a:lnTo>
                    <a:pt x="804" y="0"/>
                  </a:lnTo>
                  <a:lnTo>
                    <a:pt x="804" y="0"/>
                  </a:lnTo>
                  <a:lnTo>
                    <a:pt x="804" y="0"/>
                  </a:lnTo>
                  <a:lnTo>
                    <a:pt x="804" y="0"/>
                  </a:lnTo>
                  <a:lnTo>
                    <a:pt x="804" y="0"/>
                  </a:lnTo>
                  <a:lnTo>
                    <a:pt x="804" y="0"/>
                  </a:lnTo>
                  <a:lnTo>
                    <a:pt x="804" y="0"/>
                  </a:lnTo>
                  <a:lnTo>
                    <a:pt x="810" y="0"/>
                  </a:lnTo>
                  <a:lnTo>
                    <a:pt x="810" y="0"/>
                  </a:lnTo>
                  <a:lnTo>
                    <a:pt x="810" y="0"/>
                  </a:lnTo>
                  <a:lnTo>
                    <a:pt x="810" y="0"/>
                  </a:lnTo>
                  <a:lnTo>
                    <a:pt x="810" y="0"/>
                  </a:lnTo>
                  <a:lnTo>
                    <a:pt x="810" y="0"/>
                  </a:lnTo>
                  <a:lnTo>
                    <a:pt x="816" y="0"/>
                  </a:lnTo>
                  <a:lnTo>
                    <a:pt x="816" y="0"/>
                  </a:lnTo>
                  <a:lnTo>
                    <a:pt x="816" y="0"/>
                  </a:lnTo>
                  <a:lnTo>
                    <a:pt x="816" y="0"/>
                  </a:lnTo>
                  <a:lnTo>
                    <a:pt x="816" y="0"/>
                  </a:lnTo>
                  <a:lnTo>
                    <a:pt x="816" y="0"/>
                  </a:lnTo>
                  <a:lnTo>
                    <a:pt x="816" y="0"/>
                  </a:lnTo>
                  <a:lnTo>
                    <a:pt x="822" y="0"/>
                  </a:lnTo>
                  <a:lnTo>
                    <a:pt x="822" y="0"/>
                  </a:lnTo>
                  <a:lnTo>
                    <a:pt x="822" y="0"/>
                  </a:lnTo>
                  <a:lnTo>
                    <a:pt x="822" y="0"/>
                  </a:lnTo>
                  <a:lnTo>
                    <a:pt x="822" y="0"/>
                  </a:lnTo>
                  <a:lnTo>
                    <a:pt x="822" y="0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834" y="0"/>
                  </a:lnTo>
                  <a:lnTo>
                    <a:pt x="834" y="0"/>
                  </a:lnTo>
                  <a:lnTo>
                    <a:pt x="834" y="0"/>
                  </a:lnTo>
                  <a:lnTo>
                    <a:pt x="834" y="0"/>
                  </a:lnTo>
                  <a:lnTo>
                    <a:pt x="834" y="0"/>
                  </a:lnTo>
                  <a:lnTo>
                    <a:pt x="834" y="0"/>
                  </a:lnTo>
                  <a:lnTo>
                    <a:pt x="840" y="0"/>
                  </a:lnTo>
                  <a:lnTo>
                    <a:pt x="840" y="0"/>
                  </a:lnTo>
                  <a:lnTo>
                    <a:pt x="840" y="0"/>
                  </a:lnTo>
                  <a:lnTo>
                    <a:pt x="840" y="0"/>
                  </a:lnTo>
                  <a:lnTo>
                    <a:pt x="840" y="0"/>
                  </a:lnTo>
                  <a:lnTo>
                    <a:pt x="840" y="0"/>
                  </a:lnTo>
                  <a:lnTo>
                    <a:pt x="846" y="0"/>
                  </a:lnTo>
                  <a:lnTo>
                    <a:pt x="846" y="0"/>
                  </a:lnTo>
                  <a:lnTo>
                    <a:pt x="846" y="0"/>
                  </a:lnTo>
                  <a:lnTo>
                    <a:pt x="846" y="0"/>
                  </a:lnTo>
                  <a:lnTo>
                    <a:pt x="846" y="0"/>
                  </a:lnTo>
                  <a:lnTo>
                    <a:pt x="846" y="0"/>
                  </a:lnTo>
                  <a:lnTo>
                    <a:pt x="846" y="0"/>
                  </a:lnTo>
                  <a:lnTo>
                    <a:pt x="852" y="0"/>
                  </a:lnTo>
                  <a:lnTo>
                    <a:pt x="852" y="0"/>
                  </a:lnTo>
                  <a:lnTo>
                    <a:pt x="852" y="0"/>
                  </a:lnTo>
                  <a:lnTo>
                    <a:pt x="852" y="0"/>
                  </a:lnTo>
                  <a:lnTo>
                    <a:pt x="852" y="0"/>
                  </a:lnTo>
                  <a:lnTo>
                    <a:pt x="852" y="0"/>
                  </a:lnTo>
                  <a:lnTo>
                    <a:pt x="858" y="0"/>
                  </a:lnTo>
                  <a:lnTo>
                    <a:pt x="858" y="0"/>
                  </a:lnTo>
                  <a:lnTo>
                    <a:pt x="858" y="0"/>
                  </a:lnTo>
                  <a:lnTo>
                    <a:pt x="858" y="0"/>
                  </a:lnTo>
                  <a:lnTo>
                    <a:pt x="858" y="0"/>
                  </a:lnTo>
                  <a:lnTo>
                    <a:pt x="858" y="0"/>
                  </a:lnTo>
                  <a:lnTo>
                    <a:pt x="858" y="0"/>
                  </a:lnTo>
                  <a:lnTo>
                    <a:pt x="864" y="0"/>
                  </a:lnTo>
                  <a:lnTo>
                    <a:pt x="864" y="0"/>
                  </a:lnTo>
                  <a:lnTo>
                    <a:pt x="864" y="0"/>
                  </a:lnTo>
                  <a:lnTo>
                    <a:pt x="864" y="0"/>
                  </a:lnTo>
                  <a:lnTo>
                    <a:pt x="864" y="0"/>
                  </a:lnTo>
                  <a:lnTo>
                    <a:pt x="864" y="0"/>
                  </a:lnTo>
                  <a:lnTo>
                    <a:pt x="870" y="0"/>
                  </a:lnTo>
                  <a:lnTo>
                    <a:pt x="870" y="0"/>
                  </a:lnTo>
                  <a:lnTo>
                    <a:pt x="870" y="0"/>
                  </a:lnTo>
                  <a:lnTo>
                    <a:pt x="870" y="0"/>
                  </a:lnTo>
                  <a:lnTo>
                    <a:pt x="870" y="0"/>
                  </a:lnTo>
                  <a:lnTo>
                    <a:pt x="876" y="0"/>
                  </a:lnTo>
                  <a:lnTo>
                    <a:pt x="876" y="0"/>
                  </a:lnTo>
                  <a:lnTo>
                    <a:pt x="876" y="0"/>
                  </a:lnTo>
                  <a:lnTo>
                    <a:pt x="876" y="0"/>
                  </a:lnTo>
                  <a:lnTo>
                    <a:pt x="876" y="0"/>
                  </a:lnTo>
                  <a:lnTo>
                    <a:pt x="876" y="0"/>
                  </a:lnTo>
                  <a:lnTo>
                    <a:pt x="876" y="0"/>
                  </a:lnTo>
                  <a:lnTo>
                    <a:pt x="882" y="0"/>
                  </a:lnTo>
                  <a:lnTo>
                    <a:pt x="882" y="0"/>
                  </a:lnTo>
                  <a:lnTo>
                    <a:pt x="882" y="0"/>
                  </a:lnTo>
                  <a:lnTo>
                    <a:pt x="882" y="0"/>
                  </a:lnTo>
                  <a:lnTo>
                    <a:pt x="882" y="0"/>
                  </a:lnTo>
                  <a:lnTo>
                    <a:pt x="882" y="0"/>
                  </a:lnTo>
                  <a:lnTo>
                    <a:pt x="882" y="0"/>
                  </a:lnTo>
                  <a:lnTo>
                    <a:pt x="888" y="0"/>
                  </a:lnTo>
                  <a:lnTo>
                    <a:pt x="888" y="0"/>
                  </a:lnTo>
                  <a:lnTo>
                    <a:pt x="888" y="0"/>
                  </a:lnTo>
                  <a:lnTo>
                    <a:pt x="888" y="0"/>
                  </a:lnTo>
                  <a:lnTo>
                    <a:pt x="888" y="0"/>
                  </a:lnTo>
                  <a:lnTo>
                    <a:pt x="888" y="0"/>
                  </a:lnTo>
                  <a:lnTo>
                    <a:pt x="894" y="0"/>
                  </a:lnTo>
                  <a:lnTo>
                    <a:pt x="894" y="0"/>
                  </a:lnTo>
                  <a:lnTo>
                    <a:pt x="894" y="0"/>
                  </a:lnTo>
                  <a:lnTo>
                    <a:pt x="894" y="0"/>
                  </a:lnTo>
                  <a:lnTo>
                    <a:pt x="894" y="0"/>
                  </a:lnTo>
                  <a:lnTo>
                    <a:pt x="894" y="0"/>
                  </a:lnTo>
                  <a:lnTo>
                    <a:pt x="900" y="0"/>
                  </a:lnTo>
                  <a:lnTo>
                    <a:pt x="900" y="0"/>
                  </a:lnTo>
                  <a:lnTo>
                    <a:pt x="900" y="0"/>
                  </a:lnTo>
                  <a:lnTo>
                    <a:pt x="900" y="0"/>
                  </a:lnTo>
                  <a:lnTo>
                    <a:pt x="900" y="0"/>
                  </a:lnTo>
                  <a:lnTo>
                    <a:pt x="900" y="0"/>
                  </a:lnTo>
                  <a:lnTo>
                    <a:pt x="900" y="0"/>
                  </a:lnTo>
                  <a:lnTo>
                    <a:pt x="906" y="0"/>
                  </a:lnTo>
                  <a:lnTo>
                    <a:pt x="906" y="0"/>
                  </a:lnTo>
                  <a:lnTo>
                    <a:pt x="906" y="0"/>
                  </a:lnTo>
                  <a:lnTo>
                    <a:pt x="906" y="0"/>
                  </a:lnTo>
                  <a:lnTo>
                    <a:pt x="906" y="0"/>
                  </a:lnTo>
                  <a:lnTo>
                    <a:pt x="906" y="0"/>
                  </a:lnTo>
                  <a:lnTo>
                    <a:pt x="912" y="0"/>
                  </a:lnTo>
                  <a:lnTo>
                    <a:pt x="912" y="0"/>
                  </a:lnTo>
                  <a:lnTo>
                    <a:pt x="912" y="0"/>
                  </a:lnTo>
                  <a:lnTo>
                    <a:pt x="912" y="0"/>
                  </a:lnTo>
                  <a:lnTo>
                    <a:pt x="912" y="0"/>
                  </a:lnTo>
                  <a:lnTo>
                    <a:pt x="912" y="0"/>
                  </a:lnTo>
                  <a:lnTo>
                    <a:pt x="918" y="0"/>
                  </a:lnTo>
                  <a:lnTo>
                    <a:pt x="918" y="0"/>
                  </a:lnTo>
                  <a:lnTo>
                    <a:pt x="918" y="0"/>
                  </a:lnTo>
                  <a:lnTo>
                    <a:pt x="918" y="0"/>
                  </a:lnTo>
                  <a:lnTo>
                    <a:pt x="918" y="0"/>
                  </a:lnTo>
                  <a:lnTo>
                    <a:pt x="918" y="0"/>
                  </a:lnTo>
                  <a:lnTo>
                    <a:pt x="918" y="0"/>
                  </a:lnTo>
                  <a:lnTo>
                    <a:pt x="924" y="0"/>
                  </a:lnTo>
                  <a:lnTo>
                    <a:pt x="924" y="0"/>
                  </a:lnTo>
                  <a:lnTo>
                    <a:pt x="924" y="0"/>
                  </a:lnTo>
                  <a:lnTo>
                    <a:pt x="924" y="0"/>
                  </a:lnTo>
                  <a:lnTo>
                    <a:pt x="924" y="0"/>
                  </a:lnTo>
                  <a:lnTo>
                    <a:pt x="924" y="0"/>
                  </a:lnTo>
                  <a:lnTo>
                    <a:pt x="930" y="0"/>
                  </a:lnTo>
                  <a:lnTo>
                    <a:pt x="930" y="0"/>
                  </a:lnTo>
                  <a:lnTo>
                    <a:pt x="930" y="0"/>
                  </a:lnTo>
                  <a:lnTo>
                    <a:pt x="930" y="0"/>
                  </a:lnTo>
                  <a:lnTo>
                    <a:pt x="930" y="0"/>
                  </a:lnTo>
                  <a:lnTo>
                    <a:pt x="930" y="0"/>
                  </a:lnTo>
                  <a:lnTo>
                    <a:pt x="930" y="0"/>
                  </a:lnTo>
                  <a:lnTo>
                    <a:pt x="936" y="0"/>
                  </a:lnTo>
                  <a:lnTo>
                    <a:pt x="936" y="0"/>
                  </a:lnTo>
                  <a:lnTo>
                    <a:pt x="936" y="0"/>
                  </a:lnTo>
                  <a:lnTo>
                    <a:pt x="936" y="0"/>
                  </a:lnTo>
                  <a:lnTo>
                    <a:pt x="936" y="0"/>
                  </a:lnTo>
                  <a:lnTo>
                    <a:pt x="936" y="0"/>
                  </a:lnTo>
                  <a:lnTo>
                    <a:pt x="942" y="0"/>
                  </a:lnTo>
                  <a:lnTo>
                    <a:pt x="942" y="0"/>
                  </a:lnTo>
                  <a:lnTo>
                    <a:pt x="942" y="0"/>
                  </a:lnTo>
                  <a:lnTo>
                    <a:pt x="942" y="0"/>
                  </a:lnTo>
                  <a:lnTo>
                    <a:pt x="942" y="0"/>
                  </a:lnTo>
                  <a:lnTo>
                    <a:pt x="942" y="0"/>
                  </a:lnTo>
                  <a:lnTo>
                    <a:pt x="942" y="0"/>
                  </a:lnTo>
                  <a:lnTo>
                    <a:pt x="948" y="0"/>
                  </a:lnTo>
                  <a:lnTo>
                    <a:pt x="948" y="0"/>
                  </a:lnTo>
                  <a:lnTo>
                    <a:pt x="948" y="0"/>
                  </a:lnTo>
                  <a:lnTo>
                    <a:pt x="948" y="0"/>
                  </a:lnTo>
                  <a:lnTo>
                    <a:pt x="948" y="0"/>
                  </a:lnTo>
                  <a:lnTo>
                    <a:pt x="948" y="0"/>
                  </a:lnTo>
                  <a:lnTo>
                    <a:pt x="954" y="0"/>
                  </a:lnTo>
                  <a:lnTo>
                    <a:pt x="954" y="0"/>
                  </a:lnTo>
                  <a:lnTo>
                    <a:pt x="954" y="0"/>
                  </a:lnTo>
                  <a:lnTo>
                    <a:pt x="954" y="0"/>
                  </a:lnTo>
                  <a:lnTo>
                    <a:pt x="954" y="0"/>
                  </a:lnTo>
                  <a:lnTo>
                    <a:pt x="954" y="0"/>
                  </a:lnTo>
                  <a:lnTo>
                    <a:pt x="960" y="0"/>
                  </a:lnTo>
                  <a:lnTo>
                    <a:pt x="960" y="0"/>
                  </a:lnTo>
                  <a:lnTo>
                    <a:pt x="960" y="0"/>
                  </a:lnTo>
                  <a:lnTo>
                    <a:pt x="960" y="0"/>
                  </a:lnTo>
                  <a:lnTo>
                    <a:pt x="960" y="0"/>
                  </a:lnTo>
                  <a:lnTo>
                    <a:pt x="960" y="0"/>
                  </a:lnTo>
                  <a:lnTo>
                    <a:pt x="960" y="0"/>
                  </a:lnTo>
                  <a:lnTo>
                    <a:pt x="966" y="0"/>
                  </a:lnTo>
                  <a:lnTo>
                    <a:pt x="966" y="0"/>
                  </a:lnTo>
                  <a:lnTo>
                    <a:pt x="966" y="0"/>
                  </a:lnTo>
                  <a:lnTo>
                    <a:pt x="966" y="0"/>
                  </a:lnTo>
                  <a:lnTo>
                    <a:pt x="966" y="0"/>
                  </a:lnTo>
                  <a:lnTo>
                    <a:pt x="966" y="0"/>
                  </a:lnTo>
                  <a:lnTo>
                    <a:pt x="972" y="0"/>
                  </a:lnTo>
                  <a:lnTo>
                    <a:pt x="972" y="0"/>
                  </a:lnTo>
                  <a:lnTo>
                    <a:pt x="972" y="0"/>
                  </a:lnTo>
                  <a:lnTo>
                    <a:pt x="972" y="0"/>
                  </a:lnTo>
                  <a:lnTo>
                    <a:pt x="972" y="0"/>
                  </a:lnTo>
                  <a:lnTo>
                    <a:pt x="972" y="0"/>
                  </a:lnTo>
                  <a:lnTo>
                    <a:pt x="972" y="0"/>
                  </a:lnTo>
                  <a:lnTo>
                    <a:pt x="978" y="0"/>
                  </a:lnTo>
                  <a:lnTo>
                    <a:pt x="978" y="0"/>
                  </a:lnTo>
                  <a:lnTo>
                    <a:pt x="978" y="0"/>
                  </a:lnTo>
                  <a:lnTo>
                    <a:pt x="978" y="0"/>
                  </a:lnTo>
                  <a:lnTo>
                    <a:pt x="978" y="0"/>
                  </a:lnTo>
                  <a:lnTo>
                    <a:pt x="978" y="0"/>
                  </a:lnTo>
                  <a:lnTo>
                    <a:pt x="984" y="0"/>
                  </a:lnTo>
                  <a:lnTo>
                    <a:pt x="984" y="0"/>
                  </a:lnTo>
                  <a:lnTo>
                    <a:pt x="984" y="0"/>
                  </a:lnTo>
                  <a:lnTo>
                    <a:pt x="984" y="0"/>
                  </a:lnTo>
                  <a:lnTo>
                    <a:pt x="984" y="0"/>
                  </a:lnTo>
                  <a:lnTo>
                    <a:pt x="984" y="0"/>
                  </a:lnTo>
                  <a:lnTo>
                    <a:pt x="984" y="0"/>
                  </a:lnTo>
                  <a:lnTo>
                    <a:pt x="990" y="0"/>
                  </a:lnTo>
                  <a:lnTo>
                    <a:pt x="990" y="0"/>
                  </a:lnTo>
                  <a:lnTo>
                    <a:pt x="990" y="0"/>
                  </a:lnTo>
                  <a:lnTo>
                    <a:pt x="990" y="0"/>
                  </a:lnTo>
                  <a:lnTo>
                    <a:pt x="990" y="0"/>
                  </a:lnTo>
                  <a:lnTo>
                    <a:pt x="990" y="0"/>
                  </a:lnTo>
                  <a:lnTo>
                    <a:pt x="996" y="0"/>
                  </a:lnTo>
                  <a:lnTo>
                    <a:pt x="996" y="0"/>
                  </a:lnTo>
                  <a:lnTo>
                    <a:pt x="996" y="0"/>
                  </a:lnTo>
                  <a:lnTo>
                    <a:pt x="996" y="0"/>
                  </a:lnTo>
                  <a:lnTo>
                    <a:pt x="996" y="0"/>
                  </a:lnTo>
                  <a:lnTo>
                    <a:pt x="1002" y="0"/>
                  </a:lnTo>
                  <a:lnTo>
                    <a:pt x="1002" y="0"/>
                  </a:lnTo>
                  <a:lnTo>
                    <a:pt x="1002" y="0"/>
                  </a:lnTo>
                  <a:lnTo>
                    <a:pt x="1002" y="0"/>
                  </a:lnTo>
                  <a:lnTo>
                    <a:pt x="1002" y="0"/>
                  </a:lnTo>
                  <a:lnTo>
                    <a:pt x="1002" y="0"/>
                  </a:lnTo>
                  <a:lnTo>
                    <a:pt x="1002" y="0"/>
                  </a:lnTo>
                  <a:lnTo>
                    <a:pt x="1008" y="0"/>
                  </a:lnTo>
                  <a:lnTo>
                    <a:pt x="1008" y="0"/>
                  </a:lnTo>
                  <a:lnTo>
                    <a:pt x="1008" y="0"/>
                  </a:lnTo>
                  <a:lnTo>
                    <a:pt x="1008" y="0"/>
                  </a:lnTo>
                  <a:lnTo>
                    <a:pt x="1008" y="0"/>
                  </a:lnTo>
                  <a:lnTo>
                    <a:pt x="1008" y="0"/>
                  </a:lnTo>
                  <a:lnTo>
                    <a:pt x="1014" y="0"/>
                  </a:lnTo>
                  <a:lnTo>
                    <a:pt x="1014" y="0"/>
                  </a:lnTo>
                  <a:lnTo>
                    <a:pt x="1014" y="0"/>
                  </a:lnTo>
                  <a:lnTo>
                    <a:pt x="1014" y="0"/>
                  </a:lnTo>
                  <a:lnTo>
                    <a:pt x="1014" y="0"/>
                  </a:lnTo>
                  <a:lnTo>
                    <a:pt x="1014" y="0"/>
                  </a:lnTo>
                  <a:lnTo>
                    <a:pt x="1014" y="0"/>
                  </a:lnTo>
                  <a:lnTo>
                    <a:pt x="1020" y="0"/>
                  </a:lnTo>
                  <a:lnTo>
                    <a:pt x="1020" y="0"/>
                  </a:lnTo>
                  <a:lnTo>
                    <a:pt x="1020" y="0"/>
                  </a:lnTo>
                  <a:lnTo>
                    <a:pt x="1020" y="0"/>
                  </a:lnTo>
                  <a:lnTo>
                    <a:pt x="1020" y="0"/>
                  </a:lnTo>
                  <a:lnTo>
                    <a:pt x="1020" y="0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26" y="0"/>
                  </a:lnTo>
                  <a:lnTo>
                    <a:pt x="1032" y="0"/>
                  </a:lnTo>
                  <a:lnTo>
                    <a:pt x="1032" y="0"/>
                  </a:lnTo>
                  <a:lnTo>
                    <a:pt x="1032" y="0"/>
                  </a:lnTo>
                  <a:lnTo>
                    <a:pt x="1032" y="0"/>
                  </a:lnTo>
                  <a:lnTo>
                    <a:pt x="1032" y="0"/>
                  </a:lnTo>
                  <a:lnTo>
                    <a:pt x="1032" y="0"/>
                  </a:lnTo>
                  <a:lnTo>
                    <a:pt x="1038" y="0"/>
                  </a:lnTo>
                  <a:lnTo>
                    <a:pt x="1038" y="0"/>
                  </a:lnTo>
                  <a:lnTo>
                    <a:pt x="1038" y="0"/>
                  </a:lnTo>
                  <a:lnTo>
                    <a:pt x="1038" y="0"/>
                  </a:lnTo>
                  <a:lnTo>
                    <a:pt x="1038" y="0"/>
                  </a:lnTo>
                  <a:lnTo>
                    <a:pt x="1038" y="0"/>
                  </a:lnTo>
                  <a:lnTo>
                    <a:pt x="1038" y="0"/>
                  </a:lnTo>
                  <a:lnTo>
                    <a:pt x="1044" y="0"/>
                  </a:lnTo>
                  <a:lnTo>
                    <a:pt x="1044" y="0"/>
                  </a:lnTo>
                  <a:lnTo>
                    <a:pt x="1044" y="0"/>
                  </a:lnTo>
                  <a:lnTo>
                    <a:pt x="1044" y="0"/>
                  </a:lnTo>
                  <a:lnTo>
                    <a:pt x="1044" y="0"/>
                  </a:lnTo>
                  <a:lnTo>
                    <a:pt x="1044" y="0"/>
                  </a:lnTo>
                  <a:lnTo>
                    <a:pt x="1050" y="0"/>
                  </a:lnTo>
                  <a:lnTo>
                    <a:pt x="1050" y="0"/>
                  </a:lnTo>
                  <a:lnTo>
                    <a:pt x="1050" y="0"/>
                  </a:lnTo>
                  <a:lnTo>
                    <a:pt x="1050" y="0"/>
                  </a:lnTo>
                  <a:lnTo>
                    <a:pt x="1050" y="0"/>
                  </a:lnTo>
                  <a:lnTo>
                    <a:pt x="1050" y="0"/>
                  </a:lnTo>
                  <a:lnTo>
                    <a:pt x="1056" y="0"/>
                  </a:lnTo>
                  <a:lnTo>
                    <a:pt x="1056" y="0"/>
                  </a:lnTo>
                  <a:lnTo>
                    <a:pt x="1056" y="0"/>
                  </a:lnTo>
                  <a:lnTo>
                    <a:pt x="1056" y="0"/>
                  </a:lnTo>
                  <a:lnTo>
                    <a:pt x="1056" y="0"/>
                  </a:lnTo>
                  <a:lnTo>
                    <a:pt x="1056" y="0"/>
                  </a:lnTo>
                  <a:lnTo>
                    <a:pt x="1056" y="0"/>
                  </a:lnTo>
                  <a:lnTo>
                    <a:pt x="1062" y="0"/>
                  </a:lnTo>
                  <a:lnTo>
                    <a:pt x="1062" y="0"/>
                  </a:lnTo>
                  <a:lnTo>
                    <a:pt x="1062" y="0"/>
                  </a:lnTo>
                  <a:lnTo>
                    <a:pt x="1062" y="0"/>
                  </a:lnTo>
                  <a:lnTo>
                    <a:pt x="1062" y="0"/>
                  </a:lnTo>
                  <a:lnTo>
                    <a:pt x="1062" y="0"/>
                  </a:lnTo>
                  <a:lnTo>
                    <a:pt x="1068" y="0"/>
                  </a:lnTo>
                  <a:lnTo>
                    <a:pt x="1068" y="0"/>
                  </a:lnTo>
                  <a:lnTo>
                    <a:pt x="1068" y="0"/>
                  </a:lnTo>
                  <a:lnTo>
                    <a:pt x="1068" y="0"/>
                  </a:lnTo>
                  <a:lnTo>
                    <a:pt x="1068" y="0"/>
                  </a:lnTo>
                  <a:lnTo>
                    <a:pt x="1068" y="0"/>
                  </a:lnTo>
                  <a:lnTo>
                    <a:pt x="1068" y="0"/>
                  </a:lnTo>
                  <a:lnTo>
                    <a:pt x="1074" y="0"/>
                  </a:lnTo>
                  <a:lnTo>
                    <a:pt x="1074" y="0"/>
                  </a:lnTo>
                  <a:lnTo>
                    <a:pt x="1074" y="0"/>
                  </a:lnTo>
                  <a:lnTo>
                    <a:pt x="1074" y="0"/>
                  </a:lnTo>
                  <a:lnTo>
                    <a:pt x="1074" y="0"/>
                  </a:lnTo>
                  <a:lnTo>
                    <a:pt x="1080" y="0"/>
                  </a:lnTo>
                  <a:lnTo>
                    <a:pt x="1080" y="0"/>
                  </a:lnTo>
                  <a:lnTo>
                    <a:pt x="1080" y="0"/>
                  </a:lnTo>
                  <a:lnTo>
                    <a:pt x="1080" y="0"/>
                  </a:lnTo>
                  <a:lnTo>
                    <a:pt x="1080" y="0"/>
                  </a:lnTo>
                  <a:lnTo>
                    <a:pt x="1080" y="0"/>
                  </a:lnTo>
                  <a:lnTo>
                    <a:pt x="1080" y="0"/>
                  </a:lnTo>
                  <a:lnTo>
                    <a:pt x="1086" y="0"/>
                  </a:lnTo>
                  <a:lnTo>
                    <a:pt x="1086" y="0"/>
                  </a:lnTo>
                  <a:lnTo>
                    <a:pt x="1086" y="0"/>
                  </a:lnTo>
                  <a:lnTo>
                    <a:pt x="1086" y="0"/>
                  </a:lnTo>
                  <a:lnTo>
                    <a:pt x="1086" y="0"/>
                  </a:lnTo>
                  <a:lnTo>
                    <a:pt x="1086" y="0"/>
                  </a:lnTo>
                  <a:lnTo>
                    <a:pt x="1092" y="0"/>
                  </a:lnTo>
                  <a:lnTo>
                    <a:pt x="1092" y="0"/>
                  </a:lnTo>
                  <a:lnTo>
                    <a:pt x="1092" y="0"/>
                  </a:lnTo>
                  <a:lnTo>
                    <a:pt x="1092" y="0"/>
                  </a:lnTo>
                  <a:lnTo>
                    <a:pt x="1092" y="0"/>
                  </a:lnTo>
                  <a:lnTo>
                    <a:pt x="1092" y="0"/>
                  </a:lnTo>
                  <a:lnTo>
                    <a:pt x="1092" y="0"/>
                  </a:lnTo>
                  <a:lnTo>
                    <a:pt x="1098" y="0"/>
                  </a:lnTo>
                  <a:lnTo>
                    <a:pt x="1098" y="0"/>
                  </a:lnTo>
                  <a:lnTo>
                    <a:pt x="1098" y="0"/>
                  </a:lnTo>
                  <a:lnTo>
                    <a:pt x="1098" y="0"/>
                  </a:lnTo>
                  <a:lnTo>
                    <a:pt x="1098" y="0"/>
                  </a:lnTo>
                  <a:lnTo>
                    <a:pt x="1098" y="0"/>
                  </a:lnTo>
                  <a:lnTo>
                    <a:pt x="1104" y="0"/>
                  </a:lnTo>
                  <a:lnTo>
                    <a:pt x="1104" y="0"/>
                  </a:lnTo>
                  <a:lnTo>
                    <a:pt x="1104" y="0"/>
                  </a:lnTo>
                  <a:lnTo>
                    <a:pt x="1104" y="0"/>
                  </a:lnTo>
                  <a:lnTo>
                    <a:pt x="1104" y="0"/>
                  </a:lnTo>
                  <a:lnTo>
                    <a:pt x="1104" y="0"/>
                  </a:lnTo>
                  <a:lnTo>
                    <a:pt x="1104" y="0"/>
                  </a:lnTo>
                  <a:lnTo>
                    <a:pt x="1110" y="0"/>
                  </a:lnTo>
                  <a:lnTo>
                    <a:pt x="1110" y="0"/>
                  </a:lnTo>
                  <a:lnTo>
                    <a:pt x="1110" y="0"/>
                  </a:lnTo>
                  <a:lnTo>
                    <a:pt x="1110" y="0"/>
                  </a:lnTo>
                  <a:lnTo>
                    <a:pt x="1110" y="0"/>
                  </a:lnTo>
                  <a:lnTo>
                    <a:pt x="1110" y="0"/>
                  </a:lnTo>
                  <a:lnTo>
                    <a:pt x="1116" y="0"/>
                  </a:lnTo>
                  <a:lnTo>
                    <a:pt x="1116" y="0"/>
                  </a:lnTo>
                  <a:lnTo>
                    <a:pt x="1116" y="0"/>
                  </a:lnTo>
                  <a:lnTo>
                    <a:pt x="1116" y="0"/>
                  </a:lnTo>
                  <a:lnTo>
                    <a:pt x="1116" y="0"/>
                  </a:lnTo>
                  <a:lnTo>
                    <a:pt x="1116" y="0"/>
                  </a:lnTo>
                  <a:lnTo>
                    <a:pt x="1116" y="0"/>
                  </a:lnTo>
                  <a:lnTo>
                    <a:pt x="1122" y="0"/>
                  </a:lnTo>
                  <a:lnTo>
                    <a:pt x="1122" y="0"/>
                  </a:lnTo>
                  <a:lnTo>
                    <a:pt x="1122" y="0"/>
                  </a:lnTo>
                  <a:lnTo>
                    <a:pt x="1122" y="0"/>
                  </a:lnTo>
                  <a:lnTo>
                    <a:pt x="1122" y="0"/>
                  </a:lnTo>
                  <a:lnTo>
                    <a:pt x="1122" y="0"/>
                  </a:lnTo>
                  <a:lnTo>
                    <a:pt x="1128" y="0"/>
                  </a:lnTo>
                  <a:lnTo>
                    <a:pt x="1128" y="0"/>
                  </a:lnTo>
                  <a:lnTo>
                    <a:pt x="1128" y="0"/>
                  </a:lnTo>
                  <a:lnTo>
                    <a:pt x="1128" y="0"/>
                  </a:lnTo>
                  <a:lnTo>
                    <a:pt x="1128" y="0"/>
                  </a:lnTo>
                  <a:lnTo>
                    <a:pt x="1128" y="0"/>
                  </a:lnTo>
                  <a:lnTo>
                    <a:pt x="1134" y="0"/>
                  </a:lnTo>
                  <a:lnTo>
                    <a:pt x="1134" y="0"/>
                  </a:lnTo>
                  <a:lnTo>
                    <a:pt x="1134" y="0"/>
                  </a:lnTo>
                  <a:lnTo>
                    <a:pt x="1134" y="0"/>
                  </a:lnTo>
                  <a:lnTo>
                    <a:pt x="1134" y="0"/>
                  </a:lnTo>
                  <a:lnTo>
                    <a:pt x="1134" y="0"/>
                  </a:lnTo>
                  <a:lnTo>
                    <a:pt x="1140" y="0"/>
                  </a:lnTo>
                  <a:lnTo>
                    <a:pt x="1140" y="0"/>
                  </a:lnTo>
                  <a:lnTo>
                    <a:pt x="1140" y="0"/>
                  </a:lnTo>
                  <a:lnTo>
                    <a:pt x="1140" y="0"/>
                  </a:lnTo>
                  <a:lnTo>
                    <a:pt x="1140" y="0"/>
                  </a:lnTo>
                  <a:lnTo>
                    <a:pt x="1140" y="0"/>
                  </a:lnTo>
                  <a:lnTo>
                    <a:pt x="1140" y="0"/>
                  </a:lnTo>
                  <a:lnTo>
                    <a:pt x="1146" y="0"/>
                  </a:lnTo>
                  <a:lnTo>
                    <a:pt x="1146" y="0"/>
                  </a:lnTo>
                  <a:lnTo>
                    <a:pt x="1146" y="0"/>
                  </a:lnTo>
                  <a:lnTo>
                    <a:pt x="1146" y="0"/>
                  </a:lnTo>
                  <a:lnTo>
                    <a:pt x="1146" y="0"/>
                  </a:lnTo>
                  <a:lnTo>
                    <a:pt x="1146" y="0"/>
                  </a:lnTo>
                  <a:lnTo>
                    <a:pt x="1152" y="0"/>
                  </a:lnTo>
                  <a:lnTo>
                    <a:pt x="1152" y="0"/>
                  </a:lnTo>
                  <a:lnTo>
                    <a:pt x="1152" y="0"/>
                  </a:lnTo>
                  <a:lnTo>
                    <a:pt x="1152" y="0"/>
                  </a:lnTo>
                  <a:lnTo>
                    <a:pt x="1152" y="0"/>
                  </a:lnTo>
                  <a:lnTo>
                    <a:pt x="1152" y="0"/>
                  </a:lnTo>
                  <a:lnTo>
                    <a:pt x="1152" y="0"/>
                  </a:lnTo>
                  <a:lnTo>
                    <a:pt x="1158" y="0"/>
                  </a:lnTo>
                  <a:lnTo>
                    <a:pt x="1158" y="0"/>
                  </a:lnTo>
                  <a:lnTo>
                    <a:pt x="1158" y="0"/>
                  </a:lnTo>
                  <a:lnTo>
                    <a:pt x="1158" y="0"/>
                  </a:lnTo>
                  <a:lnTo>
                    <a:pt x="1158" y="0"/>
                  </a:lnTo>
                  <a:lnTo>
                    <a:pt x="1158" y="0"/>
                  </a:lnTo>
                  <a:lnTo>
                    <a:pt x="1164" y="0"/>
                  </a:lnTo>
                  <a:lnTo>
                    <a:pt x="1164" y="0"/>
                  </a:lnTo>
                  <a:lnTo>
                    <a:pt x="1164" y="0"/>
                  </a:lnTo>
                  <a:lnTo>
                    <a:pt x="1164" y="0"/>
                  </a:lnTo>
                  <a:lnTo>
                    <a:pt x="1164" y="0"/>
                  </a:lnTo>
                  <a:lnTo>
                    <a:pt x="1164" y="0"/>
                  </a:lnTo>
                  <a:lnTo>
                    <a:pt x="1164" y="0"/>
                  </a:lnTo>
                  <a:lnTo>
                    <a:pt x="1170" y="0"/>
                  </a:lnTo>
                  <a:lnTo>
                    <a:pt x="1170" y="0"/>
                  </a:lnTo>
                  <a:lnTo>
                    <a:pt x="1170" y="0"/>
                  </a:lnTo>
                  <a:lnTo>
                    <a:pt x="1170" y="0"/>
                  </a:lnTo>
                  <a:lnTo>
                    <a:pt x="1170" y="0"/>
                  </a:lnTo>
                  <a:lnTo>
                    <a:pt x="1176" y="0"/>
                  </a:lnTo>
                  <a:lnTo>
                    <a:pt x="1176" y="0"/>
                  </a:lnTo>
                  <a:lnTo>
                    <a:pt x="1176" y="0"/>
                  </a:lnTo>
                  <a:lnTo>
                    <a:pt x="1176" y="0"/>
                  </a:lnTo>
                  <a:lnTo>
                    <a:pt x="1176" y="0"/>
                  </a:lnTo>
                  <a:lnTo>
                    <a:pt x="1176" y="0"/>
                  </a:lnTo>
                  <a:lnTo>
                    <a:pt x="1176" y="0"/>
                  </a:lnTo>
                  <a:lnTo>
                    <a:pt x="1176" y="0"/>
                  </a:lnTo>
                  <a:lnTo>
                    <a:pt x="1182" y="0"/>
                  </a:lnTo>
                  <a:lnTo>
                    <a:pt x="1182" y="0"/>
                  </a:lnTo>
                  <a:lnTo>
                    <a:pt x="1182" y="0"/>
                  </a:lnTo>
                  <a:lnTo>
                    <a:pt x="1182" y="0"/>
                  </a:lnTo>
                  <a:lnTo>
                    <a:pt x="1182" y="0"/>
                  </a:lnTo>
                  <a:lnTo>
                    <a:pt x="1188" y="0"/>
                  </a:lnTo>
                  <a:lnTo>
                    <a:pt x="1188" y="0"/>
                  </a:lnTo>
                  <a:lnTo>
                    <a:pt x="1188" y="0"/>
                  </a:lnTo>
                  <a:lnTo>
                    <a:pt x="1188" y="0"/>
                  </a:lnTo>
                  <a:lnTo>
                    <a:pt x="1188" y="0"/>
                  </a:lnTo>
                  <a:lnTo>
                    <a:pt x="1188" y="0"/>
                  </a:lnTo>
                  <a:lnTo>
                    <a:pt x="1188" y="0"/>
                  </a:lnTo>
                  <a:lnTo>
                    <a:pt x="1194" y="0"/>
                  </a:lnTo>
                  <a:lnTo>
                    <a:pt x="1194" y="0"/>
                  </a:lnTo>
                  <a:lnTo>
                    <a:pt x="1194" y="0"/>
                  </a:lnTo>
                  <a:lnTo>
                    <a:pt x="1194" y="0"/>
                  </a:lnTo>
                  <a:lnTo>
                    <a:pt x="1194" y="0"/>
                  </a:lnTo>
                  <a:lnTo>
                    <a:pt x="1194" y="0"/>
                  </a:lnTo>
                  <a:lnTo>
                    <a:pt x="1200" y="0"/>
                  </a:lnTo>
                  <a:lnTo>
                    <a:pt x="1200" y="0"/>
                  </a:lnTo>
                  <a:lnTo>
                    <a:pt x="1200" y="0"/>
                  </a:lnTo>
                  <a:lnTo>
                    <a:pt x="1200" y="0"/>
                  </a:lnTo>
                  <a:lnTo>
                    <a:pt x="1200" y="0"/>
                  </a:lnTo>
                  <a:lnTo>
                    <a:pt x="1200" y="0"/>
                  </a:lnTo>
                  <a:lnTo>
                    <a:pt x="1206" y="0"/>
                  </a:lnTo>
                  <a:lnTo>
                    <a:pt x="1206" y="0"/>
                  </a:lnTo>
                  <a:lnTo>
                    <a:pt x="1206" y="0"/>
                  </a:lnTo>
                  <a:lnTo>
                    <a:pt x="1206" y="0"/>
                  </a:lnTo>
                  <a:lnTo>
                    <a:pt x="1206" y="0"/>
                  </a:lnTo>
                  <a:lnTo>
                    <a:pt x="1206" y="0"/>
                  </a:lnTo>
                  <a:lnTo>
                    <a:pt x="1206" y="0"/>
                  </a:lnTo>
                  <a:lnTo>
                    <a:pt x="1212" y="0"/>
                  </a:lnTo>
                  <a:lnTo>
                    <a:pt x="1212" y="0"/>
                  </a:lnTo>
                  <a:lnTo>
                    <a:pt x="1212" y="0"/>
                  </a:lnTo>
                  <a:lnTo>
                    <a:pt x="1212" y="0"/>
                  </a:lnTo>
                  <a:lnTo>
                    <a:pt x="1212" y="0"/>
                  </a:lnTo>
                  <a:lnTo>
                    <a:pt x="1212" y="0"/>
                  </a:lnTo>
                  <a:lnTo>
                    <a:pt x="1218" y="0"/>
                  </a:lnTo>
                  <a:lnTo>
                    <a:pt x="1218" y="0"/>
                  </a:lnTo>
                  <a:lnTo>
                    <a:pt x="1218" y="0"/>
                  </a:lnTo>
                  <a:lnTo>
                    <a:pt x="1218" y="0"/>
                  </a:lnTo>
                  <a:lnTo>
                    <a:pt x="1218" y="0"/>
                  </a:lnTo>
                  <a:lnTo>
                    <a:pt x="1218" y="0"/>
                  </a:lnTo>
                  <a:lnTo>
                    <a:pt x="1218" y="0"/>
                  </a:lnTo>
                  <a:lnTo>
                    <a:pt x="1224" y="0"/>
                  </a:lnTo>
                  <a:lnTo>
                    <a:pt x="1224" y="0"/>
                  </a:lnTo>
                  <a:lnTo>
                    <a:pt x="1224" y="0"/>
                  </a:lnTo>
                  <a:lnTo>
                    <a:pt x="1224" y="0"/>
                  </a:lnTo>
                  <a:lnTo>
                    <a:pt x="1224" y="0"/>
                  </a:lnTo>
                  <a:lnTo>
                    <a:pt x="1224" y="0"/>
                  </a:lnTo>
                  <a:lnTo>
                    <a:pt x="1230" y="0"/>
                  </a:lnTo>
                  <a:lnTo>
                    <a:pt x="1230" y="0"/>
                  </a:lnTo>
                  <a:lnTo>
                    <a:pt x="1230" y="0"/>
                  </a:lnTo>
                  <a:lnTo>
                    <a:pt x="1230" y="0"/>
                  </a:lnTo>
                  <a:lnTo>
                    <a:pt x="1230" y="0"/>
                  </a:lnTo>
                  <a:lnTo>
                    <a:pt x="1230" y="0"/>
                  </a:lnTo>
                  <a:lnTo>
                    <a:pt x="1230" y="0"/>
                  </a:lnTo>
                  <a:lnTo>
                    <a:pt x="1236" y="0"/>
                  </a:lnTo>
                  <a:lnTo>
                    <a:pt x="1236" y="0"/>
                  </a:lnTo>
                  <a:lnTo>
                    <a:pt x="1236" y="0"/>
                  </a:lnTo>
                  <a:lnTo>
                    <a:pt x="1236" y="0"/>
                  </a:lnTo>
                  <a:lnTo>
                    <a:pt x="1236" y="0"/>
                  </a:lnTo>
                  <a:lnTo>
                    <a:pt x="1236" y="0"/>
                  </a:lnTo>
                  <a:lnTo>
                    <a:pt x="1242" y="0"/>
                  </a:lnTo>
                  <a:lnTo>
                    <a:pt x="1242" y="0"/>
                  </a:lnTo>
                  <a:lnTo>
                    <a:pt x="1242" y="0"/>
                  </a:lnTo>
                  <a:lnTo>
                    <a:pt x="1242" y="0"/>
                  </a:lnTo>
                  <a:lnTo>
                    <a:pt x="1242" y="0"/>
                  </a:lnTo>
                  <a:lnTo>
                    <a:pt x="1242" y="0"/>
                  </a:lnTo>
                  <a:lnTo>
                    <a:pt x="1242" y="0"/>
                  </a:lnTo>
                  <a:lnTo>
                    <a:pt x="1248" y="0"/>
                  </a:lnTo>
                  <a:lnTo>
                    <a:pt x="1248" y="0"/>
                  </a:lnTo>
                  <a:lnTo>
                    <a:pt x="1248" y="0"/>
                  </a:lnTo>
                  <a:lnTo>
                    <a:pt x="1248" y="0"/>
                  </a:lnTo>
                  <a:lnTo>
                    <a:pt x="1248" y="0"/>
                  </a:lnTo>
                  <a:lnTo>
                    <a:pt x="1248" y="0"/>
                  </a:lnTo>
                  <a:lnTo>
                    <a:pt x="1254" y="0"/>
                  </a:lnTo>
                  <a:lnTo>
                    <a:pt x="1254" y="0"/>
                  </a:lnTo>
                  <a:lnTo>
                    <a:pt x="1254" y="0"/>
                  </a:lnTo>
                  <a:lnTo>
                    <a:pt x="1254" y="0"/>
                  </a:lnTo>
                  <a:lnTo>
                    <a:pt x="1254" y="0"/>
                  </a:lnTo>
                  <a:lnTo>
                    <a:pt x="1254" y="0"/>
                  </a:lnTo>
                  <a:lnTo>
                    <a:pt x="1260" y="0"/>
                  </a:lnTo>
                  <a:lnTo>
                    <a:pt x="1260" y="0"/>
                  </a:lnTo>
                  <a:lnTo>
                    <a:pt x="1260" y="0"/>
                  </a:lnTo>
                  <a:lnTo>
                    <a:pt x="1260" y="0"/>
                  </a:lnTo>
                  <a:lnTo>
                    <a:pt x="1260" y="0"/>
                  </a:lnTo>
                  <a:lnTo>
                    <a:pt x="1260" y="0"/>
                  </a:lnTo>
                  <a:lnTo>
                    <a:pt x="1260" y="0"/>
                  </a:lnTo>
                  <a:lnTo>
                    <a:pt x="1266" y="0"/>
                  </a:lnTo>
                  <a:lnTo>
                    <a:pt x="1266" y="0"/>
                  </a:lnTo>
                  <a:lnTo>
                    <a:pt x="1266" y="0"/>
                  </a:lnTo>
                  <a:lnTo>
                    <a:pt x="1266" y="0"/>
                  </a:lnTo>
                  <a:lnTo>
                    <a:pt x="1266" y="0"/>
                  </a:lnTo>
                  <a:lnTo>
                    <a:pt x="1266" y="0"/>
                  </a:lnTo>
                  <a:lnTo>
                    <a:pt x="1272" y="0"/>
                  </a:lnTo>
                  <a:lnTo>
                    <a:pt x="1272" y="0"/>
                  </a:lnTo>
                  <a:lnTo>
                    <a:pt x="1272" y="0"/>
                  </a:lnTo>
                  <a:lnTo>
                    <a:pt x="1272" y="0"/>
                  </a:lnTo>
                  <a:lnTo>
                    <a:pt x="1272" y="0"/>
                  </a:lnTo>
                  <a:lnTo>
                    <a:pt x="1272" y="0"/>
                  </a:lnTo>
                  <a:lnTo>
                    <a:pt x="1278" y="0"/>
                  </a:lnTo>
                  <a:lnTo>
                    <a:pt x="1278" y="0"/>
                  </a:lnTo>
                  <a:lnTo>
                    <a:pt x="1278" y="0"/>
                  </a:lnTo>
                  <a:lnTo>
                    <a:pt x="1278" y="0"/>
                  </a:lnTo>
                  <a:lnTo>
                    <a:pt x="1278" y="0"/>
                  </a:lnTo>
                  <a:lnTo>
                    <a:pt x="1278" y="0"/>
                  </a:lnTo>
                  <a:lnTo>
                    <a:pt x="1284" y="0"/>
                  </a:lnTo>
                  <a:lnTo>
                    <a:pt x="1284" y="0"/>
                  </a:lnTo>
                  <a:lnTo>
                    <a:pt x="1284" y="0"/>
                  </a:lnTo>
                  <a:lnTo>
                    <a:pt x="1284" y="0"/>
                  </a:lnTo>
                  <a:lnTo>
                    <a:pt x="1284" y="0"/>
                  </a:lnTo>
                  <a:lnTo>
                    <a:pt x="1284" y="0"/>
                  </a:lnTo>
                  <a:lnTo>
                    <a:pt x="1290" y="0"/>
                  </a:lnTo>
                  <a:lnTo>
                    <a:pt x="1290" y="0"/>
                  </a:lnTo>
                  <a:lnTo>
                    <a:pt x="1290" y="0"/>
                  </a:lnTo>
                  <a:lnTo>
                    <a:pt x="1290" y="0"/>
                  </a:lnTo>
                  <a:lnTo>
                    <a:pt x="1290" y="0"/>
                  </a:lnTo>
                  <a:lnTo>
                    <a:pt x="1290" y="0"/>
                  </a:lnTo>
                  <a:lnTo>
                    <a:pt x="1290" y="0"/>
                  </a:lnTo>
                  <a:lnTo>
                    <a:pt x="1296" y="0"/>
                  </a:lnTo>
                  <a:lnTo>
                    <a:pt x="1296" y="0"/>
                  </a:lnTo>
                  <a:lnTo>
                    <a:pt x="1296" y="0"/>
                  </a:lnTo>
                  <a:lnTo>
                    <a:pt x="1296" y="0"/>
                  </a:lnTo>
                  <a:lnTo>
                    <a:pt x="1296" y="0"/>
                  </a:lnTo>
                  <a:lnTo>
                    <a:pt x="1296" y="0"/>
                  </a:lnTo>
                  <a:lnTo>
                    <a:pt x="1302" y="0"/>
                  </a:lnTo>
                  <a:lnTo>
                    <a:pt x="1302" y="0"/>
                  </a:lnTo>
                  <a:lnTo>
                    <a:pt x="1302" y="0"/>
                  </a:lnTo>
                  <a:lnTo>
                    <a:pt x="1302" y="0"/>
                  </a:lnTo>
                  <a:lnTo>
                    <a:pt x="1302" y="0"/>
                  </a:lnTo>
                  <a:lnTo>
                    <a:pt x="1302" y="0"/>
                  </a:lnTo>
                  <a:lnTo>
                    <a:pt x="1302" y="0"/>
                  </a:lnTo>
                  <a:lnTo>
                    <a:pt x="1308" y="0"/>
                  </a:lnTo>
                  <a:lnTo>
                    <a:pt x="1308" y="0"/>
                  </a:lnTo>
                  <a:lnTo>
                    <a:pt x="1308" y="0"/>
                  </a:lnTo>
                  <a:lnTo>
                    <a:pt x="1308" y="0"/>
                  </a:lnTo>
                  <a:lnTo>
                    <a:pt x="1308" y="0"/>
                  </a:lnTo>
                  <a:lnTo>
                    <a:pt x="1308" y="0"/>
                  </a:lnTo>
                  <a:lnTo>
                    <a:pt x="1314" y="0"/>
                  </a:lnTo>
                  <a:lnTo>
                    <a:pt x="1314" y="0"/>
                  </a:lnTo>
                  <a:lnTo>
                    <a:pt x="1314" y="0"/>
                  </a:lnTo>
                  <a:lnTo>
                    <a:pt x="1314" y="0"/>
                  </a:lnTo>
                  <a:lnTo>
                    <a:pt x="1314" y="0"/>
                  </a:lnTo>
                  <a:lnTo>
                    <a:pt x="1314" y="0"/>
                  </a:lnTo>
                  <a:lnTo>
                    <a:pt x="1320" y="0"/>
                  </a:lnTo>
                  <a:lnTo>
                    <a:pt x="1320" y="0"/>
                  </a:lnTo>
                  <a:lnTo>
                    <a:pt x="1320" y="0"/>
                  </a:lnTo>
                  <a:lnTo>
                    <a:pt x="1320" y="0"/>
                  </a:lnTo>
                  <a:lnTo>
                    <a:pt x="1320" y="0"/>
                  </a:lnTo>
                  <a:lnTo>
                    <a:pt x="1320" y="0"/>
                  </a:lnTo>
                  <a:lnTo>
                    <a:pt x="1320" y="0"/>
                  </a:lnTo>
                  <a:lnTo>
                    <a:pt x="1326" y="0"/>
                  </a:lnTo>
                  <a:lnTo>
                    <a:pt x="1326" y="0"/>
                  </a:lnTo>
                  <a:lnTo>
                    <a:pt x="1326" y="0"/>
                  </a:lnTo>
                  <a:lnTo>
                    <a:pt x="1326" y="0"/>
                  </a:lnTo>
                  <a:lnTo>
                    <a:pt x="1326" y="0"/>
                  </a:lnTo>
                  <a:lnTo>
                    <a:pt x="1326" y="0"/>
                  </a:lnTo>
                  <a:lnTo>
                    <a:pt x="1332" y="0"/>
                  </a:lnTo>
                  <a:lnTo>
                    <a:pt x="1332" y="0"/>
                  </a:lnTo>
                  <a:lnTo>
                    <a:pt x="1332" y="0"/>
                  </a:lnTo>
                  <a:lnTo>
                    <a:pt x="1332" y="0"/>
                  </a:lnTo>
                  <a:lnTo>
                    <a:pt x="1332" y="0"/>
                  </a:lnTo>
                  <a:lnTo>
                    <a:pt x="1332" y="0"/>
                  </a:lnTo>
                  <a:lnTo>
                    <a:pt x="1332" y="0"/>
                  </a:lnTo>
                  <a:lnTo>
                    <a:pt x="1338" y="0"/>
                  </a:lnTo>
                  <a:lnTo>
                    <a:pt x="1338" y="0"/>
                  </a:lnTo>
                  <a:lnTo>
                    <a:pt x="1338" y="0"/>
                  </a:lnTo>
                  <a:lnTo>
                    <a:pt x="1338" y="0"/>
                  </a:lnTo>
                  <a:lnTo>
                    <a:pt x="1338" y="0"/>
                  </a:lnTo>
                  <a:lnTo>
                    <a:pt x="1338" y="0"/>
                  </a:lnTo>
                  <a:lnTo>
                    <a:pt x="1344" y="0"/>
                  </a:lnTo>
                  <a:lnTo>
                    <a:pt x="1344" y="0"/>
                  </a:lnTo>
                  <a:lnTo>
                    <a:pt x="1344" y="0"/>
                  </a:lnTo>
                  <a:lnTo>
                    <a:pt x="1344" y="0"/>
                  </a:lnTo>
                  <a:lnTo>
                    <a:pt x="1344" y="0"/>
                  </a:lnTo>
                  <a:lnTo>
                    <a:pt x="1344" y="0"/>
                  </a:lnTo>
                  <a:lnTo>
                    <a:pt x="1350" y="0"/>
                  </a:lnTo>
                  <a:lnTo>
                    <a:pt x="1350" y="0"/>
                  </a:lnTo>
                  <a:lnTo>
                    <a:pt x="1350" y="0"/>
                  </a:lnTo>
                  <a:lnTo>
                    <a:pt x="1350" y="0"/>
                  </a:lnTo>
                  <a:lnTo>
                    <a:pt x="1350" y="0"/>
                  </a:lnTo>
                  <a:lnTo>
                    <a:pt x="1350" y="0"/>
                  </a:lnTo>
                  <a:lnTo>
                    <a:pt x="1350" y="0"/>
                  </a:lnTo>
                  <a:lnTo>
                    <a:pt x="1350" y="0"/>
                  </a:lnTo>
                  <a:lnTo>
                    <a:pt x="1356" y="0"/>
                  </a:lnTo>
                  <a:lnTo>
                    <a:pt x="1356" y="0"/>
                  </a:lnTo>
                  <a:lnTo>
                    <a:pt x="1356" y="0"/>
                  </a:lnTo>
                  <a:lnTo>
                    <a:pt x="1356" y="0"/>
                  </a:lnTo>
                  <a:lnTo>
                    <a:pt x="1356" y="0"/>
                  </a:lnTo>
                  <a:lnTo>
                    <a:pt x="1362" y="0"/>
                  </a:lnTo>
                  <a:lnTo>
                    <a:pt x="1362" y="0"/>
                  </a:lnTo>
                  <a:lnTo>
                    <a:pt x="1362" y="0"/>
                  </a:lnTo>
                  <a:lnTo>
                    <a:pt x="1362" y="0"/>
                  </a:lnTo>
                  <a:lnTo>
                    <a:pt x="1362" y="0"/>
                  </a:lnTo>
                  <a:lnTo>
                    <a:pt x="1362" y="0"/>
                  </a:lnTo>
                  <a:lnTo>
                    <a:pt x="1362" y="0"/>
                  </a:lnTo>
                  <a:lnTo>
                    <a:pt x="1368" y="0"/>
                  </a:lnTo>
                  <a:lnTo>
                    <a:pt x="1368" y="0"/>
                  </a:lnTo>
                  <a:lnTo>
                    <a:pt x="1368" y="0"/>
                  </a:lnTo>
                  <a:lnTo>
                    <a:pt x="1368" y="0"/>
                  </a:lnTo>
                  <a:lnTo>
                    <a:pt x="1368" y="0"/>
                  </a:lnTo>
                  <a:lnTo>
                    <a:pt x="1368" y="0"/>
                  </a:lnTo>
                  <a:lnTo>
                    <a:pt x="1374" y="0"/>
                  </a:lnTo>
                  <a:lnTo>
                    <a:pt x="1374" y="0"/>
                  </a:lnTo>
                  <a:lnTo>
                    <a:pt x="1374" y="0"/>
                  </a:lnTo>
                  <a:lnTo>
                    <a:pt x="1374" y="0"/>
                  </a:lnTo>
                  <a:lnTo>
                    <a:pt x="1374" y="0"/>
                  </a:lnTo>
                  <a:lnTo>
                    <a:pt x="1374" y="0"/>
                  </a:lnTo>
                  <a:lnTo>
                    <a:pt x="1374" y="0"/>
                  </a:lnTo>
                  <a:lnTo>
                    <a:pt x="1380" y="0"/>
                  </a:lnTo>
                  <a:lnTo>
                    <a:pt x="1380" y="0"/>
                  </a:lnTo>
                  <a:lnTo>
                    <a:pt x="1380" y="0"/>
                  </a:lnTo>
                  <a:lnTo>
                    <a:pt x="1380" y="0"/>
                  </a:lnTo>
                  <a:lnTo>
                    <a:pt x="1380" y="0"/>
                  </a:lnTo>
                  <a:lnTo>
                    <a:pt x="1380" y="0"/>
                  </a:lnTo>
                  <a:lnTo>
                    <a:pt x="1386" y="0"/>
                  </a:lnTo>
                  <a:lnTo>
                    <a:pt x="1386" y="0"/>
                  </a:lnTo>
                  <a:lnTo>
                    <a:pt x="1386" y="0"/>
                  </a:lnTo>
                  <a:lnTo>
                    <a:pt x="1386" y="0"/>
                  </a:lnTo>
                  <a:lnTo>
                    <a:pt x="1386" y="0"/>
                  </a:lnTo>
                  <a:lnTo>
                    <a:pt x="1386" y="0"/>
                  </a:lnTo>
                  <a:lnTo>
                    <a:pt x="1386" y="0"/>
                  </a:lnTo>
                  <a:lnTo>
                    <a:pt x="1392" y="0"/>
                  </a:lnTo>
                  <a:lnTo>
                    <a:pt x="1392" y="0"/>
                  </a:lnTo>
                  <a:lnTo>
                    <a:pt x="1392" y="0"/>
                  </a:lnTo>
                  <a:lnTo>
                    <a:pt x="1392" y="0"/>
                  </a:lnTo>
                  <a:lnTo>
                    <a:pt x="1392" y="0"/>
                  </a:lnTo>
                  <a:lnTo>
                    <a:pt x="1392" y="0"/>
                  </a:lnTo>
                  <a:lnTo>
                    <a:pt x="1398" y="0"/>
                  </a:lnTo>
                  <a:lnTo>
                    <a:pt x="1398" y="0"/>
                  </a:lnTo>
                  <a:lnTo>
                    <a:pt x="1398" y="0"/>
                  </a:lnTo>
                  <a:lnTo>
                    <a:pt x="1398" y="0"/>
                  </a:lnTo>
                  <a:lnTo>
                    <a:pt x="1398" y="0"/>
                  </a:lnTo>
                  <a:lnTo>
                    <a:pt x="1398" y="0"/>
                  </a:lnTo>
                  <a:lnTo>
                    <a:pt x="1404" y="0"/>
                  </a:lnTo>
                  <a:lnTo>
                    <a:pt x="1404" y="0"/>
                  </a:lnTo>
                  <a:lnTo>
                    <a:pt x="1404" y="0"/>
                  </a:lnTo>
                  <a:lnTo>
                    <a:pt x="1404" y="0"/>
                  </a:lnTo>
                  <a:lnTo>
                    <a:pt x="1404" y="0"/>
                  </a:lnTo>
                  <a:lnTo>
                    <a:pt x="1404" y="0"/>
                  </a:lnTo>
                  <a:lnTo>
                    <a:pt x="1410" y="0"/>
                  </a:lnTo>
                  <a:lnTo>
                    <a:pt x="1410" y="0"/>
                  </a:lnTo>
                  <a:lnTo>
                    <a:pt x="1410" y="0"/>
                  </a:lnTo>
                  <a:lnTo>
                    <a:pt x="1410" y="0"/>
                  </a:lnTo>
                  <a:lnTo>
                    <a:pt x="1410" y="0"/>
                  </a:lnTo>
                  <a:lnTo>
                    <a:pt x="1410" y="0"/>
                  </a:lnTo>
                  <a:lnTo>
                    <a:pt x="1410" y="0"/>
                  </a:lnTo>
                  <a:lnTo>
                    <a:pt x="1416" y="0"/>
                  </a:lnTo>
                  <a:lnTo>
                    <a:pt x="1416" y="0"/>
                  </a:lnTo>
                  <a:lnTo>
                    <a:pt x="1416" y="0"/>
                  </a:lnTo>
                  <a:lnTo>
                    <a:pt x="1416" y="0"/>
                  </a:lnTo>
                  <a:lnTo>
                    <a:pt x="1416" y="0"/>
                  </a:lnTo>
                  <a:lnTo>
                    <a:pt x="1416" y="0"/>
                  </a:lnTo>
                  <a:lnTo>
                    <a:pt x="1422" y="0"/>
                  </a:lnTo>
                  <a:lnTo>
                    <a:pt x="1422" y="0"/>
                  </a:lnTo>
                  <a:lnTo>
                    <a:pt x="1422" y="0"/>
                  </a:lnTo>
                  <a:lnTo>
                    <a:pt x="1422" y="0"/>
                  </a:lnTo>
                  <a:lnTo>
                    <a:pt x="1422" y="0"/>
                  </a:lnTo>
                  <a:lnTo>
                    <a:pt x="1422" y="0"/>
                  </a:lnTo>
                  <a:lnTo>
                    <a:pt x="1422" y="0"/>
                  </a:lnTo>
                  <a:lnTo>
                    <a:pt x="1428" y="0"/>
                  </a:lnTo>
                  <a:lnTo>
                    <a:pt x="1428" y="0"/>
                  </a:lnTo>
                  <a:lnTo>
                    <a:pt x="1428" y="0"/>
                  </a:lnTo>
                  <a:lnTo>
                    <a:pt x="1428" y="0"/>
                  </a:lnTo>
                  <a:lnTo>
                    <a:pt x="1428" y="0"/>
                  </a:lnTo>
                  <a:lnTo>
                    <a:pt x="1428" y="0"/>
                  </a:lnTo>
                  <a:lnTo>
                    <a:pt x="1434" y="0"/>
                  </a:lnTo>
                  <a:lnTo>
                    <a:pt x="1434" y="0"/>
                  </a:lnTo>
                  <a:lnTo>
                    <a:pt x="1434" y="0"/>
                  </a:lnTo>
                  <a:lnTo>
                    <a:pt x="1434" y="0"/>
                  </a:lnTo>
                  <a:lnTo>
                    <a:pt x="1434" y="0"/>
                  </a:lnTo>
                  <a:lnTo>
                    <a:pt x="1434" y="0"/>
                  </a:lnTo>
                  <a:lnTo>
                    <a:pt x="1440" y="0"/>
                  </a:lnTo>
                  <a:lnTo>
                    <a:pt x="1440" y="0"/>
                  </a:lnTo>
                  <a:lnTo>
                    <a:pt x="1440" y="0"/>
                  </a:lnTo>
                  <a:lnTo>
                    <a:pt x="1440" y="0"/>
                  </a:lnTo>
                  <a:lnTo>
                    <a:pt x="1440" y="0"/>
                  </a:lnTo>
                  <a:lnTo>
                    <a:pt x="1440" y="0"/>
                  </a:lnTo>
                  <a:lnTo>
                    <a:pt x="1440" y="0"/>
                  </a:lnTo>
                  <a:lnTo>
                    <a:pt x="1446" y="0"/>
                  </a:lnTo>
                  <a:lnTo>
                    <a:pt x="1446" y="0"/>
                  </a:lnTo>
                  <a:lnTo>
                    <a:pt x="1446" y="0"/>
                  </a:lnTo>
                  <a:lnTo>
                    <a:pt x="1446" y="0"/>
                  </a:lnTo>
                  <a:lnTo>
                    <a:pt x="1446" y="0"/>
                  </a:lnTo>
                  <a:lnTo>
                    <a:pt x="1446" y="0"/>
                  </a:lnTo>
                  <a:lnTo>
                    <a:pt x="1452" y="0"/>
                  </a:lnTo>
                  <a:lnTo>
                    <a:pt x="1452" y="0"/>
                  </a:lnTo>
                  <a:lnTo>
                    <a:pt x="1452" y="0"/>
                  </a:lnTo>
                  <a:lnTo>
                    <a:pt x="1452" y="0"/>
                  </a:lnTo>
                  <a:lnTo>
                    <a:pt x="1452" y="0"/>
                  </a:lnTo>
                  <a:lnTo>
                    <a:pt x="1452" y="0"/>
                  </a:lnTo>
                  <a:lnTo>
                    <a:pt x="1452" y="0"/>
                  </a:lnTo>
                  <a:lnTo>
                    <a:pt x="1458" y="0"/>
                  </a:lnTo>
                  <a:lnTo>
                    <a:pt x="1458" y="0"/>
                  </a:lnTo>
                  <a:lnTo>
                    <a:pt x="1458" y="0"/>
                  </a:lnTo>
                  <a:lnTo>
                    <a:pt x="1458" y="0"/>
                  </a:lnTo>
                  <a:lnTo>
                    <a:pt x="1458" y="0"/>
                  </a:lnTo>
                  <a:lnTo>
                    <a:pt x="1458" y="0"/>
                  </a:lnTo>
                  <a:lnTo>
                    <a:pt x="1464" y="0"/>
                  </a:lnTo>
                  <a:lnTo>
                    <a:pt x="1464" y="0"/>
                  </a:lnTo>
                  <a:lnTo>
                    <a:pt x="1464" y="0"/>
                  </a:lnTo>
                  <a:lnTo>
                    <a:pt x="1464" y="0"/>
                  </a:lnTo>
                  <a:lnTo>
                    <a:pt x="1464" y="0"/>
                  </a:lnTo>
                  <a:lnTo>
                    <a:pt x="1464" y="0"/>
                  </a:lnTo>
                  <a:lnTo>
                    <a:pt x="1470" y="0"/>
                  </a:lnTo>
                  <a:lnTo>
                    <a:pt x="1470" y="0"/>
                  </a:lnTo>
                  <a:lnTo>
                    <a:pt x="1470" y="0"/>
                  </a:lnTo>
                  <a:lnTo>
                    <a:pt x="1470" y="0"/>
                  </a:lnTo>
                  <a:lnTo>
                    <a:pt x="1470" y="0"/>
                  </a:lnTo>
                  <a:lnTo>
                    <a:pt x="1470" y="0"/>
                  </a:lnTo>
                  <a:lnTo>
                    <a:pt x="1470" y="0"/>
                  </a:lnTo>
                  <a:lnTo>
                    <a:pt x="1476" y="0"/>
                  </a:lnTo>
                  <a:lnTo>
                    <a:pt x="1476" y="0"/>
                  </a:lnTo>
                  <a:lnTo>
                    <a:pt x="1476" y="0"/>
                  </a:lnTo>
                  <a:lnTo>
                    <a:pt x="1476" y="0"/>
                  </a:lnTo>
                  <a:lnTo>
                    <a:pt x="1476" y="0"/>
                  </a:lnTo>
                  <a:lnTo>
                    <a:pt x="1476" y="0"/>
                  </a:lnTo>
                  <a:lnTo>
                    <a:pt x="1482" y="0"/>
                  </a:lnTo>
                  <a:lnTo>
                    <a:pt x="1482" y="0"/>
                  </a:lnTo>
                  <a:lnTo>
                    <a:pt x="1482" y="0"/>
                  </a:lnTo>
                  <a:lnTo>
                    <a:pt x="1482" y="0"/>
                  </a:lnTo>
                  <a:lnTo>
                    <a:pt x="1482" y="0"/>
                  </a:lnTo>
                  <a:lnTo>
                    <a:pt x="1482" y="0"/>
                  </a:lnTo>
                  <a:lnTo>
                    <a:pt x="1488" y="0"/>
                  </a:lnTo>
                  <a:lnTo>
                    <a:pt x="1488" y="0"/>
                  </a:lnTo>
                  <a:lnTo>
                    <a:pt x="1488" y="0"/>
                  </a:lnTo>
                  <a:lnTo>
                    <a:pt x="1488" y="0"/>
                  </a:lnTo>
                  <a:lnTo>
                    <a:pt x="1488" y="0"/>
                  </a:lnTo>
                  <a:lnTo>
                    <a:pt x="1488" y="0"/>
                  </a:lnTo>
                  <a:lnTo>
                    <a:pt x="1488" y="0"/>
                  </a:lnTo>
                  <a:lnTo>
                    <a:pt x="1494" y="0"/>
                  </a:lnTo>
                  <a:lnTo>
                    <a:pt x="1494" y="0"/>
                  </a:lnTo>
                  <a:lnTo>
                    <a:pt x="1494" y="0"/>
                  </a:lnTo>
                  <a:lnTo>
                    <a:pt x="1494" y="0"/>
                  </a:lnTo>
                  <a:lnTo>
                    <a:pt x="1494" y="0"/>
                  </a:lnTo>
                  <a:lnTo>
                    <a:pt x="1494" y="0"/>
                  </a:lnTo>
                  <a:lnTo>
                    <a:pt x="1500" y="0"/>
                  </a:lnTo>
                  <a:lnTo>
                    <a:pt x="1500" y="0"/>
                  </a:lnTo>
                  <a:lnTo>
                    <a:pt x="1500" y="0"/>
                  </a:lnTo>
                  <a:lnTo>
                    <a:pt x="1500" y="0"/>
                  </a:lnTo>
                  <a:lnTo>
                    <a:pt x="1500" y="0"/>
                  </a:lnTo>
                  <a:lnTo>
                    <a:pt x="1500" y="0"/>
                  </a:lnTo>
                  <a:lnTo>
                    <a:pt x="1506" y="0"/>
                  </a:lnTo>
                  <a:lnTo>
                    <a:pt x="1506" y="0"/>
                  </a:lnTo>
                  <a:lnTo>
                    <a:pt x="1506" y="0"/>
                  </a:lnTo>
                  <a:lnTo>
                    <a:pt x="1506" y="0"/>
                  </a:lnTo>
                  <a:lnTo>
                    <a:pt x="1506" y="0"/>
                  </a:lnTo>
                  <a:lnTo>
                    <a:pt x="1506" y="0"/>
                  </a:lnTo>
                  <a:lnTo>
                    <a:pt x="1506" y="0"/>
                  </a:lnTo>
                  <a:lnTo>
                    <a:pt x="1512" y="0"/>
                  </a:lnTo>
                  <a:lnTo>
                    <a:pt x="1512" y="0"/>
                  </a:lnTo>
                  <a:lnTo>
                    <a:pt x="1512" y="0"/>
                  </a:lnTo>
                  <a:lnTo>
                    <a:pt x="1512" y="0"/>
                  </a:lnTo>
                  <a:lnTo>
                    <a:pt x="1512" y="0"/>
                  </a:lnTo>
                  <a:lnTo>
                    <a:pt x="1512" y="0"/>
                  </a:lnTo>
                  <a:lnTo>
                    <a:pt x="1518" y="0"/>
                  </a:lnTo>
                  <a:lnTo>
                    <a:pt x="1518" y="0"/>
                  </a:lnTo>
                  <a:lnTo>
                    <a:pt x="1518" y="0"/>
                  </a:lnTo>
                  <a:lnTo>
                    <a:pt x="1518" y="0"/>
                  </a:lnTo>
                  <a:lnTo>
                    <a:pt x="1518" y="0"/>
                  </a:lnTo>
                  <a:lnTo>
                    <a:pt x="1518" y="0"/>
                  </a:lnTo>
                  <a:lnTo>
                    <a:pt x="1518" y="0"/>
                  </a:lnTo>
                  <a:lnTo>
                    <a:pt x="1524" y="0"/>
                  </a:lnTo>
                  <a:lnTo>
                    <a:pt x="1524" y="0"/>
                  </a:lnTo>
                  <a:lnTo>
                    <a:pt x="1524" y="0"/>
                  </a:lnTo>
                  <a:lnTo>
                    <a:pt x="1524" y="0"/>
                  </a:lnTo>
                  <a:lnTo>
                    <a:pt x="1524" y="0"/>
                  </a:lnTo>
                  <a:lnTo>
                    <a:pt x="1524" y="0"/>
                  </a:lnTo>
                  <a:lnTo>
                    <a:pt x="1530" y="0"/>
                  </a:lnTo>
                  <a:lnTo>
                    <a:pt x="1530" y="0"/>
                  </a:lnTo>
                  <a:lnTo>
                    <a:pt x="1530" y="0"/>
                  </a:lnTo>
                  <a:lnTo>
                    <a:pt x="1530" y="0"/>
                  </a:lnTo>
                  <a:lnTo>
                    <a:pt x="1530" y="0"/>
                  </a:lnTo>
                  <a:lnTo>
                    <a:pt x="1530" y="0"/>
                  </a:lnTo>
                  <a:lnTo>
                    <a:pt x="1530" y="0"/>
                  </a:lnTo>
                  <a:lnTo>
                    <a:pt x="1536" y="0"/>
                  </a:lnTo>
                  <a:lnTo>
                    <a:pt x="1536" y="0"/>
                  </a:lnTo>
                  <a:lnTo>
                    <a:pt x="1536" y="0"/>
                  </a:lnTo>
                  <a:lnTo>
                    <a:pt x="1536" y="0"/>
                  </a:lnTo>
                  <a:lnTo>
                    <a:pt x="1536" y="0"/>
                  </a:lnTo>
                  <a:lnTo>
                    <a:pt x="1536" y="0"/>
                  </a:lnTo>
                  <a:lnTo>
                    <a:pt x="1542" y="0"/>
                  </a:lnTo>
                  <a:lnTo>
                    <a:pt x="1542" y="0"/>
                  </a:lnTo>
                  <a:lnTo>
                    <a:pt x="1542" y="0"/>
                  </a:lnTo>
                  <a:lnTo>
                    <a:pt x="1542" y="0"/>
                  </a:lnTo>
                  <a:lnTo>
                    <a:pt x="1542" y="0"/>
                  </a:lnTo>
                  <a:lnTo>
                    <a:pt x="1542" y="0"/>
                  </a:lnTo>
                  <a:lnTo>
                    <a:pt x="1548" y="0"/>
                  </a:lnTo>
                  <a:lnTo>
                    <a:pt x="1548" y="0"/>
                  </a:lnTo>
                  <a:lnTo>
                    <a:pt x="1548" y="0"/>
                  </a:lnTo>
                  <a:lnTo>
                    <a:pt x="1548" y="0"/>
                  </a:lnTo>
                  <a:lnTo>
                    <a:pt x="1548" y="0"/>
                  </a:lnTo>
                  <a:lnTo>
                    <a:pt x="1548" y="0"/>
                  </a:lnTo>
                  <a:lnTo>
                    <a:pt x="1548" y="0"/>
                  </a:lnTo>
                  <a:lnTo>
                    <a:pt x="1554" y="0"/>
                  </a:lnTo>
                  <a:lnTo>
                    <a:pt x="1554" y="0"/>
                  </a:lnTo>
                  <a:lnTo>
                    <a:pt x="1554" y="0"/>
                  </a:lnTo>
                  <a:lnTo>
                    <a:pt x="1554" y="0"/>
                  </a:lnTo>
                  <a:lnTo>
                    <a:pt x="1554" y="0"/>
                  </a:lnTo>
                  <a:lnTo>
                    <a:pt x="1554" y="0"/>
                  </a:lnTo>
                  <a:lnTo>
                    <a:pt x="1560" y="0"/>
                  </a:lnTo>
                  <a:lnTo>
                    <a:pt x="1560" y="0"/>
                  </a:lnTo>
                  <a:lnTo>
                    <a:pt x="1560" y="0"/>
                  </a:lnTo>
                  <a:lnTo>
                    <a:pt x="1560" y="0"/>
                  </a:lnTo>
                  <a:lnTo>
                    <a:pt x="1560" y="0"/>
                  </a:lnTo>
                  <a:lnTo>
                    <a:pt x="1560" y="0"/>
                  </a:lnTo>
                  <a:lnTo>
                    <a:pt x="1560" y="0"/>
                  </a:lnTo>
                  <a:lnTo>
                    <a:pt x="1566" y="0"/>
                  </a:lnTo>
                  <a:lnTo>
                    <a:pt x="1566" y="0"/>
                  </a:lnTo>
                  <a:lnTo>
                    <a:pt x="1566" y="0"/>
                  </a:lnTo>
                  <a:lnTo>
                    <a:pt x="1566" y="0"/>
                  </a:lnTo>
                  <a:lnTo>
                    <a:pt x="1566" y="0"/>
                  </a:lnTo>
                  <a:lnTo>
                    <a:pt x="1566" y="0"/>
                  </a:lnTo>
                  <a:lnTo>
                    <a:pt x="1572" y="0"/>
                  </a:lnTo>
                  <a:lnTo>
                    <a:pt x="1572" y="0"/>
                  </a:lnTo>
                  <a:lnTo>
                    <a:pt x="1572" y="0"/>
                  </a:lnTo>
                  <a:lnTo>
                    <a:pt x="1572" y="0"/>
                  </a:lnTo>
                  <a:lnTo>
                    <a:pt x="1572" y="0"/>
                  </a:lnTo>
                  <a:lnTo>
                    <a:pt x="1572" y="0"/>
                  </a:lnTo>
                  <a:lnTo>
                    <a:pt x="1578" y="0"/>
                  </a:lnTo>
                  <a:lnTo>
                    <a:pt x="1578" y="0"/>
                  </a:lnTo>
                  <a:lnTo>
                    <a:pt x="1578" y="0"/>
                  </a:lnTo>
                  <a:lnTo>
                    <a:pt x="1578" y="0"/>
                  </a:lnTo>
                  <a:lnTo>
                    <a:pt x="1578" y="0"/>
                  </a:lnTo>
                  <a:lnTo>
                    <a:pt x="1578" y="0"/>
                  </a:lnTo>
                  <a:lnTo>
                    <a:pt x="1584" y="0"/>
                  </a:lnTo>
                  <a:lnTo>
                    <a:pt x="1584" y="0"/>
                  </a:lnTo>
                  <a:lnTo>
                    <a:pt x="1584" y="0"/>
                  </a:lnTo>
                  <a:lnTo>
                    <a:pt x="1584" y="0"/>
                  </a:lnTo>
                  <a:lnTo>
                    <a:pt x="1584" y="0"/>
                  </a:lnTo>
                  <a:lnTo>
                    <a:pt x="1584" y="0"/>
                  </a:lnTo>
                  <a:lnTo>
                    <a:pt x="1590" y="0"/>
                  </a:lnTo>
                  <a:lnTo>
                    <a:pt x="1590" y="0"/>
                  </a:lnTo>
                  <a:lnTo>
                    <a:pt x="1590" y="0"/>
                  </a:lnTo>
                  <a:lnTo>
                    <a:pt x="1590" y="0"/>
                  </a:lnTo>
                  <a:lnTo>
                    <a:pt x="1590" y="0"/>
                  </a:lnTo>
                  <a:lnTo>
                    <a:pt x="1590" y="0"/>
                  </a:lnTo>
                  <a:lnTo>
                    <a:pt x="1590" y="0"/>
                  </a:lnTo>
                  <a:lnTo>
                    <a:pt x="1596" y="0"/>
                  </a:lnTo>
                  <a:lnTo>
                    <a:pt x="1596" y="0"/>
                  </a:lnTo>
                  <a:lnTo>
                    <a:pt x="1596" y="0"/>
                  </a:lnTo>
                  <a:lnTo>
                    <a:pt x="1596" y="0"/>
                  </a:lnTo>
                  <a:lnTo>
                    <a:pt x="1596" y="0"/>
                  </a:lnTo>
                  <a:lnTo>
                    <a:pt x="1596" y="0"/>
                  </a:lnTo>
                  <a:lnTo>
                    <a:pt x="1602" y="0"/>
                  </a:lnTo>
                  <a:lnTo>
                    <a:pt x="1602" y="0"/>
                  </a:lnTo>
                  <a:lnTo>
                    <a:pt x="1602" y="0"/>
                  </a:lnTo>
                  <a:lnTo>
                    <a:pt x="1602" y="0"/>
                  </a:lnTo>
                  <a:lnTo>
                    <a:pt x="1602" y="0"/>
                  </a:lnTo>
                  <a:lnTo>
                    <a:pt x="1602" y="0"/>
                  </a:lnTo>
                  <a:lnTo>
                    <a:pt x="1602" y="0"/>
                  </a:lnTo>
                  <a:lnTo>
                    <a:pt x="1608" y="0"/>
                  </a:lnTo>
                  <a:lnTo>
                    <a:pt x="1608" y="0"/>
                  </a:lnTo>
                  <a:lnTo>
                    <a:pt x="1608" y="0"/>
                  </a:lnTo>
                  <a:lnTo>
                    <a:pt x="1608" y="0"/>
                  </a:lnTo>
                  <a:lnTo>
                    <a:pt x="1608" y="0"/>
                  </a:lnTo>
                  <a:lnTo>
                    <a:pt x="1608" y="0"/>
                  </a:lnTo>
                  <a:lnTo>
                    <a:pt x="1614" y="0"/>
                  </a:lnTo>
                  <a:lnTo>
                    <a:pt x="1614" y="0"/>
                  </a:lnTo>
                  <a:lnTo>
                    <a:pt x="1614" y="0"/>
                  </a:lnTo>
                  <a:lnTo>
                    <a:pt x="1614" y="0"/>
                  </a:lnTo>
                  <a:lnTo>
                    <a:pt x="1614" y="0"/>
                  </a:lnTo>
                  <a:lnTo>
                    <a:pt x="1614" y="0"/>
                  </a:lnTo>
                  <a:lnTo>
                    <a:pt x="1614" y="0"/>
                  </a:lnTo>
                  <a:lnTo>
                    <a:pt x="1620" y="0"/>
                  </a:lnTo>
                  <a:lnTo>
                    <a:pt x="1620" y="0"/>
                  </a:lnTo>
                  <a:lnTo>
                    <a:pt x="1620" y="0"/>
                  </a:lnTo>
                  <a:lnTo>
                    <a:pt x="1620" y="0"/>
                  </a:lnTo>
                  <a:lnTo>
                    <a:pt x="1620" y="0"/>
                  </a:lnTo>
                  <a:lnTo>
                    <a:pt x="1620" y="0"/>
                  </a:lnTo>
                  <a:lnTo>
                    <a:pt x="1626" y="0"/>
                  </a:lnTo>
                  <a:lnTo>
                    <a:pt x="1626" y="0"/>
                  </a:lnTo>
                  <a:lnTo>
                    <a:pt x="1626" y="0"/>
                  </a:lnTo>
                  <a:lnTo>
                    <a:pt x="1626" y="0"/>
                  </a:lnTo>
                  <a:lnTo>
                    <a:pt x="1626" y="0"/>
                  </a:lnTo>
                  <a:lnTo>
                    <a:pt x="1626" y="0"/>
                  </a:lnTo>
                  <a:lnTo>
                    <a:pt x="1632" y="0"/>
                  </a:lnTo>
                  <a:lnTo>
                    <a:pt x="1632" y="0"/>
                  </a:lnTo>
                  <a:lnTo>
                    <a:pt x="1632" y="0"/>
                  </a:lnTo>
                  <a:lnTo>
                    <a:pt x="1632" y="0"/>
                  </a:lnTo>
                  <a:lnTo>
                    <a:pt x="1632" y="0"/>
                  </a:lnTo>
                  <a:lnTo>
                    <a:pt x="1632" y="0"/>
                  </a:lnTo>
                  <a:lnTo>
                    <a:pt x="1632" y="0"/>
                  </a:lnTo>
                  <a:lnTo>
                    <a:pt x="1638" y="0"/>
                  </a:lnTo>
                  <a:lnTo>
                    <a:pt x="1638" y="0"/>
                  </a:lnTo>
                  <a:lnTo>
                    <a:pt x="1638" y="0"/>
                  </a:lnTo>
                  <a:lnTo>
                    <a:pt x="1638" y="0"/>
                  </a:lnTo>
                  <a:lnTo>
                    <a:pt x="1638" y="0"/>
                  </a:lnTo>
                  <a:lnTo>
                    <a:pt x="1638" y="0"/>
                  </a:lnTo>
                  <a:lnTo>
                    <a:pt x="1644" y="0"/>
                  </a:lnTo>
                  <a:lnTo>
                    <a:pt x="1644" y="0"/>
                  </a:lnTo>
                  <a:lnTo>
                    <a:pt x="1644" y="0"/>
                  </a:lnTo>
                  <a:lnTo>
                    <a:pt x="1644" y="0"/>
                  </a:lnTo>
                  <a:lnTo>
                    <a:pt x="1644" y="0"/>
                  </a:lnTo>
                  <a:lnTo>
                    <a:pt x="1644" y="0"/>
                  </a:lnTo>
                  <a:lnTo>
                    <a:pt x="1644" y="0"/>
                  </a:lnTo>
                  <a:lnTo>
                    <a:pt x="1650" y="0"/>
                  </a:lnTo>
                  <a:lnTo>
                    <a:pt x="1650" y="0"/>
                  </a:lnTo>
                  <a:lnTo>
                    <a:pt x="1650" y="0"/>
                  </a:lnTo>
                  <a:lnTo>
                    <a:pt x="1650" y="0"/>
                  </a:lnTo>
                  <a:lnTo>
                    <a:pt x="1650" y="0"/>
                  </a:lnTo>
                  <a:lnTo>
                    <a:pt x="1650" y="0"/>
                  </a:lnTo>
                  <a:lnTo>
                    <a:pt x="1656" y="0"/>
                  </a:lnTo>
                  <a:lnTo>
                    <a:pt x="1656" y="0"/>
                  </a:lnTo>
                  <a:lnTo>
                    <a:pt x="1656" y="0"/>
                  </a:lnTo>
                  <a:lnTo>
                    <a:pt x="1656" y="0"/>
                  </a:lnTo>
                  <a:lnTo>
                    <a:pt x="1656" y="0"/>
                  </a:lnTo>
                  <a:lnTo>
                    <a:pt x="1656" y="0"/>
                  </a:lnTo>
                  <a:lnTo>
                    <a:pt x="1662" y="0"/>
                  </a:lnTo>
                  <a:lnTo>
                    <a:pt x="1662" y="0"/>
                  </a:lnTo>
                  <a:lnTo>
                    <a:pt x="1662" y="0"/>
                  </a:lnTo>
                  <a:lnTo>
                    <a:pt x="1662" y="0"/>
                  </a:lnTo>
                  <a:lnTo>
                    <a:pt x="1662" y="0"/>
                  </a:lnTo>
                  <a:lnTo>
                    <a:pt x="1662" y="0"/>
                  </a:lnTo>
                  <a:lnTo>
                    <a:pt x="1662" y="0"/>
                  </a:lnTo>
                  <a:lnTo>
                    <a:pt x="1668" y="0"/>
                  </a:lnTo>
                  <a:lnTo>
                    <a:pt x="1668" y="0"/>
                  </a:lnTo>
                  <a:lnTo>
                    <a:pt x="1668" y="0"/>
                  </a:lnTo>
                  <a:lnTo>
                    <a:pt x="1668" y="0"/>
                  </a:lnTo>
                  <a:lnTo>
                    <a:pt x="1668" y="0"/>
                  </a:lnTo>
                  <a:lnTo>
                    <a:pt x="1668" y="0"/>
                  </a:lnTo>
                  <a:lnTo>
                    <a:pt x="1674" y="0"/>
                  </a:lnTo>
                  <a:lnTo>
                    <a:pt x="1674" y="0"/>
                  </a:lnTo>
                  <a:lnTo>
                    <a:pt x="1674" y="0"/>
                  </a:lnTo>
                  <a:lnTo>
                    <a:pt x="1674" y="0"/>
                  </a:lnTo>
                  <a:lnTo>
                    <a:pt x="1674" y="0"/>
                  </a:lnTo>
                  <a:lnTo>
                    <a:pt x="1674" y="0"/>
                  </a:lnTo>
                  <a:lnTo>
                    <a:pt x="1674" y="0"/>
                  </a:lnTo>
                  <a:lnTo>
                    <a:pt x="1680" y="0"/>
                  </a:lnTo>
                  <a:lnTo>
                    <a:pt x="1680" y="0"/>
                  </a:lnTo>
                  <a:lnTo>
                    <a:pt x="1680" y="0"/>
                  </a:lnTo>
                  <a:lnTo>
                    <a:pt x="1680" y="0"/>
                  </a:lnTo>
                  <a:lnTo>
                    <a:pt x="1680" y="0"/>
                  </a:lnTo>
                  <a:lnTo>
                    <a:pt x="1680" y="0"/>
                  </a:lnTo>
                  <a:lnTo>
                    <a:pt x="1686" y="0"/>
                  </a:lnTo>
                  <a:lnTo>
                    <a:pt x="1686" y="0"/>
                  </a:lnTo>
                  <a:lnTo>
                    <a:pt x="1686" y="0"/>
                  </a:lnTo>
                  <a:lnTo>
                    <a:pt x="1686" y="0"/>
                  </a:lnTo>
                  <a:lnTo>
                    <a:pt x="1686" y="0"/>
                  </a:lnTo>
                  <a:lnTo>
                    <a:pt x="1686" y="0"/>
                  </a:lnTo>
                  <a:lnTo>
                    <a:pt x="1692" y="0"/>
                  </a:lnTo>
                  <a:lnTo>
                    <a:pt x="1692" y="0"/>
                  </a:lnTo>
                  <a:lnTo>
                    <a:pt x="1692" y="0"/>
                  </a:lnTo>
                  <a:lnTo>
                    <a:pt x="1692" y="0"/>
                  </a:lnTo>
                  <a:lnTo>
                    <a:pt x="1692" y="0"/>
                  </a:lnTo>
                  <a:lnTo>
                    <a:pt x="1692" y="0"/>
                  </a:lnTo>
                  <a:lnTo>
                    <a:pt x="1692" y="0"/>
                  </a:lnTo>
                  <a:lnTo>
                    <a:pt x="1698" y="0"/>
                  </a:lnTo>
                  <a:lnTo>
                    <a:pt x="1698" y="0"/>
                  </a:lnTo>
                  <a:lnTo>
                    <a:pt x="1698" y="0"/>
                  </a:lnTo>
                  <a:lnTo>
                    <a:pt x="1698" y="0"/>
                  </a:lnTo>
                  <a:lnTo>
                    <a:pt x="1698" y="0"/>
                  </a:lnTo>
                  <a:lnTo>
                    <a:pt x="1698" y="0"/>
                  </a:lnTo>
                  <a:lnTo>
                    <a:pt x="1704" y="0"/>
                  </a:lnTo>
                  <a:lnTo>
                    <a:pt x="1704" y="0"/>
                  </a:lnTo>
                  <a:lnTo>
                    <a:pt x="1704" y="0"/>
                  </a:lnTo>
                  <a:lnTo>
                    <a:pt x="1704" y="0"/>
                  </a:lnTo>
                  <a:lnTo>
                    <a:pt x="1704" y="0"/>
                  </a:lnTo>
                  <a:lnTo>
                    <a:pt x="1704" y="0"/>
                  </a:lnTo>
                  <a:lnTo>
                    <a:pt x="1704" y="0"/>
                  </a:lnTo>
                  <a:lnTo>
                    <a:pt x="1710" y="0"/>
                  </a:lnTo>
                  <a:lnTo>
                    <a:pt x="1710" y="0"/>
                  </a:lnTo>
                  <a:lnTo>
                    <a:pt x="1710" y="0"/>
                  </a:lnTo>
                  <a:lnTo>
                    <a:pt x="1710" y="0"/>
                  </a:lnTo>
                  <a:lnTo>
                    <a:pt x="1710" y="0"/>
                  </a:lnTo>
                  <a:lnTo>
                    <a:pt x="1710" y="0"/>
                  </a:lnTo>
                  <a:lnTo>
                    <a:pt x="1716" y="0"/>
                  </a:lnTo>
                  <a:lnTo>
                    <a:pt x="1716" y="0"/>
                  </a:lnTo>
                  <a:lnTo>
                    <a:pt x="1716" y="0"/>
                  </a:lnTo>
                  <a:lnTo>
                    <a:pt x="1716" y="0"/>
                  </a:lnTo>
                  <a:lnTo>
                    <a:pt x="1716" y="0"/>
                  </a:lnTo>
                  <a:lnTo>
                    <a:pt x="1716" y="0"/>
                  </a:lnTo>
                  <a:lnTo>
                    <a:pt x="1722" y="0"/>
                  </a:lnTo>
                  <a:lnTo>
                    <a:pt x="1722" y="0"/>
                  </a:lnTo>
                  <a:lnTo>
                    <a:pt x="1722" y="0"/>
                  </a:lnTo>
                  <a:lnTo>
                    <a:pt x="1722" y="0"/>
                  </a:lnTo>
                  <a:lnTo>
                    <a:pt x="1722" y="0"/>
                  </a:lnTo>
                  <a:lnTo>
                    <a:pt x="1722" y="0"/>
                  </a:lnTo>
                  <a:lnTo>
                    <a:pt x="1722" y="0"/>
                  </a:lnTo>
                  <a:lnTo>
                    <a:pt x="1728" y="0"/>
                  </a:lnTo>
                  <a:lnTo>
                    <a:pt x="1728" y="0"/>
                  </a:lnTo>
                  <a:lnTo>
                    <a:pt x="1728" y="0"/>
                  </a:lnTo>
                  <a:lnTo>
                    <a:pt x="1728" y="0"/>
                  </a:lnTo>
                  <a:lnTo>
                    <a:pt x="1728" y="0"/>
                  </a:lnTo>
                  <a:lnTo>
                    <a:pt x="1728" y="0"/>
                  </a:lnTo>
                  <a:lnTo>
                    <a:pt x="1734" y="0"/>
                  </a:lnTo>
                  <a:lnTo>
                    <a:pt x="1734" y="0"/>
                  </a:lnTo>
                  <a:lnTo>
                    <a:pt x="1734" y="0"/>
                  </a:lnTo>
                  <a:lnTo>
                    <a:pt x="1734" y="0"/>
                  </a:lnTo>
                  <a:lnTo>
                    <a:pt x="1734" y="0"/>
                  </a:lnTo>
                  <a:lnTo>
                    <a:pt x="1734" y="0"/>
                  </a:lnTo>
                  <a:lnTo>
                    <a:pt x="1740" y="0"/>
                  </a:lnTo>
                  <a:lnTo>
                    <a:pt x="1740" y="0"/>
                  </a:lnTo>
                  <a:lnTo>
                    <a:pt x="1740" y="0"/>
                  </a:lnTo>
                  <a:lnTo>
                    <a:pt x="1740" y="0"/>
                  </a:lnTo>
                  <a:lnTo>
                    <a:pt x="1740" y="0"/>
                  </a:lnTo>
                  <a:lnTo>
                    <a:pt x="1740" y="0"/>
                  </a:lnTo>
                  <a:lnTo>
                    <a:pt x="1746" y="0"/>
                  </a:lnTo>
                  <a:lnTo>
                    <a:pt x="1746" y="0"/>
                  </a:lnTo>
                  <a:lnTo>
                    <a:pt x="1746" y="0"/>
                  </a:lnTo>
                  <a:lnTo>
                    <a:pt x="1746" y="0"/>
                  </a:lnTo>
                  <a:lnTo>
                    <a:pt x="1746" y="0"/>
                  </a:lnTo>
                  <a:lnTo>
                    <a:pt x="1746" y="0"/>
                  </a:lnTo>
                  <a:lnTo>
                    <a:pt x="1752" y="0"/>
                  </a:lnTo>
                  <a:lnTo>
                    <a:pt x="1752" y="0"/>
                  </a:lnTo>
                  <a:lnTo>
                    <a:pt x="1752" y="0"/>
                  </a:lnTo>
                  <a:lnTo>
                    <a:pt x="1752" y="0"/>
                  </a:lnTo>
                  <a:lnTo>
                    <a:pt x="1752" y="0"/>
                  </a:lnTo>
                  <a:lnTo>
                    <a:pt x="1752" y="0"/>
                  </a:lnTo>
                  <a:lnTo>
                    <a:pt x="1752" y="0"/>
                  </a:lnTo>
                  <a:lnTo>
                    <a:pt x="1758" y="0"/>
                  </a:lnTo>
                  <a:lnTo>
                    <a:pt x="1758" y="0"/>
                  </a:lnTo>
                  <a:lnTo>
                    <a:pt x="1758" y="0"/>
                  </a:lnTo>
                  <a:lnTo>
                    <a:pt x="1758" y="0"/>
                  </a:lnTo>
                  <a:lnTo>
                    <a:pt x="1758" y="0"/>
                  </a:lnTo>
                  <a:lnTo>
                    <a:pt x="1758" y="0"/>
                  </a:lnTo>
                  <a:lnTo>
                    <a:pt x="1764" y="0"/>
                  </a:lnTo>
                  <a:lnTo>
                    <a:pt x="1764" y="0"/>
                  </a:lnTo>
                  <a:lnTo>
                    <a:pt x="1764" y="0"/>
                  </a:lnTo>
                  <a:lnTo>
                    <a:pt x="1764" y="0"/>
                  </a:lnTo>
                  <a:lnTo>
                    <a:pt x="1764" y="0"/>
                  </a:lnTo>
                  <a:lnTo>
                    <a:pt x="1764" y="0"/>
                  </a:lnTo>
                  <a:lnTo>
                    <a:pt x="1764" y="0"/>
                  </a:lnTo>
                  <a:lnTo>
                    <a:pt x="1770" y="0"/>
                  </a:lnTo>
                  <a:lnTo>
                    <a:pt x="1770" y="0"/>
                  </a:lnTo>
                  <a:lnTo>
                    <a:pt x="1770" y="0"/>
                  </a:lnTo>
                  <a:lnTo>
                    <a:pt x="1770" y="0"/>
                  </a:lnTo>
                  <a:lnTo>
                    <a:pt x="1770" y="0"/>
                  </a:lnTo>
                  <a:lnTo>
                    <a:pt x="1770" y="0"/>
                  </a:lnTo>
                  <a:lnTo>
                    <a:pt x="1776" y="0"/>
                  </a:lnTo>
                  <a:lnTo>
                    <a:pt x="1776" y="0"/>
                  </a:lnTo>
                  <a:lnTo>
                    <a:pt x="1776" y="0"/>
                  </a:lnTo>
                  <a:lnTo>
                    <a:pt x="1776" y="0"/>
                  </a:lnTo>
                  <a:lnTo>
                    <a:pt x="1776" y="0"/>
                  </a:lnTo>
                  <a:lnTo>
                    <a:pt x="1776" y="0"/>
                  </a:lnTo>
                  <a:lnTo>
                    <a:pt x="1776" y="0"/>
                  </a:lnTo>
                  <a:lnTo>
                    <a:pt x="1782" y="0"/>
                  </a:lnTo>
                  <a:lnTo>
                    <a:pt x="1782" y="0"/>
                  </a:lnTo>
                  <a:lnTo>
                    <a:pt x="1782" y="0"/>
                  </a:lnTo>
                  <a:lnTo>
                    <a:pt x="1782" y="0"/>
                  </a:lnTo>
                  <a:lnTo>
                    <a:pt x="1782" y="0"/>
                  </a:lnTo>
                  <a:lnTo>
                    <a:pt x="1782" y="0"/>
                  </a:lnTo>
                  <a:lnTo>
                    <a:pt x="1788" y="0"/>
                  </a:lnTo>
                  <a:lnTo>
                    <a:pt x="1788" y="0"/>
                  </a:lnTo>
                  <a:lnTo>
                    <a:pt x="1788" y="0"/>
                  </a:lnTo>
                  <a:lnTo>
                    <a:pt x="1788" y="0"/>
                  </a:lnTo>
                  <a:lnTo>
                    <a:pt x="1788" y="0"/>
                  </a:lnTo>
                  <a:lnTo>
                    <a:pt x="1788" y="0"/>
                  </a:lnTo>
                  <a:lnTo>
                    <a:pt x="1794" y="0"/>
                  </a:lnTo>
                  <a:lnTo>
                    <a:pt x="1794" y="0"/>
                  </a:lnTo>
                  <a:lnTo>
                    <a:pt x="1794" y="0"/>
                  </a:lnTo>
                  <a:lnTo>
                    <a:pt x="1794" y="0"/>
                  </a:lnTo>
                  <a:lnTo>
                    <a:pt x="1794" y="0"/>
                  </a:lnTo>
                  <a:lnTo>
                    <a:pt x="1794" y="0"/>
                  </a:lnTo>
                  <a:lnTo>
                    <a:pt x="1794" y="0"/>
                  </a:lnTo>
                  <a:lnTo>
                    <a:pt x="1800" y="0"/>
                  </a:lnTo>
                  <a:lnTo>
                    <a:pt x="1800" y="0"/>
                  </a:lnTo>
                  <a:lnTo>
                    <a:pt x="1800" y="0"/>
                  </a:lnTo>
                  <a:lnTo>
                    <a:pt x="1800" y="0"/>
                  </a:lnTo>
                  <a:lnTo>
                    <a:pt x="1800" y="0"/>
                  </a:lnTo>
                  <a:lnTo>
                    <a:pt x="1800" y="0"/>
                  </a:lnTo>
                  <a:lnTo>
                    <a:pt x="1806" y="0"/>
                  </a:lnTo>
                  <a:lnTo>
                    <a:pt x="1806" y="0"/>
                  </a:lnTo>
                  <a:lnTo>
                    <a:pt x="1806" y="0"/>
                  </a:lnTo>
                  <a:lnTo>
                    <a:pt x="1806" y="0"/>
                  </a:lnTo>
                  <a:lnTo>
                    <a:pt x="1806" y="0"/>
                  </a:lnTo>
                  <a:lnTo>
                    <a:pt x="1806" y="0"/>
                  </a:lnTo>
                  <a:lnTo>
                    <a:pt x="1806" y="0"/>
                  </a:lnTo>
                  <a:lnTo>
                    <a:pt x="1812" y="0"/>
                  </a:lnTo>
                  <a:lnTo>
                    <a:pt x="1812" y="0"/>
                  </a:lnTo>
                  <a:lnTo>
                    <a:pt x="1812" y="0"/>
                  </a:lnTo>
                  <a:lnTo>
                    <a:pt x="1812" y="0"/>
                  </a:lnTo>
                  <a:lnTo>
                    <a:pt x="1812" y="0"/>
                  </a:lnTo>
                  <a:lnTo>
                    <a:pt x="1812" y="0"/>
                  </a:lnTo>
                  <a:lnTo>
                    <a:pt x="1818" y="0"/>
                  </a:lnTo>
                  <a:lnTo>
                    <a:pt x="1818" y="0"/>
                  </a:lnTo>
                  <a:lnTo>
                    <a:pt x="1818" y="0"/>
                  </a:lnTo>
                  <a:lnTo>
                    <a:pt x="1818" y="0"/>
                  </a:lnTo>
                  <a:lnTo>
                    <a:pt x="1818" y="0"/>
                  </a:lnTo>
                  <a:lnTo>
                    <a:pt x="1818" y="0"/>
                  </a:lnTo>
                  <a:lnTo>
                    <a:pt x="1818" y="0"/>
                  </a:lnTo>
                  <a:lnTo>
                    <a:pt x="1824" y="0"/>
                  </a:lnTo>
                  <a:lnTo>
                    <a:pt x="1824" y="0"/>
                  </a:lnTo>
                  <a:lnTo>
                    <a:pt x="1824" y="0"/>
                  </a:lnTo>
                  <a:lnTo>
                    <a:pt x="1824" y="0"/>
                  </a:lnTo>
                  <a:lnTo>
                    <a:pt x="1824" y="0"/>
                  </a:lnTo>
                  <a:lnTo>
                    <a:pt x="1824" y="0"/>
                  </a:lnTo>
                  <a:lnTo>
                    <a:pt x="1830" y="0"/>
                  </a:lnTo>
                  <a:lnTo>
                    <a:pt x="1830" y="0"/>
                  </a:lnTo>
                  <a:lnTo>
                    <a:pt x="1830" y="0"/>
                  </a:lnTo>
                  <a:lnTo>
                    <a:pt x="1830" y="0"/>
                  </a:lnTo>
                  <a:lnTo>
                    <a:pt x="1830" y="0"/>
                  </a:lnTo>
                  <a:lnTo>
                    <a:pt x="1830" y="0"/>
                  </a:lnTo>
                  <a:lnTo>
                    <a:pt x="1836" y="0"/>
                  </a:lnTo>
                  <a:lnTo>
                    <a:pt x="1836" y="0"/>
                  </a:lnTo>
                  <a:lnTo>
                    <a:pt x="1836" y="0"/>
                  </a:lnTo>
                  <a:lnTo>
                    <a:pt x="1836" y="0"/>
                  </a:lnTo>
                  <a:lnTo>
                    <a:pt x="1836" y="0"/>
                  </a:lnTo>
                  <a:lnTo>
                    <a:pt x="1836" y="0"/>
                  </a:lnTo>
                  <a:lnTo>
                    <a:pt x="1836" y="0"/>
                  </a:lnTo>
                  <a:lnTo>
                    <a:pt x="1842" y="0"/>
                  </a:lnTo>
                  <a:lnTo>
                    <a:pt x="1842" y="0"/>
                  </a:lnTo>
                  <a:lnTo>
                    <a:pt x="1842" y="0"/>
                  </a:lnTo>
                  <a:lnTo>
                    <a:pt x="1842" y="0"/>
                  </a:lnTo>
                  <a:lnTo>
                    <a:pt x="1842" y="0"/>
                  </a:lnTo>
                  <a:lnTo>
                    <a:pt x="1842" y="0"/>
                  </a:lnTo>
                  <a:lnTo>
                    <a:pt x="1848" y="0"/>
                  </a:lnTo>
                  <a:lnTo>
                    <a:pt x="1848" y="0"/>
                  </a:lnTo>
                  <a:lnTo>
                    <a:pt x="1848" y="0"/>
                  </a:lnTo>
                  <a:lnTo>
                    <a:pt x="1848" y="0"/>
                  </a:lnTo>
                  <a:lnTo>
                    <a:pt x="1848" y="0"/>
                  </a:lnTo>
                  <a:lnTo>
                    <a:pt x="1848" y="0"/>
                  </a:lnTo>
                  <a:lnTo>
                    <a:pt x="1848" y="0"/>
                  </a:lnTo>
                  <a:lnTo>
                    <a:pt x="1854" y="0"/>
                  </a:lnTo>
                  <a:lnTo>
                    <a:pt x="1854" y="0"/>
                  </a:lnTo>
                  <a:lnTo>
                    <a:pt x="1854" y="0"/>
                  </a:lnTo>
                  <a:lnTo>
                    <a:pt x="1854" y="0"/>
                  </a:lnTo>
                  <a:lnTo>
                    <a:pt x="1854" y="0"/>
                  </a:lnTo>
                  <a:lnTo>
                    <a:pt x="1860" y="0"/>
                  </a:lnTo>
                  <a:lnTo>
                    <a:pt x="1860" y="0"/>
                  </a:lnTo>
                  <a:lnTo>
                    <a:pt x="1860" y="0"/>
                  </a:lnTo>
                  <a:lnTo>
                    <a:pt x="1860" y="0"/>
                  </a:lnTo>
                  <a:lnTo>
                    <a:pt x="1860" y="0"/>
                  </a:lnTo>
                  <a:lnTo>
                    <a:pt x="1860" y="0"/>
                  </a:lnTo>
                  <a:lnTo>
                    <a:pt x="1860" y="0"/>
                  </a:lnTo>
                  <a:lnTo>
                    <a:pt x="1866" y="0"/>
                  </a:lnTo>
                  <a:lnTo>
                    <a:pt x="1866" y="0"/>
                  </a:lnTo>
                  <a:lnTo>
                    <a:pt x="1866" y="0"/>
                  </a:lnTo>
                  <a:lnTo>
                    <a:pt x="1866" y="0"/>
                  </a:lnTo>
                  <a:lnTo>
                    <a:pt x="1866" y="0"/>
                  </a:lnTo>
                  <a:lnTo>
                    <a:pt x="1866" y="0"/>
                  </a:lnTo>
                  <a:lnTo>
                    <a:pt x="1872" y="0"/>
                  </a:lnTo>
                  <a:lnTo>
                    <a:pt x="1872" y="0"/>
                  </a:lnTo>
                  <a:lnTo>
                    <a:pt x="1872" y="0"/>
                  </a:lnTo>
                  <a:lnTo>
                    <a:pt x="1872" y="0"/>
                  </a:lnTo>
                  <a:lnTo>
                    <a:pt x="1872" y="0"/>
                  </a:lnTo>
                  <a:lnTo>
                    <a:pt x="1872" y="0"/>
                  </a:lnTo>
                  <a:lnTo>
                    <a:pt x="1878" y="0"/>
                  </a:lnTo>
                  <a:lnTo>
                    <a:pt x="1878" y="0"/>
                  </a:lnTo>
                  <a:lnTo>
                    <a:pt x="1878" y="0"/>
                  </a:lnTo>
                  <a:lnTo>
                    <a:pt x="1878" y="0"/>
                  </a:lnTo>
                  <a:lnTo>
                    <a:pt x="1878" y="0"/>
                  </a:lnTo>
                  <a:lnTo>
                    <a:pt x="1878" y="0"/>
                  </a:lnTo>
                  <a:lnTo>
                    <a:pt x="1878" y="0"/>
                  </a:lnTo>
                  <a:lnTo>
                    <a:pt x="1884" y="0"/>
                  </a:lnTo>
                  <a:lnTo>
                    <a:pt x="1884" y="0"/>
                  </a:lnTo>
                  <a:lnTo>
                    <a:pt x="1884" y="0"/>
                  </a:lnTo>
                  <a:lnTo>
                    <a:pt x="1884" y="0"/>
                  </a:lnTo>
                  <a:lnTo>
                    <a:pt x="1884" y="0"/>
                  </a:lnTo>
                  <a:lnTo>
                    <a:pt x="1884" y="0"/>
                  </a:lnTo>
                  <a:lnTo>
                    <a:pt x="1890" y="0"/>
                  </a:lnTo>
                  <a:lnTo>
                    <a:pt x="1890" y="0"/>
                  </a:lnTo>
                  <a:lnTo>
                    <a:pt x="1890" y="0"/>
                  </a:lnTo>
                  <a:lnTo>
                    <a:pt x="1890" y="0"/>
                  </a:lnTo>
                  <a:lnTo>
                    <a:pt x="1890" y="0"/>
                  </a:lnTo>
                  <a:lnTo>
                    <a:pt x="1890" y="0"/>
                  </a:lnTo>
                  <a:lnTo>
                    <a:pt x="1890" y="0"/>
                  </a:lnTo>
                  <a:lnTo>
                    <a:pt x="1896" y="0"/>
                  </a:lnTo>
                  <a:lnTo>
                    <a:pt x="1896" y="0"/>
                  </a:lnTo>
                  <a:lnTo>
                    <a:pt x="1896" y="0"/>
                  </a:lnTo>
                  <a:lnTo>
                    <a:pt x="1896" y="0"/>
                  </a:lnTo>
                  <a:lnTo>
                    <a:pt x="1896" y="0"/>
                  </a:lnTo>
                  <a:lnTo>
                    <a:pt x="1896" y="0"/>
                  </a:lnTo>
                  <a:lnTo>
                    <a:pt x="1902" y="0"/>
                  </a:lnTo>
                  <a:lnTo>
                    <a:pt x="1902" y="0"/>
                  </a:lnTo>
                  <a:lnTo>
                    <a:pt x="1902" y="0"/>
                  </a:lnTo>
                  <a:lnTo>
                    <a:pt x="1902" y="0"/>
                  </a:lnTo>
                  <a:lnTo>
                    <a:pt x="1902" y="0"/>
                  </a:lnTo>
                  <a:lnTo>
                    <a:pt x="1902" y="0"/>
                  </a:lnTo>
                  <a:lnTo>
                    <a:pt x="1908" y="0"/>
                  </a:lnTo>
                  <a:lnTo>
                    <a:pt x="1908" y="0"/>
                  </a:lnTo>
                  <a:lnTo>
                    <a:pt x="1908" y="0"/>
                  </a:lnTo>
                  <a:lnTo>
                    <a:pt x="1908" y="0"/>
                  </a:lnTo>
                  <a:lnTo>
                    <a:pt x="1908" y="0"/>
                  </a:lnTo>
                  <a:lnTo>
                    <a:pt x="1908" y="0"/>
                  </a:lnTo>
                  <a:lnTo>
                    <a:pt x="1908" y="0"/>
                  </a:lnTo>
                  <a:lnTo>
                    <a:pt x="1914" y="0"/>
                  </a:lnTo>
                  <a:lnTo>
                    <a:pt x="1914" y="0"/>
                  </a:lnTo>
                  <a:lnTo>
                    <a:pt x="1914" y="0"/>
                  </a:lnTo>
                  <a:lnTo>
                    <a:pt x="1914" y="0"/>
                  </a:lnTo>
                  <a:lnTo>
                    <a:pt x="1914" y="0"/>
                  </a:lnTo>
                  <a:lnTo>
                    <a:pt x="1914" y="0"/>
                  </a:lnTo>
                  <a:lnTo>
                    <a:pt x="1920" y="0"/>
                  </a:lnTo>
                  <a:lnTo>
                    <a:pt x="1920" y="0"/>
                  </a:lnTo>
                  <a:lnTo>
                    <a:pt x="1920" y="0"/>
                  </a:lnTo>
                  <a:lnTo>
                    <a:pt x="1920" y="0"/>
                  </a:lnTo>
                  <a:lnTo>
                    <a:pt x="1920" y="0"/>
                  </a:lnTo>
                  <a:lnTo>
                    <a:pt x="1920" y="0"/>
                  </a:lnTo>
                  <a:lnTo>
                    <a:pt x="1920" y="0"/>
                  </a:lnTo>
                  <a:lnTo>
                    <a:pt x="1926" y="0"/>
                  </a:lnTo>
                  <a:lnTo>
                    <a:pt x="1926" y="0"/>
                  </a:lnTo>
                  <a:lnTo>
                    <a:pt x="1926" y="0"/>
                  </a:lnTo>
                  <a:lnTo>
                    <a:pt x="1926" y="0"/>
                  </a:lnTo>
                  <a:lnTo>
                    <a:pt x="1926" y="0"/>
                  </a:lnTo>
                  <a:lnTo>
                    <a:pt x="1926" y="0"/>
                  </a:lnTo>
                  <a:lnTo>
                    <a:pt x="1932" y="0"/>
                  </a:lnTo>
                  <a:lnTo>
                    <a:pt x="1932" y="0"/>
                  </a:lnTo>
                  <a:lnTo>
                    <a:pt x="1932" y="0"/>
                  </a:lnTo>
                  <a:lnTo>
                    <a:pt x="1932" y="0"/>
                  </a:lnTo>
                  <a:lnTo>
                    <a:pt x="1932" y="0"/>
                  </a:lnTo>
                  <a:lnTo>
                    <a:pt x="1932" y="0"/>
                  </a:lnTo>
                  <a:lnTo>
                    <a:pt x="1938" y="0"/>
                  </a:lnTo>
                  <a:lnTo>
                    <a:pt x="1938" y="0"/>
                  </a:lnTo>
                  <a:lnTo>
                    <a:pt x="1938" y="0"/>
                  </a:lnTo>
                  <a:lnTo>
                    <a:pt x="1938" y="0"/>
                  </a:lnTo>
                  <a:lnTo>
                    <a:pt x="1938" y="0"/>
                  </a:lnTo>
                  <a:lnTo>
                    <a:pt x="1938" y="0"/>
                  </a:lnTo>
                  <a:lnTo>
                    <a:pt x="1938" y="0"/>
                  </a:lnTo>
                  <a:lnTo>
                    <a:pt x="1944" y="0"/>
                  </a:lnTo>
                  <a:lnTo>
                    <a:pt x="1944" y="0"/>
                  </a:lnTo>
                  <a:lnTo>
                    <a:pt x="1944" y="0"/>
                  </a:lnTo>
                  <a:lnTo>
                    <a:pt x="1944" y="0"/>
                  </a:lnTo>
                  <a:lnTo>
                    <a:pt x="1944" y="0"/>
                  </a:lnTo>
                  <a:lnTo>
                    <a:pt x="1944" y="0"/>
                  </a:lnTo>
                  <a:lnTo>
                    <a:pt x="1950" y="0"/>
                  </a:lnTo>
                  <a:lnTo>
                    <a:pt x="1950" y="0"/>
                  </a:lnTo>
                  <a:lnTo>
                    <a:pt x="1950" y="0"/>
                  </a:lnTo>
                  <a:lnTo>
                    <a:pt x="1950" y="0"/>
                  </a:lnTo>
                  <a:lnTo>
                    <a:pt x="1950" y="0"/>
                  </a:lnTo>
                  <a:lnTo>
                    <a:pt x="1950" y="0"/>
                  </a:lnTo>
                  <a:lnTo>
                    <a:pt x="1950" y="0"/>
                  </a:lnTo>
                  <a:lnTo>
                    <a:pt x="1956" y="0"/>
                  </a:lnTo>
                  <a:lnTo>
                    <a:pt x="1956" y="0"/>
                  </a:lnTo>
                  <a:lnTo>
                    <a:pt x="1956" y="0"/>
                  </a:lnTo>
                  <a:lnTo>
                    <a:pt x="1956" y="0"/>
                  </a:lnTo>
                  <a:lnTo>
                    <a:pt x="1956" y="0"/>
                  </a:lnTo>
                  <a:lnTo>
                    <a:pt x="1956" y="0"/>
                  </a:lnTo>
                  <a:lnTo>
                    <a:pt x="1962" y="0"/>
                  </a:lnTo>
                  <a:lnTo>
                    <a:pt x="1962" y="0"/>
                  </a:lnTo>
                  <a:lnTo>
                    <a:pt x="1962" y="0"/>
                  </a:lnTo>
                  <a:lnTo>
                    <a:pt x="1962" y="0"/>
                  </a:lnTo>
                  <a:lnTo>
                    <a:pt x="1962" y="0"/>
                  </a:lnTo>
                  <a:lnTo>
                    <a:pt x="1962" y="0"/>
                  </a:lnTo>
                  <a:lnTo>
                    <a:pt x="1968" y="0"/>
                  </a:lnTo>
                  <a:lnTo>
                    <a:pt x="1968" y="0"/>
                  </a:lnTo>
                  <a:lnTo>
                    <a:pt x="1968" y="0"/>
                  </a:lnTo>
                  <a:lnTo>
                    <a:pt x="1968" y="0"/>
                  </a:lnTo>
                  <a:lnTo>
                    <a:pt x="1968" y="0"/>
                  </a:lnTo>
                  <a:lnTo>
                    <a:pt x="1968" y="0"/>
                  </a:lnTo>
                  <a:lnTo>
                    <a:pt x="1968" y="0"/>
                  </a:lnTo>
                  <a:lnTo>
                    <a:pt x="1974" y="0"/>
                  </a:lnTo>
                  <a:lnTo>
                    <a:pt x="1974" y="0"/>
                  </a:lnTo>
                  <a:lnTo>
                    <a:pt x="1974" y="0"/>
                  </a:lnTo>
                  <a:lnTo>
                    <a:pt x="1974" y="0"/>
                  </a:lnTo>
                  <a:lnTo>
                    <a:pt x="1974" y="0"/>
                  </a:lnTo>
                  <a:lnTo>
                    <a:pt x="1974" y="0"/>
                  </a:lnTo>
                  <a:lnTo>
                    <a:pt x="1980" y="0"/>
                  </a:lnTo>
                  <a:lnTo>
                    <a:pt x="1980" y="0"/>
                  </a:lnTo>
                  <a:lnTo>
                    <a:pt x="1980" y="0"/>
                  </a:lnTo>
                  <a:lnTo>
                    <a:pt x="1980" y="0"/>
                  </a:lnTo>
                  <a:lnTo>
                    <a:pt x="1980" y="0"/>
                  </a:lnTo>
                  <a:lnTo>
                    <a:pt x="1980" y="0"/>
                  </a:lnTo>
                  <a:lnTo>
                    <a:pt x="1980" y="0"/>
                  </a:lnTo>
                  <a:lnTo>
                    <a:pt x="1986" y="0"/>
                  </a:lnTo>
                  <a:lnTo>
                    <a:pt x="1986" y="0"/>
                  </a:lnTo>
                  <a:lnTo>
                    <a:pt x="1986" y="0"/>
                  </a:lnTo>
                  <a:lnTo>
                    <a:pt x="1986" y="0"/>
                  </a:lnTo>
                  <a:lnTo>
                    <a:pt x="1986" y="0"/>
                  </a:lnTo>
                  <a:lnTo>
                    <a:pt x="1986" y="0"/>
                  </a:lnTo>
                  <a:lnTo>
                    <a:pt x="1992" y="0"/>
                  </a:lnTo>
                  <a:lnTo>
                    <a:pt x="1992" y="0"/>
                  </a:lnTo>
                  <a:lnTo>
                    <a:pt x="1992" y="0"/>
                  </a:lnTo>
                  <a:lnTo>
                    <a:pt x="1992" y="0"/>
                  </a:lnTo>
                  <a:lnTo>
                    <a:pt x="1992" y="0"/>
                  </a:lnTo>
                  <a:lnTo>
                    <a:pt x="1992" y="0"/>
                  </a:lnTo>
                  <a:lnTo>
                    <a:pt x="1992" y="0"/>
                  </a:lnTo>
                  <a:lnTo>
                    <a:pt x="1998" y="0"/>
                  </a:lnTo>
                  <a:lnTo>
                    <a:pt x="1998" y="0"/>
                  </a:lnTo>
                  <a:lnTo>
                    <a:pt x="1998" y="0"/>
                  </a:lnTo>
                  <a:lnTo>
                    <a:pt x="1998" y="0"/>
                  </a:lnTo>
                  <a:lnTo>
                    <a:pt x="1998" y="0"/>
                  </a:lnTo>
                  <a:lnTo>
                    <a:pt x="1998" y="0"/>
                  </a:lnTo>
                  <a:lnTo>
                    <a:pt x="2004" y="0"/>
                  </a:lnTo>
                  <a:lnTo>
                    <a:pt x="2004" y="0"/>
                  </a:lnTo>
                  <a:lnTo>
                    <a:pt x="2004" y="0"/>
                  </a:lnTo>
                  <a:lnTo>
                    <a:pt x="2004" y="0"/>
                  </a:lnTo>
                  <a:lnTo>
                    <a:pt x="2004" y="0"/>
                  </a:lnTo>
                  <a:lnTo>
                    <a:pt x="2004" y="0"/>
                  </a:lnTo>
                  <a:lnTo>
                    <a:pt x="2010" y="0"/>
                  </a:lnTo>
                  <a:lnTo>
                    <a:pt x="2010" y="0"/>
                  </a:lnTo>
                  <a:lnTo>
                    <a:pt x="2010" y="0"/>
                  </a:lnTo>
                  <a:lnTo>
                    <a:pt x="2010" y="0"/>
                  </a:lnTo>
                  <a:lnTo>
                    <a:pt x="2010" y="0"/>
                  </a:lnTo>
                  <a:lnTo>
                    <a:pt x="2010" y="0"/>
                  </a:lnTo>
                  <a:lnTo>
                    <a:pt x="2010" y="0"/>
                  </a:lnTo>
                  <a:lnTo>
                    <a:pt x="2016" y="0"/>
                  </a:lnTo>
                  <a:lnTo>
                    <a:pt x="2016" y="0"/>
                  </a:lnTo>
                  <a:lnTo>
                    <a:pt x="2016" y="0"/>
                  </a:lnTo>
                  <a:lnTo>
                    <a:pt x="2016" y="0"/>
                  </a:lnTo>
                  <a:lnTo>
                    <a:pt x="2016" y="0"/>
                  </a:lnTo>
                  <a:lnTo>
                    <a:pt x="2016" y="0"/>
                  </a:lnTo>
                  <a:lnTo>
                    <a:pt x="2022" y="0"/>
                  </a:lnTo>
                  <a:lnTo>
                    <a:pt x="2022" y="0"/>
                  </a:lnTo>
                  <a:lnTo>
                    <a:pt x="2022" y="0"/>
                  </a:lnTo>
                  <a:lnTo>
                    <a:pt x="2022" y="0"/>
                  </a:lnTo>
                  <a:lnTo>
                    <a:pt x="2022" y="0"/>
                  </a:lnTo>
                  <a:lnTo>
                    <a:pt x="2022" y="0"/>
                  </a:lnTo>
                  <a:lnTo>
                    <a:pt x="2028" y="0"/>
                  </a:lnTo>
                  <a:lnTo>
                    <a:pt x="2028" y="0"/>
                  </a:lnTo>
                  <a:lnTo>
                    <a:pt x="2028" y="0"/>
                  </a:lnTo>
                  <a:lnTo>
                    <a:pt x="2028" y="0"/>
                  </a:lnTo>
                  <a:lnTo>
                    <a:pt x="2028" y="0"/>
                  </a:lnTo>
                  <a:lnTo>
                    <a:pt x="2028" y="0"/>
                  </a:lnTo>
                  <a:lnTo>
                    <a:pt x="2034" y="0"/>
                  </a:lnTo>
                  <a:lnTo>
                    <a:pt x="2034" y="0"/>
                  </a:lnTo>
                  <a:lnTo>
                    <a:pt x="2034" y="0"/>
                  </a:lnTo>
                  <a:lnTo>
                    <a:pt x="2034" y="0"/>
                  </a:lnTo>
                  <a:lnTo>
                    <a:pt x="2034" y="0"/>
                  </a:lnTo>
                  <a:lnTo>
                    <a:pt x="2034" y="0"/>
                  </a:lnTo>
                  <a:lnTo>
                    <a:pt x="2034" y="0"/>
                  </a:lnTo>
                  <a:lnTo>
                    <a:pt x="2040" y="0"/>
                  </a:lnTo>
                  <a:lnTo>
                    <a:pt x="2040" y="0"/>
                  </a:lnTo>
                  <a:lnTo>
                    <a:pt x="2040" y="0"/>
                  </a:lnTo>
                  <a:lnTo>
                    <a:pt x="2040" y="0"/>
                  </a:lnTo>
                  <a:lnTo>
                    <a:pt x="2040" y="0"/>
                  </a:lnTo>
                  <a:lnTo>
                    <a:pt x="2040" y="0"/>
                  </a:lnTo>
                  <a:lnTo>
                    <a:pt x="2040" y="0"/>
                  </a:lnTo>
                  <a:lnTo>
                    <a:pt x="2046" y="0"/>
                  </a:lnTo>
                  <a:lnTo>
                    <a:pt x="2046" y="0"/>
                  </a:lnTo>
                  <a:lnTo>
                    <a:pt x="2046" y="0"/>
                  </a:lnTo>
                  <a:lnTo>
                    <a:pt x="2046" y="0"/>
                  </a:lnTo>
                  <a:lnTo>
                    <a:pt x="2046" y="0"/>
                  </a:lnTo>
                  <a:lnTo>
                    <a:pt x="2052" y="0"/>
                  </a:lnTo>
                  <a:lnTo>
                    <a:pt x="2052" y="0"/>
                  </a:lnTo>
                  <a:lnTo>
                    <a:pt x="2052" y="0"/>
                  </a:lnTo>
                  <a:lnTo>
                    <a:pt x="2052" y="0"/>
                  </a:lnTo>
                  <a:lnTo>
                    <a:pt x="2052" y="0"/>
                  </a:lnTo>
                  <a:lnTo>
                    <a:pt x="2052" y="0"/>
                  </a:lnTo>
                  <a:lnTo>
                    <a:pt x="2052" y="0"/>
                  </a:lnTo>
                  <a:lnTo>
                    <a:pt x="2058" y="0"/>
                  </a:lnTo>
                  <a:lnTo>
                    <a:pt x="2058" y="0"/>
                  </a:lnTo>
                  <a:lnTo>
                    <a:pt x="2058" y="0"/>
                  </a:lnTo>
                  <a:lnTo>
                    <a:pt x="2058" y="0"/>
                  </a:lnTo>
                  <a:lnTo>
                    <a:pt x="2058" y="0"/>
                  </a:lnTo>
                  <a:lnTo>
                    <a:pt x="2058" y="0"/>
                  </a:lnTo>
                  <a:lnTo>
                    <a:pt x="2058" y="0"/>
                  </a:lnTo>
                  <a:lnTo>
                    <a:pt x="2064" y="0"/>
                  </a:lnTo>
                  <a:lnTo>
                    <a:pt x="2064" y="0"/>
                  </a:lnTo>
                  <a:lnTo>
                    <a:pt x="2064" y="0"/>
                  </a:lnTo>
                  <a:lnTo>
                    <a:pt x="2064" y="0"/>
                  </a:lnTo>
                  <a:lnTo>
                    <a:pt x="2064" y="0"/>
                  </a:lnTo>
                  <a:lnTo>
                    <a:pt x="2064" y="0"/>
                  </a:lnTo>
                  <a:lnTo>
                    <a:pt x="2070" y="0"/>
                  </a:lnTo>
                  <a:lnTo>
                    <a:pt x="2070" y="0"/>
                  </a:lnTo>
                  <a:lnTo>
                    <a:pt x="2070" y="0"/>
                  </a:lnTo>
                  <a:lnTo>
                    <a:pt x="2070" y="0"/>
                  </a:lnTo>
                  <a:lnTo>
                    <a:pt x="2070" y="0"/>
                  </a:lnTo>
                  <a:lnTo>
                    <a:pt x="2070" y="0"/>
                  </a:lnTo>
                  <a:lnTo>
                    <a:pt x="2070" y="0"/>
                  </a:lnTo>
                  <a:lnTo>
                    <a:pt x="2076" y="0"/>
                  </a:lnTo>
                  <a:lnTo>
                    <a:pt x="2076" y="0"/>
                  </a:lnTo>
                  <a:lnTo>
                    <a:pt x="2076" y="0"/>
                  </a:lnTo>
                  <a:lnTo>
                    <a:pt x="2076" y="0"/>
                  </a:lnTo>
                  <a:lnTo>
                    <a:pt x="2076" y="0"/>
                  </a:lnTo>
                  <a:lnTo>
                    <a:pt x="2082" y="0"/>
                  </a:lnTo>
                  <a:lnTo>
                    <a:pt x="2082" y="0"/>
                  </a:lnTo>
                  <a:lnTo>
                    <a:pt x="2082" y="0"/>
                  </a:lnTo>
                  <a:lnTo>
                    <a:pt x="2082" y="0"/>
                  </a:lnTo>
                  <a:lnTo>
                    <a:pt x="2082" y="0"/>
                  </a:lnTo>
                  <a:lnTo>
                    <a:pt x="2082" y="0"/>
                  </a:lnTo>
                  <a:lnTo>
                    <a:pt x="2082" y="0"/>
                  </a:lnTo>
                  <a:lnTo>
                    <a:pt x="2088" y="0"/>
                  </a:lnTo>
                  <a:lnTo>
                    <a:pt x="2088" y="0"/>
                  </a:lnTo>
                  <a:lnTo>
                    <a:pt x="2088" y="0"/>
                  </a:lnTo>
                  <a:lnTo>
                    <a:pt x="2088" y="0"/>
                  </a:lnTo>
                  <a:lnTo>
                    <a:pt x="2088" y="0"/>
                  </a:lnTo>
                  <a:lnTo>
                    <a:pt x="2088" y="0"/>
                  </a:lnTo>
                  <a:lnTo>
                    <a:pt x="2094" y="0"/>
                  </a:lnTo>
                  <a:lnTo>
                    <a:pt x="2094" y="0"/>
                  </a:lnTo>
                  <a:lnTo>
                    <a:pt x="2094" y="0"/>
                  </a:lnTo>
                  <a:lnTo>
                    <a:pt x="2094" y="0"/>
                  </a:lnTo>
                  <a:lnTo>
                    <a:pt x="2094" y="0"/>
                  </a:lnTo>
                  <a:lnTo>
                    <a:pt x="2094" y="0"/>
                  </a:lnTo>
                  <a:lnTo>
                    <a:pt x="2094" y="0"/>
                  </a:lnTo>
                  <a:lnTo>
                    <a:pt x="2100" y="0"/>
                  </a:lnTo>
                  <a:lnTo>
                    <a:pt x="2100" y="0"/>
                  </a:lnTo>
                  <a:lnTo>
                    <a:pt x="2100" y="0"/>
                  </a:lnTo>
                  <a:lnTo>
                    <a:pt x="2100" y="0"/>
                  </a:lnTo>
                  <a:lnTo>
                    <a:pt x="2100" y="0"/>
                  </a:lnTo>
                  <a:lnTo>
                    <a:pt x="2100" y="0"/>
                  </a:lnTo>
                  <a:lnTo>
                    <a:pt x="2106" y="0"/>
                  </a:lnTo>
                  <a:lnTo>
                    <a:pt x="2106" y="0"/>
                  </a:lnTo>
                  <a:lnTo>
                    <a:pt x="2106" y="0"/>
                  </a:lnTo>
                  <a:lnTo>
                    <a:pt x="2106" y="0"/>
                  </a:lnTo>
                  <a:lnTo>
                    <a:pt x="2106" y="0"/>
                  </a:lnTo>
                  <a:lnTo>
                    <a:pt x="2106" y="0"/>
                  </a:lnTo>
                  <a:lnTo>
                    <a:pt x="2112" y="0"/>
                  </a:lnTo>
                  <a:lnTo>
                    <a:pt x="2112" y="0"/>
                  </a:lnTo>
                  <a:lnTo>
                    <a:pt x="2112" y="0"/>
                  </a:lnTo>
                  <a:lnTo>
                    <a:pt x="2112" y="0"/>
                  </a:lnTo>
                  <a:lnTo>
                    <a:pt x="2112" y="0"/>
                  </a:lnTo>
                  <a:lnTo>
                    <a:pt x="2112" y="0"/>
                  </a:lnTo>
                  <a:lnTo>
                    <a:pt x="2112" y="0"/>
                  </a:lnTo>
                  <a:lnTo>
                    <a:pt x="2118" y="0"/>
                  </a:lnTo>
                  <a:lnTo>
                    <a:pt x="2118" y="0"/>
                  </a:lnTo>
                  <a:lnTo>
                    <a:pt x="2118" y="0"/>
                  </a:lnTo>
                  <a:lnTo>
                    <a:pt x="2118" y="0"/>
                  </a:lnTo>
                  <a:lnTo>
                    <a:pt x="2118" y="0"/>
                  </a:lnTo>
                  <a:lnTo>
                    <a:pt x="2118" y="0"/>
                  </a:lnTo>
                  <a:lnTo>
                    <a:pt x="2124" y="0"/>
                  </a:lnTo>
                  <a:lnTo>
                    <a:pt x="2124" y="0"/>
                  </a:lnTo>
                  <a:lnTo>
                    <a:pt x="2124" y="0"/>
                  </a:lnTo>
                  <a:lnTo>
                    <a:pt x="2124" y="0"/>
                  </a:lnTo>
                  <a:lnTo>
                    <a:pt x="2124" y="0"/>
                  </a:lnTo>
                  <a:lnTo>
                    <a:pt x="2124" y="0"/>
                  </a:lnTo>
                  <a:lnTo>
                    <a:pt x="2124" y="0"/>
                  </a:lnTo>
                  <a:lnTo>
                    <a:pt x="2130" y="0"/>
                  </a:lnTo>
                  <a:lnTo>
                    <a:pt x="2130" y="0"/>
                  </a:lnTo>
                  <a:lnTo>
                    <a:pt x="2130" y="0"/>
                  </a:lnTo>
                  <a:lnTo>
                    <a:pt x="2130" y="0"/>
                  </a:lnTo>
                  <a:lnTo>
                    <a:pt x="2130" y="0"/>
                  </a:lnTo>
                  <a:lnTo>
                    <a:pt x="2130" y="0"/>
                  </a:lnTo>
                  <a:lnTo>
                    <a:pt x="2136" y="0"/>
                  </a:lnTo>
                  <a:lnTo>
                    <a:pt x="2136" y="0"/>
                  </a:lnTo>
                  <a:lnTo>
                    <a:pt x="2136" y="0"/>
                  </a:lnTo>
                  <a:lnTo>
                    <a:pt x="2136" y="0"/>
                  </a:lnTo>
                  <a:lnTo>
                    <a:pt x="2136" y="0"/>
                  </a:lnTo>
                  <a:lnTo>
                    <a:pt x="2136" y="0"/>
                  </a:lnTo>
                  <a:lnTo>
                    <a:pt x="2136" y="0"/>
                  </a:lnTo>
                  <a:lnTo>
                    <a:pt x="2142" y="0"/>
                  </a:lnTo>
                  <a:lnTo>
                    <a:pt x="2142" y="0"/>
                  </a:lnTo>
                  <a:lnTo>
                    <a:pt x="2142" y="0"/>
                  </a:lnTo>
                  <a:lnTo>
                    <a:pt x="2142" y="0"/>
                  </a:lnTo>
                  <a:lnTo>
                    <a:pt x="2142" y="0"/>
                  </a:lnTo>
                  <a:lnTo>
                    <a:pt x="2142" y="0"/>
                  </a:lnTo>
                  <a:lnTo>
                    <a:pt x="2148" y="0"/>
                  </a:lnTo>
                  <a:lnTo>
                    <a:pt x="2148" y="0"/>
                  </a:lnTo>
                  <a:lnTo>
                    <a:pt x="2148" y="0"/>
                  </a:lnTo>
                  <a:lnTo>
                    <a:pt x="2148" y="0"/>
                  </a:lnTo>
                  <a:lnTo>
                    <a:pt x="2148" y="0"/>
                  </a:lnTo>
                  <a:lnTo>
                    <a:pt x="2148" y="0"/>
                  </a:lnTo>
                  <a:lnTo>
                    <a:pt x="2148" y="0"/>
                  </a:lnTo>
                  <a:lnTo>
                    <a:pt x="2154" y="0"/>
                  </a:lnTo>
                  <a:lnTo>
                    <a:pt x="2154" y="0"/>
                  </a:lnTo>
                  <a:lnTo>
                    <a:pt x="2154" y="0"/>
                  </a:lnTo>
                  <a:lnTo>
                    <a:pt x="2154" y="0"/>
                  </a:lnTo>
                  <a:lnTo>
                    <a:pt x="2154" y="0"/>
                  </a:lnTo>
                  <a:lnTo>
                    <a:pt x="2160" y="0"/>
                  </a:lnTo>
                  <a:lnTo>
                    <a:pt x="2160" y="0"/>
                  </a:lnTo>
                  <a:lnTo>
                    <a:pt x="2160" y="0"/>
                  </a:lnTo>
                  <a:lnTo>
                    <a:pt x="2160" y="0"/>
                  </a:lnTo>
                  <a:lnTo>
                    <a:pt x="2160" y="0"/>
                  </a:lnTo>
                  <a:lnTo>
                    <a:pt x="2160" y="0"/>
                  </a:lnTo>
                  <a:lnTo>
                    <a:pt x="2166" y="0"/>
                  </a:lnTo>
                  <a:lnTo>
                    <a:pt x="2166" y="0"/>
                  </a:lnTo>
                  <a:lnTo>
                    <a:pt x="2166" y="0"/>
                  </a:lnTo>
                  <a:lnTo>
                    <a:pt x="2166" y="0"/>
                  </a:lnTo>
                  <a:lnTo>
                    <a:pt x="2166" y="0"/>
                  </a:lnTo>
                  <a:lnTo>
                    <a:pt x="2166" y="0"/>
                  </a:lnTo>
                  <a:lnTo>
                    <a:pt x="2166" y="0"/>
                  </a:lnTo>
                  <a:lnTo>
                    <a:pt x="2172" y="0"/>
                  </a:lnTo>
                  <a:lnTo>
                    <a:pt x="2172" y="0"/>
                  </a:lnTo>
                  <a:lnTo>
                    <a:pt x="2172" y="0"/>
                  </a:lnTo>
                  <a:lnTo>
                    <a:pt x="2172" y="0"/>
                  </a:lnTo>
                  <a:lnTo>
                    <a:pt x="2172" y="0"/>
                  </a:lnTo>
                  <a:lnTo>
                    <a:pt x="2172" y="0"/>
                  </a:lnTo>
                  <a:lnTo>
                    <a:pt x="2178" y="0"/>
                  </a:lnTo>
                  <a:lnTo>
                    <a:pt x="2178" y="0"/>
                  </a:lnTo>
                  <a:lnTo>
                    <a:pt x="2178" y="0"/>
                  </a:lnTo>
                  <a:lnTo>
                    <a:pt x="2178" y="0"/>
                  </a:lnTo>
                  <a:lnTo>
                    <a:pt x="2178" y="0"/>
                  </a:lnTo>
                  <a:lnTo>
                    <a:pt x="2178" y="0"/>
                  </a:lnTo>
                  <a:lnTo>
                    <a:pt x="2178" y="0"/>
                  </a:lnTo>
                  <a:lnTo>
                    <a:pt x="2184" y="0"/>
                  </a:lnTo>
                  <a:lnTo>
                    <a:pt x="2184" y="0"/>
                  </a:lnTo>
                  <a:lnTo>
                    <a:pt x="2184" y="0"/>
                  </a:lnTo>
                  <a:lnTo>
                    <a:pt x="2184" y="0"/>
                  </a:lnTo>
                  <a:lnTo>
                    <a:pt x="2184" y="0"/>
                  </a:lnTo>
                  <a:lnTo>
                    <a:pt x="2184" y="0"/>
                  </a:lnTo>
                  <a:lnTo>
                    <a:pt x="2190" y="0"/>
                  </a:lnTo>
                  <a:lnTo>
                    <a:pt x="2190" y="0"/>
                  </a:lnTo>
                  <a:lnTo>
                    <a:pt x="2190" y="0"/>
                  </a:lnTo>
                  <a:lnTo>
                    <a:pt x="2190" y="0"/>
                  </a:lnTo>
                  <a:lnTo>
                    <a:pt x="2190" y="0"/>
                  </a:lnTo>
                  <a:lnTo>
                    <a:pt x="2190" y="0"/>
                  </a:lnTo>
                  <a:lnTo>
                    <a:pt x="2190" y="0"/>
                  </a:lnTo>
                  <a:lnTo>
                    <a:pt x="2196" y="0"/>
                  </a:lnTo>
                  <a:lnTo>
                    <a:pt x="2196" y="0"/>
                  </a:lnTo>
                  <a:lnTo>
                    <a:pt x="2196" y="0"/>
                  </a:lnTo>
                  <a:lnTo>
                    <a:pt x="2196" y="0"/>
                  </a:lnTo>
                  <a:lnTo>
                    <a:pt x="2196" y="0"/>
                  </a:lnTo>
                  <a:lnTo>
                    <a:pt x="2196" y="0"/>
                  </a:lnTo>
                  <a:lnTo>
                    <a:pt x="2202" y="0"/>
                  </a:lnTo>
                  <a:lnTo>
                    <a:pt x="2202" y="0"/>
                  </a:lnTo>
                  <a:lnTo>
                    <a:pt x="2202" y="0"/>
                  </a:lnTo>
                  <a:lnTo>
                    <a:pt x="2202" y="0"/>
                  </a:lnTo>
                  <a:lnTo>
                    <a:pt x="2202" y="0"/>
                  </a:lnTo>
                  <a:lnTo>
                    <a:pt x="2202" y="0"/>
                  </a:lnTo>
                  <a:lnTo>
                    <a:pt x="2208" y="0"/>
                  </a:lnTo>
                  <a:lnTo>
                    <a:pt x="2208" y="0"/>
                  </a:lnTo>
                  <a:lnTo>
                    <a:pt x="2208" y="0"/>
                  </a:lnTo>
                  <a:lnTo>
                    <a:pt x="2208" y="0"/>
                  </a:lnTo>
                  <a:lnTo>
                    <a:pt x="2208" y="0"/>
                  </a:lnTo>
                  <a:lnTo>
                    <a:pt x="2208" y="0"/>
                  </a:lnTo>
                  <a:lnTo>
                    <a:pt x="2208" y="0"/>
                  </a:lnTo>
                  <a:lnTo>
                    <a:pt x="2214" y="0"/>
                  </a:lnTo>
                  <a:lnTo>
                    <a:pt x="2214" y="0"/>
                  </a:lnTo>
                  <a:lnTo>
                    <a:pt x="2214" y="0"/>
                  </a:lnTo>
                  <a:lnTo>
                    <a:pt x="2214" y="0"/>
                  </a:lnTo>
                  <a:lnTo>
                    <a:pt x="2214" y="0"/>
                  </a:lnTo>
                  <a:lnTo>
                    <a:pt x="2214" y="0"/>
                  </a:lnTo>
                  <a:lnTo>
                    <a:pt x="2220" y="0"/>
                  </a:lnTo>
                  <a:lnTo>
                    <a:pt x="2220" y="0"/>
                  </a:lnTo>
                  <a:lnTo>
                    <a:pt x="2220" y="0"/>
                  </a:lnTo>
                  <a:lnTo>
                    <a:pt x="2220" y="0"/>
                  </a:lnTo>
                  <a:lnTo>
                    <a:pt x="2220" y="0"/>
                  </a:lnTo>
                  <a:lnTo>
                    <a:pt x="2220" y="0"/>
                  </a:lnTo>
                  <a:lnTo>
                    <a:pt x="2220" y="0"/>
                  </a:lnTo>
                  <a:lnTo>
                    <a:pt x="2226" y="0"/>
                  </a:lnTo>
                  <a:lnTo>
                    <a:pt x="2226" y="0"/>
                  </a:lnTo>
                  <a:lnTo>
                    <a:pt x="2226" y="0"/>
                  </a:lnTo>
                  <a:lnTo>
                    <a:pt x="2226" y="0"/>
                  </a:lnTo>
                  <a:lnTo>
                    <a:pt x="2226" y="0"/>
                  </a:lnTo>
                  <a:lnTo>
                    <a:pt x="2226" y="0"/>
                  </a:lnTo>
                  <a:lnTo>
                    <a:pt x="2232" y="0"/>
                  </a:lnTo>
                  <a:lnTo>
                    <a:pt x="2232" y="0"/>
                  </a:lnTo>
                  <a:lnTo>
                    <a:pt x="2232" y="0"/>
                  </a:lnTo>
                  <a:lnTo>
                    <a:pt x="2232" y="0"/>
                  </a:lnTo>
                  <a:lnTo>
                    <a:pt x="2232" y="0"/>
                  </a:lnTo>
                  <a:lnTo>
                    <a:pt x="2232" y="0"/>
                  </a:lnTo>
                  <a:lnTo>
                    <a:pt x="2232" y="0"/>
                  </a:lnTo>
                  <a:lnTo>
                    <a:pt x="2238" y="0"/>
                  </a:lnTo>
                  <a:lnTo>
                    <a:pt x="2238" y="0"/>
                  </a:lnTo>
                  <a:lnTo>
                    <a:pt x="2238" y="0"/>
                  </a:lnTo>
                  <a:lnTo>
                    <a:pt x="2238" y="0"/>
                  </a:lnTo>
                  <a:lnTo>
                    <a:pt x="2238" y="0"/>
                  </a:lnTo>
                  <a:lnTo>
                    <a:pt x="2238" y="0"/>
                  </a:lnTo>
                  <a:lnTo>
                    <a:pt x="2244" y="0"/>
                  </a:lnTo>
                  <a:lnTo>
                    <a:pt x="2244" y="0"/>
                  </a:lnTo>
                  <a:lnTo>
                    <a:pt x="2244" y="0"/>
                  </a:lnTo>
                  <a:lnTo>
                    <a:pt x="2244" y="0"/>
                  </a:lnTo>
                  <a:lnTo>
                    <a:pt x="2244" y="0"/>
                  </a:lnTo>
                  <a:lnTo>
                    <a:pt x="2244" y="0"/>
                  </a:lnTo>
                  <a:lnTo>
                    <a:pt x="2250" y="0"/>
                  </a:lnTo>
                  <a:lnTo>
                    <a:pt x="2250" y="0"/>
                  </a:lnTo>
                  <a:lnTo>
                    <a:pt x="2250" y="0"/>
                  </a:lnTo>
                  <a:lnTo>
                    <a:pt x="2250" y="0"/>
                  </a:lnTo>
                  <a:lnTo>
                    <a:pt x="2250" y="0"/>
                  </a:lnTo>
                  <a:lnTo>
                    <a:pt x="2250" y="0"/>
                  </a:lnTo>
                  <a:lnTo>
                    <a:pt x="2250" y="0"/>
                  </a:lnTo>
                  <a:lnTo>
                    <a:pt x="2256" y="0"/>
                  </a:lnTo>
                  <a:lnTo>
                    <a:pt x="2256" y="0"/>
                  </a:lnTo>
                  <a:lnTo>
                    <a:pt x="2256" y="0"/>
                  </a:lnTo>
                  <a:lnTo>
                    <a:pt x="2256" y="0"/>
                  </a:lnTo>
                  <a:lnTo>
                    <a:pt x="2256" y="0"/>
                  </a:lnTo>
                  <a:lnTo>
                    <a:pt x="2256" y="0"/>
                  </a:lnTo>
                  <a:lnTo>
                    <a:pt x="2262" y="0"/>
                  </a:lnTo>
                  <a:lnTo>
                    <a:pt x="2262" y="0"/>
                  </a:lnTo>
                  <a:lnTo>
                    <a:pt x="2262" y="0"/>
                  </a:lnTo>
                  <a:lnTo>
                    <a:pt x="2262" y="0"/>
                  </a:lnTo>
                  <a:lnTo>
                    <a:pt x="2262" y="0"/>
                  </a:lnTo>
                  <a:lnTo>
                    <a:pt x="2262" y="0"/>
                  </a:lnTo>
                  <a:lnTo>
                    <a:pt x="2262" y="0"/>
                  </a:lnTo>
                  <a:lnTo>
                    <a:pt x="2268" y="0"/>
                  </a:lnTo>
                  <a:lnTo>
                    <a:pt x="2268" y="0"/>
                  </a:lnTo>
                  <a:lnTo>
                    <a:pt x="2268" y="0"/>
                  </a:lnTo>
                  <a:lnTo>
                    <a:pt x="2268" y="0"/>
                  </a:lnTo>
                  <a:lnTo>
                    <a:pt x="2268" y="0"/>
                  </a:lnTo>
                  <a:lnTo>
                    <a:pt x="2268" y="0"/>
                  </a:lnTo>
                  <a:lnTo>
                    <a:pt x="2274" y="0"/>
                  </a:lnTo>
                  <a:lnTo>
                    <a:pt x="2274" y="0"/>
                  </a:lnTo>
                  <a:lnTo>
                    <a:pt x="2274" y="0"/>
                  </a:lnTo>
                  <a:lnTo>
                    <a:pt x="2274" y="0"/>
                  </a:lnTo>
                  <a:lnTo>
                    <a:pt x="2274" y="0"/>
                  </a:lnTo>
                  <a:lnTo>
                    <a:pt x="2274" y="0"/>
                  </a:lnTo>
                  <a:lnTo>
                    <a:pt x="2280" y="0"/>
                  </a:lnTo>
                  <a:lnTo>
                    <a:pt x="2280" y="0"/>
                  </a:lnTo>
                  <a:lnTo>
                    <a:pt x="2280" y="0"/>
                  </a:lnTo>
                  <a:lnTo>
                    <a:pt x="2280" y="0"/>
                  </a:lnTo>
                  <a:lnTo>
                    <a:pt x="2280" y="0"/>
                  </a:lnTo>
                  <a:lnTo>
                    <a:pt x="2280" y="0"/>
                  </a:lnTo>
                  <a:lnTo>
                    <a:pt x="2286" y="0"/>
                  </a:lnTo>
                  <a:lnTo>
                    <a:pt x="2286" y="0"/>
                  </a:lnTo>
                  <a:lnTo>
                    <a:pt x="2286" y="0"/>
                  </a:lnTo>
                  <a:lnTo>
                    <a:pt x="2286" y="0"/>
                  </a:lnTo>
                  <a:lnTo>
                    <a:pt x="2286" y="0"/>
                  </a:lnTo>
                  <a:lnTo>
                    <a:pt x="2286" y="0"/>
                  </a:lnTo>
                  <a:lnTo>
                    <a:pt x="2286" y="0"/>
                  </a:lnTo>
                  <a:lnTo>
                    <a:pt x="2292" y="0"/>
                  </a:lnTo>
                  <a:lnTo>
                    <a:pt x="2292" y="0"/>
                  </a:lnTo>
                  <a:lnTo>
                    <a:pt x="2292" y="0"/>
                  </a:lnTo>
                  <a:lnTo>
                    <a:pt x="2292" y="0"/>
                  </a:lnTo>
                  <a:lnTo>
                    <a:pt x="2292" y="0"/>
                  </a:lnTo>
                  <a:lnTo>
                    <a:pt x="2292" y="0"/>
                  </a:lnTo>
                  <a:lnTo>
                    <a:pt x="2298" y="0"/>
                  </a:lnTo>
                  <a:lnTo>
                    <a:pt x="2298" y="0"/>
                  </a:lnTo>
                  <a:lnTo>
                    <a:pt x="2298" y="0"/>
                  </a:lnTo>
                  <a:lnTo>
                    <a:pt x="2298" y="0"/>
                  </a:lnTo>
                  <a:lnTo>
                    <a:pt x="2298" y="0"/>
                  </a:lnTo>
                  <a:lnTo>
                    <a:pt x="2298" y="0"/>
                  </a:lnTo>
                  <a:lnTo>
                    <a:pt x="2304" y="0"/>
                  </a:lnTo>
                  <a:lnTo>
                    <a:pt x="2304" y="0"/>
                  </a:lnTo>
                  <a:lnTo>
                    <a:pt x="2304" y="0"/>
                  </a:lnTo>
                  <a:lnTo>
                    <a:pt x="2304" y="0"/>
                  </a:lnTo>
                  <a:lnTo>
                    <a:pt x="2304" y="0"/>
                  </a:lnTo>
                  <a:lnTo>
                    <a:pt x="2304" y="0"/>
                  </a:lnTo>
                  <a:lnTo>
                    <a:pt x="2304" y="0"/>
                  </a:lnTo>
                  <a:lnTo>
                    <a:pt x="2310" y="0"/>
                  </a:lnTo>
                  <a:lnTo>
                    <a:pt x="2310" y="0"/>
                  </a:lnTo>
                  <a:lnTo>
                    <a:pt x="2310" y="0"/>
                  </a:lnTo>
                  <a:lnTo>
                    <a:pt x="2310" y="0"/>
                  </a:lnTo>
                  <a:lnTo>
                    <a:pt x="2310" y="0"/>
                  </a:lnTo>
                  <a:lnTo>
                    <a:pt x="2310" y="0"/>
                  </a:lnTo>
                  <a:lnTo>
                    <a:pt x="2316" y="0"/>
                  </a:lnTo>
                  <a:lnTo>
                    <a:pt x="2316" y="0"/>
                  </a:lnTo>
                  <a:lnTo>
                    <a:pt x="2316" y="0"/>
                  </a:lnTo>
                  <a:lnTo>
                    <a:pt x="2316" y="0"/>
                  </a:lnTo>
                  <a:lnTo>
                    <a:pt x="2316" y="0"/>
                  </a:lnTo>
                  <a:lnTo>
                    <a:pt x="2316" y="0"/>
                  </a:lnTo>
                  <a:lnTo>
                    <a:pt x="2316" y="0"/>
                  </a:lnTo>
                  <a:lnTo>
                    <a:pt x="2322" y="0"/>
                  </a:lnTo>
                  <a:lnTo>
                    <a:pt x="2322" y="0"/>
                  </a:lnTo>
                  <a:lnTo>
                    <a:pt x="2322" y="0"/>
                  </a:lnTo>
                  <a:lnTo>
                    <a:pt x="2322" y="0"/>
                  </a:lnTo>
                  <a:lnTo>
                    <a:pt x="2322" y="0"/>
                  </a:lnTo>
                  <a:lnTo>
                    <a:pt x="2322" y="0"/>
                  </a:lnTo>
                  <a:lnTo>
                    <a:pt x="2328" y="0"/>
                  </a:lnTo>
                  <a:lnTo>
                    <a:pt x="2328" y="0"/>
                  </a:lnTo>
                  <a:lnTo>
                    <a:pt x="2328" y="0"/>
                  </a:lnTo>
                  <a:lnTo>
                    <a:pt x="2328" y="0"/>
                  </a:lnTo>
                  <a:lnTo>
                    <a:pt x="2328" y="0"/>
                  </a:lnTo>
                  <a:lnTo>
                    <a:pt x="2328" y="0"/>
                  </a:lnTo>
                  <a:lnTo>
                    <a:pt x="2334" y="0"/>
                  </a:lnTo>
                  <a:lnTo>
                    <a:pt x="2334" y="0"/>
                  </a:lnTo>
                  <a:lnTo>
                    <a:pt x="2334" y="0"/>
                  </a:lnTo>
                  <a:lnTo>
                    <a:pt x="2334" y="0"/>
                  </a:lnTo>
                  <a:lnTo>
                    <a:pt x="2334" y="0"/>
                  </a:lnTo>
                  <a:lnTo>
                    <a:pt x="2334" y="0"/>
                  </a:lnTo>
                  <a:lnTo>
                    <a:pt x="2340" y="0"/>
                  </a:lnTo>
                  <a:lnTo>
                    <a:pt x="2340" y="0"/>
                  </a:lnTo>
                  <a:lnTo>
                    <a:pt x="2340" y="0"/>
                  </a:lnTo>
                  <a:lnTo>
                    <a:pt x="2340" y="0"/>
                  </a:lnTo>
                  <a:lnTo>
                    <a:pt x="2340" y="0"/>
                  </a:lnTo>
                  <a:lnTo>
                    <a:pt x="2340" y="0"/>
                  </a:lnTo>
                  <a:lnTo>
                    <a:pt x="2340" y="0"/>
                  </a:lnTo>
                  <a:lnTo>
                    <a:pt x="2346" y="0"/>
                  </a:lnTo>
                  <a:lnTo>
                    <a:pt x="2346" y="0"/>
                  </a:lnTo>
                  <a:lnTo>
                    <a:pt x="2346" y="0"/>
                  </a:lnTo>
                  <a:lnTo>
                    <a:pt x="2346" y="0"/>
                  </a:lnTo>
                  <a:lnTo>
                    <a:pt x="2346" y="0"/>
                  </a:lnTo>
                  <a:lnTo>
                    <a:pt x="2346" y="0"/>
                  </a:lnTo>
                  <a:lnTo>
                    <a:pt x="2346" y="0"/>
                  </a:lnTo>
                  <a:lnTo>
                    <a:pt x="2352" y="0"/>
                  </a:lnTo>
                  <a:lnTo>
                    <a:pt x="2352" y="0"/>
                  </a:lnTo>
                  <a:lnTo>
                    <a:pt x="2352" y="0"/>
                  </a:lnTo>
                  <a:lnTo>
                    <a:pt x="2352" y="0"/>
                  </a:lnTo>
                  <a:lnTo>
                    <a:pt x="2352" y="0"/>
                  </a:lnTo>
                  <a:lnTo>
                    <a:pt x="2352" y="0"/>
                  </a:lnTo>
                  <a:lnTo>
                    <a:pt x="2358" y="0"/>
                  </a:lnTo>
                  <a:lnTo>
                    <a:pt x="2358" y="0"/>
                  </a:lnTo>
                  <a:lnTo>
                    <a:pt x="2358" y="0"/>
                  </a:lnTo>
                  <a:lnTo>
                    <a:pt x="2358" y="0"/>
                  </a:lnTo>
                  <a:lnTo>
                    <a:pt x="2358" y="0"/>
                  </a:lnTo>
                  <a:lnTo>
                    <a:pt x="2358" y="0"/>
                  </a:lnTo>
                  <a:lnTo>
                    <a:pt x="2364" y="0"/>
                  </a:lnTo>
                  <a:lnTo>
                    <a:pt x="2364" y="0"/>
                  </a:lnTo>
                  <a:lnTo>
                    <a:pt x="2364" y="0"/>
                  </a:lnTo>
                  <a:lnTo>
                    <a:pt x="2364" y="0"/>
                  </a:lnTo>
                  <a:lnTo>
                    <a:pt x="2364" y="0"/>
                  </a:lnTo>
                  <a:lnTo>
                    <a:pt x="2364" y="0"/>
                  </a:lnTo>
                  <a:lnTo>
                    <a:pt x="2364" y="0"/>
                  </a:lnTo>
                  <a:lnTo>
                    <a:pt x="2370" y="0"/>
                  </a:lnTo>
                  <a:lnTo>
                    <a:pt x="2370" y="0"/>
                  </a:lnTo>
                  <a:lnTo>
                    <a:pt x="2370" y="0"/>
                  </a:lnTo>
                  <a:lnTo>
                    <a:pt x="2370" y="0"/>
                  </a:lnTo>
                  <a:lnTo>
                    <a:pt x="2370" y="0"/>
                  </a:lnTo>
                  <a:lnTo>
                    <a:pt x="2370" y="0"/>
                  </a:lnTo>
                  <a:lnTo>
                    <a:pt x="2376" y="0"/>
                  </a:lnTo>
                  <a:lnTo>
                    <a:pt x="2376" y="0"/>
                  </a:lnTo>
                  <a:lnTo>
                    <a:pt x="2376" y="0"/>
                  </a:lnTo>
                  <a:lnTo>
                    <a:pt x="2376" y="0"/>
                  </a:lnTo>
                  <a:lnTo>
                    <a:pt x="2376" y="0"/>
                  </a:lnTo>
                  <a:lnTo>
                    <a:pt x="2376" y="0"/>
                  </a:lnTo>
                  <a:lnTo>
                    <a:pt x="2382" y="0"/>
                  </a:lnTo>
                  <a:lnTo>
                    <a:pt x="2382" y="0"/>
                  </a:lnTo>
                  <a:lnTo>
                    <a:pt x="2382" y="0"/>
                  </a:lnTo>
                  <a:lnTo>
                    <a:pt x="2382" y="0"/>
                  </a:lnTo>
                  <a:lnTo>
                    <a:pt x="2382" y="0"/>
                  </a:lnTo>
                  <a:lnTo>
                    <a:pt x="2382" y="0"/>
                  </a:lnTo>
                  <a:lnTo>
                    <a:pt x="2382" y="0"/>
                  </a:lnTo>
                  <a:lnTo>
                    <a:pt x="2388" y="0"/>
                  </a:lnTo>
                  <a:lnTo>
                    <a:pt x="2388" y="0"/>
                  </a:lnTo>
                  <a:lnTo>
                    <a:pt x="2388" y="0"/>
                  </a:lnTo>
                  <a:lnTo>
                    <a:pt x="2388" y="0"/>
                  </a:lnTo>
                  <a:lnTo>
                    <a:pt x="2388" y="0"/>
                  </a:lnTo>
                  <a:lnTo>
                    <a:pt x="2388" y="0"/>
                  </a:lnTo>
                  <a:lnTo>
                    <a:pt x="2394" y="0"/>
                  </a:lnTo>
                  <a:lnTo>
                    <a:pt x="2394" y="0"/>
                  </a:lnTo>
                  <a:lnTo>
                    <a:pt x="2394" y="0"/>
                  </a:lnTo>
                  <a:lnTo>
                    <a:pt x="2394" y="0"/>
                  </a:lnTo>
                  <a:lnTo>
                    <a:pt x="2394" y="0"/>
                  </a:lnTo>
                  <a:lnTo>
                    <a:pt x="2394" y="0"/>
                  </a:lnTo>
                  <a:lnTo>
                    <a:pt x="2394" y="0"/>
                  </a:lnTo>
                  <a:lnTo>
                    <a:pt x="2400" y="0"/>
                  </a:lnTo>
                  <a:lnTo>
                    <a:pt x="2400" y="0"/>
                  </a:lnTo>
                  <a:lnTo>
                    <a:pt x="2400" y="0"/>
                  </a:lnTo>
                  <a:lnTo>
                    <a:pt x="2400" y="0"/>
                  </a:lnTo>
                  <a:lnTo>
                    <a:pt x="2400" y="0"/>
                  </a:lnTo>
                  <a:lnTo>
                    <a:pt x="2400" y="0"/>
                  </a:lnTo>
                  <a:lnTo>
                    <a:pt x="2406" y="0"/>
                  </a:lnTo>
                  <a:lnTo>
                    <a:pt x="2406" y="0"/>
                  </a:lnTo>
                  <a:lnTo>
                    <a:pt x="2406" y="0"/>
                  </a:lnTo>
                  <a:lnTo>
                    <a:pt x="2406" y="0"/>
                  </a:lnTo>
                  <a:lnTo>
                    <a:pt x="2406" y="0"/>
                  </a:lnTo>
                  <a:lnTo>
                    <a:pt x="2406" y="0"/>
                  </a:lnTo>
                  <a:lnTo>
                    <a:pt x="2412" y="0"/>
                  </a:lnTo>
                  <a:lnTo>
                    <a:pt x="2412" y="0"/>
                  </a:lnTo>
                  <a:lnTo>
                    <a:pt x="2412" y="0"/>
                  </a:lnTo>
                  <a:lnTo>
                    <a:pt x="2412" y="0"/>
                  </a:lnTo>
                  <a:lnTo>
                    <a:pt x="2412" y="0"/>
                  </a:lnTo>
                  <a:lnTo>
                    <a:pt x="2412" y="0"/>
                  </a:lnTo>
                  <a:lnTo>
                    <a:pt x="2412" y="0"/>
                  </a:lnTo>
                  <a:lnTo>
                    <a:pt x="2418" y="0"/>
                  </a:lnTo>
                  <a:lnTo>
                    <a:pt x="2418" y="0"/>
                  </a:lnTo>
                  <a:lnTo>
                    <a:pt x="2418" y="0"/>
                  </a:lnTo>
                  <a:lnTo>
                    <a:pt x="2418" y="0"/>
                  </a:lnTo>
                  <a:lnTo>
                    <a:pt x="2418" y="0"/>
                  </a:lnTo>
                  <a:lnTo>
                    <a:pt x="2418" y="0"/>
                  </a:lnTo>
                  <a:lnTo>
                    <a:pt x="2424" y="0"/>
                  </a:lnTo>
                  <a:lnTo>
                    <a:pt x="2424" y="0"/>
                  </a:lnTo>
                  <a:lnTo>
                    <a:pt x="2424" y="0"/>
                  </a:lnTo>
                  <a:lnTo>
                    <a:pt x="2424" y="0"/>
                  </a:lnTo>
                  <a:lnTo>
                    <a:pt x="2424" y="0"/>
                  </a:lnTo>
                  <a:lnTo>
                    <a:pt x="2424" y="0"/>
                  </a:lnTo>
                  <a:lnTo>
                    <a:pt x="2424" y="0"/>
                  </a:lnTo>
                  <a:lnTo>
                    <a:pt x="2430" y="0"/>
                  </a:lnTo>
                  <a:lnTo>
                    <a:pt x="2430" y="0"/>
                  </a:lnTo>
                  <a:lnTo>
                    <a:pt x="2430" y="0"/>
                  </a:lnTo>
                  <a:lnTo>
                    <a:pt x="2430" y="0"/>
                  </a:lnTo>
                  <a:lnTo>
                    <a:pt x="2430" y="0"/>
                  </a:lnTo>
                  <a:lnTo>
                    <a:pt x="2430" y="0"/>
                  </a:lnTo>
                  <a:lnTo>
                    <a:pt x="2436" y="0"/>
                  </a:lnTo>
                  <a:lnTo>
                    <a:pt x="2436" y="0"/>
                  </a:lnTo>
                  <a:lnTo>
                    <a:pt x="2436" y="0"/>
                  </a:lnTo>
                  <a:lnTo>
                    <a:pt x="2436" y="0"/>
                  </a:lnTo>
                  <a:lnTo>
                    <a:pt x="2436" y="0"/>
                  </a:lnTo>
                  <a:lnTo>
                    <a:pt x="2436" y="0"/>
                  </a:lnTo>
                  <a:lnTo>
                    <a:pt x="2436" y="0"/>
                  </a:lnTo>
                  <a:lnTo>
                    <a:pt x="2442" y="0"/>
                  </a:lnTo>
                  <a:lnTo>
                    <a:pt x="2442" y="0"/>
                  </a:lnTo>
                  <a:lnTo>
                    <a:pt x="2442" y="0"/>
                  </a:lnTo>
                  <a:lnTo>
                    <a:pt x="2442" y="0"/>
                  </a:lnTo>
                  <a:lnTo>
                    <a:pt x="2442" y="0"/>
                  </a:lnTo>
                  <a:lnTo>
                    <a:pt x="2442" y="0"/>
                  </a:lnTo>
                  <a:lnTo>
                    <a:pt x="2448" y="0"/>
                  </a:lnTo>
                  <a:lnTo>
                    <a:pt x="2448" y="0"/>
                  </a:lnTo>
                  <a:lnTo>
                    <a:pt x="2448" y="0"/>
                  </a:lnTo>
                  <a:lnTo>
                    <a:pt x="2448" y="0"/>
                  </a:lnTo>
                  <a:lnTo>
                    <a:pt x="2448" y="0"/>
                  </a:lnTo>
                  <a:lnTo>
                    <a:pt x="2454" y="0"/>
                  </a:lnTo>
                  <a:lnTo>
                    <a:pt x="2454" y="0"/>
                  </a:lnTo>
                  <a:lnTo>
                    <a:pt x="2454" y="0"/>
                  </a:lnTo>
                  <a:lnTo>
                    <a:pt x="2454" y="0"/>
                  </a:lnTo>
                  <a:lnTo>
                    <a:pt x="2454" y="0"/>
                  </a:lnTo>
                  <a:lnTo>
                    <a:pt x="2454" y="0"/>
                  </a:lnTo>
                  <a:lnTo>
                    <a:pt x="2454" y="0"/>
                  </a:lnTo>
                  <a:lnTo>
                    <a:pt x="2460" y="0"/>
                  </a:lnTo>
                  <a:lnTo>
                    <a:pt x="2460" y="0"/>
                  </a:lnTo>
                  <a:lnTo>
                    <a:pt x="2460" y="0"/>
                  </a:lnTo>
                  <a:lnTo>
                    <a:pt x="2460" y="0"/>
                  </a:lnTo>
                  <a:lnTo>
                    <a:pt x="2460" y="0"/>
                  </a:lnTo>
                  <a:lnTo>
                    <a:pt x="2460" y="0"/>
                  </a:lnTo>
                  <a:lnTo>
                    <a:pt x="2466" y="0"/>
                  </a:lnTo>
                  <a:lnTo>
                    <a:pt x="2466" y="0"/>
                  </a:lnTo>
                  <a:lnTo>
                    <a:pt x="2466" y="0"/>
                  </a:lnTo>
                  <a:lnTo>
                    <a:pt x="2466" y="0"/>
                  </a:lnTo>
                  <a:lnTo>
                    <a:pt x="2466" y="0"/>
                  </a:lnTo>
                  <a:lnTo>
                    <a:pt x="2466" y="0"/>
                  </a:lnTo>
                  <a:lnTo>
                    <a:pt x="2466" y="0"/>
                  </a:lnTo>
                  <a:lnTo>
                    <a:pt x="2472" y="0"/>
                  </a:lnTo>
                  <a:lnTo>
                    <a:pt x="2472" y="0"/>
                  </a:lnTo>
                  <a:lnTo>
                    <a:pt x="2472" y="0"/>
                  </a:lnTo>
                  <a:lnTo>
                    <a:pt x="2472" y="0"/>
                  </a:lnTo>
                  <a:lnTo>
                    <a:pt x="2472" y="0"/>
                  </a:lnTo>
                  <a:lnTo>
                    <a:pt x="2472" y="0"/>
                  </a:lnTo>
                  <a:lnTo>
                    <a:pt x="2478" y="0"/>
                  </a:lnTo>
                  <a:lnTo>
                    <a:pt x="2478" y="0"/>
                  </a:lnTo>
                  <a:lnTo>
                    <a:pt x="2478" y="0"/>
                  </a:lnTo>
                  <a:lnTo>
                    <a:pt x="2478" y="0"/>
                  </a:lnTo>
                  <a:lnTo>
                    <a:pt x="2478" y="0"/>
                  </a:lnTo>
                  <a:lnTo>
                    <a:pt x="2478" y="0"/>
                  </a:lnTo>
                  <a:lnTo>
                    <a:pt x="2478" y="0"/>
                  </a:lnTo>
                  <a:lnTo>
                    <a:pt x="2484" y="0"/>
                  </a:lnTo>
                  <a:lnTo>
                    <a:pt x="2484" y="0"/>
                  </a:lnTo>
                  <a:lnTo>
                    <a:pt x="2484" y="0"/>
                  </a:lnTo>
                  <a:lnTo>
                    <a:pt x="2484" y="0"/>
                  </a:lnTo>
                  <a:lnTo>
                    <a:pt x="2484" y="0"/>
                  </a:lnTo>
                  <a:lnTo>
                    <a:pt x="2484" y="0"/>
                  </a:lnTo>
                  <a:lnTo>
                    <a:pt x="2490" y="0"/>
                  </a:lnTo>
                  <a:lnTo>
                    <a:pt x="2490" y="0"/>
                  </a:lnTo>
                  <a:lnTo>
                    <a:pt x="2490" y="0"/>
                  </a:lnTo>
                  <a:lnTo>
                    <a:pt x="2490" y="0"/>
                  </a:lnTo>
                  <a:lnTo>
                    <a:pt x="2490" y="0"/>
                  </a:lnTo>
                  <a:lnTo>
                    <a:pt x="2490" y="0"/>
                  </a:lnTo>
                  <a:lnTo>
                    <a:pt x="2490" y="0"/>
                  </a:lnTo>
                  <a:lnTo>
                    <a:pt x="2496" y="0"/>
                  </a:lnTo>
                  <a:lnTo>
                    <a:pt x="2496" y="0"/>
                  </a:lnTo>
                  <a:lnTo>
                    <a:pt x="2496" y="0"/>
                  </a:lnTo>
                  <a:lnTo>
                    <a:pt x="2496" y="0"/>
                  </a:lnTo>
                  <a:lnTo>
                    <a:pt x="2496" y="0"/>
                  </a:lnTo>
                  <a:lnTo>
                    <a:pt x="2496" y="0"/>
                  </a:lnTo>
                  <a:lnTo>
                    <a:pt x="2502" y="0"/>
                  </a:lnTo>
                  <a:lnTo>
                    <a:pt x="2502" y="0"/>
                  </a:lnTo>
                  <a:lnTo>
                    <a:pt x="2502" y="0"/>
                  </a:lnTo>
                  <a:lnTo>
                    <a:pt x="2502" y="0"/>
                  </a:lnTo>
                  <a:lnTo>
                    <a:pt x="2502" y="0"/>
                  </a:lnTo>
                  <a:lnTo>
                    <a:pt x="2502" y="0"/>
                  </a:lnTo>
                  <a:lnTo>
                    <a:pt x="2508" y="0"/>
                  </a:lnTo>
                  <a:lnTo>
                    <a:pt x="2508" y="0"/>
                  </a:lnTo>
                  <a:lnTo>
                    <a:pt x="2508" y="0"/>
                  </a:lnTo>
                  <a:lnTo>
                    <a:pt x="2508" y="0"/>
                  </a:lnTo>
                  <a:lnTo>
                    <a:pt x="2508" y="0"/>
                  </a:lnTo>
                  <a:lnTo>
                    <a:pt x="2508" y="0"/>
                  </a:lnTo>
                  <a:lnTo>
                    <a:pt x="2508" y="0"/>
                  </a:lnTo>
                  <a:lnTo>
                    <a:pt x="2514" y="0"/>
                  </a:lnTo>
                  <a:lnTo>
                    <a:pt x="2514" y="0"/>
                  </a:lnTo>
                  <a:lnTo>
                    <a:pt x="2514" y="0"/>
                  </a:lnTo>
                  <a:lnTo>
                    <a:pt x="2514" y="0"/>
                  </a:lnTo>
                  <a:lnTo>
                    <a:pt x="2514" y="0"/>
                  </a:lnTo>
                  <a:lnTo>
                    <a:pt x="2514" y="0"/>
                  </a:lnTo>
                  <a:lnTo>
                    <a:pt x="2520" y="0"/>
                  </a:lnTo>
                  <a:lnTo>
                    <a:pt x="2520" y="0"/>
                  </a:lnTo>
                  <a:lnTo>
                    <a:pt x="2520" y="0"/>
                  </a:lnTo>
                  <a:lnTo>
                    <a:pt x="2520" y="0"/>
                  </a:lnTo>
                  <a:lnTo>
                    <a:pt x="2520" y="0"/>
                  </a:lnTo>
                  <a:lnTo>
                    <a:pt x="2520" y="0"/>
                  </a:lnTo>
                  <a:lnTo>
                    <a:pt x="2520" y="0"/>
                  </a:lnTo>
                  <a:lnTo>
                    <a:pt x="2526" y="0"/>
                  </a:lnTo>
                  <a:lnTo>
                    <a:pt x="2526" y="0"/>
                  </a:lnTo>
                  <a:lnTo>
                    <a:pt x="2526" y="0"/>
                  </a:lnTo>
                  <a:lnTo>
                    <a:pt x="2526" y="0"/>
                  </a:lnTo>
                  <a:lnTo>
                    <a:pt x="2526" y="0"/>
                  </a:lnTo>
                  <a:lnTo>
                    <a:pt x="2526" y="0"/>
                  </a:lnTo>
                  <a:lnTo>
                    <a:pt x="2532" y="0"/>
                  </a:lnTo>
                  <a:lnTo>
                    <a:pt x="2532" y="0"/>
                  </a:lnTo>
                  <a:lnTo>
                    <a:pt x="2532" y="0"/>
                  </a:lnTo>
                  <a:lnTo>
                    <a:pt x="2532" y="0"/>
                  </a:lnTo>
                  <a:lnTo>
                    <a:pt x="2532" y="0"/>
                  </a:lnTo>
                  <a:lnTo>
                    <a:pt x="2532" y="0"/>
                  </a:lnTo>
                  <a:lnTo>
                    <a:pt x="2538" y="0"/>
                  </a:lnTo>
                  <a:lnTo>
                    <a:pt x="2538" y="0"/>
                  </a:lnTo>
                  <a:lnTo>
                    <a:pt x="2538" y="0"/>
                  </a:lnTo>
                  <a:lnTo>
                    <a:pt x="2538" y="0"/>
                  </a:lnTo>
                  <a:lnTo>
                    <a:pt x="2538" y="0"/>
                  </a:lnTo>
                  <a:lnTo>
                    <a:pt x="2538" y="0"/>
                  </a:lnTo>
                  <a:lnTo>
                    <a:pt x="2538" y="0"/>
                  </a:lnTo>
                  <a:lnTo>
                    <a:pt x="2544" y="0"/>
                  </a:lnTo>
                  <a:lnTo>
                    <a:pt x="2544" y="0"/>
                  </a:lnTo>
                  <a:lnTo>
                    <a:pt x="2544" y="0"/>
                  </a:lnTo>
                  <a:lnTo>
                    <a:pt x="2544" y="0"/>
                  </a:lnTo>
                  <a:lnTo>
                    <a:pt x="2544" y="0"/>
                  </a:lnTo>
                  <a:lnTo>
                    <a:pt x="2544" y="0"/>
                  </a:lnTo>
                  <a:lnTo>
                    <a:pt x="2550" y="0"/>
                  </a:lnTo>
                  <a:lnTo>
                    <a:pt x="2550" y="0"/>
                  </a:lnTo>
                  <a:lnTo>
                    <a:pt x="2550" y="0"/>
                  </a:lnTo>
                  <a:lnTo>
                    <a:pt x="2550" y="0"/>
                  </a:lnTo>
                  <a:lnTo>
                    <a:pt x="2550" y="0"/>
                  </a:lnTo>
                  <a:lnTo>
                    <a:pt x="2550" y="0"/>
                  </a:lnTo>
                  <a:lnTo>
                    <a:pt x="2550" y="0"/>
                  </a:lnTo>
                  <a:lnTo>
                    <a:pt x="2556" y="0"/>
                  </a:lnTo>
                  <a:lnTo>
                    <a:pt x="2556" y="0"/>
                  </a:lnTo>
                  <a:lnTo>
                    <a:pt x="2556" y="0"/>
                  </a:lnTo>
                  <a:lnTo>
                    <a:pt x="2556" y="0"/>
                  </a:lnTo>
                  <a:lnTo>
                    <a:pt x="2556" y="0"/>
                  </a:lnTo>
                  <a:lnTo>
                    <a:pt x="2556" y="0"/>
                  </a:lnTo>
                  <a:lnTo>
                    <a:pt x="2562" y="0"/>
                  </a:lnTo>
                  <a:lnTo>
                    <a:pt x="2562" y="0"/>
                  </a:lnTo>
                  <a:lnTo>
                    <a:pt x="2562" y="0"/>
                  </a:lnTo>
                  <a:lnTo>
                    <a:pt x="2562" y="0"/>
                  </a:lnTo>
                  <a:lnTo>
                    <a:pt x="2562" y="0"/>
                  </a:lnTo>
                  <a:lnTo>
                    <a:pt x="2562" y="0"/>
                  </a:lnTo>
                  <a:lnTo>
                    <a:pt x="2568" y="0"/>
                  </a:lnTo>
                  <a:lnTo>
                    <a:pt x="2568" y="0"/>
                  </a:lnTo>
                  <a:lnTo>
                    <a:pt x="2568" y="0"/>
                  </a:lnTo>
                  <a:lnTo>
                    <a:pt x="2568" y="0"/>
                  </a:lnTo>
                  <a:lnTo>
                    <a:pt x="2568" y="0"/>
                  </a:lnTo>
                  <a:lnTo>
                    <a:pt x="2568" y="0"/>
                  </a:lnTo>
                  <a:lnTo>
                    <a:pt x="2568" y="0"/>
                  </a:lnTo>
                  <a:lnTo>
                    <a:pt x="2574" y="0"/>
                  </a:lnTo>
                  <a:lnTo>
                    <a:pt x="2574" y="0"/>
                  </a:lnTo>
                  <a:lnTo>
                    <a:pt x="2574" y="0"/>
                  </a:lnTo>
                  <a:lnTo>
                    <a:pt x="2574" y="0"/>
                  </a:lnTo>
                  <a:lnTo>
                    <a:pt x="2574" y="0"/>
                  </a:lnTo>
                  <a:lnTo>
                    <a:pt x="2574" y="0"/>
                  </a:lnTo>
                  <a:lnTo>
                    <a:pt x="2580" y="0"/>
                  </a:lnTo>
                  <a:lnTo>
                    <a:pt x="2580" y="0"/>
                  </a:lnTo>
                  <a:lnTo>
                    <a:pt x="2580" y="0"/>
                  </a:lnTo>
                  <a:lnTo>
                    <a:pt x="2580" y="0"/>
                  </a:lnTo>
                  <a:lnTo>
                    <a:pt x="2580" y="0"/>
                  </a:lnTo>
                  <a:lnTo>
                    <a:pt x="2580" y="0"/>
                  </a:lnTo>
                  <a:lnTo>
                    <a:pt x="2586" y="0"/>
                  </a:lnTo>
                  <a:lnTo>
                    <a:pt x="2586" y="0"/>
                  </a:lnTo>
                  <a:lnTo>
                    <a:pt x="2586" y="0"/>
                  </a:lnTo>
                  <a:lnTo>
                    <a:pt x="2586" y="0"/>
                  </a:lnTo>
                  <a:lnTo>
                    <a:pt x="2586" y="0"/>
                  </a:lnTo>
                  <a:lnTo>
                    <a:pt x="2586" y="0"/>
                  </a:lnTo>
                  <a:lnTo>
                    <a:pt x="2586" y="0"/>
                  </a:lnTo>
                  <a:lnTo>
                    <a:pt x="2592" y="0"/>
                  </a:lnTo>
                  <a:lnTo>
                    <a:pt x="2592" y="0"/>
                  </a:lnTo>
                  <a:lnTo>
                    <a:pt x="2592" y="0"/>
                  </a:lnTo>
                  <a:lnTo>
                    <a:pt x="2592" y="0"/>
                  </a:lnTo>
                  <a:lnTo>
                    <a:pt x="2592" y="0"/>
                  </a:lnTo>
                  <a:lnTo>
                    <a:pt x="2592" y="0"/>
                  </a:lnTo>
                  <a:lnTo>
                    <a:pt x="2598" y="0"/>
                  </a:lnTo>
                  <a:lnTo>
                    <a:pt x="2598" y="0"/>
                  </a:lnTo>
                  <a:lnTo>
                    <a:pt x="2598" y="0"/>
                  </a:lnTo>
                  <a:lnTo>
                    <a:pt x="2598" y="0"/>
                  </a:lnTo>
                  <a:lnTo>
                    <a:pt x="2598" y="0"/>
                  </a:lnTo>
                  <a:lnTo>
                    <a:pt x="2598" y="0"/>
                  </a:lnTo>
                  <a:lnTo>
                    <a:pt x="2604" y="0"/>
                  </a:lnTo>
                  <a:lnTo>
                    <a:pt x="2604" y="0"/>
                  </a:lnTo>
                  <a:lnTo>
                    <a:pt x="2604" y="0"/>
                  </a:lnTo>
                  <a:lnTo>
                    <a:pt x="2604" y="0"/>
                  </a:lnTo>
                  <a:lnTo>
                    <a:pt x="2604" y="0"/>
                  </a:lnTo>
                  <a:lnTo>
                    <a:pt x="2604" y="0"/>
                  </a:lnTo>
                  <a:lnTo>
                    <a:pt x="2610" y="0"/>
                  </a:lnTo>
                  <a:lnTo>
                    <a:pt x="2610" y="0"/>
                  </a:lnTo>
                  <a:lnTo>
                    <a:pt x="2610" y="0"/>
                  </a:lnTo>
                  <a:lnTo>
                    <a:pt x="2610" y="0"/>
                  </a:lnTo>
                  <a:lnTo>
                    <a:pt x="2610" y="0"/>
                  </a:lnTo>
                  <a:lnTo>
                    <a:pt x="2610" y="0"/>
                  </a:lnTo>
                  <a:lnTo>
                    <a:pt x="2610" y="0"/>
                  </a:lnTo>
                  <a:lnTo>
                    <a:pt x="2616" y="0"/>
                  </a:lnTo>
                  <a:lnTo>
                    <a:pt x="2616" y="0"/>
                  </a:lnTo>
                  <a:lnTo>
                    <a:pt x="2616" y="0"/>
                  </a:lnTo>
                  <a:lnTo>
                    <a:pt x="2616" y="0"/>
                  </a:lnTo>
                  <a:lnTo>
                    <a:pt x="2616" y="0"/>
                  </a:lnTo>
                  <a:lnTo>
                    <a:pt x="2616" y="0"/>
                  </a:lnTo>
                  <a:lnTo>
                    <a:pt x="2622" y="0"/>
                  </a:lnTo>
                  <a:lnTo>
                    <a:pt x="2622" y="0"/>
                  </a:lnTo>
                  <a:lnTo>
                    <a:pt x="2622" y="0"/>
                  </a:lnTo>
                  <a:lnTo>
                    <a:pt x="2622" y="0"/>
                  </a:lnTo>
                  <a:lnTo>
                    <a:pt x="2622" y="0"/>
                  </a:lnTo>
                  <a:lnTo>
                    <a:pt x="2622" y="0"/>
                  </a:lnTo>
                  <a:lnTo>
                    <a:pt x="2622" y="0"/>
                  </a:lnTo>
                  <a:lnTo>
                    <a:pt x="2628" y="0"/>
                  </a:lnTo>
                  <a:lnTo>
                    <a:pt x="2628" y="0"/>
                  </a:lnTo>
                  <a:lnTo>
                    <a:pt x="2628" y="0"/>
                  </a:lnTo>
                  <a:lnTo>
                    <a:pt x="2628" y="0"/>
                  </a:lnTo>
                  <a:lnTo>
                    <a:pt x="2628" y="0"/>
                  </a:lnTo>
                  <a:lnTo>
                    <a:pt x="2628" y="0"/>
                  </a:lnTo>
                  <a:lnTo>
                    <a:pt x="2634" y="0"/>
                  </a:lnTo>
                  <a:lnTo>
                    <a:pt x="2634" y="0"/>
                  </a:lnTo>
                  <a:lnTo>
                    <a:pt x="2634" y="0"/>
                  </a:lnTo>
                  <a:lnTo>
                    <a:pt x="2634" y="0"/>
                  </a:lnTo>
                  <a:lnTo>
                    <a:pt x="2634" y="0"/>
                  </a:lnTo>
                  <a:lnTo>
                    <a:pt x="2634" y="0"/>
                  </a:lnTo>
                  <a:lnTo>
                    <a:pt x="2634" y="0"/>
                  </a:lnTo>
                  <a:lnTo>
                    <a:pt x="2640" y="0"/>
                  </a:lnTo>
                  <a:lnTo>
                    <a:pt x="2640" y="0"/>
                  </a:lnTo>
                  <a:lnTo>
                    <a:pt x="2640" y="0"/>
                  </a:lnTo>
                  <a:lnTo>
                    <a:pt x="2640" y="0"/>
                  </a:lnTo>
                  <a:lnTo>
                    <a:pt x="2640" y="0"/>
                  </a:lnTo>
                  <a:lnTo>
                    <a:pt x="2640" y="0"/>
                  </a:lnTo>
                  <a:lnTo>
                    <a:pt x="2646" y="0"/>
                  </a:lnTo>
                  <a:lnTo>
                    <a:pt x="2646" y="0"/>
                  </a:lnTo>
                  <a:lnTo>
                    <a:pt x="2646" y="0"/>
                  </a:lnTo>
                  <a:lnTo>
                    <a:pt x="2646" y="0"/>
                  </a:lnTo>
                  <a:lnTo>
                    <a:pt x="2646" y="0"/>
                  </a:lnTo>
                  <a:lnTo>
                    <a:pt x="2646" y="0"/>
                  </a:lnTo>
                  <a:lnTo>
                    <a:pt x="2652" y="0"/>
                  </a:lnTo>
                  <a:lnTo>
                    <a:pt x="2652" y="0"/>
                  </a:lnTo>
                  <a:lnTo>
                    <a:pt x="2652" y="0"/>
                  </a:lnTo>
                  <a:lnTo>
                    <a:pt x="2652" y="0"/>
                  </a:lnTo>
                  <a:lnTo>
                    <a:pt x="2652" y="0"/>
                  </a:lnTo>
                  <a:lnTo>
                    <a:pt x="2652" y="0"/>
                  </a:lnTo>
                  <a:lnTo>
                    <a:pt x="2658" y="0"/>
                  </a:lnTo>
                  <a:lnTo>
                    <a:pt x="2658" y="0"/>
                  </a:lnTo>
                  <a:lnTo>
                    <a:pt x="2658" y="0"/>
                  </a:lnTo>
                  <a:lnTo>
                    <a:pt x="2658" y="0"/>
                  </a:lnTo>
                  <a:lnTo>
                    <a:pt x="2658" y="0"/>
                  </a:lnTo>
                  <a:lnTo>
                    <a:pt x="2658" y="0"/>
                  </a:lnTo>
                  <a:lnTo>
                    <a:pt x="2658" y="0"/>
                  </a:lnTo>
                  <a:lnTo>
                    <a:pt x="2664" y="0"/>
                  </a:lnTo>
                  <a:lnTo>
                    <a:pt x="2664" y="0"/>
                  </a:lnTo>
                  <a:lnTo>
                    <a:pt x="2664" y="0"/>
                  </a:lnTo>
                  <a:lnTo>
                    <a:pt x="2664" y="0"/>
                  </a:lnTo>
                  <a:lnTo>
                    <a:pt x="2664" y="0"/>
                  </a:lnTo>
                  <a:lnTo>
                    <a:pt x="2664" y="0"/>
                  </a:lnTo>
                  <a:lnTo>
                    <a:pt x="2664" y="0"/>
                  </a:lnTo>
                  <a:lnTo>
                    <a:pt x="2670" y="0"/>
                  </a:lnTo>
                  <a:lnTo>
                    <a:pt x="2670" y="0"/>
                  </a:lnTo>
                  <a:lnTo>
                    <a:pt x="2670" y="0"/>
                  </a:lnTo>
                  <a:lnTo>
                    <a:pt x="2670" y="0"/>
                  </a:lnTo>
                  <a:lnTo>
                    <a:pt x="2670" y="0"/>
                  </a:lnTo>
                  <a:lnTo>
                    <a:pt x="2670" y="0"/>
                  </a:lnTo>
                  <a:lnTo>
                    <a:pt x="2676" y="0"/>
                  </a:lnTo>
                  <a:lnTo>
                    <a:pt x="2676" y="0"/>
                  </a:lnTo>
                  <a:lnTo>
                    <a:pt x="2676" y="0"/>
                  </a:lnTo>
                  <a:lnTo>
                    <a:pt x="2676" y="0"/>
                  </a:lnTo>
                  <a:lnTo>
                    <a:pt x="2676" y="0"/>
                  </a:lnTo>
                  <a:lnTo>
                    <a:pt x="2676" y="0"/>
                  </a:lnTo>
                  <a:lnTo>
                    <a:pt x="2682" y="0"/>
                  </a:lnTo>
                  <a:lnTo>
                    <a:pt x="2682" y="0"/>
                  </a:lnTo>
                  <a:lnTo>
                    <a:pt x="2682" y="0"/>
                  </a:lnTo>
                  <a:lnTo>
                    <a:pt x="2682" y="0"/>
                  </a:lnTo>
                  <a:lnTo>
                    <a:pt x="2682" y="0"/>
                  </a:lnTo>
                  <a:lnTo>
                    <a:pt x="2682" y="0"/>
                  </a:lnTo>
                  <a:lnTo>
                    <a:pt x="2688" y="0"/>
                  </a:lnTo>
                  <a:lnTo>
                    <a:pt x="2688" y="0"/>
                  </a:lnTo>
                  <a:lnTo>
                    <a:pt x="2688" y="0"/>
                  </a:lnTo>
                  <a:lnTo>
                    <a:pt x="2688" y="0"/>
                  </a:lnTo>
                  <a:lnTo>
                    <a:pt x="2688" y="0"/>
                  </a:lnTo>
                  <a:lnTo>
                    <a:pt x="2688" y="0"/>
                  </a:lnTo>
                  <a:lnTo>
                    <a:pt x="2688" y="0"/>
                  </a:lnTo>
                  <a:lnTo>
                    <a:pt x="2694" y="0"/>
                  </a:lnTo>
                  <a:lnTo>
                    <a:pt x="2694" y="0"/>
                  </a:lnTo>
                  <a:lnTo>
                    <a:pt x="2694" y="0"/>
                  </a:lnTo>
                  <a:lnTo>
                    <a:pt x="2694" y="0"/>
                  </a:lnTo>
                  <a:lnTo>
                    <a:pt x="2694" y="0"/>
                  </a:lnTo>
                  <a:lnTo>
                    <a:pt x="2694" y="0"/>
                  </a:lnTo>
                  <a:lnTo>
                    <a:pt x="2700" y="0"/>
                  </a:lnTo>
                  <a:lnTo>
                    <a:pt x="2700" y="0"/>
                  </a:lnTo>
                  <a:lnTo>
                    <a:pt x="2700" y="0"/>
                  </a:lnTo>
                  <a:lnTo>
                    <a:pt x="2700" y="0"/>
                  </a:lnTo>
                  <a:lnTo>
                    <a:pt x="2700" y="0"/>
                  </a:lnTo>
                  <a:lnTo>
                    <a:pt x="2700" y="0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12" y="0"/>
                  </a:lnTo>
                  <a:lnTo>
                    <a:pt x="2712" y="0"/>
                  </a:lnTo>
                  <a:lnTo>
                    <a:pt x="2712" y="0"/>
                  </a:lnTo>
                  <a:lnTo>
                    <a:pt x="2712" y="0"/>
                  </a:lnTo>
                  <a:lnTo>
                    <a:pt x="2712" y="0"/>
                  </a:lnTo>
                  <a:lnTo>
                    <a:pt x="2712" y="0"/>
                  </a:lnTo>
                  <a:lnTo>
                    <a:pt x="2712" y="0"/>
                  </a:lnTo>
                  <a:lnTo>
                    <a:pt x="2718" y="0"/>
                  </a:lnTo>
                  <a:lnTo>
                    <a:pt x="2718" y="0"/>
                  </a:lnTo>
                  <a:lnTo>
                    <a:pt x="2718" y="0"/>
                  </a:lnTo>
                  <a:lnTo>
                    <a:pt x="2718" y="0"/>
                  </a:lnTo>
                  <a:lnTo>
                    <a:pt x="2718" y="0"/>
                  </a:lnTo>
                  <a:lnTo>
                    <a:pt x="2718" y="0"/>
                  </a:lnTo>
                  <a:lnTo>
                    <a:pt x="2724" y="0"/>
                  </a:lnTo>
                  <a:lnTo>
                    <a:pt x="2724" y="0"/>
                  </a:lnTo>
                  <a:lnTo>
                    <a:pt x="2724" y="0"/>
                  </a:lnTo>
                  <a:lnTo>
                    <a:pt x="2724" y="0"/>
                  </a:lnTo>
                  <a:lnTo>
                    <a:pt x="2724" y="0"/>
                  </a:lnTo>
                  <a:lnTo>
                    <a:pt x="2724" y="0"/>
                  </a:lnTo>
                  <a:lnTo>
                    <a:pt x="2724" y="0"/>
                  </a:lnTo>
                  <a:lnTo>
                    <a:pt x="2730" y="0"/>
                  </a:lnTo>
                  <a:lnTo>
                    <a:pt x="2730" y="0"/>
                  </a:lnTo>
                  <a:lnTo>
                    <a:pt x="2730" y="0"/>
                  </a:lnTo>
                  <a:lnTo>
                    <a:pt x="2730" y="0"/>
                  </a:lnTo>
                  <a:lnTo>
                    <a:pt x="2730" y="0"/>
                  </a:lnTo>
                  <a:lnTo>
                    <a:pt x="2730" y="0"/>
                  </a:lnTo>
                  <a:lnTo>
                    <a:pt x="2736" y="0"/>
                  </a:lnTo>
                  <a:lnTo>
                    <a:pt x="2736" y="0"/>
                  </a:lnTo>
                  <a:lnTo>
                    <a:pt x="2736" y="0"/>
                  </a:lnTo>
                  <a:lnTo>
                    <a:pt x="2736" y="0"/>
                  </a:lnTo>
                  <a:lnTo>
                    <a:pt x="2736" y="0"/>
                  </a:lnTo>
                  <a:lnTo>
                    <a:pt x="2736" y="0"/>
                  </a:lnTo>
                  <a:lnTo>
                    <a:pt x="2742" y="0"/>
                  </a:lnTo>
                  <a:lnTo>
                    <a:pt x="2742" y="0"/>
                  </a:lnTo>
                  <a:lnTo>
                    <a:pt x="2742" y="0"/>
                  </a:lnTo>
                  <a:lnTo>
                    <a:pt x="2742" y="0"/>
                  </a:lnTo>
                  <a:lnTo>
                    <a:pt x="2742" y="0"/>
                  </a:lnTo>
                  <a:lnTo>
                    <a:pt x="2742" y="0"/>
                  </a:lnTo>
                  <a:lnTo>
                    <a:pt x="2748" y="0"/>
                  </a:lnTo>
                  <a:lnTo>
                    <a:pt x="2748" y="0"/>
                  </a:lnTo>
                  <a:lnTo>
                    <a:pt x="2748" y="0"/>
                  </a:lnTo>
                  <a:lnTo>
                    <a:pt x="2748" y="0"/>
                  </a:lnTo>
                  <a:lnTo>
                    <a:pt x="2748" y="0"/>
                  </a:lnTo>
                  <a:lnTo>
                    <a:pt x="2748" y="0"/>
                  </a:lnTo>
                  <a:lnTo>
                    <a:pt x="2754" y="0"/>
                  </a:lnTo>
                  <a:lnTo>
                    <a:pt x="2754" y="0"/>
                  </a:lnTo>
                  <a:lnTo>
                    <a:pt x="2754" y="0"/>
                  </a:lnTo>
                  <a:lnTo>
                    <a:pt x="2754" y="0"/>
                  </a:lnTo>
                  <a:lnTo>
                    <a:pt x="2754" y="0"/>
                  </a:lnTo>
                  <a:lnTo>
                    <a:pt x="2754" y="0"/>
                  </a:lnTo>
                  <a:lnTo>
                    <a:pt x="2754" y="0"/>
                  </a:lnTo>
                  <a:lnTo>
                    <a:pt x="2760" y="0"/>
                  </a:lnTo>
                  <a:lnTo>
                    <a:pt x="2760" y="0"/>
                  </a:lnTo>
                  <a:lnTo>
                    <a:pt x="2760" y="0"/>
                  </a:lnTo>
                  <a:lnTo>
                    <a:pt x="2760" y="0"/>
                  </a:lnTo>
                  <a:lnTo>
                    <a:pt x="2760" y="0"/>
                  </a:lnTo>
                  <a:lnTo>
                    <a:pt x="2760" y="0"/>
                  </a:lnTo>
                  <a:lnTo>
                    <a:pt x="2766" y="0"/>
                  </a:lnTo>
                  <a:lnTo>
                    <a:pt x="2766" y="0"/>
                  </a:lnTo>
                  <a:lnTo>
                    <a:pt x="2766" y="0"/>
                  </a:lnTo>
                  <a:lnTo>
                    <a:pt x="2766" y="0"/>
                  </a:lnTo>
                  <a:lnTo>
                    <a:pt x="2766" y="0"/>
                  </a:lnTo>
                  <a:lnTo>
                    <a:pt x="2766" y="0"/>
                  </a:lnTo>
                  <a:lnTo>
                    <a:pt x="2766" y="0"/>
                  </a:lnTo>
                  <a:lnTo>
                    <a:pt x="2772" y="0"/>
                  </a:lnTo>
                  <a:lnTo>
                    <a:pt x="2772" y="0"/>
                  </a:lnTo>
                  <a:lnTo>
                    <a:pt x="2772" y="0"/>
                  </a:lnTo>
                  <a:lnTo>
                    <a:pt x="2772" y="0"/>
                  </a:lnTo>
                  <a:lnTo>
                    <a:pt x="2772" y="0"/>
                  </a:lnTo>
                  <a:lnTo>
                    <a:pt x="2772" y="0"/>
                  </a:lnTo>
                  <a:lnTo>
                    <a:pt x="2778" y="0"/>
                  </a:lnTo>
                  <a:lnTo>
                    <a:pt x="2778" y="0"/>
                  </a:lnTo>
                  <a:lnTo>
                    <a:pt x="2778" y="0"/>
                  </a:lnTo>
                  <a:lnTo>
                    <a:pt x="2778" y="0"/>
                  </a:lnTo>
                  <a:lnTo>
                    <a:pt x="2778" y="0"/>
                  </a:lnTo>
                  <a:lnTo>
                    <a:pt x="2778" y="0"/>
                  </a:lnTo>
                  <a:lnTo>
                    <a:pt x="2784" y="0"/>
                  </a:lnTo>
                  <a:lnTo>
                    <a:pt x="2784" y="0"/>
                  </a:lnTo>
                  <a:lnTo>
                    <a:pt x="2784" y="0"/>
                  </a:lnTo>
                  <a:lnTo>
                    <a:pt x="2784" y="0"/>
                  </a:lnTo>
                  <a:lnTo>
                    <a:pt x="2784" y="0"/>
                  </a:lnTo>
                  <a:lnTo>
                    <a:pt x="2784" y="0"/>
                  </a:lnTo>
                  <a:lnTo>
                    <a:pt x="2784" y="0"/>
                  </a:lnTo>
                  <a:lnTo>
                    <a:pt x="2790" y="0"/>
                  </a:lnTo>
                  <a:lnTo>
                    <a:pt x="2790" y="0"/>
                  </a:lnTo>
                  <a:lnTo>
                    <a:pt x="2790" y="0"/>
                  </a:lnTo>
                  <a:lnTo>
                    <a:pt x="2790" y="0"/>
                  </a:lnTo>
                  <a:lnTo>
                    <a:pt x="2790" y="0"/>
                  </a:lnTo>
                  <a:lnTo>
                    <a:pt x="2790" y="0"/>
                  </a:lnTo>
                  <a:lnTo>
                    <a:pt x="2796" y="0"/>
                  </a:lnTo>
                  <a:lnTo>
                    <a:pt x="2796" y="0"/>
                  </a:lnTo>
                  <a:lnTo>
                    <a:pt x="2796" y="0"/>
                  </a:lnTo>
                  <a:lnTo>
                    <a:pt x="2796" y="0"/>
                  </a:lnTo>
                  <a:lnTo>
                    <a:pt x="2796" y="0"/>
                  </a:lnTo>
                  <a:lnTo>
                    <a:pt x="2796" y="0"/>
                  </a:lnTo>
                  <a:lnTo>
                    <a:pt x="2796" y="0"/>
                  </a:lnTo>
                  <a:lnTo>
                    <a:pt x="2802" y="0"/>
                  </a:lnTo>
                  <a:lnTo>
                    <a:pt x="2802" y="0"/>
                  </a:lnTo>
                  <a:lnTo>
                    <a:pt x="2802" y="0"/>
                  </a:lnTo>
                  <a:lnTo>
                    <a:pt x="2802" y="0"/>
                  </a:lnTo>
                  <a:lnTo>
                    <a:pt x="2802" y="0"/>
                  </a:lnTo>
                  <a:lnTo>
                    <a:pt x="2802" y="0"/>
                  </a:lnTo>
                  <a:lnTo>
                    <a:pt x="2808" y="0"/>
                  </a:lnTo>
                  <a:lnTo>
                    <a:pt x="2808" y="0"/>
                  </a:lnTo>
                  <a:lnTo>
                    <a:pt x="2808" y="0"/>
                  </a:lnTo>
                  <a:lnTo>
                    <a:pt x="2808" y="0"/>
                  </a:lnTo>
                  <a:lnTo>
                    <a:pt x="2808" y="0"/>
                  </a:lnTo>
                  <a:lnTo>
                    <a:pt x="2808" y="0"/>
                  </a:lnTo>
                  <a:lnTo>
                    <a:pt x="2808" y="0"/>
                  </a:lnTo>
                  <a:lnTo>
                    <a:pt x="2814" y="0"/>
                  </a:lnTo>
                  <a:lnTo>
                    <a:pt x="2814" y="0"/>
                  </a:lnTo>
                  <a:lnTo>
                    <a:pt x="2814" y="0"/>
                  </a:lnTo>
                  <a:lnTo>
                    <a:pt x="2814" y="0"/>
                  </a:lnTo>
                  <a:lnTo>
                    <a:pt x="2814" y="0"/>
                  </a:lnTo>
                  <a:lnTo>
                    <a:pt x="2814" y="0"/>
                  </a:lnTo>
                  <a:lnTo>
                    <a:pt x="2820" y="0"/>
                  </a:lnTo>
                  <a:lnTo>
                    <a:pt x="2820" y="0"/>
                  </a:lnTo>
                  <a:lnTo>
                    <a:pt x="2820" y="0"/>
                  </a:lnTo>
                  <a:lnTo>
                    <a:pt x="2820" y="0"/>
                  </a:lnTo>
                  <a:lnTo>
                    <a:pt x="2820" y="0"/>
                  </a:lnTo>
                  <a:lnTo>
                    <a:pt x="2820" y="0"/>
                  </a:lnTo>
                  <a:lnTo>
                    <a:pt x="2826" y="0"/>
                  </a:lnTo>
                  <a:lnTo>
                    <a:pt x="2826" y="0"/>
                  </a:lnTo>
                  <a:lnTo>
                    <a:pt x="2826" y="0"/>
                  </a:lnTo>
                  <a:lnTo>
                    <a:pt x="2826" y="0"/>
                  </a:lnTo>
                  <a:lnTo>
                    <a:pt x="2826" y="0"/>
                  </a:lnTo>
                  <a:lnTo>
                    <a:pt x="2826" y="0"/>
                  </a:lnTo>
                  <a:lnTo>
                    <a:pt x="2826" y="0"/>
                  </a:lnTo>
                  <a:lnTo>
                    <a:pt x="2832" y="0"/>
                  </a:lnTo>
                  <a:lnTo>
                    <a:pt x="2832" y="0"/>
                  </a:lnTo>
                  <a:lnTo>
                    <a:pt x="2832" y="0"/>
                  </a:lnTo>
                  <a:lnTo>
                    <a:pt x="2832" y="0"/>
                  </a:lnTo>
                  <a:lnTo>
                    <a:pt x="2832" y="0"/>
                  </a:lnTo>
                  <a:lnTo>
                    <a:pt x="2832" y="0"/>
                  </a:lnTo>
                  <a:lnTo>
                    <a:pt x="2838" y="0"/>
                  </a:lnTo>
                  <a:lnTo>
                    <a:pt x="2838" y="0"/>
                  </a:lnTo>
                  <a:lnTo>
                    <a:pt x="2838" y="0"/>
                  </a:lnTo>
                  <a:lnTo>
                    <a:pt x="2838" y="0"/>
                  </a:lnTo>
                  <a:lnTo>
                    <a:pt x="2838" y="0"/>
                  </a:lnTo>
                  <a:lnTo>
                    <a:pt x="2838" y="0"/>
                  </a:lnTo>
                  <a:lnTo>
                    <a:pt x="2838" y="0"/>
                  </a:lnTo>
                  <a:lnTo>
                    <a:pt x="2844" y="0"/>
                  </a:lnTo>
                  <a:lnTo>
                    <a:pt x="2844" y="0"/>
                  </a:lnTo>
                  <a:lnTo>
                    <a:pt x="2844" y="0"/>
                  </a:lnTo>
                  <a:lnTo>
                    <a:pt x="2844" y="0"/>
                  </a:lnTo>
                  <a:lnTo>
                    <a:pt x="2844" y="0"/>
                  </a:lnTo>
                  <a:lnTo>
                    <a:pt x="2844" y="0"/>
                  </a:lnTo>
                  <a:lnTo>
                    <a:pt x="2850" y="0"/>
                  </a:lnTo>
                  <a:lnTo>
                    <a:pt x="2850" y="0"/>
                  </a:lnTo>
                  <a:lnTo>
                    <a:pt x="2850" y="0"/>
                  </a:lnTo>
                  <a:lnTo>
                    <a:pt x="2850" y="0"/>
                  </a:lnTo>
                  <a:lnTo>
                    <a:pt x="2850" y="0"/>
                  </a:lnTo>
                  <a:lnTo>
                    <a:pt x="2850" y="0"/>
                  </a:lnTo>
                  <a:lnTo>
                    <a:pt x="2856" y="0"/>
                  </a:lnTo>
                  <a:lnTo>
                    <a:pt x="2856" y="0"/>
                  </a:lnTo>
                  <a:lnTo>
                    <a:pt x="2856" y="0"/>
                  </a:lnTo>
                  <a:lnTo>
                    <a:pt x="2856" y="0"/>
                  </a:lnTo>
                  <a:lnTo>
                    <a:pt x="2856" y="0"/>
                  </a:lnTo>
                  <a:lnTo>
                    <a:pt x="2856" y="0"/>
                  </a:lnTo>
                  <a:lnTo>
                    <a:pt x="2862" y="0"/>
                  </a:lnTo>
                  <a:lnTo>
                    <a:pt x="2862" y="0"/>
                  </a:lnTo>
                  <a:lnTo>
                    <a:pt x="2862" y="0"/>
                  </a:lnTo>
                  <a:lnTo>
                    <a:pt x="2862" y="0"/>
                  </a:lnTo>
                  <a:lnTo>
                    <a:pt x="2862" y="0"/>
                  </a:lnTo>
                  <a:lnTo>
                    <a:pt x="2862" y="0"/>
                  </a:lnTo>
                  <a:lnTo>
                    <a:pt x="2862" y="0"/>
                  </a:lnTo>
                  <a:lnTo>
                    <a:pt x="2868" y="0"/>
                  </a:lnTo>
                  <a:lnTo>
                    <a:pt x="2868" y="0"/>
                  </a:lnTo>
                  <a:lnTo>
                    <a:pt x="2868" y="0"/>
                  </a:lnTo>
                  <a:lnTo>
                    <a:pt x="2868" y="0"/>
                  </a:lnTo>
                  <a:lnTo>
                    <a:pt x="2868" y="0"/>
                  </a:lnTo>
                  <a:lnTo>
                    <a:pt x="2868" y="0"/>
                  </a:lnTo>
                  <a:lnTo>
                    <a:pt x="2874" y="0"/>
                  </a:lnTo>
                  <a:lnTo>
                    <a:pt x="2874" y="0"/>
                  </a:lnTo>
                  <a:lnTo>
                    <a:pt x="2874" y="0"/>
                  </a:lnTo>
                  <a:lnTo>
                    <a:pt x="2874" y="0"/>
                  </a:lnTo>
                  <a:lnTo>
                    <a:pt x="2874" y="0"/>
                  </a:lnTo>
                  <a:lnTo>
                    <a:pt x="2874" y="0"/>
                  </a:lnTo>
                  <a:lnTo>
                    <a:pt x="2880" y="0"/>
                  </a:lnTo>
                  <a:lnTo>
                    <a:pt x="2880" y="0"/>
                  </a:lnTo>
                  <a:lnTo>
                    <a:pt x="2880" y="0"/>
                  </a:lnTo>
                  <a:lnTo>
                    <a:pt x="2880" y="0"/>
                  </a:lnTo>
                  <a:lnTo>
                    <a:pt x="2880" y="0"/>
                  </a:lnTo>
                  <a:lnTo>
                    <a:pt x="2880" y="0"/>
                  </a:lnTo>
                  <a:lnTo>
                    <a:pt x="2880" y="0"/>
                  </a:lnTo>
                  <a:lnTo>
                    <a:pt x="2886" y="0"/>
                  </a:lnTo>
                  <a:lnTo>
                    <a:pt x="2886" y="0"/>
                  </a:lnTo>
                  <a:lnTo>
                    <a:pt x="2886" y="0"/>
                  </a:lnTo>
                  <a:lnTo>
                    <a:pt x="2886" y="0"/>
                  </a:lnTo>
                  <a:lnTo>
                    <a:pt x="2886" y="0"/>
                  </a:lnTo>
                  <a:lnTo>
                    <a:pt x="2886" y="0"/>
                  </a:lnTo>
                  <a:lnTo>
                    <a:pt x="2892" y="0"/>
                  </a:lnTo>
                  <a:lnTo>
                    <a:pt x="2892" y="0"/>
                  </a:lnTo>
                  <a:lnTo>
                    <a:pt x="2892" y="0"/>
                  </a:lnTo>
                  <a:lnTo>
                    <a:pt x="2892" y="0"/>
                  </a:lnTo>
                  <a:lnTo>
                    <a:pt x="2892" y="0"/>
                  </a:lnTo>
                  <a:lnTo>
                    <a:pt x="2892" y="0"/>
                  </a:lnTo>
                  <a:lnTo>
                    <a:pt x="2892" y="0"/>
                  </a:lnTo>
                  <a:lnTo>
                    <a:pt x="2898" y="0"/>
                  </a:lnTo>
                  <a:lnTo>
                    <a:pt x="2898" y="0"/>
                  </a:lnTo>
                  <a:lnTo>
                    <a:pt x="2898" y="0"/>
                  </a:lnTo>
                  <a:lnTo>
                    <a:pt x="2898" y="0"/>
                  </a:lnTo>
                  <a:lnTo>
                    <a:pt x="2898" y="0"/>
                  </a:lnTo>
                  <a:lnTo>
                    <a:pt x="2898" y="0"/>
                  </a:lnTo>
                  <a:lnTo>
                    <a:pt x="2904" y="0"/>
                  </a:lnTo>
                  <a:lnTo>
                    <a:pt x="2904" y="0"/>
                  </a:lnTo>
                  <a:lnTo>
                    <a:pt x="2904" y="0"/>
                  </a:lnTo>
                  <a:lnTo>
                    <a:pt x="2904" y="0"/>
                  </a:lnTo>
                  <a:lnTo>
                    <a:pt x="2904" y="0"/>
                  </a:lnTo>
                  <a:lnTo>
                    <a:pt x="2904" y="0"/>
                  </a:lnTo>
                  <a:lnTo>
                    <a:pt x="2910" y="0"/>
                  </a:lnTo>
                  <a:lnTo>
                    <a:pt x="2910" y="0"/>
                  </a:lnTo>
                  <a:lnTo>
                    <a:pt x="2910" y="0"/>
                  </a:lnTo>
                  <a:lnTo>
                    <a:pt x="2910" y="0"/>
                  </a:lnTo>
                  <a:lnTo>
                    <a:pt x="2910" y="0"/>
                  </a:lnTo>
                  <a:lnTo>
                    <a:pt x="2910" y="0"/>
                  </a:lnTo>
                  <a:lnTo>
                    <a:pt x="2910" y="0"/>
                  </a:lnTo>
                  <a:lnTo>
                    <a:pt x="2916" y="0"/>
                  </a:lnTo>
                  <a:lnTo>
                    <a:pt x="2916" y="0"/>
                  </a:lnTo>
                  <a:lnTo>
                    <a:pt x="2916" y="0"/>
                  </a:lnTo>
                  <a:lnTo>
                    <a:pt x="2916" y="0"/>
                  </a:lnTo>
                  <a:lnTo>
                    <a:pt x="2916" y="0"/>
                  </a:lnTo>
                  <a:lnTo>
                    <a:pt x="2916" y="0"/>
                  </a:lnTo>
                  <a:lnTo>
                    <a:pt x="2922" y="0"/>
                  </a:lnTo>
                  <a:lnTo>
                    <a:pt x="2922" y="0"/>
                  </a:lnTo>
                  <a:lnTo>
                    <a:pt x="2922" y="0"/>
                  </a:lnTo>
                  <a:lnTo>
                    <a:pt x="2922" y="0"/>
                  </a:lnTo>
                  <a:lnTo>
                    <a:pt x="2922" y="0"/>
                  </a:lnTo>
                  <a:lnTo>
                    <a:pt x="2922" y="0"/>
                  </a:lnTo>
                  <a:lnTo>
                    <a:pt x="2922" y="0"/>
                  </a:lnTo>
                  <a:lnTo>
                    <a:pt x="2928" y="0"/>
                  </a:lnTo>
                  <a:lnTo>
                    <a:pt x="2928" y="0"/>
                  </a:lnTo>
                  <a:lnTo>
                    <a:pt x="2928" y="0"/>
                  </a:lnTo>
                  <a:lnTo>
                    <a:pt x="2928" y="0"/>
                  </a:lnTo>
                  <a:lnTo>
                    <a:pt x="2928" y="0"/>
                  </a:lnTo>
                  <a:lnTo>
                    <a:pt x="2928" y="0"/>
                  </a:lnTo>
                  <a:lnTo>
                    <a:pt x="2934" y="0"/>
                  </a:lnTo>
                  <a:lnTo>
                    <a:pt x="2934" y="0"/>
                  </a:lnTo>
                  <a:lnTo>
                    <a:pt x="2934" y="0"/>
                  </a:lnTo>
                  <a:lnTo>
                    <a:pt x="2934" y="0"/>
                  </a:lnTo>
                  <a:lnTo>
                    <a:pt x="2934" y="0"/>
                  </a:lnTo>
                  <a:lnTo>
                    <a:pt x="2934" y="0"/>
                  </a:lnTo>
                  <a:lnTo>
                    <a:pt x="2940" y="0"/>
                  </a:lnTo>
                  <a:lnTo>
                    <a:pt x="2940" y="0"/>
                  </a:lnTo>
                  <a:lnTo>
                    <a:pt x="2940" y="0"/>
                  </a:lnTo>
                  <a:lnTo>
                    <a:pt x="2940" y="0"/>
                  </a:lnTo>
                  <a:lnTo>
                    <a:pt x="2940" y="0"/>
                  </a:lnTo>
                  <a:lnTo>
                    <a:pt x="2940" y="0"/>
                  </a:lnTo>
                  <a:lnTo>
                    <a:pt x="2940" y="0"/>
                  </a:lnTo>
                  <a:lnTo>
                    <a:pt x="2946" y="0"/>
                  </a:lnTo>
                  <a:lnTo>
                    <a:pt x="2946" y="0"/>
                  </a:lnTo>
                  <a:lnTo>
                    <a:pt x="2946" y="0"/>
                  </a:lnTo>
                  <a:lnTo>
                    <a:pt x="2946" y="0"/>
                  </a:lnTo>
                  <a:lnTo>
                    <a:pt x="2946" y="0"/>
                  </a:lnTo>
                  <a:lnTo>
                    <a:pt x="2946" y="0"/>
                  </a:lnTo>
                  <a:lnTo>
                    <a:pt x="2952" y="0"/>
                  </a:lnTo>
                  <a:lnTo>
                    <a:pt x="2952" y="0"/>
                  </a:lnTo>
                  <a:lnTo>
                    <a:pt x="2952" y="0"/>
                  </a:lnTo>
                  <a:lnTo>
                    <a:pt x="2952" y="0"/>
                  </a:lnTo>
                  <a:lnTo>
                    <a:pt x="2952" y="0"/>
                  </a:lnTo>
                  <a:lnTo>
                    <a:pt x="2952" y="0"/>
                  </a:lnTo>
                  <a:lnTo>
                    <a:pt x="2952" y="0"/>
                  </a:lnTo>
                  <a:lnTo>
                    <a:pt x="2958" y="0"/>
                  </a:lnTo>
                  <a:lnTo>
                    <a:pt x="2958" y="0"/>
                  </a:lnTo>
                  <a:lnTo>
                    <a:pt x="2958" y="0"/>
                  </a:lnTo>
                  <a:lnTo>
                    <a:pt x="2958" y="0"/>
                  </a:lnTo>
                  <a:lnTo>
                    <a:pt x="2958" y="0"/>
                  </a:lnTo>
                  <a:lnTo>
                    <a:pt x="2958" y="0"/>
                  </a:lnTo>
                  <a:lnTo>
                    <a:pt x="2964" y="0"/>
                  </a:lnTo>
                  <a:lnTo>
                    <a:pt x="2964" y="0"/>
                  </a:lnTo>
                  <a:lnTo>
                    <a:pt x="2964" y="0"/>
                  </a:lnTo>
                  <a:lnTo>
                    <a:pt x="2964" y="0"/>
                  </a:lnTo>
                  <a:lnTo>
                    <a:pt x="2964" y="0"/>
                  </a:lnTo>
                  <a:lnTo>
                    <a:pt x="2964" y="0"/>
                  </a:lnTo>
                  <a:lnTo>
                    <a:pt x="2970" y="0"/>
                  </a:lnTo>
                  <a:lnTo>
                    <a:pt x="2970" y="0"/>
                  </a:lnTo>
                  <a:lnTo>
                    <a:pt x="2970" y="0"/>
                  </a:lnTo>
                  <a:lnTo>
                    <a:pt x="2970" y="0"/>
                  </a:lnTo>
                  <a:lnTo>
                    <a:pt x="2970" y="0"/>
                  </a:lnTo>
                  <a:lnTo>
                    <a:pt x="2970" y="0"/>
                  </a:lnTo>
                  <a:lnTo>
                    <a:pt x="2970" y="0"/>
                  </a:lnTo>
                  <a:lnTo>
                    <a:pt x="2976" y="0"/>
                  </a:lnTo>
                  <a:lnTo>
                    <a:pt x="2976" y="0"/>
                  </a:lnTo>
                  <a:lnTo>
                    <a:pt x="2976" y="0"/>
                  </a:lnTo>
                  <a:lnTo>
                    <a:pt x="2976" y="0"/>
                  </a:lnTo>
                  <a:lnTo>
                    <a:pt x="2976" y="0"/>
                  </a:lnTo>
                  <a:lnTo>
                    <a:pt x="2976" y="0"/>
                  </a:lnTo>
                  <a:lnTo>
                    <a:pt x="2982" y="0"/>
                  </a:lnTo>
                  <a:lnTo>
                    <a:pt x="2982" y="0"/>
                  </a:lnTo>
                  <a:lnTo>
                    <a:pt x="2982" y="0"/>
                  </a:lnTo>
                  <a:lnTo>
                    <a:pt x="2982" y="0"/>
                  </a:lnTo>
                  <a:lnTo>
                    <a:pt x="2982" y="0"/>
                  </a:lnTo>
                  <a:lnTo>
                    <a:pt x="2982" y="0"/>
                  </a:lnTo>
                  <a:lnTo>
                    <a:pt x="2982" y="0"/>
                  </a:lnTo>
                  <a:lnTo>
                    <a:pt x="2988" y="0"/>
                  </a:lnTo>
                  <a:lnTo>
                    <a:pt x="2988" y="0"/>
                  </a:lnTo>
                  <a:lnTo>
                    <a:pt x="2988" y="0"/>
                  </a:lnTo>
                  <a:lnTo>
                    <a:pt x="2988" y="0"/>
                  </a:lnTo>
                  <a:lnTo>
                    <a:pt x="2988" y="0"/>
                  </a:lnTo>
                  <a:lnTo>
                    <a:pt x="2988" y="0"/>
                  </a:lnTo>
                  <a:lnTo>
                    <a:pt x="2994" y="0"/>
                  </a:lnTo>
                  <a:lnTo>
                    <a:pt x="2994" y="0"/>
                  </a:lnTo>
                  <a:lnTo>
                    <a:pt x="2994" y="0"/>
                  </a:lnTo>
                  <a:lnTo>
                    <a:pt x="2994" y="0"/>
                  </a:lnTo>
                  <a:lnTo>
                    <a:pt x="2994" y="0"/>
                  </a:lnTo>
                  <a:lnTo>
                    <a:pt x="2994" y="0"/>
                  </a:lnTo>
                  <a:lnTo>
                    <a:pt x="3000" y="0"/>
                  </a:lnTo>
                  <a:lnTo>
                    <a:pt x="3000" y="0"/>
                  </a:lnTo>
                  <a:lnTo>
                    <a:pt x="3000" y="0"/>
                  </a:lnTo>
                  <a:lnTo>
                    <a:pt x="3000" y="0"/>
                  </a:lnTo>
                  <a:lnTo>
                    <a:pt x="3000" y="0"/>
                  </a:lnTo>
                  <a:lnTo>
                    <a:pt x="3000" y="0"/>
                  </a:lnTo>
                  <a:lnTo>
                    <a:pt x="3000" y="0"/>
                  </a:lnTo>
                  <a:lnTo>
                    <a:pt x="3006" y="0"/>
                  </a:lnTo>
                  <a:lnTo>
                    <a:pt x="3006" y="0"/>
                  </a:lnTo>
                  <a:lnTo>
                    <a:pt x="3006" y="0"/>
                  </a:lnTo>
                  <a:lnTo>
                    <a:pt x="3006" y="0"/>
                  </a:lnTo>
                  <a:lnTo>
                    <a:pt x="3006" y="0"/>
                  </a:lnTo>
                  <a:lnTo>
                    <a:pt x="3006" y="0"/>
                  </a:lnTo>
                  <a:lnTo>
                    <a:pt x="3012" y="0"/>
                  </a:lnTo>
                  <a:lnTo>
                    <a:pt x="3012" y="0"/>
                  </a:lnTo>
                  <a:lnTo>
                    <a:pt x="3012" y="0"/>
                  </a:lnTo>
                  <a:lnTo>
                    <a:pt x="3012" y="0"/>
                  </a:lnTo>
                  <a:lnTo>
                    <a:pt x="3012" y="0"/>
                  </a:lnTo>
                  <a:lnTo>
                    <a:pt x="3012" y="0"/>
                  </a:lnTo>
                  <a:lnTo>
                    <a:pt x="3012" y="0"/>
                  </a:lnTo>
                  <a:lnTo>
                    <a:pt x="3018" y="0"/>
                  </a:lnTo>
                  <a:lnTo>
                    <a:pt x="3018" y="0"/>
                  </a:lnTo>
                  <a:lnTo>
                    <a:pt x="3018" y="0"/>
                  </a:lnTo>
                  <a:lnTo>
                    <a:pt x="3018" y="0"/>
                  </a:lnTo>
                  <a:lnTo>
                    <a:pt x="3018" y="0"/>
                  </a:lnTo>
                  <a:lnTo>
                    <a:pt x="3024" y="0"/>
                  </a:lnTo>
                  <a:lnTo>
                    <a:pt x="3024" y="0"/>
                  </a:lnTo>
                  <a:lnTo>
                    <a:pt x="3024" y="0"/>
                  </a:lnTo>
                  <a:lnTo>
                    <a:pt x="3024" y="0"/>
                  </a:lnTo>
                  <a:lnTo>
                    <a:pt x="3024" y="0"/>
                  </a:lnTo>
                  <a:lnTo>
                    <a:pt x="3024" y="0"/>
                  </a:lnTo>
                  <a:lnTo>
                    <a:pt x="3024" y="0"/>
                  </a:lnTo>
                  <a:lnTo>
                    <a:pt x="3030" y="0"/>
                  </a:lnTo>
                  <a:lnTo>
                    <a:pt x="3030" y="0"/>
                  </a:lnTo>
                  <a:lnTo>
                    <a:pt x="3030" y="0"/>
                  </a:lnTo>
                  <a:lnTo>
                    <a:pt x="3030" y="0"/>
                  </a:lnTo>
                  <a:lnTo>
                    <a:pt x="3030" y="0"/>
                  </a:lnTo>
                  <a:lnTo>
                    <a:pt x="3030" y="0"/>
                  </a:lnTo>
                  <a:lnTo>
                    <a:pt x="3036" y="0"/>
                  </a:lnTo>
                  <a:lnTo>
                    <a:pt x="3036" y="0"/>
                  </a:lnTo>
                  <a:lnTo>
                    <a:pt x="3036" y="0"/>
                  </a:lnTo>
                  <a:lnTo>
                    <a:pt x="3036" y="0"/>
                  </a:lnTo>
                  <a:lnTo>
                    <a:pt x="3036" y="0"/>
                  </a:lnTo>
                  <a:lnTo>
                    <a:pt x="3036" y="0"/>
                  </a:lnTo>
                  <a:lnTo>
                    <a:pt x="3042" y="0"/>
                  </a:lnTo>
                  <a:lnTo>
                    <a:pt x="3042" y="0"/>
                  </a:lnTo>
                  <a:lnTo>
                    <a:pt x="3042" y="0"/>
                  </a:lnTo>
                  <a:lnTo>
                    <a:pt x="3042" y="0"/>
                  </a:lnTo>
                  <a:lnTo>
                    <a:pt x="3042" y="0"/>
                  </a:lnTo>
                  <a:lnTo>
                    <a:pt x="3042" y="0"/>
                  </a:lnTo>
                  <a:lnTo>
                    <a:pt x="3042" y="0"/>
                  </a:lnTo>
                  <a:lnTo>
                    <a:pt x="3048" y="0"/>
                  </a:lnTo>
                  <a:lnTo>
                    <a:pt x="3048" y="0"/>
                  </a:lnTo>
                  <a:lnTo>
                    <a:pt x="3048" y="0"/>
                  </a:lnTo>
                  <a:lnTo>
                    <a:pt x="3048" y="0"/>
                  </a:lnTo>
                  <a:lnTo>
                    <a:pt x="3048" y="0"/>
                  </a:lnTo>
                  <a:lnTo>
                    <a:pt x="3048" y="0"/>
                  </a:lnTo>
                  <a:lnTo>
                    <a:pt x="3054" y="0"/>
                  </a:lnTo>
                  <a:lnTo>
                    <a:pt x="3054" y="0"/>
                  </a:lnTo>
                  <a:lnTo>
                    <a:pt x="3054" y="0"/>
                  </a:lnTo>
                  <a:lnTo>
                    <a:pt x="3054" y="0"/>
                  </a:lnTo>
                  <a:lnTo>
                    <a:pt x="3054" y="0"/>
                  </a:lnTo>
                  <a:lnTo>
                    <a:pt x="3054" y="0"/>
                  </a:lnTo>
                  <a:lnTo>
                    <a:pt x="3054" y="0"/>
                  </a:lnTo>
                  <a:lnTo>
                    <a:pt x="3060" y="0"/>
                  </a:lnTo>
                  <a:lnTo>
                    <a:pt x="3060" y="0"/>
                  </a:lnTo>
                  <a:lnTo>
                    <a:pt x="3060" y="0"/>
                  </a:lnTo>
                  <a:lnTo>
                    <a:pt x="3060" y="0"/>
                  </a:lnTo>
                  <a:lnTo>
                    <a:pt x="3060" y="0"/>
                  </a:lnTo>
                  <a:lnTo>
                    <a:pt x="3060" y="0"/>
                  </a:lnTo>
                  <a:lnTo>
                    <a:pt x="3066" y="0"/>
                  </a:lnTo>
                  <a:lnTo>
                    <a:pt x="3066" y="0"/>
                  </a:lnTo>
                  <a:lnTo>
                    <a:pt x="3066" y="0"/>
                  </a:lnTo>
                  <a:lnTo>
                    <a:pt x="3066" y="0"/>
                  </a:lnTo>
                  <a:lnTo>
                    <a:pt x="3066" y="0"/>
                  </a:lnTo>
                  <a:lnTo>
                    <a:pt x="3066" y="0"/>
                  </a:lnTo>
                  <a:lnTo>
                    <a:pt x="3066" y="0"/>
                  </a:lnTo>
                  <a:lnTo>
                    <a:pt x="3072" y="0"/>
                  </a:lnTo>
                  <a:lnTo>
                    <a:pt x="3072" y="0"/>
                  </a:lnTo>
                  <a:lnTo>
                    <a:pt x="3072" y="0"/>
                  </a:lnTo>
                  <a:lnTo>
                    <a:pt x="3072" y="0"/>
                  </a:lnTo>
                  <a:lnTo>
                    <a:pt x="3072" y="0"/>
                  </a:lnTo>
                  <a:lnTo>
                    <a:pt x="3072" y="0"/>
                  </a:lnTo>
                  <a:lnTo>
                    <a:pt x="3078" y="0"/>
                  </a:lnTo>
                  <a:lnTo>
                    <a:pt x="3078" y="0"/>
                  </a:lnTo>
                  <a:lnTo>
                    <a:pt x="3078" y="0"/>
                  </a:lnTo>
                  <a:lnTo>
                    <a:pt x="3078" y="0"/>
                  </a:lnTo>
                  <a:lnTo>
                    <a:pt x="3078" y="0"/>
                  </a:lnTo>
                  <a:lnTo>
                    <a:pt x="3078" y="0"/>
                  </a:lnTo>
                  <a:lnTo>
                    <a:pt x="3084" y="0"/>
                  </a:lnTo>
                  <a:lnTo>
                    <a:pt x="3084" y="0"/>
                  </a:lnTo>
                  <a:lnTo>
                    <a:pt x="3084" y="0"/>
                  </a:lnTo>
                  <a:lnTo>
                    <a:pt x="3084" y="0"/>
                  </a:lnTo>
                  <a:lnTo>
                    <a:pt x="3084" y="0"/>
                  </a:lnTo>
                  <a:lnTo>
                    <a:pt x="3084" y="0"/>
                  </a:lnTo>
                  <a:lnTo>
                    <a:pt x="3084" y="0"/>
                  </a:lnTo>
                  <a:lnTo>
                    <a:pt x="3090" y="0"/>
                  </a:lnTo>
                  <a:lnTo>
                    <a:pt x="3090" y="0"/>
                  </a:lnTo>
                  <a:lnTo>
                    <a:pt x="3090" y="0"/>
                  </a:lnTo>
                  <a:lnTo>
                    <a:pt x="3090" y="0"/>
                  </a:lnTo>
                  <a:lnTo>
                    <a:pt x="3090" y="0"/>
                  </a:lnTo>
                  <a:lnTo>
                    <a:pt x="3090" y="0"/>
                  </a:lnTo>
                  <a:lnTo>
                    <a:pt x="3096" y="0"/>
                  </a:lnTo>
                  <a:lnTo>
                    <a:pt x="3096" y="0"/>
                  </a:lnTo>
                  <a:lnTo>
                    <a:pt x="3096" y="0"/>
                  </a:lnTo>
                  <a:lnTo>
                    <a:pt x="3096" y="0"/>
                  </a:lnTo>
                  <a:lnTo>
                    <a:pt x="3096" y="0"/>
                  </a:lnTo>
                  <a:lnTo>
                    <a:pt x="3096" y="0"/>
                  </a:lnTo>
                  <a:lnTo>
                    <a:pt x="3096" y="0"/>
                  </a:lnTo>
                  <a:lnTo>
                    <a:pt x="3102" y="0"/>
                  </a:lnTo>
                  <a:lnTo>
                    <a:pt x="3102" y="0"/>
                  </a:lnTo>
                  <a:lnTo>
                    <a:pt x="3102" y="0"/>
                  </a:lnTo>
                  <a:lnTo>
                    <a:pt x="3102" y="0"/>
                  </a:lnTo>
                  <a:lnTo>
                    <a:pt x="3102" y="0"/>
                  </a:lnTo>
                  <a:lnTo>
                    <a:pt x="3102" y="0"/>
                  </a:lnTo>
                  <a:lnTo>
                    <a:pt x="3108" y="0"/>
                  </a:lnTo>
                  <a:lnTo>
                    <a:pt x="3108" y="0"/>
                  </a:lnTo>
                  <a:lnTo>
                    <a:pt x="3108" y="0"/>
                  </a:lnTo>
                  <a:lnTo>
                    <a:pt x="3108" y="0"/>
                  </a:lnTo>
                  <a:lnTo>
                    <a:pt x="3108" y="0"/>
                  </a:lnTo>
                  <a:lnTo>
                    <a:pt x="3108" y="0"/>
                  </a:lnTo>
                  <a:lnTo>
                    <a:pt x="3108" y="0"/>
                  </a:lnTo>
                  <a:lnTo>
                    <a:pt x="3114" y="0"/>
                  </a:lnTo>
                  <a:lnTo>
                    <a:pt x="3114" y="0"/>
                  </a:lnTo>
                  <a:lnTo>
                    <a:pt x="3114" y="0"/>
                  </a:lnTo>
                  <a:lnTo>
                    <a:pt x="3114" y="0"/>
                  </a:lnTo>
                  <a:lnTo>
                    <a:pt x="3114" y="0"/>
                  </a:lnTo>
                  <a:lnTo>
                    <a:pt x="3114" y="0"/>
                  </a:lnTo>
                  <a:lnTo>
                    <a:pt x="3120" y="0"/>
                  </a:lnTo>
                  <a:lnTo>
                    <a:pt x="3120" y="0"/>
                  </a:lnTo>
                  <a:lnTo>
                    <a:pt x="3120" y="0"/>
                  </a:lnTo>
                  <a:lnTo>
                    <a:pt x="3120" y="0"/>
                  </a:lnTo>
                  <a:lnTo>
                    <a:pt x="3120" y="0"/>
                  </a:lnTo>
                  <a:lnTo>
                    <a:pt x="3120" y="0"/>
                  </a:lnTo>
                  <a:lnTo>
                    <a:pt x="3126" y="0"/>
                  </a:lnTo>
                  <a:lnTo>
                    <a:pt x="3126" y="0"/>
                  </a:lnTo>
                  <a:lnTo>
                    <a:pt x="3126" y="0"/>
                  </a:lnTo>
                  <a:lnTo>
                    <a:pt x="3126" y="0"/>
                  </a:lnTo>
                  <a:lnTo>
                    <a:pt x="3126" y="0"/>
                  </a:lnTo>
                  <a:lnTo>
                    <a:pt x="3126" y="0"/>
                  </a:lnTo>
                  <a:lnTo>
                    <a:pt x="3126" y="0"/>
                  </a:lnTo>
                  <a:lnTo>
                    <a:pt x="3132" y="0"/>
                  </a:lnTo>
                  <a:lnTo>
                    <a:pt x="3132" y="0"/>
                  </a:lnTo>
                  <a:lnTo>
                    <a:pt x="3132" y="0"/>
                  </a:lnTo>
                  <a:lnTo>
                    <a:pt x="3132" y="0"/>
                  </a:lnTo>
                  <a:lnTo>
                    <a:pt x="3132" y="0"/>
                  </a:lnTo>
                  <a:lnTo>
                    <a:pt x="3132" y="0"/>
                  </a:lnTo>
                  <a:lnTo>
                    <a:pt x="3138" y="0"/>
                  </a:lnTo>
                  <a:lnTo>
                    <a:pt x="3138" y="0"/>
                  </a:lnTo>
                  <a:lnTo>
                    <a:pt x="3138" y="0"/>
                  </a:lnTo>
                  <a:lnTo>
                    <a:pt x="3138" y="0"/>
                  </a:lnTo>
                  <a:lnTo>
                    <a:pt x="3138" y="0"/>
                  </a:lnTo>
                  <a:lnTo>
                    <a:pt x="3138" y="0"/>
                  </a:lnTo>
                  <a:lnTo>
                    <a:pt x="3138" y="0"/>
                  </a:lnTo>
                  <a:lnTo>
                    <a:pt x="3144" y="0"/>
                  </a:lnTo>
                  <a:lnTo>
                    <a:pt x="3144" y="0"/>
                  </a:lnTo>
                  <a:lnTo>
                    <a:pt x="3144" y="0"/>
                  </a:lnTo>
                  <a:lnTo>
                    <a:pt x="3144" y="0"/>
                  </a:lnTo>
                  <a:lnTo>
                    <a:pt x="3144" y="0"/>
                  </a:lnTo>
                  <a:lnTo>
                    <a:pt x="3144" y="0"/>
                  </a:lnTo>
                  <a:lnTo>
                    <a:pt x="3150" y="0"/>
                  </a:lnTo>
                  <a:lnTo>
                    <a:pt x="3150" y="0"/>
                  </a:lnTo>
                  <a:lnTo>
                    <a:pt x="3150" y="0"/>
                  </a:lnTo>
                  <a:lnTo>
                    <a:pt x="3150" y="0"/>
                  </a:lnTo>
                  <a:lnTo>
                    <a:pt x="3150" y="0"/>
                  </a:lnTo>
                  <a:lnTo>
                    <a:pt x="3150" y="0"/>
                  </a:lnTo>
                  <a:lnTo>
                    <a:pt x="3156" y="0"/>
                  </a:lnTo>
                  <a:lnTo>
                    <a:pt x="3156" y="0"/>
                  </a:lnTo>
                  <a:lnTo>
                    <a:pt x="3156" y="0"/>
                  </a:lnTo>
                  <a:lnTo>
                    <a:pt x="3156" y="0"/>
                  </a:lnTo>
                  <a:lnTo>
                    <a:pt x="3156" y="0"/>
                  </a:lnTo>
                  <a:lnTo>
                    <a:pt x="3156" y="0"/>
                  </a:lnTo>
                  <a:lnTo>
                    <a:pt x="3156" y="0"/>
                  </a:lnTo>
                  <a:lnTo>
                    <a:pt x="3162" y="0"/>
                  </a:lnTo>
                  <a:lnTo>
                    <a:pt x="3162" y="0"/>
                  </a:lnTo>
                  <a:lnTo>
                    <a:pt x="3162" y="0"/>
                  </a:lnTo>
                  <a:lnTo>
                    <a:pt x="3162" y="0"/>
                  </a:lnTo>
                  <a:lnTo>
                    <a:pt x="3162" y="0"/>
                  </a:lnTo>
                  <a:lnTo>
                    <a:pt x="3162" y="0"/>
                  </a:lnTo>
                  <a:lnTo>
                    <a:pt x="3168" y="0"/>
                  </a:lnTo>
                  <a:lnTo>
                    <a:pt x="3168" y="0"/>
                  </a:lnTo>
                  <a:lnTo>
                    <a:pt x="3168" y="0"/>
                  </a:lnTo>
                  <a:lnTo>
                    <a:pt x="3168" y="0"/>
                  </a:lnTo>
                  <a:lnTo>
                    <a:pt x="3168" y="0"/>
                  </a:lnTo>
                  <a:lnTo>
                    <a:pt x="3168" y="0"/>
                  </a:lnTo>
                  <a:lnTo>
                    <a:pt x="3174" y="0"/>
                  </a:lnTo>
                  <a:lnTo>
                    <a:pt x="3174" y="0"/>
                  </a:lnTo>
                  <a:lnTo>
                    <a:pt x="3174" y="0"/>
                  </a:lnTo>
                  <a:lnTo>
                    <a:pt x="3174" y="0"/>
                  </a:lnTo>
                  <a:lnTo>
                    <a:pt x="3174" y="0"/>
                  </a:lnTo>
                  <a:lnTo>
                    <a:pt x="3174" y="0"/>
                  </a:lnTo>
                  <a:lnTo>
                    <a:pt x="3174" y="0"/>
                  </a:lnTo>
                  <a:lnTo>
                    <a:pt x="3180" y="0"/>
                  </a:lnTo>
                  <a:lnTo>
                    <a:pt x="3180" y="0"/>
                  </a:lnTo>
                  <a:lnTo>
                    <a:pt x="3180" y="0"/>
                  </a:lnTo>
                  <a:lnTo>
                    <a:pt x="3180" y="0"/>
                  </a:lnTo>
                  <a:lnTo>
                    <a:pt x="3180" y="0"/>
                  </a:lnTo>
                  <a:lnTo>
                    <a:pt x="3180" y="0"/>
                  </a:lnTo>
                  <a:lnTo>
                    <a:pt x="3186" y="0"/>
                  </a:lnTo>
                  <a:lnTo>
                    <a:pt x="3186" y="0"/>
                  </a:lnTo>
                  <a:lnTo>
                    <a:pt x="3186" y="0"/>
                  </a:lnTo>
                  <a:lnTo>
                    <a:pt x="3186" y="0"/>
                  </a:lnTo>
                  <a:lnTo>
                    <a:pt x="3186" y="0"/>
                  </a:lnTo>
                  <a:lnTo>
                    <a:pt x="3186" y="0"/>
                  </a:lnTo>
                  <a:lnTo>
                    <a:pt x="3186" y="0"/>
                  </a:lnTo>
                  <a:lnTo>
                    <a:pt x="3192" y="0"/>
                  </a:lnTo>
                  <a:lnTo>
                    <a:pt x="3192" y="0"/>
                  </a:lnTo>
                  <a:lnTo>
                    <a:pt x="3192" y="0"/>
                  </a:lnTo>
                  <a:lnTo>
                    <a:pt x="3192" y="0"/>
                  </a:lnTo>
                  <a:lnTo>
                    <a:pt x="3192" y="0"/>
                  </a:lnTo>
                  <a:lnTo>
                    <a:pt x="3192" y="0"/>
                  </a:lnTo>
                  <a:lnTo>
                    <a:pt x="3198" y="0"/>
                  </a:lnTo>
                  <a:lnTo>
                    <a:pt x="3198" y="0"/>
                  </a:lnTo>
                  <a:lnTo>
                    <a:pt x="3198" y="0"/>
                  </a:lnTo>
                  <a:lnTo>
                    <a:pt x="3198" y="0"/>
                  </a:lnTo>
                  <a:lnTo>
                    <a:pt x="3198" y="0"/>
                  </a:lnTo>
                  <a:lnTo>
                    <a:pt x="3198" y="0"/>
                  </a:lnTo>
                  <a:lnTo>
                    <a:pt x="3204" y="0"/>
                  </a:lnTo>
                  <a:lnTo>
                    <a:pt x="3204" y="0"/>
                  </a:lnTo>
                  <a:lnTo>
                    <a:pt x="3204" y="0"/>
                  </a:lnTo>
                  <a:lnTo>
                    <a:pt x="3204" y="0"/>
                  </a:lnTo>
                  <a:lnTo>
                    <a:pt x="3204" y="0"/>
                  </a:lnTo>
                  <a:lnTo>
                    <a:pt x="3204" y="0"/>
                  </a:lnTo>
                  <a:lnTo>
                    <a:pt x="3210" y="0"/>
                  </a:lnTo>
                  <a:lnTo>
                    <a:pt x="3210" y="0"/>
                  </a:lnTo>
                  <a:lnTo>
                    <a:pt x="3210" y="0"/>
                  </a:lnTo>
                  <a:lnTo>
                    <a:pt x="3210" y="0"/>
                  </a:lnTo>
                  <a:lnTo>
                    <a:pt x="3210" y="0"/>
                  </a:lnTo>
                  <a:lnTo>
                    <a:pt x="3210" y="0"/>
                  </a:lnTo>
                  <a:lnTo>
                    <a:pt x="3216" y="0"/>
                  </a:lnTo>
                  <a:lnTo>
                    <a:pt x="3216" y="0"/>
                  </a:lnTo>
                  <a:lnTo>
                    <a:pt x="3216" y="0"/>
                  </a:lnTo>
                  <a:lnTo>
                    <a:pt x="3216" y="0"/>
                  </a:lnTo>
                  <a:lnTo>
                    <a:pt x="3216" y="0"/>
                  </a:lnTo>
                  <a:lnTo>
                    <a:pt x="3216" y="0"/>
                  </a:lnTo>
                  <a:lnTo>
                    <a:pt x="3216" y="0"/>
                  </a:lnTo>
                  <a:lnTo>
                    <a:pt x="3222" y="0"/>
                  </a:lnTo>
                  <a:lnTo>
                    <a:pt x="3222" y="0"/>
                  </a:lnTo>
                  <a:lnTo>
                    <a:pt x="3222" y="0"/>
                  </a:lnTo>
                  <a:lnTo>
                    <a:pt x="3222" y="0"/>
                  </a:lnTo>
                  <a:lnTo>
                    <a:pt x="3222" y="0"/>
                  </a:lnTo>
                  <a:lnTo>
                    <a:pt x="3222" y="0"/>
                  </a:lnTo>
                  <a:lnTo>
                    <a:pt x="3228" y="0"/>
                  </a:lnTo>
                  <a:lnTo>
                    <a:pt x="3228" y="0"/>
                  </a:lnTo>
                  <a:lnTo>
                    <a:pt x="3228" y="0"/>
                  </a:lnTo>
                  <a:lnTo>
                    <a:pt x="3228" y="0"/>
                  </a:lnTo>
                  <a:lnTo>
                    <a:pt x="3228" y="0"/>
                  </a:lnTo>
                  <a:lnTo>
                    <a:pt x="3228" y="0"/>
                  </a:lnTo>
                  <a:lnTo>
                    <a:pt x="3228" y="0"/>
                  </a:lnTo>
                  <a:lnTo>
                    <a:pt x="3234" y="0"/>
                  </a:lnTo>
                  <a:lnTo>
                    <a:pt x="3234" y="0"/>
                  </a:lnTo>
                  <a:lnTo>
                    <a:pt x="3234" y="0"/>
                  </a:lnTo>
                  <a:lnTo>
                    <a:pt x="3234" y="0"/>
                  </a:lnTo>
                  <a:lnTo>
                    <a:pt x="3234" y="0"/>
                  </a:lnTo>
                  <a:lnTo>
                    <a:pt x="3234" y="0"/>
                  </a:lnTo>
                  <a:lnTo>
                    <a:pt x="3240" y="0"/>
                  </a:lnTo>
                  <a:lnTo>
                    <a:pt x="3240" y="0"/>
                  </a:lnTo>
                  <a:lnTo>
                    <a:pt x="3240" y="0"/>
                  </a:lnTo>
                  <a:lnTo>
                    <a:pt x="3240" y="0"/>
                  </a:lnTo>
                  <a:lnTo>
                    <a:pt x="3240" y="0"/>
                  </a:lnTo>
                  <a:lnTo>
                    <a:pt x="3240" y="0"/>
                  </a:lnTo>
                  <a:lnTo>
                    <a:pt x="3240" y="0"/>
                  </a:lnTo>
                  <a:lnTo>
                    <a:pt x="3246" y="0"/>
                  </a:lnTo>
                  <a:lnTo>
                    <a:pt x="3246" y="0"/>
                  </a:lnTo>
                  <a:lnTo>
                    <a:pt x="3246" y="0"/>
                  </a:lnTo>
                  <a:lnTo>
                    <a:pt x="3246" y="0"/>
                  </a:lnTo>
                  <a:lnTo>
                    <a:pt x="3246" y="0"/>
                  </a:lnTo>
                  <a:lnTo>
                    <a:pt x="3246" y="0"/>
                  </a:lnTo>
                  <a:lnTo>
                    <a:pt x="3252" y="0"/>
                  </a:lnTo>
                  <a:lnTo>
                    <a:pt x="3252" y="0"/>
                  </a:lnTo>
                  <a:lnTo>
                    <a:pt x="3252" y="0"/>
                  </a:lnTo>
                  <a:lnTo>
                    <a:pt x="3252" y="0"/>
                  </a:lnTo>
                  <a:lnTo>
                    <a:pt x="3252" y="0"/>
                  </a:lnTo>
                  <a:lnTo>
                    <a:pt x="3252" y="0"/>
                  </a:lnTo>
                  <a:lnTo>
                    <a:pt x="3258" y="0"/>
                  </a:lnTo>
                  <a:lnTo>
                    <a:pt x="3258" y="0"/>
                  </a:lnTo>
                  <a:lnTo>
                    <a:pt x="3258" y="0"/>
                  </a:lnTo>
                  <a:lnTo>
                    <a:pt x="3258" y="0"/>
                  </a:lnTo>
                  <a:lnTo>
                    <a:pt x="3258" y="0"/>
                  </a:lnTo>
                  <a:lnTo>
                    <a:pt x="3258" y="0"/>
                  </a:lnTo>
                  <a:lnTo>
                    <a:pt x="3258" y="0"/>
                  </a:lnTo>
                  <a:lnTo>
                    <a:pt x="3264" y="0"/>
                  </a:lnTo>
                  <a:lnTo>
                    <a:pt x="3264" y="0"/>
                  </a:lnTo>
                  <a:lnTo>
                    <a:pt x="3264" y="0"/>
                  </a:lnTo>
                  <a:lnTo>
                    <a:pt x="3264" y="0"/>
                  </a:lnTo>
                  <a:lnTo>
                    <a:pt x="3264" y="0"/>
                  </a:lnTo>
                  <a:lnTo>
                    <a:pt x="3264" y="0"/>
                  </a:lnTo>
                  <a:lnTo>
                    <a:pt x="3270" y="0"/>
                  </a:lnTo>
                  <a:lnTo>
                    <a:pt x="3270" y="0"/>
                  </a:lnTo>
                  <a:lnTo>
                    <a:pt x="3270" y="0"/>
                  </a:lnTo>
                  <a:lnTo>
                    <a:pt x="3270" y="0"/>
                  </a:lnTo>
                  <a:lnTo>
                    <a:pt x="3270" y="0"/>
                  </a:lnTo>
                  <a:lnTo>
                    <a:pt x="3270" y="0"/>
                  </a:lnTo>
                  <a:lnTo>
                    <a:pt x="3276" y="0"/>
                  </a:lnTo>
                  <a:lnTo>
                    <a:pt x="3276" y="0"/>
                  </a:lnTo>
                  <a:lnTo>
                    <a:pt x="3276" y="0"/>
                  </a:lnTo>
                  <a:lnTo>
                    <a:pt x="3276" y="0"/>
                  </a:lnTo>
                  <a:lnTo>
                    <a:pt x="3276" y="0"/>
                  </a:lnTo>
                  <a:lnTo>
                    <a:pt x="3276" y="0"/>
                  </a:lnTo>
                  <a:lnTo>
                    <a:pt x="3276" y="0"/>
                  </a:lnTo>
                  <a:lnTo>
                    <a:pt x="3282" y="0"/>
                  </a:lnTo>
                  <a:lnTo>
                    <a:pt x="3282" y="0"/>
                  </a:lnTo>
                  <a:lnTo>
                    <a:pt x="3282" y="0"/>
                  </a:lnTo>
                  <a:lnTo>
                    <a:pt x="3282" y="0"/>
                  </a:lnTo>
                  <a:lnTo>
                    <a:pt x="3282" y="0"/>
                  </a:lnTo>
                  <a:lnTo>
                    <a:pt x="3282" y="0"/>
                  </a:lnTo>
                  <a:lnTo>
                    <a:pt x="3282" y="0"/>
                  </a:lnTo>
                  <a:lnTo>
                    <a:pt x="3288" y="0"/>
                  </a:lnTo>
                  <a:lnTo>
                    <a:pt x="3288" y="0"/>
                  </a:lnTo>
                  <a:lnTo>
                    <a:pt x="3288" y="0"/>
                  </a:lnTo>
                  <a:lnTo>
                    <a:pt x="3288" y="0"/>
                  </a:lnTo>
                  <a:lnTo>
                    <a:pt x="3288" y="0"/>
                  </a:lnTo>
                  <a:lnTo>
                    <a:pt x="3288" y="0"/>
                  </a:lnTo>
                  <a:lnTo>
                    <a:pt x="3294" y="0"/>
                  </a:lnTo>
                  <a:lnTo>
                    <a:pt x="3294" y="0"/>
                  </a:lnTo>
                  <a:lnTo>
                    <a:pt x="3294" y="0"/>
                  </a:lnTo>
                  <a:lnTo>
                    <a:pt x="3294" y="0"/>
                  </a:lnTo>
                  <a:lnTo>
                    <a:pt x="3294" y="0"/>
                  </a:lnTo>
                  <a:lnTo>
                    <a:pt x="3294" y="0"/>
                  </a:lnTo>
                  <a:lnTo>
                    <a:pt x="3300" y="0"/>
                  </a:lnTo>
                  <a:lnTo>
                    <a:pt x="3300" y="0"/>
                  </a:lnTo>
                  <a:lnTo>
                    <a:pt x="3300" y="0"/>
                  </a:lnTo>
                  <a:lnTo>
                    <a:pt x="3300" y="0"/>
                  </a:lnTo>
                  <a:lnTo>
                    <a:pt x="3300" y="0"/>
                  </a:lnTo>
                  <a:lnTo>
                    <a:pt x="3300" y="0"/>
                  </a:lnTo>
                  <a:lnTo>
                    <a:pt x="3300" y="0"/>
                  </a:lnTo>
                  <a:lnTo>
                    <a:pt x="3306" y="0"/>
                  </a:lnTo>
                  <a:lnTo>
                    <a:pt x="3306" y="0"/>
                  </a:lnTo>
                  <a:lnTo>
                    <a:pt x="3306" y="0"/>
                  </a:lnTo>
                  <a:lnTo>
                    <a:pt x="3306" y="0"/>
                  </a:lnTo>
                  <a:lnTo>
                    <a:pt x="3306" y="0"/>
                  </a:lnTo>
                  <a:lnTo>
                    <a:pt x="3312" y="0"/>
                  </a:lnTo>
                  <a:lnTo>
                    <a:pt x="3312" y="0"/>
                  </a:lnTo>
                  <a:lnTo>
                    <a:pt x="3312" y="0"/>
                  </a:lnTo>
                  <a:lnTo>
                    <a:pt x="3312" y="0"/>
                  </a:lnTo>
                  <a:lnTo>
                    <a:pt x="3312" y="0"/>
                  </a:lnTo>
                  <a:lnTo>
                    <a:pt x="3312" y="0"/>
                  </a:lnTo>
                  <a:lnTo>
                    <a:pt x="3312" y="0"/>
                  </a:lnTo>
                  <a:lnTo>
                    <a:pt x="3318" y="0"/>
                  </a:lnTo>
                  <a:lnTo>
                    <a:pt x="3318" y="0"/>
                  </a:lnTo>
                  <a:lnTo>
                    <a:pt x="3318" y="0"/>
                  </a:lnTo>
                  <a:lnTo>
                    <a:pt x="3318" y="0"/>
                  </a:lnTo>
                  <a:lnTo>
                    <a:pt x="3318" y="0"/>
                  </a:lnTo>
                  <a:lnTo>
                    <a:pt x="3318" y="0"/>
                  </a:lnTo>
                  <a:lnTo>
                    <a:pt x="3324" y="0"/>
                  </a:lnTo>
                  <a:lnTo>
                    <a:pt x="3324" y="0"/>
                  </a:lnTo>
                  <a:lnTo>
                    <a:pt x="3324" y="0"/>
                  </a:lnTo>
                  <a:lnTo>
                    <a:pt x="3324" y="0"/>
                  </a:lnTo>
                  <a:lnTo>
                    <a:pt x="3324" y="0"/>
                  </a:lnTo>
                  <a:lnTo>
                    <a:pt x="3324" y="0"/>
                  </a:lnTo>
                  <a:lnTo>
                    <a:pt x="3330" y="0"/>
                  </a:lnTo>
                  <a:lnTo>
                    <a:pt x="3330" y="0"/>
                  </a:lnTo>
                  <a:lnTo>
                    <a:pt x="3330" y="0"/>
                  </a:lnTo>
                  <a:lnTo>
                    <a:pt x="3330" y="0"/>
                  </a:lnTo>
                  <a:lnTo>
                    <a:pt x="3330" y="0"/>
                  </a:lnTo>
                  <a:lnTo>
                    <a:pt x="3330" y="0"/>
                  </a:lnTo>
                  <a:lnTo>
                    <a:pt x="3330" y="0"/>
                  </a:lnTo>
                  <a:lnTo>
                    <a:pt x="3336" y="0"/>
                  </a:lnTo>
                  <a:lnTo>
                    <a:pt x="3336" y="0"/>
                  </a:lnTo>
                  <a:lnTo>
                    <a:pt x="3336" y="0"/>
                  </a:lnTo>
                  <a:lnTo>
                    <a:pt x="3336" y="0"/>
                  </a:lnTo>
                  <a:lnTo>
                    <a:pt x="3336" y="0"/>
                  </a:lnTo>
                  <a:lnTo>
                    <a:pt x="3336" y="0"/>
                  </a:lnTo>
                  <a:lnTo>
                    <a:pt x="3336" y="0"/>
                  </a:lnTo>
                  <a:lnTo>
                    <a:pt x="3342" y="0"/>
                  </a:lnTo>
                  <a:lnTo>
                    <a:pt x="3342" y="0"/>
                  </a:lnTo>
                  <a:lnTo>
                    <a:pt x="3342" y="0"/>
                  </a:lnTo>
                  <a:lnTo>
                    <a:pt x="3342" y="0"/>
                  </a:lnTo>
                  <a:lnTo>
                    <a:pt x="3342" y="0"/>
                  </a:lnTo>
                  <a:lnTo>
                    <a:pt x="3342" y="0"/>
                  </a:lnTo>
                  <a:lnTo>
                    <a:pt x="3348" y="0"/>
                  </a:lnTo>
                  <a:lnTo>
                    <a:pt x="3348" y="0"/>
                  </a:lnTo>
                  <a:lnTo>
                    <a:pt x="3348" y="0"/>
                  </a:lnTo>
                  <a:lnTo>
                    <a:pt x="3348" y="0"/>
                  </a:lnTo>
                  <a:lnTo>
                    <a:pt x="3348" y="0"/>
                  </a:lnTo>
                  <a:lnTo>
                    <a:pt x="3348" y="0"/>
                  </a:lnTo>
                  <a:lnTo>
                    <a:pt x="3348" y="0"/>
                  </a:lnTo>
                  <a:lnTo>
                    <a:pt x="3354" y="0"/>
                  </a:lnTo>
                  <a:lnTo>
                    <a:pt x="3354" y="0"/>
                  </a:lnTo>
                  <a:lnTo>
                    <a:pt x="3354" y="0"/>
                  </a:lnTo>
                  <a:lnTo>
                    <a:pt x="3354" y="0"/>
                  </a:lnTo>
                  <a:lnTo>
                    <a:pt x="3354" y="0"/>
                  </a:lnTo>
                  <a:lnTo>
                    <a:pt x="3354" y="0"/>
                  </a:lnTo>
                  <a:lnTo>
                    <a:pt x="3360" y="0"/>
                  </a:lnTo>
                  <a:lnTo>
                    <a:pt x="3360" y="0"/>
                  </a:lnTo>
                  <a:lnTo>
                    <a:pt x="3360" y="0"/>
                  </a:lnTo>
                  <a:lnTo>
                    <a:pt x="3360" y="0"/>
                  </a:lnTo>
                  <a:lnTo>
                    <a:pt x="3360" y="0"/>
                  </a:lnTo>
                  <a:lnTo>
                    <a:pt x="3360" y="0"/>
                  </a:lnTo>
                  <a:lnTo>
                    <a:pt x="3360" y="0"/>
                  </a:lnTo>
                  <a:lnTo>
                    <a:pt x="3366" y="0"/>
                  </a:lnTo>
                  <a:lnTo>
                    <a:pt x="3366" y="0"/>
                  </a:lnTo>
                  <a:lnTo>
                    <a:pt x="3366" y="0"/>
                  </a:lnTo>
                  <a:lnTo>
                    <a:pt x="3366" y="0"/>
                  </a:lnTo>
                  <a:lnTo>
                    <a:pt x="3366" y="0"/>
                  </a:lnTo>
                  <a:lnTo>
                    <a:pt x="3366" y="0"/>
                  </a:lnTo>
                  <a:lnTo>
                    <a:pt x="3372" y="0"/>
                  </a:lnTo>
                  <a:lnTo>
                    <a:pt x="3372" y="0"/>
                  </a:lnTo>
                  <a:lnTo>
                    <a:pt x="3372" y="0"/>
                  </a:lnTo>
                  <a:lnTo>
                    <a:pt x="3372" y="0"/>
                  </a:lnTo>
                  <a:lnTo>
                    <a:pt x="3372" y="0"/>
                  </a:lnTo>
                  <a:lnTo>
                    <a:pt x="3372" y="0"/>
                  </a:lnTo>
                  <a:lnTo>
                    <a:pt x="3378" y="0"/>
                  </a:lnTo>
                  <a:lnTo>
                    <a:pt x="3378" y="0"/>
                  </a:lnTo>
                  <a:lnTo>
                    <a:pt x="3378" y="0"/>
                  </a:lnTo>
                  <a:lnTo>
                    <a:pt x="3378" y="0"/>
                  </a:lnTo>
                  <a:lnTo>
                    <a:pt x="3378" y="0"/>
                  </a:lnTo>
                  <a:lnTo>
                    <a:pt x="3378" y="0"/>
                  </a:lnTo>
                  <a:lnTo>
                    <a:pt x="3378" y="0"/>
                  </a:lnTo>
                  <a:lnTo>
                    <a:pt x="3384" y="0"/>
                  </a:lnTo>
                  <a:lnTo>
                    <a:pt x="3384" y="0"/>
                  </a:lnTo>
                  <a:lnTo>
                    <a:pt x="3384" y="0"/>
                  </a:lnTo>
                  <a:lnTo>
                    <a:pt x="3384" y="0"/>
                  </a:lnTo>
                  <a:lnTo>
                    <a:pt x="3384" y="0"/>
                  </a:lnTo>
                  <a:lnTo>
                    <a:pt x="3384" y="0"/>
                  </a:lnTo>
                  <a:lnTo>
                    <a:pt x="3390" y="0"/>
                  </a:lnTo>
                  <a:lnTo>
                    <a:pt x="3390" y="0"/>
                  </a:lnTo>
                  <a:lnTo>
                    <a:pt x="3390" y="0"/>
                  </a:lnTo>
                  <a:lnTo>
                    <a:pt x="3390" y="0"/>
                  </a:lnTo>
                  <a:lnTo>
                    <a:pt x="3390" y="0"/>
                  </a:lnTo>
                  <a:lnTo>
                    <a:pt x="3390" y="0"/>
                  </a:lnTo>
                  <a:lnTo>
                    <a:pt x="3396" y="0"/>
                  </a:lnTo>
                  <a:lnTo>
                    <a:pt x="3396" y="0"/>
                  </a:lnTo>
                  <a:lnTo>
                    <a:pt x="3396" y="0"/>
                  </a:lnTo>
                  <a:lnTo>
                    <a:pt x="3396" y="0"/>
                  </a:lnTo>
                  <a:lnTo>
                    <a:pt x="3396" y="0"/>
                  </a:lnTo>
                  <a:lnTo>
                    <a:pt x="3396" y="0"/>
                  </a:lnTo>
                  <a:lnTo>
                    <a:pt x="3402" y="0"/>
                  </a:lnTo>
                  <a:lnTo>
                    <a:pt x="3402" y="0"/>
                  </a:lnTo>
                  <a:lnTo>
                    <a:pt x="3402" y="0"/>
                  </a:lnTo>
                  <a:lnTo>
                    <a:pt x="3402" y="0"/>
                  </a:lnTo>
                  <a:lnTo>
                    <a:pt x="3402" y="0"/>
                  </a:lnTo>
                  <a:lnTo>
                    <a:pt x="3402" y="0"/>
                  </a:lnTo>
                  <a:lnTo>
                    <a:pt x="3408" y="0"/>
                  </a:lnTo>
                  <a:lnTo>
                    <a:pt x="3408" y="0"/>
                  </a:lnTo>
                  <a:lnTo>
                    <a:pt x="3408" y="0"/>
                  </a:lnTo>
                  <a:lnTo>
                    <a:pt x="3408" y="0"/>
                  </a:lnTo>
                  <a:lnTo>
                    <a:pt x="3408" y="0"/>
                  </a:lnTo>
                  <a:lnTo>
                    <a:pt x="3408" y="0"/>
                  </a:lnTo>
                  <a:lnTo>
                    <a:pt x="3408" y="0"/>
                  </a:lnTo>
                  <a:lnTo>
                    <a:pt x="3414" y="0"/>
                  </a:lnTo>
                  <a:lnTo>
                    <a:pt x="3414" y="0"/>
                  </a:lnTo>
                  <a:lnTo>
                    <a:pt x="3414" y="0"/>
                  </a:lnTo>
                  <a:lnTo>
                    <a:pt x="3414" y="0"/>
                  </a:lnTo>
                  <a:lnTo>
                    <a:pt x="3414" y="0"/>
                  </a:lnTo>
                  <a:lnTo>
                    <a:pt x="3414" y="0"/>
                  </a:lnTo>
                  <a:lnTo>
                    <a:pt x="3420" y="0"/>
                  </a:lnTo>
                  <a:lnTo>
                    <a:pt x="3420" y="0"/>
                  </a:lnTo>
                  <a:lnTo>
                    <a:pt x="3420" y="0"/>
                  </a:lnTo>
                  <a:lnTo>
                    <a:pt x="3420" y="0"/>
                  </a:lnTo>
                  <a:lnTo>
                    <a:pt x="3420" y="0"/>
                  </a:lnTo>
                  <a:lnTo>
                    <a:pt x="3420" y="0"/>
                  </a:lnTo>
                  <a:lnTo>
                    <a:pt x="3426" y="0"/>
                  </a:lnTo>
                  <a:lnTo>
                    <a:pt x="3426" y="0"/>
                  </a:lnTo>
                  <a:lnTo>
                    <a:pt x="3426" y="0"/>
                  </a:lnTo>
                  <a:lnTo>
                    <a:pt x="3426" y="0"/>
                  </a:lnTo>
                  <a:lnTo>
                    <a:pt x="3426" y="0"/>
                  </a:lnTo>
                  <a:lnTo>
                    <a:pt x="3426" y="0"/>
                  </a:lnTo>
                  <a:lnTo>
                    <a:pt x="3426" y="0"/>
                  </a:lnTo>
                  <a:lnTo>
                    <a:pt x="3432" y="0"/>
                  </a:lnTo>
                  <a:lnTo>
                    <a:pt x="3432" y="0"/>
                  </a:lnTo>
                  <a:lnTo>
                    <a:pt x="3432" y="0"/>
                  </a:lnTo>
                  <a:lnTo>
                    <a:pt x="3432" y="0"/>
                  </a:lnTo>
                  <a:lnTo>
                    <a:pt x="3432" y="0"/>
                  </a:lnTo>
                  <a:lnTo>
                    <a:pt x="3432" y="0"/>
                  </a:lnTo>
                  <a:lnTo>
                    <a:pt x="3438" y="0"/>
                  </a:lnTo>
                  <a:lnTo>
                    <a:pt x="3438" y="0"/>
                  </a:lnTo>
                  <a:lnTo>
                    <a:pt x="3438" y="0"/>
                  </a:lnTo>
                  <a:lnTo>
                    <a:pt x="3438" y="0"/>
                  </a:lnTo>
                  <a:lnTo>
                    <a:pt x="3438" y="0"/>
                  </a:lnTo>
                  <a:lnTo>
                    <a:pt x="3438" y="0"/>
                  </a:lnTo>
                  <a:lnTo>
                    <a:pt x="3438" y="0"/>
                  </a:lnTo>
                  <a:lnTo>
                    <a:pt x="3444" y="0"/>
                  </a:lnTo>
                  <a:lnTo>
                    <a:pt x="3444" y="0"/>
                  </a:lnTo>
                  <a:lnTo>
                    <a:pt x="3444" y="0"/>
                  </a:lnTo>
                  <a:lnTo>
                    <a:pt x="3444" y="0"/>
                  </a:lnTo>
                  <a:lnTo>
                    <a:pt x="3444" y="0"/>
                  </a:lnTo>
                  <a:lnTo>
                    <a:pt x="3444" y="0"/>
                  </a:lnTo>
                  <a:lnTo>
                    <a:pt x="3450" y="0"/>
                  </a:lnTo>
                  <a:lnTo>
                    <a:pt x="3450" y="0"/>
                  </a:lnTo>
                  <a:lnTo>
                    <a:pt x="3450" y="0"/>
                  </a:lnTo>
                  <a:lnTo>
                    <a:pt x="3450" y="0"/>
                  </a:lnTo>
                  <a:lnTo>
                    <a:pt x="3450" y="0"/>
                  </a:lnTo>
                  <a:lnTo>
                    <a:pt x="3450" y="0"/>
                  </a:lnTo>
                  <a:lnTo>
                    <a:pt x="3456" y="0"/>
                  </a:lnTo>
                  <a:lnTo>
                    <a:pt x="3456" y="0"/>
                  </a:lnTo>
                  <a:lnTo>
                    <a:pt x="3456" y="0"/>
                  </a:lnTo>
                  <a:lnTo>
                    <a:pt x="3456" y="0"/>
                  </a:lnTo>
                  <a:lnTo>
                    <a:pt x="3456" y="0"/>
                  </a:lnTo>
                  <a:lnTo>
                    <a:pt x="3456" y="0"/>
                  </a:lnTo>
                  <a:lnTo>
                    <a:pt x="3456" y="0"/>
                  </a:lnTo>
                  <a:lnTo>
                    <a:pt x="3462" y="0"/>
                  </a:lnTo>
                  <a:lnTo>
                    <a:pt x="3462" y="0"/>
                  </a:lnTo>
                  <a:lnTo>
                    <a:pt x="3462" y="0"/>
                  </a:lnTo>
                  <a:lnTo>
                    <a:pt x="3462" y="0"/>
                  </a:lnTo>
                  <a:lnTo>
                    <a:pt x="3462" y="0"/>
                  </a:lnTo>
                  <a:lnTo>
                    <a:pt x="3462" y="0"/>
                  </a:lnTo>
                  <a:lnTo>
                    <a:pt x="3468" y="0"/>
                  </a:lnTo>
                  <a:lnTo>
                    <a:pt x="3468" y="0"/>
                  </a:lnTo>
                  <a:lnTo>
                    <a:pt x="3468" y="0"/>
                  </a:lnTo>
                  <a:lnTo>
                    <a:pt x="3468" y="0"/>
                  </a:lnTo>
                  <a:lnTo>
                    <a:pt x="3468" y="0"/>
                  </a:lnTo>
                  <a:lnTo>
                    <a:pt x="3468" y="0"/>
                  </a:lnTo>
                  <a:lnTo>
                    <a:pt x="3468" y="0"/>
                  </a:lnTo>
                  <a:lnTo>
                    <a:pt x="3474" y="0"/>
                  </a:lnTo>
                  <a:lnTo>
                    <a:pt x="3474" y="0"/>
                  </a:lnTo>
                  <a:lnTo>
                    <a:pt x="3474" y="0"/>
                  </a:lnTo>
                  <a:lnTo>
                    <a:pt x="3474" y="0"/>
                  </a:lnTo>
                  <a:lnTo>
                    <a:pt x="3474" y="0"/>
                  </a:lnTo>
                  <a:lnTo>
                    <a:pt x="3474" y="0"/>
                  </a:lnTo>
                  <a:lnTo>
                    <a:pt x="3480" y="0"/>
                  </a:lnTo>
                  <a:lnTo>
                    <a:pt x="3480" y="0"/>
                  </a:lnTo>
                  <a:lnTo>
                    <a:pt x="3480" y="0"/>
                  </a:lnTo>
                  <a:lnTo>
                    <a:pt x="3480" y="0"/>
                  </a:lnTo>
                  <a:lnTo>
                    <a:pt x="3480" y="0"/>
                  </a:lnTo>
                  <a:lnTo>
                    <a:pt x="3480" y="0"/>
                  </a:lnTo>
                  <a:lnTo>
                    <a:pt x="3480" y="0"/>
                  </a:lnTo>
                  <a:lnTo>
                    <a:pt x="3486" y="0"/>
                  </a:lnTo>
                  <a:lnTo>
                    <a:pt x="3486" y="0"/>
                  </a:lnTo>
                  <a:lnTo>
                    <a:pt x="3486" y="0"/>
                  </a:lnTo>
                  <a:lnTo>
                    <a:pt x="3486" y="0"/>
                  </a:lnTo>
                  <a:lnTo>
                    <a:pt x="3486" y="0"/>
                  </a:lnTo>
                  <a:lnTo>
                    <a:pt x="3486" y="0"/>
                  </a:lnTo>
                  <a:lnTo>
                    <a:pt x="3492" y="0"/>
                  </a:lnTo>
                  <a:lnTo>
                    <a:pt x="3492" y="0"/>
                  </a:lnTo>
                  <a:lnTo>
                    <a:pt x="3492" y="0"/>
                  </a:lnTo>
                  <a:lnTo>
                    <a:pt x="3492" y="0"/>
                  </a:lnTo>
                  <a:lnTo>
                    <a:pt x="3492" y="0"/>
                  </a:lnTo>
                  <a:lnTo>
                    <a:pt x="3492" y="0"/>
                  </a:lnTo>
                  <a:lnTo>
                    <a:pt x="3492" y="0"/>
                  </a:lnTo>
                  <a:lnTo>
                    <a:pt x="3498" y="0"/>
                  </a:lnTo>
                  <a:lnTo>
                    <a:pt x="3498" y="0"/>
                  </a:lnTo>
                  <a:lnTo>
                    <a:pt x="3498" y="0"/>
                  </a:lnTo>
                  <a:lnTo>
                    <a:pt x="3498" y="0"/>
                  </a:lnTo>
                  <a:lnTo>
                    <a:pt x="3498" y="0"/>
                  </a:lnTo>
                  <a:lnTo>
                    <a:pt x="3498" y="0"/>
                  </a:lnTo>
                  <a:lnTo>
                    <a:pt x="3504" y="0"/>
                  </a:lnTo>
                  <a:lnTo>
                    <a:pt x="3504" y="0"/>
                  </a:lnTo>
                  <a:lnTo>
                    <a:pt x="3504" y="0"/>
                  </a:lnTo>
                  <a:lnTo>
                    <a:pt x="3504" y="0"/>
                  </a:lnTo>
                  <a:lnTo>
                    <a:pt x="3504" y="0"/>
                  </a:lnTo>
                  <a:lnTo>
                    <a:pt x="3504" y="0"/>
                  </a:lnTo>
                  <a:lnTo>
                    <a:pt x="3510" y="0"/>
                  </a:lnTo>
                  <a:lnTo>
                    <a:pt x="3510" y="0"/>
                  </a:lnTo>
                  <a:lnTo>
                    <a:pt x="3510" y="0"/>
                  </a:lnTo>
                  <a:lnTo>
                    <a:pt x="3510" y="0"/>
                  </a:lnTo>
                  <a:lnTo>
                    <a:pt x="3510" y="0"/>
                  </a:lnTo>
                  <a:lnTo>
                    <a:pt x="3510" y="0"/>
                  </a:lnTo>
                  <a:lnTo>
                    <a:pt x="3510" y="0"/>
                  </a:lnTo>
                  <a:lnTo>
                    <a:pt x="3516" y="0"/>
                  </a:lnTo>
                  <a:lnTo>
                    <a:pt x="3516" y="0"/>
                  </a:lnTo>
                  <a:lnTo>
                    <a:pt x="3516" y="0"/>
                  </a:lnTo>
                  <a:lnTo>
                    <a:pt x="3516" y="0"/>
                  </a:lnTo>
                  <a:lnTo>
                    <a:pt x="3516" y="0"/>
                  </a:lnTo>
                  <a:lnTo>
                    <a:pt x="3522" y="0"/>
                  </a:lnTo>
                  <a:lnTo>
                    <a:pt x="3522" y="0"/>
                  </a:lnTo>
                  <a:lnTo>
                    <a:pt x="3522" y="0"/>
                  </a:lnTo>
                  <a:lnTo>
                    <a:pt x="3522" y="0"/>
                  </a:lnTo>
                  <a:lnTo>
                    <a:pt x="3522" y="0"/>
                  </a:lnTo>
                  <a:lnTo>
                    <a:pt x="3522" y="0"/>
                  </a:lnTo>
                  <a:lnTo>
                    <a:pt x="3522" y="0"/>
                  </a:lnTo>
                  <a:lnTo>
                    <a:pt x="3528" y="0"/>
                  </a:lnTo>
                  <a:lnTo>
                    <a:pt x="3528" y="0"/>
                  </a:lnTo>
                  <a:lnTo>
                    <a:pt x="3528" y="0"/>
                  </a:lnTo>
                  <a:lnTo>
                    <a:pt x="3528" y="0"/>
                  </a:lnTo>
                  <a:lnTo>
                    <a:pt x="3528" y="0"/>
                  </a:lnTo>
                  <a:lnTo>
                    <a:pt x="3528" y="0"/>
                  </a:lnTo>
                  <a:lnTo>
                    <a:pt x="3534" y="0"/>
                  </a:lnTo>
                  <a:lnTo>
                    <a:pt x="3534" y="0"/>
                  </a:lnTo>
                  <a:lnTo>
                    <a:pt x="3534" y="0"/>
                  </a:lnTo>
                  <a:lnTo>
                    <a:pt x="3534" y="0"/>
                  </a:lnTo>
                  <a:lnTo>
                    <a:pt x="3534" y="0"/>
                  </a:lnTo>
                  <a:lnTo>
                    <a:pt x="3534" y="0"/>
                  </a:lnTo>
                  <a:lnTo>
                    <a:pt x="3534" y="0"/>
                  </a:lnTo>
                  <a:lnTo>
                    <a:pt x="3540" y="0"/>
                  </a:lnTo>
                  <a:lnTo>
                    <a:pt x="3540" y="0"/>
                  </a:lnTo>
                  <a:lnTo>
                    <a:pt x="3540" y="0"/>
                  </a:lnTo>
                  <a:lnTo>
                    <a:pt x="3540" y="0"/>
                  </a:lnTo>
                  <a:lnTo>
                    <a:pt x="3540" y="0"/>
                  </a:lnTo>
                  <a:lnTo>
                    <a:pt x="3540" y="0"/>
                  </a:lnTo>
                  <a:lnTo>
                    <a:pt x="3546" y="0"/>
                  </a:lnTo>
                  <a:lnTo>
                    <a:pt x="3546" y="0"/>
                  </a:lnTo>
                  <a:lnTo>
                    <a:pt x="3546" y="0"/>
                  </a:lnTo>
                  <a:lnTo>
                    <a:pt x="3546" y="0"/>
                  </a:lnTo>
                  <a:lnTo>
                    <a:pt x="3546" y="0"/>
                  </a:lnTo>
                  <a:lnTo>
                    <a:pt x="3546" y="0"/>
                  </a:lnTo>
                  <a:lnTo>
                    <a:pt x="3546" y="0"/>
                  </a:lnTo>
                  <a:lnTo>
                    <a:pt x="3552" y="0"/>
                  </a:lnTo>
                  <a:lnTo>
                    <a:pt x="3552" y="0"/>
                  </a:lnTo>
                  <a:lnTo>
                    <a:pt x="3552" y="0"/>
                  </a:lnTo>
                  <a:lnTo>
                    <a:pt x="3552" y="0"/>
                  </a:lnTo>
                  <a:lnTo>
                    <a:pt x="3552" y="0"/>
                  </a:lnTo>
                  <a:lnTo>
                    <a:pt x="3552" y="0"/>
                  </a:lnTo>
                  <a:lnTo>
                    <a:pt x="3558" y="0"/>
                  </a:lnTo>
                  <a:lnTo>
                    <a:pt x="3558" y="0"/>
                  </a:lnTo>
                  <a:lnTo>
                    <a:pt x="3558" y="0"/>
                  </a:lnTo>
                  <a:lnTo>
                    <a:pt x="3558" y="0"/>
                  </a:lnTo>
                  <a:lnTo>
                    <a:pt x="3558" y="0"/>
                  </a:lnTo>
                  <a:lnTo>
                    <a:pt x="3558" y="0"/>
                  </a:lnTo>
                  <a:lnTo>
                    <a:pt x="3558" y="0"/>
                  </a:lnTo>
                  <a:lnTo>
                    <a:pt x="3564" y="0"/>
                  </a:lnTo>
                  <a:lnTo>
                    <a:pt x="3564" y="0"/>
                  </a:lnTo>
                  <a:lnTo>
                    <a:pt x="3564" y="0"/>
                  </a:lnTo>
                  <a:lnTo>
                    <a:pt x="3564" y="0"/>
                  </a:lnTo>
                  <a:lnTo>
                    <a:pt x="3564" y="0"/>
                  </a:lnTo>
                  <a:lnTo>
                    <a:pt x="3564" y="0"/>
                  </a:lnTo>
                  <a:lnTo>
                    <a:pt x="3570" y="0"/>
                  </a:lnTo>
                  <a:lnTo>
                    <a:pt x="3570" y="0"/>
                  </a:lnTo>
                  <a:lnTo>
                    <a:pt x="3570" y="0"/>
                  </a:lnTo>
                  <a:lnTo>
                    <a:pt x="3570" y="0"/>
                  </a:lnTo>
                  <a:lnTo>
                    <a:pt x="3570" y="0"/>
                  </a:lnTo>
                  <a:lnTo>
                    <a:pt x="3570" y="0"/>
                  </a:lnTo>
                  <a:lnTo>
                    <a:pt x="3570" y="0"/>
                  </a:lnTo>
                  <a:lnTo>
                    <a:pt x="3576" y="0"/>
                  </a:lnTo>
                  <a:lnTo>
                    <a:pt x="3576" y="0"/>
                  </a:lnTo>
                  <a:lnTo>
                    <a:pt x="3576" y="0"/>
                  </a:lnTo>
                  <a:lnTo>
                    <a:pt x="3576" y="0"/>
                  </a:lnTo>
                  <a:lnTo>
                    <a:pt x="3576" y="0"/>
                  </a:lnTo>
                  <a:lnTo>
                    <a:pt x="3576" y="0"/>
                  </a:lnTo>
                  <a:lnTo>
                    <a:pt x="3582" y="0"/>
                  </a:lnTo>
                  <a:lnTo>
                    <a:pt x="3582" y="0"/>
                  </a:lnTo>
                  <a:lnTo>
                    <a:pt x="3582" y="0"/>
                  </a:lnTo>
                  <a:lnTo>
                    <a:pt x="3582" y="0"/>
                  </a:lnTo>
                  <a:lnTo>
                    <a:pt x="3582" y="0"/>
                  </a:lnTo>
                  <a:lnTo>
                    <a:pt x="3582" y="0"/>
                  </a:lnTo>
                  <a:lnTo>
                    <a:pt x="3588" y="0"/>
                  </a:lnTo>
                  <a:lnTo>
                    <a:pt x="3588" y="0"/>
                  </a:lnTo>
                  <a:lnTo>
                    <a:pt x="3588" y="0"/>
                  </a:lnTo>
                  <a:lnTo>
                    <a:pt x="3588" y="0"/>
                  </a:lnTo>
                  <a:lnTo>
                    <a:pt x="3588" y="0"/>
                  </a:lnTo>
                  <a:lnTo>
                    <a:pt x="3588" y="0"/>
                  </a:lnTo>
                  <a:lnTo>
                    <a:pt x="3594" y="0"/>
                  </a:lnTo>
                  <a:lnTo>
                    <a:pt x="3594" y="0"/>
                  </a:lnTo>
                  <a:lnTo>
                    <a:pt x="3594" y="0"/>
                  </a:lnTo>
                  <a:lnTo>
                    <a:pt x="3594" y="0"/>
                  </a:lnTo>
                  <a:lnTo>
                    <a:pt x="3594" y="0"/>
                  </a:lnTo>
                  <a:lnTo>
                    <a:pt x="3594" y="0"/>
                  </a:lnTo>
                  <a:lnTo>
                    <a:pt x="3594" y="0"/>
                  </a:lnTo>
                  <a:lnTo>
                    <a:pt x="3600" y="0"/>
                  </a:lnTo>
                  <a:lnTo>
                    <a:pt x="3600" y="0"/>
                  </a:lnTo>
                  <a:lnTo>
                    <a:pt x="3600" y="0"/>
                  </a:lnTo>
                  <a:lnTo>
                    <a:pt x="3600" y="0"/>
                  </a:lnTo>
                  <a:lnTo>
                    <a:pt x="3600" y="0"/>
                  </a:lnTo>
                  <a:lnTo>
                    <a:pt x="3600" y="0"/>
                  </a:lnTo>
                  <a:lnTo>
                    <a:pt x="3606" y="0"/>
                  </a:lnTo>
                  <a:lnTo>
                    <a:pt x="3606" y="0"/>
                  </a:lnTo>
                  <a:lnTo>
                    <a:pt x="3606" y="0"/>
                  </a:lnTo>
                  <a:lnTo>
                    <a:pt x="3606" y="0"/>
                  </a:lnTo>
                  <a:lnTo>
                    <a:pt x="3606" y="0"/>
                  </a:lnTo>
                  <a:lnTo>
                    <a:pt x="3606" y="0"/>
                  </a:lnTo>
                  <a:lnTo>
                    <a:pt x="3606" y="0"/>
                  </a:lnTo>
                  <a:lnTo>
                    <a:pt x="3612" y="0"/>
                  </a:lnTo>
                  <a:lnTo>
                    <a:pt x="3612" y="0"/>
                  </a:lnTo>
                  <a:lnTo>
                    <a:pt x="3612" y="0"/>
                  </a:lnTo>
                  <a:lnTo>
                    <a:pt x="3612" y="0"/>
                  </a:lnTo>
                  <a:lnTo>
                    <a:pt x="3612" y="0"/>
                  </a:lnTo>
                  <a:lnTo>
                    <a:pt x="3612" y="0"/>
                  </a:lnTo>
                  <a:lnTo>
                    <a:pt x="3618" y="0"/>
                  </a:lnTo>
                  <a:lnTo>
                    <a:pt x="3618" y="0"/>
                  </a:lnTo>
                  <a:lnTo>
                    <a:pt x="3618" y="0"/>
                  </a:lnTo>
                  <a:lnTo>
                    <a:pt x="3618" y="0"/>
                  </a:lnTo>
                  <a:lnTo>
                    <a:pt x="3618" y="0"/>
                  </a:lnTo>
                  <a:lnTo>
                    <a:pt x="3618" y="0"/>
                  </a:lnTo>
                  <a:lnTo>
                    <a:pt x="3618" y="0"/>
                  </a:lnTo>
                  <a:lnTo>
                    <a:pt x="3624" y="0"/>
                  </a:lnTo>
                  <a:lnTo>
                    <a:pt x="3624" y="0"/>
                  </a:lnTo>
                  <a:lnTo>
                    <a:pt x="3624" y="0"/>
                  </a:lnTo>
                  <a:lnTo>
                    <a:pt x="3624" y="0"/>
                  </a:lnTo>
                  <a:lnTo>
                    <a:pt x="3624" y="0"/>
                  </a:lnTo>
                  <a:lnTo>
                    <a:pt x="3630" y="0"/>
                  </a:lnTo>
                  <a:lnTo>
                    <a:pt x="3630" y="0"/>
                  </a:lnTo>
                  <a:lnTo>
                    <a:pt x="3630" y="0"/>
                  </a:lnTo>
                  <a:lnTo>
                    <a:pt x="3630" y="0"/>
                  </a:lnTo>
                  <a:lnTo>
                    <a:pt x="3630" y="0"/>
                  </a:lnTo>
                  <a:lnTo>
                    <a:pt x="3630" y="0"/>
                  </a:lnTo>
                  <a:lnTo>
                    <a:pt x="3630" y="0"/>
                  </a:lnTo>
                  <a:lnTo>
                    <a:pt x="3636" y="0"/>
                  </a:lnTo>
                  <a:lnTo>
                    <a:pt x="3636" y="0"/>
                  </a:lnTo>
                  <a:lnTo>
                    <a:pt x="3636" y="0"/>
                  </a:lnTo>
                  <a:lnTo>
                    <a:pt x="3636" y="0"/>
                  </a:lnTo>
                  <a:lnTo>
                    <a:pt x="3636" y="0"/>
                  </a:lnTo>
                  <a:lnTo>
                    <a:pt x="3636" y="0"/>
                  </a:lnTo>
                  <a:lnTo>
                    <a:pt x="3642" y="0"/>
                  </a:lnTo>
                  <a:lnTo>
                    <a:pt x="3642" y="0"/>
                  </a:lnTo>
                  <a:lnTo>
                    <a:pt x="3642" y="0"/>
                  </a:lnTo>
                  <a:lnTo>
                    <a:pt x="3642" y="0"/>
                  </a:lnTo>
                  <a:lnTo>
                    <a:pt x="3642" y="0"/>
                  </a:lnTo>
                  <a:lnTo>
                    <a:pt x="3642" y="0"/>
                  </a:lnTo>
                  <a:lnTo>
                    <a:pt x="3648" y="0"/>
                  </a:lnTo>
                  <a:lnTo>
                    <a:pt x="3648" y="0"/>
                  </a:lnTo>
                  <a:lnTo>
                    <a:pt x="3648" y="0"/>
                  </a:lnTo>
                  <a:lnTo>
                    <a:pt x="3648" y="0"/>
                  </a:lnTo>
                  <a:lnTo>
                    <a:pt x="3648" y="0"/>
                  </a:lnTo>
                  <a:lnTo>
                    <a:pt x="3648" y="0"/>
                  </a:lnTo>
                  <a:lnTo>
                    <a:pt x="3648" y="0"/>
                  </a:lnTo>
                  <a:lnTo>
                    <a:pt x="3654" y="0"/>
                  </a:lnTo>
                  <a:lnTo>
                    <a:pt x="3654" y="0"/>
                  </a:lnTo>
                  <a:lnTo>
                    <a:pt x="3654" y="0"/>
                  </a:lnTo>
                  <a:lnTo>
                    <a:pt x="3654" y="0"/>
                  </a:lnTo>
                  <a:lnTo>
                    <a:pt x="3654" y="0"/>
                  </a:lnTo>
                  <a:lnTo>
                    <a:pt x="3654" y="0"/>
                  </a:lnTo>
                  <a:lnTo>
                    <a:pt x="3660" y="0"/>
                  </a:lnTo>
                  <a:lnTo>
                    <a:pt x="3660" y="0"/>
                  </a:lnTo>
                  <a:lnTo>
                    <a:pt x="3660" y="0"/>
                  </a:lnTo>
                  <a:lnTo>
                    <a:pt x="3660" y="0"/>
                  </a:lnTo>
                  <a:lnTo>
                    <a:pt x="3660" y="0"/>
                  </a:lnTo>
                  <a:lnTo>
                    <a:pt x="3660" y="0"/>
                  </a:lnTo>
                  <a:lnTo>
                    <a:pt x="3660" y="0"/>
                  </a:lnTo>
                  <a:lnTo>
                    <a:pt x="3666" y="0"/>
                  </a:lnTo>
                  <a:lnTo>
                    <a:pt x="3666" y="0"/>
                  </a:lnTo>
                  <a:lnTo>
                    <a:pt x="3666" y="0"/>
                  </a:lnTo>
                  <a:lnTo>
                    <a:pt x="3666" y="0"/>
                  </a:lnTo>
                  <a:lnTo>
                    <a:pt x="3666" y="0"/>
                  </a:lnTo>
                  <a:lnTo>
                    <a:pt x="3666" y="0"/>
                  </a:lnTo>
                  <a:lnTo>
                    <a:pt x="3672" y="0"/>
                  </a:lnTo>
                  <a:lnTo>
                    <a:pt x="3672" y="0"/>
                  </a:lnTo>
                  <a:lnTo>
                    <a:pt x="3672" y="0"/>
                  </a:lnTo>
                  <a:lnTo>
                    <a:pt x="3672" y="0"/>
                  </a:lnTo>
                  <a:lnTo>
                    <a:pt x="3672" y="0"/>
                  </a:lnTo>
                  <a:lnTo>
                    <a:pt x="3672" y="0"/>
                  </a:lnTo>
                  <a:lnTo>
                    <a:pt x="3672" y="0"/>
                  </a:lnTo>
                  <a:lnTo>
                    <a:pt x="3678" y="0"/>
                  </a:lnTo>
                  <a:lnTo>
                    <a:pt x="3678" y="0"/>
                  </a:lnTo>
                  <a:lnTo>
                    <a:pt x="3678" y="0"/>
                  </a:lnTo>
                  <a:lnTo>
                    <a:pt x="3678" y="0"/>
                  </a:lnTo>
                  <a:lnTo>
                    <a:pt x="3678" y="0"/>
                  </a:lnTo>
                  <a:lnTo>
                    <a:pt x="3678" y="0"/>
                  </a:lnTo>
                  <a:lnTo>
                    <a:pt x="3684" y="0"/>
                  </a:lnTo>
                  <a:lnTo>
                    <a:pt x="3684" y="0"/>
                  </a:lnTo>
                  <a:lnTo>
                    <a:pt x="3684" y="0"/>
                  </a:lnTo>
                  <a:lnTo>
                    <a:pt x="3684" y="0"/>
                  </a:lnTo>
                  <a:lnTo>
                    <a:pt x="3684" y="0"/>
                  </a:lnTo>
                  <a:lnTo>
                    <a:pt x="3684" y="0"/>
                  </a:lnTo>
                  <a:lnTo>
                    <a:pt x="3684" y="0"/>
                  </a:lnTo>
                  <a:lnTo>
                    <a:pt x="3690" y="0"/>
                  </a:lnTo>
                  <a:lnTo>
                    <a:pt x="3690" y="0"/>
                  </a:lnTo>
                  <a:lnTo>
                    <a:pt x="3690" y="0"/>
                  </a:lnTo>
                  <a:lnTo>
                    <a:pt x="3690" y="0"/>
                  </a:lnTo>
                  <a:lnTo>
                    <a:pt x="3690" y="0"/>
                  </a:lnTo>
                  <a:lnTo>
                    <a:pt x="3690" y="0"/>
                  </a:lnTo>
                  <a:lnTo>
                    <a:pt x="3696" y="0"/>
                  </a:lnTo>
                  <a:lnTo>
                    <a:pt x="3696" y="0"/>
                  </a:lnTo>
                  <a:lnTo>
                    <a:pt x="3696" y="0"/>
                  </a:lnTo>
                  <a:lnTo>
                    <a:pt x="3696" y="0"/>
                  </a:lnTo>
                  <a:lnTo>
                    <a:pt x="3696" y="0"/>
                  </a:lnTo>
                  <a:lnTo>
                    <a:pt x="3696" y="0"/>
                  </a:lnTo>
                  <a:lnTo>
                    <a:pt x="3696" y="0"/>
                  </a:lnTo>
                  <a:lnTo>
                    <a:pt x="3702" y="0"/>
                  </a:lnTo>
                  <a:lnTo>
                    <a:pt x="3702" y="0"/>
                  </a:lnTo>
                  <a:lnTo>
                    <a:pt x="3702" y="0"/>
                  </a:lnTo>
                  <a:lnTo>
                    <a:pt x="3702" y="0"/>
                  </a:lnTo>
                  <a:lnTo>
                    <a:pt x="3702" y="0"/>
                  </a:lnTo>
                  <a:lnTo>
                    <a:pt x="3702" y="0"/>
                  </a:lnTo>
                  <a:lnTo>
                    <a:pt x="3708" y="0"/>
                  </a:lnTo>
                  <a:lnTo>
                    <a:pt x="3708" y="0"/>
                  </a:lnTo>
                  <a:lnTo>
                    <a:pt x="3708" y="0"/>
                  </a:lnTo>
                  <a:lnTo>
                    <a:pt x="3708" y="0"/>
                  </a:lnTo>
                  <a:lnTo>
                    <a:pt x="3708" y="0"/>
                  </a:lnTo>
                  <a:lnTo>
                    <a:pt x="3714" y="0"/>
                  </a:lnTo>
                  <a:lnTo>
                    <a:pt x="3714" y="0"/>
                  </a:lnTo>
                  <a:lnTo>
                    <a:pt x="3714" y="0"/>
                  </a:lnTo>
                  <a:lnTo>
                    <a:pt x="3714" y="0"/>
                  </a:lnTo>
                  <a:lnTo>
                    <a:pt x="3714" y="0"/>
                  </a:lnTo>
                  <a:lnTo>
                    <a:pt x="3714" y="0"/>
                  </a:lnTo>
                  <a:lnTo>
                    <a:pt x="3714" y="0"/>
                  </a:lnTo>
                  <a:lnTo>
                    <a:pt x="3720" y="0"/>
                  </a:lnTo>
                  <a:lnTo>
                    <a:pt x="3720" y="0"/>
                  </a:lnTo>
                  <a:lnTo>
                    <a:pt x="3720" y="0"/>
                  </a:lnTo>
                  <a:lnTo>
                    <a:pt x="3720" y="0"/>
                  </a:lnTo>
                  <a:lnTo>
                    <a:pt x="3720" y="0"/>
                  </a:lnTo>
                  <a:lnTo>
                    <a:pt x="3720" y="0"/>
                  </a:lnTo>
                  <a:lnTo>
                    <a:pt x="3726" y="0"/>
                  </a:lnTo>
                  <a:lnTo>
                    <a:pt x="3726" y="0"/>
                  </a:lnTo>
                  <a:lnTo>
                    <a:pt x="3726" y="0"/>
                  </a:lnTo>
                  <a:lnTo>
                    <a:pt x="3726" y="0"/>
                  </a:lnTo>
                  <a:lnTo>
                    <a:pt x="3726" y="0"/>
                  </a:lnTo>
                  <a:lnTo>
                    <a:pt x="3726" y="0"/>
                  </a:lnTo>
                  <a:lnTo>
                    <a:pt x="3726" y="0"/>
                  </a:lnTo>
                  <a:lnTo>
                    <a:pt x="3732" y="0"/>
                  </a:lnTo>
                  <a:lnTo>
                    <a:pt x="3732" y="0"/>
                  </a:lnTo>
                  <a:lnTo>
                    <a:pt x="3732" y="0"/>
                  </a:lnTo>
                  <a:lnTo>
                    <a:pt x="3732" y="0"/>
                  </a:lnTo>
                  <a:lnTo>
                    <a:pt x="3732" y="0"/>
                  </a:lnTo>
                  <a:lnTo>
                    <a:pt x="3732" y="0"/>
                  </a:lnTo>
                  <a:lnTo>
                    <a:pt x="3738" y="0"/>
                  </a:lnTo>
                  <a:lnTo>
                    <a:pt x="3738" y="0"/>
                  </a:lnTo>
                  <a:lnTo>
                    <a:pt x="3738" y="0"/>
                  </a:lnTo>
                  <a:lnTo>
                    <a:pt x="3738" y="0"/>
                  </a:lnTo>
                  <a:lnTo>
                    <a:pt x="3738" y="0"/>
                  </a:lnTo>
                  <a:lnTo>
                    <a:pt x="3738" y="0"/>
                  </a:lnTo>
                  <a:lnTo>
                    <a:pt x="3744" y="0"/>
                  </a:lnTo>
                  <a:lnTo>
                    <a:pt x="3744" y="0"/>
                  </a:lnTo>
                  <a:lnTo>
                    <a:pt x="3744" y="0"/>
                  </a:lnTo>
                  <a:lnTo>
                    <a:pt x="3744" y="0"/>
                  </a:lnTo>
                  <a:lnTo>
                    <a:pt x="3744" y="0"/>
                  </a:lnTo>
                  <a:lnTo>
                    <a:pt x="3744" y="0"/>
                  </a:lnTo>
                  <a:lnTo>
                    <a:pt x="3744" y="0"/>
                  </a:lnTo>
                  <a:lnTo>
                    <a:pt x="3750" y="0"/>
                  </a:lnTo>
                  <a:lnTo>
                    <a:pt x="3750" y="0"/>
                  </a:lnTo>
                  <a:lnTo>
                    <a:pt x="3750" y="0"/>
                  </a:lnTo>
                  <a:lnTo>
                    <a:pt x="3750" y="0"/>
                  </a:lnTo>
                  <a:lnTo>
                    <a:pt x="3750" y="0"/>
                  </a:lnTo>
                  <a:lnTo>
                    <a:pt x="3750" y="0"/>
                  </a:lnTo>
                  <a:lnTo>
                    <a:pt x="3756" y="0"/>
                  </a:lnTo>
                  <a:lnTo>
                    <a:pt x="3756" y="0"/>
                  </a:lnTo>
                  <a:lnTo>
                    <a:pt x="3756" y="0"/>
                  </a:lnTo>
                  <a:lnTo>
                    <a:pt x="3756" y="0"/>
                  </a:lnTo>
                  <a:lnTo>
                    <a:pt x="3756" y="0"/>
                  </a:lnTo>
                  <a:lnTo>
                    <a:pt x="3756" y="0"/>
                  </a:lnTo>
                  <a:lnTo>
                    <a:pt x="3756" y="0"/>
                  </a:lnTo>
                  <a:lnTo>
                    <a:pt x="3762" y="0"/>
                  </a:lnTo>
                  <a:lnTo>
                    <a:pt x="3762" y="0"/>
                  </a:lnTo>
                  <a:lnTo>
                    <a:pt x="3762" y="0"/>
                  </a:lnTo>
                  <a:lnTo>
                    <a:pt x="3762" y="0"/>
                  </a:lnTo>
                  <a:lnTo>
                    <a:pt x="3762" y="0"/>
                  </a:lnTo>
                  <a:lnTo>
                    <a:pt x="3762" y="0"/>
                  </a:lnTo>
                  <a:lnTo>
                    <a:pt x="3768" y="0"/>
                  </a:lnTo>
                  <a:lnTo>
                    <a:pt x="3768" y="0"/>
                  </a:lnTo>
                  <a:lnTo>
                    <a:pt x="3768" y="0"/>
                  </a:lnTo>
                  <a:lnTo>
                    <a:pt x="3768" y="0"/>
                  </a:lnTo>
                  <a:lnTo>
                    <a:pt x="3768" y="0"/>
                  </a:lnTo>
                  <a:lnTo>
                    <a:pt x="3768" y="0"/>
                  </a:lnTo>
                  <a:lnTo>
                    <a:pt x="3774" y="0"/>
                  </a:lnTo>
                  <a:lnTo>
                    <a:pt x="3774" y="0"/>
                  </a:lnTo>
                  <a:lnTo>
                    <a:pt x="3774" y="0"/>
                  </a:lnTo>
                  <a:lnTo>
                    <a:pt x="3774" y="0"/>
                  </a:lnTo>
                  <a:lnTo>
                    <a:pt x="3774" y="0"/>
                  </a:lnTo>
                  <a:lnTo>
                    <a:pt x="3774" y="0"/>
                  </a:lnTo>
                  <a:lnTo>
                    <a:pt x="3774" y="0"/>
                  </a:lnTo>
                  <a:lnTo>
                    <a:pt x="3780" y="0"/>
                  </a:lnTo>
                  <a:lnTo>
                    <a:pt x="3780" y="0"/>
                  </a:lnTo>
                  <a:lnTo>
                    <a:pt x="3780" y="0"/>
                  </a:lnTo>
                  <a:lnTo>
                    <a:pt x="3780" y="0"/>
                  </a:lnTo>
                  <a:lnTo>
                    <a:pt x="3780" y="0"/>
                  </a:lnTo>
                  <a:lnTo>
                    <a:pt x="3780" y="0"/>
                  </a:lnTo>
                  <a:lnTo>
                    <a:pt x="3786" y="0"/>
                  </a:lnTo>
                  <a:lnTo>
                    <a:pt x="3786" y="0"/>
                  </a:lnTo>
                  <a:lnTo>
                    <a:pt x="3786" y="0"/>
                  </a:lnTo>
                  <a:lnTo>
                    <a:pt x="3786" y="0"/>
                  </a:lnTo>
                  <a:lnTo>
                    <a:pt x="3786" y="0"/>
                  </a:lnTo>
                  <a:lnTo>
                    <a:pt x="3786" y="0"/>
                  </a:lnTo>
                  <a:lnTo>
                    <a:pt x="3786" y="0"/>
                  </a:lnTo>
                  <a:lnTo>
                    <a:pt x="3792" y="0"/>
                  </a:lnTo>
                  <a:lnTo>
                    <a:pt x="3792" y="0"/>
                  </a:lnTo>
                  <a:lnTo>
                    <a:pt x="3792" y="0"/>
                  </a:lnTo>
                  <a:lnTo>
                    <a:pt x="3792" y="0"/>
                  </a:lnTo>
                  <a:lnTo>
                    <a:pt x="3792" y="0"/>
                  </a:lnTo>
                  <a:lnTo>
                    <a:pt x="3792" y="0"/>
                  </a:lnTo>
                  <a:lnTo>
                    <a:pt x="3798" y="0"/>
                  </a:lnTo>
                  <a:lnTo>
                    <a:pt x="3798" y="0"/>
                  </a:lnTo>
                  <a:lnTo>
                    <a:pt x="3798" y="0"/>
                  </a:lnTo>
                  <a:lnTo>
                    <a:pt x="3798" y="0"/>
                  </a:lnTo>
                  <a:lnTo>
                    <a:pt x="3798" y="0"/>
                  </a:lnTo>
                  <a:lnTo>
                    <a:pt x="3798" y="0"/>
                  </a:lnTo>
                  <a:lnTo>
                    <a:pt x="3804" y="0"/>
                  </a:lnTo>
                  <a:lnTo>
                    <a:pt x="3804" y="0"/>
                  </a:lnTo>
                  <a:lnTo>
                    <a:pt x="3804" y="0"/>
                  </a:lnTo>
                  <a:lnTo>
                    <a:pt x="3804" y="0"/>
                  </a:lnTo>
                  <a:lnTo>
                    <a:pt x="3804" y="0"/>
                  </a:lnTo>
                  <a:lnTo>
                    <a:pt x="3804" y="0"/>
                  </a:lnTo>
                  <a:lnTo>
                    <a:pt x="3804" y="0"/>
                  </a:lnTo>
                  <a:lnTo>
                    <a:pt x="3810" y="0"/>
                  </a:lnTo>
                  <a:lnTo>
                    <a:pt x="3810" y="0"/>
                  </a:lnTo>
                  <a:lnTo>
                    <a:pt x="3810" y="0"/>
                  </a:lnTo>
                  <a:lnTo>
                    <a:pt x="3810" y="0"/>
                  </a:lnTo>
                  <a:lnTo>
                    <a:pt x="3810" y="0"/>
                  </a:lnTo>
                  <a:lnTo>
                    <a:pt x="3810" y="0"/>
                  </a:lnTo>
                  <a:lnTo>
                    <a:pt x="3810" y="0"/>
                  </a:lnTo>
                  <a:lnTo>
                    <a:pt x="3816" y="0"/>
                  </a:lnTo>
                  <a:lnTo>
                    <a:pt x="3816" y="0"/>
                  </a:lnTo>
                  <a:lnTo>
                    <a:pt x="3816" y="0"/>
                  </a:lnTo>
                  <a:lnTo>
                    <a:pt x="3816" y="0"/>
                  </a:lnTo>
                  <a:lnTo>
                    <a:pt x="3816" y="0"/>
                  </a:lnTo>
                  <a:lnTo>
                    <a:pt x="3822" y="0"/>
                  </a:lnTo>
                  <a:lnTo>
                    <a:pt x="3822" y="0"/>
                  </a:lnTo>
                  <a:lnTo>
                    <a:pt x="3822" y="0"/>
                  </a:lnTo>
                  <a:lnTo>
                    <a:pt x="3822" y="0"/>
                  </a:lnTo>
                  <a:lnTo>
                    <a:pt x="3822" y="0"/>
                  </a:lnTo>
                  <a:lnTo>
                    <a:pt x="3822" y="0"/>
                  </a:lnTo>
                  <a:lnTo>
                    <a:pt x="3822" y="0"/>
                  </a:lnTo>
                  <a:lnTo>
                    <a:pt x="3828" y="0"/>
                  </a:lnTo>
                  <a:lnTo>
                    <a:pt x="3828" y="0"/>
                  </a:lnTo>
                  <a:lnTo>
                    <a:pt x="3828" y="0"/>
                  </a:lnTo>
                  <a:lnTo>
                    <a:pt x="3828" y="0"/>
                  </a:lnTo>
                  <a:lnTo>
                    <a:pt x="3828" y="0"/>
                  </a:lnTo>
                  <a:lnTo>
                    <a:pt x="3828" y="0"/>
                  </a:lnTo>
                  <a:lnTo>
                    <a:pt x="3828" y="0"/>
                  </a:lnTo>
                  <a:lnTo>
                    <a:pt x="3834" y="0"/>
                  </a:lnTo>
                  <a:lnTo>
                    <a:pt x="3834" y="0"/>
                  </a:lnTo>
                  <a:lnTo>
                    <a:pt x="3834" y="0"/>
                  </a:lnTo>
                  <a:lnTo>
                    <a:pt x="3834" y="0"/>
                  </a:lnTo>
                  <a:lnTo>
                    <a:pt x="3834" y="0"/>
                  </a:lnTo>
                  <a:lnTo>
                    <a:pt x="3834" y="0"/>
                  </a:lnTo>
                  <a:lnTo>
                    <a:pt x="3840" y="0"/>
                  </a:lnTo>
                  <a:lnTo>
                    <a:pt x="3840" y="0"/>
                  </a:lnTo>
                  <a:lnTo>
                    <a:pt x="3840" y="0"/>
                  </a:lnTo>
                  <a:lnTo>
                    <a:pt x="3840" y="0"/>
                  </a:lnTo>
                  <a:lnTo>
                    <a:pt x="3840" y="0"/>
                  </a:lnTo>
                  <a:lnTo>
                    <a:pt x="3840" y="0"/>
                  </a:lnTo>
                  <a:lnTo>
                    <a:pt x="3840" y="0"/>
                  </a:lnTo>
                  <a:lnTo>
                    <a:pt x="3846" y="0"/>
                  </a:lnTo>
                  <a:lnTo>
                    <a:pt x="3846" y="0"/>
                  </a:lnTo>
                  <a:lnTo>
                    <a:pt x="3846" y="0"/>
                  </a:lnTo>
                  <a:lnTo>
                    <a:pt x="3846" y="0"/>
                  </a:lnTo>
                  <a:lnTo>
                    <a:pt x="3846" y="0"/>
                  </a:lnTo>
                  <a:lnTo>
                    <a:pt x="3846" y="0"/>
                  </a:lnTo>
                  <a:lnTo>
                    <a:pt x="3852" y="0"/>
                  </a:lnTo>
                  <a:lnTo>
                    <a:pt x="3852" y="0"/>
                  </a:lnTo>
                  <a:lnTo>
                    <a:pt x="3852" y="0"/>
                  </a:lnTo>
                  <a:lnTo>
                    <a:pt x="3852" y="0"/>
                  </a:lnTo>
                  <a:lnTo>
                    <a:pt x="3852" y="0"/>
                  </a:lnTo>
                  <a:lnTo>
                    <a:pt x="3852" y="0"/>
                  </a:lnTo>
                  <a:lnTo>
                    <a:pt x="3858" y="0"/>
                  </a:lnTo>
                  <a:lnTo>
                    <a:pt x="3858" y="0"/>
                  </a:lnTo>
                  <a:lnTo>
                    <a:pt x="3858" y="0"/>
                  </a:lnTo>
                  <a:lnTo>
                    <a:pt x="3858" y="0"/>
                  </a:lnTo>
                  <a:lnTo>
                    <a:pt x="3858" y="0"/>
                  </a:lnTo>
                  <a:lnTo>
                    <a:pt x="3858" y="0"/>
                  </a:lnTo>
                  <a:lnTo>
                    <a:pt x="3864" y="0"/>
                  </a:lnTo>
                  <a:lnTo>
                    <a:pt x="3864" y="0"/>
                  </a:lnTo>
                  <a:lnTo>
                    <a:pt x="3864" y="0"/>
                  </a:lnTo>
                  <a:lnTo>
                    <a:pt x="3864" y="0"/>
                  </a:lnTo>
                  <a:lnTo>
                    <a:pt x="3864" y="0"/>
                  </a:lnTo>
                  <a:lnTo>
                    <a:pt x="3864" y="0"/>
                  </a:lnTo>
                  <a:lnTo>
                    <a:pt x="3864" y="0"/>
                  </a:lnTo>
                  <a:lnTo>
                    <a:pt x="3870" y="0"/>
                  </a:lnTo>
                  <a:lnTo>
                    <a:pt x="3870" y="0"/>
                  </a:lnTo>
                  <a:lnTo>
                    <a:pt x="3870" y="0"/>
                  </a:lnTo>
                  <a:lnTo>
                    <a:pt x="3870" y="0"/>
                  </a:lnTo>
                  <a:lnTo>
                    <a:pt x="3870" y="0"/>
                  </a:lnTo>
                  <a:lnTo>
                    <a:pt x="3870" y="0"/>
                  </a:lnTo>
                  <a:lnTo>
                    <a:pt x="3876" y="0"/>
                  </a:lnTo>
                  <a:lnTo>
                    <a:pt x="3876" y="0"/>
                  </a:lnTo>
                  <a:lnTo>
                    <a:pt x="3876" y="0"/>
                  </a:lnTo>
                  <a:lnTo>
                    <a:pt x="3876" y="0"/>
                  </a:lnTo>
                  <a:lnTo>
                    <a:pt x="3876" y="0"/>
                  </a:lnTo>
                  <a:lnTo>
                    <a:pt x="3876" y="0"/>
                  </a:lnTo>
                  <a:lnTo>
                    <a:pt x="3876" y="0"/>
                  </a:lnTo>
                  <a:lnTo>
                    <a:pt x="3882" y="0"/>
                  </a:lnTo>
                  <a:lnTo>
                    <a:pt x="3882" y="0"/>
                  </a:lnTo>
                  <a:lnTo>
                    <a:pt x="3882" y="0"/>
                  </a:lnTo>
                  <a:lnTo>
                    <a:pt x="3882" y="0"/>
                  </a:lnTo>
                  <a:lnTo>
                    <a:pt x="3882" y="0"/>
                  </a:lnTo>
                  <a:lnTo>
                    <a:pt x="3882" y="0"/>
                  </a:lnTo>
                  <a:lnTo>
                    <a:pt x="3888" y="0"/>
                  </a:lnTo>
                  <a:lnTo>
                    <a:pt x="3888" y="0"/>
                  </a:lnTo>
                  <a:lnTo>
                    <a:pt x="3888" y="0"/>
                  </a:lnTo>
                  <a:lnTo>
                    <a:pt x="3888" y="0"/>
                  </a:lnTo>
                  <a:lnTo>
                    <a:pt x="3888" y="0"/>
                  </a:lnTo>
                  <a:lnTo>
                    <a:pt x="3888" y="0"/>
                  </a:lnTo>
                  <a:lnTo>
                    <a:pt x="3888" y="0"/>
                  </a:lnTo>
                  <a:lnTo>
                    <a:pt x="3894" y="0"/>
                  </a:lnTo>
                  <a:lnTo>
                    <a:pt x="3894" y="0"/>
                  </a:lnTo>
                  <a:lnTo>
                    <a:pt x="3894" y="0"/>
                  </a:lnTo>
                  <a:lnTo>
                    <a:pt x="3894" y="0"/>
                  </a:lnTo>
                  <a:lnTo>
                    <a:pt x="3894" y="0"/>
                  </a:lnTo>
                  <a:lnTo>
                    <a:pt x="3900" y="0"/>
                  </a:lnTo>
                  <a:lnTo>
                    <a:pt x="3900" y="0"/>
                  </a:lnTo>
                  <a:lnTo>
                    <a:pt x="3900" y="0"/>
                  </a:lnTo>
                  <a:lnTo>
                    <a:pt x="3900" y="0"/>
                  </a:lnTo>
                  <a:lnTo>
                    <a:pt x="3900" y="0"/>
                  </a:lnTo>
                  <a:lnTo>
                    <a:pt x="3900" y="0"/>
                  </a:lnTo>
                  <a:lnTo>
                    <a:pt x="3900" y="0"/>
                  </a:lnTo>
                  <a:lnTo>
                    <a:pt x="3906" y="0"/>
                  </a:lnTo>
                  <a:lnTo>
                    <a:pt x="3906" y="0"/>
                  </a:lnTo>
                  <a:lnTo>
                    <a:pt x="3906" y="0"/>
                  </a:lnTo>
                  <a:lnTo>
                    <a:pt x="3906" y="0"/>
                  </a:lnTo>
                  <a:lnTo>
                    <a:pt x="3906" y="0"/>
                  </a:lnTo>
                  <a:lnTo>
                    <a:pt x="3906" y="0"/>
                  </a:lnTo>
                  <a:lnTo>
                    <a:pt x="3912" y="0"/>
                  </a:lnTo>
                  <a:lnTo>
                    <a:pt x="3912" y="0"/>
                  </a:lnTo>
                  <a:lnTo>
                    <a:pt x="3912" y="0"/>
                  </a:lnTo>
                  <a:lnTo>
                    <a:pt x="3912" y="0"/>
                  </a:lnTo>
                  <a:lnTo>
                    <a:pt x="3912" y="0"/>
                  </a:lnTo>
                  <a:lnTo>
                    <a:pt x="3912" y="0"/>
                  </a:lnTo>
                  <a:lnTo>
                    <a:pt x="3912" y="0"/>
                  </a:lnTo>
                  <a:lnTo>
                    <a:pt x="3918" y="0"/>
                  </a:lnTo>
                  <a:lnTo>
                    <a:pt x="3918" y="0"/>
                  </a:lnTo>
                  <a:lnTo>
                    <a:pt x="3918" y="0"/>
                  </a:lnTo>
                  <a:lnTo>
                    <a:pt x="3918" y="0"/>
                  </a:lnTo>
                  <a:lnTo>
                    <a:pt x="3918" y="0"/>
                  </a:lnTo>
                  <a:lnTo>
                    <a:pt x="3918" y="0"/>
                  </a:lnTo>
                  <a:lnTo>
                    <a:pt x="3924" y="0"/>
                  </a:lnTo>
                  <a:lnTo>
                    <a:pt x="3924" y="0"/>
                  </a:lnTo>
                  <a:lnTo>
                    <a:pt x="3924" y="0"/>
                  </a:lnTo>
                  <a:lnTo>
                    <a:pt x="3924" y="0"/>
                  </a:lnTo>
                  <a:lnTo>
                    <a:pt x="3924" y="0"/>
                  </a:lnTo>
                  <a:lnTo>
                    <a:pt x="3924" y="0"/>
                  </a:lnTo>
                  <a:lnTo>
                    <a:pt x="3924" y="0"/>
                  </a:lnTo>
                  <a:lnTo>
                    <a:pt x="3930" y="0"/>
                  </a:lnTo>
                  <a:lnTo>
                    <a:pt x="3930" y="0"/>
                  </a:lnTo>
                  <a:lnTo>
                    <a:pt x="3930" y="0"/>
                  </a:lnTo>
                  <a:lnTo>
                    <a:pt x="3930" y="0"/>
                  </a:lnTo>
                  <a:lnTo>
                    <a:pt x="3930" y="0"/>
                  </a:lnTo>
                  <a:lnTo>
                    <a:pt x="3930" y="0"/>
                  </a:lnTo>
                  <a:lnTo>
                    <a:pt x="3936" y="0"/>
                  </a:lnTo>
                  <a:lnTo>
                    <a:pt x="3936" y="0"/>
                  </a:lnTo>
                  <a:lnTo>
                    <a:pt x="3936" y="0"/>
                  </a:lnTo>
                  <a:lnTo>
                    <a:pt x="3936" y="0"/>
                  </a:lnTo>
                  <a:lnTo>
                    <a:pt x="3936" y="0"/>
                  </a:lnTo>
                  <a:lnTo>
                    <a:pt x="3936" y="0"/>
                  </a:lnTo>
                  <a:lnTo>
                    <a:pt x="3936" y="0"/>
                  </a:lnTo>
                  <a:lnTo>
                    <a:pt x="3942" y="0"/>
                  </a:lnTo>
                  <a:lnTo>
                    <a:pt x="3942" y="0"/>
                  </a:lnTo>
                  <a:lnTo>
                    <a:pt x="3942" y="0"/>
                  </a:lnTo>
                  <a:lnTo>
                    <a:pt x="3942" y="0"/>
                  </a:lnTo>
                  <a:lnTo>
                    <a:pt x="3942" y="0"/>
                  </a:lnTo>
                  <a:lnTo>
                    <a:pt x="3948" y="0"/>
                  </a:lnTo>
                  <a:lnTo>
                    <a:pt x="3948" y="0"/>
                  </a:lnTo>
                  <a:lnTo>
                    <a:pt x="3948" y="0"/>
                  </a:lnTo>
                  <a:lnTo>
                    <a:pt x="3948" y="0"/>
                  </a:lnTo>
                  <a:lnTo>
                    <a:pt x="3948" y="0"/>
                  </a:lnTo>
                  <a:lnTo>
                    <a:pt x="3948" y="0"/>
                  </a:lnTo>
                  <a:lnTo>
                    <a:pt x="3948" y="0"/>
                  </a:lnTo>
                  <a:lnTo>
                    <a:pt x="3954" y="0"/>
                  </a:lnTo>
                  <a:lnTo>
                    <a:pt x="3954" y="0"/>
                  </a:lnTo>
                  <a:lnTo>
                    <a:pt x="3954" y="0"/>
                  </a:lnTo>
                  <a:lnTo>
                    <a:pt x="3954" y="0"/>
                  </a:lnTo>
                  <a:lnTo>
                    <a:pt x="3954" y="0"/>
                  </a:lnTo>
                  <a:lnTo>
                    <a:pt x="3954" y="0"/>
                  </a:lnTo>
                  <a:lnTo>
                    <a:pt x="3960" y="0"/>
                  </a:lnTo>
                  <a:lnTo>
                    <a:pt x="3960" y="0"/>
                  </a:lnTo>
                  <a:lnTo>
                    <a:pt x="3960" y="0"/>
                  </a:lnTo>
                  <a:lnTo>
                    <a:pt x="3960" y="0"/>
                  </a:lnTo>
                  <a:lnTo>
                    <a:pt x="3960" y="0"/>
                  </a:lnTo>
                  <a:lnTo>
                    <a:pt x="3960" y="0"/>
                  </a:lnTo>
                  <a:lnTo>
                    <a:pt x="3960" y="0"/>
                  </a:lnTo>
                  <a:lnTo>
                    <a:pt x="3966" y="0"/>
                  </a:lnTo>
                  <a:lnTo>
                    <a:pt x="3966" y="0"/>
                  </a:lnTo>
                  <a:lnTo>
                    <a:pt x="3966" y="0"/>
                  </a:lnTo>
                  <a:lnTo>
                    <a:pt x="3966" y="0"/>
                  </a:lnTo>
                  <a:lnTo>
                    <a:pt x="3966" y="0"/>
                  </a:lnTo>
                  <a:lnTo>
                    <a:pt x="3966" y="0"/>
                  </a:lnTo>
                  <a:lnTo>
                    <a:pt x="3972" y="0"/>
                  </a:lnTo>
                  <a:lnTo>
                    <a:pt x="3972" y="0"/>
                  </a:lnTo>
                  <a:lnTo>
                    <a:pt x="3972" y="0"/>
                  </a:lnTo>
                  <a:lnTo>
                    <a:pt x="3972" y="0"/>
                  </a:lnTo>
                  <a:lnTo>
                    <a:pt x="3972" y="0"/>
                  </a:lnTo>
                  <a:lnTo>
                    <a:pt x="3972" y="0"/>
                  </a:lnTo>
                  <a:lnTo>
                    <a:pt x="3972" y="0"/>
                  </a:lnTo>
                  <a:lnTo>
                    <a:pt x="3978" y="0"/>
                  </a:lnTo>
                  <a:lnTo>
                    <a:pt x="3978" y="0"/>
                  </a:lnTo>
                  <a:lnTo>
                    <a:pt x="3978" y="0"/>
                  </a:lnTo>
                  <a:lnTo>
                    <a:pt x="3978" y="0"/>
                  </a:lnTo>
                  <a:lnTo>
                    <a:pt x="3978" y="0"/>
                  </a:lnTo>
                  <a:lnTo>
                    <a:pt x="3978" y="0"/>
                  </a:lnTo>
                  <a:lnTo>
                    <a:pt x="3984" y="0"/>
                  </a:lnTo>
                  <a:lnTo>
                    <a:pt x="3984" y="0"/>
                  </a:lnTo>
                  <a:lnTo>
                    <a:pt x="3984" y="0"/>
                  </a:lnTo>
                  <a:lnTo>
                    <a:pt x="3984" y="0"/>
                  </a:lnTo>
                  <a:lnTo>
                    <a:pt x="3984" y="0"/>
                  </a:lnTo>
                  <a:lnTo>
                    <a:pt x="3984" y="0"/>
                  </a:lnTo>
                  <a:lnTo>
                    <a:pt x="3990" y="0"/>
                  </a:lnTo>
                  <a:lnTo>
                    <a:pt x="3990" y="0"/>
                  </a:lnTo>
                  <a:lnTo>
                    <a:pt x="3990" y="0"/>
                  </a:lnTo>
                  <a:lnTo>
                    <a:pt x="3990" y="0"/>
                  </a:lnTo>
                  <a:lnTo>
                    <a:pt x="3990" y="0"/>
                  </a:lnTo>
                  <a:lnTo>
                    <a:pt x="3990" y="0"/>
                  </a:lnTo>
                  <a:lnTo>
                    <a:pt x="3990" y="0"/>
                  </a:lnTo>
                  <a:lnTo>
                    <a:pt x="3996" y="0"/>
                  </a:lnTo>
                  <a:lnTo>
                    <a:pt x="3996" y="0"/>
                  </a:lnTo>
                  <a:lnTo>
                    <a:pt x="3996" y="0"/>
                  </a:lnTo>
                  <a:lnTo>
                    <a:pt x="3996" y="0"/>
                  </a:lnTo>
                  <a:lnTo>
                    <a:pt x="3996" y="0"/>
                  </a:lnTo>
                  <a:lnTo>
                    <a:pt x="3996" y="0"/>
                  </a:lnTo>
                  <a:lnTo>
                    <a:pt x="4002" y="0"/>
                  </a:lnTo>
                  <a:lnTo>
                    <a:pt x="4002" y="0"/>
                  </a:lnTo>
                  <a:lnTo>
                    <a:pt x="4002" y="0"/>
                  </a:lnTo>
                  <a:lnTo>
                    <a:pt x="4002" y="0"/>
                  </a:lnTo>
                  <a:lnTo>
                    <a:pt x="4002" y="0"/>
                  </a:lnTo>
                  <a:lnTo>
                    <a:pt x="4002" y="0"/>
                  </a:lnTo>
                  <a:lnTo>
                    <a:pt x="4002" y="0"/>
                  </a:lnTo>
                  <a:lnTo>
                    <a:pt x="4008" y="0"/>
                  </a:lnTo>
                  <a:lnTo>
                    <a:pt x="4008" y="0"/>
                  </a:lnTo>
                  <a:lnTo>
                    <a:pt x="4008" y="0"/>
                  </a:lnTo>
                  <a:lnTo>
                    <a:pt x="4008" y="0"/>
                  </a:lnTo>
                  <a:lnTo>
                    <a:pt x="4008" y="0"/>
                  </a:lnTo>
                  <a:lnTo>
                    <a:pt x="4008" y="0"/>
                  </a:lnTo>
                  <a:lnTo>
                    <a:pt x="4014" y="0"/>
                  </a:lnTo>
                  <a:lnTo>
                    <a:pt x="4014" y="0"/>
                  </a:lnTo>
                  <a:lnTo>
                    <a:pt x="4014" y="0"/>
                  </a:lnTo>
                  <a:lnTo>
                    <a:pt x="4014" y="0"/>
                  </a:lnTo>
                  <a:lnTo>
                    <a:pt x="4014" y="0"/>
                  </a:lnTo>
                  <a:lnTo>
                    <a:pt x="4014" y="0"/>
                  </a:lnTo>
                  <a:lnTo>
                    <a:pt x="4014" y="0"/>
                  </a:lnTo>
                  <a:lnTo>
                    <a:pt x="4020" y="0"/>
                  </a:lnTo>
                  <a:lnTo>
                    <a:pt x="4020" y="0"/>
                  </a:lnTo>
                  <a:lnTo>
                    <a:pt x="4020" y="0"/>
                  </a:lnTo>
                  <a:lnTo>
                    <a:pt x="4020" y="0"/>
                  </a:lnTo>
                  <a:lnTo>
                    <a:pt x="4020" y="0"/>
                  </a:lnTo>
                  <a:lnTo>
                    <a:pt x="4026" y="0"/>
                  </a:lnTo>
                  <a:lnTo>
                    <a:pt x="4026" y="0"/>
                  </a:lnTo>
                  <a:lnTo>
                    <a:pt x="4026" y="0"/>
                  </a:lnTo>
                  <a:lnTo>
                    <a:pt x="4026" y="0"/>
                  </a:lnTo>
                  <a:lnTo>
                    <a:pt x="4026" y="0"/>
                  </a:lnTo>
                  <a:lnTo>
                    <a:pt x="4026" y="0"/>
                  </a:lnTo>
                  <a:lnTo>
                    <a:pt x="4032" y="0"/>
                  </a:lnTo>
                  <a:lnTo>
                    <a:pt x="4032" y="0"/>
                  </a:lnTo>
                  <a:lnTo>
                    <a:pt x="4032" y="0"/>
                  </a:lnTo>
                  <a:lnTo>
                    <a:pt x="4032" y="0"/>
                  </a:lnTo>
                  <a:lnTo>
                    <a:pt x="4032" y="0"/>
                  </a:lnTo>
                  <a:lnTo>
                    <a:pt x="4032" y="0"/>
                  </a:lnTo>
                  <a:lnTo>
                    <a:pt x="4032" y="0"/>
                  </a:lnTo>
                  <a:lnTo>
                    <a:pt x="4038" y="0"/>
                  </a:lnTo>
                  <a:lnTo>
                    <a:pt x="4038" y="0"/>
                  </a:lnTo>
                  <a:lnTo>
                    <a:pt x="4038" y="0"/>
                  </a:lnTo>
                  <a:lnTo>
                    <a:pt x="4038" y="0"/>
                  </a:lnTo>
                  <a:lnTo>
                    <a:pt x="4038" y="0"/>
                  </a:lnTo>
                  <a:lnTo>
                    <a:pt x="4038" y="0"/>
                  </a:lnTo>
                  <a:lnTo>
                    <a:pt x="4044" y="0"/>
                  </a:lnTo>
                  <a:lnTo>
                    <a:pt x="4044" y="0"/>
                  </a:lnTo>
                  <a:lnTo>
                    <a:pt x="4044" y="0"/>
                  </a:lnTo>
                  <a:lnTo>
                    <a:pt x="4044" y="0"/>
                  </a:lnTo>
                  <a:lnTo>
                    <a:pt x="4044" y="0"/>
                  </a:lnTo>
                  <a:lnTo>
                    <a:pt x="4044" y="0"/>
                  </a:lnTo>
                  <a:lnTo>
                    <a:pt x="4044" y="0"/>
                  </a:lnTo>
                  <a:lnTo>
                    <a:pt x="4050" y="0"/>
                  </a:lnTo>
                  <a:lnTo>
                    <a:pt x="4050" y="0"/>
                  </a:lnTo>
                  <a:lnTo>
                    <a:pt x="4050" y="0"/>
                  </a:lnTo>
                  <a:lnTo>
                    <a:pt x="4050" y="0"/>
                  </a:lnTo>
                  <a:lnTo>
                    <a:pt x="4050" y="0"/>
                  </a:lnTo>
                  <a:lnTo>
                    <a:pt x="4050" y="0"/>
                  </a:lnTo>
                  <a:lnTo>
                    <a:pt x="4056" y="0"/>
                  </a:lnTo>
                  <a:lnTo>
                    <a:pt x="4056" y="0"/>
                  </a:lnTo>
                  <a:lnTo>
                    <a:pt x="4056" y="0"/>
                  </a:lnTo>
                  <a:lnTo>
                    <a:pt x="4056" y="0"/>
                  </a:lnTo>
                  <a:lnTo>
                    <a:pt x="4056" y="0"/>
                  </a:lnTo>
                  <a:lnTo>
                    <a:pt x="4056" y="0"/>
                  </a:lnTo>
                  <a:lnTo>
                    <a:pt x="4056" y="0"/>
                  </a:lnTo>
                  <a:lnTo>
                    <a:pt x="4062" y="0"/>
                  </a:lnTo>
                  <a:lnTo>
                    <a:pt x="4062" y="0"/>
                  </a:lnTo>
                  <a:lnTo>
                    <a:pt x="4062" y="0"/>
                  </a:lnTo>
                  <a:lnTo>
                    <a:pt x="4062" y="0"/>
                  </a:lnTo>
                  <a:lnTo>
                    <a:pt x="4062" y="0"/>
                  </a:lnTo>
                  <a:lnTo>
                    <a:pt x="4062" y="0"/>
                  </a:lnTo>
                  <a:lnTo>
                    <a:pt x="4068" y="0"/>
                  </a:lnTo>
                  <a:lnTo>
                    <a:pt x="4068" y="0"/>
                  </a:lnTo>
                  <a:lnTo>
                    <a:pt x="4068" y="0"/>
                  </a:lnTo>
                  <a:lnTo>
                    <a:pt x="4068" y="0"/>
                  </a:lnTo>
                  <a:lnTo>
                    <a:pt x="4068" y="0"/>
                  </a:lnTo>
                  <a:lnTo>
                    <a:pt x="4068" y="0"/>
                  </a:lnTo>
                  <a:lnTo>
                    <a:pt x="4074" y="0"/>
                  </a:lnTo>
                  <a:lnTo>
                    <a:pt x="4074" y="0"/>
                  </a:lnTo>
                  <a:lnTo>
                    <a:pt x="4074" y="0"/>
                  </a:lnTo>
                  <a:lnTo>
                    <a:pt x="4074" y="0"/>
                  </a:lnTo>
                  <a:lnTo>
                    <a:pt x="4074" y="0"/>
                  </a:lnTo>
                  <a:lnTo>
                    <a:pt x="4074" y="0"/>
                  </a:lnTo>
                  <a:lnTo>
                    <a:pt x="4074" y="0"/>
                  </a:lnTo>
                  <a:lnTo>
                    <a:pt x="4080" y="0"/>
                  </a:lnTo>
                  <a:lnTo>
                    <a:pt x="4080" y="0"/>
                  </a:lnTo>
                  <a:lnTo>
                    <a:pt x="4080" y="0"/>
                  </a:lnTo>
                  <a:lnTo>
                    <a:pt x="4080" y="0"/>
                  </a:lnTo>
                  <a:lnTo>
                    <a:pt x="4080" y="0"/>
                  </a:lnTo>
                  <a:lnTo>
                    <a:pt x="4080" y="0"/>
                  </a:lnTo>
                  <a:lnTo>
                    <a:pt x="4086" y="0"/>
                  </a:lnTo>
                  <a:lnTo>
                    <a:pt x="4086" y="0"/>
                  </a:lnTo>
                  <a:lnTo>
                    <a:pt x="4086" y="0"/>
                  </a:lnTo>
                  <a:lnTo>
                    <a:pt x="4086" y="0"/>
                  </a:lnTo>
                  <a:lnTo>
                    <a:pt x="4086" y="0"/>
                  </a:lnTo>
                  <a:lnTo>
                    <a:pt x="4086" y="0"/>
                  </a:lnTo>
                  <a:lnTo>
                    <a:pt x="4086" y="0"/>
                  </a:lnTo>
                  <a:lnTo>
                    <a:pt x="4092" y="0"/>
                  </a:lnTo>
                  <a:lnTo>
                    <a:pt x="4092" y="0"/>
                  </a:lnTo>
                  <a:lnTo>
                    <a:pt x="4092" y="0"/>
                  </a:lnTo>
                  <a:lnTo>
                    <a:pt x="4092" y="0"/>
                  </a:lnTo>
                  <a:lnTo>
                    <a:pt x="4092" y="0"/>
                  </a:lnTo>
                  <a:lnTo>
                    <a:pt x="4092" y="0"/>
                  </a:lnTo>
                  <a:lnTo>
                    <a:pt x="4098" y="0"/>
                  </a:lnTo>
                  <a:lnTo>
                    <a:pt x="4098" y="0"/>
                  </a:lnTo>
                  <a:lnTo>
                    <a:pt x="4098" y="0"/>
                  </a:lnTo>
                  <a:lnTo>
                    <a:pt x="4098" y="0"/>
                  </a:lnTo>
                  <a:lnTo>
                    <a:pt x="4098" y="0"/>
                  </a:lnTo>
                  <a:lnTo>
                    <a:pt x="4098" y="0"/>
                  </a:lnTo>
                  <a:lnTo>
                    <a:pt x="4098" y="0"/>
                  </a:lnTo>
                  <a:lnTo>
                    <a:pt x="4104" y="0"/>
                  </a:lnTo>
                  <a:lnTo>
                    <a:pt x="4104" y="0"/>
                  </a:lnTo>
                  <a:lnTo>
                    <a:pt x="4104" y="0"/>
                  </a:lnTo>
                  <a:lnTo>
                    <a:pt x="4104" y="0"/>
                  </a:lnTo>
                  <a:lnTo>
                    <a:pt x="4104" y="0"/>
                  </a:lnTo>
                  <a:lnTo>
                    <a:pt x="4104" y="0"/>
                  </a:lnTo>
                  <a:lnTo>
                    <a:pt x="4110" y="0"/>
                  </a:lnTo>
                  <a:lnTo>
                    <a:pt x="4110" y="0"/>
                  </a:lnTo>
                  <a:lnTo>
                    <a:pt x="4110" y="0"/>
                  </a:lnTo>
                  <a:lnTo>
                    <a:pt x="4110" y="0"/>
                  </a:lnTo>
                  <a:lnTo>
                    <a:pt x="4110" y="0"/>
                  </a:lnTo>
                  <a:lnTo>
                    <a:pt x="4110" y="0"/>
                  </a:lnTo>
                  <a:lnTo>
                    <a:pt x="4116" y="0"/>
                  </a:lnTo>
                  <a:lnTo>
                    <a:pt x="4116" y="0"/>
                  </a:lnTo>
                  <a:lnTo>
                    <a:pt x="4116" y="0"/>
                  </a:lnTo>
                  <a:lnTo>
                    <a:pt x="4116" y="0"/>
                  </a:lnTo>
                  <a:lnTo>
                    <a:pt x="4116" y="0"/>
                  </a:lnTo>
                  <a:lnTo>
                    <a:pt x="4116" y="0"/>
                  </a:lnTo>
                  <a:lnTo>
                    <a:pt x="4116" y="0"/>
                  </a:lnTo>
                  <a:lnTo>
                    <a:pt x="4122" y="0"/>
                  </a:lnTo>
                  <a:lnTo>
                    <a:pt x="4122" y="0"/>
                  </a:lnTo>
                  <a:lnTo>
                    <a:pt x="4122" y="0"/>
                  </a:lnTo>
                  <a:lnTo>
                    <a:pt x="4122" y="0"/>
                  </a:lnTo>
                  <a:lnTo>
                    <a:pt x="4122" y="0"/>
                  </a:lnTo>
                  <a:lnTo>
                    <a:pt x="4122" y="0"/>
                  </a:lnTo>
                  <a:lnTo>
                    <a:pt x="4128" y="0"/>
                  </a:lnTo>
                  <a:lnTo>
                    <a:pt x="4128" y="0"/>
                  </a:lnTo>
                  <a:lnTo>
                    <a:pt x="4128" y="0"/>
                  </a:lnTo>
                  <a:lnTo>
                    <a:pt x="4128" y="0"/>
                  </a:lnTo>
                  <a:lnTo>
                    <a:pt x="4128" y="0"/>
                  </a:lnTo>
                  <a:lnTo>
                    <a:pt x="4128" y="0"/>
                  </a:lnTo>
                  <a:lnTo>
                    <a:pt x="4128" y="0"/>
                  </a:lnTo>
                  <a:lnTo>
                    <a:pt x="4134" y="0"/>
                  </a:lnTo>
                  <a:lnTo>
                    <a:pt x="4134" y="0"/>
                  </a:lnTo>
                  <a:lnTo>
                    <a:pt x="4134" y="0"/>
                  </a:lnTo>
                  <a:lnTo>
                    <a:pt x="4134" y="0"/>
                  </a:lnTo>
                  <a:lnTo>
                    <a:pt x="4134" y="0"/>
                  </a:lnTo>
                  <a:lnTo>
                    <a:pt x="4134" y="0"/>
                  </a:lnTo>
                  <a:lnTo>
                    <a:pt x="4140" y="0"/>
                  </a:lnTo>
                  <a:lnTo>
                    <a:pt x="4140" y="0"/>
                  </a:lnTo>
                  <a:lnTo>
                    <a:pt x="4140" y="0"/>
                  </a:lnTo>
                  <a:lnTo>
                    <a:pt x="4140" y="0"/>
                  </a:lnTo>
                  <a:lnTo>
                    <a:pt x="4140" y="0"/>
                  </a:lnTo>
                  <a:lnTo>
                    <a:pt x="4140" y="0"/>
                  </a:lnTo>
                  <a:lnTo>
                    <a:pt x="4146" y="0"/>
                  </a:lnTo>
                  <a:lnTo>
                    <a:pt x="4146" y="0"/>
                  </a:lnTo>
                  <a:lnTo>
                    <a:pt x="4146" y="0"/>
                  </a:lnTo>
                  <a:lnTo>
                    <a:pt x="4146" y="0"/>
                  </a:lnTo>
                  <a:lnTo>
                    <a:pt x="4146" y="0"/>
                  </a:lnTo>
                  <a:lnTo>
                    <a:pt x="4146" y="0"/>
                  </a:lnTo>
                  <a:lnTo>
                    <a:pt x="4146" y="0"/>
                  </a:lnTo>
                  <a:lnTo>
                    <a:pt x="4152" y="0"/>
                  </a:lnTo>
                  <a:lnTo>
                    <a:pt x="4152" y="0"/>
                  </a:lnTo>
                  <a:lnTo>
                    <a:pt x="4152" y="0"/>
                  </a:lnTo>
                  <a:lnTo>
                    <a:pt x="4152" y="0"/>
                  </a:lnTo>
                  <a:lnTo>
                    <a:pt x="4152" y="0"/>
                  </a:lnTo>
                  <a:lnTo>
                    <a:pt x="4152" y="0"/>
                  </a:lnTo>
                  <a:lnTo>
                    <a:pt x="4158" y="0"/>
                  </a:lnTo>
                  <a:lnTo>
                    <a:pt x="4158" y="0"/>
                  </a:lnTo>
                  <a:lnTo>
                    <a:pt x="4158" y="0"/>
                  </a:lnTo>
                  <a:lnTo>
                    <a:pt x="4158" y="0"/>
                  </a:lnTo>
                  <a:lnTo>
                    <a:pt x="4158" y="0"/>
                  </a:lnTo>
                  <a:lnTo>
                    <a:pt x="4158" y="0"/>
                  </a:lnTo>
                  <a:lnTo>
                    <a:pt x="4158" y="0"/>
                  </a:lnTo>
                  <a:lnTo>
                    <a:pt x="4164" y="0"/>
                  </a:lnTo>
                  <a:lnTo>
                    <a:pt x="4164" y="0"/>
                  </a:lnTo>
                  <a:lnTo>
                    <a:pt x="4164" y="0"/>
                  </a:lnTo>
                  <a:lnTo>
                    <a:pt x="4164" y="0"/>
                  </a:lnTo>
                  <a:lnTo>
                    <a:pt x="4164" y="0"/>
                  </a:lnTo>
                  <a:lnTo>
                    <a:pt x="4170" y="0"/>
                  </a:lnTo>
                  <a:lnTo>
                    <a:pt x="4170" y="0"/>
                  </a:lnTo>
                  <a:lnTo>
                    <a:pt x="4170" y="0"/>
                  </a:lnTo>
                  <a:lnTo>
                    <a:pt x="4170" y="0"/>
                  </a:lnTo>
                  <a:lnTo>
                    <a:pt x="4170" y="0"/>
                  </a:lnTo>
                  <a:lnTo>
                    <a:pt x="4170" y="0"/>
                  </a:lnTo>
                  <a:lnTo>
                    <a:pt x="4176" y="0"/>
                  </a:lnTo>
                  <a:lnTo>
                    <a:pt x="4176" y="0"/>
                  </a:lnTo>
                  <a:lnTo>
                    <a:pt x="4176" y="0"/>
                  </a:lnTo>
                  <a:lnTo>
                    <a:pt x="4176" y="0"/>
                  </a:lnTo>
                  <a:lnTo>
                    <a:pt x="4176" y="0"/>
                  </a:lnTo>
                  <a:lnTo>
                    <a:pt x="4176" y="0"/>
                  </a:lnTo>
                  <a:lnTo>
                    <a:pt x="4176" y="0"/>
                  </a:lnTo>
                  <a:lnTo>
                    <a:pt x="4182" y="0"/>
                  </a:lnTo>
                  <a:lnTo>
                    <a:pt x="4182" y="0"/>
                  </a:lnTo>
                  <a:lnTo>
                    <a:pt x="4182" y="0"/>
                  </a:lnTo>
                  <a:lnTo>
                    <a:pt x="4182" y="0"/>
                  </a:lnTo>
                  <a:lnTo>
                    <a:pt x="4182" y="0"/>
                  </a:lnTo>
                  <a:lnTo>
                    <a:pt x="4182" y="0"/>
                  </a:lnTo>
                  <a:lnTo>
                    <a:pt x="4188" y="0"/>
                  </a:lnTo>
                  <a:lnTo>
                    <a:pt x="4188" y="0"/>
                  </a:lnTo>
                  <a:lnTo>
                    <a:pt x="4188" y="0"/>
                  </a:lnTo>
                  <a:lnTo>
                    <a:pt x="4188" y="0"/>
                  </a:lnTo>
                  <a:lnTo>
                    <a:pt x="4188" y="0"/>
                  </a:lnTo>
                  <a:lnTo>
                    <a:pt x="4188" y="0"/>
                  </a:lnTo>
                  <a:lnTo>
                    <a:pt x="4188" y="0"/>
                  </a:lnTo>
                  <a:lnTo>
                    <a:pt x="4194" y="0"/>
                  </a:lnTo>
                  <a:lnTo>
                    <a:pt x="4194" y="0"/>
                  </a:lnTo>
                  <a:lnTo>
                    <a:pt x="4194" y="0"/>
                  </a:lnTo>
                  <a:lnTo>
                    <a:pt x="4194" y="0"/>
                  </a:lnTo>
                  <a:lnTo>
                    <a:pt x="4194" y="0"/>
                  </a:lnTo>
                  <a:lnTo>
                    <a:pt x="4194" y="0"/>
                  </a:lnTo>
                  <a:lnTo>
                    <a:pt x="4194" y="0"/>
                  </a:lnTo>
                  <a:lnTo>
                    <a:pt x="4200" y="0"/>
                  </a:lnTo>
                  <a:lnTo>
                    <a:pt x="4200" y="0"/>
                  </a:lnTo>
                  <a:lnTo>
                    <a:pt x="4200" y="0"/>
                  </a:lnTo>
                  <a:lnTo>
                    <a:pt x="4200" y="0"/>
                  </a:lnTo>
                  <a:lnTo>
                    <a:pt x="4200" y="0"/>
                  </a:lnTo>
                  <a:lnTo>
                    <a:pt x="4200" y="0"/>
                  </a:lnTo>
                  <a:lnTo>
                    <a:pt x="4206" y="0"/>
                  </a:lnTo>
                  <a:lnTo>
                    <a:pt x="4206" y="0"/>
                  </a:lnTo>
                  <a:lnTo>
                    <a:pt x="4206" y="0"/>
                  </a:lnTo>
                  <a:lnTo>
                    <a:pt x="4206" y="0"/>
                  </a:lnTo>
                  <a:lnTo>
                    <a:pt x="4206" y="0"/>
                  </a:lnTo>
                  <a:lnTo>
                    <a:pt x="4206" y="0"/>
                  </a:lnTo>
                  <a:lnTo>
                    <a:pt x="4212" y="0"/>
                  </a:lnTo>
                  <a:lnTo>
                    <a:pt x="4212" y="0"/>
                  </a:lnTo>
                  <a:lnTo>
                    <a:pt x="4212" y="0"/>
                  </a:lnTo>
                  <a:lnTo>
                    <a:pt x="4212" y="0"/>
                  </a:lnTo>
                  <a:lnTo>
                    <a:pt x="4212" y="0"/>
                  </a:lnTo>
                  <a:lnTo>
                    <a:pt x="4212" y="0"/>
                  </a:lnTo>
                  <a:lnTo>
                    <a:pt x="4218" y="0"/>
                  </a:lnTo>
                  <a:lnTo>
                    <a:pt x="4218" y="0"/>
                  </a:lnTo>
                  <a:lnTo>
                    <a:pt x="4218" y="0"/>
                  </a:lnTo>
                  <a:lnTo>
                    <a:pt x="4218" y="0"/>
                  </a:lnTo>
                  <a:lnTo>
                    <a:pt x="4218" y="0"/>
                  </a:lnTo>
                  <a:lnTo>
                    <a:pt x="4218" y="0"/>
                  </a:lnTo>
                  <a:lnTo>
                    <a:pt x="4218" y="0"/>
                  </a:lnTo>
                  <a:lnTo>
                    <a:pt x="4224" y="0"/>
                  </a:lnTo>
                  <a:lnTo>
                    <a:pt x="4224" y="0"/>
                  </a:lnTo>
                  <a:lnTo>
                    <a:pt x="4224" y="0"/>
                  </a:lnTo>
                  <a:lnTo>
                    <a:pt x="4224" y="0"/>
                  </a:lnTo>
                  <a:lnTo>
                    <a:pt x="4224" y="0"/>
                  </a:lnTo>
                  <a:lnTo>
                    <a:pt x="4224" y="0"/>
                  </a:lnTo>
                  <a:lnTo>
                    <a:pt x="4230" y="0"/>
                  </a:lnTo>
                  <a:lnTo>
                    <a:pt x="4230" y="0"/>
                  </a:lnTo>
                  <a:lnTo>
                    <a:pt x="4230" y="0"/>
                  </a:lnTo>
                  <a:lnTo>
                    <a:pt x="4230" y="0"/>
                  </a:lnTo>
                  <a:lnTo>
                    <a:pt x="4230" y="0"/>
                  </a:lnTo>
                  <a:lnTo>
                    <a:pt x="4230" y="0"/>
                  </a:lnTo>
                  <a:lnTo>
                    <a:pt x="4230" y="0"/>
                  </a:lnTo>
                  <a:lnTo>
                    <a:pt x="4236" y="0"/>
                  </a:lnTo>
                  <a:lnTo>
                    <a:pt x="4236" y="0"/>
                  </a:lnTo>
                  <a:lnTo>
                    <a:pt x="4236" y="0"/>
                  </a:lnTo>
                  <a:lnTo>
                    <a:pt x="4236" y="0"/>
                  </a:lnTo>
                  <a:lnTo>
                    <a:pt x="4236" y="0"/>
                  </a:lnTo>
                  <a:lnTo>
                    <a:pt x="4236" y="0"/>
                  </a:lnTo>
                  <a:lnTo>
                    <a:pt x="4242" y="0"/>
                  </a:lnTo>
                  <a:lnTo>
                    <a:pt x="4242" y="0"/>
                  </a:lnTo>
                  <a:lnTo>
                    <a:pt x="4242" y="0"/>
                  </a:lnTo>
                  <a:lnTo>
                    <a:pt x="4242" y="0"/>
                  </a:lnTo>
                  <a:lnTo>
                    <a:pt x="4242" y="0"/>
                  </a:lnTo>
                  <a:lnTo>
                    <a:pt x="4242" y="0"/>
                  </a:lnTo>
                  <a:lnTo>
                    <a:pt x="4248" y="0"/>
                  </a:lnTo>
                  <a:lnTo>
                    <a:pt x="4248" y="0"/>
                  </a:lnTo>
                  <a:lnTo>
                    <a:pt x="4248" y="0"/>
                  </a:lnTo>
                  <a:lnTo>
                    <a:pt x="4248" y="0"/>
                  </a:lnTo>
                  <a:lnTo>
                    <a:pt x="4248" y="0"/>
                  </a:lnTo>
                  <a:lnTo>
                    <a:pt x="4248" y="0"/>
                  </a:lnTo>
                  <a:lnTo>
                    <a:pt x="4248" y="0"/>
                  </a:lnTo>
                  <a:lnTo>
                    <a:pt x="4254" y="0"/>
                  </a:lnTo>
                  <a:lnTo>
                    <a:pt x="4254" y="0"/>
                  </a:lnTo>
                  <a:lnTo>
                    <a:pt x="4254" y="0"/>
                  </a:lnTo>
                  <a:lnTo>
                    <a:pt x="4254" y="0"/>
                  </a:lnTo>
                  <a:lnTo>
                    <a:pt x="4254" y="0"/>
                  </a:lnTo>
                  <a:lnTo>
                    <a:pt x="4254" y="0"/>
                  </a:lnTo>
                  <a:lnTo>
                    <a:pt x="4260" y="0"/>
                  </a:lnTo>
                  <a:lnTo>
                    <a:pt x="4260" y="0"/>
                  </a:lnTo>
                  <a:lnTo>
                    <a:pt x="4260" y="0"/>
                  </a:lnTo>
                  <a:lnTo>
                    <a:pt x="4260" y="0"/>
                  </a:lnTo>
                  <a:lnTo>
                    <a:pt x="4260" y="0"/>
                  </a:lnTo>
                  <a:lnTo>
                    <a:pt x="4260" y="0"/>
                  </a:lnTo>
                  <a:lnTo>
                    <a:pt x="4260" y="0"/>
                  </a:lnTo>
                  <a:lnTo>
                    <a:pt x="4266" y="0"/>
                  </a:lnTo>
                  <a:lnTo>
                    <a:pt x="4266" y="0"/>
                  </a:lnTo>
                  <a:lnTo>
                    <a:pt x="4266" y="0"/>
                  </a:lnTo>
                  <a:lnTo>
                    <a:pt x="4266" y="0"/>
                  </a:lnTo>
                  <a:lnTo>
                    <a:pt x="4266" y="0"/>
                  </a:lnTo>
                  <a:lnTo>
                    <a:pt x="4266" y="0"/>
                  </a:lnTo>
                  <a:lnTo>
                    <a:pt x="4272" y="0"/>
                  </a:lnTo>
                  <a:lnTo>
                    <a:pt x="4272" y="0"/>
                  </a:lnTo>
                  <a:lnTo>
                    <a:pt x="4272" y="0"/>
                  </a:lnTo>
                  <a:lnTo>
                    <a:pt x="4272" y="0"/>
                  </a:lnTo>
                  <a:lnTo>
                    <a:pt x="4272" y="0"/>
                  </a:lnTo>
                  <a:lnTo>
                    <a:pt x="4272" y="0"/>
                  </a:lnTo>
                  <a:lnTo>
                    <a:pt x="4272" y="0"/>
                  </a:lnTo>
                  <a:lnTo>
                    <a:pt x="4278" y="0"/>
                  </a:lnTo>
                  <a:lnTo>
                    <a:pt x="4278" y="0"/>
                  </a:lnTo>
                  <a:lnTo>
                    <a:pt x="4278" y="0"/>
                  </a:lnTo>
                  <a:lnTo>
                    <a:pt x="4278" y="0"/>
                  </a:lnTo>
                  <a:lnTo>
                    <a:pt x="4278" y="0"/>
                  </a:lnTo>
                  <a:lnTo>
                    <a:pt x="4278" y="0"/>
                  </a:lnTo>
                  <a:lnTo>
                    <a:pt x="4284" y="0"/>
                  </a:lnTo>
                  <a:lnTo>
                    <a:pt x="4284" y="0"/>
                  </a:lnTo>
                  <a:lnTo>
                    <a:pt x="4284" y="0"/>
                  </a:lnTo>
                  <a:lnTo>
                    <a:pt x="4284" y="0"/>
                  </a:lnTo>
                  <a:lnTo>
                    <a:pt x="4284" y="0"/>
                  </a:lnTo>
                  <a:lnTo>
                    <a:pt x="4284" y="0"/>
                  </a:lnTo>
                  <a:lnTo>
                    <a:pt x="4290" y="0"/>
                  </a:lnTo>
                  <a:lnTo>
                    <a:pt x="4290" y="0"/>
                  </a:lnTo>
                  <a:lnTo>
                    <a:pt x="4290" y="0"/>
                  </a:lnTo>
                  <a:lnTo>
                    <a:pt x="4290" y="0"/>
                  </a:lnTo>
                  <a:lnTo>
                    <a:pt x="4290" y="0"/>
                  </a:lnTo>
                  <a:lnTo>
                    <a:pt x="4290" y="0"/>
                  </a:lnTo>
                  <a:lnTo>
                    <a:pt x="4290" y="0"/>
                  </a:lnTo>
                  <a:lnTo>
                    <a:pt x="4296" y="0"/>
                  </a:lnTo>
                  <a:lnTo>
                    <a:pt x="4296" y="0"/>
                  </a:lnTo>
                  <a:lnTo>
                    <a:pt x="4296" y="0"/>
                  </a:lnTo>
                  <a:lnTo>
                    <a:pt x="4296" y="0"/>
                  </a:lnTo>
                  <a:lnTo>
                    <a:pt x="4296" y="0"/>
                  </a:lnTo>
                  <a:lnTo>
                    <a:pt x="4296" y="0"/>
                  </a:lnTo>
                  <a:lnTo>
                    <a:pt x="4302" y="0"/>
                  </a:lnTo>
                  <a:lnTo>
                    <a:pt x="4302" y="0"/>
                  </a:lnTo>
                  <a:lnTo>
                    <a:pt x="4302" y="0"/>
                  </a:lnTo>
                  <a:lnTo>
                    <a:pt x="4302" y="0"/>
                  </a:lnTo>
                  <a:lnTo>
                    <a:pt x="4302" y="0"/>
                  </a:lnTo>
                  <a:lnTo>
                    <a:pt x="4302" y="0"/>
                  </a:lnTo>
                  <a:lnTo>
                    <a:pt x="4308" y="0"/>
                  </a:lnTo>
                  <a:lnTo>
                    <a:pt x="4308" y="0"/>
                  </a:lnTo>
                  <a:lnTo>
                    <a:pt x="4308" y="0"/>
                  </a:lnTo>
                  <a:lnTo>
                    <a:pt x="4308" y="0"/>
                  </a:lnTo>
                  <a:lnTo>
                    <a:pt x="4308" y="0"/>
                  </a:lnTo>
                  <a:lnTo>
                    <a:pt x="4308" y="0"/>
                  </a:lnTo>
                  <a:lnTo>
                    <a:pt x="4314" y="0"/>
                  </a:lnTo>
                  <a:lnTo>
                    <a:pt x="4314" y="0"/>
                  </a:lnTo>
                  <a:lnTo>
                    <a:pt x="4314" y="0"/>
                  </a:lnTo>
                  <a:lnTo>
                    <a:pt x="4314" y="0"/>
                  </a:lnTo>
                  <a:lnTo>
                    <a:pt x="4314" y="0"/>
                  </a:lnTo>
                  <a:lnTo>
                    <a:pt x="4314" y="0"/>
                  </a:lnTo>
                  <a:lnTo>
                    <a:pt x="4314" y="0"/>
                  </a:lnTo>
                  <a:lnTo>
                    <a:pt x="4320" y="0"/>
                  </a:lnTo>
                  <a:lnTo>
                    <a:pt x="4320" y="0"/>
                  </a:lnTo>
                  <a:lnTo>
                    <a:pt x="4320" y="0"/>
                  </a:lnTo>
                  <a:lnTo>
                    <a:pt x="4320" y="0"/>
                  </a:lnTo>
                  <a:lnTo>
                    <a:pt x="4320" y="0"/>
                  </a:lnTo>
                  <a:lnTo>
                    <a:pt x="4320" y="0"/>
                  </a:lnTo>
                  <a:lnTo>
                    <a:pt x="4326" y="0"/>
                  </a:lnTo>
                  <a:lnTo>
                    <a:pt x="4326" y="0"/>
                  </a:lnTo>
                  <a:lnTo>
                    <a:pt x="4326" y="0"/>
                  </a:lnTo>
                  <a:lnTo>
                    <a:pt x="4326" y="0"/>
                  </a:lnTo>
                  <a:lnTo>
                    <a:pt x="4326" y="0"/>
                  </a:lnTo>
                  <a:lnTo>
                    <a:pt x="4326" y="0"/>
                  </a:lnTo>
                  <a:lnTo>
                    <a:pt x="4326" y="0"/>
                  </a:lnTo>
                  <a:lnTo>
                    <a:pt x="4332" y="0"/>
                  </a:lnTo>
                  <a:lnTo>
                    <a:pt x="4332" y="0"/>
                  </a:lnTo>
                  <a:lnTo>
                    <a:pt x="4332" y="0"/>
                  </a:lnTo>
                  <a:lnTo>
                    <a:pt x="4332" y="0"/>
                  </a:lnTo>
                  <a:lnTo>
                    <a:pt x="4332" y="0"/>
                  </a:lnTo>
                  <a:lnTo>
                    <a:pt x="4332" y="0"/>
                  </a:lnTo>
                  <a:lnTo>
                    <a:pt x="4338" y="0"/>
                  </a:lnTo>
                  <a:lnTo>
                    <a:pt x="4338" y="0"/>
                  </a:lnTo>
                  <a:lnTo>
                    <a:pt x="4338" y="0"/>
                  </a:lnTo>
                  <a:lnTo>
                    <a:pt x="4338" y="0"/>
                  </a:lnTo>
                  <a:lnTo>
                    <a:pt x="4338" y="0"/>
                  </a:lnTo>
                  <a:lnTo>
                    <a:pt x="4338" y="0"/>
                  </a:lnTo>
                  <a:lnTo>
                    <a:pt x="4344" y="0"/>
                  </a:lnTo>
                  <a:lnTo>
                    <a:pt x="4344" y="0"/>
                  </a:lnTo>
                  <a:lnTo>
                    <a:pt x="4344" y="0"/>
                  </a:lnTo>
                  <a:lnTo>
                    <a:pt x="4344" y="0"/>
                  </a:lnTo>
                  <a:lnTo>
                    <a:pt x="4344" y="0"/>
                  </a:lnTo>
                  <a:lnTo>
                    <a:pt x="4344" y="0"/>
                  </a:lnTo>
                  <a:lnTo>
                    <a:pt x="4344" y="0"/>
                  </a:lnTo>
                  <a:lnTo>
                    <a:pt x="4350" y="0"/>
                  </a:lnTo>
                  <a:lnTo>
                    <a:pt x="4350" y="0"/>
                  </a:lnTo>
                  <a:lnTo>
                    <a:pt x="4350" y="0"/>
                  </a:lnTo>
                  <a:lnTo>
                    <a:pt x="4350" y="0"/>
                  </a:lnTo>
                  <a:lnTo>
                    <a:pt x="4350" y="0"/>
                  </a:lnTo>
                  <a:lnTo>
                    <a:pt x="4350" y="0"/>
                  </a:lnTo>
                  <a:lnTo>
                    <a:pt x="4356" y="0"/>
                  </a:lnTo>
                  <a:lnTo>
                    <a:pt x="4356" y="0"/>
                  </a:lnTo>
                  <a:lnTo>
                    <a:pt x="4356" y="0"/>
                  </a:lnTo>
                  <a:lnTo>
                    <a:pt x="4356" y="0"/>
                  </a:lnTo>
                  <a:lnTo>
                    <a:pt x="4356" y="0"/>
                  </a:lnTo>
                  <a:lnTo>
                    <a:pt x="4356" y="0"/>
                  </a:lnTo>
                  <a:lnTo>
                    <a:pt x="4362" y="0"/>
                  </a:lnTo>
                  <a:lnTo>
                    <a:pt x="4362" y="0"/>
                  </a:lnTo>
                  <a:lnTo>
                    <a:pt x="4362" y="0"/>
                  </a:lnTo>
                  <a:lnTo>
                    <a:pt x="4362" y="0"/>
                  </a:lnTo>
                  <a:lnTo>
                    <a:pt x="4362" y="0"/>
                  </a:lnTo>
                  <a:lnTo>
                    <a:pt x="4362" y="0"/>
                  </a:lnTo>
                  <a:lnTo>
                    <a:pt x="4362" y="0"/>
                  </a:lnTo>
                  <a:lnTo>
                    <a:pt x="4368" y="0"/>
                  </a:lnTo>
                  <a:lnTo>
                    <a:pt x="4368" y="0"/>
                  </a:lnTo>
                  <a:lnTo>
                    <a:pt x="4368" y="0"/>
                  </a:lnTo>
                  <a:lnTo>
                    <a:pt x="4368" y="0"/>
                  </a:lnTo>
                  <a:lnTo>
                    <a:pt x="4368" y="0"/>
                  </a:lnTo>
                  <a:lnTo>
                    <a:pt x="4368" y="0"/>
                  </a:lnTo>
                  <a:lnTo>
                    <a:pt x="4374" y="0"/>
                  </a:lnTo>
                  <a:lnTo>
                    <a:pt x="4374" y="0"/>
                  </a:lnTo>
                  <a:lnTo>
                    <a:pt x="4374" y="0"/>
                  </a:lnTo>
                  <a:lnTo>
                    <a:pt x="4374" y="0"/>
                  </a:lnTo>
                  <a:lnTo>
                    <a:pt x="4374" y="0"/>
                  </a:lnTo>
                  <a:lnTo>
                    <a:pt x="4374" y="0"/>
                  </a:lnTo>
                  <a:lnTo>
                    <a:pt x="4374" y="0"/>
                  </a:lnTo>
                  <a:lnTo>
                    <a:pt x="4380" y="0"/>
                  </a:lnTo>
                  <a:lnTo>
                    <a:pt x="4380" y="0"/>
                  </a:lnTo>
                  <a:lnTo>
                    <a:pt x="4380" y="0"/>
                  </a:lnTo>
                  <a:lnTo>
                    <a:pt x="4380" y="0"/>
                  </a:lnTo>
                  <a:lnTo>
                    <a:pt x="4380" y="0"/>
                  </a:lnTo>
                  <a:lnTo>
                    <a:pt x="4380" y="0"/>
                  </a:lnTo>
                  <a:lnTo>
                    <a:pt x="4386" y="0"/>
                  </a:lnTo>
                  <a:lnTo>
                    <a:pt x="4386" y="0"/>
                  </a:lnTo>
                  <a:lnTo>
                    <a:pt x="4386" y="0"/>
                  </a:lnTo>
                  <a:lnTo>
                    <a:pt x="4386" y="0"/>
                  </a:lnTo>
                  <a:lnTo>
                    <a:pt x="4386" y="0"/>
                  </a:lnTo>
                  <a:lnTo>
                    <a:pt x="4386" y="0"/>
                  </a:lnTo>
                  <a:lnTo>
                    <a:pt x="4392" y="0"/>
                  </a:lnTo>
                  <a:lnTo>
                    <a:pt x="4392" y="0"/>
                  </a:lnTo>
                  <a:lnTo>
                    <a:pt x="4392" y="0"/>
                  </a:lnTo>
                  <a:lnTo>
                    <a:pt x="4392" y="0"/>
                  </a:lnTo>
                  <a:lnTo>
                    <a:pt x="4392" y="0"/>
                  </a:lnTo>
                  <a:lnTo>
                    <a:pt x="4392" y="0"/>
                  </a:lnTo>
                  <a:lnTo>
                    <a:pt x="4392" y="0"/>
                  </a:lnTo>
                  <a:lnTo>
                    <a:pt x="4398" y="0"/>
                  </a:lnTo>
                  <a:lnTo>
                    <a:pt x="4398" y="0"/>
                  </a:lnTo>
                  <a:lnTo>
                    <a:pt x="4398" y="0"/>
                  </a:lnTo>
                  <a:lnTo>
                    <a:pt x="4398" y="0"/>
                  </a:lnTo>
                  <a:lnTo>
                    <a:pt x="4398" y="0"/>
                  </a:lnTo>
                  <a:lnTo>
                    <a:pt x="4398" y="0"/>
                  </a:lnTo>
                  <a:lnTo>
                    <a:pt x="4404" y="0"/>
                  </a:lnTo>
                  <a:lnTo>
                    <a:pt x="4404" y="0"/>
                  </a:lnTo>
                  <a:lnTo>
                    <a:pt x="4404" y="0"/>
                  </a:lnTo>
                  <a:lnTo>
                    <a:pt x="4404" y="0"/>
                  </a:lnTo>
                  <a:lnTo>
                    <a:pt x="4404" y="0"/>
                  </a:lnTo>
                  <a:lnTo>
                    <a:pt x="4404" y="0"/>
                  </a:lnTo>
                  <a:lnTo>
                    <a:pt x="4404" y="0"/>
                  </a:lnTo>
                  <a:lnTo>
                    <a:pt x="4410" y="0"/>
                  </a:lnTo>
                  <a:lnTo>
                    <a:pt x="4410" y="0"/>
                  </a:lnTo>
                  <a:lnTo>
                    <a:pt x="4410" y="0"/>
                  </a:lnTo>
                  <a:lnTo>
                    <a:pt x="4410" y="0"/>
                  </a:lnTo>
                  <a:lnTo>
                    <a:pt x="4410" y="0"/>
                  </a:lnTo>
                  <a:lnTo>
                    <a:pt x="4410" y="0"/>
                  </a:lnTo>
                  <a:lnTo>
                    <a:pt x="4416" y="0"/>
                  </a:lnTo>
                  <a:lnTo>
                    <a:pt x="4416" y="0"/>
                  </a:lnTo>
                  <a:lnTo>
                    <a:pt x="4416" y="0"/>
                  </a:lnTo>
                  <a:lnTo>
                    <a:pt x="4416" y="0"/>
                  </a:lnTo>
                  <a:lnTo>
                    <a:pt x="4416" y="0"/>
                  </a:lnTo>
                  <a:lnTo>
                    <a:pt x="4416" y="0"/>
                  </a:lnTo>
                  <a:lnTo>
                    <a:pt x="4422" y="0"/>
                  </a:lnTo>
                  <a:lnTo>
                    <a:pt x="4422" y="0"/>
                  </a:lnTo>
                  <a:lnTo>
                    <a:pt x="4422" y="0"/>
                  </a:lnTo>
                  <a:lnTo>
                    <a:pt x="4422" y="0"/>
                  </a:lnTo>
                  <a:lnTo>
                    <a:pt x="4422" y="0"/>
                  </a:lnTo>
                  <a:lnTo>
                    <a:pt x="4422" y="0"/>
                  </a:lnTo>
                  <a:lnTo>
                    <a:pt x="4422" y="0"/>
                  </a:lnTo>
                  <a:lnTo>
                    <a:pt x="4428" y="0"/>
                  </a:lnTo>
                  <a:lnTo>
                    <a:pt x="4428" y="0"/>
                  </a:lnTo>
                  <a:lnTo>
                    <a:pt x="4428" y="0"/>
                  </a:lnTo>
                  <a:lnTo>
                    <a:pt x="4428" y="0"/>
                  </a:lnTo>
                  <a:lnTo>
                    <a:pt x="4428" y="0"/>
                  </a:lnTo>
                  <a:lnTo>
                    <a:pt x="4428" y="0"/>
                  </a:lnTo>
                  <a:lnTo>
                    <a:pt x="4428" y="0"/>
                  </a:lnTo>
                  <a:lnTo>
                    <a:pt x="4434" y="0"/>
                  </a:lnTo>
                  <a:lnTo>
                    <a:pt x="4434" y="0"/>
                  </a:lnTo>
                  <a:lnTo>
                    <a:pt x="4434" y="0"/>
                  </a:lnTo>
                  <a:lnTo>
                    <a:pt x="4434" y="0"/>
                  </a:lnTo>
                  <a:lnTo>
                    <a:pt x="4434" y="0"/>
                  </a:lnTo>
                  <a:lnTo>
                    <a:pt x="4434" y="0"/>
                  </a:lnTo>
                  <a:lnTo>
                    <a:pt x="4440" y="0"/>
                  </a:lnTo>
                  <a:lnTo>
                    <a:pt x="4440" y="0"/>
                  </a:lnTo>
                  <a:lnTo>
                    <a:pt x="4440" y="0"/>
                  </a:lnTo>
                  <a:lnTo>
                    <a:pt x="4440" y="0"/>
                  </a:lnTo>
                  <a:lnTo>
                    <a:pt x="4440" y="0"/>
                  </a:lnTo>
                  <a:lnTo>
                    <a:pt x="4440" y="0"/>
                  </a:lnTo>
                  <a:lnTo>
                    <a:pt x="4446" y="0"/>
                  </a:lnTo>
                  <a:lnTo>
                    <a:pt x="4446" y="0"/>
                  </a:lnTo>
                  <a:lnTo>
                    <a:pt x="4446" y="0"/>
                  </a:lnTo>
                  <a:lnTo>
                    <a:pt x="4446" y="0"/>
                  </a:lnTo>
                  <a:lnTo>
                    <a:pt x="4446" y="0"/>
                  </a:lnTo>
                  <a:lnTo>
                    <a:pt x="4446" y="0"/>
                  </a:lnTo>
                  <a:lnTo>
                    <a:pt x="4446" y="0"/>
                  </a:lnTo>
                  <a:lnTo>
                    <a:pt x="4452" y="0"/>
                  </a:lnTo>
                  <a:lnTo>
                    <a:pt x="4452" y="0"/>
                  </a:lnTo>
                  <a:lnTo>
                    <a:pt x="4452" y="0"/>
                  </a:lnTo>
                  <a:lnTo>
                    <a:pt x="4452" y="0"/>
                  </a:lnTo>
                  <a:lnTo>
                    <a:pt x="4452" y="0"/>
                  </a:lnTo>
                  <a:lnTo>
                    <a:pt x="4452" y="0"/>
                  </a:lnTo>
                  <a:lnTo>
                    <a:pt x="4458" y="0"/>
                  </a:lnTo>
                  <a:lnTo>
                    <a:pt x="4458" y="0"/>
                  </a:lnTo>
                  <a:lnTo>
                    <a:pt x="4458" y="0"/>
                  </a:lnTo>
                  <a:lnTo>
                    <a:pt x="4458" y="0"/>
                  </a:lnTo>
                  <a:lnTo>
                    <a:pt x="4458" y="0"/>
                  </a:lnTo>
                  <a:lnTo>
                    <a:pt x="4458" y="0"/>
                  </a:lnTo>
                  <a:lnTo>
                    <a:pt x="4464" y="0"/>
                  </a:lnTo>
                  <a:lnTo>
                    <a:pt x="4464" y="0"/>
                  </a:lnTo>
                  <a:lnTo>
                    <a:pt x="4464" y="0"/>
                  </a:lnTo>
                  <a:lnTo>
                    <a:pt x="4464" y="0"/>
                  </a:lnTo>
                  <a:lnTo>
                    <a:pt x="4464" y="0"/>
                  </a:lnTo>
                  <a:lnTo>
                    <a:pt x="4464" y="0"/>
                  </a:lnTo>
                  <a:lnTo>
                    <a:pt x="4470" y="0"/>
                  </a:lnTo>
                  <a:lnTo>
                    <a:pt x="4470" y="0"/>
                  </a:lnTo>
                  <a:lnTo>
                    <a:pt x="4470" y="0"/>
                  </a:lnTo>
                  <a:lnTo>
                    <a:pt x="4470" y="0"/>
                  </a:lnTo>
                  <a:lnTo>
                    <a:pt x="4470" y="0"/>
                  </a:lnTo>
                  <a:lnTo>
                    <a:pt x="4470" y="0"/>
                  </a:lnTo>
                  <a:lnTo>
                    <a:pt x="4476" y="0"/>
                  </a:lnTo>
                  <a:lnTo>
                    <a:pt x="4476" y="0"/>
                  </a:lnTo>
                  <a:lnTo>
                    <a:pt x="4476" y="0"/>
                  </a:lnTo>
                  <a:lnTo>
                    <a:pt x="4476" y="0"/>
                  </a:lnTo>
                  <a:lnTo>
                    <a:pt x="4476" y="0"/>
                  </a:lnTo>
                  <a:lnTo>
                    <a:pt x="4476" y="0"/>
                  </a:lnTo>
                  <a:lnTo>
                    <a:pt x="4476" y="0"/>
                  </a:lnTo>
                  <a:lnTo>
                    <a:pt x="4482" y="0"/>
                  </a:lnTo>
                  <a:lnTo>
                    <a:pt x="4482" y="0"/>
                  </a:lnTo>
                  <a:lnTo>
                    <a:pt x="4482" y="0"/>
                  </a:lnTo>
                  <a:lnTo>
                    <a:pt x="4482" y="0"/>
                  </a:lnTo>
                  <a:lnTo>
                    <a:pt x="4482" y="0"/>
                  </a:lnTo>
                  <a:lnTo>
                    <a:pt x="4482" y="0"/>
                  </a:lnTo>
                  <a:lnTo>
                    <a:pt x="4488" y="0"/>
                  </a:lnTo>
                  <a:lnTo>
                    <a:pt x="4488" y="0"/>
                  </a:lnTo>
                  <a:lnTo>
                    <a:pt x="4488" y="0"/>
                  </a:lnTo>
                  <a:lnTo>
                    <a:pt x="4488" y="0"/>
                  </a:lnTo>
                  <a:lnTo>
                    <a:pt x="4488" y="0"/>
                  </a:lnTo>
                  <a:lnTo>
                    <a:pt x="4488" y="0"/>
                  </a:lnTo>
                  <a:lnTo>
                    <a:pt x="4488" y="0"/>
                  </a:lnTo>
                  <a:lnTo>
                    <a:pt x="4494" y="0"/>
                  </a:lnTo>
                  <a:lnTo>
                    <a:pt x="4494" y="0"/>
                  </a:lnTo>
                  <a:lnTo>
                    <a:pt x="4494" y="0"/>
                  </a:lnTo>
                  <a:lnTo>
                    <a:pt x="4494" y="0"/>
                  </a:lnTo>
                  <a:lnTo>
                    <a:pt x="4494" y="0"/>
                  </a:lnTo>
                  <a:lnTo>
                    <a:pt x="4494" y="0"/>
                  </a:lnTo>
                  <a:lnTo>
                    <a:pt x="4500" y="0"/>
                  </a:lnTo>
                  <a:lnTo>
                    <a:pt x="4500" y="0"/>
                  </a:lnTo>
                  <a:lnTo>
                    <a:pt x="4500" y="0"/>
                  </a:lnTo>
                  <a:lnTo>
                    <a:pt x="4500" y="0"/>
                  </a:lnTo>
                  <a:lnTo>
                    <a:pt x="4500" y="0"/>
                  </a:lnTo>
                  <a:lnTo>
                    <a:pt x="4500" y="0"/>
                  </a:lnTo>
                  <a:lnTo>
                    <a:pt x="4500" y="0"/>
                  </a:lnTo>
                  <a:lnTo>
                    <a:pt x="4506" y="0"/>
                  </a:lnTo>
                  <a:lnTo>
                    <a:pt x="4506" y="0"/>
                  </a:lnTo>
                  <a:lnTo>
                    <a:pt x="4506" y="0"/>
                  </a:lnTo>
                  <a:lnTo>
                    <a:pt x="4506" y="0"/>
                  </a:lnTo>
                  <a:lnTo>
                    <a:pt x="4506" y="0"/>
                  </a:lnTo>
                  <a:lnTo>
                    <a:pt x="4506" y="0"/>
                  </a:lnTo>
                  <a:lnTo>
                    <a:pt x="4512" y="0"/>
                  </a:lnTo>
                  <a:lnTo>
                    <a:pt x="4512" y="0"/>
                  </a:lnTo>
                  <a:lnTo>
                    <a:pt x="4512" y="0"/>
                  </a:lnTo>
                  <a:lnTo>
                    <a:pt x="4512" y="0"/>
                  </a:lnTo>
                  <a:lnTo>
                    <a:pt x="4512" y="0"/>
                  </a:lnTo>
                  <a:lnTo>
                    <a:pt x="4512" y="0"/>
                  </a:lnTo>
                  <a:lnTo>
                    <a:pt x="4518" y="0"/>
                  </a:lnTo>
                  <a:lnTo>
                    <a:pt x="4518" y="0"/>
                  </a:lnTo>
                  <a:lnTo>
                    <a:pt x="4518" y="0"/>
                  </a:lnTo>
                  <a:lnTo>
                    <a:pt x="4518" y="0"/>
                  </a:lnTo>
                  <a:lnTo>
                    <a:pt x="4518" y="0"/>
                  </a:lnTo>
                  <a:lnTo>
                    <a:pt x="4518" y="0"/>
                  </a:lnTo>
                  <a:lnTo>
                    <a:pt x="4518" y="0"/>
                  </a:lnTo>
                  <a:lnTo>
                    <a:pt x="4524" y="0"/>
                  </a:lnTo>
                  <a:lnTo>
                    <a:pt x="4524" y="0"/>
                  </a:lnTo>
                  <a:lnTo>
                    <a:pt x="4524" y="0"/>
                  </a:lnTo>
                  <a:lnTo>
                    <a:pt x="4524" y="0"/>
                  </a:lnTo>
                  <a:lnTo>
                    <a:pt x="4524" y="0"/>
                  </a:lnTo>
                  <a:lnTo>
                    <a:pt x="4524" y="0"/>
                  </a:lnTo>
                  <a:lnTo>
                    <a:pt x="4530" y="0"/>
                  </a:lnTo>
                  <a:lnTo>
                    <a:pt x="4530" y="0"/>
                  </a:lnTo>
                  <a:lnTo>
                    <a:pt x="4530" y="0"/>
                  </a:lnTo>
                  <a:lnTo>
                    <a:pt x="4530" y="0"/>
                  </a:lnTo>
                  <a:lnTo>
                    <a:pt x="4530" y="0"/>
                  </a:lnTo>
                  <a:lnTo>
                    <a:pt x="4530" y="0"/>
                  </a:lnTo>
                  <a:lnTo>
                    <a:pt x="4530" y="0"/>
                  </a:lnTo>
                  <a:lnTo>
                    <a:pt x="4536" y="0"/>
                  </a:lnTo>
                  <a:lnTo>
                    <a:pt x="4536" y="0"/>
                  </a:lnTo>
                  <a:lnTo>
                    <a:pt x="4536" y="0"/>
                  </a:lnTo>
                  <a:lnTo>
                    <a:pt x="4536" y="0"/>
                  </a:lnTo>
                  <a:lnTo>
                    <a:pt x="4536" y="0"/>
                  </a:lnTo>
                  <a:lnTo>
                    <a:pt x="4536" y="0"/>
                  </a:lnTo>
                  <a:lnTo>
                    <a:pt x="4542" y="0"/>
                  </a:lnTo>
                  <a:lnTo>
                    <a:pt x="4542" y="0"/>
                  </a:lnTo>
                  <a:lnTo>
                    <a:pt x="4542" y="0"/>
                  </a:lnTo>
                  <a:lnTo>
                    <a:pt x="4542" y="0"/>
                  </a:lnTo>
                  <a:lnTo>
                    <a:pt x="4542" y="0"/>
                  </a:lnTo>
                  <a:lnTo>
                    <a:pt x="4542" y="0"/>
                  </a:lnTo>
                  <a:lnTo>
                    <a:pt x="4548" y="0"/>
                  </a:lnTo>
                  <a:lnTo>
                    <a:pt x="4548" y="0"/>
                  </a:lnTo>
                  <a:lnTo>
                    <a:pt x="4548" y="0"/>
                  </a:lnTo>
                  <a:lnTo>
                    <a:pt x="4548" y="0"/>
                  </a:lnTo>
                  <a:lnTo>
                    <a:pt x="4548" y="0"/>
                  </a:lnTo>
                  <a:lnTo>
                    <a:pt x="4548" y="0"/>
                  </a:lnTo>
                  <a:lnTo>
                    <a:pt x="4548" y="0"/>
                  </a:lnTo>
                  <a:lnTo>
                    <a:pt x="4554" y="0"/>
                  </a:lnTo>
                  <a:lnTo>
                    <a:pt x="4554" y="0"/>
                  </a:lnTo>
                  <a:lnTo>
                    <a:pt x="4554" y="0"/>
                  </a:lnTo>
                  <a:lnTo>
                    <a:pt x="4554" y="0"/>
                  </a:lnTo>
                  <a:lnTo>
                    <a:pt x="4554" y="0"/>
                  </a:lnTo>
                  <a:lnTo>
                    <a:pt x="4554" y="0"/>
                  </a:lnTo>
                  <a:lnTo>
                    <a:pt x="4560" y="0"/>
                  </a:lnTo>
                  <a:lnTo>
                    <a:pt x="4560" y="0"/>
                  </a:lnTo>
                  <a:lnTo>
                    <a:pt x="4560" y="0"/>
                  </a:lnTo>
                  <a:lnTo>
                    <a:pt x="4560" y="0"/>
                  </a:lnTo>
                  <a:lnTo>
                    <a:pt x="4560" y="0"/>
                  </a:lnTo>
                  <a:lnTo>
                    <a:pt x="4560" y="0"/>
                  </a:lnTo>
                  <a:lnTo>
                    <a:pt x="4560" y="0"/>
                  </a:lnTo>
                  <a:lnTo>
                    <a:pt x="4566" y="0"/>
                  </a:lnTo>
                  <a:lnTo>
                    <a:pt x="4566" y="0"/>
                  </a:lnTo>
                  <a:lnTo>
                    <a:pt x="4566" y="0"/>
                  </a:lnTo>
                  <a:lnTo>
                    <a:pt x="4566" y="0"/>
                  </a:lnTo>
                  <a:lnTo>
                    <a:pt x="4566" y="0"/>
                  </a:lnTo>
                  <a:lnTo>
                    <a:pt x="4572" y="0"/>
                  </a:lnTo>
                  <a:lnTo>
                    <a:pt x="4572" y="0"/>
                  </a:lnTo>
                  <a:lnTo>
                    <a:pt x="4572" y="0"/>
                  </a:lnTo>
                  <a:lnTo>
                    <a:pt x="4572" y="0"/>
                  </a:lnTo>
                  <a:lnTo>
                    <a:pt x="4572" y="0"/>
                  </a:lnTo>
                  <a:lnTo>
                    <a:pt x="4572" y="0"/>
                  </a:lnTo>
                  <a:lnTo>
                    <a:pt x="4572" y="0"/>
                  </a:lnTo>
                  <a:lnTo>
                    <a:pt x="4578" y="0"/>
                  </a:lnTo>
                  <a:lnTo>
                    <a:pt x="4578" y="0"/>
                  </a:lnTo>
                  <a:lnTo>
                    <a:pt x="4578" y="0"/>
                  </a:lnTo>
                  <a:lnTo>
                    <a:pt x="4578" y="0"/>
                  </a:lnTo>
                  <a:lnTo>
                    <a:pt x="4578" y="0"/>
                  </a:lnTo>
                  <a:lnTo>
                    <a:pt x="4578" y="0"/>
                  </a:lnTo>
                  <a:lnTo>
                    <a:pt x="4584" y="0"/>
                  </a:lnTo>
                  <a:lnTo>
                    <a:pt x="4584" y="0"/>
                  </a:lnTo>
                  <a:lnTo>
                    <a:pt x="4584" y="0"/>
                  </a:lnTo>
                  <a:lnTo>
                    <a:pt x="4584" y="0"/>
                  </a:lnTo>
                  <a:lnTo>
                    <a:pt x="4584" y="0"/>
                  </a:lnTo>
                  <a:lnTo>
                    <a:pt x="4584" y="0"/>
                  </a:lnTo>
                  <a:lnTo>
                    <a:pt x="4584" y="0"/>
                  </a:lnTo>
                  <a:lnTo>
                    <a:pt x="4590" y="0"/>
                  </a:lnTo>
                  <a:lnTo>
                    <a:pt x="4590" y="0"/>
                  </a:lnTo>
                  <a:lnTo>
                    <a:pt x="4590" y="0"/>
                  </a:lnTo>
                  <a:lnTo>
                    <a:pt x="4590" y="0"/>
                  </a:lnTo>
                  <a:lnTo>
                    <a:pt x="4590" y="0"/>
                  </a:lnTo>
                  <a:lnTo>
                    <a:pt x="4590" y="0"/>
                  </a:lnTo>
                  <a:lnTo>
                    <a:pt x="4596" y="0"/>
                  </a:lnTo>
                  <a:lnTo>
                    <a:pt x="4596" y="0"/>
                  </a:lnTo>
                  <a:lnTo>
                    <a:pt x="4596" y="0"/>
                  </a:lnTo>
                  <a:lnTo>
                    <a:pt x="4596" y="0"/>
                  </a:lnTo>
                  <a:lnTo>
                    <a:pt x="4596" y="0"/>
                  </a:lnTo>
                  <a:lnTo>
                    <a:pt x="4596" y="0"/>
                  </a:lnTo>
                  <a:lnTo>
                    <a:pt x="4596" y="0"/>
                  </a:lnTo>
                  <a:lnTo>
                    <a:pt x="4602" y="0"/>
                  </a:lnTo>
                  <a:lnTo>
                    <a:pt x="4602" y="0"/>
                  </a:lnTo>
                  <a:lnTo>
                    <a:pt x="4602" y="0"/>
                  </a:lnTo>
                  <a:lnTo>
                    <a:pt x="4602" y="0"/>
                  </a:lnTo>
                  <a:lnTo>
                    <a:pt x="4602" y="0"/>
                  </a:lnTo>
                  <a:lnTo>
                    <a:pt x="4602" y="0"/>
                  </a:lnTo>
                  <a:lnTo>
                    <a:pt x="4608" y="0"/>
                  </a:lnTo>
                  <a:lnTo>
                    <a:pt x="4608" y="0"/>
                  </a:lnTo>
                  <a:lnTo>
                    <a:pt x="4608" y="0"/>
                  </a:lnTo>
                  <a:lnTo>
                    <a:pt x="4608" y="0"/>
                  </a:lnTo>
                  <a:lnTo>
                    <a:pt x="4608" y="0"/>
                  </a:lnTo>
                  <a:lnTo>
                    <a:pt x="4608" y="0"/>
                  </a:lnTo>
                  <a:lnTo>
                    <a:pt x="4614" y="0"/>
                  </a:lnTo>
                  <a:lnTo>
                    <a:pt x="4614" y="0"/>
                  </a:lnTo>
                  <a:lnTo>
                    <a:pt x="4614" y="0"/>
                  </a:lnTo>
                  <a:lnTo>
                    <a:pt x="4614" y="0"/>
                  </a:lnTo>
                  <a:lnTo>
                    <a:pt x="4614" y="0"/>
                  </a:lnTo>
                  <a:lnTo>
                    <a:pt x="4614" y="0"/>
                  </a:lnTo>
                  <a:lnTo>
                    <a:pt x="4614" y="0"/>
                  </a:lnTo>
                  <a:lnTo>
                    <a:pt x="4620" y="0"/>
                  </a:lnTo>
                  <a:lnTo>
                    <a:pt x="4620" y="0"/>
                  </a:lnTo>
                  <a:lnTo>
                    <a:pt x="4620" y="0"/>
                  </a:lnTo>
                  <a:lnTo>
                    <a:pt x="4620" y="0"/>
                  </a:lnTo>
                  <a:lnTo>
                    <a:pt x="4620" y="0"/>
                  </a:lnTo>
                  <a:lnTo>
                    <a:pt x="4620" y="0"/>
                  </a:lnTo>
                  <a:lnTo>
                    <a:pt x="4626" y="0"/>
                  </a:lnTo>
                  <a:lnTo>
                    <a:pt x="4626" y="0"/>
                  </a:lnTo>
                  <a:lnTo>
                    <a:pt x="4626" y="0"/>
                  </a:lnTo>
                  <a:lnTo>
                    <a:pt x="4626" y="0"/>
                  </a:lnTo>
                  <a:lnTo>
                    <a:pt x="4626" y="0"/>
                  </a:lnTo>
                  <a:lnTo>
                    <a:pt x="4626" y="0"/>
                  </a:lnTo>
                  <a:lnTo>
                    <a:pt x="4626" y="0"/>
                  </a:lnTo>
                  <a:lnTo>
                    <a:pt x="4632" y="0"/>
                  </a:lnTo>
                  <a:lnTo>
                    <a:pt x="4632" y="0"/>
                  </a:lnTo>
                  <a:lnTo>
                    <a:pt x="4632" y="0"/>
                  </a:lnTo>
                  <a:lnTo>
                    <a:pt x="4632" y="0"/>
                  </a:lnTo>
                  <a:lnTo>
                    <a:pt x="4632" y="0"/>
                  </a:lnTo>
                  <a:lnTo>
                    <a:pt x="4632" y="0"/>
                  </a:lnTo>
                  <a:lnTo>
                    <a:pt x="4638" y="0"/>
                  </a:lnTo>
                  <a:lnTo>
                    <a:pt x="4638" y="0"/>
                  </a:lnTo>
                  <a:lnTo>
                    <a:pt x="4638" y="0"/>
                  </a:lnTo>
                  <a:lnTo>
                    <a:pt x="4638" y="0"/>
                  </a:lnTo>
                  <a:lnTo>
                    <a:pt x="4638" y="0"/>
                  </a:lnTo>
                  <a:lnTo>
                    <a:pt x="4638" y="0"/>
                  </a:lnTo>
                  <a:lnTo>
                    <a:pt x="4644" y="0"/>
                  </a:lnTo>
                  <a:lnTo>
                    <a:pt x="4644" y="0"/>
                  </a:lnTo>
                  <a:lnTo>
                    <a:pt x="4644" y="0"/>
                  </a:lnTo>
                  <a:lnTo>
                    <a:pt x="4644" y="0"/>
                  </a:lnTo>
                  <a:lnTo>
                    <a:pt x="4644" y="0"/>
                  </a:lnTo>
                  <a:lnTo>
                    <a:pt x="4644" y="0"/>
                  </a:lnTo>
                  <a:lnTo>
                    <a:pt x="4644" y="0"/>
                  </a:lnTo>
                  <a:lnTo>
                    <a:pt x="4650" y="0"/>
                  </a:lnTo>
                  <a:lnTo>
                    <a:pt x="4650" y="0"/>
                  </a:lnTo>
                  <a:lnTo>
                    <a:pt x="4650" y="0"/>
                  </a:lnTo>
                  <a:lnTo>
                    <a:pt x="4650" y="0"/>
                  </a:lnTo>
                  <a:lnTo>
                    <a:pt x="4650" y="0"/>
                  </a:lnTo>
                  <a:lnTo>
                    <a:pt x="4650" y="0"/>
                  </a:lnTo>
                  <a:lnTo>
                    <a:pt x="4656" y="0"/>
                  </a:lnTo>
                  <a:lnTo>
                    <a:pt x="4656" y="0"/>
                  </a:lnTo>
                  <a:lnTo>
                    <a:pt x="4656" y="0"/>
                  </a:lnTo>
                  <a:lnTo>
                    <a:pt x="4656" y="0"/>
                  </a:lnTo>
                  <a:lnTo>
                    <a:pt x="4656" y="0"/>
                  </a:lnTo>
                  <a:lnTo>
                    <a:pt x="4656" y="0"/>
                  </a:lnTo>
                  <a:lnTo>
                    <a:pt x="4662" y="0"/>
                  </a:lnTo>
                  <a:lnTo>
                    <a:pt x="4662" y="0"/>
                  </a:lnTo>
                  <a:lnTo>
                    <a:pt x="4662" y="0"/>
                  </a:lnTo>
                  <a:lnTo>
                    <a:pt x="4662" y="0"/>
                  </a:lnTo>
                  <a:lnTo>
                    <a:pt x="4662" y="0"/>
                  </a:lnTo>
                  <a:lnTo>
                    <a:pt x="4662" y="0"/>
                  </a:lnTo>
                  <a:lnTo>
                    <a:pt x="4662" y="0"/>
                  </a:lnTo>
                  <a:lnTo>
                    <a:pt x="4668" y="0"/>
                  </a:lnTo>
                  <a:lnTo>
                    <a:pt x="4668" y="0"/>
                  </a:lnTo>
                  <a:lnTo>
                    <a:pt x="4668" y="0"/>
                  </a:lnTo>
                  <a:lnTo>
                    <a:pt x="4668" y="0"/>
                  </a:lnTo>
                  <a:lnTo>
                    <a:pt x="4668" y="0"/>
                  </a:lnTo>
                  <a:lnTo>
                    <a:pt x="4668" y="0"/>
                  </a:lnTo>
                  <a:lnTo>
                    <a:pt x="4674" y="0"/>
                  </a:lnTo>
                  <a:lnTo>
                    <a:pt x="4674" y="0"/>
                  </a:lnTo>
                  <a:lnTo>
                    <a:pt x="4674" y="0"/>
                  </a:lnTo>
                  <a:lnTo>
                    <a:pt x="4674" y="0"/>
                  </a:lnTo>
                  <a:lnTo>
                    <a:pt x="4674" y="0"/>
                  </a:lnTo>
                  <a:lnTo>
                    <a:pt x="4674" y="0"/>
                  </a:lnTo>
                  <a:lnTo>
                    <a:pt x="4674" y="0"/>
                  </a:lnTo>
                  <a:lnTo>
                    <a:pt x="4680" y="0"/>
                  </a:lnTo>
                  <a:lnTo>
                    <a:pt x="4680" y="0"/>
                  </a:lnTo>
                  <a:lnTo>
                    <a:pt x="4680" y="0"/>
                  </a:lnTo>
                  <a:lnTo>
                    <a:pt x="4680" y="0"/>
                  </a:lnTo>
                  <a:lnTo>
                    <a:pt x="4680" y="0"/>
                  </a:lnTo>
                  <a:lnTo>
                    <a:pt x="4680" y="0"/>
                  </a:lnTo>
                  <a:lnTo>
                    <a:pt x="4686" y="0"/>
                  </a:lnTo>
                  <a:lnTo>
                    <a:pt x="4686" y="0"/>
                  </a:lnTo>
                  <a:lnTo>
                    <a:pt x="4686" y="0"/>
                  </a:lnTo>
                  <a:lnTo>
                    <a:pt x="4686" y="0"/>
                  </a:lnTo>
                  <a:lnTo>
                    <a:pt x="4686" y="0"/>
                  </a:lnTo>
                  <a:lnTo>
                    <a:pt x="4686" y="0"/>
                  </a:lnTo>
                  <a:lnTo>
                    <a:pt x="4686" y="0"/>
                  </a:lnTo>
                  <a:lnTo>
                    <a:pt x="4692" y="0"/>
                  </a:lnTo>
                  <a:lnTo>
                    <a:pt x="4692" y="0"/>
                  </a:lnTo>
                  <a:lnTo>
                    <a:pt x="4692" y="0"/>
                  </a:lnTo>
                  <a:lnTo>
                    <a:pt x="4692" y="0"/>
                  </a:lnTo>
                  <a:lnTo>
                    <a:pt x="4692" y="0"/>
                  </a:lnTo>
                  <a:lnTo>
                    <a:pt x="4692" y="0"/>
                  </a:lnTo>
                  <a:lnTo>
                    <a:pt x="4698" y="0"/>
                  </a:lnTo>
                  <a:lnTo>
                    <a:pt x="4698" y="0"/>
                  </a:lnTo>
                  <a:lnTo>
                    <a:pt x="4698" y="0"/>
                  </a:lnTo>
                  <a:lnTo>
                    <a:pt x="4698" y="0"/>
                  </a:lnTo>
                  <a:lnTo>
                    <a:pt x="4698" y="0"/>
                  </a:lnTo>
                  <a:lnTo>
                    <a:pt x="4698" y="0"/>
                  </a:lnTo>
                  <a:lnTo>
                    <a:pt x="470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Rectangle 60"/>
            <p:cNvSpPr>
              <a:spLocks noChangeArrowheads="1"/>
            </p:cNvSpPr>
            <p:nvPr/>
          </p:nvSpPr>
          <p:spPr bwMode="auto">
            <a:xfrm>
              <a:off x="2041" y="3453"/>
              <a:ext cx="294" cy="1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DISP_Y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0" name="Rectangle 61"/>
            <p:cNvSpPr>
              <a:spLocks noChangeArrowheads="1"/>
            </p:cNvSpPr>
            <p:nvPr/>
          </p:nvSpPr>
          <p:spPr bwMode="auto">
            <a:xfrm>
              <a:off x="553" y="3555"/>
              <a:ext cx="18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Rectangle 62"/>
            <p:cNvSpPr>
              <a:spLocks noChangeArrowheads="1"/>
            </p:cNvSpPr>
            <p:nvPr/>
          </p:nvSpPr>
          <p:spPr bwMode="auto">
            <a:xfrm>
              <a:off x="637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Rectangle 63"/>
            <p:cNvSpPr>
              <a:spLocks noChangeArrowheads="1"/>
            </p:cNvSpPr>
            <p:nvPr/>
          </p:nvSpPr>
          <p:spPr bwMode="auto">
            <a:xfrm>
              <a:off x="649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Rectangle 64"/>
            <p:cNvSpPr>
              <a:spLocks noChangeArrowheads="1"/>
            </p:cNvSpPr>
            <p:nvPr/>
          </p:nvSpPr>
          <p:spPr bwMode="auto">
            <a:xfrm>
              <a:off x="673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Rectangle 65"/>
            <p:cNvSpPr>
              <a:spLocks noChangeArrowheads="1"/>
            </p:cNvSpPr>
            <p:nvPr/>
          </p:nvSpPr>
          <p:spPr bwMode="auto">
            <a:xfrm>
              <a:off x="679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Rectangle 66"/>
            <p:cNvSpPr>
              <a:spLocks noChangeArrowheads="1"/>
            </p:cNvSpPr>
            <p:nvPr/>
          </p:nvSpPr>
          <p:spPr bwMode="auto">
            <a:xfrm>
              <a:off x="691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Rectangle 67"/>
            <p:cNvSpPr>
              <a:spLocks noChangeArrowheads="1"/>
            </p:cNvSpPr>
            <p:nvPr/>
          </p:nvSpPr>
          <p:spPr bwMode="auto">
            <a:xfrm>
              <a:off x="739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Rectangle 68"/>
            <p:cNvSpPr>
              <a:spLocks noChangeArrowheads="1"/>
            </p:cNvSpPr>
            <p:nvPr/>
          </p:nvSpPr>
          <p:spPr bwMode="auto">
            <a:xfrm>
              <a:off x="745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Rectangle 69"/>
            <p:cNvSpPr>
              <a:spLocks noChangeArrowheads="1"/>
            </p:cNvSpPr>
            <p:nvPr/>
          </p:nvSpPr>
          <p:spPr bwMode="auto">
            <a:xfrm>
              <a:off x="757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Rectangle 70"/>
            <p:cNvSpPr>
              <a:spLocks noChangeArrowheads="1"/>
            </p:cNvSpPr>
            <p:nvPr/>
          </p:nvSpPr>
          <p:spPr bwMode="auto">
            <a:xfrm>
              <a:off x="769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Rectangle 71"/>
            <p:cNvSpPr>
              <a:spLocks noChangeArrowheads="1"/>
            </p:cNvSpPr>
            <p:nvPr/>
          </p:nvSpPr>
          <p:spPr bwMode="auto">
            <a:xfrm>
              <a:off x="811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Rectangle 72"/>
            <p:cNvSpPr>
              <a:spLocks noChangeArrowheads="1"/>
            </p:cNvSpPr>
            <p:nvPr/>
          </p:nvSpPr>
          <p:spPr bwMode="auto">
            <a:xfrm>
              <a:off x="817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Rectangle 73"/>
            <p:cNvSpPr>
              <a:spLocks noChangeArrowheads="1"/>
            </p:cNvSpPr>
            <p:nvPr/>
          </p:nvSpPr>
          <p:spPr bwMode="auto">
            <a:xfrm>
              <a:off x="829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Rectangle 74"/>
            <p:cNvSpPr>
              <a:spLocks noChangeArrowheads="1"/>
            </p:cNvSpPr>
            <p:nvPr/>
          </p:nvSpPr>
          <p:spPr bwMode="auto">
            <a:xfrm>
              <a:off x="931" y="3555"/>
              <a:ext cx="18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Rectangle 75"/>
            <p:cNvSpPr>
              <a:spLocks noChangeArrowheads="1"/>
            </p:cNvSpPr>
            <p:nvPr/>
          </p:nvSpPr>
          <p:spPr bwMode="auto">
            <a:xfrm>
              <a:off x="1051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Rectangle 76"/>
            <p:cNvSpPr>
              <a:spLocks noChangeArrowheads="1"/>
            </p:cNvSpPr>
            <p:nvPr/>
          </p:nvSpPr>
          <p:spPr bwMode="auto">
            <a:xfrm>
              <a:off x="1057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Rectangle 77"/>
            <p:cNvSpPr>
              <a:spLocks noChangeArrowheads="1"/>
            </p:cNvSpPr>
            <p:nvPr/>
          </p:nvSpPr>
          <p:spPr bwMode="auto">
            <a:xfrm>
              <a:off x="1063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Rectangle 78"/>
            <p:cNvSpPr>
              <a:spLocks noChangeArrowheads="1"/>
            </p:cNvSpPr>
            <p:nvPr/>
          </p:nvSpPr>
          <p:spPr bwMode="auto">
            <a:xfrm>
              <a:off x="1165" y="3555"/>
              <a:ext cx="18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Rectangle 79"/>
            <p:cNvSpPr>
              <a:spLocks noChangeArrowheads="1"/>
            </p:cNvSpPr>
            <p:nvPr/>
          </p:nvSpPr>
          <p:spPr bwMode="auto">
            <a:xfrm>
              <a:off x="1285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Rectangle 80"/>
            <p:cNvSpPr>
              <a:spLocks noChangeArrowheads="1"/>
            </p:cNvSpPr>
            <p:nvPr/>
          </p:nvSpPr>
          <p:spPr bwMode="auto">
            <a:xfrm>
              <a:off x="1291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Rectangle 81"/>
            <p:cNvSpPr>
              <a:spLocks noChangeArrowheads="1"/>
            </p:cNvSpPr>
            <p:nvPr/>
          </p:nvSpPr>
          <p:spPr bwMode="auto">
            <a:xfrm>
              <a:off x="1303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Rectangle 82"/>
            <p:cNvSpPr>
              <a:spLocks noChangeArrowheads="1"/>
            </p:cNvSpPr>
            <p:nvPr/>
          </p:nvSpPr>
          <p:spPr bwMode="auto">
            <a:xfrm>
              <a:off x="1357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Rectangle 83"/>
            <p:cNvSpPr>
              <a:spLocks noChangeArrowheads="1"/>
            </p:cNvSpPr>
            <p:nvPr/>
          </p:nvSpPr>
          <p:spPr bwMode="auto">
            <a:xfrm>
              <a:off x="1363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Rectangle 84"/>
            <p:cNvSpPr>
              <a:spLocks noChangeArrowheads="1"/>
            </p:cNvSpPr>
            <p:nvPr/>
          </p:nvSpPr>
          <p:spPr bwMode="auto">
            <a:xfrm>
              <a:off x="1369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Rectangle 85"/>
            <p:cNvSpPr>
              <a:spLocks noChangeArrowheads="1"/>
            </p:cNvSpPr>
            <p:nvPr/>
          </p:nvSpPr>
          <p:spPr bwMode="auto">
            <a:xfrm>
              <a:off x="1429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Rectangle 86"/>
            <p:cNvSpPr>
              <a:spLocks noChangeArrowheads="1"/>
            </p:cNvSpPr>
            <p:nvPr/>
          </p:nvSpPr>
          <p:spPr bwMode="auto">
            <a:xfrm>
              <a:off x="1435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Rectangle 87"/>
            <p:cNvSpPr>
              <a:spLocks noChangeArrowheads="1"/>
            </p:cNvSpPr>
            <p:nvPr/>
          </p:nvSpPr>
          <p:spPr bwMode="auto">
            <a:xfrm>
              <a:off x="1447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Rectangle 88"/>
            <p:cNvSpPr>
              <a:spLocks noChangeArrowheads="1"/>
            </p:cNvSpPr>
            <p:nvPr/>
          </p:nvSpPr>
          <p:spPr bwMode="auto">
            <a:xfrm>
              <a:off x="1543" y="3555"/>
              <a:ext cx="18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Rectangle 89"/>
            <p:cNvSpPr>
              <a:spLocks noChangeArrowheads="1"/>
            </p:cNvSpPr>
            <p:nvPr/>
          </p:nvSpPr>
          <p:spPr bwMode="auto">
            <a:xfrm>
              <a:off x="1609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Rectangle 90"/>
            <p:cNvSpPr>
              <a:spLocks noChangeArrowheads="1"/>
            </p:cNvSpPr>
            <p:nvPr/>
          </p:nvSpPr>
          <p:spPr bwMode="auto">
            <a:xfrm>
              <a:off x="1663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Rectangle 91"/>
            <p:cNvSpPr>
              <a:spLocks noChangeArrowheads="1"/>
            </p:cNvSpPr>
            <p:nvPr/>
          </p:nvSpPr>
          <p:spPr bwMode="auto">
            <a:xfrm>
              <a:off x="1669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Rectangle 92"/>
            <p:cNvSpPr>
              <a:spLocks noChangeArrowheads="1"/>
            </p:cNvSpPr>
            <p:nvPr/>
          </p:nvSpPr>
          <p:spPr bwMode="auto">
            <a:xfrm>
              <a:off x="1681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Rectangle 93"/>
            <p:cNvSpPr>
              <a:spLocks noChangeArrowheads="1"/>
            </p:cNvSpPr>
            <p:nvPr/>
          </p:nvSpPr>
          <p:spPr bwMode="auto">
            <a:xfrm>
              <a:off x="1783" y="3555"/>
              <a:ext cx="18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29" name="Rectangle 94"/>
            <p:cNvSpPr>
              <a:spLocks noChangeArrowheads="1"/>
            </p:cNvSpPr>
            <p:nvPr/>
          </p:nvSpPr>
          <p:spPr bwMode="auto">
            <a:xfrm>
              <a:off x="1903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30" name="Rectangle 95"/>
            <p:cNvSpPr>
              <a:spLocks noChangeArrowheads="1"/>
            </p:cNvSpPr>
            <p:nvPr/>
          </p:nvSpPr>
          <p:spPr bwMode="auto">
            <a:xfrm>
              <a:off x="1909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" name="Rectangle 96"/>
            <p:cNvSpPr>
              <a:spLocks noChangeArrowheads="1"/>
            </p:cNvSpPr>
            <p:nvPr/>
          </p:nvSpPr>
          <p:spPr bwMode="auto">
            <a:xfrm>
              <a:off x="1921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" name="Rectangle 97"/>
            <p:cNvSpPr>
              <a:spLocks noChangeArrowheads="1"/>
            </p:cNvSpPr>
            <p:nvPr/>
          </p:nvSpPr>
          <p:spPr bwMode="auto">
            <a:xfrm>
              <a:off x="1975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9" name="Rectangle 98"/>
            <p:cNvSpPr>
              <a:spLocks noChangeArrowheads="1"/>
            </p:cNvSpPr>
            <p:nvPr/>
          </p:nvSpPr>
          <p:spPr bwMode="auto">
            <a:xfrm>
              <a:off x="1975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96" name="Rectangle 99"/>
            <p:cNvSpPr>
              <a:spLocks noChangeArrowheads="1"/>
            </p:cNvSpPr>
            <p:nvPr/>
          </p:nvSpPr>
          <p:spPr bwMode="auto">
            <a:xfrm>
              <a:off x="1987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97" name="Rectangle 100"/>
            <p:cNvSpPr>
              <a:spLocks noChangeArrowheads="1"/>
            </p:cNvSpPr>
            <p:nvPr/>
          </p:nvSpPr>
          <p:spPr bwMode="auto">
            <a:xfrm>
              <a:off x="2047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98" name="Rectangle 101"/>
            <p:cNvSpPr>
              <a:spLocks noChangeArrowheads="1"/>
            </p:cNvSpPr>
            <p:nvPr/>
          </p:nvSpPr>
          <p:spPr bwMode="auto">
            <a:xfrm>
              <a:off x="2059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099" name="Rectangle 102"/>
            <p:cNvSpPr>
              <a:spLocks noChangeArrowheads="1"/>
            </p:cNvSpPr>
            <p:nvPr/>
          </p:nvSpPr>
          <p:spPr bwMode="auto">
            <a:xfrm>
              <a:off x="2161" y="3555"/>
              <a:ext cx="18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00" name="Rectangle 103"/>
            <p:cNvSpPr>
              <a:spLocks noChangeArrowheads="1"/>
            </p:cNvSpPr>
            <p:nvPr/>
          </p:nvSpPr>
          <p:spPr bwMode="auto">
            <a:xfrm>
              <a:off x="2281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01" name="Rectangle 104"/>
            <p:cNvSpPr>
              <a:spLocks noChangeArrowheads="1"/>
            </p:cNvSpPr>
            <p:nvPr/>
          </p:nvSpPr>
          <p:spPr bwMode="auto">
            <a:xfrm>
              <a:off x="2287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02" name="Rectangle 105"/>
            <p:cNvSpPr>
              <a:spLocks noChangeArrowheads="1"/>
            </p:cNvSpPr>
            <p:nvPr/>
          </p:nvSpPr>
          <p:spPr bwMode="auto">
            <a:xfrm>
              <a:off x="2299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03" name="Rectangle 106"/>
            <p:cNvSpPr>
              <a:spLocks noChangeArrowheads="1"/>
            </p:cNvSpPr>
            <p:nvPr/>
          </p:nvSpPr>
          <p:spPr bwMode="auto">
            <a:xfrm>
              <a:off x="2395" y="3555"/>
              <a:ext cx="18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04" name="Rectangle 107"/>
            <p:cNvSpPr>
              <a:spLocks noChangeArrowheads="1"/>
            </p:cNvSpPr>
            <p:nvPr/>
          </p:nvSpPr>
          <p:spPr bwMode="auto">
            <a:xfrm>
              <a:off x="2521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05" name="Rectangle 108"/>
            <p:cNvSpPr>
              <a:spLocks noChangeArrowheads="1"/>
            </p:cNvSpPr>
            <p:nvPr/>
          </p:nvSpPr>
          <p:spPr bwMode="auto">
            <a:xfrm>
              <a:off x="2533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06" name="Rectangle 109"/>
            <p:cNvSpPr>
              <a:spLocks noChangeArrowheads="1"/>
            </p:cNvSpPr>
            <p:nvPr/>
          </p:nvSpPr>
          <p:spPr bwMode="auto">
            <a:xfrm>
              <a:off x="2587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07" name="Rectangle 110"/>
            <p:cNvSpPr>
              <a:spLocks noChangeArrowheads="1"/>
            </p:cNvSpPr>
            <p:nvPr/>
          </p:nvSpPr>
          <p:spPr bwMode="auto">
            <a:xfrm>
              <a:off x="2593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08" name="Rectangle 111"/>
            <p:cNvSpPr>
              <a:spLocks noChangeArrowheads="1"/>
            </p:cNvSpPr>
            <p:nvPr/>
          </p:nvSpPr>
          <p:spPr bwMode="auto">
            <a:xfrm>
              <a:off x="2599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09" name="Rectangle 112"/>
            <p:cNvSpPr>
              <a:spLocks noChangeArrowheads="1"/>
            </p:cNvSpPr>
            <p:nvPr/>
          </p:nvSpPr>
          <p:spPr bwMode="auto">
            <a:xfrm>
              <a:off x="2659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10" name="Rectangle 113"/>
            <p:cNvSpPr>
              <a:spLocks noChangeArrowheads="1"/>
            </p:cNvSpPr>
            <p:nvPr/>
          </p:nvSpPr>
          <p:spPr bwMode="auto">
            <a:xfrm>
              <a:off x="2665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11" name="Rectangle 114"/>
            <p:cNvSpPr>
              <a:spLocks noChangeArrowheads="1"/>
            </p:cNvSpPr>
            <p:nvPr/>
          </p:nvSpPr>
          <p:spPr bwMode="auto">
            <a:xfrm>
              <a:off x="2677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12" name="Rectangle 115"/>
            <p:cNvSpPr>
              <a:spLocks noChangeArrowheads="1"/>
            </p:cNvSpPr>
            <p:nvPr/>
          </p:nvSpPr>
          <p:spPr bwMode="auto">
            <a:xfrm>
              <a:off x="2773" y="3555"/>
              <a:ext cx="18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13" name="Rectangle 116"/>
            <p:cNvSpPr>
              <a:spLocks noChangeArrowheads="1"/>
            </p:cNvSpPr>
            <p:nvPr/>
          </p:nvSpPr>
          <p:spPr bwMode="auto">
            <a:xfrm>
              <a:off x="2893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14" name="Rectangle 117"/>
            <p:cNvSpPr>
              <a:spLocks noChangeArrowheads="1"/>
            </p:cNvSpPr>
            <p:nvPr/>
          </p:nvSpPr>
          <p:spPr bwMode="auto">
            <a:xfrm>
              <a:off x="2899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15" name="Rectangle 118"/>
            <p:cNvSpPr>
              <a:spLocks noChangeArrowheads="1"/>
            </p:cNvSpPr>
            <p:nvPr/>
          </p:nvSpPr>
          <p:spPr bwMode="auto">
            <a:xfrm>
              <a:off x="2911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16" name="Rectangle 119"/>
            <p:cNvSpPr>
              <a:spLocks noChangeArrowheads="1"/>
            </p:cNvSpPr>
            <p:nvPr/>
          </p:nvSpPr>
          <p:spPr bwMode="auto">
            <a:xfrm>
              <a:off x="2923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17" name="Rectangle 120"/>
            <p:cNvSpPr>
              <a:spLocks noChangeArrowheads="1"/>
            </p:cNvSpPr>
            <p:nvPr/>
          </p:nvSpPr>
          <p:spPr bwMode="auto">
            <a:xfrm>
              <a:off x="2923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18" name="Rectangle 121"/>
            <p:cNvSpPr>
              <a:spLocks noChangeArrowheads="1"/>
            </p:cNvSpPr>
            <p:nvPr/>
          </p:nvSpPr>
          <p:spPr bwMode="auto">
            <a:xfrm>
              <a:off x="3013" y="3555"/>
              <a:ext cx="18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19" name="Rectangle 122"/>
            <p:cNvSpPr>
              <a:spLocks noChangeArrowheads="1"/>
            </p:cNvSpPr>
            <p:nvPr/>
          </p:nvSpPr>
          <p:spPr bwMode="auto">
            <a:xfrm>
              <a:off x="3031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29" name="Rectangle 123"/>
            <p:cNvSpPr>
              <a:spLocks noChangeArrowheads="1"/>
            </p:cNvSpPr>
            <p:nvPr/>
          </p:nvSpPr>
          <p:spPr bwMode="auto">
            <a:xfrm>
              <a:off x="3133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30" name="Rectangle 124"/>
            <p:cNvSpPr>
              <a:spLocks noChangeArrowheads="1"/>
            </p:cNvSpPr>
            <p:nvPr/>
          </p:nvSpPr>
          <p:spPr bwMode="auto">
            <a:xfrm>
              <a:off x="3139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31" name="Rectangle 125"/>
            <p:cNvSpPr>
              <a:spLocks noChangeArrowheads="1"/>
            </p:cNvSpPr>
            <p:nvPr/>
          </p:nvSpPr>
          <p:spPr bwMode="auto">
            <a:xfrm>
              <a:off x="3151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32" name="Rectangle 126"/>
            <p:cNvSpPr>
              <a:spLocks noChangeArrowheads="1"/>
            </p:cNvSpPr>
            <p:nvPr/>
          </p:nvSpPr>
          <p:spPr bwMode="auto">
            <a:xfrm>
              <a:off x="3205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33" name="Rectangle 127"/>
            <p:cNvSpPr>
              <a:spLocks noChangeArrowheads="1"/>
            </p:cNvSpPr>
            <p:nvPr/>
          </p:nvSpPr>
          <p:spPr bwMode="auto">
            <a:xfrm>
              <a:off x="3211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34" name="Rectangle 128"/>
            <p:cNvSpPr>
              <a:spLocks noChangeArrowheads="1"/>
            </p:cNvSpPr>
            <p:nvPr/>
          </p:nvSpPr>
          <p:spPr bwMode="auto">
            <a:xfrm>
              <a:off x="3217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36" name="Rectangle 129"/>
            <p:cNvSpPr>
              <a:spLocks noChangeArrowheads="1"/>
            </p:cNvSpPr>
            <p:nvPr/>
          </p:nvSpPr>
          <p:spPr bwMode="auto">
            <a:xfrm>
              <a:off x="3277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37" name="Rectangle 130"/>
            <p:cNvSpPr>
              <a:spLocks noChangeArrowheads="1"/>
            </p:cNvSpPr>
            <p:nvPr/>
          </p:nvSpPr>
          <p:spPr bwMode="auto">
            <a:xfrm>
              <a:off x="3289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38" name="Rectangle 131"/>
            <p:cNvSpPr>
              <a:spLocks noChangeArrowheads="1"/>
            </p:cNvSpPr>
            <p:nvPr/>
          </p:nvSpPr>
          <p:spPr bwMode="auto">
            <a:xfrm>
              <a:off x="3391" y="3555"/>
              <a:ext cx="18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39" name="Rectangle 132"/>
            <p:cNvSpPr>
              <a:spLocks noChangeArrowheads="1"/>
            </p:cNvSpPr>
            <p:nvPr/>
          </p:nvSpPr>
          <p:spPr bwMode="auto">
            <a:xfrm>
              <a:off x="3511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40" name="Rectangle 133"/>
            <p:cNvSpPr>
              <a:spLocks noChangeArrowheads="1"/>
            </p:cNvSpPr>
            <p:nvPr/>
          </p:nvSpPr>
          <p:spPr bwMode="auto">
            <a:xfrm>
              <a:off x="3517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41" name="Rectangle 134"/>
            <p:cNvSpPr>
              <a:spLocks noChangeArrowheads="1"/>
            </p:cNvSpPr>
            <p:nvPr/>
          </p:nvSpPr>
          <p:spPr bwMode="auto">
            <a:xfrm>
              <a:off x="3529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42" name="Rectangle 135"/>
            <p:cNvSpPr>
              <a:spLocks noChangeArrowheads="1"/>
            </p:cNvSpPr>
            <p:nvPr/>
          </p:nvSpPr>
          <p:spPr bwMode="auto">
            <a:xfrm>
              <a:off x="3625" y="3555"/>
              <a:ext cx="18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43" name="Rectangle 136"/>
            <p:cNvSpPr>
              <a:spLocks noChangeArrowheads="1"/>
            </p:cNvSpPr>
            <p:nvPr/>
          </p:nvSpPr>
          <p:spPr bwMode="auto">
            <a:xfrm>
              <a:off x="3751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44" name="Rectangle 137"/>
            <p:cNvSpPr>
              <a:spLocks noChangeArrowheads="1"/>
            </p:cNvSpPr>
            <p:nvPr/>
          </p:nvSpPr>
          <p:spPr bwMode="auto">
            <a:xfrm>
              <a:off x="3763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45" name="Rectangle 138"/>
            <p:cNvSpPr>
              <a:spLocks noChangeArrowheads="1"/>
            </p:cNvSpPr>
            <p:nvPr/>
          </p:nvSpPr>
          <p:spPr bwMode="auto">
            <a:xfrm>
              <a:off x="3817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46" name="Rectangle 139"/>
            <p:cNvSpPr>
              <a:spLocks noChangeArrowheads="1"/>
            </p:cNvSpPr>
            <p:nvPr/>
          </p:nvSpPr>
          <p:spPr bwMode="auto">
            <a:xfrm>
              <a:off x="3823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47" name="Rectangle 140"/>
            <p:cNvSpPr>
              <a:spLocks noChangeArrowheads="1"/>
            </p:cNvSpPr>
            <p:nvPr/>
          </p:nvSpPr>
          <p:spPr bwMode="auto">
            <a:xfrm>
              <a:off x="3829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48" name="Rectangle 141"/>
            <p:cNvSpPr>
              <a:spLocks noChangeArrowheads="1"/>
            </p:cNvSpPr>
            <p:nvPr/>
          </p:nvSpPr>
          <p:spPr bwMode="auto">
            <a:xfrm>
              <a:off x="3889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49" name="Rectangle 142"/>
            <p:cNvSpPr>
              <a:spLocks noChangeArrowheads="1"/>
            </p:cNvSpPr>
            <p:nvPr/>
          </p:nvSpPr>
          <p:spPr bwMode="auto">
            <a:xfrm>
              <a:off x="3895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50" name="Rectangle 143"/>
            <p:cNvSpPr>
              <a:spLocks noChangeArrowheads="1"/>
            </p:cNvSpPr>
            <p:nvPr/>
          </p:nvSpPr>
          <p:spPr bwMode="auto">
            <a:xfrm>
              <a:off x="4003" y="3555"/>
              <a:ext cx="18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51" name="Rectangle 144"/>
            <p:cNvSpPr>
              <a:spLocks noChangeArrowheads="1"/>
            </p:cNvSpPr>
            <p:nvPr/>
          </p:nvSpPr>
          <p:spPr bwMode="auto">
            <a:xfrm>
              <a:off x="4087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52" name="Rectangle 145"/>
            <p:cNvSpPr>
              <a:spLocks noChangeArrowheads="1"/>
            </p:cNvSpPr>
            <p:nvPr/>
          </p:nvSpPr>
          <p:spPr bwMode="auto">
            <a:xfrm>
              <a:off x="4123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53" name="Rectangle 146"/>
            <p:cNvSpPr>
              <a:spLocks noChangeArrowheads="1"/>
            </p:cNvSpPr>
            <p:nvPr/>
          </p:nvSpPr>
          <p:spPr bwMode="auto">
            <a:xfrm>
              <a:off x="4129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54" name="Rectangle 147"/>
            <p:cNvSpPr>
              <a:spLocks noChangeArrowheads="1"/>
            </p:cNvSpPr>
            <p:nvPr/>
          </p:nvSpPr>
          <p:spPr bwMode="auto">
            <a:xfrm>
              <a:off x="4141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55" name="Rectangle 148"/>
            <p:cNvSpPr>
              <a:spLocks noChangeArrowheads="1"/>
            </p:cNvSpPr>
            <p:nvPr/>
          </p:nvSpPr>
          <p:spPr bwMode="auto">
            <a:xfrm>
              <a:off x="4153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56" name="Rectangle 149"/>
            <p:cNvSpPr>
              <a:spLocks noChangeArrowheads="1"/>
            </p:cNvSpPr>
            <p:nvPr/>
          </p:nvSpPr>
          <p:spPr bwMode="auto">
            <a:xfrm>
              <a:off x="4243" y="3555"/>
              <a:ext cx="18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57" name="Rectangle 150"/>
            <p:cNvSpPr>
              <a:spLocks noChangeArrowheads="1"/>
            </p:cNvSpPr>
            <p:nvPr/>
          </p:nvSpPr>
          <p:spPr bwMode="auto">
            <a:xfrm>
              <a:off x="4363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58" name="Rectangle 151"/>
            <p:cNvSpPr>
              <a:spLocks noChangeArrowheads="1"/>
            </p:cNvSpPr>
            <p:nvPr/>
          </p:nvSpPr>
          <p:spPr bwMode="auto">
            <a:xfrm>
              <a:off x="4369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159" name="Rectangle 152"/>
            <p:cNvSpPr>
              <a:spLocks noChangeArrowheads="1"/>
            </p:cNvSpPr>
            <p:nvPr/>
          </p:nvSpPr>
          <p:spPr bwMode="auto">
            <a:xfrm>
              <a:off x="4381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70" name="Rectangle 153"/>
            <p:cNvSpPr>
              <a:spLocks noChangeArrowheads="1"/>
            </p:cNvSpPr>
            <p:nvPr/>
          </p:nvSpPr>
          <p:spPr bwMode="auto">
            <a:xfrm>
              <a:off x="4435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71" name="Rectangle 154"/>
            <p:cNvSpPr>
              <a:spLocks noChangeArrowheads="1"/>
            </p:cNvSpPr>
            <p:nvPr/>
          </p:nvSpPr>
          <p:spPr bwMode="auto">
            <a:xfrm>
              <a:off x="4441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72" name="Rectangle 155"/>
            <p:cNvSpPr>
              <a:spLocks noChangeArrowheads="1"/>
            </p:cNvSpPr>
            <p:nvPr/>
          </p:nvSpPr>
          <p:spPr bwMode="auto">
            <a:xfrm>
              <a:off x="4447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73" name="Rectangle 156"/>
            <p:cNvSpPr>
              <a:spLocks noChangeArrowheads="1"/>
            </p:cNvSpPr>
            <p:nvPr/>
          </p:nvSpPr>
          <p:spPr bwMode="auto">
            <a:xfrm>
              <a:off x="4507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84" name="Rectangle 157"/>
            <p:cNvSpPr>
              <a:spLocks noChangeArrowheads="1"/>
            </p:cNvSpPr>
            <p:nvPr/>
          </p:nvSpPr>
          <p:spPr bwMode="auto">
            <a:xfrm>
              <a:off x="4519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85" name="Rectangle 158"/>
            <p:cNvSpPr>
              <a:spLocks noChangeArrowheads="1"/>
            </p:cNvSpPr>
            <p:nvPr/>
          </p:nvSpPr>
          <p:spPr bwMode="auto">
            <a:xfrm>
              <a:off x="4621" y="3555"/>
              <a:ext cx="18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90" name="Rectangle 159"/>
            <p:cNvSpPr>
              <a:spLocks noChangeArrowheads="1"/>
            </p:cNvSpPr>
            <p:nvPr/>
          </p:nvSpPr>
          <p:spPr bwMode="auto">
            <a:xfrm>
              <a:off x="4741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91" name="Rectangle 160"/>
            <p:cNvSpPr>
              <a:spLocks noChangeArrowheads="1"/>
            </p:cNvSpPr>
            <p:nvPr/>
          </p:nvSpPr>
          <p:spPr bwMode="auto">
            <a:xfrm>
              <a:off x="4747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94" name="Rectangle 161"/>
            <p:cNvSpPr>
              <a:spLocks noChangeArrowheads="1"/>
            </p:cNvSpPr>
            <p:nvPr/>
          </p:nvSpPr>
          <p:spPr bwMode="auto">
            <a:xfrm>
              <a:off x="4753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95" name="Rectangle 162"/>
            <p:cNvSpPr>
              <a:spLocks noChangeArrowheads="1"/>
            </p:cNvSpPr>
            <p:nvPr/>
          </p:nvSpPr>
          <p:spPr bwMode="auto">
            <a:xfrm>
              <a:off x="4855" y="3555"/>
              <a:ext cx="18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96" name="Rectangle 163"/>
            <p:cNvSpPr>
              <a:spLocks noChangeArrowheads="1"/>
            </p:cNvSpPr>
            <p:nvPr/>
          </p:nvSpPr>
          <p:spPr bwMode="auto">
            <a:xfrm>
              <a:off x="4981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97" name="Rectangle 164"/>
            <p:cNvSpPr>
              <a:spLocks noChangeArrowheads="1"/>
            </p:cNvSpPr>
            <p:nvPr/>
          </p:nvSpPr>
          <p:spPr bwMode="auto">
            <a:xfrm>
              <a:off x="4993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98" name="Rectangle 165"/>
            <p:cNvSpPr>
              <a:spLocks noChangeArrowheads="1"/>
            </p:cNvSpPr>
            <p:nvPr/>
          </p:nvSpPr>
          <p:spPr bwMode="auto">
            <a:xfrm>
              <a:off x="5047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99" name="Rectangle 166"/>
            <p:cNvSpPr>
              <a:spLocks noChangeArrowheads="1"/>
            </p:cNvSpPr>
            <p:nvPr/>
          </p:nvSpPr>
          <p:spPr bwMode="auto">
            <a:xfrm>
              <a:off x="5053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00" name="Rectangle 167"/>
            <p:cNvSpPr>
              <a:spLocks noChangeArrowheads="1"/>
            </p:cNvSpPr>
            <p:nvPr/>
          </p:nvSpPr>
          <p:spPr bwMode="auto">
            <a:xfrm>
              <a:off x="5059" y="3567"/>
              <a:ext cx="6" cy="18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01" name="Rectangle 168"/>
            <p:cNvSpPr>
              <a:spLocks noChangeArrowheads="1"/>
            </p:cNvSpPr>
            <p:nvPr/>
          </p:nvSpPr>
          <p:spPr bwMode="auto">
            <a:xfrm>
              <a:off x="5119" y="3567"/>
              <a:ext cx="6" cy="1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02" name="Rectangle 169"/>
            <p:cNvSpPr>
              <a:spLocks noChangeArrowheads="1"/>
            </p:cNvSpPr>
            <p:nvPr/>
          </p:nvSpPr>
          <p:spPr bwMode="auto">
            <a:xfrm>
              <a:off x="5125" y="3543"/>
              <a:ext cx="6" cy="42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03" name="Rectangle 170"/>
            <p:cNvSpPr>
              <a:spLocks noChangeArrowheads="1"/>
            </p:cNvSpPr>
            <p:nvPr/>
          </p:nvSpPr>
          <p:spPr bwMode="auto">
            <a:xfrm>
              <a:off x="5233" y="3555"/>
              <a:ext cx="24" cy="30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61" name="Rectangle 460"/>
          <p:cNvSpPr/>
          <p:nvPr/>
        </p:nvSpPr>
        <p:spPr>
          <a:xfrm>
            <a:off x="3318497" y="910372"/>
            <a:ext cx="21499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$GJD = 1.318 Gauss/cm</a:t>
            </a:r>
          </a:p>
        </p:txBody>
      </p:sp>
    </p:spTree>
    <p:extLst>
      <p:ext uri="{BB962C8B-B14F-4D97-AF65-F5344CB8AC3E}">
        <p14:creationId xmlns:p14="http://schemas.microsoft.com/office/powerpoint/2010/main" val="83599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1938"/>
            <a:ext cx="9144000" cy="38735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 1 with Adjusted Body Gradients </a:t>
            </a:r>
            <a:endParaRPr lang="en-US" sz="3200" b="0" spc="-15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4" name="Footer Placeholder 3"/>
          <p:cNvSpPr txBox="1">
            <a:spLocks/>
          </p:cNvSpPr>
          <p:nvPr/>
        </p:nvSpPr>
        <p:spPr bwMode="auto">
          <a:xfrm>
            <a:off x="6603845" y="6530498"/>
            <a:ext cx="2045141" cy="238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9pPr>
          </a:lstStyle>
          <a:p>
            <a:pPr>
              <a:defRPr/>
            </a:pPr>
            <a:r>
              <a:rPr lang="en-US" sz="1100" dirty="0">
                <a:solidFill>
                  <a:srgbClr val="7030A0"/>
                </a:solidFill>
              </a:rPr>
              <a:t>BT </a:t>
            </a:r>
            <a:r>
              <a:rPr lang="en-US" sz="1100" dirty="0" err="1">
                <a:solidFill>
                  <a:srgbClr val="7030A0"/>
                </a:solidFill>
              </a:rPr>
              <a:t>Mtg.April</a:t>
            </a:r>
            <a:r>
              <a:rPr lang="en-US" sz="1100" dirty="0">
                <a:solidFill>
                  <a:srgbClr val="7030A0"/>
                </a:solidFill>
              </a:rPr>
              <a:t> 28, 2020 </a:t>
            </a:r>
          </a:p>
        </p:txBody>
      </p:sp>
      <p:sp>
        <p:nvSpPr>
          <p:cNvPr id="3" name="Rectangle 2"/>
          <p:cNvSpPr/>
          <p:nvPr/>
        </p:nvSpPr>
        <p:spPr>
          <a:xfrm>
            <a:off x="3292371" y="1615770"/>
            <a:ext cx="24400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$GJD = 1.318 Gauss/cm</a:t>
            </a:r>
          </a:p>
        </p:txBody>
      </p:sp>
      <p:grpSp>
        <p:nvGrpSpPr>
          <p:cNvPr id="576" name="Group 575"/>
          <p:cNvGrpSpPr/>
          <p:nvPr/>
        </p:nvGrpSpPr>
        <p:grpSpPr>
          <a:xfrm>
            <a:off x="3788294" y="5085798"/>
            <a:ext cx="530407" cy="547291"/>
            <a:chOff x="1103136" y="5690283"/>
            <a:chExt cx="530407" cy="547291"/>
          </a:xfrm>
        </p:grpSpPr>
        <p:sp>
          <p:nvSpPr>
            <p:cNvPr id="577" name="Right Arrow 576"/>
            <p:cNvSpPr/>
            <p:nvPr/>
          </p:nvSpPr>
          <p:spPr bwMode="auto">
            <a:xfrm rot="16200000" flipV="1">
              <a:off x="1193048" y="5737172"/>
              <a:ext cx="280306" cy="186527"/>
            </a:xfrm>
            <a:prstGeom prst="rightArrow">
              <a:avLst/>
            </a:prstGeom>
            <a:solidFill>
              <a:srgbClr val="9999FF"/>
            </a:solidFill>
            <a:ln w="12699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488" tIns="44450" rIns="90488" bIns="4445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8" name="TextBox 577"/>
            <p:cNvSpPr txBox="1"/>
            <p:nvPr/>
          </p:nvSpPr>
          <p:spPr>
            <a:xfrm>
              <a:off x="1103136" y="5960575"/>
              <a:ext cx="53040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1A11</a:t>
              </a:r>
            </a:p>
          </p:txBody>
        </p:sp>
      </p:grpSp>
      <p:grpSp>
        <p:nvGrpSpPr>
          <p:cNvPr id="579" name="Group 578"/>
          <p:cNvGrpSpPr/>
          <p:nvPr/>
        </p:nvGrpSpPr>
        <p:grpSpPr>
          <a:xfrm>
            <a:off x="4933090" y="5109801"/>
            <a:ext cx="578711" cy="548821"/>
            <a:chOff x="4445652" y="5726321"/>
            <a:chExt cx="578711" cy="548821"/>
          </a:xfrm>
        </p:grpSpPr>
        <p:sp>
          <p:nvSpPr>
            <p:cNvPr id="580" name="Right Arrow 579"/>
            <p:cNvSpPr/>
            <p:nvPr/>
          </p:nvSpPr>
          <p:spPr bwMode="auto">
            <a:xfrm rot="16200000" flipV="1">
              <a:off x="4539776" y="5773210"/>
              <a:ext cx="280306" cy="186527"/>
            </a:xfrm>
            <a:prstGeom prst="rightArrow">
              <a:avLst/>
            </a:prstGeom>
            <a:solidFill>
              <a:srgbClr val="9999FF"/>
            </a:solidFill>
            <a:ln w="12699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488" tIns="44450" rIns="90488" bIns="4445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1" name="TextBox 580"/>
            <p:cNvSpPr txBox="1"/>
            <p:nvPr/>
          </p:nvSpPr>
          <p:spPr>
            <a:xfrm>
              <a:off x="4445652" y="5998143"/>
              <a:ext cx="578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1A21</a:t>
              </a:r>
            </a:p>
          </p:txBody>
        </p:sp>
      </p:grpSp>
      <p:grpSp>
        <p:nvGrpSpPr>
          <p:cNvPr id="582" name="Group 581"/>
          <p:cNvGrpSpPr/>
          <p:nvPr/>
        </p:nvGrpSpPr>
        <p:grpSpPr>
          <a:xfrm>
            <a:off x="6069529" y="5063749"/>
            <a:ext cx="635595" cy="518062"/>
            <a:chOff x="7788703" y="5680269"/>
            <a:chExt cx="635595" cy="518062"/>
          </a:xfrm>
        </p:grpSpPr>
        <p:sp>
          <p:nvSpPr>
            <p:cNvPr id="583" name="Right Arrow 582"/>
            <p:cNvSpPr/>
            <p:nvPr/>
          </p:nvSpPr>
          <p:spPr bwMode="auto">
            <a:xfrm rot="16200000" flipV="1">
              <a:off x="7883020" y="5727158"/>
              <a:ext cx="280306" cy="186527"/>
            </a:xfrm>
            <a:prstGeom prst="rightArrow">
              <a:avLst/>
            </a:prstGeom>
            <a:solidFill>
              <a:srgbClr val="9999FF"/>
            </a:solidFill>
            <a:ln w="12699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488" tIns="44450" rIns="90488" bIns="4445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4" name="TextBox 583"/>
            <p:cNvSpPr txBox="1"/>
            <p:nvPr/>
          </p:nvSpPr>
          <p:spPr>
            <a:xfrm>
              <a:off x="7788703" y="5921332"/>
              <a:ext cx="6355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1A31</a:t>
              </a:r>
            </a:p>
          </p:txBody>
        </p:sp>
      </p:grpSp>
      <p:cxnSp>
        <p:nvCxnSpPr>
          <p:cNvPr id="585" name="Straight Connector 584"/>
          <p:cNvCxnSpPr/>
          <p:nvPr/>
        </p:nvCxnSpPr>
        <p:spPr bwMode="auto">
          <a:xfrm flipH="1">
            <a:off x="3925095" y="5763966"/>
            <a:ext cx="124704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87" name="Straight Connector 586"/>
          <p:cNvCxnSpPr/>
          <p:nvPr/>
        </p:nvCxnSpPr>
        <p:spPr bwMode="auto">
          <a:xfrm flipH="1">
            <a:off x="5181655" y="5763966"/>
            <a:ext cx="115307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588" name="TextBox 587"/>
          <p:cNvSpPr txBox="1"/>
          <p:nvPr/>
        </p:nvSpPr>
        <p:spPr>
          <a:xfrm>
            <a:off x="4045677" y="5631616"/>
            <a:ext cx="96955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1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= 3</a:t>
            </a:r>
            <a:r>
              <a:rPr lang="en-US" sz="1200" dirty="0">
                <a:latin typeface="Symbol" panose="05050102010706020507" pitchFamily="18" charset="2"/>
              </a:rPr>
              <a:t>p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/2</a:t>
            </a:r>
            <a:endParaRPr lang="en-US" sz="12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9" name="Right Arrow 588"/>
          <p:cNvSpPr/>
          <p:nvPr/>
        </p:nvSpPr>
        <p:spPr bwMode="auto">
          <a:xfrm rot="16200000" flipV="1">
            <a:off x="2780795" y="5208740"/>
            <a:ext cx="280306" cy="63657"/>
          </a:xfrm>
          <a:prstGeom prst="rightArrow">
            <a:avLst/>
          </a:prstGeom>
          <a:solidFill>
            <a:srgbClr val="7030A0"/>
          </a:solidFill>
          <a:ln w="12699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endParaRPr>
          </a:p>
        </p:txBody>
      </p:sp>
      <p:sp>
        <p:nvSpPr>
          <p:cNvPr id="590" name="Right Arrow 589"/>
          <p:cNvSpPr/>
          <p:nvPr/>
        </p:nvSpPr>
        <p:spPr bwMode="auto">
          <a:xfrm rot="16200000" flipV="1">
            <a:off x="7231533" y="5192630"/>
            <a:ext cx="280306" cy="63657"/>
          </a:xfrm>
          <a:prstGeom prst="rightArrow">
            <a:avLst/>
          </a:prstGeom>
          <a:solidFill>
            <a:srgbClr val="7030A0"/>
          </a:solidFill>
          <a:ln w="12699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endParaRPr>
          </a:p>
        </p:txBody>
      </p:sp>
      <p:sp>
        <p:nvSpPr>
          <p:cNvPr id="591" name="TextBox 590"/>
          <p:cNvSpPr txBox="1"/>
          <p:nvPr/>
        </p:nvSpPr>
        <p:spPr>
          <a:xfrm>
            <a:off x="2534505" y="5351350"/>
            <a:ext cx="966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re-match</a:t>
            </a:r>
          </a:p>
        </p:txBody>
      </p:sp>
      <p:sp>
        <p:nvSpPr>
          <p:cNvPr id="592" name="TextBox 591"/>
          <p:cNvSpPr txBox="1"/>
          <p:nvPr/>
        </p:nvSpPr>
        <p:spPr>
          <a:xfrm>
            <a:off x="7022509" y="5317981"/>
            <a:ext cx="9896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re-match</a:t>
            </a:r>
          </a:p>
        </p:txBody>
      </p:sp>
      <p:sp>
        <p:nvSpPr>
          <p:cNvPr id="586" name="TextBox 585"/>
          <p:cNvSpPr txBox="1"/>
          <p:nvPr/>
        </p:nvSpPr>
        <p:spPr>
          <a:xfrm>
            <a:off x="5303482" y="5624528"/>
            <a:ext cx="95848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Symbol" panose="05050102010706020507" pitchFamily="18" charset="2"/>
              </a:rPr>
              <a:t>D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1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= 3</a:t>
            </a:r>
            <a:r>
              <a:rPr lang="en-US" sz="1200" dirty="0">
                <a:latin typeface="Symbol" panose="05050102010706020507" pitchFamily="18" charset="2"/>
              </a:rPr>
              <a:t>p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/2</a:t>
            </a:r>
            <a:endParaRPr lang="en-US" sz="12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8" name="Group 4"/>
          <p:cNvGrpSpPr>
            <a:grpSpLocks noChangeAspect="1"/>
          </p:cNvGrpSpPr>
          <p:nvPr/>
        </p:nvGrpSpPr>
        <p:grpSpPr bwMode="auto">
          <a:xfrm>
            <a:off x="741363" y="1947863"/>
            <a:ext cx="7686675" cy="2887662"/>
            <a:chOff x="467" y="1227"/>
            <a:chExt cx="4842" cy="1819"/>
          </a:xfrm>
        </p:grpSpPr>
        <p:sp>
          <p:nvSpPr>
            <p:cNvPr id="129" name="AutoShape 3"/>
            <p:cNvSpPr>
              <a:spLocks noChangeAspect="1" noChangeArrowheads="1" noTextEdit="1"/>
            </p:cNvSpPr>
            <p:nvPr/>
          </p:nvSpPr>
          <p:spPr bwMode="auto">
            <a:xfrm>
              <a:off x="467" y="1227"/>
              <a:ext cx="4796" cy="18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30" name="Group 205"/>
            <p:cNvGrpSpPr>
              <a:grpSpLocks/>
            </p:cNvGrpSpPr>
            <p:nvPr/>
          </p:nvGrpSpPr>
          <p:grpSpPr bwMode="auto">
            <a:xfrm>
              <a:off x="467" y="1227"/>
              <a:ext cx="4842" cy="1819"/>
              <a:chOff x="467" y="1227"/>
              <a:chExt cx="4842" cy="1819"/>
            </a:xfrm>
          </p:grpSpPr>
          <p:sp>
            <p:nvSpPr>
              <p:cNvPr id="67889" name="Rectangle 5"/>
              <p:cNvSpPr>
                <a:spLocks noChangeArrowheads="1"/>
              </p:cNvSpPr>
              <p:nvPr/>
            </p:nvSpPr>
            <p:spPr bwMode="auto">
              <a:xfrm>
                <a:off x="467" y="1227"/>
                <a:ext cx="4796" cy="181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890" name="Rectangle 6"/>
              <p:cNvSpPr>
                <a:spLocks noChangeArrowheads="1"/>
              </p:cNvSpPr>
              <p:nvPr/>
            </p:nvSpPr>
            <p:spPr bwMode="auto">
              <a:xfrm>
                <a:off x="543" y="1391"/>
                <a:ext cx="4644" cy="1484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891" name="Rectangle 7"/>
              <p:cNvSpPr>
                <a:spLocks noChangeArrowheads="1"/>
              </p:cNvSpPr>
              <p:nvPr/>
            </p:nvSpPr>
            <p:spPr bwMode="auto">
              <a:xfrm>
                <a:off x="4958" y="2889"/>
                <a:ext cx="28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409.13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892" name="Rectangle 8"/>
              <p:cNvSpPr>
                <a:spLocks noChangeArrowheads="1"/>
              </p:cNvSpPr>
              <p:nvPr/>
            </p:nvSpPr>
            <p:spPr bwMode="auto">
              <a:xfrm>
                <a:off x="543" y="2889"/>
                <a:ext cx="83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1" name="Rectangle 10"/>
              <p:cNvSpPr>
                <a:spLocks noChangeArrowheads="1"/>
              </p:cNvSpPr>
              <p:nvPr/>
            </p:nvSpPr>
            <p:spPr bwMode="auto">
              <a:xfrm>
                <a:off x="594" y="1316"/>
                <a:ext cx="51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                       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2" name="Rectangle 11"/>
              <p:cNvSpPr>
                <a:spLocks noChangeArrowheads="1"/>
              </p:cNvSpPr>
              <p:nvPr/>
            </p:nvSpPr>
            <p:spPr bwMode="auto">
              <a:xfrm rot="16200000">
                <a:off x="439" y="1370"/>
                <a:ext cx="172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150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3" name="Rectangle 12"/>
              <p:cNvSpPr>
                <a:spLocks noChangeArrowheads="1"/>
              </p:cNvSpPr>
              <p:nvPr/>
            </p:nvSpPr>
            <p:spPr bwMode="auto">
              <a:xfrm rot="16200000">
                <a:off x="483" y="2782"/>
                <a:ext cx="83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013" name="Rectangle 13"/>
              <p:cNvSpPr>
                <a:spLocks noChangeArrowheads="1"/>
              </p:cNvSpPr>
              <p:nvPr/>
            </p:nvSpPr>
            <p:spPr bwMode="auto">
              <a:xfrm rot="16200000">
                <a:off x="5209" y="1332"/>
                <a:ext cx="83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7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029" name="Rectangle 14"/>
              <p:cNvSpPr>
                <a:spLocks noChangeArrowheads="1"/>
              </p:cNvSpPr>
              <p:nvPr/>
            </p:nvSpPr>
            <p:spPr bwMode="auto">
              <a:xfrm rot="16200000">
                <a:off x="5197" y="2770"/>
                <a:ext cx="108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-7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030" name="Rectangle 15"/>
              <p:cNvSpPr>
                <a:spLocks noChangeArrowheads="1"/>
              </p:cNvSpPr>
              <p:nvPr/>
            </p:nvSpPr>
            <p:spPr bwMode="auto">
              <a:xfrm rot="16200000">
                <a:off x="236" y="2015"/>
                <a:ext cx="578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BETA_X&amp;Y[m]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3" name="Rectangle 16"/>
              <p:cNvSpPr>
                <a:spLocks noChangeArrowheads="1"/>
              </p:cNvSpPr>
              <p:nvPr/>
            </p:nvSpPr>
            <p:spPr bwMode="auto">
              <a:xfrm rot="16200000">
                <a:off x="4981" y="2034"/>
                <a:ext cx="54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DISP_X&amp;Y[m]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4" name="Line 17"/>
              <p:cNvSpPr>
                <a:spLocks noChangeShapeType="1"/>
              </p:cNvSpPr>
              <p:nvPr/>
            </p:nvSpPr>
            <p:spPr bwMode="auto">
              <a:xfrm flipH="1">
                <a:off x="5155" y="1535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5" name="Line 18"/>
              <p:cNvSpPr>
                <a:spLocks noChangeShapeType="1"/>
              </p:cNvSpPr>
              <p:nvPr/>
            </p:nvSpPr>
            <p:spPr bwMode="auto">
              <a:xfrm>
                <a:off x="543" y="1535"/>
                <a:ext cx="2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6" name="Line 19"/>
              <p:cNvSpPr>
                <a:spLocks noChangeShapeType="1"/>
              </p:cNvSpPr>
              <p:nvPr/>
            </p:nvSpPr>
            <p:spPr bwMode="auto">
              <a:xfrm flipV="1">
                <a:off x="1007" y="2848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7" name="Line 20"/>
              <p:cNvSpPr>
                <a:spLocks noChangeShapeType="1"/>
              </p:cNvSpPr>
              <p:nvPr/>
            </p:nvSpPr>
            <p:spPr bwMode="auto">
              <a:xfrm>
                <a:off x="1007" y="139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8" name="Line 21"/>
              <p:cNvSpPr>
                <a:spLocks noChangeShapeType="1"/>
              </p:cNvSpPr>
              <p:nvPr/>
            </p:nvSpPr>
            <p:spPr bwMode="auto">
              <a:xfrm flipH="1">
                <a:off x="5155" y="1685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9" name="Line 22"/>
              <p:cNvSpPr>
                <a:spLocks noChangeShapeType="1"/>
              </p:cNvSpPr>
              <p:nvPr/>
            </p:nvSpPr>
            <p:spPr bwMode="auto">
              <a:xfrm>
                <a:off x="543" y="1685"/>
                <a:ext cx="2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0" name="Line 23"/>
              <p:cNvSpPr>
                <a:spLocks noChangeShapeType="1"/>
              </p:cNvSpPr>
              <p:nvPr/>
            </p:nvSpPr>
            <p:spPr bwMode="auto">
              <a:xfrm flipV="1">
                <a:off x="1471" y="2848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1" name="Line 24"/>
              <p:cNvSpPr>
                <a:spLocks noChangeShapeType="1"/>
              </p:cNvSpPr>
              <p:nvPr/>
            </p:nvSpPr>
            <p:spPr bwMode="auto">
              <a:xfrm>
                <a:off x="1471" y="139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2" name="Line 25"/>
              <p:cNvSpPr>
                <a:spLocks noChangeShapeType="1"/>
              </p:cNvSpPr>
              <p:nvPr/>
            </p:nvSpPr>
            <p:spPr bwMode="auto">
              <a:xfrm flipH="1">
                <a:off x="5155" y="1836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3" name="Line 26"/>
              <p:cNvSpPr>
                <a:spLocks noChangeShapeType="1"/>
              </p:cNvSpPr>
              <p:nvPr/>
            </p:nvSpPr>
            <p:spPr bwMode="auto">
              <a:xfrm>
                <a:off x="543" y="1836"/>
                <a:ext cx="2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" name="Line 27"/>
              <p:cNvSpPr>
                <a:spLocks noChangeShapeType="1"/>
              </p:cNvSpPr>
              <p:nvPr/>
            </p:nvSpPr>
            <p:spPr bwMode="auto">
              <a:xfrm flipV="1">
                <a:off x="1934" y="2848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5" name="Line 28"/>
              <p:cNvSpPr>
                <a:spLocks noChangeShapeType="1"/>
              </p:cNvSpPr>
              <p:nvPr/>
            </p:nvSpPr>
            <p:spPr bwMode="auto">
              <a:xfrm>
                <a:off x="1934" y="139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6" name="Line 29"/>
              <p:cNvSpPr>
                <a:spLocks noChangeShapeType="1"/>
              </p:cNvSpPr>
              <p:nvPr/>
            </p:nvSpPr>
            <p:spPr bwMode="auto">
              <a:xfrm flipH="1">
                <a:off x="5155" y="1986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7" name="Line 30"/>
              <p:cNvSpPr>
                <a:spLocks noChangeShapeType="1"/>
              </p:cNvSpPr>
              <p:nvPr/>
            </p:nvSpPr>
            <p:spPr bwMode="auto">
              <a:xfrm>
                <a:off x="543" y="1986"/>
                <a:ext cx="2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096" name="Line 31"/>
              <p:cNvSpPr>
                <a:spLocks noChangeShapeType="1"/>
              </p:cNvSpPr>
              <p:nvPr/>
            </p:nvSpPr>
            <p:spPr bwMode="auto">
              <a:xfrm flipV="1">
                <a:off x="2398" y="2848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097" name="Line 32"/>
              <p:cNvSpPr>
                <a:spLocks noChangeShapeType="1"/>
              </p:cNvSpPr>
              <p:nvPr/>
            </p:nvSpPr>
            <p:spPr bwMode="auto">
              <a:xfrm>
                <a:off x="2398" y="139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098" name="Line 33"/>
              <p:cNvSpPr>
                <a:spLocks noChangeShapeType="1"/>
              </p:cNvSpPr>
              <p:nvPr/>
            </p:nvSpPr>
            <p:spPr bwMode="auto">
              <a:xfrm flipH="1">
                <a:off x="5155" y="2137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099" name="Line 34"/>
              <p:cNvSpPr>
                <a:spLocks noChangeShapeType="1"/>
              </p:cNvSpPr>
              <p:nvPr/>
            </p:nvSpPr>
            <p:spPr bwMode="auto">
              <a:xfrm>
                <a:off x="543" y="2137"/>
                <a:ext cx="2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00" name="Line 35"/>
              <p:cNvSpPr>
                <a:spLocks noChangeShapeType="1"/>
              </p:cNvSpPr>
              <p:nvPr/>
            </p:nvSpPr>
            <p:spPr bwMode="auto">
              <a:xfrm flipV="1">
                <a:off x="2862" y="2848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01" name="Line 36"/>
              <p:cNvSpPr>
                <a:spLocks noChangeShapeType="1"/>
              </p:cNvSpPr>
              <p:nvPr/>
            </p:nvSpPr>
            <p:spPr bwMode="auto">
              <a:xfrm>
                <a:off x="2862" y="139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02" name="Line 37"/>
              <p:cNvSpPr>
                <a:spLocks noChangeShapeType="1"/>
              </p:cNvSpPr>
              <p:nvPr/>
            </p:nvSpPr>
            <p:spPr bwMode="auto">
              <a:xfrm flipH="1">
                <a:off x="5155" y="2280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03" name="Line 38"/>
              <p:cNvSpPr>
                <a:spLocks noChangeShapeType="1"/>
              </p:cNvSpPr>
              <p:nvPr/>
            </p:nvSpPr>
            <p:spPr bwMode="auto">
              <a:xfrm>
                <a:off x="543" y="2280"/>
                <a:ext cx="2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04" name="Line 39"/>
              <p:cNvSpPr>
                <a:spLocks noChangeShapeType="1"/>
              </p:cNvSpPr>
              <p:nvPr/>
            </p:nvSpPr>
            <p:spPr bwMode="auto">
              <a:xfrm flipV="1">
                <a:off x="3326" y="2848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05" name="Line 40"/>
              <p:cNvSpPr>
                <a:spLocks noChangeShapeType="1"/>
              </p:cNvSpPr>
              <p:nvPr/>
            </p:nvSpPr>
            <p:spPr bwMode="auto">
              <a:xfrm>
                <a:off x="3326" y="139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06" name="Line 41"/>
              <p:cNvSpPr>
                <a:spLocks noChangeShapeType="1"/>
              </p:cNvSpPr>
              <p:nvPr/>
            </p:nvSpPr>
            <p:spPr bwMode="auto">
              <a:xfrm flipH="1">
                <a:off x="5155" y="2431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07" name="Line 42"/>
              <p:cNvSpPr>
                <a:spLocks noChangeShapeType="1"/>
              </p:cNvSpPr>
              <p:nvPr/>
            </p:nvSpPr>
            <p:spPr bwMode="auto">
              <a:xfrm>
                <a:off x="543" y="2431"/>
                <a:ext cx="2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08" name="Line 43"/>
              <p:cNvSpPr>
                <a:spLocks noChangeShapeType="1"/>
              </p:cNvSpPr>
              <p:nvPr/>
            </p:nvSpPr>
            <p:spPr bwMode="auto">
              <a:xfrm flipV="1">
                <a:off x="3789" y="2848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09" name="Line 44"/>
              <p:cNvSpPr>
                <a:spLocks noChangeShapeType="1"/>
              </p:cNvSpPr>
              <p:nvPr/>
            </p:nvSpPr>
            <p:spPr bwMode="auto">
              <a:xfrm>
                <a:off x="3789" y="139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10" name="Line 45"/>
              <p:cNvSpPr>
                <a:spLocks noChangeShapeType="1"/>
              </p:cNvSpPr>
              <p:nvPr/>
            </p:nvSpPr>
            <p:spPr bwMode="auto">
              <a:xfrm flipH="1">
                <a:off x="5155" y="2581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11" name="Line 46"/>
              <p:cNvSpPr>
                <a:spLocks noChangeShapeType="1"/>
              </p:cNvSpPr>
              <p:nvPr/>
            </p:nvSpPr>
            <p:spPr bwMode="auto">
              <a:xfrm>
                <a:off x="543" y="2581"/>
                <a:ext cx="2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12" name="Line 47"/>
              <p:cNvSpPr>
                <a:spLocks noChangeShapeType="1"/>
              </p:cNvSpPr>
              <p:nvPr/>
            </p:nvSpPr>
            <p:spPr bwMode="auto">
              <a:xfrm flipV="1">
                <a:off x="4253" y="2848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13" name="Line 48"/>
              <p:cNvSpPr>
                <a:spLocks noChangeShapeType="1"/>
              </p:cNvSpPr>
              <p:nvPr/>
            </p:nvSpPr>
            <p:spPr bwMode="auto">
              <a:xfrm>
                <a:off x="4253" y="139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14" name="Line 49"/>
              <p:cNvSpPr>
                <a:spLocks noChangeShapeType="1"/>
              </p:cNvSpPr>
              <p:nvPr/>
            </p:nvSpPr>
            <p:spPr bwMode="auto">
              <a:xfrm flipH="1">
                <a:off x="5155" y="2731"/>
                <a:ext cx="2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15" name="Line 50"/>
              <p:cNvSpPr>
                <a:spLocks noChangeShapeType="1"/>
              </p:cNvSpPr>
              <p:nvPr/>
            </p:nvSpPr>
            <p:spPr bwMode="auto">
              <a:xfrm>
                <a:off x="543" y="2731"/>
                <a:ext cx="26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16" name="Line 51"/>
              <p:cNvSpPr>
                <a:spLocks noChangeShapeType="1"/>
              </p:cNvSpPr>
              <p:nvPr/>
            </p:nvSpPr>
            <p:spPr bwMode="auto">
              <a:xfrm flipV="1">
                <a:off x="4717" y="2848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17" name="Line 52"/>
              <p:cNvSpPr>
                <a:spLocks noChangeShapeType="1"/>
              </p:cNvSpPr>
              <p:nvPr/>
            </p:nvSpPr>
            <p:spPr bwMode="auto">
              <a:xfrm>
                <a:off x="4717" y="139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18" name="Freeform 53"/>
              <p:cNvSpPr>
                <a:spLocks/>
              </p:cNvSpPr>
              <p:nvPr/>
            </p:nvSpPr>
            <p:spPr bwMode="auto">
              <a:xfrm>
                <a:off x="543" y="1774"/>
                <a:ext cx="4637" cy="1094"/>
              </a:xfrm>
              <a:custGeom>
                <a:avLst/>
                <a:gdLst>
                  <a:gd name="T0" fmla="*/ 70 w 4637"/>
                  <a:gd name="T1" fmla="*/ 1039 h 1094"/>
                  <a:gd name="T2" fmla="*/ 146 w 4637"/>
                  <a:gd name="T3" fmla="*/ 800 h 1094"/>
                  <a:gd name="T4" fmla="*/ 216 w 4637"/>
                  <a:gd name="T5" fmla="*/ 834 h 1094"/>
                  <a:gd name="T6" fmla="*/ 292 w 4637"/>
                  <a:gd name="T7" fmla="*/ 793 h 1094"/>
                  <a:gd name="T8" fmla="*/ 362 w 4637"/>
                  <a:gd name="T9" fmla="*/ 308 h 1094"/>
                  <a:gd name="T10" fmla="*/ 439 w 4637"/>
                  <a:gd name="T11" fmla="*/ 520 h 1094"/>
                  <a:gd name="T12" fmla="*/ 508 w 4637"/>
                  <a:gd name="T13" fmla="*/ 164 h 1094"/>
                  <a:gd name="T14" fmla="*/ 585 w 4637"/>
                  <a:gd name="T15" fmla="*/ 520 h 1094"/>
                  <a:gd name="T16" fmla="*/ 655 w 4637"/>
                  <a:gd name="T17" fmla="*/ 780 h 1094"/>
                  <a:gd name="T18" fmla="*/ 731 w 4637"/>
                  <a:gd name="T19" fmla="*/ 862 h 1094"/>
                  <a:gd name="T20" fmla="*/ 801 w 4637"/>
                  <a:gd name="T21" fmla="*/ 814 h 1094"/>
                  <a:gd name="T22" fmla="*/ 877 w 4637"/>
                  <a:gd name="T23" fmla="*/ 732 h 1094"/>
                  <a:gd name="T24" fmla="*/ 953 w 4637"/>
                  <a:gd name="T25" fmla="*/ 807 h 1094"/>
                  <a:gd name="T26" fmla="*/ 1023 w 4637"/>
                  <a:gd name="T27" fmla="*/ 855 h 1094"/>
                  <a:gd name="T28" fmla="*/ 1099 w 4637"/>
                  <a:gd name="T29" fmla="*/ 786 h 1094"/>
                  <a:gd name="T30" fmla="*/ 1169 w 4637"/>
                  <a:gd name="T31" fmla="*/ 513 h 1094"/>
                  <a:gd name="T32" fmla="*/ 1245 w 4637"/>
                  <a:gd name="T33" fmla="*/ 144 h 1094"/>
                  <a:gd name="T34" fmla="*/ 1315 w 4637"/>
                  <a:gd name="T35" fmla="*/ 540 h 1094"/>
                  <a:gd name="T36" fmla="*/ 1391 w 4637"/>
                  <a:gd name="T37" fmla="*/ 1087 h 1094"/>
                  <a:gd name="T38" fmla="*/ 1461 w 4637"/>
                  <a:gd name="T39" fmla="*/ 916 h 1094"/>
                  <a:gd name="T40" fmla="*/ 1537 w 4637"/>
                  <a:gd name="T41" fmla="*/ 1039 h 1094"/>
                  <a:gd name="T42" fmla="*/ 1614 w 4637"/>
                  <a:gd name="T43" fmla="*/ 978 h 1094"/>
                  <a:gd name="T44" fmla="*/ 1684 w 4637"/>
                  <a:gd name="T45" fmla="*/ 1005 h 1094"/>
                  <a:gd name="T46" fmla="*/ 1760 w 4637"/>
                  <a:gd name="T47" fmla="*/ 951 h 1094"/>
                  <a:gd name="T48" fmla="*/ 1830 w 4637"/>
                  <a:gd name="T49" fmla="*/ 1012 h 1094"/>
                  <a:gd name="T50" fmla="*/ 1906 w 4637"/>
                  <a:gd name="T51" fmla="*/ 998 h 1094"/>
                  <a:gd name="T52" fmla="*/ 1976 w 4637"/>
                  <a:gd name="T53" fmla="*/ 465 h 1094"/>
                  <a:gd name="T54" fmla="*/ 2052 w 4637"/>
                  <a:gd name="T55" fmla="*/ 903 h 1094"/>
                  <a:gd name="T56" fmla="*/ 2122 w 4637"/>
                  <a:gd name="T57" fmla="*/ 1060 h 1094"/>
                  <a:gd name="T58" fmla="*/ 2198 w 4637"/>
                  <a:gd name="T59" fmla="*/ 1039 h 1094"/>
                  <a:gd name="T60" fmla="*/ 2274 w 4637"/>
                  <a:gd name="T61" fmla="*/ 786 h 1094"/>
                  <a:gd name="T62" fmla="*/ 2344 w 4637"/>
                  <a:gd name="T63" fmla="*/ 410 h 1094"/>
                  <a:gd name="T64" fmla="*/ 2420 w 4637"/>
                  <a:gd name="T65" fmla="*/ 595 h 1094"/>
                  <a:gd name="T66" fmla="*/ 2490 w 4637"/>
                  <a:gd name="T67" fmla="*/ 554 h 1094"/>
                  <a:gd name="T68" fmla="*/ 2567 w 4637"/>
                  <a:gd name="T69" fmla="*/ 828 h 1094"/>
                  <a:gd name="T70" fmla="*/ 2636 w 4637"/>
                  <a:gd name="T71" fmla="*/ 1019 h 1094"/>
                  <a:gd name="T72" fmla="*/ 2713 w 4637"/>
                  <a:gd name="T73" fmla="*/ 1053 h 1094"/>
                  <a:gd name="T74" fmla="*/ 2783 w 4637"/>
                  <a:gd name="T75" fmla="*/ 951 h 1094"/>
                  <a:gd name="T76" fmla="*/ 2859 w 4637"/>
                  <a:gd name="T77" fmla="*/ 513 h 1094"/>
                  <a:gd name="T78" fmla="*/ 2935 w 4637"/>
                  <a:gd name="T79" fmla="*/ 684 h 1094"/>
                  <a:gd name="T80" fmla="*/ 3005 w 4637"/>
                  <a:gd name="T81" fmla="*/ 513 h 1094"/>
                  <a:gd name="T82" fmla="*/ 3081 w 4637"/>
                  <a:gd name="T83" fmla="*/ 561 h 1094"/>
                  <a:gd name="T84" fmla="*/ 3151 w 4637"/>
                  <a:gd name="T85" fmla="*/ 937 h 1094"/>
                  <a:gd name="T86" fmla="*/ 3227 w 4637"/>
                  <a:gd name="T87" fmla="*/ 1033 h 1094"/>
                  <a:gd name="T88" fmla="*/ 3297 w 4637"/>
                  <a:gd name="T89" fmla="*/ 1026 h 1094"/>
                  <a:gd name="T90" fmla="*/ 3373 w 4637"/>
                  <a:gd name="T91" fmla="*/ 732 h 1094"/>
                  <a:gd name="T92" fmla="*/ 3443 w 4637"/>
                  <a:gd name="T93" fmla="*/ 759 h 1094"/>
                  <a:gd name="T94" fmla="*/ 3519 w 4637"/>
                  <a:gd name="T95" fmla="*/ 1081 h 1094"/>
                  <a:gd name="T96" fmla="*/ 3596 w 4637"/>
                  <a:gd name="T97" fmla="*/ 718 h 1094"/>
                  <a:gd name="T98" fmla="*/ 3666 w 4637"/>
                  <a:gd name="T99" fmla="*/ 998 h 1094"/>
                  <a:gd name="T100" fmla="*/ 3742 w 4637"/>
                  <a:gd name="T101" fmla="*/ 998 h 1094"/>
                  <a:gd name="T102" fmla="*/ 3812 w 4637"/>
                  <a:gd name="T103" fmla="*/ 1026 h 1094"/>
                  <a:gd name="T104" fmla="*/ 3888 w 4637"/>
                  <a:gd name="T105" fmla="*/ 1019 h 1094"/>
                  <a:gd name="T106" fmla="*/ 3958 w 4637"/>
                  <a:gd name="T107" fmla="*/ 814 h 1094"/>
                  <a:gd name="T108" fmla="*/ 4034 w 4637"/>
                  <a:gd name="T109" fmla="*/ 985 h 1094"/>
                  <a:gd name="T110" fmla="*/ 4104 w 4637"/>
                  <a:gd name="T111" fmla="*/ 0 h 1094"/>
                  <a:gd name="T112" fmla="*/ 4180 w 4637"/>
                  <a:gd name="T113" fmla="*/ 964 h 1094"/>
                  <a:gd name="T114" fmla="*/ 4250 w 4637"/>
                  <a:gd name="T115" fmla="*/ 691 h 1094"/>
                  <a:gd name="T116" fmla="*/ 4326 w 4637"/>
                  <a:gd name="T117" fmla="*/ 1074 h 1094"/>
                  <a:gd name="T118" fmla="*/ 4402 w 4637"/>
                  <a:gd name="T119" fmla="*/ 294 h 1094"/>
                  <a:gd name="T120" fmla="*/ 4472 w 4637"/>
                  <a:gd name="T121" fmla="*/ 985 h 1094"/>
                  <a:gd name="T122" fmla="*/ 4548 w 4637"/>
                  <a:gd name="T123" fmla="*/ 1060 h 1094"/>
                  <a:gd name="T124" fmla="*/ 4618 w 4637"/>
                  <a:gd name="T125" fmla="*/ 985 h 10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637" h="1094">
                    <a:moveTo>
                      <a:pt x="0" y="1033"/>
                    </a:moveTo>
                    <a:lnTo>
                      <a:pt x="0" y="1033"/>
                    </a:lnTo>
                    <a:lnTo>
                      <a:pt x="0" y="1033"/>
                    </a:lnTo>
                    <a:lnTo>
                      <a:pt x="0" y="1033"/>
                    </a:lnTo>
                    <a:lnTo>
                      <a:pt x="0" y="1033"/>
                    </a:lnTo>
                    <a:lnTo>
                      <a:pt x="0" y="1033"/>
                    </a:lnTo>
                    <a:lnTo>
                      <a:pt x="0" y="1033"/>
                    </a:lnTo>
                    <a:lnTo>
                      <a:pt x="7" y="1033"/>
                    </a:lnTo>
                    <a:lnTo>
                      <a:pt x="7" y="1033"/>
                    </a:lnTo>
                    <a:lnTo>
                      <a:pt x="7" y="1033"/>
                    </a:lnTo>
                    <a:lnTo>
                      <a:pt x="7" y="1033"/>
                    </a:lnTo>
                    <a:lnTo>
                      <a:pt x="7" y="1033"/>
                    </a:lnTo>
                    <a:lnTo>
                      <a:pt x="7" y="1033"/>
                    </a:lnTo>
                    <a:lnTo>
                      <a:pt x="7" y="1033"/>
                    </a:lnTo>
                    <a:lnTo>
                      <a:pt x="13" y="1033"/>
                    </a:lnTo>
                    <a:lnTo>
                      <a:pt x="13" y="1033"/>
                    </a:lnTo>
                    <a:lnTo>
                      <a:pt x="13" y="1033"/>
                    </a:lnTo>
                    <a:lnTo>
                      <a:pt x="13" y="1033"/>
                    </a:lnTo>
                    <a:lnTo>
                      <a:pt x="13" y="1033"/>
                    </a:lnTo>
                    <a:lnTo>
                      <a:pt x="13" y="1033"/>
                    </a:lnTo>
                    <a:lnTo>
                      <a:pt x="13" y="1039"/>
                    </a:lnTo>
                    <a:lnTo>
                      <a:pt x="19" y="1039"/>
                    </a:lnTo>
                    <a:lnTo>
                      <a:pt x="19" y="1039"/>
                    </a:lnTo>
                    <a:lnTo>
                      <a:pt x="19" y="1039"/>
                    </a:lnTo>
                    <a:lnTo>
                      <a:pt x="19" y="1039"/>
                    </a:lnTo>
                    <a:lnTo>
                      <a:pt x="19" y="1039"/>
                    </a:lnTo>
                    <a:lnTo>
                      <a:pt x="19" y="1039"/>
                    </a:lnTo>
                    <a:lnTo>
                      <a:pt x="19" y="1039"/>
                    </a:lnTo>
                    <a:lnTo>
                      <a:pt x="26" y="1039"/>
                    </a:lnTo>
                    <a:lnTo>
                      <a:pt x="26" y="1039"/>
                    </a:lnTo>
                    <a:lnTo>
                      <a:pt x="26" y="1039"/>
                    </a:lnTo>
                    <a:lnTo>
                      <a:pt x="26" y="1039"/>
                    </a:lnTo>
                    <a:lnTo>
                      <a:pt x="26" y="1039"/>
                    </a:lnTo>
                    <a:lnTo>
                      <a:pt x="26" y="1039"/>
                    </a:lnTo>
                    <a:lnTo>
                      <a:pt x="26" y="1039"/>
                    </a:lnTo>
                    <a:lnTo>
                      <a:pt x="32" y="1039"/>
                    </a:lnTo>
                    <a:lnTo>
                      <a:pt x="32" y="1039"/>
                    </a:lnTo>
                    <a:lnTo>
                      <a:pt x="32" y="1039"/>
                    </a:lnTo>
                    <a:lnTo>
                      <a:pt x="32" y="1039"/>
                    </a:lnTo>
                    <a:lnTo>
                      <a:pt x="32" y="1039"/>
                    </a:lnTo>
                    <a:lnTo>
                      <a:pt x="32" y="1039"/>
                    </a:lnTo>
                    <a:lnTo>
                      <a:pt x="38" y="1039"/>
                    </a:lnTo>
                    <a:lnTo>
                      <a:pt x="38" y="1039"/>
                    </a:lnTo>
                    <a:lnTo>
                      <a:pt x="38" y="1039"/>
                    </a:lnTo>
                    <a:lnTo>
                      <a:pt x="38" y="1039"/>
                    </a:lnTo>
                    <a:lnTo>
                      <a:pt x="38" y="1039"/>
                    </a:lnTo>
                    <a:lnTo>
                      <a:pt x="38" y="1039"/>
                    </a:lnTo>
                    <a:lnTo>
                      <a:pt x="38" y="1039"/>
                    </a:lnTo>
                    <a:lnTo>
                      <a:pt x="45" y="1039"/>
                    </a:lnTo>
                    <a:lnTo>
                      <a:pt x="45" y="1039"/>
                    </a:lnTo>
                    <a:lnTo>
                      <a:pt x="45" y="1039"/>
                    </a:lnTo>
                    <a:lnTo>
                      <a:pt x="45" y="1039"/>
                    </a:lnTo>
                    <a:lnTo>
                      <a:pt x="45" y="1039"/>
                    </a:lnTo>
                    <a:lnTo>
                      <a:pt x="45" y="1039"/>
                    </a:lnTo>
                    <a:lnTo>
                      <a:pt x="45" y="1039"/>
                    </a:lnTo>
                    <a:lnTo>
                      <a:pt x="51" y="1039"/>
                    </a:lnTo>
                    <a:lnTo>
                      <a:pt x="51" y="1039"/>
                    </a:lnTo>
                    <a:lnTo>
                      <a:pt x="51" y="1039"/>
                    </a:lnTo>
                    <a:lnTo>
                      <a:pt x="51" y="1039"/>
                    </a:lnTo>
                    <a:lnTo>
                      <a:pt x="51" y="1039"/>
                    </a:lnTo>
                    <a:lnTo>
                      <a:pt x="51" y="1039"/>
                    </a:lnTo>
                    <a:lnTo>
                      <a:pt x="51" y="1039"/>
                    </a:lnTo>
                    <a:lnTo>
                      <a:pt x="57" y="1039"/>
                    </a:lnTo>
                    <a:lnTo>
                      <a:pt x="57" y="1039"/>
                    </a:lnTo>
                    <a:lnTo>
                      <a:pt x="57" y="1039"/>
                    </a:lnTo>
                    <a:lnTo>
                      <a:pt x="57" y="1039"/>
                    </a:lnTo>
                    <a:lnTo>
                      <a:pt x="57" y="1039"/>
                    </a:lnTo>
                    <a:lnTo>
                      <a:pt x="57" y="1039"/>
                    </a:lnTo>
                    <a:lnTo>
                      <a:pt x="64" y="1039"/>
                    </a:lnTo>
                    <a:lnTo>
                      <a:pt x="64" y="1039"/>
                    </a:lnTo>
                    <a:lnTo>
                      <a:pt x="64" y="1039"/>
                    </a:lnTo>
                    <a:lnTo>
                      <a:pt x="64" y="1033"/>
                    </a:lnTo>
                    <a:lnTo>
                      <a:pt x="64" y="1039"/>
                    </a:lnTo>
                    <a:lnTo>
                      <a:pt x="64" y="1039"/>
                    </a:lnTo>
                    <a:lnTo>
                      <a:pt x="64" y="1039"/>
                    </a:lnTo>
                    <a:lnTo>
                      <a:pt x="70" y="1039"/>
                    </a:lnTo>
                    <a:lnTo>
                      <a:pt x="70" y="1039"/>
                    </a:lnTo>
                    <a:lnTo>
                      <a:pt x="70" y="1039"/>
                    </a:lnTo>
                    <a:lnTo>
                      <a:pt x="70" y="1039"/>
                    </a:lnTo>
                    <a:lnTo>
                      <a:pt x="70" y="1039"/>
                    </a:lnTo>
                    <a:lnTo>
                      <a:pt x="70" y="1039"/>
                    </a:lnTo>
                    <a:lnTo>
                      <a:pt x="70" y="1039"/>
                    </a:lnTo>
                    <a:lnTo>
                      <a:pt x="76" y="1039"/>
                    </a:lnTo>
                    <a:lnTo>
                      <a:pt x="76" y="1033"/>
                    </a:lnTo>
                    <a:lnTo>
                      <a:pt x="76" y="1033"/>
                    </a:lnTo>
                    <a:lnTo>
                      <a:pt x="76" y="1033"/>
                    </a:lnTo>
                    <a:lnTo>
                      <a:pt x="76" y="1033"/>
                    </a:lnTo>
                    <a:lnTo>
                      <a:pt x="76" y="1033"/>
                    </a:lnTo>
                    <a:lnTo>
                      <a:pt x="76" y="1026"/>
                    </a:lnTo>
                    <a:lnTo>
                      <a:pt x="83" y="1026"/>
                    </a:lnTo>
                    <a:lnTo>
                      <a:pt x="83" y="1026"/>
                    </a:lnTo>
                    <a:lnTo>
                      <a:pt x="83" y="1019"/>
                    </a:lnTo>
                    <a:lnTo>
                      <a:pt x="83" y="1019"/>
                    </a:lnTo>
                    <a:lnTo>
                      <a:pt x="83" y="1019"/>
                    </a:lnTo>
                    <a:lnTo>
                      <a:pt x="83" y="1012"/>
                    </a:lnTo>
                    <a:lnTo>
                      <a:pt x="83" y="1012"/>
                    </a:lnTo>
                    <a:lnTo>
                      <a:pt x="89" y="1012"/>
                    </a:lnTo>
                    <a:lnTo>
                      <a:pt x="89" y="1012"/>
                    </a:lnTo>
                    <a:lnTo>
                      <a:pt x="89" y="1005"/>
                    </a:lnTo>
                    <a:lnTo>
                      <a:pt x="89" y="1005"/>
                    </a:lnTo>
                    <a:lnTo>
                      <a:pt x="89" y="1005"/>
                    </a:lnTo>
                    <a:lnTo>
                      <a:pt x="89" y="998"/>
                    </a:lnTo>
                    <a:lnTo>
                      <a:pt x="96" y="998"/>
                    </a:lnTo>
                    <a:lnTo>
                      <a:pt x="96" y="992"/>
                    </a:lnTo>
                    <a:lnTo>
                      <a:pt x="96" y="992"/>
                    </a:lnTo>
                    <a:lnTo>
                      <a:pt x="96" y="992"/>
                    </a:lnTo>
                    <a:lnTo>
                      <a:pt x="96" y="985"/>
                    </a:lnTo>
                    <a:lnTo>
                      <a:pt x="96" y="985"/>
                    </a:lnTo>
                    <a:lnTo>
                      <a:pt x="96" y="985"/>
                    </a:lnTo>
                    <a:lnTo>
                      <a:pt x="102" y="978"/>
                    </a:lnTo>
                    <a:lnTo>
                      <a:pt x="102" y="978"/>
                    </a:lnTo>
                    <a:lnTo>
                      <a:pt x="102" y="971"/>
                    </a:lnTo>
                    <a:lnTo>
                      <a:pt x="102" y="971"/>
                    </a:lnTo>
                    <a:lnTo>
                      <a:pt x="102" y="971"/>
                    </a:lnTo>
                    <a:lnTo>
                      <a:pt x="102" y="964"/>
                    </a:lnTo>
                    <a:lnTo>
                      <a:pt x="102" y="964"/>
                    </a:lnTo>
                    <a:lnTo>
                      <a:pt x="108" y="957"/>
                    </a:lnTo>
                    <a:lnTo>
                      <a:pt x="108" y="957"/>
                    </a:lnTo>
                    <a:lnTo>
                      <a:pt x="108" y="957"/>
                    </a:lnTo>
                    <a:lnTo>
                      <a:pt x="108" y="951"/>
                    </a:lnTo>
                    <a:lnTo>
                      <a:pt x="108" y="951"/>
                    </a:lnTo>
                    <a:lnTo>
                      <a:pt x="108" y="944"/>
                    </a:lnTo>
                    <a:lnTo>
                      <a:pt x="108" y="944"/>
                    </a:lnTo>
                    <a:lnTo>
                      <a:pt x="115" y="937"/>
                    </a:lnTo>
                    <a:lnTo>
                      <a:pt x="115" y="937"/>
                    </a:lnTo>
                    <a:lnTo>
                      <a:pt x="115" y="930"/>
                    </a:lnTo>
                    <a:lnTo>
                      <a:pt x="115" y="930"/>
                    </a:lnTo>
                    <a:lnTo>
                      <a:pt x="115" y="923"/>
                    </a:lnTo>
                    <a:lnTo>
                      <a:pt x="115" y="923"/>
                    </a:lnTo>
                    <a:lnTo>
                      <a:pt x="115" y="916"/>
                    </a:lnTo>
                    <a:lnTo>
                      <a:pt x="121" y="916"/>
                    </a:lnTo>
                    <a:lnTo>
                      <a:pt x="121" y="910"/>
                    </a:lnTo>
                    <a:lnTo>
                      <a:pt x="121" y="910"/>
                    </a:lnTo>
                    <a:lnTo>
                      <a:pt x="121" y="903"/>
                    </a:lnTo>
                    <a:lnTo>
                      <a:pt x="121" y="903"/>
                    </a:lnTo>
                    <a:lnTo>
                      <a:pt x="121" y="896"/>
                    </a:lnTo>
                    <a:lnTo>
                      <a:pt x="121" y="896"/>
                    </a:lnTo>
                    <a:lnTo>
                      <a:pt x="127" y="889"/>
                    </a:lnTo>
                    <a:lnTo>
                      <a:pt x="127" y="882"/>
                    </a:lnTo>
                    <a:lnTo>
                      <a:pt x="127" y="882"/>
                    </a:lnTo>
                    <a:lnTo>
                      <a:pt x="127" y="875"/>
                    </a:lnTo>
                    <a:lnTo>
                      <a:pt x="127" y="875"/>
                    </a:lnTo>
                    <a:lnTo>
                      <a:pt x="127" y="869"/>
                    </a:lnTo>
                    <a:lnTo>
                      <a:pt x="127" y="869"/>
                    </a:lnTo>
                    <a:lnTo>
                      <a:pt x="134" y="862"/>
                    </a:lnTo>
                    <a:lnTo>
                      <a:pt x="134" y="855"/>
                    </a:lnTo>
                    <a:lnTo>
                      <a:pt x="134" y="855"/>
                    </a:lnTo>
                    <a:lnTo>
                      <a:pt x="134" y="848"/>
                    </a:lnTo>
                    <a:lnTo>
                      <a:pt x="134" y="841"/>
                    </a:lnTo>
                    <a:lnTo>
                      <a:pt x="134" y="841"/>
                    </a:lnTo>
                    <a:lnTo>
                      <a:pt x="134" y="834"/>
                    </a:lnTo>
                    <a:lnTo>
                      <a:pt x="140" y="834"/>
                    </a:lnTo>
                    <a:lnTo>
                      <a:pt x="140" y="828"/>
                    </a:lnTo>
                    <a:lnTo>
                      <a:pt x="140" y="821"/>
                    </a:lnTo>
                    <a:lnTo>
                      <a:pt x="140" y="821"/>
                    </a:lnTo>
                    <a:lnTo>
                      <a:pt x="140" y="814"/>
                    </a:lnTo>
                    <a:lnTo>
                      <a:pt x="140" y="807"/>
                    </a:lnTo>
                    <a:lnTo>
                      <a:pt x="146" y="800"/>
                    </a:lnTo>
                    <a:lnTo>
                      <a:pt x="146" y="800"/>
                    </a:lnTo>
                    <a:lnTo>
                      <a:pt x="146" y="807"/>
                    </a:lnTo>
                    <a:lnTo>
                      <a:pt x="146" y="814"/>
                    </a:lnTo>
                    <a:lnTo>
                      <a:pt x="146" y="828"/>
                    </a:lnTo>
                    <a:lnTo>
                      <a:pt x="146" y="834"/>
                    </a:lnTo>
                    <a:lnTo>
                      <a:pt x="146" y="848"/>
                    </a:lnTo>
                    <a:lnTo>
                      <a:pt x="153" y="862"/>
                    </a:lnTo>
                    <a:lnTo>
                      <a:pt x="153" y="869"/>
                    </a:lnTo>
                    <a:lnTo>
                      <a:pt x="153" y="875"/>
                    </a:lnTo>
                    <a:lnTo>
                      <a:pt x="153" y="889"/>
                    </a:lnTo>
                    <a:lnTo>
                      <a:pt x="153" y="896"/>
                    </a:lnTo>
                    <a:lnTo>
                      <a:pt x="153" y="903"/>
                    </a:lnTo>
                    <a:lnTo>
                      <a:pt x="153" y="916"/>
                    </a:lnTo>
                    <a:lnTo>
                      <a:pt x="159" y="923"/>
                    </a:lnTo>
                    <a:lnTo>
                      <a:pt x="159" y="930"/>
                    </a:lnTo>
                    <a:lnTo>
                      <a:pt x="159" y="944"/>
                    </a:lnTo>
                    <a:lnTo>
                      <a:pt x="159" y="951"/>
                    </a:lnTo>
                    <a:lnTo>
                      <a:pt x="159" y="957"/>
                    </a:lnTo>
                    <a:lnTo>
                      <a:pt x="159" y="964"/>
                    </a:lnTo>
                    <a:lnTo>
                      <a:pt x="159" y="971"/>
                    </a:lnTo>
                    <a:lnTo>
                      <a:pt x="165" y="978"/>
                    </a:lnTo>
                    <a:lnTo>
                      <a:pt x="165" y="985"/>
                    </a:lnTo>
                    <a:lnTo>
                      <a:pt x="165" y="992"/>
                    </a:lnTo>
                    <a:lnTo>
                      <a:pt x="165" y="992"/>
                    </a:lnTo>
                    <a:lnTo>
                      <a:pt x="165" y="992"/>
                    </a:lnTo>
                    <a:lnTo>
                      <a:pt x="165" y="985"/>
                    </a:lnTo>
                    <a:lnTo>
                      <a:pt x="165" y="985"/>
                    </a:lnTo>
                    <a:lnTo>
                      <a:pt x="172" y="978"/>
                    </a:lnTo>
                    <a:lnTo>
                      <a:pt x="172" y="978"/>
                    </a:lnTo>
                    <a:lnTo>
                      <a:pt x="172" y="978"/>
                    </a:lnTo>
                    <a:lnTo>
                      <a:pt x="172" y="971"/>
                    </a:lnTo>
                    <a:lnTo>
                      <a:pt x="172" y="971"/>
                    </a:lnTo>
                    <a:lnTo>
                      <a:pt x="172" y="964"/>
                    </a:lnTo>
                    <a:lnTo>
                      <a:pt x="178" y="957"/>
                    </a:lnTo>
                    <a:lnTo>
                      <a:pt x="178" y="957"/>
                    </a:lnTo>
                    <a:lnTo>
                      <a:pt x="178" y="957"/>
                    </a:lnTo>
                    <a:lnTo>
                      <a:pt x="178" y="951"/>
                    </a:lnTo>
                    <a:lnTo>
                      <a:pt x="178" y="951"/>
                    </a:lnTo>
                    <a:lnTo>
                      <a:pt x="178" y="944"/>
                    </a:lnTo>
                    <a:lnTo>
                      <a:pt x="178" y="944"/>
                    </a:lnTo>
                    <a:lnTo>
                      <a:pt x="184" y="944"/>
                    </a:lnTo>
                    <a:lnTo>
                      <a:pt x="184" y="937"/>
                    </a:lnTo>
                    <a:lnTo>
                      <a:pt x="184" y="937"/>
                    </a:lnTo>
                    <a:lnTo>
                      <a:pt x="184" y="930"/>
                    </a:lnTo>
                    <a:lnTo>
                      <a:pt x="184" y="930"/>
                    </a:lnTo>
                    <a:lnTo>
                      <a:pt x="184" y="930"/>
                    </a:lnTo>
                    <a:lnTo>
                      <a:pt x="184" y="923"/>
                    </a:lnTo>
                    <a:lnTo>
                      <a:pt x="184" y="923"/>
                    </a:lnTo>
                    <a:lnTo>
                      <a:pt x="191" y="923"/>
                    </a:lnTo>
                    <a:lnTo>
                      <a:pt x="191" y="916"/>
                    </a:lnTo>
                    <a:lnTo>
                      <a:pt x="191" y="916"/>
                    </a:lnTo>
                    <a:lnTo>
                      <a:pt x="191" y="916"/>
                    </a:lnTo>
                    <a:lnTo>
                      <a:pt x="191" y="916"/>
                    </a:lnTo>
                    <a:lnTo>
                      <a:pt x="191" y="916"/>
                    </a:lnTo>
                    <a:lnTo>
                      <a:pt x="197" y="916"/>
                    </a:lnTo>
                    <a:lnTo>
                      <a:pt x="197" y="916"/>
                    </a:lnTo>
                    <a:lnTo>
                      <a:pt x="197" y="910"/>
                    </a:lnTo>
                    <a:lnTo>
                      <a:pt x="197" y="910"/>
                    </a:lnTo>
                    <a:lnTo>
                      <a:pt x="197" y="910"/>
                    </a:lnTo>
                    <a:lnTo>
                      <a:pt x="197" y="910"/>
                    </a:lnTo>
                    <a:lnTo>
                      <a:pt x="197" y="910"/>
                    </a:lnTo>
                    <a:lnTo>
                      <a:pt x="204" y="910"/>
                    </a:lnTo>
                    <a:lnTo>
                      <a:pt x="204" y="910"/>
                    </a:lnTo>
                    <a:lnTo>
                      <a:pt x="204" y="910"/>
                    </a:lnTo>
                    <a:lnTo>
                      <a:pt x="204" y="910"/>
                    </a:lnTo>
                    <a:lnTo>
                      <a:pt x="204" y="910"/>
                    </a:lnTo>
                    <a:lnTo>
                      <a:pt x="204" y="910"/>
                    </a:lnTo>
                    <a:lnTo>
                      <a:pt x="204" y="910"/>
                    </a:lnTo>
                    <a:lnTo>
                      <a:pt x="210" y="910"/>
                    </a:lnTo>
                    <a:lnTo>
                      <a:pt x="210" y="910"/>
                    </a:lnTo>
                    <a:lnTo>
                      <a:pt x="210" y="910"/>
                    </a:lnTo>
                    <a:lnTo>
                      <a:pt x="210" y="903"/>
                    </a:lnTo>
                    <a:lnTo>
                      <a:pt x="210" y="903"/>
                    </a:lnTo>
                    <a:lnTo>
                      <a:pt x="210" y="889"/>
                    </a:lnTo>
                    <a:lnTo>
                      <a:pt x="210" y="882"/>
                    </a:lnTo>
                    <a:lnTo>
                      <a:pt x="216" y="869"/>
                    </a:lnTo>
                    <a:lnTo>
                      <a:pt x="216" y="855"/>
                    </a:lnTo>
                    <a:lnTo>
                      <a:pt x="216" y="841"/>
                    </a:lnTo>
                    <a:lnTo>
                      <a:pt x="216" y="834"/>
                    </a:lnTo>
                    <a:lnTo>
                      <a:pt x="216" y="807"/>
                    </a:lnTo>
                    <a:lnTo>
                      <a:pt x="216" y="793"/>
                    </a:lnTo>
                    <a:lnTo>
                      <a:pt x="223" y="780"/>
                    </a:lnTo>
                    <a:lnTo>
                      <a:pt x="223" y="766"/>
                    </a:lnTo>
                    <a:lnTo>
                      <a:pt x="223" y="752"/>
                    </a:lnTo>
                    <a:lnTo>
                      <a:pt x="223" y="739"/>
                    </a:lnTo>
                    <a:lnTo>
                      <a:pt x="223" y="725"/>
                    </a:lnTo>
                    <a:lnTo>
                      <a:pt x="223" y="711"/>
                    </a:lnTo>
                    <a:lnTo>
                      <a:pt x="223" y="698"/>
                    </a:lnTo>
                    <a:lnTo>
                      <a:pt x="229" y="684"/>
                    </a:lnTo>
                    <a:lnTo>
                      <a:pt x="229" y="670"/>
                    </a:lnTo>
                    <a:lnTo>
                      <a:pt x="229" y="657"/>
                    </a:lnTo>
                    <a:lnTo>
                      <a:pt x="229" y="643"/>
                    </a:lnTo>
                    <a:lnTo>
                      <a:pt x="229" y="609"/>
                    </a:lnTo>
                    <a:lnTo>
                      <a:pt x="229" y="595"/>
                    </a:lnTo>
                    <a:lnTo>
                      <a:pt x="229" y="574"/>
                    </a:lnTo>
                    <a:lnTo>
                      <a:pt x="235" y="568"/>
                    </a:lnTo>
                    <a:lnTo>
                      <a:pt x="235" y="574"/>
                    </a:lnTo>
                    <a:lnTo>
                      <a:pt x="235" y="581"/>
                    </a:lnTo>
                    <a:lnTo>
                      <a:pt x="235" y="595"/>
                    </a:lnTo>
                    <a:lnTo>
                      <a:pt x="235" y="616"/>
                    </a:lnTo>
                    <a:lnTo>
                      <a:pt x="235" y="629"/>
                    </a:lnTo>
                    <a:lnTo>
                      <a:pt x="235" y="636"/>
                    </a:lnTo>
                    <a:lnTo>
                      <a:pt x="242" y="650"/>
                    </a:lnTo>
                    <a:lnTo>
                      <a:pt x="242" y="657"/>
                    </a:lnTo>
                    <a:lnTo>
                      <a:pt x="242" y="670"/>
                    </a:lnTo>
                    <a:lnTo>
                      <a:pt x="242" y="684"/>
                    </a:lnTo>
                    <a:lnTo>
                      <a:pt x="242" y="698"/>
                    </a:lnTo>
                    <a:lnTo>
                      <a:pt x="242" y="711"/>
                    </a:lnTo>
                    <a:lnTo>
                      <a:pt x="242" y="718"/>
                    </a:lnTo>
                    <a:lnTo>
                      <a:pt x="248" y="732"/>
                    </a:lnTo>
                    <a:lnTo>
                      <a:pt x="248" y="745"/>
                    </a:lnTo>
                    <a:lnTo>
                      <a:pt x="248" y="752"/>
                    </a:lnTo>
                    <a:lnTo>
                      <a:pt x="248" y="766"/>
                    </a:lnTo>
                    <a:lnTo>
                      <a:pt x="248" y="773"/>
                    </a:lnTo>
                    <a:lnTo>
                      <a:pt x="248" y="786"/>
                    </a:lnTo>
                    <a:lnTo>
                      <a:pt x="248" y="793"/>
                    </a:lnTo>
                    <a:lnTo>
                      <a:pt x="254" y="807"/>
                    </a:lnTo>
                    <a:lnTo>
                      <a:pt x="254" y="814"/>
                    </a:lnTo>
                    <a:lnTo>
                      <a:pt x="254" y="828"/>
                    </a:lnTo>
                    <a:lnTo>
                      <a:pt x="254" y="834"/>
                    </a:lnTo>
                    <a:lnTo>
                      <a:pt x="254" y="841"/>
                    </a:lnTo>
                    <a:lnTo>
                      <a:pt x="254" y="841"/>
                    </a:lnTo>
                    <a:lnTo>
                      <a:pt x="261" y="841"/>
                    </a:lnTo>
                    <a:lnTo>
                      <a:pt x="261" y="841"/>
                    </a:lnTo>
                    <a:lnTo>
                      <a:pt x="261" y="841"/>
                    </a:lnTo>
                    <a:lnTo>
                      <a:pt x="261" y="834"/>
                    </a:lnTo>
                    <a:lnTo>
                      <a:pt x="261" y="834"/>
                    </a:lnTo>
                    <a:lnTo>
                      <a:pt x="261" y="834"/>
                    </a:lnTo>
                    <a:lnTo>
                      <a:pt x="261" y="834"/>
                    </a:lnTo>
                    <a:lnTo>
                      <a:pt x="267" y="834"/>
                    </a:lnTo>
                    <a:lnTo>
                      <a:pt x="267" y="828"/>
                    </a:lnTo>
                    <a:lnTo>
                      <a:pt x="267" y="828"/>
                    </a:lnTo>
                    <a:lnTo>
                      <a:pt x="267" y="828"/>
                    </a:lnTo>
                    <a:lnTo>
                      <a:pt x="267" y="828"/>
                    </a:lnTo>
                    <a:lnTo>
                      <a:pt x="267" y="828"/>
                    </a:lnTo>
                    <a:lnTo>
                      <a:pt x="267" y="821"/>
                    </a:lnTo>
                    <a:lnTo>
                      <a:pt x="273" y="821"/>
                    </a:lnTo>
                    <a:lnTo>
                      <a:pt x="273" y="821"/>
                    </a:lnTo>
                    <a:lnTo>
                      <a:pt x="273" y="821"/>
                    </a:lnTo>
                    <a:lnTo>
                      <a:pt x="273" y="821"/>
                    </a:lnTo>
                    <a:lnTo>
                      <a:pt x="273" y="814"/>
                    </a:lnTo>
                    <a:lnTo>
                      <a:pt x="273" y="814"/>
                    </a:lnTo>
                    <a:lnTo>
                      <a:pt x="273" y="814"/>
                    </a:lnTo>
                    <a:lnTo>
                      <a:pt x="280" y="814"/>
                    </a:lnTo>
                    <a:lnTo>
                      <a:pt x="280" y="814"/>
                    </a:lnTo>
                    <a:lnTo>
                      <a:pt x="280" y="807"/>
                    </a:lnTo>
                    <a:lnTo>
                      <a:pt x="280" y="807"/>
                    </a:lnTo>
                    <a:lnTo>
                      <a:pt x="280" y="807"/>
                    </a:lnTo>
                    <a:lnTo>
                      <a:pt x="280" y="807"/>
                    </a:lnTo>
                    <a:lnTo>
                      <a:pt x="280" y="800"/>
                    </a:lnTo>
                    <a:lnTo>
                      <a:pt x="286" y="800"/>
                    </a:lnTo>
                    <a:lnTo>
                      <a:pt x="286" y="800"/>
                    </a:lnTo>
                    <a:lnTo>
                      <a:pt x="286" y="800"/>
                    </a:lnTo>
                    <a:lnTo>
                      <a:pt x="286" y="800"/>
                    </a:lnTo>
                    <a:lnTo>
                      <a:pt x="286" y="793"/>
                    </a:lnTo>
                    <a:lnTo>
                      <a:pt x="286" y="793"/>
                    </a:lnTo>
                    <a:lnTo>
                      <a:pt x="286" y="793"/>
                    </a:lnTo>
                    <a:lnTo>
                      <a:pt x="292" y="793"/>
                    </a:lnTo>
                    <a:lnTo>
                      <a:pt x="292" y="786"/>
                    </a:lnTo>
                    <a:lnTo>
                      <a:pt x="292" y="786"/>
                    </a:lnTo>
                    <a:lnTo>
                      <a:pt x="292" y="786"/>
                    </a:lnTo>
                    <a:lnTo>
                      <a:pt x="292" y="786"/>
                    </a:lnTo>
                    <a:lnTo>
                      <a:pt x="292" y="786"/>
                    </a:lnTo>
                    <a:lnTo>
                      <a:pt x="292" y="780"/>
                    </a:lnTo>
                    <a:lnTo>
                      <a:pt x="299" y="780"/>
                    </a:lnTo>
                    <a:lnTo>
                      <a:pt x="299" y="780"/>
                    </a:lnTo>
                    <a:lnTo>
                      <a:pt x="299" y="780"/>
                    </a:lnTo>
                    <a:lnTo>
                      <a:pt x="299" y="773"/>
                    </a:lnTo>
                    <a:lnTo>
                      <a:pt x="299" y="773"/>
                    </a:lnTo>
                    <a:lnTo>
                      <a:pt x="299" y="766"/>
                    </a:lnTo>
                    <a:lnTo>
                      <a:pt x="305" y="766"/>
                    </a:lnTo>
                    <a:lnTo>
                      <a:pt x="305" y="759"/>
                    </a:lnTo>
                    <a:lnTo>
                      <a:pt x="305" y="752"/>
                    </a:lnTo>
                    <a:lnTo>
                      <a:pt x="305" y="745"/>
                    </a:lnTo>
                    <a:lnTo>
                      <a:pt x="305" y="739"/>
                    </a:lnTo>
                    <a:lnTo>
                      <a:pt x="305" y="739"/>
                    </a:lnTo>
                    <a:lnTo>
                      <a:pt x="305" y="732"/>
                    </a:lnTo>
                    <a:lnTo>
                      <a:pt x="311" y="725"/>
                    </a:lnTo>
                    <a:lnTo>
                      <a:pt x="311" y="718"/>
                    </a:lnTo>
                    <a:lnTo>
                      <a:pt x="311" y="711"/>
                    </a:lnTo>
                    <a:lnTo>
                      <a:pt x="311" y="711"/>
                    </a:lnTo>
                    <a:lnTo>
                      <a:pt x="311" y="704"/>
                    </a:lnTo>
                    <a:lnTo>
                      <a:pt x="311" y="698"/>
                    </a:lnTo>
                    <a:lnTo>
                      <a:pt x="311" y="691"/>
                    </a:lnTo>
                    <a:lnTo>
                      <a:pt x="318" y="684"/>
                    </a:lnTo>
                    <a:lnTo>
                      <a:pt x="318" y="677"/>
                    </a:lnTo>
                    <a:lnTo>
                      <a:pt x="318" y="670"/>
                    </a:lnTo>
                    <a:lnTo>
                      <a:pt x="318" y="663"/>
                    </a:lnTo>
                    <a:lnTo>
                      <a:pt x="318" y="663"/>
                    </a:lnTo>
                    <a:lnTo>
                      <a:pt x="318" y="657"/>
                    </a:lnTo>
                    <a:lnTo>
                      <a:pt x="318" y="650"/>
                    </a:lnTo>
                    <a:lnTo>
                      <a:pt x="324" y="643"/>
                    </a:lnTo>
                    <a:lnTo>
                      <a:pt x="324" y="636"/>
                    </a:lnTo>
                    <a:lnTo>
                      <a:pt x="324" y="629"/>
                    </a:lnTo>
                    <a:lnTo>
                      <a:pt x="324" y="622"/>
                    </a:lnTo>
                    <a:lnTo>
                      <a:pt x="324" y="616"/>
                    </a:lnTo>
                    <a:lnTo>
                      <a:pt x="324" y="609"/>
                    </a:lnTo>
                    <a:lnTo>
                      <a:pt x="324" y="602"/>
                    </a:lnTo>
                    <a:lnTo>
                      <a:pt x="331" y="595"/>
                    </a:lnTo>
                    <a:lnTo>
                      <a:pt x="331" y="588"/>
                    </a:lnTo>
                    <a:lnTo>
                      <a:pt x="331" y="581"/>
                    </a:lnTo>
                    <a:lnTo>
                      <a:pt x="331" y="574"/>
                    </a:lnTo>
                    <a:lnTo>
                      <a:pt x="331" y="568"/>
                    </a:lnTo>
                    <a:lnTo>
                      <a:pt x="331" y="561"/>
                    </a:lnTo>
                    <a:lnTo>
                      <a:pt x="331" y="554"/>
                    </a:lnTo>
                    <a:lnTo>
                      <a:pt x="337" y="547"/>
                    </a:lnTo>
                    <a:lnTo>
                      <a:pt x="337" y="540"/>
                    </a:lnTo>
                    <a:lnTo>
                      <a:pt x="337" y="533"/>
                    </a:lnTo>
                    <a:lnTo>
                      <a:pt x="337" y="527"/>
                    </a:lnTo>
                    <a:lnTo>
                      <a:pt x="337" y="520"/>
                    </a:lnTo>
                    <a:lnTo>
                      <a:pt x="337" y="513"/>
                    </a:lnTo>
                    <a:lnTo>
                      <a:pt x="343" y="506"/>
                    </a:lnTo>
                    <a:lnTo>
                      <a:pt x="343" y="499"/>
                    </a:lnTo>
                    <a:lnTo>
                      <a:pt x="343" y="492"/>
                    </a:lnTo>
                    <a:lnTo>
                      <a:pt x="343" y="486"/>
                    </a:lnTo>
                    <a:lnTo>
                      <a:pt x="343" y="479"/>
                    </a:lnTo>
                    <a:lnTo>
                      <a:pt x="343" y="465"/>
                    </a:lnTo>
                    <a:lnTo>
                      <a:pt x="343" y="458"/>
                    </a:lnTo>
                    <a:lnTo>
                      <a:pt x="350" y="451"/>
                    </a:lnTo>
                    <a:lnTo>
                      <a:pt x="350" y="445"/>
                    </a:lnTo>
                    <a:lnTo>
                      <a:pt x="350" y="438"/>
                    </a:lnTo>
                    <a:lnTo>
                      <a:pt x="350" y="431"/>
                    </a:lnTo>
                    <a:lnTo>
                      <a:pt x="350" y="424"/>
                    </a:lnTo>
                    <a:lnTo>
                      <a:pt x="350" y="417"/>
                    </a:lnTo>
                    <a:lnTo>
                      <a:pt x="350" y="404"/>
                    </a:lnTo>
                    <a:lnTo>
                      <a:pt x="356" y="397"/>
                    </a:lnTo>
                    <a:lnTo>
                      <a:pt x="356" y="390"/>
                    </a:lnTo>
                    <a:lnTo>
                      <a:pt x="356" y="383"/>
                    </a:lnTo>
                    <a:lnTo>
                      <a:pt x="356" y="376"/>
                    </a:lnTo>
                    <a:lnTo>
                      <a:pt x="356" y="369"/>
                    </a:lnTo>
                    <a:lnTo>
                      <a:pt x="356" y="356"/>
                    </a:lnTo>
                    <a:lnTo>
                      <a:pt x="356" y="349"/>
                    </a:lnTo>
                    <a:lnTo>
                      <a:pt x="362" y="342"/>
                    </a:lnTo>
                    <a:lnTo>
                      <a:pt x="362" y="335"/>
                    </a:lnTo>
                    <a:lnTo>
                      <a:pt x="362" y="321"/>
                    </a:lnTo>
                    <a:lnTo>
                      <a:pt x="362" y="315"/>
                    </a:lnTo>
                    <a:lnTo>
                      <a:pt x="362" y="308"/>
                    </a:lnTo>
                    <a:lnTo>
                      <a:pt x="362" y="294"/>
                    </a:lnTo>
                    <a:lnTo>
                      <a:pt x="362" y="287"/>
                    </a:lnTo>
                    <a:lnTo>
                      <a:pt x="369" y="280"/>
                    </a:lnTo>
                    <a:lnTo>
                      <a:pt x="369" y="274"/>
                    </a:lnTo>
                    <a:lnTo>
                      <a:pt x="369" y="267"/>
                    </a:lnTo>
                    <a:lnTo>
                      <a:pt x="369" y="260"/>
                    </a:lnTo>
                    <a:lnTo>
                      <a:pt x="369" y="260"/>
                    </a:lnTo>
                    <a:lnTo>
                      <a:pt x="369" y="267"/>
                    </a:lnTo>
                    <a:lnTo>
                      <a:pt x="375" y="274"/>
                    </a:lnTo>
                    <a:lnTo>
                      <a:pt x="375" y="274"/>
                    </a:lnTo>
                    <a:lnTo>
                      <a:pt x="375" y="280"/>
                    </a:lnTo>
                    <a:lnTo>
                      <a:pt x="375" y="280"/>
                    </a:lnTo>
                    <a:lnTo>
                      <a:pt x="375" y="287"/>
                    </a:lnTo>
                    <a:lnTo>
                      <a:pt x="375" y="294"/>
                    </a:lnTo>
                    <a:lnTo>
                      <a:pt x="375" y="294"/>
                    </a:lnTo>
                    <a:lnTo>
                      <a:pt x="381" y="301"/>
                    </a:lnTo>
                    <a:lnTo>
                      <a:pt x="381" y="301"/>
                    </a:lnTo>
                    <a:lnTo>
                      <a:pt x="381" y="308"/>
                    </a:lnTo>
                    <a:lnTo>
                      <a:pt x="381" y="308"/>
                    </a:lnTo>
                    <a:lnTo>
                      <a:pt x="381" y="315"/>
                    </a:lnTo>
                    <a:lnTo>
                      <a:pt x="381" y="315"/>
                    </a:lnTo>
                    <a:lnTo>
                      <a:pt x="381" y="321"/>
                    </a:lnTo>
                    <a:lnTo>
                      <a:pt x="388" y="328"/>
                    </a:lnTo>
                    <a:lnTo>
                      <a:pt x="388" y="328"/>
                    </a:lnTo>
                    <a:lnTo>
                      <a:pt x="388" y="335"/>
                    </a:lnTo>
                    <a:lnTo>
                      <a:pt x="388" y="335"/>
                    </a:lnTo>
                    <a:lnTo>
                      <a:pt x="388" y="342"/>
                    </a:lnTo>
                    <a:lnTo>
                      <a:pt x="388" y="342"/>
                    </a:lnTo>
                    <a:lnTo>
                      <a:pt x="388" y="349"/>
                    </a:lnTo>
                    <a:lnTo>
                      <a:pt x="394" y="349"/>
                    </a:lnTo>
                    <a:lnTo>
                      <a:pt x="394" y="356"/>
                    </a:lnTo>
                    <a:lnTo>
                      <a:pt x="394" y="356"/>
                    </a:lnTo>
                    <a:lnTo>
                      <a:pt x="394" y="363"/>
                    </a:lnTo>
                    <a:lnTo>
                      <a:pt x="394" y="363"/>
                    </a:lnTo>
                    <a:lnTo>
                      <a:pt x="394" y="369"/>
                    </a:lnTo>
                    <a:lnTo>
                      <a:pt x="394" y="369"/>
                    </a:lnTo>
                    <a:lnTo>
                      <a:pt x="400" y="376"/>
                    </a:lnTo>
                    <a:lnTo>
                      <a:pt x="400" y="376"/>
                    </a:lnTo>
                    <a:lnTo>
                      <a:pt x="400" y="383"/>
                    </a:lnTo>
                    <a:lnTo>
                      <a:pt x="400" y="390"/>
                    </a:lnTo>
                    <a:lnTo>
                      <a:pt x="400" y="390"/>
                    </a:lnTo>
                    <a:lnTo>
                      <a:pt x="400" y="397"/>
                    </a:lnTo>
                    <a:lnTo>
                      <a:pt x="400" y="397"/>
                    </a:lnTo>
                    <a:lnTo>
                      <a:pt x="407" y="404"/>
                    </a:lnTo>
                    <a:lnTo>
                      <a:pt x="407" y="404"/>
                    </a:lnTo>
                    <a:lnTo>
                      <a:pt x="407" y="410"/>
                    </a:lnTo>
                    <a:lnTo>
                      <a:pt x="407" y="410"/>
                    </a:lnTo>
                    <a:lnTo>
                      <a:pt x="407" y="417"/>
                    </a:lnTo>
                    <a:lnTo>
                      <a:pt x="407" y="417"/>
                    </a:lnTo>
                    <a:lnTo>
                      <a:pt x="407" y="424"/>
                    </a:lnTo>
                    <a:lnTo>
                      <a:pt x="413" y="424"/>
                    </a:lnTo>
                    <a:lnTo>
                      <a:pt x="413" y="431"/>
                    </a:lnTo>
                    <a:lnTo>
                      <a:pt x="413" y="431"/>
                    </a:lnTo>
                    <a:lnTo>
                      <a:pt x="413" y="438"/>
                    </a:lnTo>
                    <a:lnTo>
                      <a:pt x="413" y="438"/>
                    </a:lnTo>
                    <a:lnTo>
                      <a:pt x="413" y="445"/>
                    </a:lnTo>
                    <a:lnTo>
                      <a:pt x="413" y="445"/>
                    </a:lnTo>
                    <a:lnTo>
                      <a:pt x="419" y="451"/>
                    </a:lnTo>
                    <a:lnTo>
                      <a:pt x="419" y="451"/>
                    </a:lnTo>
                    <a:lnTo>
                      <a:pt x="419" y="458"/>
                    </a:lnTo>
                    <a:lnTo>
                      <a:pt x="419" y="465"/>
                    </a:lnTo>
                    <a:lnTo>
                      <a:pt x="419" y="465"/>
                    </a:lnTo>
                    <a:lnTo>
                      <a:pt x="419" y="472"/>
                    </a:lnTo>
                    <a:lnTo>
                      <a:pt x="426" y="472"/>
                    </a:lnTo>
                    <a:lnTo>
                      <a:pt x="426" y="472"/>
                    </a:lnTo>
                    <a:lnTo>
                      <a:pt x="426" y="479"/>
                    </a:lnTo>
                    <a:lnTo>
                      <a:pt x="426" y="479"/>
                    </a:lnTo>
                    <a:lnTo>
                      <a:pt x="426" y="486"/>
                    </a:lnTo>
                    <a:lnTo>
                      <a:pt x="426" y="486"/>
                    </a:lnTo>
                    <a:lnTo>
                      <a:pt x="426" y="492"/>
                    </a:lnTo>
                    <a:lnTo>
                      <a:pt x="432" y="492"/>
                    </a:lnTo>
                    <a:lnTo>
                      <a:pt x="432" y="499"/>
                    </a:lnTo>
                    <a:lnTo>
                      <a:pt x="432" y="499"/>
                    </a:lnTo>
                    <a:lnTo>
                      <a:pt x="432" y="499"/>
                    </a:lnTo>
                    <a:lnTo>
                      <a:pt x="432" y="506"/>
                    </a:lnTo>
                    <a:lnTo>
                      <a:pt x="432" y="513"/>
                    </a:lnTo>
                    <a:lnTo>
                      <a:pt x="432" y="513"/>
                    </a:lnTo>
                    <a:lnTo>
                      <a:pt x="439" y="520"/>
                    </a:lnTo>
                    <a:lnTo>
                      <a:pt x="439" y="520"/>
                    </a:lnTo>
                    <a:lnTo>
                      <a:pt x="439" y="513"/>
                    </a:lnTo>
                    <a:lnTo>
                      <a:pt x="439" y="513"/>
                    </a:lnTo>
                    <a:lnTo>
                      <a:pt x="439" y="506"/>
                    </a:lnTo>
                    <a:lnTo>
                      <a:pt x="439" y="499"/>
                    </a:lnTo>
                    <a:lnTo>
                      <a:pt x="439" y="499"/>
                    </a:lnTo>
                    <a:lnTo>
                      <a:pt x="445" y="492"/>
                    </a:lnTo>
                    <a:lnTo>
                      <a:pt x="445" y="492"/>
                    </a:lnTo>
                    <a:lnTo>
                      <a:pt x="445" y="486"/>
                    </a:lnTo>
                    <a:lnTo>
                      <a:pt x="445" y="479"/>
                    </a:lnTo>
                    <a:lnTo>
                      <a:pt x="445" y="479"/>
                    </a:lnTo>
                    <a:lnTo>
                      <a:pt x="445" y="472"/>
                    </a:lnTo>
                    <a:lnTo>
                      <a:pt x="445" y="465"/>
                    </a:lnTo>
                    <a:lnTo>
                      <a:pt x="451" y="458"/>
                    </a:lnTo>
                    <a:lnTo>
                      <a:pt x="451" y="458"/>
                    </a:lnTo>
                    <a:lnTo>
                      <a:pt x="451" y="451"/>
                    </a:lnTo>
                    <a:lnTo>
                      <a:pt x="451" y="445"/>
                    </a:lnTo>
                    <a:lnTo>
                      <a:pt x="451" y="438"/>
                    </a:lnTo>
                    <a:lnTo>
                      <a:pt x="451" y="431"/>
                    </a:lnTo>
                    <a:lnTo>
                      <a:pt x="458" y="431"/>
                    </a:lnTo>
                    <a:lnTo>
                      <a:pt x="458" y="424"/>
                    </a:lnTo>
                    <a:lnTo>
                      <a:pt x="458" y="417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58" y="404"/>
                    </a:lnTo>
                    <a:lnTo>
                      <a:pt x="458" y="397"/>
                    </a:lnTo>
                    <a:lnTo>
                      <a:pt x="464" y="397"/>
                    </a:lnTo>
                    <a:lnTo>
                      <a:pt x="464" y="390"/>
                    </a:lnTo>
                    <a:lnTo>
                      <a:pt x="464" y="383"/>
                    </a:lnTo>
                    <a:lnTo>
                      <a:pt x="464" y="376"/>
                    </a:lnTo>
                    <a:lnTo>
                      <a:pt x="464" y="376"/>
                    </a:lnTo>
                    <a:lnTo>
                      <a:pt x="464" y="369"/>
                    </a:lnTo>
                    <a:lnTo>
                      <a:pt x="464" y="363"/>
                    </a:lnTo>
                    <a:lnTo>
                      <a:pt x="470" y="356"/>
                    </a:lnTo>
                    <a:lnTo>
                      <a:pt x="470" y="356"/>
                    </a:lnTo>
                    <a:lnTo>
                      <a:pt x="470" y="349"/>
                    </a:lnTo>
                    <a:lnTo>
                      <a:pt x="470" y="342"/>
                    </a:lnTo>
                    <a:lnTo>
                      <a:pt x="470" y="335"/>
                    </a:lnTo>
                    <a:lnTo>
                      <a:pt x="470" y="335"/>
                    </a:lnTo>
                    <a:lnTo>
                      <a:pt x="470" y="328"/>
                    </a:lnTo>
                    <a:lnTo>
                      <a:pt x="477" y="321"/>
                    </a:lnTo>
                    <a:lnTo>
                      <a:pt x="477" y="315"/>
                    </a:lnTo>
                    <a:lnTo>
                      <a:pt x="477" y="315"/>
                    </a:lnTo>
                    <a:lnTo>
                      <a:pt x="477" y="308"/>
                    </a:lnTo>
                    <a:lnTo>
                      <a:pt x="477" y="301"/>
                    </a:lnTo>
                    <a:lnTo>
                      <a:pt x="477" y="294"/>
                    </a:lnTo>
                    <a:lnTo>
                      <a:pt x="477" y="294"/>
                    </a:lnTo>
                    <a:lnTo>
                      <a:pt x="483" y="287"/>
                    </a:lnTo>
                    <a:lnTo>
                      <a:pt x="483" y="280"/>
                    </a:lnTo>
                    <a:lnTo>
                      <a:pt x="483" y="274"/>
                    </a:lnTo>
                    <a:lnTo>
                      <a:pt x="483" y="267"/>
                    </a:lnTo>
                    <a:lnTo>
                      <a:pt x="483" y="267"/>
                    </a:lnTo>
                    <a:lnTo>
                      <a:pt x="483" y="260"/>
                    </a:lnTo>
                    <a:lnTo>
                      <a:pt x="483" y="253"/>
                    </a:lnTo>
                    <a:lnTo>
                      <a:pt x="489" y="246"/>
                    </a:lnTo>
                    <a:lnTo>
                      <a:pt x="489" y="239"/>
                    </a:lnTo>
                    <a:lnTo>
                      <a:pt x="489" y="239"/>
                    </a:lnTo>
                    <a:lnTo>
                      <a:pt x="489" y="233"/>
                    </a:lnTo>
                    <a:lnTo>
                      <a:pt x="489" y="226"/>
                    </a:lnTo>
                    <a:lnTo>
                      <a:pt x="489" y="219"/>
                    </a:lnTo>
                    <a:lnTo>
                      <a:pt x="489" y="212"/>
                    </a:lnTo>
                    <a:lnTo>
                      <a:pt x="496" y="212"/>
                    </a:lnTo>
                    <a:lnTo>
                      <a:pt x="496" y="205"/>
                    </a:lnTo>
                    <a:lnTo>
                      <a:pt x="496" y="198"/>
                    </a:lnTo>
                    <a:lnTo>
                      <a:pt x="496" y="192"/>
                    </a:lnTo>
                    <a:lnTo>
                      <a:pt x="496" y="185"/>
                    </a:lnTo>
                    <a:lnTo>
                      <a:pt x="496" y="178"/>
                    </a:lnTo>
                    <a:lnTo>
                      <a:pt x="502" y="178"/>
                    </a:lnTo>
                    <a:lnTo>
                      <a:pt x="502" y="171"/>
                    </a:lnTo>
                    <a:lnTo>
                      <a:pt x="502" y="164"/>
                    </a:lnTo>
                    <a:lnTo>
                      <a:pt x="502" y="157"/>
                    </a:lnTo>
                    <a:lnTo>
                      <a:pt x="502" y="151"/>
                    </a:lnTo>
                    <a:lnTo>
                      <a:pt x="502" y="144"/>
                    </a:lnTo>
                    <a:lnTo>
                      <a:pt x="502" y="137"/>
                    </a:lnTo>
                    <a:lnTo>
                      <a:pt x="508" y="144"/>
                    </a:lnTo>
                    <a:lnTo>
                      <a:pt x="508" y="144"/>
                    </a:lnTo>
                    <a:lnTo>
                      <a:pt x="508" y="151"/>
                    </a:lnTo>
                    <a:lnTo>
                      <a:pt x="508" y="151"/>
                    </a:lnTo>
                    <a:lnTo>
                      <a:pt x="508" y="157"/>
                    </a:lnTo>
                    <a:lnTo>
                      <a:pt x="508" y="164"/>
                    </a:lnTo>
                    <a:lnTo>
                      <a:pt x="508" y="171"/>
                    </a:lnTo>
                    <a:lnTo>
                      <a:pt x="515" y="178"/>
                    </a:lnTo>
                    <a:lnTo>
                      <a:pt x="515" y="178"/>
                    </a:lnTo>
                    <a:lnTo>
                      <a:pt x="515" y="185"/>
                    </a:lnTo>
                    <a:lnTo>
                      <a:pt x="515" y="192"/>
                    </a:lnTo>
                    <a:lnTo>
                      <a:pt x="515" y="198"/>
                    </a:lnTo>
                    <a:lnTo>
                      <a:pt x="515" y="198"/>
                    </a:lnTo>
                    <a:lnTo>
                      <a:pt x="515" y="205"/>
                    </a:lnTo>
                    <a:lnTo>
                      <a:pt x="521" y="212"/>
                    </a:lnTo>
                    <a:lnTo>
                      <a:pt x="521" y="219"/>
                    </a:lnTo>
                    <a:lnTo>
                      <a:pt x="521" y="219"/>
                    </a:lnTo>
                    <a:lnTo>
                      <a:pt x="521" y="226"/>
                    </a:lnTo>
                    <a:lnTo>
                      <a:pt x="521" y="233"/>
                    </a:lnTo>
                    <a:lnTo>
                      <a:pt x="521" y="233"/>
                    </a:lnTo>
                    <a:lnTo>
                      <a:pt x="521" y="239"/>
                    </a:lnTo>
                    <a:lnTo>
                      <a:pt x="527" y="246"/>
                    </a:lnTo>
                    <a:lnTo>
                      <a:pt x="527" y="253"/>
                    </a:lnTo>
                    <a:lnTo>
                      <a:pt x="527" y="253"/>
                    </a:lnTo>
                    <a:lnTo>
                      <a:pt x="527" y="260"/>
                    </a:lnTo>
                    <a:lnTo>
                      <a:pt x="527" y="267"/>
                    </a:lnTo>
                    <a:lnTo>
                      <a:pt x="527" y="267"/>
                    </a:lnTo>
                    <a:lnTo>
                      <a:pt x="527" y="274"/>
                    </a:lnTo>
                    <a:lnTo>
                      <a:pt x="534" y="280"/>
                    </a:lnTo>
                    <a:lnTo>
                      <a:pt x="534" y="287"/>
                    </a:lnTo>
                    <a:lnTo>
                      <a:pt x="534" y="287"/>
                    </a:lnTo>
                    <a:lnTo>
                      <a:pt x="534" y="294"/>
                    </a:lnTo>
                    <a:lnTo>
                      <a:pt x="534" y="301"/>
                    </a:lnTo>
                    <a:lnTo>
                      <a:pt x="534" y="301"/>
                    </a:lnTo>
                    <a:lnTo>
                      <a:pt x="540" y="308"/>
                    </a:lnTo>
                    <a:lnTo>
                      <a:pt x="540" y="315"/>
                    </a:lnTo>
                    <a:lnTo>
                      <a:pt x="540" y="315"/>
                    </a:lnTo>
                    <a:lnTo>
                      <a:pt x="540" y="321"/>
                    </a:lnTo>
                    <a:lnTo>
                      <a:pt x="540" y="328"/>
                    </a:lnTo>
                    <a:lnTo>
                      <a:pt x="540" y="328"/>
                    </a:lnTo>
                    <a:lnTo>
                      <a:pt x="540" y="335"/>
                    </a:lnTo>
                    <a:lnTo>
                      <a:pt x="547" y="342"/>
                    </a:lnTo>
                    <a:lnTo>
                      <a:pt x="547" y="342"/>
                    </a:lnTo>
                    <a:lnTo>
                      <a:pt x="547" y="349"/>
                    </a:lnTo>
                    <a:lnTo>
                      <a:pt x="547" y="356"/>
                    </a:lnTo>
                    <a:lnTo>
                      <a:pt x="547" y="356"/>
                    </a:lnTo>
                    <a:lnTo>
                      <a:pt x="547" y="363"/>
                    </a:lnTo>
                    <a:lnTo>
                      <a:pt x="547" y="369"/>
                    </a:lnTo>
                    <a:lnTo>
                      <a:pt x="553" y="369"/>
                    </a:lnTo>
                    <a:lnTo>
                      <a:pt x="553" y="376"/>
                    </a:lnTo>
                    <a:lnTo>
                      <a:pt x="553" y="383"/>
                    </a:lnTo>
                    <a:lnTo>
                      <a:pt x="553" y="383"/>
                    </a:lnTo>
                    <a:lnTo>
                      <a:pt x="553" y="390"/>
                    </a:lnTo>
                    <a:lnTo>
                      <a:pt x="553" y="397"/>
                    </a:lnTo>
                    <a:lnTo>
                      <a:pt x="553" y="397"/>
                    </a:lnTo>
                    <a:lnTo>
                      <a:pt x="559" y="404"/>
                    </a:lnTo>
                    <a:lnTo>
                      <a:pt x="559" y="404"/>
                    </a:lnTo>
                    <a:lnTo>
                      <a:pt x="559" y="410"/>
                    </a:lnTo>
                    <a:lnTo>
                      <a:pt x="559" y="417"/>
                    </a:lnTo>
                    <a:lnTo>
                      <a:pt x="559" y="417"/>
                    </a:lnTo>
                    <a:lnTo>
                      <a:pt x="559" y="424"/>
                    </a:lnTo>
                    <a:lnTo>
                      <a:pt x="559" y="431"/>
                    </a:lnTo>
                    <a:lnTo>
                      <a:pt x="566" y="431"/>
                    </a:lnTo>
                    <a:lnTo>
                      <a:pt x="566" y="438"/>
                    </a:lnTo>
                    <a:lnTo>
                      <a:pt x="566" y="438"/>
                    </a:lnTo>
                    <a:lnTo>
                      <a:pt x="566" y="445"/>
                    </a:lnTo>
                    <a:lnTo>
                      <a:pt x="566" y="451"/>
                    </a:lnTo>
                    <a:lnTo>
                      <a:pt x="566" y="451"/>
                    </a:lnTo>
                    <a:lnTo>
                      <a:pt x="566" y="458"/>
                    </a:lnTo>
                    <a:lnTo>
                      <a:pt x="572" y="465"/>
                    </a:lnTo>
                    <a:lnTo>
                      <a:pt x="572" y="465"/>
                    </a:lnTo>
                    <a:lnTo>
                      <a:pt x="572" y="472"/>
                    </a:lnTo>
                    <a:lnTo>
                      <a:pt x="572" y="472"/>
                    </a:lnTo>
                    <a:lnTo>
                      <a:pt x="572" y="479"/>
                    </a:lnTo>
                    <a:lnTo>
                      <a:pt x="572" y="486"/>
                    </a:lnTo>
                    <a:lnTo>
                      <a:pt x="572" y="486"/>
                    </a:lnTo>
                    <a:lnTo>
                      <a:pt x="578" y="492"/>
                    </a:lnTo>
                    <a:lnTo>
                      <a:pt x="578" y="492"/>
                    </a:lnTo>
                    <a:lnTo>
                      <a:pt x="578" y="499"/>
                    </a:lnTo>
                    <a:lnTo>
                      <a:pt x="578" y="499"/>
                    </a:lnTo>
                    <a:lnTo>
                      <a:pt x="578" y="506"/>
                    </a:lnTo>
                    <a:lnTo>
                      <a:pt x="578" y="513"/>
                    </a:lnTo>
                    <a:lnTo>
                      <a:pt x="585" y="513"/>
                    </a:lnTo>
                    <a:lnTo>
                      <a:pt x="585" y="520"/>
                    </a:lnTo>
                    <a:lnTo>
                      <a:pt x="585" y="520"/>
                    </a:lnTo>
                    <a:lnTo>
                      <a:pt x="585" y="527"/>
                    </a:lnTo>
                    <a:lnTo>
                      <a:pt x="585" y="527"/>
                    </a:lnTo>
                    <a:lnTo>
                      <a:pt x="585" y="533"/>
                    </a:lnTo>
                    <a:lnTo>
                      <a:pt x="585" y="540"/>
                    </a:lnTo>
                    <a:lnTo>
                      <a:pt x="591" y="540"/>
                    </a:lnTo>
                    <a:lnTo>
                      <a:pt x="591" y="547"/>
                    </a:lnTo>
                    <a:lnTo>
                      <a:pt x="591" y="547"/>
                    </a:lnTo>
                    <a:lnTo>
                      <a:pt x="591" y="554"/>
                    </a:lnTo>
                    <a:lnTo>
                      <a:pt x="591" y="554"/>
                    </a:lnTo>
                    <a:lnTo>
                      <a:pt x="591" y="561"/>
                    </a:lnTo>
                    <a:lnTo>
                      <a:pt x="591" y="561"/>
                    </a:lnTo>
                    <a:lnTo>
                      <a:pt x="597" y="568"/>
                    </a:lnTo>
                    <a:lnTo>
                      <a:pt x="597" y="574"/>
                    </a:lnTo>
                    <a:lnTo>
                      <a:pt x="597" y="574"/>
                    </a:lnTo>
                    <a:lnTo>
                      <a:pt x="597" y="581"/>
                    </a:lnTo>
                    <a:lnTo>
                      <a:pt x="597" y="581"/>
                    </a:lnTo>
                    <a:lnTo>
                      <a:pt x="597" y="588"/>
                    </a:lnTo>
                    <a:lnTo>
                      <a:pt x="597" y="588"/>
                    </a:lnTo>
                    <a:lnTo>
                      <a:pt x="604" y="595"/>
                    </a:lnTo>
                    <a:lnTo>
                      <a:pt x="604" y="595"/>
                    </a:lnTo>
                    <a:lnTo>
                      <a:pt x="604" y="602"/>
                    </a:lnTo>
                    <a:lnTo>
                      <a:pt x="604" y="602"/>
                    </a:lnTo>
                    <a:lnTo>
                      <a:pt x="604" y="609"/>
                    </a:lnTo>
                    <a:lnTo>
                      <a:pt x="604" y="609"/>
                    </a:lnTo>
                    <a:lnTo>
                      <a:pt x="604" y="616"/>
                    </a:lnTo>
                    <a:lnTo>
                      <a:pt x="610" y="616"/>
                    </a:lnTo>
                    <a:lnTo>
                      <a:pt x="610" y="622"/>
                    </a:lnTo>
                    <a:lnTo>
                      <a:pt x="610" y="622"/>
                    </a:lnTo>
                    <a:lnTo>
                      <a:pt x="610" y="629"/>
                    </a:lnTo>
                    <a:lnTo>
                      <a:pt x="610" y="629"/>
                    </a:lnTo>
                    <a:lnTo>
                      <a:pt x="610" y="636"/>
                    </a:lnTo>
                    <a:lnTo>
                      <a:pt x="610" y="636"/>
                    </a:lnTo>
                    <a:lnTo>
                      <a:pt x="616" y="643"/>
                    </a:lnTo>
                    <a:lnTo>
                      <a:pt x="616" y="643"/>
                    </a:lnTo>
                    <a:lnTo>
                      <a:pt x="616" y="650"/>
                    </a:lnTo>
                    <a:lnTo>
                      <a:pt x="616" y="650"/>
                    </a:lnTo>
                    <a:lnTo>
                      <a:pt x="616" y="657"/>
                    </a:lnTo>
                    <a:lnTo>
                      <a:pt x="616" y="657"/>
                    </a:lnTo>
                    <a:lnTo>
                      <a:pt x="623" y="663"/>
                    </a:lnTo>
                    <a:lnTo>
                      <a:pt x="623" y="663"/>
                    </a:lnTo>
                    <a:lnTo>
                      <a:pt x="623" y="670"/>
                    </a:lnTo>
                    <a:lnTo>
                      <a:pt x="623" y="670"/>
                    </a:lnTo>
                    <a:lnTo>
                      <a:pt x="623" y="677"/>
                    </a:lnTo>
                    <a:lnTo>
                      <a:pt x="623" y="677"/>
                    </a:lnTo>
                    <a:lnTo>
                      <a:pt x="623" y="684"/>
                    </a:lnTo>
                    <a:lnTo>
                      <a:pt x="629" y="684"/>
                    </a:lnTo>
                    <a:lnTo>
                      <a:pt x="629" y="691"/>
                    </a:lnTo>
                    <a:lnTo>
                      <a:pt x="629" y="691"/>
                    </a:lnTo>
                    <a:lnTo>
                      <a:pt x="629" y="698"/>
                    </a:lnTo>
                    <a:lnTo>
                      <a:pt x="629" y="698"/>
                    </a:lnTo>
                    <a:lnTo>
                      <a:pt x="629" y="704"/>
                    </a:lnTo>
                    <a:lnTo>
                      <a:pt x="629" y="704"/>
                    </a:lnTo>
                    <a:lnTo>
                      <a:pt x="635" y="704"/>
                    </a:lnTo>
                    <a:lnTo>
                      <a:pt x="635" y="711"/>
                    </a:lnTo>
                    <a:lnTo>
                      <a:pt x="635" y="711"/>
                    </a:lnTo>
                    <a:lnTo>
                      <a:pt x="635" y="718"/>
                    </a:lnTo>
                    <a:lnTo>
                      <a:pt x="635" y="718"/>
                    </a:lnTo>
                    <a:lnTo>
                      <a:pt x="635" y="725"/>
                    </a:lnTo>
                    <a:lnTo>
                      <a:pt x="635" y="725"/>
                    </a:lnTo>
                    <a:lnTo>
                      <a:pt x="642" y="732"/>
                    </a:lnTo>
                    <a:lnTo>
                      <a:pt x="642" y="732"/>
                    </a:lnTo>
                    <a:lnTo>
                      <a:pt x="642" y="732"/>
                    </a:lnTo>
                    <a:lnTo>
                      <a:pt x="642" y="739"/>
                    </a:lnTo>
                    <a:lnTo>
                      <a:pt x="642" y="739"/>
                    </a:lnTo>
                    <a:lnTo>
                      <a:pt x="642" y="745"/>
                    </a:lnTo>
                    <a:lnTo>
                      <a:pt x="642" y="745"/>
                    </a:lnTo>
                    <a:lnTo>
                      <a:pt x="648" y="752"/>
                    </a:lnTo>
                    <a:lnTo>
                      <a:pt x="648" y="752"/>
                    </a:lnTo>
                    <a:lnTo>
                      <a:pt x="648" y="752"/>
                    </a:lnTo>
                    <a:lnTo>
                      <a:pt x="648" y="759"/>
                    </a:lnTo>
                    <a:lnTo>
                      <a:pt x="648" y="759"/>
                    </a:lnTo>
                    <a:lnTo>
                      <a:pt x="648" y="766"/>
                    </a:lnTo>
                    <a:lnTo>
                      <a:pt x="648" y="766"/>
                    </a:lnTo>
                    <a:lnTo>
                      <a:pt x="655" y="766"/>
                    </a:lnTo>
                    <a:lnTo>
                      <a:pt x="655" y="773"/>
                    </a:lnTo>
                    <a:lnTo>
                      <a:pt x="655" y="773"/>
                    </a:lnTo>
                    <a:lnTo>
                      <a:pt x="655" y="780"/>
                    </a:lnTo>
                    <a:lnTo>
                      <a:pt x="655" y="780"/>
                    </a:lnTo>
                    <a:lnTo>
                      <a:pt x="655" y="780"/>
                    </a:lnTo>
                    <a:lnTo>
                      <a:pt x="655" y="786"/>
                    </a:lnTo>
                    <a:lnTo>
                      <a:pt x="661" y="786"/>
                    </a:lnTo>
                    <a:lnTo>
                      <a:pt x="661" y="793"/>
                    </a:lnTo>
                    <a:lnTo>
                      <a:pt x="661" y="793"/>
                    </a:lnTo>
                    <a:lnTo>
                      <a:pt x="661" y="793"/>
                    </a:lnTo>
                    <a:lnTo>
                      <a:pt x="661" y="800"/>
                    </a:lnTo>
                    <a:lnTo>
                      <a:pt x="661" y="800"/>
                    </a:lnTo>
                    <a:lnTo>
                      <a:pt x="667" y="800"/>
                    </a:lnTo>
                    <a:lnTo>
                      <a:pt x="667" y="807"/>
                    </a:lnTo>
                    <a:lnTo>
                      <a:pt x="667" y="807"/>
                    </a:lnTo>
                    <a:lnTo>
                      <a:pt x="667" y="814"/>
                    </a:lnTo>
                    <a:lnTo>
                      <a:pt x="667" y="814"/>
                    </a:lnTo>
                    <a:lnTo>
                      <a:pt x="667" y="814"/>
                    </a:lnTo>
                    <a:lnTo>
                      <a:pt x="667" y="821"/>
                    </a:lnTo>
                    <a:lnTo>
                      <a:pt x="674" y="821"/>
                    </a:lnTo>
                    <a:lnTo>
                      <a:pt x="674" y="821"/>
                    </a:lnTo>
                    <a:lnTo>
                      <a:pt x="674" y="828"/>
                    </a:lnTo>
                    <a:lnTo>
                      <a:pt x="674" y="828"/>
                    </a:lnTo>
                    <a:lnTo>
                      <a:pt x="674" y="828"/>
                    </a:lnTo>
                    <a:lnTo>
                      <a:pt x="674" y="834"/>
                    </a:lnTo>
                    <a:lnTo>
                      <a:pt x="674" y="834"/>
                    </a:lnTo>
                    <a:lnTo>
                      <a:pt x="680" y="834"/>
                    </a:lnTo>
                    <a:lnTo>
                      <a:pt x="680" y="841"/>
                    </a:lnTo>
                    <a:lnTo>
                      <a:pt x="680" y="841"/>
                    </a:lnTo>
                    <a:lnTo>
                      <a:pt x="680" y="841"/>
                    </a:lnTo>
                    <a:lnTo>
                      <a:pt x="680" y="848"/>
                    </a:lnTo>
                    <a:lnTo>
                      <a:pt x="680" y="848"/>
                    </a:lnTo>
                    <a:lnTo>
                      <a:pt x="686" y="855"/>
                    </a:lnTo>
                    <a:lnTo>
                      <a:pt x="686" y="855"/>
                    </a:lnTo>
                    <a:lnTo>
                      <a:pt x="686" y="855"/>
                    </a:lnTo>
                    <a:lnTo>
                      <a:pt x="686" y="862"/>
                    </a:lnTo>
                    <a:lnTo>
                      <a:pt x="686" y="862"/>
                    </a:lnTo>
                    <a:lnTo>
                      <a:pt x="686" y="862"/>
                    </a:lnTo>
                    <a:lnTo>
                      <a:pt x="686" y="869"/>
                    </a:lnTo>
                    <a:lnTo>
                      <a:pt x="686" y="869"/>
                    </a:lnTo>
                    <a:lnTo>
                      <a:pt x="693" y="869"/>
                    </a:lnTo>
                    <a:lnTo>
                      <a:pt x="693" y="869"/>
                    </a:lnTo>
                    <a:lnTo>
                      <a:pt x="693" y="875"/>
                    </a:lnTo>
                    <a:lnTo>
                      <a:pt x="693" y="875"/>
                    </a:lnTo>
                    <a:lnTo>
                      <a:pt x="693" y="875"/>
                    </a:lnTo>
                    <a:lnTo>
                      <a:pt x="693" y="875"/>
                    </a:lnTo>
                    <a:lnTo>
                      <a:pt x="699" y="875"/>
                    </a:lnTo>
                    <a:lnTo>
                      <a:pt x="699" y="875"/>
                    </a:lnTo>
                    <a:lnTo>
                      <a:pt x="699" y="875"/>
                    </a:lnTo>
                    <a:lnTo>
                      <a:pt x="699" y="875"/>
                    </a:lnTo>
                    <a:lnTo>
                      <a:pt x="699" y="875"/>
                    </a:lnTo>
                    <a:lnTo>
                      <a:pt x="699" y="875"/>
                    </a:lnTo>
                    <a:lnTo>
                      <a:pt x="699" y="875"/>
                    </a:lnTo>
                    <a:lnTo>
                      <a:pt x="705" y="875"/>
                    </a:lnTo>
                    <a:lnTo>
                      <a:pt x="705" y="875"/>
                    </a:lnTo>
                    <a:lnTo>
                      <a:pt x="705" y="875"/>
                    </a:lnTo>
                    <a:lnTo>
                      <a:pt x="705" y="875"/>
                    </a:lnTo>
                    <a:lnTo>
                      <a:pt x="705" y="875"/>
                    </a:lnTo>
                    <a:lnTo>
                      <a:pt x="705" y="875"/>
                    </a:lnTo>
                    <a:lnTo>
                      <a:pt x="705" y="869"/>
                    </a:lnTo>
                    <a:lnTo>
                      <a:pt x="712" y="869"/>
                    </a:lnTo>
                    <a:lnTo>
                      <a:pt x="712" y="869"/>
                    </a:lnTo>
                    <a:lnTo>
                      <a:pt x="712" y="869"/>
                    </a:lnTo>
                    <a:lnTo>
                      <a:pt x="712" y="869"/>
                    </a:lnTo>
                    <a:lnTo>
                      <a:pt x="712" y="869"/>
                    </a:lnTo>
                    <a:lnTo>
                      <a:pt x="712" y="869"/>
                    </a:lnTo>
                    <a:lnTo>
                      <a:pt x="712" y="869"/>
                    </a:lnTo>
                    <a:lnTo>
                      <a:pt x="718" y="869"/>
                    </a:lnTo>
                    <a:lnTo>
                      <a:pt x="718" y="869"/>
                    </a:lnTo>
                    <a:lnTo>
                      <a:pt x="718" y="869"/>
                    </a:lnTo>
                    <a:lnTo>
                      <a:pt x="718" y="869"/>
                    </a:lnTo>
                    <a:lnTo>
                      <a:pt x="718" y="869"/>
                    </a:lnTo>
                    <a:lnTo>
                      <a:pt x="718" y="869"/>
                    </a:lnTo>
                    <a:lnTo>
                      <a:pt x="724" y="869"/>
                    </a:lnTo>
                    <a:lnTo>
                      <a:pt x="724" y="869"/>
                    </a:lnTo>
                    <a:lnTo>
                      <a:pt x="724" y="869"/>
                    </a:lnTo>
                    <a:lnTo>
                      <a:pt x="724" y="869"/>
                    </a:lnTo>
                    <a:lnTo>
                      <a:pt x="724" y="869"/>
                    </a:lnTo>
                    <a:lnTo>
                      <a:pt x="724" y="869"/>
                    </a:lnTo>
                    <a:lnTo>
                      <a:pt x="724" y="869"/>
                    </a:lnTo>
                    <a:lnTo>
                      <a:pt x="731" y="869"/>
                    </a:lnTo>
                    <a:lnTo>
                      <a:pt x="731" y="869"/>
                    </a:lnTo>
                    <a:lnTo>
                      <a:pt x="731" y="869"/>
                    </a:lnTo>
                    <a:lnTo>
                      <a:pt x="731" y="862"/>
                    </a:lnTo>
                    <a:lnTo>
                      <a:pt x="731" y="862"/>
                    </a:lnTo>
                    <a:lnTo>
                      <a:pt x="731" y="862"/>
                    </a:lnTo>
                    <a:lnTo>
                      <a:pt x="731" y="862"/>
                    </a:lnTo>
                    <a:lnTo>
                      <a:pt x="737" y="862"/>
                    </a:lnTo>
                    <a:lnTo>
                      <a:pt x="737" y="862"/>
                    </a:lnTo>
                    <a:lnTo>
                      <a:pt x="737" y="862"/>
                    </a:lnTo>
                    <a:lnTo>
                      <a:pt x="737" y="862"/>
                    </a:lnTo>
                    <a:lnTo>
                      <a:pt x="737" y="862"/>
                    </a:lnTo>
                    <a:lnTo>
                      <a:pt x="737" y="862"/>
                    </a:lnTo>
                    <a:lnTo>
                      <a:pt x="737" y="862"/>
                    </a:lnTo>
                    <a:lnTo>
                      <a:pt x="743" y="862"/>
                    </a:lnTo>
                    <a:lnTo>
                      <a:pt x="743" y="862"/>
                    </a:lnTo>
                    <a:lnTo>
                      <a:pt x="743" y="862"/>
                    </a:lnTo>
                    <a:lnTo>
                      <a:pt x="743" y="862"/>
                    </a:lnTo>
                    <a:lnTo>
                      <a:pt x="743" y="862"/>
                    </a:lnTo>
                    <a:lnTo>
                      <a:pt x="743" y="855"/>
                    </a:lnTo>
                    <a:lnTo>
                      <a:pt x="743" y="855"/>
                    </a:lnTo>
                    <a:lnTo>
                      <a:pt x="750" y="855"/>
                    </a:lnTo>
                    <a:lnTo>
                      <a:pt x="750" y="855"/>
                    </a:lnTo>
                    <a:lnTo>
                      <a:pt x="750" y="855"/>
                    </a:lnTo>
                    <a:lnTo>
                      <a:pt x="750" y="855"/>
                    </a:lnTo>
                    <a:lnTo>
                      <a:pt x="750" y="855"/>
                    </a:lnTo>
                    <a:lnTo>
                      <a:pt x="750" y="855"/>
                    </a:lnTo>
                    <a:lnTo>
                      <a:pt x="750" y="855"/>
                    </a:lnTo>
                    <a:lnTo>
                      <a:pt x="756" y="855"/>
                    </a:lnTo>
                    <a:lnTo>
                      <a:pt x="756" y="855"/>
                    </a:lnTo>
                    <a:lnTo>
                      <a:pt x="756" y="855"/>
                    </a:lnTo>
                    <a:lnTo>
                      <a:pt x="756" y="855"/>
                    </a:lnTo>
                    <a:lnTo>
                      <a:pt x="756" y="855"/>
                    </a:lnTo>
                    <a:lnTo>
                      <a:pt x="756" y="848"/>
                    </a:lnTo>
                    <a:lnTo>
                      <a:pt x="756" y="848"/>
                    </a:lnTo>
                    <a:lnTo>
                      <a:pt x="763" y="848"/>
                    </a:lnTo>
                    <a:lnTo>
                      <a:pt x="763" y="848"/>
                    </a:lnTo>
                    <a:lnTo>
                      <a:pt x="763" y="848"/>
                    </a:lnTo>
                    <a:lnTo>
                      <a:pt x="763" y="848"/>
                    </a:lnTo>
                    <a:lnTo>
                      <a:pt x="763" y="848"/>
                    </a:lnTo>
                    <a:lnTo>
                      <a:pt x="763" y="848"/>
                    </a:lnTo>
                    <a:lnTo>
                      <a:pt x="763" y="848"/>
                    </a:lnTo>
                    <a:lnTo>
                      <a:pt x="769" y="848"/>
                    </a:lnTo>
                    <a:lnTo>
                      <a:pt x="769" y="848"/>
                    </a:lnTo>
                    <a:lnTo>
                      <a:pt x="769" y="848"/>
                    </a:lnTo>
                    <a:lnTo>
                      <a:pt x="769" y="841"/>
                    </a:lnTo>
                    <a:lnTo>
                      <a:pt x="769" y="841"/>
                    </a:lnTo>
                    <a:lnTo>
                      <a:pt x="769" y="841"/>
                    </a:lnTo>
                    <a:lnTo>
                      <a:pt x="769" y="841"/>
                    </a:lnTo>
                    <a:lnTo>
                      <a:pt x="775" y="841"/>
                    </a:lnTo>
                    <a:lnTo>
                      <a:pt x="775" y="841"/>
                    </a:lnTo>
                    <a:lnTo>
                      <a:pt x="775" y="841"/>
                    </a:lnTo>
                    <a:lnTo>
                      <a:pt x="775" y="841"/>
                    </a:lnTo>
                    <a:lnTo>
                      <a:pt x="775" y="841"/>
                    </a:lnTo>
                    <a:lnTo>
                      <a:pt x="775" y="841"/>
                    </a:lnTo>
                    <a:lnTo>
                      <a:pt x="775" y="834"/>
                    </a:lnTo>
                    <a:lnTo>
                      <a:pt x="782" y="834"/>
                    </a:lnTo>
                    <a:lnTo>
                      <a:pt x="782" y="834"/>
                    </a:lnTo>
                    <a:lnTo>
                      <a:pt x="782" y="834"/>
                    </a:lnTo>
                    <a:lnTo>
                      <a:pt x="782" y="834"/>
                    </a:lnTo>
                    <a:lnTo>
                      <a:pt x="782" y="834"/>
                    </a:lnTo>
                    <a:lnTo>
                      <a:pt x="782" y="834"/>
                    </a:lnTo>
                    <a:lnTo>
                      <a:pt x="788" y="834"/>
                    </a:lnTo>
                    <a:lnTo>
                      <a:pt x="788" y="834"/>
                    </a:lnTo>
                    <a:lnTo>
                      <a:pt x="788" y="828"/>
                    </a:lnTo>
                    <a:lnTo>
                      <a:pt x="788" y="828"/>
                    </a:lnTo>
                    <a:lnTo>
                      <a:pt x="788" y="828"/>
                    </a:lnTo>
                    <a:lnTo>
                      <a:pt x="788" y="828"/>
                    </a:lnTo>
                    <a:lnTo>
                      <a:pt x="788" y="828"/>
                    </a:lnTo>
                    <a:lnTo>
                      <a:pt x="794" y="828"/>
                    </a:lnTo>
                    <a:lnTo>
                      <a:pt x="794" y="828"/>
                    </a:lnTo>
                    <a:lnTo>
                      <a:pt x="794" y="828"/>
                    </a:lnTo>
                    <a:lnTo>
                      <a:pt x="794" y="828"/>
                    </a:lnTo>
                    <a:lnTo>
                      <a:pt x="794" y="828"/>
                    </a:lnTo>
                    <a:lnTo>
                      <a:pt x="794" y="821"/>
                    </a:lnTo>
                    <a:lnTo>
                      <a:pt x="794" y="821"/>
                    </a:lnTo>
                    <a:lnTo>
                      <a:pt x="801" y="821"/>
                    </a:lnTo>
                    <a:lnTo>
                      <a:pt x="801" y="821"/>
                    </a:lnTo>
                    <a:lnTo>
                      <a:pt x="801" y="821"/>
                    </a:lnTo>
                    <a:lnTo>
                      <a:pt x="801" y="821"/>
                    </a:lnTo>
                    <a:lnTo>
                      <a:pt x="801" y="821"/>
                    </a:lnTo>
                    <a:lnTo>
                      <a:pt x="801" y="821"/>
                    </a:lnTo>
                    <a:lnTo>
                      <a:pt x="801" y="814"/>
                    </a:lnTo>
                    <a:lnTo>
                      <a:pt x="807" y="814"/>
                    </a:lnTo>
                    <a:lnTo>
                      <a:pt x="807" y="814"/>
                    </a:lnTo>
                    <a:lnTo>
                      <a:pt x="807" y="814"/>
                    </a:lnTo>
                    <a:lnTo>
                      <a:pt x="807" y="814"/>
                    </a:lnTo>
                    <a:lnTo>
                      <a:pt x="807" y="814"/>
                    </a:lnTo>
                    <a:lnTo>
                      <a:pt x="807" y="814"/>
                    </a:lnTo>
                    <a:lnTo>
                      <a:pt x="807" y="814"/>
                    </a:lnTo>
                    <a:lnTo>
                      <a:pt x="813" y="807"/>
                    </a:lnTo>
                    <a:lnTo>
                      <a:pt x="813" y="807"/>
                    </a:lnTo>
                    <a:lnTo>
                      <a:pt x="813" y="807"/>
                    </a:lnTo>
                    <a:lnTo>
                      <a:pt x="813" y="807"/>
                    </a:lnTo>
                    <a:lnTo>
                      <a:pt x="813" y="807"/>
                    </a:lnTo>
                    <a:lnTo>
                      <a:pt x="813" y="807"/>
                    </a:lnTo>
                    <a:lnTo>
                      <a:pt x="813" y="807"/>
                    </a:lnTo>
                    <a:lnTo>
                      <a:pt x="820" y="807"/>
                    </a:lnTo>
                    <a:lnTo>
                      <a:pt x="820" y="800"/>
                    </a:lnTo>
                    <a:lnTo>
                      <a:pt x="820" y="800"/>
                    </a:lnTo>
                    <a:lnTo>
                      <a:pt x="820" y="800"/>
                    </a:lnTo>
                    <a:lnTo>
                      <a:pt x="820" y="800"/>
                    </a:lnTo>
                    <a:lnTo>
                      <a:pt x="820" y="800"/>
                    </a:lnTo>
                    <a:lnTo>
                      <a:pt x="826" y="800"/>
                    </a:lnTo>
                    <a:lnTo>
                      <a:pt x="826" y="793"/>
                    </a:lnTo>
                    <a:lnTo>
                      <a:pt x="826" y="793"/>
                    </a:lnTo>
                    <a:lnTo>
                      <a:pt x="826" y="793"/>
                    </a:lnTo>
                    <a:lnTo>
                      <a:pt x="826" y="793"/>
                    </a:lnTo>
                    <a:lnTo>
                      <a:pt x="826" y="793"/>
                    </a:lnTo>
                    <a:lnTo>
                      <a:pt x="832" y="793"/>
                    </a:lnTo>
                    <a:lnTo>
                      <a:pt x="832" y="793"/>
                    </a:lnTo>
                    <a:lnTo>
                      <a:pt x="832" y="786"/>
                    </a:lnTo>
                    <a:lnTo>
                      <a:pt x="832" y="786"/>
                    </a:lnTo>
                    <a:lnTo>
                      <a:pt x="832" y="786"/>
                    </a:lnTo>
                    <a:lnTo>
                      <a:pt x="832" y="786"/>
                    </a:lnTo>
                    <a:lnTo>
                      <a:pt x="832" y="786"/>
                    </a:lnTo>
                    <a:lnTo>
                      <a:pt x="839" y="786"/>
                    </a:lnTo>
                    <a:lnTo>
                      <a:pt x="839" y="786"/>
                    </a:lnTo>
                    <a:lnTo>
                      <a:pt x="839" y="780"/>
                    </a:lnTo>
                    <a:lnTo>
                      <a:pt x="839" y="780"/>
                    </a:lnTo>
                    <a:lnTo>
                      <a:pt x="839" y="780"/>
                    </a:lnTo>
                    <a:lnTo>
                      <a:pt x="839" y="780"/>
                    </a:lnTo>
                    <a:lnTo>
                      <a:pt x="839" y="780"/>
                    </a:lnTo>
                    <a:lnTo>
                      <a:pt x="845" y="780"/>
                    </a:lnTo>
                    <a:lnTo>
                      <a:pt x="845" y="773"/>
                    </a:lnTo>
                    <a:lnTo>
                      <a:pt x="845" y="773"/>
                    </a:lnTo>
                    <a:lnTo>
                      <a:pt x="845" y="773"/>
                    </a:lnTo>
                    <a:lnTo>
                      <a:pt x="845" y="773"/>
                    </a:lnTo>
                    <a:lnTo>
                      <a:pt x="845" y="773"/>
                    </a:lnTo>
                    <a:lnTo>
                      <a:pt x="845" y="773"/>
                    </a:lnTo>
                    <a:lnTo>
                      <a:pt x="851" y="773"/>
                    </a:lnTo>
                    <a:lnTo>
                      <a:pt x="851" y="766"/>
                    </a:lnTo>
                    <a:lnTo>
                      <a:pt x="851" y="766"/>
                    </a:lnTo>
                    <a:lnTo>
                      <a:pt x="851" y="766"/>
                    </a:lnTo>
                    <a:lnTo>
                      <a:pt x="851" y="766"/>
                    </a:lnTo>
                    <a:lnTo>
                      <a:pt x="851" y="766"/>
                    </a:lnTo>
                    <a:lnTo>
                      <a:pt x="851" y="766"/>
                    </a:lnTo>
                    <a:lnTo>
                      <a:pt x="858" y="759"/>
                    </a:lnTo>
                    <a:lnTo>
                      <a:pt x="858" y="759"/>
                    </a:lnTo>
                    <a:lnTo>
                      <a:pt x="858" y="759"/>
                    </a:lnTo>
                    <a:lnTo>
                      <a:pt x="858" y="759"/>
                    </a:lnTo>
                    <a:lnTo>
                      <a:pt x="858" y="759"/>
                    </a:lnTo>
                    <a:lnTo>
                      <a:pt x="858" y="759"/>
                    </a:lnTo>
                    <a:lnTo>
                      <a:pt x="858" y="752"/>
                    </a:lnTo>
                    <a:lnTo>
                      <a:pt x="864" y="752"/>
                    </a:lnTo>
                    <a:lnTo>
                      <a:pt x="864" y="752"/>
                    </a:lnTo>
                    <a:lnTo>
                      <a:pt x="864" y="752"/>
                    </a:lnTo>
                    <a:lnTo>
                      <a:pt x="864" y="752"/>
                    </a:lnTo>
                    <a:lnTo>
                      <a:pt x="864" y="745"/>
                    </a:lnTo>
                    <a:lnTo>
                      <a:pt x="864" y="745"/>
                    </a:lnTo>
                    <a:lnTo>
                      <a:pt x="864" y="745"/>
                    </a:lnTo>
                    <a:lnTo>
                      <a:pt x="870" y="745"/>
                    </a:lnTo>
                    <a:lnTo>
                      <a:pt x="870" y="745"/>
                    </a:lnTo>
                    <a:lnTo>
                      <a:pt x="870" y="745"/>
                    </a:lnTo>
                    <a:lnTo>
                      <a:pt x="870" y="739"/>
                    </a:lnTo>
                    <a:lnTo>
                      <a:pt x="870" y="739"/>
                    </a:lnTo>
                    <a:lnTo>
                      <a:pt x="870" y="739"/>
                    </a:lnTo>
                    <a:lnTo>
                      <a:pt x="877" y="739"/>
                    </a:lnTo>
                    <a:lnTo>
                      <a:pt x="877" y="732"/>
                    </a:lnTo>
                    <a:lnTo>
                      <a:pt x="877" y="732"/>
                    </a:lnTo>
                    <a:lnTo>
                      <a:pt x="877" y="732"/>
                    </a:lnTo>
                    <a:lnTo>
                      <a:pt x="877" y="732"/>
                    </a:lnTo>
                    <a:lnTo>
                      <a:pt x="877" y="732"/>
                    </a:lnTo>
                    <a:lnTo>
                      <a:pt x="877" y="732"/>
                    </a:lnTo>
                    <a:lnTo>
                      <a:pt x="877" y="725"/>
                    </a:lnTo>
                    <a:lnTo>
                      <a:pt x="883" y="725"/>
                    </a:lnTo>
                    <a:lnTo>
                      <a:pt x="883" y="725"/>
                    </a:lnTo>
                    <a:lnTo>
                      <a:pt x="883" y="732"/>
                    </a:lnTo>
                    <a:lnTo>
                      <a:pt x="883" y="732"/>
                    </a:lnTo>
                    <a:lnTo>
                      <a:pt x="883" y="732"/>
                    </a:lnTo>
                    <a:lnTo>
                      <a:pt x="883" y="732"/>
                    </a:lnTo>
                    <a:lnTo>
                      <a:pt x="883" y="732"/>
                    </a:lnTo>
                    <a:lnTo>
                      <a:pt x="890" y="739"/>
                    </a:lnTo>
                    <a:lnTo>
                      <a:pt x="890" y="739"/>
                    </a:lnTo>
                    <a:lnTo>
                      <a:pt x="890" y="739"/>
                    </a:lnTo>
                    <a:lnTo>
                      <a:pt x="890" y="739"/>
                    </a:lnTo>
                    <a:lnTo>
                      <a:pt x="890" y="739"/>
                    </a:lnTo>
                    <a:lnTo>
                      <a:pt x="890" y="739"/>
                    </a:lnTo>
                    <a:lnTo>
                      <a:pt x="896" y="745"/>
                    </a:lnTo>
                    <a:lnTo>
                      <a:pt x="896" y="745"/>
                    </a:lnTo>
                    <a:lnTo>
                      <a:pt x="896" y="745"/>
                    </a:lnTo>
                    <a:lnTo>
                      <a:pt x="896" y="745"/>
                    </a:lnTo>
                    <a:lnTo>
                      <a:pt x="896" y="745"/>
                    </a:lnTo>
                    <a:lnTo>
                      <a:pt x="896" y="752"/>
                    </a:lnTo>
                    <a:lnTo>
                      <a:pt x="896" y="752"/>
                    </a:lnTo>
                    <a:lnTo>
                      <a:pt x="902" y="752"/>
                    </a:lnTo>
                    <a:lnTo>
                      <a:pt x="902" y="752"/>
                    </a:lnTo>
                    <a:lnTo>
                      <a:pt x="902" y="752"/>
                    </a:lnTo>
                    <a:lnTo>
                      <a:pt x="902" y="752"/>
                    </a:lnTo>
                    <a:lnTo>
                      <a:pt x="902" y="759"/>
                    </a:lnTo>
                    <a:lnTo>
                      <a:pt x="902" y="759"/>
                    </a:lnTo>
                    <a:lnTo>
                      <a:pt x="902" y="759"/>
                    </a:lnTo>
                    <a:lnTo>
                      <a:pt x="909" y="759"/>
                    </a:lnTo>
                    <a:lnTo>
                      <a:pt x="909" y="759"/>
                    </a:lnTo>
                    <a:lnTo>
                      <a:pt x="909" y="759"/>
                    </a:lnTo>
                    <a:lnTo>
                      <a:pt x="909" y="759"/>
                    </a:lnTo>
                    <a:lnTo>
                      <a:pt x="909" y="766"/>
                    </a:lnTo>
                    <a:lnTo>
                      <a:pt x="909" y="766"/>
                    </a:lnTo>
                    <a:lnTo>
                      <a:pt x="915" y="766"/>
                    </a:lnTo>
                    <a:lnTo>
                      <a:pt x="915" y="766"/>
                    </a:lnTo>
                    <a:lnTo>
                      <a:pt x="915" y="766"/>
                    </a:lnTo>
                    <a:lnTo>
                      <a:pt x="915" y="766"/>
                    </a:lnTo>
                    <a:lnTo>
                      <a:pt x="915" y="773"/>
                    </a:lnTo>
                    <a:lnTo>
                      <a:pt x="915" y="773"/>
                    </a:lnTo>
                    <a:lnTo>
                      <a:pt x="915" y="773"/>
                    </a:lnTo>
                    <a:lnTo>
                      <a:pt x="921" y="773"/>
                    </a:lnTo>
                    <a:lnTo>
                      <a:pt x="921" y="773"/>
                    </a:lnTo>
                    <a:lnTo>
                      <a:pt x="921" y="773"/>
                    </a:lnTo>
                    <a:lnTo>
                      <a:pt x="921" y="773"/>
                    </a:lnTo>
                    <a:lnTo>
                      <a:pt x="921" y="780"/>
                    </a:lnTo>
                    <a:lnTo>
                      <a:pt x="921" y="780"/>
                    </a:lnTo>
                    <a:lnTo>
                      <a:pt x="921" y="780"/>
                    </a:lnTo>
                    <a:lnTo>
                      <a:pt x="928" y="780"/>
                    </a:lnTo>
                    <a:lnTo>
                      <a:pt x="928" y="780"/>
                    </a:lnTo>
                    <a:lnTo>
                      <a:pt x="928" y="780"/>
                    </a:lnTo>
                    <a:lnTo>
                      <a:pt x="928" y="786"/>
                    </a:lnTo>
                    <a:lnTo>
                      <a:pt x="928" y="786"/>
                    </a:lnTo>
                    <a:lnTo>
                      <a:pt x="928" y="786"/>
                    </a:lnTo>
                    <a:lnTo>
                      <a:pt x="928" y="786"/>
                    </a:lnTo>
                    <a:lnTo>
                      <a:pt x="934" y="786"/>
                    </a:lnTo>
                    <a:lnTo>
                      <a:pt x="934" y="786"/>
                    </a:lnTo>
                    <a:lnTo>
                      <a:pt x="934" y="786"/>
                    </a:lnTo>
                    <a:lnTo>
                      <a:pt x="934" y="786"/>
                    </a:lnTo>
                    <a:lnTo>
                      <a:pt x="934" y="793"/>
                    </a:lnTo>
                    <a:lnTo>
                      <a:pt x="934" y="793"/>
                    </a:lnTo>
                    <a:lnTo>
                      <a:pt x="934" y="793"/>
                    </a:lnTo>
                    <a:lnTo>
                      <a:pt x="940" y="793"/>
                    </a:lnTo>
                    <a:lnTo>
                      <a:pt x="940" y="793"/>
                    </a:lnTo>
                    <a:lnTo>
                      <a:pt x="940" y="793"/>
                    </a:lnTo>
                    <a:lnTo>
                      <a:pt x="940" y="793"/>
                    </a:lnTo>
                    <a:lnTo>
                      <a:pt x="940" y="800"/>
                    </a:lnTo>
                    <a:lnTo>
                      <a:pt x="940" y="800"/>
                    </a:lnTo>
                    <a:lnTo>
                      <a:pt x="940" y="800"/>
                    </a:lnTo>
                    <a:lnTo>
                      <a:pt x="947" y="800"/>
                    </a:lnTo>
                    <a:lnTo>
                      <a:pt x="947" y="800"/>
                    </a:lnTo>
                    <a:lnTo>
                      <a:pt x="947" y="800"/>
                    </a:lnTo>
                    <a:lnTo>
                      <a:pt x="947" y="800"/>
                    </a:lnTo>
                    <a:lnTo>
                      <a:pt x="947" y="800"/>
                    </a:lnTo>
                    <a:lnTo>
                      <a:pt x="947" y="807"/>
                    </a:lnTo>
                    <a:lnTo>
                      <a:pt x="947" y="807"/>
                    </a:lnTo>
                    <a:lnTo>
                      <a:pt x="953" y="807"/>
                    </a:lnTo>
                    <a:lnTo>
                      <a:pt x="953" y="807"/>
                    </a:lnTo>
                    <a:lnTo>
                      <a:pt x="953" y="807"/>
                    </a:lnTo>
                    <a:lnTo>
                      <a:pt x="953" y="807"/>
                    </a:lnTo>
                    <a:lnTo>
                      <a:pt x="953" y="807"/>
                    </a:lnTo>
                    <a:lnTo>
                      <a:pt x="953" y="807"/>
                    </a:lnTo>
                    <a:lnTo>
                      <a:pt x="953" y="814"/>
                    </a:lnTo>
                    <a:lnTo>
                      <a:pt x="959" y="814"/>
                    </a:lnTo>
                    <a:lnTo>
                      <a:pt x="959" y="814"/>
                    </a:lnTo>
                    <a:lnTo>
                      <a:pt x="959" y="814"/>
                    </a:lnTo>
                    <a:lnTo>
                      <a:pt x="959" y="814"/>
                    </a:lnTo>
                    <a:lnTo>
                      <a:pt x="959" y="814"/>
                    </a:lnTo>
                    <a:lnTo>
                      <a:pt x="959" y="814"/>
                    </a:lnTo>
                    <a:lnTo>
                      <a:pt x="966" y="814"/>
                    </a:lnTo>
                    <a:lnTo>
                      <a:pt x="966" y="814"/>
                    </a:lnTo>
                    <a:lnTo>
                      <a:pt x="966" y="821"/>
                    </a:lnTo>
                    <a:lnTo>
                      <a:pt x="966" y="821"/>
                    </a:lnTo>
                    <a:lnTo>
                      <a:pt x="966" y="821"/>
                    </a:lnTo>
                    <a:lnTo>
                      <a:pt x="966" y="821"/>
                    </a:lnTo>
                    <a:lnTo>
                      <a:pt x="966" y="821"/>
                    </a:lnTo>
                    <a:lnTo>
                      <a:pt x="972" y="821"/>
                    </a:lnTo>
                    <a:lnTo>
                      <a:pt x="972" y="821"/>
                    </a:lnTo>
                    <a:lnTo>
                      <a:pt x="972" y="821"/>
                    </a:lnTo>
                    <a:lnTo>
                      <a:pt x="972" y="821"/>
                    </a:lnTo>
                    <a:lnTo>
                      <a:pt x="972" y="828"/>
                    </a:lnTo>
                    <a:lnTo>
                      <a:pt x="972" y="828"/>
                    </a:lnTo>
                    <a:lnTo>
                      <a:pt x="972" y="828"/>
                    </a:lnTo>
                    <a:lnTo>
                      <a:pt x="978" y="828"/>
                    </a:lnTo>
                    <a:lnTo>
                      <a:pt x="978" y="828"/>
                    </a:lnTo>
                    <a:lnTo>
                      <a:pt x="978" y="828"/>
                    </a:lnTo>
                    <a:lnTo>
                      <a:pt x="978" y="828"/>
                    </a:lnTo>
                    <a:lnTo>
                      <a:pt x="978" y="828"/>
                    </a:lnTo>
                    <a:lnTo>
                      <a:pt x="978" y="828"/>
                    </a:lnTo>
                    <a:lnTo>
                      <a:pt x="978" y="828"/>
                    </a:lnTo>
                    <a:lnTo>
                      <a:pt x="985" y="828"/>
                    </a:lnTo>
                    <a:lnTo>
                      <a:pt x="985" y="834"/>
                    </a:lnTo>
                    <a:lnTo>
                      <a:pt x="985" y="834"/>
                    </a:lnTo>
                    <a:lnTo>
                      <a:pt x="985" y="834"/>
                    </a:lnTo>
                    <a:lnTo>
                      <a:pt x="985" y="834"/>
                    </a:lnTo>
                    <a:lnTo>
                      <a:pt x="985" y="834"/>
                    </a:lnTo>
                    <a:lnTo>
                      <a:pt x="985" y="834"/>
                    </a:lnTo>
                    <a:lnTo>
                      <a:pt x="991" y="834"/>
                    </a:lnTo>
                    <a:lnTo>
                      <a:pt x="991" y="834"/>
                    </a:lnTo>
                    <a:lnTo>
                      <a:pt x="991" y="834"/>
                    </a:lnTo>
                    <a:lnTo>
                      <a:pt x="991" y="834"/>
                    </a:lnTo>
                    <a:lnTo>
                      <a:pt x="991" y="834"/>
                    </a:lnTo>
                    <a:lnTo>
                      <a:pt x="991" y="841"/>
                    </a:lnTo>
                    <a:lnTo>
                      <a:pt x="991" y="841"/>
                    </a:lnTo>
                    <a:lnTo>
                      <a:pt x="998" y="841"/>
                    </a:lnTo>
                    <a:lnTo>
                      <a:pt x="998" y="841"/>
                    </a:lnTo>
                    <a:lnTo>
                      <a:pt x="998" y="841"/>
                    </a:lnTo>
                    <a:lnTo>
                      <a:pt x="998" y="841"/>
                    </a:lnTo>
                    <a:lnTo>
                      <a:pt x="998" y="841"/>
                    </a:lnTo>
                    <a:lnTo>
                      <a:pt x="998" y="841"/>
                    </a:lnTo>
                    <a:lnTo>
                      <a:pt x="998" y="841"/>
                    </a:lnTo>
                    <a:lnTo>
                      <a:pt x="1004" y="841"/>
                    </a:lnTo>
                    <a:lnTo>
                      <a:pt x="1004" y="841"/>
                    </a:lnTo>
                    <a:lnTo>
                      <a:pt x="1004" y="841"/>
                    </a:lnTo>
                    <a:lnTo>
                      <a:pt x="1004" y="848"/>
                    </a:lnTo>
                    <a:lnTo>
                      <a:pt x="1004" y="848"/>
                    </a:lnTo>
                    <a:lnTo>
                      <a:pt x="1004" y="848"/>
                    </a:lnTo>
                    <a:lnTo>
                      <a:pt x="1004" y="848"/>
                    </a:lnTo>
                    <a:lnTo>
                      <a:pt x="1010" y="848"/>
                    </a:lnTo>
                    <a:lnTo>
                      <a:pt x="1010" y="848"/>
                    </a:lnTo>
                    <a:lnTo>
                      <a:pt x="1010" y="848"/>
                    </a:lnTo>
                    <a:lnTo>
                      <a:pt x="1010" y="848"/>
                    </a:lnTo>
                    <a:lnTo>
                      <a:pt x="1010" y="848"/>
                    </a:lnTo>
                    <a:lnTo>
                      <a:pt x="1010" y="848"/>
                    </a:lnTo>
                    <a:lnTo>
                      <a:pt x="1017" y="848"/>
                    </a:lnTo>
                    <a:lnTo>
                      <a:pt x="1017" y="848"/>
                    </a:lnTo>
                    <a:lnTo>
                      <a:pt x="1017" y="848"/>
                    </a:lnTo>
                    <a:lnTo>
                      <a:pt x="1017" y="848"/>
                    </a:lnTo>
                    <a:lnTo>
                      <a:pt x="1017" y="848"/>
                    </a:lnTo>
                    <a:lnTo>
                      <a:pt x="1017" y="855"/>
                    </a:lnTo>
                    <a:lnTo>
                      <a:pt x="1017" y="855"/>
                    </a:lnTo>
                    <a:lnTo>
                      <a:pt x="1023" y="855"/>
                    </a:lnTo>
                    <a:lnTo>
                      <a:pt x="1023" y="855"/>
                    </a:lnTo>
                    <a:lnTo>
                      <a:pt x="1023" y="855"/>
                    </a:lnTo>
                    <a:lnTo>
                      <a:pt x="1023" y="855"/>
                    </a:lnTo>
                    <a:lnTo>
                      <a:pt x="1023" y="855"/>
                    </a:lnTo>
                    <a:lnTo>
                      <a:pt x="1023" y="855"/>
                    </a:lnTo>
                    <a:lnTo>
                      <a:pt x="1023" y="855"/>
                    </a:lnTo>
                    <a:lnTo>
                      <a:pt x="1029" y="855"/>
                    </a:lnTo>
                    <a:lnTo>
                      <a:pt x="1029" y="855"/>
                    </a:lnTo>
                    <a:lnTo>
                      <a:pt x="1029" y="855"/>
                    </a:lnTo>
                    <a:lnTo>
                      <a:pt x="1029" y="855"/>
                    </a:lnTo>
                    <a:lnTo>
                      <a:pt x="1029" y="855"/>
                    </a:lnTo>
                    <a:lnTo>
                      <a:pt x="1029" y="855"/>
                    </a:lnTo>
                    <a:lnTo>
                      <a:pt x="1029" y="855"/>
                    </a:lnTo>
                    <a:lnTo>
                      <a:pt x="1036" y="855"/>
                    </a:lnTo>
                    <a:lnTo>
                      <a:pt x="1036" y="855"/>
                    </a:lnTo>
                    <a:lnTo>
                      <a:pt x="1036" y="862"/>
                    </a:lnTo>
                    <a:lnTo>
                      <a:pt x="1036" y="862"/>
                    </a:lnTo>
                    <a:lnTo>
                      <a:pt x="1036" y="862"/>
                    </a:lnTo>
                    <a:lnTo>
                      <a:pt x="1036" y="862"/>
                    </a:lnTo>
                    <a:lnTo>
                      <a:pt x="1036" y="862"/>
                    </a:lnTo>
                    <a:lnTo>
                      <a:pt x="1042" y="862"/>
                    </a:lnTo>
                    <a:lnTo>
                      <a:pt x="1042" y="862"/>
                    </a:lnTo>
                    <a:lnTo>
                      <a:pt x="1042" y="862"/>
                    </a:lnTo>
                    <a:lnTo>
                      <a:pt x="1042" y="862"/>
                    </a:lnTo>
                    <a:lnTo>
                      <a:pt x="1042" y="862"/>
                    </a:lnTo>
                    <a:lnTo>
                      <a:pt x="1042" y="862"/>
                    </a:lnTo>
                    <a:lnTo>
                      <a:pt x="1042" y="862"/>
                    </a:lnTo>
                    <a:lnTo>
                      <a:pt x="1048" y="862"/>
                    </a:lnTo>
                    <a:lnTo>
                      <a:pt x="1048" y="862"/>
                    </a:lnTo>
                    <a:lnTo>
                      <a:pt x="1048" y="862"/>
                    </a:lnTo>
                    <a:lnTo>
                      <a:pt x="1048" y="862"/>
                    </a:lnTo>
                    <a:lnTo>
                      <a:pt x="1048" y="862"/>
                    </a:lnTo>
                    <a:lnTo>
                      <a:pt x="1048" y="862"/>
                    </a:lnTo>
                    <a:lnTo>
                      <a:pt x="1048" y="862"/>
                    </a:lnTo>
                    <a:lnTo>
                      <a:pt x="1055" y="862"/>
                    </a:lnTo>
                    <a:lnTo>
                      <a:pt x="1055" y="862"/>
                    </a:lnTo>
                    <a:lnTo>
                      <a:pt x="1055" y="862"/>
                    </a:lnTo>
                    <a:lnTo>
                      <a:pt x="1055" y="862"/>
                    </a:lnTo>
                    <a:lnTo>
                      <a:pt x="1055" y="862"/>
                    </a:lnTo>
                    <a:lnTo>
                      <a:pt x="1055" y="862"/>
                    </a:lnTo>
                    <a:lnTo>
                      <a:pt x="1055" y="862"/>
                    </a:lnTo>
                    <a:lnTo>
                      <a:pt x="1061" y="862"/>
                    </a:lnTo>
                    <a:lnTo>
                      <a:pt x="1061" y="862"/>
                    </a:lnTo>
                    <a:lnTo>
                      <a:pt x="1061" y="862"/>
                    </a:lnTo>
                    <a:lnTo>
                      <a:pt x="1061" y="869"/>
                    </a:lnTo>
                    <a:lnTo>
                      <a:pt x="1061" y="869"/>
                    </a:lnTo>
                    <a:lnTo>
                      <a:pt x="1067" y="869"/>
                    </a:lnTo>
                    <a:lnTo>
                      <a:pt x="1067" y="869"/>
                    </a:lnTo>
                    <a:lnTo>
                      <a:pt x="1067" y="869"/>
                    </a:lnTo>
                    <a:lnTo>
                      <a:pt x="1067" y="869"/>
                    </a:lnTo>
                    <a:lnTo>
                      <a:pt x="1067" y="869"/>
                    </a:lnTo>
                    <a:lnTo>
                      <a:pt x="1067" y="869"/>
                    </a:lnTo>
                    <a:lnTo>
                      <a:pt x="1067" y="862"/>
                    </a:lnTo>
                    <a:lnTo>
                      <a:pt x="1067" y="862"/>
                    </a:lnTo>
                    <a:lnTo>
                      <a:pt x="1074" y="862"/>
                    </a:lnTo>
                    <a:lnTo>
                      <a:pt x="1074" y="855"/>
                    </a:lnTo>
                    <a:lnTo>
                      <a:pt x="1074" y="855"/>
                    </a:lnTo>
                    <a:lnTo>
                      <a:pt x="1074" y="855"/>
                    </a:lnTo>
                    <a:lnTo>
                      <a:pt x="1074" y="848"/>
                    </a:lnTo>
                    <a:lnTo>
                      <a:pt x="1074" y="848"/>
                    </a:lnTo>
                    <a:lnTo>
                      <a:pt x="1074" y="848"/>
                    </a:lnTo>
                    <a:lnTo>
                      <a:pt x="1080" y="841"/>
                    </a:lnTo>
                    <a:lnTo>
                      <a:pt x="1080" y="841"/>
                    </a:lnTo>
                    <a:lnTo>
                      <a:pt x="1080" y="834"/>
                    </a:lnTo>
                    <a:lnTo>
                      <a:pt x="1080" y="834"/>
                    </a:lnTo>
                    <a:lnTo>
                      <a:pt x="1080" y="834"/>
                    </a:lnTo>
                    <a:lnTo>
                      <a:pt x="1080" y="828"/>
                    </a:lnTo>
                    <a:lnTo>
                      <a:pt x="1086" y="828"/>
                    </a:lnTo>
                    <a:lnTo>
                      <a:pt x="1086" y="828"/>
                    </a:lnTo>
                    <a:lnTo>
                      <a:pt x="1086" y="821"/>
                    </a:lnTo>
                    <a:lnTo>
                      <a:pt x="1086" y="821"/>
                    </a:lnTo>
                    <a:lnTo>
                      <a:pt x="1086" y="821"/>
                    </a:lnTo>
                    <a:lnTo>
                      <a:pt x="1086" y="814"/>
                    </a:lnTo>
                    <a:lnTo>
                      <a:pt x="1086" y="814"/>
                    </a:lnTo>
                    <a:lnTo>
                      <a:pt x="1093" y="807"/>
                    </a:lnTo>
                    <a:lnTo>
                      <a:pt x="1093" y="807"/>
                    </a:lnTo>
                    <a:lnTo>
                      <a:pt x="1093" y="807"/>
                    </a:lnTo>
                    <a:lnTo>
                      <a:pt x="1093" y="800"/>
                    </a:lnTo>
                    <a:lnTo>
                      <a:pt x="1093" y="800"/>
                    </a:lnTo>
                    <a:lnTo>
                      <a:pt x="1093" y="793"/>
                    </a:lnTo>
                    <a:lnTo>
                      <a:pt x="1093" y="793"/>
                    </a:lnTo>
                    <a:lnTo>
                      <a:pt x="1099" y="793"/>
                    </a:lnTo>
                    <a:lnTo>
                      <a:pt x="1099" y="786"/>
                    </a:lnTo>
                    <a:lnTo>
                      <a:pt x="1099" y="786"/>
                    </a:lnTo>
                    <a:lnTo>
                      <a:pt x="1099" y="780"/>
                    </a:lnTo>
                    <a:lnTo>
                      <a:pt x="1099" y="780"/>
                    </a:lnTo>
                    <a:lnTo>
                      <a:pt x="1099" y="780"/>
                    </a:lnTo>
                    <a:lnTo>
                      <a:pt x="1099" y="773"/>
                    </a:lnTo>
                    <a:lnTo>
                      <a:pt x="1106" y="773"/>
                    </a:lnTo>
                    <a:lnTo>
                      <a:pt x="1106" y="766"/>
                    </a:lnTo>
                    <a:lnTo>
                      <a:pt x="1106" y="766"/>
                    </a:lnTo>
                    <a:lnTo>
                      <a:pt x="1106" y="759"/>
                    </a:lnTo>
                    <a:lnTo>
                      <a:pt x="1106" y="759"/>
                    </a:lnTo>
                    <a:lnTo>
                      <a:pt x="1106" y="759"/>
                    </a:lnTo>
                    <a:lnTo>
                      <a:pt x="1106" y="752"/>
                    </a:lnTo>
                    <a:lnTo>
                      <a:pt x="1112" y="752"/>
                    </a:lnTo>
                    <a:lnTo>
                      <a:pt x="1112" y="745"/>
                    </a:lnTo>
                    <a:lnTo>
                      <a:pt x="1112" y="745"/>
                    </a:lnTo>
                    <a:lnTo>
                      <a:pt x="1112" y="739"/>
                    </a:lnTo>
                    <a:lnTo>
                      <a:pt x="1112" y="739"/>
                    </a:lnTo>
                    <a:lnTo>
                      <a:pt x="1112" y="732"/>
                    </a:lnTo>
                    <a:lnTo>
                      <a:pt x="1118" y="732"/>
                    </a:lnTo>
                    <a:lnTo>
                      <a:pt x="1118" y="732"/>
                    </a:lnTo>
                    <a:lnTo>
                      <a:pt x="1118" y="725"/>
                    </a:lnTo>
                    <a:lnTo>
                      <a:pt x="1118" y="725"/>
                    </a:lnTo>
                    <a:lnTo>
                      <a:pt x="1118" y="718"/>
                    </a:lnTo>
                    <a:lnTo>
                      <a:pt x="1118" y="718"/>
                    </a:lnTo>
                    <a:lnTo>
                      <a:pt x="1118" y="711"/>
                    </a:lnTo>
                    <a:lnTo>
                      <a:pt x="1125" y="711"/>
                    </a:lnTo>
                    <a:lnTo>
                      <a:pt x="1125" y="704"/>
                    </a:lnTo>
                    <a:lnTo>
                      <a:pt x="1125" y="704"/>
                    </a:lnTo>
                    <a:lnTo>
                      <a:pt x="1125" y="698"/>
                    </a:lnTo>
                    <a:lnTo>
                      <a:pt x="1125" y="698"/>
                    </a:lnTo>
                    <a:lnTo>
                      <a:pt x="1125" y="691"/>
                    </a:lnTo>
                    <a:lnTo>
                      <a:pt x="1125" y="691"/>
                    </a:lnTo>
                    <a:lnTo>
                      <a:pt x="1131" y="684"/>
                    </a:lnTo>
                    <a:lnTo>
                      <a:pt x="1131" y="684"/>
                    </a:lnTo>
                    <a:lnTo>
                      <a:pt x="1131" y="677"/>
                    </a:lnTo>
                    <a:lnTo>
                      <a:pt x="1131" y="677"/>
                    </a:lnTo>
                    <a:lnTo>
                      <a:pt x="1131" y="670"/>
                    </a:lnTo>
                    <a:lnTo>
                      <a:pt x="1131" y="670"/>
                    </a:lnTo>
                    <a:lnTo>
                      <a:pt x="1131" y="663"/>
                    </a:lnTo>
                    <a:lnTo>
                      <a:pt x="1137" y="663"/>
                    </a:lnTo>
                    <a:lnTo>
                      <a:pt x="1137" y="657"/>
                    </a:lnTo>
                    <a:lnTo>
                      <a:pt x="1137" y="657"/>
                    </a:lnTo>
                    <a:lnTo>
                      <a:pt x="1137" y="650"/>
                    </a:lnTo>
                    <a:lnTo>
                      <a:pt x="1137" y="650"/>
                    </a:lnTo>
                    <a:lnTo>
                      <a:pt x="1137" y="643"/>
                    </a:lnTo>
                    <a:lnTo>
                      <a:pt x="1137" y="643"/>
                    </a:lnTo>
                    <a:lnTo>
                      <a:pt x="1144" y="636"/>
                    </a:lnTo>
                    <a:lnTo>
                      <a:pt x="1144" y="636"/>
                    </a:lnTo>
                    <a:lnTo>
                      <a:pt x="1144" y="629"/>
                    </a:lnTo>
                    <a:lnTo>
                      <a:pt x="1144" y="629"/>
                    </a:lnTo>
                    <a:lnTo>
                      <a:pt x="1144" y="622"/>
                    </a:lnTo>
                    <a:lnTo>
                      <a:pt x="1144" y="622"/>
                    </a:lnTo>
                    <a:lnTo>
                      <a:pt x="1144" y="616"/>
                    </a:lnTo>
                    <a:lnTo>
                      <a:pt x="1150" y="616"/>
                    </a:lnTo>
                    <a:lnTo>
                      <a:pt x="1150" y="609"/>
                    </a:lnTo>
                    <a:lnTo>
                      <a:pt x="1150" y="609"/>
                    </a:lnTo>
                    <a:lnTo>
                      <a:pt x="1150" y="602"/>
                    </a:lnTo>
                    <a:lnTo>
                      <a:pt x="1150" y="602"/>
                    </a:lnTo>
                    <a:lnTo>
                      <a:pt x="1150" y="595"/>
                    </a:lnTo>
                    <a:lnTo>
                      <a:pt x="1150" y="588"/>
                    </a:lnTo>
                    <a:lnTo>
                      <a:pt x="1156" y="588"/>
                    </a:lnTo>
                    <a:lnTo>
                      <a:pt x="1156" y="581"/>
                    </a:lnTo>
                    <a:lnTo>
                      <a:pt x="1156" y="581"/>
                    </a:lnTo>
                    <a:lnTo>
                      <a:pt x="1156" y="574"/>
                    </a:lnTo>
                    <a:lnTo>
                      <a:pt x="1156" y="574"/>
                    </a:lnTo>
                    <a:lnTo>
                      <a:pt x="1156" y="568"/>
                    </a:lnTo>
                    <a:lnTo>
                      <a:pt x="1163" y="561"/>
                    </a:lnTo>
                    <a:lnTo>
                      <a:pt x="1163" y="561"/>
                    </a:lnTo>
                    <a:lnTo>
                      <a:pt x="1163" y="554"/>
                    </a:lnTo>
                    <a:lnTo>
                      <a:pt x="1163" y="554"/>
                    </a:lnTo>
                    <a:lnTo>
                      <a:pt x="1163" y="547"/>
                    </a:lnTo>
                    <a:lnTo>
                      <a:pt x="1163" y="547"/>
                    </a:lnTo>
                    <a:lnTo>
                      <a:pt x="1163" y="540"/>
                    </a:lnTo>
                    <a:lnTo>
                      <a:pt x="1169" y="533"/>
                    </a:lnTo>
                    <a:lnTo>
                      <a:pt x="1169" y="533"/>
                    </a:lnTo>
                    <a:lnTo>
                      <a:pt x="1169" y="527"/>
                    </a:lnTo>
                    <a:lnTo>
                      <a:pt x="1169" y="527"/>
                    </a:lnTo>
                    <a:lnTo>
                      <a:pt x="1169" y="520"/>
                    </a:lnTo>
                    <a:lnTo>
                      <a:pt x="1169" y="513"/>
                    </a:lnTo>
                    <a:lnTo>
                      <a:pt x="1169" y="513"/>
                    </a:lnTo>
                    <a:lnTo>
                      <a:pt x="1175" y="506"/>
                    </a:lnTo>
                    <a:lnTo>
                      <a:pt x="1175" y="506"/>
                    </a:lnTo>
                    <a:lnTo>
                      <a:pt x="1175" y="499"/>
                    </a:lnTo>
                    <a:lnTo>
                      <a:pt x="1175" y="492"/>
                    </a:lnTo>
                    <a:lnTo>
                      <a:pt x="1175" y="492"/>
                    </a:lnTo>
                    <a:lnTo>
                      <a:pt x="1175" y="486"/>
                    </a:lnTo>
                    <a:lnTo>
                      <a:pt x="1175" y="486"/>
                    </a:lnTo>
                    <a:lnTo>
                      <a:pt x="1182" y="479"/>
                    </a:lnTo>
                    <a:lnTo>
                      <a:pt x="1182" y="472"/>
                    </a:lnTo>
                    <a:lnTo>
                      <a:pt x="1182" y="472"/>
                    </a:lnTo>
                    <a:lnTo>
                      <a:pt x="1182" y="465"/>
                    </a:lnTo>
                    <a:lnTo>
                      <a:pt x="1182" y="465"/>
                    </a:lnTo>
                    <a:lnTo>
                      <a:pt x="1182" y="458"/>
                    </a:lnTo>
                    <a:lnTo>
                      <a:pt x="1182" y="451"/>
                    </a:lnTo>
                    <a:lnTo>
                      <a:pt x="1188" y="451"/>
                    </a:lnTo>
                    <a:lnTo>
                      <a:pt x="1188" y="445"/>
                    </a:lnTo>
                    <a:lnTo>
                      <a:pt x="1188" y="438"/>
                    </a:lnTo>
                    <a:lnTo>
                      <a:pt x="1188" y="438"/>
                    </a:lnTo>
                    <a:lnTo>
                      <a:pt x="1188" y="431"/>
                    </a:lnTo>
                    <a:lnTo>
                      <a:pt x="1188" y="424"/>
                    </a:lnTo>
                    <a:lnTo>
                      <a:pt x="1188" y="424"/>
                    </a:lnTo>
                    <a:lnTo>
                      <a:pt x="1194" y="417"/>
                    </a:lnTo>
                    <a:lnTo>
                      <a:pt x="1194" y="410"/>
                    </a:lnTo>
                    <a:lnTo>
                      <a:pt x="1194" y="410"/>
                    </a:lnTo>
                    <a:lnTo>
                      <a:pt x="1194" y="404"/>
                    </a:lnTo>
                    <a:lnTo>
                      <a:pt x="1194" y="397"/>
                    </a:lnTo>
                    <a:lnTo>
                      <a:pt x="1194" y="397"/>
                    </a:lnTo>
                    <a:lnTo>
                      <a:pt x="1194" y="390"/>
                    </a:lnTo>
                    <a:lnTo>
                      <a:pt x="1201" y="383"/>
                    </a:lnTo>
                    <a:lnTo>
                      <a:pt x="1201" y="383"/>
                    </a:lnTo>
                    <a:lnTo>
                      <a:pt x="1201" y="376"/>
                    </a:lnTo>
                    <a:lnTo>
                      <a:pt x="1201" y="369"/>
                    </a:lnTo>
                    <a:lnTo>
                      <a:pt x="1201" y="369"/>
                    </a:lnTo>
                    <a:lnTo>
                      <a:pt x="1201" y="363"/>
                    </a:lnTo>
                    <a:lnTo>
                      <a:pt x="1207" y="356"/>
                    </a:lnTo>
                    <a:lnTo>
                      <a:pt x="1207" y="356"/>
                    </a:lnTo>
                    <a:lnTo>
                      <a:pt x="1207" y="349"/>
                    </a:lnTo>
                    <a:lnTo>
                      <a:pt x="1207" y="342"/>
                    </a:lnTo>
                    <a:lnTo>
                      <a:pt x="1207" y="342"/>
                    </a:lnTo>
                    <a:lnTo>
                      <a:pt x="1207" y="335"/>
                    </a:lnTo>
                    <a:lnTo>
                      <a:pt x="1207" y="328"/>
                    </a:lnTo>
                    <a:lnTo>
                      <a:pt x="1214" y="321"/>
                    </a:lnTo>
                    <a:lnTo>
                      <a:pt x="1214" y="321"/>
                    </a:lnTo>
                    <a:lnTo>
                      <a:pt x="1214" y="315"/>
                    </a:lnTo>
                    <a:lnTo>
                      <a:pt x="1214" y="308"/>
                    </a:lnTo>
                    <a:lnTo>
                      <a:pt x="1214" y="308"/>
                    </a:lnTo>
                    <a:lnTo>
                      <a:pt x="1214" y="301"/>
                    </a:lnTo>
                    <a:lnTo>
                      <a:pt x="1214" y="294"/>
                    </a:lnTo>
                    <a:lnTo>
                      <a:pt x="1220" y="294"/>
                    </a:lnTo>
                    <a:lnTo>
                      <a:pt x="1220" y="287"/>
                    </a:lnTo>
                    <a:lnTo>
                      <a:pt x="1220" y="280"/>
                    </a:lnTo>
                    <a:lnTo>
                      <a:pt x="1220" y="274"/>
                    </a:lnTo>
                    <a:lnTo>
                      <a:pt x="1220" y="274"/>
                    </a:lnTo>
                    <a:lnTo>
                      <a:pt x="1220" y="267"/>
                    </a:lnTo>
                    <a:lnTo>
                      <a:pt x="1220" y="260"/>
                    </a:lnTo>
                    <a:lnTo>
                      <a:pt x="1226" y="253"/>
                    </a:lnTo>
                    <a:lnTo>
                      <a:pt x="1226" y="253"/>
                    </a:lnTo>
                    <a:lnTo>
                      <a:pt x="1226" y="246"/>
                    </a:lnTo>
                    <a:lnTo>
                      <a:pt x="1226" y="239"/>
                    </a:lnTo>
                    <a:lnTo>
                      <a:pt x="1226" y="233"/>
                    </a:lnTo>
                    <a:lnTo>
                      <a:pt x="1226" y="233"/>
                    </a:lnTo>
                    <a:lnTo>
                      <a:pt x="1226" y="226"/>
                    </a:lnTo>
                    <a:lnTo>
                      <a:pt x="1233" y="219"/>
                    </a:lnTo>
                    <a:lnTo>
                      <a:pt x="1233" y="212"/>
                    </a:lnTo>
                    <a:lnTo>
                      <a:pt x="1233" y="212"/>
                    </a:lnTo>
                    <a:lnTo>
                      <a:pt x="1233" y="205"/>
                    </a:lnTo>
                    <a:lnTo>
                      <a:pt x="1233" y="198"/>
                    </a:lnTo>
                    <a:lnTo>
                      <a:pt x="1233" y="192"/>
                    </a:lnTo>
                    <a:lnTo>
                      <a:pt x="1233" y="192"/>
                    </a:lnTo>
                    <a:lnTo>
                      <a:pt x="1239" y="185"/>
                    </a:lnTo>
                    <a:lnTo>
                      <a:pt x="1239" y="178"/>
                    </a:lnTo>
                    <a:lnTo>
                      <a:pt x="1239" y="171"/>
                    </a:lnTo>
                    <a:lnTo>
                      <a:pt x="1239" y="171"/>
                    </a:lnTo>
                    <a:lnTo>
                      <a:pt x="1239" y="164"/>
                    </a:lnTo>
                    <a:lnTo>
                      <a:pt x="1239" y="157"/>
                    </a:lnTo>
                    <a:lnTo>
                      <a:pt x="1239" y="151"/>
                    </a:lnTo>
                    <a:lnTo>
                      <a:pt x="1245" y="144"/>
                    </a:lnTo>
                    <a:lnTo>
                      <a:pt x="1245" y="144"/>
                    </a:lnTo>
                    <a:lnTo>
                      <a:pt x="1245" y="137"/>
                    </a:lnTo>
                    <a:lnTo>
                      <a:pt x="1245" y="130"/>
                    </a:lnTo>
                    <a:lnTo>
                      <a:pt x="1245" y="123"/>
                    </a:lnTo>
                    <a:lnTo>
                      <a:pt x="1245" y="116"/>
                    </a:lnTo>
                    <a:lnTo>
                      <a:pt x="1252" y="116"/>
                    </a:lnTo>
                    <a:lnTo>
                      <a:pt x="1252" y="109"/>
                    </a:lnTo>
                    <a:lnTo>
                      <a:pt x="1252" y="103"/>
                    </a:lnTo>
                    <a:lnTo>
                      <a:pt x="1252" y="96"/>
                    </a:lnTo>
                    <a:lnTo>
                      <a:pt x="1252" y="89"/>
                    </a:lnTo>
                    <a:lnTo>
                      <a:pt x="1252" y="89"/>
                    </a:lnTo>
                    <a:lnTo>
                      <a:pt x="1252" y="82"/>
                    </a:lnTo>
                    <a:lnTo>
                      <a:pt x="1258" y="68"/>
                    </a:lnTo>
                    <a:lnTo>
                      <a:pt x="1258" y="68"/>
                    </a:lnTo>
                    <a:lnTo>
                      <a:pt x="1258" y="62"/>
                    </a:lnTo>
                    <a:lnTo>
                      <a:pt x="1258" y="62"/>
                    </a:lnTo>
                    <a:lnTo>
                      <a:pt x="1258" y="62"/>
                    </a:lnTo>
                    <a:lnTo>
                      <a:pt x="1258" y="62"/>
                    </a:lnTo>
                    <a:lnTo>
                      <a:pt x="1258" y="55"/>
                    </a:lnTo>
                    <a:lnTo>
                      <a:pt x="1264" y="55"/>
                    </a:lnTo>
                    <a:lnTo>
                      <a:pt x="1264" y="55"/>
                    </a:lnTo>
                    <a:lnTo>
                      <a:pt x="1264" y="55"/>
                    </a:lnTo>
                    <a:lnTo>
                      <a:pt x="1264" y="48"/>
                    </a:lnTo>
                    <a:lnTo>
                      <a:pt x="1264" y="48"/>
                    </a:lnTo>
                    <a:lnTo>
                      <a:pt x="1264" y="48"/>
                    </a:lnTo>
                    <a:lnTo>
                      <a:pt x="1264" y="41"/>
                    </a:lnTo>
                    <a:lnTo>
                      <a:pt x="1271" y="41"/>
                    </a:lnTo>
                    <a:lnTo>
                      <a:pt x="1271" y="41"/>
                    </a:lnTo>
                    <a:lnTo>
                      <a:pt x="1271" y="41"/>
                    </a:lnTo>
                    <a:lnTo>
                      <a:pt x="1271" y="34"/>
                    </a:lnTo>
                    <a:lnTo>
                      <a:pt x="1271" y="34"/>
                    </a:lnTo>
                    <a:lnTo>
                      <a:pt x="1271" y="34"/>
                    </a:lnTo>
                    <a:lnTo>
                      <a:pt x="1271" y="27"/>
                    </a:lnTo>
                    <a:lnTo>
                      <a:pt x="1277" y="27"/>
                    </a:lnTo>
                    <a:lnTo>
                      <a:pt x="1277" y="27"/>
                    </a:lnTo>
                    <a:lnTo>
                      <a:pt x="1277" y="27"/>
                    </a:lnTo>
                    <a:lnTo>
                      <a:pt x="1277" y="21"/>
                    </a:lnTo>
                    <a:lnTo>
                      <a:pt x="1277" y="21"/>
                    </a:lnTo>
                    <a:lnTo>
                      <a:pt x="1277" y="21"/>
                    </a:lnTo>
                    <a:lnTo>
                      <a:pt x="1283" y="14"/>
                    </a:lnTo>
                    <a:lnTo>
                      <a:pt x="1283" y="14"/>
                    </a:lnTo>
                    <a:lnTo>
                      <a:pt x="1283" y="14"/>
                    </a:lnTo>
                    <a:lnTo>
                      <a:pt x="1283" y="14"/>
                    </a:lnTo>
                    <a:lnTo>
                      <a:pt x="1283" y="7"/>
                    </a:lnTo>
                    <a:lnTo>
                      <a:pt x="1283" y="7"/>
                    </a:lnTo>
                    <a:lnTo>
                      <a:pt x="1283" y="7"/>
                    </a:lnTo>
                    <a:lnTo>
                      <a:pt x="1290" y="0"/>
                    </a:lnTo>
                    <a:lnTo>
                      <a:pt x="1290" y="0"/>
                    </a:lnTo>
                    <a:lnTo>
                      <a:pt x="1290" y="7"/>
                    </a:lnTo>
                    <a:lnTo>
                      <a:pt x="1290" y="21"/>
                    </a:lnTo>
                    <a:lnTo>
                      <a:pt x="1290" y="41"/>
                    </a:lnTo>
                    <a:lnTo>
                      <a:pt x="1290" y="62"/>
                    </a:lnTo>
                    <a:lnTo>
                      <a:pt x="1290" y="75"/>
                    </a:lnTo>
                    <a:lnTo>
                      <a:pt x="1296" y="96"/>
                    </a:lnTo>
                    <a:lnTo>
                      <a:pt x="1296" y="116"/>
                    </a:lnTo>
                    <a:lnTo>
                      <a:pt x="1296" y="137"/>
                    </a:lnTo>
                    <a:lnTo>
                      <a:pt x="1296" y="157"/>
                    </a:lnTo>
                    <a:lnTo>
                      <a:pt x="1296" y="178"/>
                    </a:lnTo>
                    <a:lnTo>
                      <a:pt x="1296" y="192"/>
                    </a:lnTo>
                    <a:lnTo>
                      <a:pt x="1296" y="212"/>
                    </a:lnTo>
                    <a:lnTo>
                      <a:pt x="1302" y="233"/>
                    </a:lnTo>
                    <a:lnTo>
                      <a:pt x="1302" y="246"/>
                    </a:lnTo>
                    <a:lnTo>
                      <a:pt x="1302" y="267"/>
                    </a:lnTo>
                    <a:lnTo>
                      <a:pt x="1302" y="280"/>
                    </a:lnTo>
                    <a:lnTo>
                      <a:pt x="1302" y="301"/>
                    </a:lnTo>
                    <a:lnTo>
                      <a:pt x="1302" y="321"/>
                    </a:lnTo>
                    <a:lnTo>
                      <a:pt x="1302" y="335"/>
                    </a:lnTo>
                    <a:lnTo>
                      <a:pt x="1309" y="356"/>
                    </a:lnTo>
                    <a:lnTo>
                      <a:pt x="1309" y="369"/>
                    </a:lnTo>
                    <a:lnTo>
                      <a:pt x="1309" y="383"/>
                    </a:lnTo>
                    <a:lnTo>
                      <a:pt x="1309" y="404"/>
                    </a:lnTo>
                    <a:lnTo>
                      <a:pt x="1309" y="417"/>
                    </a:lnTo>
                    <a:lnTo>
                      <a:pt x="1309" y="438"/>
                    </a:lnTo>
                    <a:lnTo>
                      <a:pt x="1309" y="451"/>
                    </a:lnTo>
                    <a:lnTo>
                      <a:pt x="1315" y="465"/>
                    </a:lnTo>
                    <a:lnTo>
                      <a:pt x="1315" y="479"/>
                    </a:lnTo>
                    <a:lnTo>
                      <a:pt x="1315" y="499"/>
                    </a:lnTo>
                    <a:lnTo>
                      <a:pt x="1315" y="513"/>
                    </a:lnTo>
                    <a:lnTo>
                      <a:pt x="1315" y="527"/>
                    </a:lnTo>
                    <a:lnTo>
                      <a:pt x="1315" y="540"/>
                    </a:lnTo>
                    <a:lnTo>
                      <a:pt x="1315" y="554"/>
                    </a:lnTo>
                    <a:lnTo>
                      <a:pt x="1322" y="568"/>
                    </a:lnTo>
                    <a:lnTo>
                      <a:pt x="1322" y="581"/>
                    </a:lnTo>
                    <a:lnTo>
                      <a:pt x="1322" y="595"/>
                    </a:lnTo>
                    <a:lnTo>
                      <a:pt x="1322" y="622"/>
                    </a:lnTo>
                    <a:lnTo>
                      <a:pt x="1322" y="629"/>
                    </a:lnTo>
                    <a:lnTo>
                      <a:pt x="1322" y="643"/>
                    </a:lnTo>
                    <a:lnTo>
                      <a:pt x="1328" y="657"/>
                    </a:lnTo>
                    <a:lnTo>
                      <a:pt x="1328" y="670"/>
                    </a:lnTo>
                    <a:lnTo>
                      <a:pt x="1328" y="677"/>
                    </a:lnTo>
                    <a:lnTo>
                      <a:pt x="1328" y="691"/>
                    </a:lnTo>
                    <a:lnTo>
                      <a:pt x="1328" y="704"/>
                    </a:lnTo>
                    <a:lnTo>
                      <a:pt x="1328" y="718"/>
                    </a:lnTo>
                    <a:lnTo>
                      <a:pt x="1328" y="732"/>
                    </a:lnTo>
                    <a:lnTo>
                      <a:pt x="1334" y="739"/>
                    </a:lnTo>
                    <a:lnTo>
                      <a:pt x="1334" y="752"/>
                    </a:lnTo>
                    <a:lnTo>
                      <a:pt x="1334" y="766"/>
                    </a:lnTo>
                    <a:lnTo>
                      <a:pt x="1334" y="780"/>
                    </a:lnTo>
                    <a:lnTo>
                      <a:pt x="1334" y="786"/>
                    </a:lnTo>
                    <a:lnTo>
                      <a:pt x="1334" y="800"/>
                    </a:lnTo>
                    <a:lnTo>
                      <a:pt x="1334" y="807"/>
                    </a:lnTo>
                    <a:lnTo>
                      <a:pt x="1341" y="821"/>
                    </a:lnTo>
                    <a:lnTo>
                      <a:pt x="1341" y="828"/>
                    </a:lnTo>
                    <a:lnTo>
                      <a:pt x="1341" y="841"/>
                    </a:lnTo>
                    <a:lnTo>
                      <a:pt x="1341" y="848"/>
                    </a:lnTo>
                    <a:lnTo>
                      <a:pt x="1341" y="862"/>
                    </a:lnTo>
                    <a:lnTo>
                      <a:pt x="1341" y="869"/>
                    </a:lnTo>
                    <a:lnTo>
                      <a:pt x="1341" y="875"/>
                    </a:lnTo>
                    <a:lnTo>
                      <a:pt x="1347" y="889"/>
                    </a:lnTo>
                    <a:lnTo>
                      <a:pt x="1347" y="896"/>
                    </a:lnTo>
                    <a:lnTo>
                      <a:pt x="1347" y="903"/>
                    </a:lnTo>
                    <a:lnTo>
                      <a:pt x="1347" y="916"/>
                    </a:lnTo>
                    <a:lnTo>
                      <a:pt x="1347" y="923"/>
                    </a:lnTo>
                    <a:lnTo>
                      <a:pt x="1347" y="930"/>
                    </a:lnTo>
                    <a:lnTo>
                      <a:pt x="1347" y="937"/>
                    </a:lnTo>
                    <a:lnTo>
                      <a:pt x="1353" y="944"/>
                    </a:lnTo>
                    <a:lnTo>
                      <a:pt x="1353" y="951"/>
                    </a:lnTo>
                    <a:lnTo>
                      <a:pt x="1353" y="964"/>
                    </a:lnTo>
                    <a:lnTo>
                      <a:pt x="1353" y="971"/>
                    </a:lnTo>
                    <a:lnTo>
                      <a:pt x="1353" y="978"/>
                    </a:lnTo>
                    <a:lnTo>
                      <a:pt x="1353" y="985"/>
                    </a:lnTo>
                    <a:lnTo>
                      <a:pt x="1353" y="992"/>
                    </a:lnTo>
                    <a:lnTo>
                      <a:pt x="1360" y="992"/>
                    </a:lnTo>
                    <a:lnTo>
                      <a:pt x="1360" y="998"/>
                    </a:lnTo>
                    <a:lnTo>
                      <a:pt x="1360" y="1005"/>
                    </a:lnTo>
                    <a:lnTo>
                      <a:pt x="1360" y="1012"/>
                    </a:lnTo>
                    <a:lnTo>
                      <a:pt x="1360" y="1019"/>
                    </a:lnTo>
                    <a:lnTo>
                      <a:pt x="1360" y="1026"/>
                    </a:lnTo>
                    <a:lnTo>
                      <a:pt x="1360" y="1026"/>
                    </a:lnTo>
                    <a:lnTo>
                      <a:pt x="1366" y="1033"/>
                    </a:lnTo>
                    <a:lnTo>
                      <a:pt x="1366" y="1039"/>
                    </a:lnTo>
                    <a:lnTo>
                      <a:pt x="1366" y="1039"/>
                    </a:lnTo>
                    <a:lnTo>
                      <a:pt x="1366" y="1046"/>
                    </a:lnTo>
                    <a:lnTo>
                      <a:pt x="1366" y="1053"/>
                    </a:lnTo>
                    <a:lnTo>
                      <a:pt x="1366" y="1053"/>
                    </a:lnTo>
                    <a:lnTo>
                      <a:pt x="1372" y="1060"/>
                    </a:lnTo>
                    <a:lnTo>
                      <a:pt x="1372" y="1060"/>
                    </a:lnTo>
                    <a:lnTo>
                      <a:pt x="1372" y="1067"/>
                    </a:lnTo>
                    <a:lnTo>
                      <a:pt x="1372" y="1067"/>
                    </a:lnTo>
                    <a:lnTo>
                      <a:pt x="1372" y="1074"/>
                    </a:lnTo>
                    <a:lnTo>
                      <a:pt x="1372" y="1074"/>
                    </a:lnTo>
                    <a:lnTo>
                      <a:pt x="1372" y="1081"/>
                    </a:lnTo>
                    <a:lnTo>
                      <a:pt x="1379" y="1081"/>
                    </a:lnTo>
                    <a:lnTo>
                      <a:pt x="1379" y="1081"/>
                    </a:lnTo>
                    <a:lnTo>
                      <a:pt x="1379" y="1081"/>
                    </a:lnTo>
                    <a:lnTo>
                      <a:pt x="1379" y="1087"/>
                    </a:lnTo>
                    <a:lnTo>
                      <a:pt x="1379" y="1087"/>
                    </a:lnTo>
                    <a:lnTo>
                      <a:pt x="1379" y="1087"/>
                    </a:lnTo>
                    <a:lnTo>
                      <a:pt x="1379" y="1087"/>
                    </a:lnTo>
                    <a:lnTo>
                      <a:pt x="1385" y="1087"/>
                    </a:lnTo>
                    <a:lnTo>
                      <a:pt x="1385" y="1087"/>
                    </a:lnTo>
                    <a:lnTo>
                      <a:pt x="1385" y="1087"/>
                    </a:lnTo>
                    <a:lnTo>
                      <a:pt x="1385" y="1094"/>
                    </a:lnTo>
                    <a:lnTo>
                      <a:pt x="1385" y="1094"/>
                    </a:lnTo>
                    <a:lnTo>
                      <a:pt x="1385" y="1094"/>
                    </a:lnTo>
                    <a:lnTo>
                      <a:pt x="1385" y="1087"/>
                    </a:lnTo>
                    <a:lnTo>
                      <a:pt x="1391" y="1087"/>
                    </a:lnTo>
                    <a:lnTo>
                      <a:pt x="1391" y="1087"/>
                    </a:lnTo>
                    <a:lnTo>
                      <a:pt x="1391" y="1087"/>
                    </a:lnTo>
                    <a:lnTo>
                      <a:pt x="1391" y="1087"/>
                    </a:lnTo>
                    <a:lnTo>
                      <a:pt x="1391" y="1087"/>
                    </a:lnTo>
                    <a:lnTo>
                      <a:pt x="1391" y="1081"/>
                    </a:lnTo>
                    <a:lnTo>
                      <a:pt x="1398" y="1081"/>
                    </a:lnTo>
                    <a:lnTo>
                      <a:pt x="1398" y="1081"/>
                    </a:lnTo>
                    <a:lnTo>
                      <a:pt x="1398" y="1081"/>
                    </a:lnTo>
                    <a:lnTo>
                      <a:pt x="1398" y="1074"/>
                    </a:lnTo>
                    <a:lnTo>
                      <a:pt x="1398" y="1074"/>
                    </a:lnTo>
                    <a:lnTo>
                      <a:pt x="1398" y="1067"/>
                    </a:lnTo>
                    <a:lnTo>
                      <a:pt x="1398" y="1067"/>
                    </a:lnTo>
                    <a:lnTo>
                      <a:pt x="1398" y="1060"/>
                    </a:lnTo>
                    <a:lnTo>
                      <a:pt x="1404" y="1060"/>
                    </a:lnTo>
                    <a:lnTo>
                      <a:pt x="1404" y="1053"/>
                    </a:lnTo>
                    <a:lnTo>
                      <a:pt x="1404" y="1046"/>
                    </a:lnTo>
                    <a:lnTo>
                      <a:pt x="1404" y="1046"/>
                    </a:lnTo>
                    <a:lnTo>
                      <a:pt x="1404" y="1039"/>
                    </a:lnTo>
                    <a:lnTo>
                      <a:pt x="1404" y="1033"/>
                    </a:lnTo>
                    <a:lnTo>
                      <a:pt x="1404" y="1026"/>
                    </a:lnTo>
                    <a:lnTo>
                      <a:pt x="1410" y="1019"/>
                    </a:lnTo>
                    <a:lnTo>
                      <a:pt x="1410" y="1012"/>
                    </a:lnTo>
                    <a:lnTo>
                      <a:pt x="1410" y="1005"/>
                    </a:lnTo>
                    <a:lnTo>
                      <a:pt x="1410" y="998"/>
                    </a:lnTo>
                    <a:lnTo>
                      <a:pt x="1410" y="992"/>
                    </a:lnTo>
                    <a:lnTo>
                      <a:pt x="1410" y="985"/>
                    </a:lnTo>
                    <a:lnTo>
                      <a:pt x="1417" y="978"/>
                    </a:lnTo>
                    <a:lnTo>
                      <a:pt x="1417" y="971"/>
                    </a:lnTo>
                    <a:lnTo>
                      <a:pt x="1417" y="957"/>
                    </a:lnTo>
                    <a:lnTo>
                      <a:pt x="1417" y="951"/>
                    </a:lnTo>
                    <a:lnTo>
                      <a:pt x="1417" y="944"/>
                    </a:lnTo>
                    <a:lnTo>
                      <a:pt x="1417" y="937"/>
                    </a:lnTo>
                    <a:lnTo>
                      <a:pt x="1417" y="923"/>
                    </a:lnTo>
                    <a:lnTo>
                      <a:pt x="1423" y="916"/>
                    </a:lnTo>
                    <a:lnTo>
                      <a:pt x="1423" y="910"/>
                    </a:lnTo>
                    <a:lnTo>
                      <a:pt x="1423" y="896"/>
                    </a:lnTo>
                    <a:lnTo>
                      <a:pt x="1423" y="889"/>
                    </a:lnTo>
                    <a:lnTo>
                      <a:pt x="1423" y="875"/>
                    </a:lnTo>
                    <a:lnTo>
                      <a:pt x="1423" y="869"/>
                    </a:lnTo>
                    <a:lnTo>
                      <a:pt x="1423" y="855"/>
                    </a:lnTo>
                    <a:lnTo>
                      <a:pt x="1429" y="848"/>
                    </a:lnTo>
                    <a:lnTo>
                      <a:pt x="1429" y="834"/>
                    </a:lnTo>
                    <a:lnTo>
                      <a:pt x="1429" y="828"/>
                    </a:lnTo>
                    <a:lnTo>
                      <a:pt x="1429" y="814"/>
                    </a:lnTo>
                    <a:lnTo>
                      <a:pt x="1429" y="800"/>
                    </a:lnTo>
                    <a:lnTo>
                      <a:pt x="1429" y="780"/>
                    </a:lnTo>
                    <a:lnTo>
                      <a:pt x="1436" y="773"/>
                    </a:lnTo>
                    <a:lnTo>
                      <a:pt x="1436" y="759"/>
                    </a:lnTo>
                    <a:lnTo>
                      <a:pt x="1436" y="745"/>
                    </a:lnTo>
                    <a:lnTo>
                      <a:pt x="1436" y="732"/>
                    </a:lnTo>
                    <a:lnTo>
                      <a:pt x="1436" y="725"/>
                    </a:lnTo>
                    <a:lnTo>
                      <a:pt x="1436" y="732"/>
                    </a:lnTo>
                    <a:lnTo>
                      <a:pt x="1436" y="732"/>
                    </a:lnTo>
                    <a:lnTo>
                      <a:pt x="1442" y="745"/>
                    </a:lnTo>
                    <a:lnTo>
                      <a:pt x="1442" y="752"/>
                    </a:lnTo>
                    <a:lnTo>
                      <a:pt x="1442" y="759"/>
                    </a:lnTo>
                    <a:lnTo>
                      <a:pt x="1442" y="766"/>
                    </a:lnTo>
                    <a:lnTo>
                      <a:pt x="1442" y="773"/>
                    </a:lnTo>
                    <a:lnTo>
                      <a:pt x="1442" y="780"/>
                    </a:lnTo>
                    <a:lnTo>
                      <a:pt x="1442" y="786"/>
                    </a:lnTo>
                    <a:lnTo>
                      <a:pt x="1449" y="793"/>
                    </a:lnTo>
                    <a:lnTo>
                      <a:pt x="1449" y="800"/>
                    </a:lnTo>
                    <a:lnTo>
                      <a:pt x="1449" y="807"/>
                    </a:lnTo>
                    <a:lnTo>
                      <a:pt x="1449" y="814"/>
                    </a:lnTo>
                    <a:lnTo>
                      <a:pt x="1449" y="821"/>
                    </a:lnTo>
                    <a:lnTo>
                      <a:pt x="1449" y="828"/>
                    </a:lnTo>
                    <a:lnTo>
                      <a:pt x="1449" y="834"/>
                    </a:lnTo>
                    <a:lnTo>
                      <a:pt x="1455" y="841"/>
                    </a:lnTo>
                    <a:lnTo>
                      <a:pt x="1455" y="848"/>
                    </a:lnTo>
                    <a:lnTo>
                      <a:pt x="1455" y="855"/>
                    </a:lnTo>
                    <a:lnTo>
                      <a:pt x="1455" y="855"/>
                    </a:lnTo>
                    <a:lnTo>
                      <a:pt x="1455" y="862"/>
                    </a:lnTo>
                    <a:lnTo>
                      <a:pt x="1455" y="869"/>
                    </a:lnTo>
                    <a:lnTo>
                      <a:pt x="1455" y="875"/>
                    </a:lnTo>
                    <a:lnTo>
                      <a:pt x="1461" y="882"/>
                    </a:lnTo>
                    <a:lnTo>
                      <a:pt x="1461" y="889"/>
                    </a:lnTo>
                    <a:lnTo>
                      <a:pt x="1461" y="896"/>
                    </a:lnTo>
                    <a:lnTo>
                      <a:pt x="1461" y="896"/>
                    </a:lnTo>
                    <a:lnTo>
                      <a:pt x="1461" y="903"/>
                    </a:lnTo>
                    <a:lnTo>
                      <a:pt x="1461" y="910"/>
                    </a:lnTo>
                    <a:lnTo>
                      <a:pt x="1461" y="916"/>
                    </a:lnTo>
                    <a:lnTo>
                      <a:pt x="1468" y="923"/>
                    </a:lnTo>
                    <a:lnTo>
                      <a:pt x="1468" y="923"/>
                    </a:lnTo>
                    <a:lnTo>
                      <a:pt x="1468" y="930"/>
                    </a:lnTo>
                    <a:lnTo>
                      <a:pt x="1468" y="937"/>
                    </a:lnTo>
                    <a:lnTo>
                      <a:pt x="1468" y="937"/>
                    </a:lnTo>
                    <a:lnTo>
                      <a:pt x="1468" y="944"/>
                    </a:lnTo>
                    <a:lnTo>
                      <a:pt x="1474" y="951"/>
                    </a:lnTo>
                    <a:lnTo>
                      <a:pt x="1474" y="957"/>
                    </a:lnTo>
                    <a:lnTo>
                      <a:pt x="1474" y="964"/>
                    </a:lnTo>
                    <a:lnTo>
                      <a:pt x="1474" y="964"/>
                    </a:lnTo>
                    <a:lnTo>
                      <a:pt x="1474" y="971"/>
                    </a:lnTo>
                    <a:lnTo>
                      <a:pt x="1474" y="971"/>
                    </a:lnTo>
                    <a:lnTo>
                      <a:pt x="1474" y="978"/>
                    </a:lnTo>
                    <a:lnTo>
                      <a:pt x="1474" y="978"/>
                    </a:lnTo>
                    <a:lnTo>
                      <a:pt x="1480" y="985"/>
                    </a:lnTo>
                    <a:lnTo>
                      <a:pt x="1480" y="985"/>
                    </a:lnTo>
                    <a:lnTo>
                      <a:pt x="1480" y="992"/>
                    </a:lnTo>
                    <a:lnTo>
                      <a:pt x="1480" y="992"/>
                    </a:lnTo>
                    <a:lnTo>
                      <a:pt x="1480" y="992"/>
                    </a:lnTo>
                    <a:lnTo>
                      <a:pt x="1480" y="992"/>
                    </a:lnTo>
                    <a:lnTo>
                      <a:pt x="1487" y="992"/>
                    </a:lnTo>
                    <a:lnTo>
                      <a:pt x="1487" y="998"/>
                    </a:lnTo>
                    <a:lnTo>
                      <a:pt x="1487" y="998"/>
                    </a:lnTo>
                    <a:lnTo>
                      <a:pt x="1487" y="998"/>
                    </a:lnTo>
                    <a:lnTo>
                      <a:pt x="1487" y="998"/>
                    </a:lnTo>
                    <a:lnTo>
                      <a:pt x="1487" y="998"/>
                    </a:lnTo>
                    <a:lnTo>
                      <a:pt x="1487" y="1005"/>
                    </a:lnTo>
                    <a:lnTo>
                      <a:pt x="1493" y="1005"/>
                    </a:lnTo>
                    <a:lnTo>
                      <a:pt x="1493" y="1005"/>
                    </a:lnTo>
                    <a:lnTo>
                      <a:pt x="1493" y="1005"/>
                    </a:lnTo>
                    <a:lnTo>
                      <a:pt x="1493" y="1005"/>
                    </a:lnTo>
                    <a:lnTo>
                      <a:pt x="1493" y="1012"/>
                    </a:lnTo>
                    <a:lnTo>
                      <a:pt x="1493" y="1012"/>
                    </a:lnTo>
                    <a:lnTo>
                      <a:pt x="1493" y="1012"/>
                    </a:lnTo>
                    <a:lnTo>
                      <a:pt x="1499" y="1012"/>
                    </a:lnTo>
                    <a:lnTo>
                      <a:pt x="1499" y="1012"/>
                    </a:lnTo>
                    <a:lnTo>
                      <a:pt x="1499" y="1012"/>
                    </a:lnTo>
                    <a:lnTo>
                      <a:pt x="1499" y="1012"/>
                    </a:lnTo>
                    <a:lnTo>
                      <a:pt x="1499" y="1019"/>
                    </a:lnTo>
                    <a:lnTo>
                      <a:pt x="1499" y="1019"/>
                    </a:lnTo>
                    <a:lnTo>
                      <a:pt x="1499" y="1019"/>
                    </a:lnTo>
                    <a:lnTo>
                      <a:pt x="1506" y="1019"/>
                    </a:lnTo>
                    <a:lnTo>
                      <a:pt x="1506" y="1019"/>
                    </a:lnTo>
                    <a:lnTo>
                      <a:pt x="1506" y="1019"/>
                    </a:lnTo>
                    <a:lnTo>
                      <a:pt x="1506" y="1019"/>
                    </a:lnTo>
                    <a:lnTo>
                      <a:pt x="1506" y="1026"/>
                    </a:lnTo>
                    <a:lnTo>
                      <a:pt x="1506" y="1026"/>
                    </a:lnTo>
                    <a:lnTo>
                      <a:pt x="1506" y="1026"/>
                    </a:lnTo>
                    <a:lnTo>
                      <a:pt x="1512" y="1026"/>
                    </a:lnTo>
                    <a:lnTo>
                      <a:pt x="1512" y="1026"/>
                    </a:lnTo>
                    <a:lnTo>
                      <a:pt x="1512" y="1026"/>
                    </a:lnTo>
                    <a:lnTo>
                      <a:pt x="1512" y="1026"/>
                    </a:lnTo>
                    <a:lnTo>
                      <a:pt x="1512" y="1026"/>
                    </a:lnTo>
                    <a:lnTo>
                      <a:pt x="1512" y="1033"/>
                    </a:lnTo>
                    <a:lnTo>
                      <a:pt x="1518" y="1033"/>
                    </a:lnTo>
                    <a:lnTo>
                      <a:pt x="1518" y="1033"/>
                    </a:lnTo>
                    <a:lnTo>
                      <a:pt x="1518" y="1033"/>
                    </a:lnTo>
                    <a:lnTo>
                      <a:pt x="1518" y="1033"/>
                    </a:lnTo>
                    <a:lnTo>
                      <a:pt x="1518" y="1033"/>
                    </a:lnTo>
                    <a:lnTo>
                      <a:pt x="1518" y="1033"/>
                    </a:lnTo>
                    <a:lnTo>
                      <a:pt x="1518" y="1033"/>
                    </a:lnTo>
                    <a:lnTo>
                      <a:pt x="1525" y="1033"/>
                    </a:lnTo>
                    <a:lnTo>
                      <a:pt x="1525" y="1033"/>
                    </a:lnTo>
                    <a:lnTo>
                      <a:pt x="1525" y="1033"/>
                    </a:lnTo>
                    <a:lnTo>
                      <a:pt x="1525" y="1033"/>
                    </a:lnTo>
                    <a:lnTo>
                      <a:pt x="1525" y="1039"/>
                    </a:lnTo>
                    <a:lnTo>
                      <a:pt x="1525" y="1039"/>
                    </a:lnTo>
                    <a:lnTo>
                      <a:pt x="1525" y="1039"/>
                    </a:lnTo>
                    <a:lnTo>
                      <a:pt x="1531" y="1039"/>
                    </a:lnTo>
                    <a:lnTo>
                      <a:pt x="1531" y="1039"/>
                    </a:lnTo>
                    <a:lnTo>
                      <a:pt x="1531" y="1039"/>
                    </a:lnTo>
                    <a:lnTo>
                      <a:pt x="1531" y="1039"/>
                    </a:lnTo>
                    <a:lnTo>
                      <a:pt x="1531" y="1039"/>
                    </a:lnTo>
                    <a:lnTo>
                      <a:pt x="1531" y="1039"/>
                    </a:lnTo>
                    <a:lnTo>
                      <a:pt x="1531" y="1039"/>
                    </a:lnTo>
                    <a:lnTo>
                      <a:pt x="1537" y="1039"/>
                    </a:lnTo>
                    <a:lnTo>
                      <a:pt x="1537" y="1039"/>
                    </a:lnTo>
                    <a:lnTo>
                      <a:pt x="1537" y="1039"/>
                    </a:lnTo>
                    <a:lnTo>
                      <a:pt x="1537" y="1039"/>
                    </a:lnTo>
                    <a:lnTo>
                      <a:pt x="1537" y="1039"/>
                    </a:lnTo>
                    <a:lnTo>
                      <a:pt x="1537" y="1039"/>
                    </a:lnTo>
                    <a:lnTo>
                      <a:pt x="1537" y="1039"/>
                    </a:lnTo>
                    <a:lnTo>
                      <a:pt x="1544" y="1039"/>
                    </a:lnTo>
                    <a:lnTo>
                      <a:pt x="1544" y="1039"/>
                    </a:lnTo>
                    <a:lnTo>
                      <a:pt x="1544" y="1039"/>
                    </a:lnTo>
                    <a:lnTo>
                      <a:pt x="1544" y="1039"/>
                    </a:lnTo>
                    <a:lnTo>
                      <a:pt x="1544" y="1039"/>
                    </a:lnTo>
                    <a:lnTo>
                      <a:pt x="1544" y="1039"/>
                    </a:lnTo>
                    <a:lnTo>
                      <a:pt x="1550" y="1039"/>
                    </a:lnTo>
                    <a:lnTo>
                      <a:pt x="1550" y="1039"/>
                    </a:lnTo>
                    <a:lnTo>
                      <a:pt x="1550" y="1039"/>
                    </a:lnTo>
                    <a:lnTo>
                      <a:pt x="1550" y="1039"/>
                    </a:lnTo>
                    <a:lnTo>
                      <a:pt x="1550" y="1039"/>
                    </a:lnTo>
                    <a:lnTo>
                      <a:pt x="1550" y="1039"/>
                    </a:lnTo>
                    <a:lnTo>
                      <a:pt x="1550" y="1039"/>
                    </a:lnTo>
                    <a:lnTo>
                      <a:pt x="1557" y="1039"/>
                    </a:lnTo>
                    <a:lnTo>
                      <a:pt x="1557" y="1039"/>
                    </a:lnTo>
                    <a:lnTo>
                      <a:pt x="1557" y="1039"/>
                    </a:lnTo>
                    <a:lnTo>
                      <a:pt x="1557" y="1039"/>
                    </a:lnTo>
                    <a:lnTo>
                      <a:pt x="1557" y="1039"/>
                    </a:lnTo>
                    <a:lnTo>
                      <a:pt x="1557" y="1039"/>
                    </a:lnTo>
                    <a:lnTo>
                      <a:pt x="1557" y="1039"/>
                    </a:lnTo>
                    <a:lnTo>
                      <a:pt x="1563" y="1039"/>
                    </a:lnTo>
                    <a:lnTo>
                      <a:pt x="1563" y="1039"/>
                    </a:lnTo>
                    <a:lnTo>
                      <a:pt x="1563" y="1033"/>
                    </a:lnTo>
                    <a:lnTo>
                      <a:pt x="1563" y="1033"/>
                    </a:lnTo>
                    <a:lnTo>
                      <a:pt x="1563" y="1033"/>
                    </a:lnTo>
                    <a:lnTo>
                      <a:pt x="1563" y="1033"/>
                    </a:lnTo>
                    <a:lnTo>
                      <a:pt x="1563" y="1033"/>
                    </a:lnTo>
                    <a:lnTo>
                      <a:pt x="1569" y="1033"/>
                    </a:lnTo>
                    <a:lnTo>
                      <a:pt x="1569" y="1033"/>
                    </a:lnTo>
                    <a:lnTo>
                      <a:pt x="1569" y="1033"/>
                    </a:lnTo>
                    <a:lnTo>
                      <a:pt x="1569" y="1033"/>
                    </a:lnTo>
                    <a:lnTo>
                      <a:pt x="1569" y="1033"/>
                    </a:lnTo>
                    <a:lnTo>
                      <a:pt x="1569" y="1033"/>
                    </a:lnTo>
                    <a:lnTo>
                      <a:pt x="1569" y="1033"/>
                    </a:lnTo>
                    <a:lnTo>
                      <a:pt x="1576" y="1026"/>
                    </a:lnTo>
                    <a:lnTo>
                      <a:pt x="1576" y="1026"/>
                    </a:lnTo>
                    <a:lnTo>
                      <a:pt x="1576" y="1026"/>
                    </a:lnTo>
                    <a:lnTo>
                      <a:pt x="1576" y="1026"/>
                    </a:lnTo>
                    <a:lnTo>
                      <a:pt x="1576" y="1026"/>
                    </a:lnTo>
                    <a:lnTo>
                      <a:pt x="1576" y="1026"/>
                    </a:lnTo>
                    <a:lnTo>
                      <a:pt x="1576" y="1026"/>
                    </a:lnTo>
                    <a:lnTo>
                      <a:pt x="1582" y="1026"/>
                    </a:lnTo>
                    <a:lnTo>
                      <a:pt x="1582" y="1026"/>
                    </a:lnTo>
                    <a:lnTo>
                      <a:pt x="1582" y="1019"/>
                    </a:lnTo>
                    <a:lnTo>
                      <a:pt x="1582" y="1019"/>
                    </a:lnTo>
                    <a:lnTo>
                      <a:pt x="1582" y="1019"/>
                    </a:lnTo>
                    <a:lnTo>
                      <a:pt x="1582" y="1019"/>
                    </a:lnTo>
                    <a:lnTo>
                      <a:pt x="1582" y="1019"/>
                    </a:lnTo>
                    <a:lnTo>
                      <a:pt x="1588" y="1019"/>
                    </a:lnTo>
                    <a:lnTo>
                      <a:pt x="1588" y="1019"/>
                    </a:lnTo>
                    <a:lnTo>
                      <a:pt x="1588" y="1012"/>
                    </a:lnTo>
                    <a:lnTo>
                      <a:pt x="1588" y="1012"/>
                    </a:lnTo>
                    <a:lnTo>
                      <a:pt x="1588" y="1012"/>
                    </a:lnTo>
                    <a:lnTo>
                      <a:pt x="1588" y="1012"/>
                    </a:lnTo>
                    <a:lnTo>
                      <a:pt x="1588" y="1012"/>
                    </a:lnTo>
                    <a:lnTo>
                      <a:pt x="1595" y="1012"/>
                    </a:lnTo>
                    <a:lnTo>
                      <a:pt x="1595" y="1005"/>
                    </a:lnTo>
                    <a:lnTo>
                      <a:pt x="1595" y="1005"/>
                    </a:lnTo>
                    <a:lnTo>
                      <a:pt x="1595" y="1005"/>
                    </a:lnTo>
                    <a:lnTo>
                      <a:pt x="1595" y="1005"/>
                    </a:lnTo>
                    <a:lnTo>
                      <a:pt x="1595" y="1005"/>
                    </a:lnTo>
                    <a:lnTo>
                      <a:pt x="1601" y="998"/>
                    </a:lnTo>
                    <a:lnTo>
                      <a:pt x="1601" y="998"/>
                    </a:lnTo>
                    <a:lnTo>
                      <a:pt x="1601" y="998"/>
                    </a:lnTo>
                    <a:lnTo>
                      <a:pt x="1601" y="998"/>
                    </a:lnTo>
                    <a:lnTo>
                      <a:pt x="1601" y="998"/>
                    </a:lnTo>
                    <a:lnTo>
                      <a:pt x="1601" y="992"/>
                    </a:lnTo>
                    <a:lnTo>
                      <a:pt x="1601" y="992"/>
                    </a:lnTo>
                    <a:lnTo>
                      <a:pt x="1607" y="992"/>
                    </a:lnTo>
                    <a:lnTo>
                      <a:pt x="1607" y="992"/>
                    </a:lnTo>
                    <a:lnTo>
                      <a:pt x="1607" y="992"/>
                    </a:lnTo>
                    <a:lnTo>
                      <a:pt x="1607" y="985"/>
                    </a:lnTo>
                    <a:lnTo>
                      <a:pt x="1607" y="985"/>
                    </a:lnTo>
                    <a:lnTo>
                      <a:pt x="1607" y="985"/>
                    </a:lnTo>
                    <a:lnTo>
                      <a:pt x="1607" y="985"/>
                    </a:lnTo>
                    <a:lnTo>
                      <a:pt x="1614" y="978"/>
                    </a:lnTo>
                    <a:lnTo>
                      <a:pt x="1614" y="978"/>
                    </a:lnTo>
                    <a:lnTo>
                      <a:pt x="1614" y="978"/>
                    </a:lnTo>
                    <a:lnTo>
                      <a:pt x="1614" y="978"/>
                    </a:lnTo>
                    <a:lnTo>
                      <a:pt x="1614" y="978"/>
                    </a:lnTo>
                    <a:lnTo>
                      <a:pt x="1614" y="971"/>
                    </a:lnTo>
                    <a:lnTo>
                      <a:pt x="1614" y="971"/>
                    </a:lnTo>
                    <a:lnTo>
                      <a:pt x="1620" y="971"/>
                    </a:lnTo>
                    <a:lnTo>
                      <a:pt x="1620" y="971"/>
                    </a:lnTo>
                    <a:lnTo>
                      <a:pt x="1620" y="978"/>
                    </a:lnTo>
                    <a:lnTo>
                      <a:pt x="1620" y="978"/>
                    </a:lnTo>
                    <a:lnTo>
                      <a:pt x="1620" y="978"/>
                    </a:lnTo>
                    <a:lnTo>
                      <a:pt x="1620" y="978"/>
                    </a:lnTo>
                    <a:lnTo>
                      <a:pt x="1626" y="978"/>
                    </a:lnTo>
                    <a:lnTo>
                      <a:pt x="1626" y="978"/>
                    </a:lnTo>
                    <a:lnTo>
                      <a:pt x="1626" y="985"/>
                    </a:lnTo>
                    <a:lnTo>
                      <a:pt x="1626" y="985"/>
                    </a:lnTo>
                    <a:lnTo>
                      <a:pt x="1626" y="985"/>
                    </a:lnTo>
                    <a:lnTo>
                      <a:pt x="1626" y="985"/>
                    </a:lnTo>
                    <a:lnTo>
                      <a:pt x="1626" y="985"/>
                    </a:lnTo>
                    <a:lnTo>
                      <a:pt x="1633" y="985"/>
                    </a:lnTo>
                    <a:lnTo>
                      <a:pt x="1633" y="985"/>
                    </a:lnTo>
                    <a:lnTo>
                      <a:pt x="1633" y="985"/>
                    </a:lnTo>
                    <a:lnTo>
                      <a:pt x="1633" y="985"/>
                    </a:lnTo>
                    <a:lnTo>
                      <a:pt x="1633" y="992"/>
                    </a:lnTo>
                    <a:lnTo>
                      <a:pt x="1633" y="992"/>
                    </a:lnTo>
                    <a:lnTo>
                      <a:pt x="1633" y="992"/>
                    </a:lnTo>
                    <a:lnTo>
                      <a:pt x="1639" y="992"/>
                    </a:lnTo>
                    <a:lnTo>
                      <a:pt x="1639" y="992"/>
                    </a:lnTo>
                    <a:lnTo>
                      <a:pt x="1639" y="992"/>
                    </a:lnTo>
                    <a:lnTo>
                      <a:pt x="1639" y="992"/>
                    </a:lnTo>
                    <a:lnTo>
                      <a:pt x="1639" y="992"/>
                    </a:lnTo>
                    <a:lnTo>
                      <a:pt x="1639" y="992"/>
                    </a:lnTo>
                    <a:lnTo>
                      <a:pt x="1639" y="998"/>
                    </a:lnTo>
                    <a:lnTo>
                      <a:pt x="1645" y="998"/>
                    </a:lnTo>
                    <a:lnTo>
                      <a:pt x="1645" y="998"/>
                    </a:lnTo>
                    <a:lnTo>
                      <a:pt x="1645" y="998"/>
                    </a:lnTo>
                    <a:lnTo>
                      <a:pt x="1645" y="998"/>
                    </a:lnTo>
                    <a:lnTo>
                      <a:pt x="1645" y="998"/>
                    </a:lnTo>
                    <a:lnTo>
                      <a:pt x="1645" y="998"/>
                    </a:lnTo>
                    <a:lnTo>
                      <a:pt x="1645" y="998"/>
                    </a:lnTo>
                    <a:lnTo>
                      <a:pt x="1652" y="998"/>
                    </a:lnTo>
                    <a:lnTo>
                      <a:pt x="1652" y="998"/>
                    </a:lnTo>
                    <a:lnTo>
                      <a:pt x="1652" y="998"/>
                    </a:lnTo>
                    <a:lnTo>
                      <a:pt x="1652" y="998"/>
                    </a:lnTo>
                    <a:lnTo>
                      <a:pt x="1652" y="998"/>
                    </a:lnTo>
                    <a:lnTo>
                      <a:pt x="1652" y="1005"/>
                    </a:lnTo>
                    <a:lnTo>
                      <a:pt x="1652" y="1005"/>
                    </a:lnTo>
                    <a:lnTo>
                      <a:pt x="1658" y="1005"/>
                    </a:lnTo>
                    <a:lnTo>
                      <a:pt x="1658" y="1005"/>
                    </a:lnTo>
                    <a:lnTo>
                      <a:pt x="1658" y="1005"/>
                    </a:lnTo>
                    <a:lnTo>
                      <a:pt x="1658" y="1005"/>
                    </a:lnTo>
                    <a:lnTo>
                      <a:pt x="1658" y="1005"/>
                    </a:lnTo>
                    <a:lnTo>
                      <a:pt x="1658" y="1005"/>
                    </a:lnTo>
                    <a:lnTo>
                      <a:pt x="1658" y="1005"/>
                    </a:lnTo>
                    <a:lnTo>
                      <a:pt x="1665" y="1005"/>
                    </a:lnTo>
                    <a:lnTo>
                      <a:pt x="1665" y="1005"/>
                    </a:lnTo>
                    <a:lnTo>
                      <a:pt x="1665" y="1005"/>
                    </a:lnTo>
                    <a:lnTo>
                      <a:pt x="1665" y="1005"/>
                    </a:lnTo>
                    <a:lnTo>
                      <a:pt x="1665" y="1005"/>
                    </a:lnTo>
                    <a:lnTo>
                      <a:pt x="1665" y="1005"/>
                    </a:lnTo>
                    <a:lnTo>
                      <a:pt x="1665" y="1005"/>
                    </a:lnTo>
                    <a:lnTo>
                      <a:pt x="1671" y="1005"/>
                    </a:lnTo>
                    <a:lnTo>
                      <a:pt x="1671" y="1005"/>
                    </a:lnTo>
                    <a:lnTo>
                      <a:pt x="1671" y="1005"/>
                    </a:lnTo>
                    <a:lnTo>
                      <a:pt x="1671" y="1005"/>
                    </a:lnTo>
                    <a:lnTo>
                      <a:pt x="1671" y="1005"/>
                    </a:lnTo>
                    <a:lnTo>
                      <a:pt x="1671" y="1005"/>
                    </a:lnTo>
                    <a:lnTo>
                      <a:pt x="1671" y="1005"/>
                    </a:lnTo>
                    <a:lnTo>
                      <a:pt x="1677" y="1012"/>
                    </a:lnTo>
                    <a:lnTo>
                      <a:pt x="1677" y="1012"/>
                    </a:lnTo>
                    <a:lnTo>
                      <a:pt x="1677" y="1012"/>
                    </a:lnTo>
                    <a:lnTo>
                      <a:pt x="1677" y="1012"/>
                    </a:lnTo>
                    <a:lnTo>
                      <a:pt x="1677" y="1012"/>
                    </a:lnTo>
                    <a:lnTo>
                      <a:pt x="1677" y="1012"/>
                    </a:lnTo>
                    <a:lnTo>
                      <a:pt x="1677" y="1012"/>
                    </a:lnTo>
                    <a:lnTo>
                      <a:pt x="1684" y="1012"/>
                    </a:lnTo>
                    <a:lnTo>
                      <a:pt x="1684" y="1005"/>
                    </a:lnTo>
                    <a:lnTo>
                      <a:pt x="1684" y="1005"/>
                    </a:lnTo>
                    <a:lnTo>
                      <a:pt x="1684" y="1005"/>
                    </a:lnTo>
                    <a:lnTo>
                      <a:pt x="1684" y="1005"/>
                    </a:lnTo>
                    <a:lnTo>
                      <a:pt x="1684" y="1005"/>
                    </a:lnTo>
                    <a:lnTo>
                      <a:pt x="1690" y="1005"/>
                    </a:lnTo>
                    <a:lnTo>
                      <a:pt x="1690" y="1005"/>
                    </a:lnTo>
                    <a:lnTo>
                      <a:pt x="1690" y="1005"/>
                    </a:lnTo>
                    <a:lnTo>
                      <a:pt x="1690" y="1005"/>
                    </a:lnTo>
                    <a:lnTo>
                      <a:pt x="1690" y="1012"/>
                    </a:lnTo>
                    <a:lnTo>
                      <a:pt x="1690" y="1012"/>
                    </a:lnTo>
                    <a:lnTo>
                      <a:pt x="1690" y="1005"/>
                    </a:lnTo>
                    <a:lnTo>
                      <a:pt x="1696" y="1005"/>
                    </a:lnTo>
                    <a:lnTo>
                      <a:pt x="1696" y="1005"/>
                    </a:lnTo>
                    <a:lnTo>
                      <a:pt x="1696" y="1005"/>
                    </a:lnTo>
                    <a:lnTo>
                      <a:pt x="1696" y="1005"/>
                    </a:lnTo>
                    <a:lnTo>
                      <a:pt x="1696" y="1005"/>
                    </a:lnTo>
                    <a:lnTo>
                      <a:pt x="1696" y="1005"/>
                    </a:lnTo>
                    <a:lnTo>
                      <a:pt x="1696" y="1005"/>
                    </a:lnTo>
                    <a:lnTo>
                      <a:pt x="1703" y="1005"/>
                    </a:lnTo>
                    <a:lnTo>
                      <a:pt x="1703" y="1005"/>
                    </a:lnTo>
                    <a:lnTo>
                      <a:pt x="1703" y="1005"/>
                    </a:lnTo>
                    <a:lnTo>
                      <a:pt x="1703" y="1005"/>
                    </a:lnTo>
                    <a:lnTo>
                      <a:pt x="1703" y="1005"/>
                    </a:lnTo>
                    <a:lnTo>
                      <a:pt x="1703" y="1005"/>
                    </a:lnTo>
                    <a:lnTo>
                      <a:pt x="1703" y="1005"/>
                    </a:lnTo>
                    <a:lnTo>
                      <a:pt x="1709" y="1005"/>
                    </a:lnTo>
                    <a:lnTo>
                      <a:pt x="1709" y="1005"/>
                    </a:lnTo>
                    <a:lnTo>
                      <a:pt x="1709" y="1005"/>
                    </a:lnTo>
                    <a:lnTo>
                      <a:pt x="1709" y="1005"/>
                    </a:lnTo>
                    <a:lnTo>
                      <a:pt x="1709" y="1005"/>
                    </a:lnTo>
                    <a:lnTo>
                      <a:pt x="1709" y="1005"/>
                    </a:lnTo>
                    <a:lnTo>
                      <a:pt x="1709" y="1005"/>
                    </a:lnTo>
                    <a:lnTo>
                      <a:pt x="1715" y="1005"/>
                    </a:lnTo>
                    <a:lnTo>
                      <a:pt x="1715" y="1005"/>
                    </a:lnTo>
                    <a:lnTo>
                      <a:pt x="1715" y="998"/>
                    </a:lnTo>
                    <a:lnTo>
                      <a:pt x="1715" y="998"/>
                    </a:lnTo>
                    <a:lnTo>
                      <a:pt x="1715" y="998"/>
                    </a:lnTo>
                    <a:lnTo>
                      <a:pt x="1715" y="998"/>
                    </a:lnTo>
                    <a:lnTo>
                      <a:pt x="1722" y="998"/>
                    </a:lnTo>
                    <a:lnTo>
                      <a:pt x="1722" y="998"/>
                    </a:lnTo>
                    <a:lnTo>
                      <a:pt x="1722" y="998"/>
                    </a:lnTo>
                    <a:lnTo>
                      <a:pt x="1722" y="998"/>
                    </a:lnTo>
                    <a:lnTo>
                      <a:pt x="1722" y="998"/>
                    </a:lnTo>
                    <a:lnTo>
                      <a:pt x="1722" y="998"/>
                    </a:lnTo>
                    <a:lnTo>
                      <a:pt x="1722" y="998"/>
                    </a:lnTo>
                    <a:lnTo>
                      <a:pt x="1728" y="998"/>
                    </a:lnTo>
                    <a:lnTo>
                      <a:pt x="1728" y="992"/>
                    </a:lnTo>
                    <a:lnTo>
                      <a:pt x="1728" y="992"/>
                    </a:lnTo>
                    <a:lnTo>
                      <a:pt x="1728" y="992"/>
                    </a:lnTo>
                    <a:lnTo>
                      <a:pt x="1728" y="992"/>
                    </a:lnTo>
                    <a:lnTo>
                      <a:pt x="1728" y="992"/>
                    </a:lnTo>
                    <a:lnTo>
                      <a:pt x="1728" y="992"/>
                    </a:lnTo>
                    <a:lnTo>
                      <a:pt x="1734" y="992"/>
                    </a:lnTo>
                    <a:lnTo>
                      <a:pt x="1734" y="992"/>
                    </a:lnTo>
                    <a:lnTo>
                      <a:pt x="1734" y="992"/>
                    </a:lnTo>
                    <a:lnTo>
                      <a:pt x="1734" y="992"/>
                    </a:lnTo>
                    <a:lnTo>
                      <a:pt x="1734" y="985"/>
                    </a:lnTo>
                    <a:lnTo>
                      <a:pt x="1734" y="985"/>
                    </a:lnTo>
                    <a:lnTo>
                      <a:pt x="1734" y="985"/>
                    </a:lnTo>
                    <a:lnTo>
                      <a:pt x="1741" y="985"/>
                    </a:lnTo>
                    <a:lnTo>
                      <a:pt x="1741" y="985"/>
                    </a:lnTo>
                    <a:lnTo>
                      <a:pt x="1741" y="985"/>
                    </a:lnTo>
                    <a:lnTo>
                      <a:pt x="1741" y="985"/>
                    </a:lnTo>
                    <a:lnTo>
                      <a:pt x="1741" y="985"/>
                    </a:lnTo>
                    <a:lnTo>
                      <a:pt x="1741" y="978"/>
                    </a:lnTo>
                    <a:lnTo>
                      <a:pt x="1741" y="978"/>
                    </a:lnTo>
                    <a:lnTo>
                      <a:pt x="1747" y="978"/>
                    </a:lnTo>
                    <a:lnTo>
                      <a:pt x="1747" y="978"/>
                    </a:lnTo>
                    <a:lnTo>
                      <a:pt x="1747" y="978"/>
                    </a:lnTo>
                    <a:lnTo>
                      <a:pt x="1747" y="978"/>
                    </a:lnTo>
                    <a:lnTo>
                      <a:pt x="1747" y="978"/>
                    </a:lnTo>
                    <a:lnTo>
                      <a:pt x="1747" y="971"/>
                    </a:lnTo>
                    <a:lnTo>
                      <a:pt x="1747" y="971"/>
                    </a:lnTo>
                    <a:lnTo>
                      <a:pt x="1753" y="971"/>
                    </a:lnTo>
                    <a:lnTo>
                      <a:pt x="1753" y="971"/>
                    </a:lnTo>
                    <a:lnTo>
                      <a:pt x="1753" y="971"/>
                    </a:lnTo>
                    <a:lnTo>
                      <a:pt x="1753" y="964"/>
                    </a:lnTo>
                    <a:lnTo>
                      <a:pt x="1753" y="964"/>
                    </a:lnTo>
                    <a:lnTo>
                      <a:pt x="1753" y="957"/>
                    </a:lnTo>
                    <a:lnTo>
                      <a:pt x="1760" y="957"/>
                    </a:lnTo>
                    <a:lnTo>
                      <a:pt x="1760" y="951"/>
                    </a:lnTo>
                    <a:lnTo>
                      <a:pt x="1760" y="951"/>
                    </a:lnTo>
                    <a:lnTo>
                      <a:pt x="1760" y="944"/>
                    </a:lnTo>
                    <a:lnTo>
                      <a:pt x="1760" y="937"/>
                    </a:lnTo>
                    <a:lnTo>
                      <a:pt x="1760" y="937"/>
                    </a:lnTo>
                    <a:lnTo>
                      <a:pt x="1760" y="930"/>
                    </a:lnTo>
                    <a:lnTo>
                      <a:pt x="1766" y="923"/>
                    </a:lnTo>
                    <a:lnTo>
                      <a:pt x="1766" y="923"/>
                    </a:lnTo>
                    <a:lnTo>
                      <a:pt x="1766" y="916"/>
                    </a:lnTo>
                    <a:lnTo>
                      <a:pt x="1766" y="910"/>
                    </a:lnTo>
                    <a:lnTo>
                      <a:pt x="1766" y="903"/>
                    </a:lnTo>
                    <a:lnTo>
                      <a:pt x="1766" y="903"/>
                    </a:lnTo>
                    <a:lnTo>
                      <a:pt x="1766" y="896"/>
                    </a:lnTo>
                    <a:lnTo>
                      <a:pt x="1773" y="889"/>
                    </a:lnTo>
                    <a:lnTo>
                      <a:pt x="1773" y="882"/>
                    </a:lnTo>
                    <a:lnTo>
                      <a:pt x="1773" y="882"/>
                    </a:lnTo>
                    <a:lnTo>
                      <a:pt x="1773" y="875"/>
                    </a:lnTo>
                    <a:lnTo>
                      <a:pt x="1773" y="869"/>
                    </a:lnTo>
                    <a:lnTo>
                      <a:pt x="1773" y="862"/>
                    </a:lnTo>
                    <a:lnTo>
                      <a:pt x="1773" y="855"/>
                    </a:lnTo>
                    <a:lnTo>
                      <a:pt x="1779" y="848"/>
                    </a:lnTo>
                    <a:lnTo>
                      <a:pt x="1779" y="848"/>
                    </a:lnTo>
                    <a:lnTo>
                      <a:pt x="1779" y="841"/>
                    </a:lnTo>
                    <a:lnTo>
                      <a:pt x="1779" y="828"/>
                    </a:lnTo>
                    <a:lnTo>
                      <a:pt x="1779" y="821"/>
                    </a:lnTo>
                    <a:lnTo>
                      <a:pt x="1779" y="814"/>
                    </a:lnTo>
                    <a:lnTo>
                      <a:pt x="1785" y="807"/>
                    </a:lnTo>
                    <a:lnTo>
                      <a:pt x="1785" y="800"/>
                    </a:lnTo>
                    <a:lnTo>
                      <a:pt x="1785" y="793"/>
                    </a:lnTo>
                    <a:lnTo>
                      <a:pt x="1785" y="786"/>
                    </a:lnTo>
                    <a:lnTo>
                      <a:pt x="1785" y="780"/>
                    </a:lnTo>
                    <a:lnTo>
                      <a:pt x="1785" y="773"/>
                    </a:lnTo>
                    <a:lnTo>
                      <a:pt x="1785" y="766"/>
                    </a:lnTo>
                    <a:lnTo>
                      <a:pt x="1792" y="759"/>
                    </a:lnTo>
                    <a:lnTo>
                      <a:pt x="1792" y="752"/>
                    </a:lnTo>
                    <a:lnTo>
                      <a:pt x="1792" y="745"/>
                    </a:lnTo>
                    <a:lnTo>
                      <a:pt x="1792" y="739"/>
                    </a:lnTo>
                    <a:lnTo>
                      <a:pt x="1792" y="732"/>
                    </a:lnTo>
                    <a:lnTo>
                      <a:pt x="1792" y="725"/>
                    </a:lnTo>
                    <a:lnTo>
                      <a:pt x="1792" y="718"/>
                    </a:lnTo>
                    <a:lnTo>
                      <a:pt x="1798" y="711"/>
                    </a:lnTo>
                    <a:lnTo>
                      <a:pt x="1798" y="711"/>
                    </a:lnTo>
                    <a:lnTo>
                      <a:pt x="1798" y="718"/>
                    </a:lnTo>
                    <a:lnTo>
                      <a:pt x="1798" y="725"/>
                    </a:lnTo>
                    <a:lnTo>
                      <a:pt x="1798" y="745"/>
                    </a:lnTo>
                    <a:lnTo>
                      <a:pt x="1798" y="752"/>
                    </a:lnTo>
                    <a:lnTo>
                      <a:pt x="1798" y="759"/>
                    </a:lnTo>
                    <a:lnTo>
                      <a:pt x="1804" y="773"/>
                    </a:lnTo>
                    <a:lnTo>
                      <a:pt x="1804" y="780"/>
                    </a:lnTo>
                    <a:lnTo>
                      <a:pt x="1804" y="793"/>
                    </a:lnTo>
                    <a:lnTo>
                      <a:pt x="1804" y="800"/>
                    </a:lnTo>
                    <a:lnTo>
                      <a:pt x="1804" y="814"/>
                    </a:lnTo>
                    <a:lnTo>
                      <a:pt x="1804" y="821"/>
                    </a:lnTo>
                    <a:lnTo>
                      <a:pt x="1804" y="828"/>
                    </a:lnTo>
                    <a:lnTo>
                      <a:pt x="1811" y="841"/>
                    </a:lnTo>
                    <a:lnTo>
                      <a:pt x="1811" y="848"/>
                    </a:lnTo>
                    <a:lnTo>
                      <a:pt x="1811" y="855"/>
                    </a:lnTo>
                    <a:lnTo>
                      <a:pt x="1811" y="869"/>
                    </a:lnTo>
                    <a:lnTo>
                      <a:pt x="1811" y="875"/>
                    </a:lnTo>
                    <a:lnTo>
                      <a:pt x="1811" y="882"/>
                    </a:lnTo>
                    <a:lnTo>
                      <a:pt x="1811" y="889"/>
                    </a:lnTo>
                    <a:lnTo>
                      <a:pt x="1817" y="896"/>
                    </a:lnTo>
                    <a:lnTo>
                      <a:pt x="1817" y="903"/>
                    </a:lnTo>
                    <a:lnTo>
                      <a:pt x="1817" y="916"/>
                    </a:lnTo>
                    <a:lnTo>
                      <a:pt x="1817" y="923"/>
                    </a:lnTo>
                    <a:lnTo>
                      <a:pt x="1817" y="930"/>
                    </a:lnTo>
                    <a:lnTo>
                      <a:pt x="1817" y="937"/>
                    </a:lnTo>
                    <a:lnTo>
                      <a:pt x="1817" y="944"/>
                    </a:lnTo>
                    <a:lnTo>
                      <a:pt x="1823" y="951"/>
                    </a:lnTo>
                    <a:lnTo>
                      <a:pt x="1823" y="957"/>
                    </a:lnTo>
                    <a:lnTo>
                      <a:pt x="1823" y="964"/>
                    </a:lnTo>
                    <a:lnTo>
                      <a:pt x="1823" y="971"/>
                    </a:lnTo>
                    <a:lnTo>
                      <a:pt x="1823" y="978"/>
                    </a:lnTo>
                    <a:lnTo>
                      <a:pt x="1823" y="978"/>
                    </a:lnTo>
                    <a:lnTo>
                      <a:pt x="1823" y="985"/>
                    </a:lnTo>
                    <a:lnTo>
                      <a:pt x="1830" y="992"/>
                    </a:lnTo>
                    <a:lnTo>
                      <a:pt x="1830" y="998"/>
                    </a:lnTo>
                    <a:lnTo>
                      <a:pt x="1830" y="1005"/>
                    </a:lnTo>
                    <a:lnTo>
                      <a:pt x="1830" y="1005"/>
                    </a:lnTo>
                    <a:lnTo>
                      <a:pt x="1830" y="1012"/>
                    </a:lnTo>
                    <a:lnTo>
                      <a:pt x="1830" y="1019"/>
                    </a:lnTo>
                    <a:lnTo>
                      <a:pt x="1836" y="1026"/>
                    </a:lnTo>
                    <a:lnTo>
                      <a:pt x="1836" y="1026"/>
                    </a:lnTo>
                    <a:lnTo>
                      <a:pt x="1836" y="1033"/>
                    </a:lnTo>
                    <a:lnTo>
                      <a:pt x="1836" y="1033"/>
                    </a:lnTo>
                    <a:lnTo>
                      <a:pt x="1836" y="1039"/>
                    </a:lnTo>
                    <a:lnTo>
                      <a:pt x="1836" y="1039"/>
                    </a:lnTo>
                    <a:lnTo>
                      <a:pt x="1836" y="1046"/>
                    </a:lnTo>
                    <a:lnTo>
                      <a:pt x="1842" y="1046"/>
                    </a:lnTo>
                    <a:lnTo>
                      <a:pt x="1842" y="1053"/>
                    </a:lnTo>
                    <a:lnTo>
                      <a:pt x="1842" y="1053"/>
                    </a:lnTo>
                    <a:lnTo>
                      <a:pt x="1842" y="1053"/>
                    </a:lnTo>
                    <a:lnTo>
                      <a:pt x="1842" y="1060"/>
                    </a:lnTo>
                    <a:lnTo>
                      <a:pt x="1842" y="1060"/>
                    </a:lnTo>
                    <a:lnTo>
                      <a:pt x="1842" y="1060"/>
                    </a:lnTo>
                    <a:lnTo>
                      <a:pt x="1849" y="1067"/>
                    </a:lnTo>
                    <a:lnTo>
                      <a:pt x="1849" y="1067"/>
                    </a:lnTo>
                    <a:lnTo>
                      <a:pt x="1849" y="1067"/>
                    </a:lnTo>
                    <a:lnTo>
                      <a:pt x="1849" y="1067"/>
                    </a:lnTo>
                    <a:lnTo>
                      <a:pt x="1849" y="1074"/>
                    </a:lnTo>
                    <a:lnTo>
                      <a:pt x="1849" y="1074"/>
                    </a:lnTo>
                    <a:lnTo>
                      <a:pt x="1849" y="1074"/>
                    </a:lnTo>
                    <a:lnTo>
                      <a:pt x="1855" y="1074"/>
                    </a:lnTo>
                    <a:lnTo>
                      <a:pt x="1855" y="1074"/>
                    </a:lnTo>
                    <a:lnTo>
                      <a:pt x="1855" y="1081"/>
                    </a:lnTo>
                    <a:lnTo>
                      <a:pt x="1855" y="1081"/>
                    </a:lnTo>
                    <a:lnTo>
                      <a:pt x="1855" y="1081"/>
                    </a:lnTo>
                    <a:lnTo>
                      <a:pt x="1855" y="1081"/>
                    </a:lnTo>
                    <a:lnTo>
                      <a:pt x="1855" y="1081"/>
                    </a:lnTo>
                    <a:lnTo>
                      <a:pt x="1861" y="1081"/>
                    </a:lnTo>
                    <a:lnTo>
                      <a:pt x="1861" y="1081"/>
                    </a:lnTo>
                    <a:lnTo>
                      <a:pt x="1861" y="1081"/>
                    </a:lnTo>
                    <a:lnTo>
                      <a:pt x="1861" y="1081"/>
                    </a:lnTo>
                    <a:lnTo>
                      <a:pt x="1861" y="1081"/>
                    </a:lnTo>
                    <a:lnTo>
                      <a:pt x="1861" y="1081"/>
                    </a:lnTo>
                    <a:lnTo>
                      <a:pt x="1861" y="1081"/>
                    </a:lnTo>
                    <a:lnTo>
                      <a:pt x="1868" y="1081"/>
                    </a:lnTo>
                    <a:lnTo>
                      <a:pt x="1868" y="1081"/>
                    </a:lnTo>
                    <a:lnTo>
                      <a:pt x="1868" y="1081"/>
                    </a:lnTo>
                    <a:lnTo>
                      <a:pt x="1868" y="1081"/>
                    </a:lnTo>
                    <a:lnTo>
                      <a:pt x="1868" y="1081"/>
                    </a:lnTo>
                    <a:lnTo>
                      <a:pt x="1868" y="1081"/>
                    </a:lnTo>
                    <a:lnTo>
                      <a:pt x="1874" y="1081"/>
                    </a:lnTo>
                    <a:lnTo>
                      <a:pt x="1874" y="1081"/>
                    </a:lnTo>
                    <a:lnTo>
                      <a:pt x="1874" y="1081"/>
                    </a:lnTo>
                    <a:lnTo>
                      <a:pt x="1874" y="1081"/>
                    </a:lnTo>
                    <a:lnTo>
                      <a:pt x="1874" y="1081"/>
                    </a:lnTo>
                    <a:lnTo>
                      <a:pt x="1874" y="1081"/>
                    </a:lnTo>
                    <a:lnTo>
                      <a:pt x="1874" y="1074"/>
                    </a:lnTo>
                    <a:lnTo>
                      <a:pt x="1881" y="1074"/>
                    </a:lnTo>
                    <a:lnTo>
                      <a:pt x="1881" y="1074"/>
                    </a:lnTo>
                    <a:lnTo>
                      <a:pt x="1881" y="1074"/>
                    </a:lnTo>
                    <a:lnTo>
                      <a:pt x="1881" y="1074"/>
                    </a:lnTo>
                    <a:lnTo>
                      <a:pt x="1881" y="1067"/>
                    </a:lnTo>
                    <a:lnTo>
                      <a:pt x="1881" y="1067"/>
                    </a:lnTo>
                    <a:lnTo>
                      <a:pt x="1881" y="1067"/>
                    </a:lnTo>
                    <a:lnTo>
                      <a:pt x="1887" y="1067"/>
                    </a:lnTo>
                    <a:lnTo>
                      <a:pt x="1887" y="1060"/>
                    </a:lnTo>
                    <a:lnTo>
                      <a:pt x="1887" y="1060"/>
                    </a:lnTo>
                    <a:lnTo>
                      <a:pt x="1887" y="1060"/>
                    </a:lnTo>
                    <a:lnTo>
                      <a:pt x="1887" y="1053"/>
                    </a:lnTo>
                    <a:lnTo>
                      <a:pt x="1887" y="1053"/>
                    </a:lnTo>
                    <a:lnTo>
                      <a:pt x="1887" y="1053"/>
                    </a:lnTo>
                    <a:lnTo>
                      <a:pt x="1893" y="1046"/>
                    </a:lnTo>
                    <a:lnTo>
                      <a:pt x="1893" y="1046"/>
                    </a:lnTo>
                    <a:lnTo>
                      <a:pt x="1893" y="1046"/>
                    </a:lnTo>
                    <a:lnTo>
                      <a:pt x="1893" y="1039"/>
                    </a:lnTo>
                    <a:lnTo>
                      <a:pt x="1893" y="1039"/>
                    </a:lnTo>
                    <a:lnTo>
                      <a:pt x="1893" y="1033"/>
                    </a:lnTo>
                    <a:lnTo>
                      <a:pt x="1893" y="1033"/>
                    </a:lnTo>
                    <a:lnTo>
                      <a:pt x="1900" y="1026"/>
                    </a:lnTo>
                    <a:lnTo>
                      <a:pt x="1900" y="1026"/>
                    </a:lnTo>
                    <a:lnTo>
                      <a:pt x="1900" y="1026"/>
                    </a:lnTo>
                    <a:lnTo>
                      <a:pt x="1900" y="1019"/>
                    </a:lnTo>
                    <a:lnTo>
                      <a:pt x="1900" y="1019"/>
                    </a:lnTo>
                    <a:lnTo>
                      <a:pt x="1900" y="1012"/>
                    </a:lnTo>
                    <a:lnTo>
                      <a:pt x="1900" y="1005"/>
                    </a:lnTo>
                    <a:lnTo>
                      <a:pt x="1906" y="1005"/>
                    </a:lnTo>
                    <a:lnTo>
                      <a:pt x="1906" y="998"/>
                    </a:lnTo>
                    <a:lnTo>
                      <a:pt x="1906" y="998"/>
                    </a:lnTo>
                    <a:lnTo>
                      <a:pt x="1906" y="992"/>
                    </a:lnTo>
                    <a:lnTo>
                      <a:pt x="1906" y="985"/>
                    </a:lnTo>
                    <a:lnTo>
                      <a:pt x="1906" y="985"/>
                    </a:lnTo>
                    <a:lnTo>
                      <a:pt x="1912" y="978"/>
                    </a:lnTo>
                    <a:lnTo>
                      <a:pt x="1912" y="971"/>
                    </a:lnTo>
                    <a:lnTo>
                      <a:pt x="1912" y="971"/>
                    </a:lnTo>
                    <a:lnTo>
                      <a:pt x="1912" y="964"/>
                    </a:lnTo>
                    <a:lnTo>
                      <a:pt x="1912" y="964"/>
                    </a:lnTo>
                    <a:lnTo>
                      <a:pt x="1912" y="957"/>
                    </a:lnTo>
                    <a:lnTo>
                      <a:pt x="1912" y="951"/>
                    </a:lnTo>
                    <a:lnTo>
                      <a:pt x="1919" y="951"/>
                    </a:lnTo>
                    <a:lnTo>
                      <a:pt x="1919" y="944"/>
                    </a:lnTo>
                    <a:lnTo>
                      <a:pt x="1919" y="937"/>
                    </a:lnTo>
                    <a:lnTo>
                      <a:pt x="1919" y="930"/>
                    </a:lnTo>
                    <a:lnTo>
                      <a:pt x="1919" y="930"/>
                    </a:lnTo>
                    <a:lnTo>
                      <a:pt x="1919" y="923"/>
                    </a:lnTo>
                    <a:lnTo>
                      <a:pt x="1919" y="916"/>
                    </a:lnTo>
                    <a:lnTo>
                      <a:pt x="1925" y="910"/>
                    </a:lnTo>
                    <a:lnTo>
                      <a:pt x="1925" y="910"/>
                    </a:lnTo>
                    <a:lnTo>
                      <a:pt x="1925" y="903"/>
                    </a:lnTo>
                    <a:lnTo>
                      <a:pt x="1925" y="896"/>
                    </a:lnTo>
                    <a:lnTo>
                      <a:pt x="1925" y="889"/>
                    </a:lnTo>
                    <a:lnTo>
                      <a:pt x="1925" y="882"/>
                    </a:lnTo>
                    <a:lnTo>
                      <a:pt x="1925" y="875"/>
                    </a:lnTo>
                    <a:lnTo>
                      <a:pt x="1931" y="875"/>
                    </a:lnTo>
                    <a:lnTo>
                      <a:pt x="1931" y="869"/>
                    </a:lnTo>
                    <a:lnTo>
                      <a:pt x="1931" y="855"/>
                    </a:lnTo>
                    <a:lnTo>
                      <a:pt x="1931" y="848"/>
                    </a:lnTo>
                    <a:lnTo>
                      <a:pt x="1931" y="841"/>
                    </a:lnTo>
                    <a:lnTo>
                      <a:pt x="1931" y="834"/>
                    </a:lnTo>
                    <a:lnTo>
                      <a:pt x="1938" y="828"/>
                    </a:lnTo>
                    <a:lnTo>
                      <a:pt x="1938" y="821"/>
                    </a:lnTo>
                    <a:lnTo>
                      <a:pt x="1938" y="814"/>
                    </a:lnTo>
                    <a:lnTo>
                      <a:pt x="1938" y="807"/>
                    </a:lnTo>
                    <a:lnTo>
                      <a:pt x="1938" y="800"/>
                    </a:lnTo>
                    <a:lnTo>
                      <a:pt x="1938" y="793"/>
                    </a:lnTo>
                    <a:lnTo>
                      <a:pt x="1938" y="786"/>
                    </a:lnTo>
                    <a:lnTo>
                      <a:pt x="1938" y="780"/>
                    </a:lnTo>
                    <a:lnTo>
                      <a:pt x="1944" y="773"/>
                    </a:lnTo>
                    <a:lnTo>
                      <a:pt x="1944" y="766"/>
                    </a:lnTo>
                    <a:lnTo>
                      <a:pt x="1944" y="759"/>
                    </a:lnTo>
                    <a:lnTo>
                      <a:pt x="1944" y="752"/>
                    </a:lnTo>
                    <a:lnTo>
                      <a:pt x="1944" y="745"/>
                    </a:lnTo>
                    <a:lnTo>
                      <a:pt x="1944" y="739"/>
                    </a:lnTo>
                    <a:lnTo>
                      <a:pt x="1944" y="732"/>
                    </a:lnTo>
                    <a:lnTo>
                      <a:pt x="1950" y="725"/>
                    </a:lnTo>
                    <a:lnTo>
                      <a:pt x="1950" y="718"/>
                    </a:lnTo>
                    <a:lnTo>
                      <a:pt x="1950" y="711"/>
                    </a:lnTo>
                    <a:lnTo>
                      <a:pt x="1950" y="691"/>
                    </a:lnTo>
                    <a:lnTo>
                      <a:pt x="1950" y="684"/>
                    </a:lnTo>
                    <a:lnTo>
                      <a:pt x="1950" y="677"/>
                    </a:lnTo>
                    <a:lnTo>
                      <a:pt x="1957" y="670"/>
                    </a:lnTo>
                    <a:lnTo>
                      <a:pt x="1957" y="657"/>
                    </a:lnTo>
                    <a:lnTo>
                      <a:pt x="1957" y="650"/>
                    </a:lnTo>
                    <a:lnTo>
                      <a:pt x="1957" y="643"/>
                    </a:lnTo>
                    <a:lnTo>
                      <a:pt x="1957" y="636"/>
                    </a:lnTo>
                    <a:lnTo>
                      <a:pt x="1957" y="622"/>
                    </a:lnTo>
                    <a:lnTo>
                      <a:pt x="1957" y="616"/>
                    </a:lnTo>
                    <a:lnTo>
                      <a:pt x="1963" y="609"/>
                    </a:lnTo>
                    <a:lnTo>
                      <a:pt x="1963" y="595"/>
                    </a:lnTo>
                    <a:lnTo>
                      <a:pt x="1963" y="588"/>
                    </a:lnTo>
                    <a:lnTo>
                      <a:pt x="1963" y="581"/>
                    </a:lnTo>
                    <a:lnTo>
                      <a:pt x="1963" y="568"/>
                    </a:lnTo>
                    <a:lnTo>
                      <a:pt x="1963" y="561"/>
                    </a:lnTo>
                    <a:lnTo>
                      <a:pt x="1963" y="554"/>
                    </a:lnTo>
                    <a:lnTo>
                      <a:pt x="1969" y="540"/>
                    </a:lnTo>
                    <a:lnTo>
                      <a:pt x="1969" y="533"/>
                    </a:lnTo>
                    <a:lnTo>
                      <a:pt x="1969" y="520"/>
                    </a:lnTo>
                    <a:lnTo>
                      <a:pt x="1969" y="513"/>
                    </a:lnTo>
                    <a:lnTo>
                      <a:pt x="1969" y="506"/>
                    </a:lnTo>
                    <a:lnTo>
                      <a:pt x="1969" y="492"/>
                    </a:lnTo>
                    <a:lnTo>
                      <a:pt x="1969" y="486"/>
                    </a:lnTo>
                    <a:lnTo>
                      <a:pt x="1976" y="472"/>
                    </a:lnTo>
                    <a:lnTo>
                      <a:pt x="1976" y="465"/>
                    </a:lnTo>
                    <a:lnTo>
                      <a:pt x="1976" y="451"/>
                    </a:lnTo>
                    <a:lnTo>
                      <a:pt x="1976" y="451"/>
                    </a:lnTo>
                    <a:lnTo>
                      <a:pt x="1976" y="458"/>
                    </a:lnTo>
                    <a:lnTo>
                      <a:pt x="1976" y="465"/>
                    </a:lnTo>
                    <a:lnTo>
                      <a:pt x="1976" y="472"/>
                    </a:lnTo>
                    <a:lnTo>
                      <a:pt x="1982" y="472"/>
                    </a:lnTo>
                    <a:lnTo>
                      <a:pt x="1982" y="479"/>
                    </a:lnTo>
                    <a:lnTo>
                      <a:pt x="1982" y="492"/>
                    </a:lnTo>
                    <a:lnTo>
                      <a:pt x="1982" y="499"/>
                    </a:lnTo>
                    <a:lnTo>
                      <a:pt x="1982" y="506"/>
                    </a:lnTo>
                    <a:lnTo>
                      <a:pt x="1982" y="513"/>
                    </a:lnTo>
                    <a:lnTo>
                      <a:pt x="1989" y="520"/>
                    </a:lnTo>
                    <a:lnTo>
                      <a:pt x="1989" y="527"/>
                    </a:lnTo>
                    <a:lnTo>
                      <a:pt x="1989" y="533"/>
                    </a:lnTo>
                    <a:lnTo>
                      <a:pt x="1989" y="540"/>
                    </a:lnTo>
                    <a:lnTo>
                      <a:pt x="1989" y="547"/>
                    </a:lnTo>
                    <a:lnTo>
                      <a:pt x="1989" y="554"/>
                    </a:lnTo>
                    <a:lnTo>
                      <a:pt x="1989" y="561"/>
                    </a:lnTo>
                    <a:lnTo>
                      <a:pt x="1995" y="568"/>
                    </a:lnTo>
                    <a:lnTo>
                      <a:pt x="1995" y="574"/>
                    </a:lnTo>
                    <a:lnTo>
                      <a:pt x="1995" y="581"/>
                    </a:lnTo>
                    <a:lnTo>
                      <a:pt x="1995" y="588"/>
                    </a:lnTo>
                    <a:lnTo>
                      <a:pt x="1995" y="595"/>
                    </a:lnTo>
                    <a:lnTo>
                      <a:pt x="1995" y="602"/>
                    </a:lnTo>
                    <a:lnTo>
                      <a:pt x="1995" y="609"/>
                    </a:lnTo>
                    <a:lnTo>
                      <a:pt x="2001" y="616"/>
                    </a:lnTo>
                    <a:lnTo>
                      <a:pt x="2001" y="622"/>
                    </a:lnTo>
                    <a:lnTo>
                      <a:pt x="2001" y="629"/>
                    </a:lnTo>
                    <a:lnTo>
                      <a:pt x="2001" y="629"/>
                    </a:lnTo>
                    <a:lnTo>
                      <a:pt x="2001" y="636"/>
                    </a:lnTo>
                    <a:lnTo>
                      <a:pt x="2001" y="643"/>
                    </a:lnTo>
                    <a:lnTo>
                      <a:pt x="2001" y="650"/>
                    </a:lnTo>
                    <a:lnTo>
                      <a:pt x="2008" y="657"/>
                    </a:lnTo>
                    <a:lnTo>
                      <a:pt x="2008" y="663"/>
                    </a:lnTo>
                    <a:lnTo>
                      <a:pt x="2008" y="670"/>
                    </a:lnTo>
                    <a:lnTo>
                      <a:pt x="2008" y="670"/>
                    </a:lnTo>
                    <a:lnTo>
                      <a:pt x="2008" y="677"/>
                    </a:lnTo>
                    <a:lnTo>
                      <a:pt x="2008" y="684"/>
                    </a:lnTo>
                    <a:lnTo>
                      <a:pt x="2008" y="691"/>
                    </a:lnTo>
                    <a:lnTo>
                      <a:pt x="2014" y="698"/>
                    </a:lnTo>
                    <a:lnTo>
                      <a:pt x="2014" y="704"/>
                    </a:lnTo>
                    <a:lnTo>
                      <a:pt x="2014" y="704"/>
                    </a:lnTo>
                    <a:lnTo>
                      <a:pt x="2014" y="711"/>
                    </a:lnTo>
                    <a:lnTo>
                      <a:pt x="2014" y="718"/>
                    </a:lnTo>
                    <a:lnTo>
                      <a:pt x="2014" y="725"/>
                    </a:lnTo>
                    <a:lnTo>
                      <a:pt x="2014" y="732"/>
                    </a:lnTo>
                    <a:lnTo>
                      <a:pt x="2020" y="732"/>
                    </a:lnTo>
                    <a:lnTo>
                      <a:pt x="2020" y="739"/>
                    </a:lnTo>
                    <a:lnTo>
                      <a:pt x="2020" y="745"/>
                    </a:lnTo>
                    <a:lnTo>
                      <a:pt x="2020" y="752"/>
                    </a:lnTo>
                    <a:lnTo>
                      <a:pt x="2020" y="752"/>
                    </a:lnTo>
                    <a:lnTo>
                      <a:pt x="2020" y="759"/>
                    </a:lnTo>
                    <a:lnTo>
                      <a:pt x="2020" y="766"/>
                    </a:lnTo>
                    <a:lnTo>
                      <a:pt x="2027" y="773"/>
                    </a:lnTo>
                    <a:lnTo>
                      <a:pt x="2027" y="773"/>
                    </a:lnTo>
                    <a:lnTo>
                      <a:pt x="2027" y="780"/>
                    </a:lnTo>
                    <a:lnTo>
                      <a:pt x="2027" y="786"/>
                    </a:lnTo>
                    <a:lnTo>
                      <a:pt x="2027" y="793"/>
                    </a:lnTo>
                    <a:lnTo>
                      <a:pt x="2027" y="793"/>
                    </a:lnTo>
                    <a:lnTo>
                      <a:pt x="2027" y="800"/>
                    </a:lnTo>
                    <a:lnTo>
                      <a:pt x="2033" y="807"/>
                    </a:lnTo>
                    <a:lnTo>
                      <a:pt x="2033" y="807"/>
                    </a:lnTo>
                    <a:lnTo>
                      <a:pt x="2033" y="814"/>
                    </a:lnTo>
                    <a:lnTo>
                      <a:pt x="2033" y="821"/>
                    </a:lnTo>
                    <a:lnTo>
                      <a:pt x="2033" y="821"/>
                    </a:lnTo>
                    <a:lnTo>
                      <a:pt x="2033" y="828"/>
                    </a:lnTo>
                    <a:lnTo>
                      <a:pt x="2039" y="834"/>
                    </a:lnTo>
                    <a:lnTo>
                      <a:pt x="2039" y="834"/>
                    </a:lnTo>
                    <a:lnTo>
                      <a:pt x="2039" y="841"/>
                    </a:lnTo>
                    <a:lnTo>
                      <a:pt x="2039" y="848"/>
                    </a:lnTo>
                    <a:lnTo>
                      <a:pt x="2039" y="848"/>
                    </a:lnTo>
                    <a:lnTo>
                      <a:pt x="2039" y="855"/>
                    </a:lnTo>
                    <a:lnTo>
                      <a:pt x="2039" y="855"/>
                    </a:lnTo>
                    <a:lnTo>
                      <a:pt x="2046" y="862"/>
                    </a:lnTo>
                    <a:lnTo>
                      <a:pt x="2046" y="869"/>
                    </a:lnTo>
                    <a:lnTo>
                      <a:pt x="2046" y="869"/>
                    </a:lnTo>
                    <a:lnTo>
                      <a:pt x="2046" y="875"/>
                    </a:lnTo>
                    <a:lnTo>
                      <a:pt x="2046" y="882"/>
                    </a:lnTo>
                    <a:lnTo>
                      <a:pt x="2046" y="882"/>
                    </a:lnTo>
                    <a:lnTo>
                      <a:pt x="2046" y="889"/>
                    </a:lnTo>
                    <a:lnTo>
                      <a:pt x="2052" y="896"/>
                    </a:lnTo>
                    <a:lnTo>
                      <a:pt x="2052" y="896"/>
                    </a:lnTo>
                    <a:lnTo>
                      <a:pt x="2052" y="903"/>
                    </a:lnTo>
                    <a:lnTo>
                      <a:pt x="2052" y="903"/>
                    </a:lnTo>
                    <a:lnTo>
                      <a:pt x="2052" y="910"/>
                    </a:lnTo>
                    <a:lnTo>
                      <a:pt x="2052" y="910"/>
                    </a:lnTo>
                    <a:lnTo>
                      <a:pt x="2052" y="916"/>
                    </a:lnTo>
                    <a:lnTo>
                      <a:pt x="2058" y="916"/>
                    </a:lnTo>
                    <a:lnTo>
                      <a:pt x="2058" y="923"/>
                    </a:lnTo>
                    <a:lnTo>
                      <a:pt x="2058" y="930"/>
                    </a:lnTo>
                    <a:lnTo>
                      <a:pt x="2058" y="930"/>
                    </a:lnTo>
                    <a:lnTo>
                      <a:pt x="2058" y="937"/>
                    </a:lnTo>
                    <a:lnTo>
                      <a:pt x="2058" y="937"/>
                    </a:lnTo>
                    <a:lnTo>
                      <a:pt x="2058" y="944"/>
                    </a:lnTo>
                    <a:lnTo>
                      <a:pt x="2065" y="944"/>
                    </a:lnTo>
                    <a:lnTo>
                      <a:pt x="2065" y="951"/>
                    </a:lnTo>
                    <a:lnTo>
                      <a:pt x="2065" y="951"/>
                    </a:lnTo>
                    <a:lnTo>
                      <a:pt x="2065" y="957"/>
                    </a:lnTo>
                    <a:lnTo>
                      <a:pt x="2065" y="957"/>
                    </a:lnTo>
                    <a:lnTo>
                      <a:pt x="2065" y="957"/>
                    </a:lnTo>
                    <a:lnTo>
                      <a:pt x="2065" y="964"/>
                    </a:lnTo>
                    <a:lnTo>
                      <a:pt x="2071" y="964"/>
                    </a:lnTo>
                    <a:lnTo>
                      <a:pt x="2071" y="971"/>
                    </a:lnTo>
                    <a:lnTo>
                      <a:pt x="2071" y="971"/>
                    </a:lnTo>
                    <a:lnTo>
                      <a:pt x="2071" y="978"/>
                    </a:lnTo>
                    <a:lnTo>
                      <a:pt x="2071" y="978"/>
                    </a:lnTo>
                    <a:lnTo>
                      <a:pt x="2071" y="985"/>
                    </a:lnTo>
                    <a:lnTo>
                      <a:pt x="2077" y="985"/>
                    </a:lnTo>
                    <a:lnTo>
                      <a:pt x="2077" y="985"/>
                    </a:lnTo>
                    <a:lnTo>
                      <a:pt x="2077" y="992"/>
                    </a:lnTo>
                    <a:lnTo>
                      <a:pt x="2077" y="992"/>
                    </a:lnTo>
                    <a:lnTo>
                      <a:pt x="2077" y="992"/>
                    </a:lnTo>
                    <a:lnTo>
                      <a:pt x="2077" y="998"/>
                    </a:lnTo>
                    <a:lnTo>
                      <a:pt x="2077" y="998"/>
                    </a:lnTo>
                    <a:lnTo>
                      <a:pt x="2084" y="1005"/>
                    </a:lnTo>
                    <a:lnTo>
                      <a:pt x="2084" y="1005"/>
                    </a:lnTo>
                    <a:lnTo>
                      <a:pt x="2084" y="1005"/>
                    </a:lnTo>
                    <a:lnTo>
                      <a:pt x="2084" y="1012"/>
                    </a:lnTo>
                    <a:lnTo>
                      <a:pt x="2084" y="1012"/>
                    </a:lnTo>
                    <a:lnTo>
                      <a:pt x="2084" y="1012"/>
                    </a:lnTo>
                    <a:lnTo>
                      <a:pt x="2084" y="1019"/>
                    </a:lnTo>
                    <a:lnTo>
                      <a:pt x="2090" y="1019"/>
                    </a:lnTo>
                    <a:lnTo>
                      <a:pt x="2090" y="1019"/>
                    </a:lnTo>
                    <a:lnTo>
                      <a:pt x="2090" y="1026"/>
                    </a:lnTo>
                    <a:lnTo>
                      <a:pt x="2090" y="1026"/>
                    </a:lnTo>
                    <a:lnTo>
                      <a:pt x="2090" y="1026"/>
                    </a:lnTo>
                    <a:lnTo>
                      <a:pt x="2090" y="1026"/>
                    </a:lnTo>
                    <a:lnTo>
                      <a:pt x="2090" y="1033"/>
                    </a:lnTo>
                    <a:lnTo>
                      <a:pt x="2096" y="1033"/>
                    </a:lnTo>
                    <a:lnTo>
                      <a:pt x="2096" y="1033"/>
                    </a:lnTo>
                    <a:lnTo>
                      <a:pt x="2096" y="1033"/>
                    </a:lnTo>
                    <a:lnTo>
                      <a:pt x="2096" y="1039"/>
                    </a:lnTo>
                    <a:lnTo>
                      <a:pt x="2096" y="1039"/>
                    </a:lnTo>
                    <a:lnTo>
                      <a:pt x="2096" y="1039"/>
                    </a:lnTo>
                    <a:lnTo>
                      <a:pt x="2096" y="1039"/>
                    </a:lnTo>
                    <a:lnTo>
                      <a:pt x="2103" y="1046"/>
                    </a:lnTo>
                    <a:lnTo>
                      <a:pt x="2103" y="1046"/>
                    </a:lnTo>
                    <a:lnTo>
                      <a:pt x="2103" y="1046"/>
                    </a:lnTo>
                    <a:lnTo>
                      <a:pt x="2103" y="1046"/>
                    </a:lnTo>
                    <a:lnTo>
                      <a:pt x="2103" y="1046"/>
                    </a:lnTo>
                    <a:lnTo>
                      <a:pt x="2103" y="1053"/>
                    </a:lnTo>
                    <a:lnTo>
                      <a:pt x="2103" y="1053"/>
                    </a:lnTo>
                    <a:lnTo>
                      <a:pt x="2109" y="1053"/>
                    </a:lnTo>
                    <a:lnTo>
                      <a:pt x="2109" y="1053"/>
                    </a:lnTo>
                    <a:lnTo>
                      <a:pt x="2109" y="1053"/>
                    </a:lnTo>
                    <a:lnTo>
                      <a:pt x="2109" y="1060"/>
                    </a:lnTo>
                    <a:lnTo>
                      <a:pt x="2109" y="1060"/>
                    </a:lnTo>
                    <a:lnTo>
                      <a:pt x="2109" y="1060"/>
                    </a:lnTo>
                    <a:lnTo>
                      <a:pt x="2116" y="1060"/>
                    </a:lnTo>
                    <a:lnTo>
                      <a:pt x="2116" y="1060"/>
                    </a:lnTo>
                    <a:lnTo>
                      <a:pt x="2116" y="1060"/>
                    </a:lnTo>
                    <a:lnTo>
                      <a:pt x="2116" y="1060"/>
                    </a:lnTo>
                    <a:lnTo>
                      <a:pt x="2116" y="1060"/>
                    </a:lnTo>
                    <a:lnTo>
                      <a:pt x="2116" y="1060"/>
                    </a:lnTo>
                    <a:lnTo>
                      <a:pt x="2116" y="1060"/>
                    </a:lnTo>
                    <a:lnTo>
                      <a:pt x="2122" y="1060"/>
                    </a:lnTo>
                    <a:lnTo>
                      <a:pt x="2122" y="1060"/>
                    </a:lnTo>
                    <a:lnTo>
                      <a:pt x="2122" y="1060"/>
                    </a:lnTo>
                    <a:lnTo>
                      <a:pt x="2122" y="1060"/>
                    </a:lnTo>
                    <a:lnTo>
                      <a:pt x="2122" y="1060"/>
                    </a:lnTo>
                    <a:lnTo>
                      <a:pt x="2122" y="1060"/>
                    </a:lnTo>
                    <a:lnTo>
                      <a:pt x="2122" y="1060"/>
                    </a:lnTo>
                    <a:lnTo>
                      <a:pt x="2128" y="1060"/>
                    </a:lnTo>
                    <a:lnTo>
                      <a:pt x="2128" y="1060"/>
                    </a:lnTo>
                    <a:lnTo>
                      <a:pt x="2128" y="1060"/>
                    </a:lnTo>
                    <a:lnTo>
                      <a:pt x="2128" y="1060"/>
                    </a:lnTo>
                    <a:lnTo>
                      <a:pt x="2128" y="1053"/>
                    </a:lnTo>
                    <a:lnTo>
                      <a:pt x="2128" y="1053"/>
                    </a:lnTo>
                    <a:lnTo>
                      <a:pt x="2135" y="1053"/>
                    </a:lnTo>
                    <a:lnTo>
                      <a:pt x="2135" y="1053"/>
                    </a:lnTo>
                    <a:lnTo>
                      <a:pt x="2135" y="1053"/>
                    </a:lnTo>
                    <a:lnTo>
                      <a:pt x="2135" y="1053"/>
                    </a:lnTo>
                    <a:lnTo>
                      <a:pt x="2135" y="1053"/>
                    </a:lnTo>
                    <a:lnTo>
                      <a:pt x="2135" y="1053"/>
                    </a:lnTo>
                    <a:lnTo>
                      <a:pt x="2135" y="1046"/>
                    </a:lnTo>
                    <a:lnTo>
                      <a:pt x="2141" y="1046"/>
                    </a:lnTo>
                    <a:lnTo>
                      <a:pt x="2141" y="1046"/>
                    </a:lnTo>
                    <a:lnTo>
                      <a:pt x="2141" y="1046"/>
                    </a:lnTo>
                    <a:lnTo>
                      <a:pt x="2141" y="1046"/>
                    </a:lnTo>
                    <a:lnTo>
                      <a:pt x="2141" y="1046"/>
                    </a:lnTo>
                    <a:lnTo>
                      <a:pt x="2141" y="1046"/>
                    </a:lnTo>
                    <a:lnTo>
                      <a:pt x="2141" y="1039"/>
                    </a:lnTo>
                    <a:lnTo>
                      <a:pt x="2147" y="1039"/>
                    </a:lnTo>
                    <a:lnTo>
                      <a:pt x="2147" y="1039"/>
                    </a:lnTo>
                    <a:lnTo>
                      <a:pt x="2147" y="1039"/>
                    </a:lnTo>
                    <a:lnTo>
                      <a:pt x="2147" y="1039"/>
                    </a:lnTo>
                    <a:lnTo>
                      <a:pt x="2147" y="1039"/>
                    </a:lnTo>
                    <a:lnTo>
                      <a:pt x="2147" y="1033"/>
                    </a:lnTo>
                    <a:lnTo>
                      <a:pt x="2147" y="1033"/>
                    </a:lnTo>
                    <a:lnTo>
                      <a:pt x="2154" y="1033"/>
                    </a:lnTo>
                    <a:lnTo>
                      <a:pt x="2154" y="1033"/>
                    </a:lnTo>
                    <a:lnTo>
                      <a:pt x="2154" y="1033"/>
                    </a:lnTo>
                    <a:lnTo>
                      <a:pt x="2154" y="1026"/>
                    </a:lnTo>
                    <a:lnTo>
                      <a:pt x="2154" y="1026"/>
                    </a:lnTo>
                    <a:lnTo>
                      <a:pt x="2154" y="1026"/>
                    </a:lnTo>
                    <a:lnTo>
                      <a:pt x="2154" y="1026"/>
                    </a:lnTo>
                    <a:lnTo>
                      <a:pt x="2160" y="1026"/>
                    </a:lnTo>
                    <a:lnTo>
                      <a:pt x="2160" y="1026"/>
                    </a:lnTo>
                    <a:lnTo>
                      <a:pt x="2160" y="1026"/>
                    </a:lnTo>
                    <a:lnTo>
                      <a:pt x="2160" y="1026"/>
                    </a:lnTo>
                    <a:lnTo>
                      <a:pt x="2160" y="1033"/>
                    </a:lnTo>
                    <a:lnTo>
                      <a:pt x="2160" y="1033"/>
                    </a:lnTo>
                    <a:lnTo>
                      <a:pt x="2160" y="1033"/>
                    </a:lnTo>
                    <a:lnTo>
                      <a:pt x="2166" y="1033"/>
                    </a:lnTo>
                    <a:lnTo>
                      <a:pt x="2166" y="1033"/>
                    </a:lnTo>
                    <a:lnTo>
                      <a:pt x="2166" y="1033"/>
                    </a:lnTo>
                    <a:lnTo>
                      <a:pt x="2166" y="1033"/>
                    </a:lnTo>
                    <a:lnTo>
                      <a:pt x="2166" y="1033"/>
                    </a:lnTo>
                    <a:lnTo>
                      <a:pt x="2166" y="1033"/>
                    </a:lnTo>
                    <a:lnTo>
                      <a:pt x="2166" y="1033"/>
                    </a:lnTo>
                    <a:lnTo>
                      <a:pt x="2173" y="1033"/>
                    </a:lnTo>
                    <a:lnTo>
                      <a:pt x="2173" y="1033"/>
                    </a:lnTo>
                    <a:lnTo>
                      <a:pt x="2173" y="1033"/>
                    </a:lnTo>
                    <a:lnTo>
                      <a:pt x="2173" y="1039"/>
                    </a:lnTo>
                    <a:lnTo>
                      <a:pt x="2173" y="1039"/>
                    </a:lnTo>
                    <a:lnTo>
                      <a:pt x="2173" y="1039"/>
                    </a:lnTo>
                    <a:lnTo>
                      <a:pt x="2173" y="1039"/>
                    </a:lnTo>
                    <a:lnTo>
                      <a:pt x="2179" y="1039"/>
                    </a:lnTo>
                    <a:lnTo>
                      <a:pt x="2179" y="1039"/>
                    </a:lnTo>
                    <a:lnTo>
                      <a:pt x="2179" y="1039"/>
                    </a:lnTo>
                    <a:lnTo>
                      <a:pt x="2179" y="1039"/>
                    </a:lnTo>
                    <a:lnTo>
                      <a:pt x="2179" y="1039"/>
                    </a:lnTo>
                    <a:lnTo>
                      <a:pt x="2179" y="1039"/>
                    </a:lnTo>
                    <a:lnTo>
                      <a:pt x="2179" y="1039"/>
                    </a:lnTo>
                    <a:lnTo>
                      <a:pt x="2185" y="1039"/>
                    </a:lnTo>
                    <a:lnTo>
                      <a:pt x="2185" y="1039"/>
                    </a:lnTo>
                    <a:lnTo>
                      <a:pt x="2185" y="1039"/>
                    </a:lnTo>
                    <a:lnTo>
                      <a:pt x="2185" y="1039"/>
                    </a:lnTo>
                    <a:lnTo>
                      <a:pt x="2185" y="1039"/>
                    </a:lnTo>
                    <a:lnTo>
                      <a:pt x="2185" y="1039"/>
                    </a:lnTo>
                    <a:lnTo>
                      <a:pt x="2185" y="1039"/>
                    </a:lnTo>
                    <a:lnTo>
                      <a:pt x="2192" y="1039"/>
                    </a:lnTo>
                    <a:lnTo>
                      <a:pt x="2192" y="1039"/>
                    </a:lnTo>
                    <a:lnTo>
                      <a:pt x="2192" y="1039"/>
                    </a:lnTo>
                    <a:lnTo>
                      <a:pt x="2192" y="1039"/>
                    </a:lnTo>
                    <a:lnTo>
                      <a:pt x="2192" y="1039"/>
                    </a:lnTo>
                    <a:lnTo>
                      <a:pt x="2192" y="1039"/>
                    </a:lnTo>
                    <a:lnTo>
                      <a:pt x="2198" y="1039"/>
                    </a:lnTo>
                    <a:lnTo>
                      <a:pt x="2198" y="1039"/>
                    </a:lnTo>
                    <a:lnTo>
                      <a:pt x="2198" y="1039"/>
                    </a:lnTo>
                    <a:lnTo>
                      <a:pt x="2198" y="1039"/>
                    </a:lnTo>
                    <a:lnTo>
                      <a:pt x="2198" y="1033"/>
                    </a:lnTo>
                    <a:lnTo>
                      <a:pt x="2198" y="1033"/>
                    </a:lnTo>
                    <a:lnTo>
                      <a:pt x="2198" y="1033"/>
                    </a:lnTo>
                    <a:lnTo>
                      <a:pt x="2204" y="1033"/>
                    </a:lnTo>
                    <a:lnTo>
                      <a:pt x="2204" y="1026"/>
                    </a:lnTo>
                    <a:lnTo>
                      <a:pt x="2204" y="1026"/>
                    </a:lnTo>
                    <a:lnTo>
                      <a:pt x="2204" y="1026"/>
                    </a:lnTo>
                    <a:lnTo>
                      <a:pt x="2204" y="1026"/>
                    </a:lnTo>
                    <a:lnTo>
                      <a:pt x="2204" y="1019"/>
                    </a:lnTo>
                    <a:lnTo>
                      <a:pt x="2204" y="1019"/>
                    </a:lnTo>
                    <a:lnTo>
                      <a:pt x="2211" y="1019"/>
                    </a:lnTo>
                    <a:lnTo>
                      <a:pt x="2211" y="1012"/>
                    </a:lnTo>
                    <a:lnTo>
                      <a:pt x="2211" y="1012"/>
                    </a:lnTo>
                    <a:lnTo>
                      <a:pt x="2211" y="1012"/>
                    </a:lnTo>
                    <a:lnTo>
                      <a:pt x="2211" y="1012"/>
                    </a:lnTo>
                    <a:lnTo>
                      <a:pt x="2211" y="1005"/>
                    </a:lnTo>
                    <a:lnTo>
                      <a:pt x="2211" y="1005"/>
                    </a:lnTo>
                    <a:lnTo>
                      <a:pt x="2217" y="1005"/>
                    </a:lnTo>
                    <a:lnTo>
                      <a:pt x="2217" y="998"/>
                    </a:lnTo>
                    <a:lnTo>
                      <a:pt x="2217" y="998"/>
                    </a:lnTo>
                    <a:lnTo>
                      <a:pt x="2217" y="998"/>
                    </a:lnTo>
                    <a:lnTo>
                      <a:pt x="2217" y="992"/>
                    </a:lnTo>
                    <a:lnTo>
                      <a:pt x="2217" y="992"/>
                    </a:lnTo>
                    <a:lnTo>
                      <a:pt x="2224" y="992"/>
                    </a:lnTo>
                    <a:lnTo>
                      <a:pt x="2224" y="985"/>
                    </a:lnTo>
                    <a:lnTo>
                      <a:pt x="2224" y="985"/>
                    </a:lnTo>
                    <a:lnTo>
                      <a:pt x="2224" y="978"/>
                    </a:lnTo>
                    <a:lnTo>
                      <a:pt x="2224" y="978"/>
                    </a:lnTo>
                    <a:lnTo>
                      <a:pt x="2224" y="978"/>
                    </a:lnTo>
                    <a:lnTo>
                      <a:pt x="2224" y="971"/>
                    </a:lnTo>
                    <a:lnTo>
                      <a:pt x="2230" y="971"/>
                    </a:lnTo>
                    <a:lnTo>
                      <a:pt x="2230" y="964"/>
                    </a:lnTo>
                    <a:lnTo>
                      <a:pt x="2230" y="964"/>
                    </a:lnTo>
                    <a:lnTo>
                      <a:pt x="2230" y="964"/>
                    </a:lnTo>
                    <a:lnTo>
                      <a:pt x="2230" y="957"/>
                    </a:lnTo>
                    <a:lnTo>
                      <a:pt x="2230" y="957"/>
                    </a:lnTo>
                    <a:lnTo>
                      <a:pt x="2230" y="951"/>
                    </a:lnTo>
                    <a:lnTo>
                      <a:pt x="2236" y="951"/>
                    </a:lnTo>
                    <a:lnTo>
                      <a:pt x="2236" y="944"/>
                    </a:lnTo>
                    <a:lnTo>
                      <a:pt x="2236" y="944"/>
                    </a:lnTo>
                    <a:lnTo>
                      <a:pt x="2236" y="937"/>
                    </a:lnTo>
                    <a:lnTo>
                      <a:pt x="2236" y="937"/>
                    </a:lnTo>
                    <a:lnTo>
                      <a:pt x="2236" y="930"/>
                    </a:lnTo>
                    <a:lnTo>
                      <a:pt x="2236" y="930"/>
                    </a:lnTo>
                    <a:lnTo>
                      <a:pt x="2243" y="923"/>
                    </a:lnTo>
                    <a:lnTo>
                      <a:pt x="2243" y="923"/>
                    </a:lnTo>
                    <a:lnTo>
                      <a:pt x="2243" y="916"/>
                    </a:lnTo>
                    <a:lnTo>
                      <a:pt x="2243" y="916"/>
                    </a:lnTo>
                    <a:lnTo>
                      <a:pt x="2243" y="910"/>
                    </a:lnTo>
                    <a:lnTo>
                      <a:pt x="2243" y="910"/>
                    </a:lnTo>
                    <a:lnTo>
                      <a:pt x="2243" y="903"/>
                    </a:lnTo>
                    <a:lnTo>
                      <a:pt x="2249" y="903"/>
                    </a:lnTo>
                    <a:lnTo>
                      <a:pt x="2249" y="896"/>
                    </a:lnTo>
                    <a:lnTo>
                      <a:pt x="2249" y="896"/>
                    </a:lnTo>
                    <a:lnTo>
                      <a:pt x="2249" y="889"/>
                    </a:lnTo>
                    <a:lnTo>
                      <a:pt x="2249" y="889"/>
                    </a:lnTo>
                    <a:lnTo>
                      <a:pt x="2249" y="882"/>
                    </a:lnTo>
                    <a:lnTo>
                      <a:pt x="2249" y="882"/>
                    </a:lnTo>
                    <a:lnTo>
                      <a:pt x="2255" y="875"/>
                    </a:lnTo>
                    <a:lnTo>
                      <a:pt x="2255" y="869"/>
                    </a:lnTo>
                    <a:lnTo>
                      <a:pt x="2255" y="869"/>
                    </a:lnTo>
                    <a:lnTo>
                      <a:pt x="2255" y="862"/>
                    </a:lnTo>
                    <a:lnTo>
                      <a:pt x="2255" y="862"/>
                    </a:lnTo>
                    <a:lnTo>
                      <a:pt x="2255" y="855"/>
                    </a:lnTo>
                    <a:lnTo>
                      <a:pt x="2255" y="848"/>
                    </a:lnTo>
                    <a:lnTo>
                      <a:pt x="2262" y="848"/>
                    </a:lnTo>
                    <a:lnTo>
                      <a:pt x="2262" y="841"/>
                    </a:lnTo>
                    <a:lnTo>
                      <a:pt x="2262" y="841"/>
                    </a:lnTo>
                    <a:lnTo>
                      <a:pt x="2262" y="834"/>
                    </a:lnTo>
                    <a:lnTo>
                      <a:pt x="2262" y="828"/>
                    </a:lnTo>
                    <a:lnTo>
                      <a:pt x="2262" y="821"/>
                    </a:lnTo>
                    <a:lnTo>
                      <a:pt x="2262" y="821"/>
                    </a:lnTo>
                    <a:lnTo>
                      <a:pt x="2268" y="814"/>
                    </a:lnTo>
                    <a:lnTo>
                      <a:pt x="2268" y="807"/>
                    </a:lnTo>
                    <a:lnTo>
                      <a:pt x="2268" y="800"/>
                    </a:lnTo>
                    <a:lnTo>
                      <a:pt x="2268" y="800"/>
                    </a:lnTo>
                    <a:lnTo>
                      <a:pt x="2268" y="793"/>
                    </a:lnTo>
                    <a:lnTo>
                      <a:pt x="2268" y="793"/>
                    </a:lnTo>
                    <a:lnTo>
                      <a:pt x="2274" y="786"/>
                    </a:lnTo>
                    <a:lnTo>
                      <a:pt x="2274" y="786"/>
                    </a:lnTo>
                    <a:lnTo>
                      <a:pt x="2274" y="780"/>
                    </a:lnTo>
                    <a:lnTo>
                      <a:pt x="2274" y="773"/>
                    </a:lnTo>
                    <a:lnTo>
                      <a:pt x="2274" y="773"/>
                    </a:lnTo>
                    <a:lnTo>
                      <a:pt x="2274" y="766"/>
                    </a:lnTo>
                    <a:lnTo>
                      <a:pt x="2274" y="759"/>
                    </a:lnTo>
                    <a:lnTo>
                      <a:pt x="2281" y="752"/>
                    </a:lnTo>
                    <a:lnTo>
                      <a:pt x="2281" y="752"/>
                    </a:lnTo>
                    <a:lnTo>
                      <a:pt x="2281" y="745"/>
                    </a:lnTo>
                    <a:lnTo>
                      <a:pt x="2281" y="739"/>
                    </a:lnTo>
                    <a:lnTo>
                      <a:pt x="2281" y="739"/>
                    </a:lnTo>
                    <a:lnTo>
                      <a:pt x="2281" y="732"/>
                    </a:lnTo>
                    <a:lnTo>
                      <a:pt x="2281" y="725"/>
                    </a:lnTo>
                    <a:lnTo>
                      <a:pt x="2287" y="718"/>
                    </a:lnTo>
                    <a:lnTo>
                      <a:pt x="2287" y="718"/>
                    </a:lnTo>
                    <a:lnTo>
                      <a:pt x="2287" y="711"/>
                    </a:lnTo>
                    <a:lnTo>
                      <a:pt x="2287" y="704"/>
                    </a:lnTo>
                    <a:lnTo>
                      <a:pt x="2287" y="698"/>
                    </a:lnTo>
                    <a:lnTo>
                      <a:pt x="2287" y="691"/>
                    </a:lnTo>
                    <a:lnTo>
                      <a:pt x="2287" y="691"/>
                    </a:lnTo>
                    <a:lnTo>
                      <a:pt x="2293" y="684"/>
                    </a:lnTo>
                    <a:lnTo>
                      <a:pt x="2293" y="677"/>
                    </a:lnTo>
                    <a:lnTo>
                      <a:pt x="2293" y="670"/>
                    </a:lnTo>
                    <a:lnTo>
                      <a:pt x="2293" y="670"/>
                    </a:lnTo>
                    <a:lnTo>
                      <a:pt x="2293" y="663"/>
                    </a:lnTo>
                    <a:lnTo>
                      <a:pt x="2293" y="657"/>
                    </a:lnTo>
                    <a:lnTo>
                      <a:pt x="2293" y="650"/>
                    </a:lnTo>
                    <a:lnTo>
                      <a:pt x="2300" y="643"/>
                    </a:lnTo>
                    <a:lnTo>
                      <a:pt x="2300" y="636"/>
                    </a:lnTo>
                    <a:lnTo>
                      <a:pt x="2300" y="636"/>
                    </a:lnTo>
                    <a:lnTo>
                      <a:pt x="2300" y="629"/>
                    </a:lnTo>
                    <a:lnTo>
                      <a:pt x="2300" y="622"/>
                    </a:lnTo>
                    <a:lnTo>
                      <a:pt x="2300" y="616"/>
                    </a:lnTo>
                    <a:lnTo>
                      <a:pt x="2306" y="609"/>
                    </a:lnTo>
                    <a:lnTo>
                      <a:pt x="2306" y="602"/>
                    </a:lnTo>
                    <a:lnTo>
                      <a:pt x="2306" y="595"/>
                    </a:lnTo>
                    <a:lnTo>
                      <a:pt x="2306" y="595"/>
                    </a:lnTo>
                    <a:lnTo>
                      <a:pt x="2306" y="588"/>
                    </a:lnTo>
                    <a:lnTo>
                      <a:pt x="2306" y="581"/>
                    </a:lnTo>
                    <a:lnTo>
                      <a:pt x="2306" y="574"/>
                    </a:lnTo>
                    <a:lnTo>
                      <a:pt x="2312" y="568"/>
                    </a:lnTo>
                    <a:lnTo>
                      <a:pt x="2312" y="561"/>
                    </a:lnTo>
                    <a:lnTo>
                      <a:pt x="2312" y="554"/>
                    </a:lnTo>
                    <a:lnTo>
                      <a:pt x="2312" y="547"/>
                    </a:lnTo>
                    <a:lnTo>
                      <a:pt x="2312" y="540"/>
                    </a:lnTo>
                    <a:lnTo>
                      <a:pt x="2312" y="533"/>
                    </a:lnTo>
                    <a:lnTo>
                      <a:pt x="2312" y="527"/>
                    </a:lnTo>
                    <a:lnTo>
                      <a:pt x="2319" y="527"/>
                    </a:lnTo>
                    <a:lnTo>
                      <a:pt x="2319" y="520"/>
                    </a:lnTo>
                    <a:lnTo>
                      <a:pt x="2319" y="513"/>
                    </a:lnTo>
                    <a:lnTo>
                      <a:pt x="2319" y="506"/>
                    </a:lnTo>
                    <a:lnTo>
                      <a:pt x="2319" y="499"/>
                    </a:lnTo>
                    <a:lnTo>
                      <a:pt x="2319" y="492"/>
                    </a:lnTo>
                    <a:lnTo>
                      <a:pt x="2319" y="486"/>
                    </a:lnTo>
                    <a:lnTo>
                      <a:pt x="2325" y="479"/>
                    </a:lnTo>
                    <a:lnTo>
                      <a:pt x="2325" y="472"/>
                    </a:lnTo>
                    <a:lnTo>
                      <a:pt x="2325" y="465"/>
                    </a:lnTo>
                    <a:lnTo>
                      <a:pt x="2325" y="458"/>
                    </a:lnTo>
                    <a:lnTo>
                      <a:pt x="2325" y="451"/>
                    </a:lnTo>
                    <a:lnTo>
                      <a:pt x="2325" y="445"/>
                    </a:lnTo>
                    <a:lnTo>
                      <a:pt x="2325" y="438"/>
                    </a:lnTo>
                    <a:lnTo>
                      <a:pt x="2332" y="431"/>
                    </a:lnTo>
                    <a:lnTo>
                      <a:pt x="2332" y="424"/>
                    </a:lnTo>
                    <a:lnTo>
                      <a:pt x="2332" y="417"/>
                    </a:lnTo>
                    <a:lnTo>
                      <a:pt x="2332" y="410"/>
                    </a:lnTo>
                    <a:lnTo>
                      <a:pt x="2332" y="404"/>
                    </a:lnTo>
                    <a:lnTo>
                      <a:pt x="2332" y="397"/>
                    </a:lnTo>
                    <a:lnTo>
                      <a:pt x="2332" y="390"/>
                    </a:lnTo>
                    <a:lnTo>
                      <a:pt x="2338" y="383"/>
                    </a:lnTo>
                    <a:lnTo>
                      <a:pt x="2338" y="390"/>
                    </a:lnTo>
                    <a:lnTo>
                      <a:pt x="2338" y="390"/>
                    </a:lnTo>
                    <a:lnTo>
                      <a:pt x="2338" y="390"/>
                    </a:lnTo>
                    <a:lnTo>
                      <a:pt x="2338" y="397"/>
                    </a:lnTo>
                    <a:lnTo>
                      <a:pt x="2338" y="397"/>
                    </a:lnTo>
                    <a:lnTo>
                      <a:pt x="2344" y="397"/>
                    </a:lnTo>
                    <a:lnTo>
                      <a:pt x="2344" y="404"/>
                    </a:lnTo>
                    <a:lnTo>
                      <a:pt x="2344" y="404"/>
                    </a:lnTo>
                    <a:lnTo>
                      <a:pt x="2344" y="410"/>
                    </a:lnTo>
                    <a:lnTo>
                      <a:pt x="2344" y="410"/>
                    </a:lnTo>
                    <a:lnTo>
                      <a:pt x="2344" y="410"/>
                    </a:lnTo>
                    <a:lnTo>
                      <a:pt x="2344" y="417"/>
                    </a:lnTo>
                    <a:lnTo>
                      <a:pt x="2351" y="417"/>
                    </a:lnTo>
                    <a:lnTo>
                      <a:pt x="2351" y="417"/>
                    </a:lnTo>
                    <a:lnTo>
                      <a:pt x="2351" y="424"/>
                    </a:lnTo>
                    <a:lnTo>
                      <a:pt x="2351" y="424"/>
                    </a:lnTo>
                    <a:lnTo>
                      <a:pt x="2351" y="424"/>
                    </a:lnTo>
                    <a:lnTo>
                      <a:pt x="2351" y="431"/>
                    </a:lnTo>
                    <a:lnTo>
                      <a:pt x="2351" y="431"/>
                    </a:lnTo>
                    <a:lnTo>
                      <a:pt x="2357" y="438"/>
                    </a:lnTo>
                    <a:lnTo>
                      <a:pt x="2357" y="438"/>
                    </a:lnTo>
                    <a:lnTo>
                      <a:pt x="2357" y="438"/>
                    </a:lnTo>
                    <a:lnTo>
                      <a:pt x="2357" y="445"/>
                    </a:lnTo>
                    <a:lnTo>
                      <a:pt x="2357" y="445"/>
                    </a:lnTo>
                    <a:lnTo>
                      <a:pt x="2357" y="445"/>
                    </a:lnTo>
                    <a:lnTo>
                      <a:pt x="2357" y="451"/>
                    </a:lnTo>
                    <a:lnTo>
                      <a:pt x="2363" y="451"/>
                    </a:lnTo>
                    <a:lnTo>
                      <a:pt x="2363" y="451"/>
                    </a:lnTo>
                    <a:lnTo>
                      <a:pt x="2363" y="458"/>
                    </a:lnTo>
                    <a:lnTo>
                      <a:pt x="2363" y="458"/>
                    </a:lnTo>
                    <a:lnTo>
                      <a:pt x="2363" y="458"/>
                    </a:lnTo>
                    <a:lnTo>
                      <a:pt x="2363" y="465"/>
                    </a:lnTo>
                    <a:lnTo>
                      <a:pt x="2363" y="465"/>
                    </a:lnTo>
                    <a:lnTo>
                      <a:pt x="2370" y="472"/>
                    </a:lnTo>
                    <a:lnTo>
                      <a:pt x="2370" y="472"/>
                    </a:lnTo>
                    <a:lnTo>
                      <a:pt x="2370" y="472"/>
                    </a:lnTo>
                    <a:lnTo>
                      <a:pt x="2370" y="479"/>
                    </a:lnTo>
                    <a:lnTo>
                      <a:pt x="2370" y="479"/>
                    </a:lnTo>
                    <a:lnTo>
                      <a:pt x="2370" y="479"/>
                    </a:lnTo>
                    <a:lnTo>
                      <a:pt x="2370" y="486"/>
                    </a:lnTo>
                    <a:lnTo>
                      <a:pt x="2376" y="486"/>
                    </a:lnTo>
                    <a:lnTo>
                      <a:pt x="2376" y="486"/>
                    </a:lnTo>
                    <a:lnTo>
                      <a:pt x="2376" y="492"/>
                    </a:lnTo>
                    <a:lnTo>
                      <a:pt x="2376" y="492"/>
                    </a:lnTo>
                    <a:lnTo>
                      <a:pt x="2376" y="492"/>
                    </a:lnTo>
                    <a:lnTo>
                      <a:pt x="2376" y="499"/>
                    </a:lnTo>
                    <a:lnTo>
                      <a:pt x="2376" y="499"/>
                    </a:lnTo>
                    <a:lnTo>
                      <a:pt x="2382" y="499"/>
                    </a:lnTo>
                    <a:lnTo>
                      <a:pt x="2382" y="506"/>
                    </a:lnTo>
                    <a:lnTo>
                      <a:pt x="2382" y="506"/>
                    </a:lnTo>
                    <a:lnTo>
                      <a:pt x="2382" y="506"/>
                    </a:lnTo>
                    <a:lnTo>
                      <a:pt x="2382" y="513"/>
                    </a:lnTo>
                    <a:lnTo>
                      <a:pt x="2382" y="513"/>
                    </a:lnTo>
                    <a:lnTo>
                      <a:pt x="2382" y="513"/>
                    </a:lnTo>
                    <a:lnTo>
                      <a:pt x="2389" y="520"/>
                    </a:lnTo>
                    <a:lnTo>
                      <a:pt x="2389" y="520"/>
                    </a:lnTo>
                    <a:lnTo>
                      <a:pt x="2389" y="520"/>
                    </a:lnTo>
                    <a:lnTo>
                      <a:pt x="2389" y="527"/>
                    </a:lnTo>
                    <a:lnTo>
                      <a:pt x="2389" y="527"/>
                    </a:lnTo>
                    <a:lnTo>
                      <a:pt x="2389" y="527"/>
                    </a:lnTo>
                    <a:lnTo>
                      <a:pt x="2395" y="527"/>
                    </a:lnTo>
                    <a:lnTo>
                      <a:pt x="2395" y="533"/>
                    </a:lnTo>
                    <a:lnTo>
                      <a:pt x="2395" y="533"/>
                    </a:lnTo>
                    <a:lnTo>
                      <a:pt x="2395" y="533"/>
                    </a:lnTo>
                    <a:lnTo>
                      <a:pt x="2395" y="540"/>
                    </a:lnTo>
                    <a:lnTo>
                      <a:pt x="2395" y="540"/>
                    </a:lnTo>
                    <a:lnTo>
                      <a:pt x="2395" y="540"/>
                    </a:lnTo>
                    <a:lnTo>
                      <a:pt x="2401" y="547"/>
                    </a:lnTo>
                    <a:lnTo>
                      <a:pt x="2401" y="547"/>
                    </a:lnTo>
                    <a:lnTo>
                      <a:pt x="2401" y="547"/>
                    </a:lnTo>
                    <a:lnTo>
                      <a:pt x="2401" y="547"/>
                    </a:lnTo>
                    <a:lnTo>
                      <a:pt x="2401" y="547"/>
                    </a:lnTo>
                    <a:lnTo>
                      <a:pt x="2401" y="554"/>
                    </a:lnTo>
                    <a:lnTo>
                      <a:pt x="2401" y="554"/>
                    </a:lnTo>
                    <a:lnTo>
                      <a:pt x="2408" y="554"/>
                    </a:lnTo>
                    <a:lnTo>
                      <a:pt x="2408" y="561"/>
                    </a:lnTo>
                    <a:lnTo>
                      <a:pt x="2408" y="561"/>
                    </a:lnTo>
                    <a:lnTo>
                      <a:pt x="2408" y="568"/>
                    </a:lnTo>
                    <a:lnTo>
                      <a:pt x="2408" y="568"/>
                    </a:lnTo>
                    <a:lnTo>
                      <a:pt x="2408" y="574"/>
                    </a:lnTo>
                    <a:lnTo>
                      <a:pt x="2408" y="574"/>
                    </a:lnTo>
                    <a:lnTo>
                      <a:pt x="2414" y="574"/>
                    </a:lnTo>
                    <a:lnTo>
                      <a:pt x="2414" y="581"/>
                    </a:lnTo>
                    <a:lnTo>
                      <a:pt x="2414" y="581"/>
                    </a:lnTo>
                    <a:lnTo>
                      <a:pt x="2414" y="581"/>
                    </a:lnTo>
                    <a:lnTo>
                      <a:pt x="2414" y="588"/>
                    </a:lnTo>
                    <a:lnTo>
                      <a:pt x="2414" y="588"/>
                    </a:lnTo>
                    <a:lnTo>
                      <a:pt x="2414" y="588"/>
                    </a:lnTo>
                    <a:lnTo>
                      <a:pt x="2420" y="595"/>
                    </a:lnTo>
                    <a:lnTo>
                      <a:pt x="2420" y="595"/>
                    </a:lnTo>
                    <a:lnTo>
                      <a:pt x="2420" y="595"/>
                    </a:lnTo>
                    <a:lnTo>
                      <a:pt x="2420" y="602"/>
                    </a:lnTo>
                    <a:lnTo>
                      <a:pt x="2420" y="602"/>
                    </a:lnTo>
                    <a:lnTo>
                      <a:pt x="2420" y="602"/>
                    </a:lnTo>
                    <a:lnTo>
                      <a:pt x="2420" y="609"/>
                    </a:lnTo>
                    <a:lnTo>
                      <a:pt x="2427" y="609"/>
                    </a:lnTo>
                    <a:lnTo>
                      <a:pt x="2427" y="609"/>
                    </a:lnTo>
                    <a:lnTo>
                      <a:pt x="2427" y="616"/>
                    </a:lnTo>
                    <a:lnTo>
                      <a:pt x="2427" y="616"/>
                    </a:lnTo>
                    <a:lnTo>
                      <a:pt x="2427" y="616"/>
                    </a:lnTo>
                    <a:lnTo>
                      <a:pt x="2427" y="622"/>
                    </a:lnTo>
                    <a:lnTo>
                      <a:pt x="2433" y="622"/>
                    </a:lnTo>
                    <a:lnTo>
                      <a:pt x="2433" y="622"/>
                    </a:lnTo>
                    <a:lnTo>
                      <a:pt x="2433" y="629"/>
                    </a:lnTo>
                    <a:lnTo>
                      <a:pt x="2433" y="629"/>
                    </a:lnTo>
                    <a:lnTo>
                      <a:pt x="2433" y="629"/>
                    </a:lnTo>
                    <a:lnTo>
                      <a:pt x="2433" y="636"/>
                    </a:lnTo>
                    <a:lnTo>
                      <a:pt x="2433" y="636"/>
                    </a:lnTo>
                    <a:lnTo>
                      <a:pt x="2440" y="636"/>
                    </a:lnTo>
                    <a:lnTo>
                      <a:pt x="2440" y="636"/>
                    </a:lnTo>
                    <a:lnTo>
                      <a:pt x="2440" y="643"/>
                    </a:lnTo>
                    <a:lnTo>
                      <a:pt x="2440" y="643"/>
                    </a:lnTo>
                    <a:lnTo>
                      <a:pt x="2440" y="643"/>
                    </a:lnTo>
                    <a:lnTo>
                      <a:pt x="2440" y="650"/>
                    </a:lnTo>
                    <a:lnTo>
                      <a:pt x="2440" y="650"/>
                    </a:lnTo>
                    <a:lnTo>
                      <a:pt x="2446" y="650"/>
                    </a:lnTo>
                    <a:lnTo>
                      <a:pt x="2446" y="657"/>
                    </a:lnTo>
                    <a:lnTo>
                      <a:pt x="2446" y="657"/>
                    </a:lnTo>
                    <a:lnTo>
                      <a:pt x="2446" y="657"/>
                    </a:lnTo>
                    <a:lnTo>
                      <a:pt x="2446" y="657"/>
                    </a:lnTo>
                    <a:lnTo>
                      <a:pt x="2446" y="663"/>
                    </a:lnTo>
                    <a:lnTo>
                      <a:pt x="2446" y="663"/>
                    </a:lnTo>
                    <a:lnTo>
                      <a:pt x="2452" y="663"/>
                    </a:lnTo>
                    <a:lnTo>
                      <a:pt x="2452" y="670"/>
                    </a:lnTo>
                    <a:lnTo>
                      <a:pt x="2452" y="670"/>
                    </a:lnTo>
                    <a:lnTo>
                      <a:pt x="2452" y="670"/>
                    </a:lnTo>
                    <a:lnTo>
                      <a:pt x="2452" y="677"/>
                    </a:lnTo>
                    <a:lnTo>
                      <a:pt x="2452" y="677"/>
                    </a:lnTo>
                    <a:lnTo>
                      <a:pt x="2452" y="677"/>
                    </a:lnTo>
                    <a:lnTo>
                      <a:pt x="2459" y="677"/>
                    </a:lnTo>
                    <a:lnTo>
                      <a:pt x="2459" y="684"/>
                    </a:lnTo>
                    <a:lnTo>
                      <a:pt x="2459" y="684"/>
                    </a:lnTo>
                    <a:lnTo>
                      <a:pt x="2459" y="691"/>
                    </a:lnTo>
                    <a:lnTo>
                      <a:pt x="2459" y="691"/>
                    </a:lnTo>
                    <a:lnTo>
                      <a:pt x="2459" y="691"/>
                    </a:lnTo>
                    <a:lnTo>
                      <a:pt x="2465" y="691"/>
                    </a:lnTo>
                    <a:lnTo>
                      <a:pt x="2465" y="698"/>
                    </a:lnTo>
                    <a:lnTo>
                      <a:pt x="2465" y="698"/>
                    </a:lnTo>
                    <a:lnTo>
                      <a:pt x="2465" y="698"/>
                    </a:lnTo>
                    <a:lnTo>
                      <a:pt x="2465" y="698"/>
                    </a:lnTo>
                    <a:lnTo>
                      <a:pt x="2465" y="704"/>
                    </a:lnTo>
                    <a:lnTo>
                      <a:pt x="2465" y="704"/>
                    </a:lnTo>
                    <a:lnTo>
                      <a:pt x="2471" y="704"/>
                    </a:lnTo>
                    <a:lnTo>
                      <a:pt x="2471" y="711"/>
                    </a:lnTo>
                    <a:lnTo>
                      <a:pt x="2471" y="711"/>
                    </a:lnTo>
                    <a:lnTo>
                      <a:pt x="2471" y="711"/>
                    </a:lnTo>
                    <a:lnTo>
                      <a:pt x="2471" y="711"/>
                    </a:lnTo>
                    <a:lnTo>
                      <a:pt x="2471" y="711"/>
                    </a:lnTo>
                    <a:lnTo>
                      <a:pt x="2471" y="711"/>
                    </a:lnTo>
                    <a:lnTo>
                      <a:pt x="2478" y="704"/>
                    </a:lnTo>
                    <a:lnTo>
                      <a:pt x="2478" y="691"/>
                    </a:lnTo>
                    <a:lnTo>
                      <a:pt x="2478" y="684"/>
                    </a:lnTo>
                    <a:lnTo>
                      <a:pt x="2478" y="677"/>
                    </a:lnTo>
                    <a:lnTo>
                      <a:pt x="2478" y="670"/>
                    </a:lnTo>
                    <a:lnTo>
                      <a:pt x="2478" y="663"/>
                    </a:lnTo>
                    <a:lnTo>
                      <a:pt x="2478" y="657"/>
                    </a:lnTo>
                    <a:lnTo>
                      <a:pt x="2484" y="650"/>
                    </a:lnTo>
                    <a:lnTo>
                      <a:pt x="2484" y="643"/>
                    </a:lnTo>
                    <a:lnTo>
                      <a:pt x="2484" y="629"/>
                    </a:lnTo>
                    <a:lnTo>
                      <a:pt x="2484" y="622"/>
                    </a:lnTo>
                    <a:lnTo>
                      <a:pt x="2484" y="616"/>
                    </a:lnTo>
                    <a:lnTo>
                      <a:pt x="2484" y="609"/>
                    </a:lnTo>
                    <a:lnTo>
                      <a:pt x="2484" y="602"/>
                    </a:lnTo>
                    <a:lnTo>
                      <a:pt x="2490" y="588"/>
                    </a:lnTo>
                    <a:lnTo>
                      <a:pt x="2490" y="581"/>
                    </a:lnTo>
                    <a:lnTo>
                      <a:pt x="2490" y="574"/>
                    </a:lnTo>
                    <a:lnTo>
                      <a:pt x="2490" y="568"/>
                    </a:lnTo>
                    <a:lnTo>
                      <a:pt x="2490" y="554"/>
                    </a:lnTo>
                    <a:lnTo>
                      <a:pt x="2490" y="547"/>
                    </a:lnTo>
                    <a:lnTo>
                      <a:pt x="2490" y="540"/>
                    </a:lnTo>
                    <a:lnTo>
                      <a:pt x="2497" y="527"/>
                    </a:lnTo>
                    <a:lnTo>
                      <a:pt x="2497" y="520"/>
                    </a:lnTo>
                    <a:lnTo>
                      <a:pt x="2497" y="513"/>
                    </a:lnTo>
                    <a:lnTo>
                      <a:pt x="2497" y="499"/>
                    </a:lnTo>
                    <a:lnTo>
                      <a:pt x="2497" y="492"/>
                    </a:lnTo>
                    <a:lnTo>
                      <a:pt x="2497" y="486"/>
                    </a:lnTo>
                    <a:lnTo>
                      <a:pt x="2497" y="472"/>
                    </a:lnTo>
                    <a:lnTo>
                      <a:pt x="2503" y="465"/>
                    </a:lnTo>
                    <a:lnTo>
                      <a:pt x="2503" y="451"/>
                    </a:lnTo>
                    <a:lnTo>
                      <a:pt x="2503" y="438"/>
                    </a:lnTo>
                    <a:lnTo>
                      <a:pt x="2503" y="424"/>
                    </a:lnTo>
                    <a:lnTo>
                      <a:pt x="2503" y="417"/>
                    </a:lnTo>
                    <a:lnTo>
                      <a:pt x="2503" y="404"/>
                    </a:lnTo>
                    <a:lnTo>
                      <a:pt x="2509" y="397"/>
                    </a:lnTo>
                    <a:lnTo>
                      <a:pt x="2509" y="383"/>
                    </a:lnTo>
                    <a:lnTo>
                      <a:pt x="2509" y="376"/>
                    </a:lnTo>
                    <a:lnTo>
                      <a:pt x="2509" y="363"/>
                    </a:lnTo>
                    <a:lnTo>
                      <a:pt x="2509" y="356"/>
                    </a:lnTo>
                    <a:lnTo>
                      <a:pt x="2509" y="342"/>
                    </a:lnTo>
                    <a:lnTo>
                      <a:pt x="2509" y="335"/>
                    </a:lnTo>
                    <a:lnTo>
                      <a:pt x="2516" y="328"/>
                    </a:lnTo>
                    <a:lnTo>
                      <a:pt x="2516" y="315"/>
                    </a:lnTo>
                    <a:lnTo>
                      <a:pt x="2516" y="308"/>
                    </a:lnTo>
                    <a:lnTo>
                      <a:pt x="2516" y="315"/>
                    </a:lnTo>
                    <a:lnTo>
                      <a:pt x="2516" y="328"/>
                    </a:lnTo>
                    <a:lnTo>
                      <a:pt x="2516" y="342"/>
                    </a:lnTo>
                    <a:lnTo>
                      <a:pt x="2516" y="363"/>
                    </a:lnTo>
                    <a:lnTo>
                      <a:pt x="2522" y="376"/>
                    </a:lnTo>
                    <a:lnTo>
                      <a:pt x="2522" y="383"/>
                    </a:lnTo>
                    <a:lnTo>
                      <a:pt x="2522" y="397"/>
                    </a:lnTo>
                    <a:lnTo>
                      <a:pt x="2522" y="410"/>
                    </a:lnTo>
                    <a:lnTo>
                      <a:pt x="2522" y="424"/>
                    </a:lnTo>
                    <a:lnTo>
                      <a:pt x="2522" y="431"/>
                    </a:lnTo>
                    <a:lnTo>
                      <a:pt x="2522" y="445"/>
                    </a:lnTo>
                    <a:lnTo>
                      <a:pt x="2528" y="458"/>
                    </a:lnTo>
                    <a:lnTo>
                      <a:pt x="2528" y="472"/>
                    </a:lnTo>
                    <a:lnTo>
                      <a:pt x="2528" y="479"/>
                    </a:lnTo>
                    <a:lnTo>
                      <a:pt x="2528" y="492"/>
                    </a:lnTo>
                    <a:lnTo>
                      <a:pt x="2528" y="506"/>
                    </a:lnTo>
                    <a:lnTo>
                      <a:pt x="2528" y="513"/>
                    </a:lnTo>
                    <a:lnTo>
                      <a:pt x="2528" y="527"/>
                    </a:lnTo>
                    <a:lnTo>
                      <a:pt x="2535" y="540"/>
                    </a:lnTo>
                    <a:lnTo>
                      <a:pt x="2535" y="547"/>
                    </a:lnTo>
                    <a:lnTo>
                      <a:pt x="2535" y="561"/>
                    </a:lnTo>
                    <a:lnTo>
                      <a:pt x="2535" y="568"/>
                    </a:lnTo>
                    <a:lnTo>
                      <a:pt x="2535" y="595"/>
                    </a:lnTo>
                    <a:lnTo>
                      <a:pt x="2535" y="602"/>
                    </a:lnTo>
                    <a:lnTo>
                      <a:pt x="2541" y="616"/>
                    </a:lnTo>
                    <a:lnTo>
                      <a:pt x="2541" y="622"/>
                    </a:lnTo>
                    <a:lnTo>
                      <a:pt x="2541" y="636"/>
                    </a:lnTo>
                    <a:lnTo>
                      <a:pt x="2541" y="643"/>
                    </a:lnTo>
                    <a:lnTo>
                      <a:pt x="2541" y="650"/>
                    </a:lnTo>
                    <a:lnTo>
                      <a:pt x="2541" y="663"/>
                    </a:lnTo>
                    <a:lnTo>
                      <a:pt x="2541" y="670"/>
                    </a:lnTo>
                    <a:lnTo>
                      <a:pt x="2548" y="684"/>
                    </a:lnTo>
                    <a:lnTo>
                      <a:pt x="2548" y="691"/>
                    </a:lnTo>
                    <a:lnTo>
                      <a:pt x="2548" y="698"/>
                    </a:lnTo>
                    <a:lnTo>
                      <a:pt x="2548" y="711"/>
                    </a:lnTo>
                    <a:lnTo>
                      <a:pt x="2548" y="718"/>
                    </a:lnTo>
                    <a:lnTo>
                      <a:pt x="2548" y="725"/>
                    </a:lnTo>
                    <a:lnTo>
                      <a:pt x="2548" y="739"/>
                    </a:lnTo>
                    <a:lnTo>
                      <a:pt x="2554" y="745"/>
                    </a:lnTo>
                    <a:lnTo>
                      <a:pt x="2554" y="752"/>
                    </a:lnTo>
                    <a:lnTo>
                      <a:pt x="2554" y="766"/>
                    </a:lnTo>
                    <a:lnTo>
                      <a:pt x="2554" y="773"/>
                    </a:lnTo>
                    <a:lnTo>
                      <a:pt x="2554" y="780"/>
                    </a:lnTo>
                    <a:lnTo>
                      <a:pt x="2554" y="786"/>
                    </a:lnTo>
                    <a:lnTo>
                      <a:pt x="2554" y="793"/>
                    </a:lnTo>
                    <a:lnTo>
                      <a:pt x="2560" y="800"/>
                    </a:lnTo>
                    <a:lnTo>
                      <a:pt x="2560" y="807"/>
                    </a:lnTo>
                    <a:lnTo>
                      <a:pt x="2560" y="807"/>
                    </a:lnTo>
                    <a:lnTo>
                      <a:pt x="2560" y="814"/>
                    </a:lnTo>
                    <a:lnTo>
                      <a:pt x="2560" y="814"/>
                    </a:lnTo>
                    <a:lnTo>
                      <a:pt x="2560" y="821"/>
                    </a:lnTo>
                    <a:lnTo>
                      <a:pt x="2560" y="821"/>
                    </a:lnTo>
                    <a:lnTo>
                      <a:pt x="2567" y="828"/>
                    </a:lnTo>
                    <a:lnTo>
                      <a:pt x="2567" y="828"/>
                    </a:lnTo>
                    <a:lnTo>
                      <a:pt x="2567" y="834"/>
                    </a:lnTo>
                    <a:lnTo>
                      <a:pt x="2567" y="834"/>
                    </a:lnTo>
                    <a:lnTo>
                      <a:pt x="2567" y="841"/>
                    </a:lnTo>
                    <a:lnTo>
                      <a:pt x="2567" y="841"/>
                    </a:lnTo>
                    <a:lnTo>
                      <a:pt x="2573" y="848"/>
                    </a:lnTo>
                    <a:lnTo>
                      <a:pt x="2573" y="848"/>
                    </a:lnTo>
                    <a:lnTo>
                      <a:pt x="2573" y="855"/>
                    </a:lnTo>
                    <a:lnTo>
                      <a:pt x="2573" y="855"/>
                    </a:lnTo>
                    <a:lnTo>
                      <a:pt x="2573" y="862"/>
                    </a:lnTo>
                    <a:lnTo>
                      <a:pt x="2573" y="862"/>
                    </a:lnTo>
                    <a:lnTo>
                      <a:pt x="2573" y="869"/>
                    </a:lnTo>
                    <a:lnTo>
                      <a:pt x="2579" y="869"/>
                    </a:lnTo>
                    <a:lnTo>
                      <a:pt x="2579" y="869"/>
                    </a:lnTo>
                    <a:lnTo>
                      <a:pt x="2579" y="875"/>
                    </a:lnTo>
                    <a:lnTo>
                      <a:pt x="2579" y="875"/>
                    </a:lnTo>
                    <a:lnTo>
                      <a:pt x="2579" y="882"/>
                    </a:lnTo>
                    <a:lnTo>
                      <a:pt x="2579" y="882"/>
                    </a:lnTo>
                    <a:lnTo>
                      <a:pt x="2579" y="889"/>
                    </a:lnTo>
                    <a:lnTo>
                      <a:pt x="2586" y="889"/>
                    </a:lnTo>
                    <a:lnTo>
                      <a:pt x="2586" y="896"/>
                    </a:lnTo>
                    <a:lnTo>
                      <a:pt x="2586" y="896"/>
                    </a:lnTo>
                    <a:lnTo>
                      <a:pt x="2586" y="896"/>
                    </a:lnTo>
                    <a:lnTo>
                      <a:pt x="2586" y="903"/>
                    </a:lnTo>
                    <a:lnTo>
                      <a:pt x="2586" y="903"/>
                    </a:lnTo>
                    <a:lnTo>
                      <a:pt x="2586" y="910"/>
                    </a:lnTo>
                    <a:lnTo>
                      <a:pt x="2592" y="910"/>
                    </a:lnTo>
                    <a:lnTo>
                      <a:pt x="2592" y="916"/>
                    </a:lnTo>
                    <a:lnTo>
                      <a:pt x="2592" y="916"/>
                    </a:lnTo>
                    <a:lnTo>
                      <a:pt x="2592" y="916"/>
                    </a:lnTo>
                    <a:lnTo>
                      <a:pt x="2592" y="923"/>
                    </a:lnTo>
                    <a:lnTo>
                      <a:pt x="2592" y="923"/>
                    </a:lnTo>
                    <a:lnTo>
                      <a:pt x="2592" y="923"/>
                    </a:lnTo>
                    <a:lnTo>
                      <a:pt x="2598" y="930"/>
                    </a:lnTo>
                    <a:lnTo>
                      <a:pt x="2598" y="930"/>
                    </a:lnTo>
                    <a:lnTo>
                      <a:pt x="2598" y="937"/>
                    </a:lnTo>
                    <a:lnTo>
                      <a:pt x="2598" y="937"/>
                    </a:lnTo>
                    <a:lnTo>
                      <a:pt x="2598" y="937"/>
                    </a:lnTo>
                    <a:lnTo>
                      <a:pt x="2598" y="944"/>
                    </a:lnTo>
                    <a:lnTo>
                      <a:pt x="2598" y="944"/>
                    </a:lnTo>
                    <a:lnTo>
                      <a:pt x="2605" y="944"/>
                    </a:lnTo>
                    <a:lnTo>
                      <a:pt x="2605" y="951"/>
                    </a:lnTo>
                    <a:lnTo>
                      <a:pt x="2605" y="951"/>
                    </a:lnTo>
                    <a:lnTo>
                      <a:pt x="2605" y="951"/>
                    </a:lnTo>
                    <a:lnTo>
                      <a:pt x="2605" y="957"/>
                    </a:lnTo>
                    <a:lnTo>
                      <a:pt x="2605" y="957"/>
                    </a:lnTo>
                    <a:lnTo>
                      <a:pt x="2605" y="957"/>
                    </a:lnTo>
                    <a:lnTo>
                      <a:pt x="2611" y="964"/>
                    </a:lnTo>
                    <a:lnTo>
                      <a:pt x="2611" y="964"/>
                    </a:lnTo>
                    <a:lnTo>
                      <a:pt x="2611" y="964"/>
                    </a:lnTo>
                    <a:lnTo>
                      <a:pt x="2611" y="971"/>
                    </a:lnTo>
                    <a:lnTo>
                      <a:pt x="2611" y="971"/>
                    </a:lnTo>
                    <a:lnTo>
                      <a:pt x="2611" y="971"/>
                    </a:lnTo>
                    <a:lnTo>
                      <a:pt x="2611" y="978"/>
                    </a:lnTo>
                    <a:lnTo>
                      <a:pt x="2617" y="978"/>
                    </a:lnTo>
                    <a:lnTo>
                      <a:pt x="2617" y="978"/>
                    </a:lnTo>
                    <a:lnTo>
                      <a:pt x="2617" y="978"/>
                    </a:lnTo>
                    <a:lnTo>
                      <a:pt x="2617" y="985"/>
                    </a:lnTo>
                    <a:lnTo>
                      <a:pt x="2617" y="985"/>
                    </a:lnTo>
                    <a:lnTo>
                      <a:pt x="2617" y="985"/>
                    </a:lnTo>
                    <a:lnTo>
                      <a:pt x="2624" y="992"/>
                    </a:lnTo>
                    <a:lnTo>
                      <a:pt x="2624" y="992"/>
                    </a:lnTo>
                    <a:lnTo>
                      <a:pt x="2624" y="992"/>
                    </a:lnTo>
                    <a:lnTo>
                      <a:pt x="2624" y="992"/>
                    </a:lnTo>
                    <a:lnTo>
                      <a:pt x="2624" y="992"/>
                    </a:lnTo>
                    <a:lnTo>
                      <a:pt x="2624" y="998"/>
                    </a:lnTo>
                    <a:lnTo>
                      <a:pt x="2624" y="998"/>
                    </a:lnTo>
                    <a:lnTo>
                      <a:pt x="2630" y="998"/>
                    </a:lnTo>
                    <a:lnTo>
                      <a:pt x="2630" y="1005"/>
                    </a:lnTo>
                    <a:lnTo>
                      <a:pt x="2630" y="1005"/>
                    </a:lnTo>
                    <a:lnTo>
                      <a:pt x="2630" y="1005"/>
                    </a:lnTo>
                    <a:lnTo>
                      <a:pt x="2630" y="1005"/>
                    </a:lnTo>
                    <a:lnTo>
                      <a:pt x="2630" y="1012"/>
                    </a:lnTo>
                    <a:lnTo>
                      <a:pt x="2630" y="1012"/>
                    </a:lnTo>
                    <a:lnTo>
                      <a:pt x="2636" y="1012"/>
                    </a:lnTo>
                    <a:lnTo>
                      <a:pt x="2636" y="1012"/>
                    </a:lnTo>
                    <a:lnTo>
                      <a:pt x="2636" y="1012"/>
                    </a:lnTo>
                    <a:lnTo>
                      <a:pt x="2636" y="1019"/>
                    </a:lnTo>
                    <a:lnTo>
                      <a:pt x="2636" y="1019"/>
                    </a:lnTo>
                    <a:lnTo>
                      <a:pt x="2636" y="1019"/>
                    </a:lnTo>
                    <a:lnTo>
                      <a:pt x="2643" y="1019"/>
                    </a:lnTo>
                    <a:lnTo>
                      <a:pt x="2643" y="1026"/>
                    </a:lnTo>
                    <a:lnTo>
                      <a:pt x="2643" y="1026"/>
                    </a:lnTo>
                    <a:lnTo>
                      <a:pt x="2643" y="1026"/>
                    </a:lnTo>
                    <a:lnTo>
                      <a:pt x="2643" y="1026"/>
                    </a:lnTo>
                    <a:lnTo>
                      <a:pt x="2643" y="1026"/>
                    </a:lnTo>
                    <a:lnTo>
                      <a:pt x="2643" y="1026"/>
                    </a:lnTo>
                    <a:lnTo>
                      <a:pt x="2649" y="1033"/>
                    </a:lnTo>
                    <a:lnTo>
                      <a:pt x="2649" y="1033"/>
                    </a:lnTo>
                    <a:lnTo>
                      <a:pt x="2649" y="1033"/>
                    </a:lnTo>
                    <a:lnTo>
                      <a:pt x="2649" y="1033"/>
                    </a:lnTo>
                    <a:lnTo>
                      <a:pt x="2649" y="1033"/>
                    </a:lnTo>
                    <a:lnTo>
                      <a:pt x="2649" y="1033"/>
                    </a:lnTo>
                    <a:lnTo>
                      <a:pt x="2649" y="1039"/>
                    </a:lnTo>
                    <a:lnTo>
                      <a:pt x="2655" y="1039"/>
                    </a:lnTo>
                    <a:lnTo>
                      <a:pt x="2655" y="1039"/>
                    </a:lnTo>
                    <a:lnTo>
                      <a:pt x="2655" y="1039"/>
                    </a:lnTo>
                    <a:lnTo>
                      <a:pt x="2655" y="1039"/>
                    </a:lnTo>
                    <a:lnTo>
                      <a:pt x="2655" y="1039"/>
                    </a:lnTo>
                    <a:lnTo>
                      <a:pt x="2655" y="1039"/>
                    </a:lnTo>
                    <a:lnTo>
                      <a:pt x="2655" y="1039"/>
                    </a:lnTo>
                    <a:lnTo>
                      <a:pt x="2662" y="1039"/>
                    </a:lnTo>
                    <a:lnTo>
                      <a:pt x="2662" y="1046"/>
                    </a:lnTo>
                    <a:lnTo>
                      <a:pt x="2662" y="1046"/>
                    </a:lnTo>
                    <a:lnTo>
                      <a:pt x="2662" y="1046"/>
                    </a:lnTo>
                    <a:lnTo>
                      <a:pt x="2662" y="1046"/>
                    </a:lnTo>
                    <a:lnTo>
                      <a:pt x="2662" y="1046"/>
                    </a:lnTo>
                    <a:lnTo>
                      <a:pt x="2662" y="1046"/>
                    </a:lnTo>
                    <a:lnTo>
                      <a:pt x="2668" y="1046"/>
                    </a:lnTo>
                    <a:lnTo>
                      <a:pt x="2668" y="1046"/>
                    </a:lnTo>
                    <a:lnTo>
                      <a:pt x="2668" y="1046"/>
                    </a:lnTo>
                    <a:lnTo>
                      <a:pt x="2668" y="1046"/>
                    </a:lnTo>
                    <a:lnTo>
                      <a:pt x="2668" y="1046"/>
                    </a:lnTo>
                    <a:lnTo>
                      <a:pt x="2668" y="1046"/>
                    </a:lnTo>
                    <a:lnTo>
                      <a:pt x="2668" y="1046"/>
                    </a:lnTo>
                    <a:lnTo>
                      <a:pt x="2668" y="1053"/>
                    </a:lnTo>
                    <a:lnTo>
                      <a:pt x="2675" y="1053"/>
                    </a:lnTo>
                    <a:lnTo>
                      <a:pt x="2675" y="1053"/>
                    </a:lnTo>
                    <a:lnTo>
                      <a:pt x="2675" y="1053"/>
                    </a:lnTo>
                    <a:lnTo>
                      <a:pt x="2675" y="1053"/>
                    </a:lnTo>
                    <a:lnTo>
                      <a:pt x="2675" y="1053"/>
                    </a:lnTo>
                    <a:lnTo>
                      <a:pt x="2675" y="1053"/>
                    </a:lnTo>
                    <a:lnTo>
                      <a:pt x="2681" y="1053"/>
                    </a:lnTo>
                    <a:lnTo>
                      <a:pt x="2681" y="1053"/>
                    </a:lnTo>
                    <a:lnTo>
                      <a:pt x="2681" y="1053"/>
                    </a:lnTo>
                    <a:lnTo>
                      <a:pt x="2681" y="1053"/>
                    </a:lnTo>
                    <a:lnTo>
                      <a:pt x="2681" y="1053"/>
                    </a:lnTo>
                    <a:lnTo>
                      <a:pt x="2681" y="1053"/>
                    </a:lnTo>
                    <a:lnTo>
                      <a:pt x="2681" y="1053"/>
                    </a:lnTo>
                    <a:lnTo>
                      <a:pt x="2687" y="1053"/>
                    </a:lnTo>
                    <a:lnTo>
                      <a:pt x="2687" y="1053"/>
                    </a:lnTo>
                    <a:lnTo>
                      <a:pt x="2687" y="1053"/>
                    </a:lnTo>
                    <a:lnTo>
                      <a:pt x="2687" y="1053"/>
                    </a:lnTo>
                    <a:lnTo>
                      <a:pt x="2687" y="1053"/>
                    </a:lnTo>
                    <a:lnTo>
                      <a:pt x="2687" y="1053"/>
                    </a:lnTo>
                    <a:lnTo>
                      <a:pt x="2687" y="1053"/>
                    </a:lnTo>
                    <a:lnTo>
                      <a:pt x="2694" y="1053"/>
                    </a:lnTo>
                    <a:lnTo>
                      <a:pt x="2694" y="1053"/>
                    </a:lnTo>
                    <a:lnTo>
                      <a:pt x="2694" y="1053"/>
                    </a:lnTo>
                    <a:lnTo>
                      <a:pt x="2694" y="1053"/>
                    </a:lnTo>
                    <a:lnTo>
                      <a:pt x="2694" y="1053"/>
                    </a:lnTo>
                    <a:lnTo>
                      <a:pt x="2694" y="1053"/>
                    </a:lnTo>
                    <a:lnTo>
                      <a:pt x="2700" y="1053"/>
                    </a:lnTo>
                    <a:lnTo>
                      <a:pt x="2700" y="1053"/>
                    </a:lnTo>
                    <a:lnTo>
                      <a:pt x="2700" y="1053"/>
                    </a:lnTo>
                    <a:lnTo>
                      <a:pt x="2700" y="1053"/>
                    </a:lnTo>
                    <a:lnTo>
                      <a:pt x="2700" y="1053"/>
                    </a:lnTo>
                    <a:lnTo>
                      <a:pt x="2700" y="1053"/>
                    </a:lnTo>
                    <a:lnTo>
                      <a:pt x="2700" y="1053"/>
                    </a:lnTo>
                    <a:lnTo>
                      <a:pt x="2706" y="1053"/>
                    </a:lnTo>
                    <a:lnTo>
                      <a:pt x="2706" y="1053"/>
                    </a:lnTo>
                    <a:lnTo>
                      <a:pt x="2706" y="1053"/>
                    </a:lnTo>
                    <a:lnTo>
                      <a:pt x="2706" y="1053"/>
                    </a:lnTo>
                    <a:lnTo>
                      <a:pt x="2706" y="1053"/>
                    </a:lnTo>
                    <a:lnTo>
                      <a:pt x="2706" y="1053"/>
                    </a:lnTo>
                    <a:lnTo>
                      <a:pt x="2706" y="1053"/>
                    </a:lnTo>
                    <a:lnTo>
                      <a:pt x="2713" y="1053"/>
                    </a:lnTo>
                    <a:lnTo>
                      <a:pt x="2713" y="1053"/>
                    </a:lnTo>
                    <a:lnTo>
                      <a:pt x="2713" y="1053"/>
                    </a:lnTo>
                    <a:lnTo>
                      <a:pt x="2713" y="1053"/>
                    </a:lnTo>
                    <a:lnTo>
                      <a:pt x="2713" y="1053"/>
                    </a:lnTo>
                    <a:lnTo>
                      <a:pt x="2713" y="1053"/>
                    </a:lnTo>
                    <a:lnTo>
                      <a:pt x="2713" y="1053"/>
                    </a:lnTo>
                    <a:lnTo>
                      <a:pt x="2719" y="1053"/>
                    </a:lnTo>
                    <a:lnTo>
                      <a:pt x="2719" y="1053"/>
                    </a:lnTo>
                    <a:lnTo>
                      <a:pt x="2719" y="1046"/>
                    </a:lnTo>
                    <a:lnTo>
                      <a:pt x="2719" y="1046"/>
                    </a:lnTo>
                    <a:lnTo>
                      <a:pt x="2719" y="1046"/>
                    </a:lnTo>
                    <a:lnTo>
                      <a:pt x="2719" y="1046"/>
                    </a:lnTo>
                    <a:lnTo>
                      <a:pt x="2725" y="1046"/>
                    </a:lnTo>
                    <a:lnTo>
                      <a:pt x="2725" y="1046"/>
                    </a:lnTo>
                    <a:lnTo>
                      <a:pt x="2725" y="1046"/>
                    </a:lnTo>
                    <a:lnTo>
                      <a:pt x="2725" y="1046"/>
                    </a:lnTo>
                    <a:lnTo>
                      <a:pt x="2725" y="1046"/>
                    </a:lnTo>
                    <a:lnTo>
                      <a:pt x="2725" y="1046"/>
                    </a:lnTo>
                    <a:lnTo>
                      <a:pt x="2725" y="1046"/>
                    </a:lnTo>
                    <a:lnTo>
                      <a:pt x="2725" y="1046"/>
                    </a:lnTo>
                    <a:lnTo>
                      <a:pt x="2732" y="1046"/>
                    </a:lnTo>
                    <a:lnTo>
                      <a:pt x="2732" y="1039"/>
                    </a:lnTo>
                    <a:lnTo>
                      <a:pt x="2732" y="1039"/>
                    </a:lnTo>
                    <a:lnTo>
                      <a:pt x="2732" y="1039"/>
                    </a:lnTo>
                    <a:lnTo>
                      <a:pt x="2732" y="1039"/>
                    </a:lnTo>
                    <a:lnTo>
                      <a:pt x="2732" y="1039"/>
                    </a:lnTo>
                    <a:lnTo>
                      <a:pt x="2738" y="1039"/>
                    </a:lnTo>
                    <a:lnTo>
                      <a:pt x="2738" y="1039"/>
                    </a:lnTo>
                    <a:lnTo>
                      <a:pt x="2738" y="1039"/>
                    </a:lnTo>
                    <a:lnTo>
                      <a:pt x="2738" y="1033"/>
                    </a:lnTo>
                    <a:lnTo>
                      <a:pt x="2738" y="1033"/>
                    </a:lnTo>
                    <a:lnTo>
                      <a:pt x="2738" y="1033"/>
                    </a:lnTo>
                    <a:lnTo>
                      <a:pt x="2738" y="1033"/>
                    </a:lnTo>
                    <a:lnTo>
                      <a:pt x="2744" y="1033"/>
                    </a:lnTo>
                    <a:lnTo>
                      <a:pt x="2744" y="1033"/>
                    </a:lnTo>
                    <a:lnTo>
                      <a:pt x="2744" y="1033"/>
                    </a:lnTo>
                    <a:lnTo>
                      <a:pt x="2744" y="1026"/>
                    </a:lnTo>
                    <a:lnTo>
                      <a:pt x="2744" y="1026"/>
                    </a:lnTo>
                    <a:lnTo>
                      <a:pt x="2744" y="1026"/>
                    </a:lnTo>
                    <a:lnTo>
                      <a:pt x="2744" y="1026"/>
                    </a:lnTo>
                    <a:lnTo>
                      <a:pt x="2751" y="1026"/>
                    </a:lnTo>
                    <a:lnTo>
                      <a:pt x="2751" y="1026"/>
                    </a:lnTo>
                    <a:lnTo>
                      <a:pt x="2751" y="1019"/>
                    </a:lnTo>
                    <a:lnTo>
                      <a:pt x="2751" y="1019"/>
                    </a:lnTo>
                    <a:lnTo>
                      <a:pt x="2751" y="1019"/>
                    </a:lnTo>
                    <a:lnTo>
                      <a:pt x="2751" y="1019"/>
                    </a:lnTo>
                    <a:lnTo>
                      <a:pt x="2751" y="1019"/>
                    </a:lnTo>
                    <a:lnTo>
                      <a:pt x="2757" y="1012"/>
                    </a:lnTo>
                    <a:lnTo>
                      <a:pt x="2757" y="1012"/>
                    </a:lnTo>
                    <a:lnTo>
                      <a:pt x="2757" y="1012"/>
                    </a:lnTo>
                    <a:lnTo>
                      <a:pt x="2757" y="1012"/>
                    </a:lnTo>
                    <a:lnTo>
                      <a:pt x="2757" y="1005"/>
                    </a:lnTo>
                    <a:lnTo>
                      <a:pt x="2757" y="1005"/>
                    </a:lnTo>
                    <a:lnTo>
                      <a:pt x="2757" y="1005"/>
                    </a:lnTo>
                    <a:lnTo>
                      <a:pt x="2763" y="1005"/>
                    </a:lnTo>
                    <a:lnTo>
                      <a:pt x="2763" y="998"/>
                    </a:lnTo>
                    <a:lnTo>
                      <a:pt x="2763" y="998"/>
                    </a:lnTo>
                    <a:lnTo>
                      <a:pt x="2763" y="998"/>
                    </a:lnTo>
                    <a:lnTo>
                      <a:pt x="2763" y="992"/>
                    </a:lnTo>
                    <a:lnTo>
                      <a:pt x="2763" y="992"/>
                    </a:lnTo>
                    <a:lnTo>
                      <a:pt x="2770" y="992"/>
                    </a:lnTo>
                    <a:lnTo>
                      <a:pt x="2770" y="992"/>
                    </a:lnTo>
                    <a:lnTo>
                      <a:pt x="2770" y="992"/>
                    </a:lnTo>
                    <a:lnTo>
                      <a:pt x="2770" y="985"/>
                    </a:lnTo>
                    <a:lnTo>
                      <a:pt x="2770" y="985"/>
                    </a:lnTo>
                    <a:lnTo>
                      <a:pt x="2770" y="985"/>
                    </a:lnTo>
                    <a:lnTo>
                      <a:pt x="2770" y="978"/>
                    </a:lnTo>
                    <a:lnTo>
                      <a:pt x="2776" y="978"/>
                    </a:lnTo>
                    <a:lnTo>
                      <a:pt x="2776" y="978"/>
                    </a:lnTo>
                    <a:lnTo>
                      <a:pt x="2776" y="978"/>
                    </a:lnTo>
                    <a:lnTo>
                      <a:pt x="2776" y="971"/>
                    </a:lnTo>
                    <a:lnTo>
                      <a:pt x="2776" y="971"/>
                    </a:lnTo>
                    <a:lnTo>
                      <a:pt x="2776" y="971"/>
                    </a:lnTo>
                    <a:lnTo>
                      <a:pt x="2776" y="964"/>
                    </a:lnTo>
                    <a:lnTo>
                      <a:pt x="2783" y="964"/>
                    </a:lnTo>
                    <a:lnTo>
                      <a:pt x="2783" y="964"/>
                    </a:lnTo>
                    <a:lnTo>
                      <a:pt x="2783" y="957"/>
                    </a:lnTo>
                    <a:lnTo>
                      <a:pt x="2783" y="957"/>
                    </a:lnTo>
                    <a:lnTo>
                      <a:pt x="2783" y="957"/>
                    </a:lnTo>
                    <a:lnTo>
                      <a:pt x="2783" y="951"/>
                    </a:lnTo>
                    <a:lnTo>
                      <a:pt x="2783" y="951"/>
                    </a:lnTo>
                    <a:lnTo>
                      <a:pt x="2789" y="951"/>
                    </a:lnTo>
                    <a:lnTo>
                      <a:pt x="2789" y="944"/>
                    </a:lnTo>
                    <a:lnTo>
                      <a:pt x="2789" y="944"/>
                    </a:lnTo>
                    <a:lnTo>
                      <a:pt x="2789" y="944"/>
                    </a:lnTo>
                    <a:lnTo>
                      <a:pt x="2789" y="937"/>
                    </a:lnTo>
                    <a:lnTo>
                      <a:pt x="2789" y="937"/>
                    </a:lnTo>
                    <a:lnTo>
                      <a:pt x="2789" y="937"/>
                    </a:lnTo>
                    <a:lnTo>
                      <a:pt x="2795" y="930"/>
                    </a:lnTo>
                    <a:lnTo>
                      <a:pt x="2795" y="930"/>
                    </a:lnTo>
                    <a:lnTo>
                      <a:pt x="2795" y="923"/>
                    </a:lnTo>
                    <a:lnTo>
                      <a:pt x="2795" y="923"/>
                    </a:lnTo>
                    <a:lnTo>
                      <a:pt x="2795" y="923"/>
                    </a:lnTo>
                    <a:lnTo>
                      <a:pt x="2795" y="916"/>
                    </a:lnTo>
                    <a:lnTo>
                      <a:pt x="2795" y="916"/>
                    </a:lnTo>
                    <a:lnTo>
                      <a:pt x="2802" y="916"/>
                    </a:lnTo>
                    <a:lnTo>
                      <a:pt x="2802" y="910"/>
                    </a:lnTo>
                    <a:lnTo>
                      <a:pt x="2802" y="910"/>
                    </a:lnTo>
                    <a:lnTo>
                      <a:pt x="2802" y="903"/>
                    </a:lnTo>
                    <a:lnTo>
                      <a:pt x="2802" y="903"/>
                    </a:lnTo>
                    <a:lnTo>
                      <a:pt x="2802" y="896"/>
                    </a:lnTo>
                    <a:lnTo>
                      <a:pt x="2802" y="896"/>
                    </a:lnTo>
                    <a:lnTo>
                      <a:pt x="2808" y="896"/>
                    </a:lnTo>
                    <a:lnTo>
                      <a:pt x="2808" y="889"/>
                    </a:lnTo>
                    <a:lnTo>
                      <a:pt x="2808" y="889"/>
                    </a:lnTo>
                    <a:lnTo>
                      <a:pt x="2808" y="882"/>
                    </a:lnTo>
                    <a:lnTo>
                      <a:pt x="2808" y="882"/>
                    </a:lnTo>
                    <a:lnTo>
                      <a:pt x="2808" y="875"/>
                    </a:lnTo>
                    <a:lnTo>
                      <a:pt x="2808" y="875"/>
                    </a:lnTo>
                    <a:lnTo>
                      <a:pt x="2814" y="869"/>
                    </a:lnTo>
                    <a:lnTo>
                      <a:pt x="2814" y="869"/>
                    </a:lnTo>
                    <a:lnTo>
                      <a:pt x="2814" y="869"/>
                    </a:lnTo>
                    <a:lnTo>
                      <a:pt x="2814" y="862"/>
                    </a:lnTo>
                    <a:lnTo>
                      <a:pt x="2814" y="862"/>
                    </a:lnTo>
                    <a:lnTo>
                      <a:pt x="2814" y="855"/>
                    </a:lnTo>
                    <a:lnTo>
                      <a:pt x="2814" y="855"/>
                    </a:lnTo>
                    <a:lnTo>
                      <a:pt x="2821" y="848"/>
                    </a:lnTo>
                    <a:lnTo>
                      <a:pt x="2821" y="848"/>
                    </a:lnTo>
                    <a:lnTo>
                      <a:pt x="2821" y="841"/>
                    </a:lnTo>
                    <a:lnTo>
                      <a:pt x="2821" y="841"/>
                    </a:lnTo>
                    <a:lnTo>
                      <a:pt x="2821" y="834"/>
                    </a:lnTo>
                    <a:lnTo>
                      <a:pt x="2821" y="834"/>
                    </a:lnTo>
                    <a:lnTo>
                      <a:pt x="2827" y="828"/>
                    </a:lnTo>
                    <a:lnTo>
                      <a:pt x="2827" y="828"/>
                    </a:lnTo>
                    <a:lnTo>
                      <a:pt x="2827" y="821"/>
                    </a:lnTo>
                    <a:lnTo>
                      <a:pt x="2827" y="821"/>
                    </a:lnTo>
                    <a:lnTo>
                      <a:pt x="2827" y="814"/>
                    </a:lnTo>
                    <a:lnTo>
                      <a:pt x="2827" y="814"/>
                    </a:lnTo>
                    <a:lnTo>
                      <a:pt x="2827" y="807"/>
                    </a:lnTo>
                    <a:lnTo>
                      <a:pt x="2833" y="807"/>
                    </a:lnTo>
                    <a:lnTo>
                      <a:pt x="2833" y="800"/>
                    </a:lnTo>
                    <a:lnTo>
                      <a:pt x="2833" y="793"/>
                    </a:lnTo>
                    <a:lnTo>
                      <a:pt x="2833" y="786"/>
                    </a:lnTo>
                    <a:lnTo>
                      <a:pt x="2833" y="780"/>
                    </a:lnTo>
                    <a:lnTo>
                      <a:pt x="2833" y="773"/>
                    </a:lnTo>
                    <a:lnTo>
                      <a:pt x="2833" y="759"/>
                    </a:lnTo>
                    <a:lnTo>
                      <a:pt x="2840" y="752"/>
                    </a:lnTo>
                    <a:lnTo>
                      <a:pt x="2840" y="745"/>
                    </a:lnTo>
                    <a:lnTo>
                      <a:pt x="2840" y="739"/>
                    </a:lnTo>
                    <a:lnTo>
                      <a:pt x="2840" y="725"/>
                    </a:lnTo>
                    <a:lnTo>
                      <a:pt x="2840" y="718"/>
                    </a:lnTo>
                    <a:lnTo>
                      <a:pt x="2840" y="711"/>
                    </a:lnTo>
                    <a:lnTo>
                      <a:pt x="2840" y="698"/>
                    </a:lnTo>
                    <a:lnTo>
                      <a:pt x="2846" y="691"/>
                    </a:lnTo>
                    <a:lnTo>
                      <a:pt x="2846" y="684"/>
                    </a:lnTo>
                    <a:lnTo>
                      <a:pt x="2846" y="670"/>
                    </a:lnTo>
                    <a:lnTo>
                      <a:pt x="2846" y="663"/>
                    </a:lnTo>
                    <a:lnTo>
                      <a:pt x="2846" y="650"/>
                    </a:lnTo>
                    <a:lnTo>
                      <a:pt x="2846" y="643"/>
                    </a:lnTo>
                    <a:lnTo>
                      <a:pt x="2846" y="636"/>
                    </a:lnTo>
                    <a:lnTo>
                      <a:pt x="2852" y="622"/>
                    </a:lnTo>
                    <a:lnTo>
                      <a:pt x="2852" y="616"/>
                    </a:lnTo>
                    <a:lnTo>
                      <a:pt x="2852" y="595"/>
                    </a:lnTo>
                    <a:lnTo>
                      <a:pt x="2852" y="581"/>
                    </a:lnTo>
                    <a:lnTo>
                      <a:pt x="2852" y="568"/>
                    </a:lnTo>
                    <a:lnTo>
                      <a:pt x="2852" y="561"/>
                    </a:lnTo>
                    <a:lnTo>
                      <a:pt x="2859" y="547"/>
                    </a:lnTo>
                    <a:lnTo>
                      <a:pt x="2859" y="540"/>
                    </a:lnTo>
                    <a:lnTo>
                      <a:pt x="2859" y="527"/>
                    </a:lnTo>
                    <a:lnTo>
                      <a:pt x="2859" y="513"/>
                    </a:lnTo>
                    <a:lnTo>
                      <a:pt x="2859" y="506"/>
                    </a:lnTo>
                    <a:lnTo>
                      <a:pt x="2859" y="492"/>
                    </a:lnTo>
                    <a:lnTo>
                      <a:pt x="2859" y="479"/>
                    </a:lnTo>
                    <a:lnTo>
                      <a:pt x="2865" y="472"/>
                    </a:lnTo>
                    <a:lnTo>
                      <a:pt x="2865" y="458"/>
                    </a:lnTo>
                    <a:lnTo>
                      <a:pt x="2865" y="445"/>
                    </a:lnTo>
                    <a:lnTo>
                      <a:pt x="2865" y="438"/>
                    </a:lnTo>
                    <a:lnTo>
                      <a:pt x="2865" y="424"/>
                    </a:lnTo>
                    <a:lnTo>
                      <a:pt x="2865" y="410"/>
                    </a:lnTo>
                    <a:lnTo>
                      <a:pt x="2865" y="397"/>
                    </a:lnTo>
                    <a:lnTo>
                      <a:pt x="2871" y="390"/>
                    </a:lnTo>
                    <a:lnTo>
                      <a:pt x="2871" y="376"/>
                    </a:lnTo>
                    <a:lnTo>
                      <a:pt x="2871" y="356"/>
                    </a:lnTo>
                    <a:lnTo>
                      <a:pt x="2871" y="342"/>
                    </a:lnTo>
                    <a:lnTo>
                      <a:pt x="2871" y="328"/>
                    </a:lnTo>
                    <a:lnTo>
                      <a:pt x="2871" y="315"/>
                    </a:lnTo>
                    <a:lnTo>
                      <a:pt x="2871" y="308"/>
                    </a:lnTo>
                    <a:lnTo>
                      <a:pt x="2878" y="315"/>
                    </a:lnTo>
                    <a:lnTo>
                      <a:pt x="2878" y="321"/>
                    </a:lnTo>
                    <a:lnTo>
                      <a:pt x="2878" y="335"/>
                    </a:lnTo>
                    <a:lnTo>
                      <a:pt x="2878" y="349"/>
                    </a:lnTo>
                    <a:lnTo>
                      <a:pt x="2878" y="363"/>
                    </a:lnTo>
                    <a:lnTo>
                      <a:pt x="2878" y="369"/>
                    </a:lnTo>
                    <a:lnTo>
                      <a:pt x="2878" y="383"/>
                    </a:lnTo>
                    <a:lnTo>
                      <a:pt x="2884" y="390"/>
                    </a:lnTo>
                    <a:lnTo>
                      <a:pt x="2884" y="397"/>
                    </a:lnTo>
                    <a:lnTo>
                      <a:pt x="2884" y="410"/>
                    </a:lnTo>
                    <a:lnTo>
                      <a:pt x="2884" y="417"/>
                    </a:lnTo>
                    <a:lnTo>
                      <a:pt x="2884" y="431"/>
                    </a:lnTo>
                    <a:lnTo>
                      <a:pt x="2884" y="438"/>
                    </a:lnTo>
                    <a:lnTo>
                      <a:pt x="2884" y="445"/>
                    </a:lnTo>
                    <a:lnTo>
                      <a:pt x="2891" y="458"/>
                    </a:lnTo>
                    <a:lnTo>
                      <a:pt x="2891" y="465"/>
                    </a:lnTo>
                    <a:lnTo>
                      <a:pt x="2891" y="479"/>
                    </a:lnTo>
                    <a:lnTo>
                      <a:pt x="2891" y="486"/>
                    </a:lnTo>
                    <a:lnTo>
                      <a:pt x="2891" y="492"/>
                    </a:lnTo>
                    <a:lnTo>
                      <a:pt x="2891" y="506"/>
                    </a:lnTo>
                    <a:lnTo>
                      <a:pt x="2891" y="513"/>
                    </a:lnTo>
                    <a:lnTo>
                      <a:pt x="2897" y="527"/>
                    </a:lnTo>
                    <a:lnTo>
                      <a:pt x="2897" y="533"/>
                    </a:lnTo>
                    <a:lnTo>
                      <a:pt x="2897" y="540"/>
                    </a:lnTo>
                    <a:lnTo>
                      <a:pt x="2897" y="554"/>
                    </a:lnTo>
                    <a:lnTo>
                      <a:pt x="2897" y="561"/>
                    </a:lnTo>
                    <a:lnTo>
                      <a:pt x="2897" y="568"/>
                    </a:lnTo>
                    <a:lnTo>
                      <a:pt x="2897" y="574"/>
                    </a:lnTo>
                    <a:lnTo>
                      <a:pt x="2903" y="588"/>
                    </a:lnTo>
                    <a:lnTo>
                      <a:pt x="2903" y="595"/>
                    </a:lnTo>
                    <a:lnTo>
                      <a:pt x="2903" y="602"/>
                    </a:lnTo>
                    <a:lnTo>
                      <a:pt x="2903" y="609"/>
                    </a:lnTo>
                    <a:lnTo>
                      <a:pt x="2903" y="622"/>
                    </a:lnTo>
                    <a:lnTo>
                      <a:pt x="2903" y="629"/>
                    </a:lnTo>
                    <a:lnTo>
                      <a:pt x="2910" y="636"/>
                    </a:lnTo>
                    <a:lnTo>
                      <a:pt x="2910" y="643"/>
                    </a:lnTo>
                    <a:lnTo>
                      <a:pt x="2910" y="650"/>
                    </a:lnTo>
                    <a:lnTo>
                      <a:pt x="2910" y="657"/>
                    </a:lnTo>
                    <a:lnTo>
                      <a:pt x="2910" y="677"/>
                    </a:lnTo>
                    <a:lnTo>
                      <a:pt x="2910" y="684"/>
                    </a:lnTo>
                    <a:lnTo>
                      <a:pt x="2910" y="691"/>
                    </a:lnTo>
                    <a:lnTo>
                      <a:pt x="2916" y="698"/>
                    </a:lnTo>
                    <a:lnTo>
                      <a:pt x="2916" y="704"/>
                    </a:lnTo>
                    <a:lnTo>
                      <a:pt x="2916" y="711"/>
                    </a:lnTo>
                    <a:lnTo>
                      <a:pt x="2916" y="711"/>
                    </a:lnTo>
                    <a:lnTo>
                      <a:pt x="2916" y="711"/>
                    </a:lnTo>
                    <a:lnTo>
                      <a:pt x="2916" y="711"/>
                    </a:lnTo>
                    <a:lnTo>
                      <a:pt x="2922" y="711"/>
                    </a:lnTo>
                    <a:lnTo>
                      <a:pt x="2922" y="704"/>
                    </a:lnTo>
                    <a:lnTo>
                      <a:pt x="2922" y="704"/>
                    </a:lnTo>
                    <a:lnTo>
                      <a:pt x="2922" y="704"/>
                    </a:lnTo>
                    <a:lnTo>
                      <a:pt x="2922" y="704"/>
                    </a:lnTo>
                    <a:lnTo>
                      <a:pt x="2922" y="698"/>
                    </a:lnTo>
                    <a:lnTo>
                      <a:pt x="2922" y="698"/>
                    </a:lnTo>
                    <a:lnTo>
                      <a:pt x="2929" y="698"/>
                    </a:lnTo>
                    <a:lnTo>
                      <a:pt x="2929" y="691"/>
                    </a:lnTo>
                    <a:lnTo>
                      <a:pt x="2929" y="691"/>
                    </a:lnTo>
                    <a:lnTo>
                      <a:pt x="2929" y="691"/>
                    </a:lnTo>
                    <a:lnTo>
                      <a:pt x="2929" y="691"/>
                    </a:lnTo>
                    <a:lnTo>
                      <a:pt x="2929" y="684"/>
                    </a:lnTo>
                    <a:lnTo>
                      <a:pt x="2929" y="684"/>
                    </a:lnTo>
                    <a:lnTo>
                      <a:pt x="2935" y="684"/>
                    </a:lnTo>
                    <a:lnTo>
                      <a:pt x="2935" y="677"/>
                    </a:lnTo>
                    <a:lnTo>
                      <a:pt x="2935" y="677"/>
                    </a:lnTo>
                    <a:lnTo>
                      <a:pt x="2935" y="677"/>
                    </a:lnTo>
                    <a:lnTo>
                      <a:pt x="2935" y="677"/>
                    </a:lnTo>
                    <a:lnTo>
                      <a:pt x="2935" y="670"/>
                    </a:lnTo>
                    <a:lnTo>
                      <a:pt x="2935" y="670"/>
                    </a:lnTo>
                    <a:lnTo>
                      <a:pt x="2941" y="670"/>
                    </a:lnTo>
                    <a:lnTo>
                      <a:pt x="2941" y="663"/>
                    </a:lnTo>
                    <a:lnTo>
                      <a:pt x="2941" y="663"/>
                    </a:lnTo>
                    <a:lnTo>
                      <a:pt x="2941" y="663"/>
                    </a:lnTo>
                    <a:lnTo>
                      <a:pt x="2941" y="663"/>
                    </a:lnTo>
                    <a:lnTo>
                      <a:pt x="2941" y="657"/>
                    </a:lnTo>
                    <a:lnTo>
                      <a:pt x="2941" y="657"/>
                    </a:lnTo>
                    <a:lnTo>
                      <a:pt x="2948" y="657"/>
                    </a:lnTo>
                    <a:lnTo>
                      <a:pt x="2948" y="650"/>
                    </a:lnTo>
                    <a:lnTo>
                      <a:pt x="2948" y="650"/>
                    </a:lnTo>
                    <a:lnTo>
                      <a:pt x="2948" y="650"/>
                    </a:lnTo>
                    <a:lnTo>
                      <a:pt x="2948" y="643"/>
                    </a:lnTo>
                    <a:lnTo>
                      <a:pt x="2948" y="643"/>
                    </a:lnTo>
                    <a:lnTo>
                      <a:pt x="2948" y="643"/>
                    </a:lnTo>
                    <a:lnTo>
                      <a:pt x="2954" y="636"/>
                    </a:lnTo>
                    <a:lnTo>
                      <a:pt x="2954" y="636"/>
                    </a:lnTo>
                    <a:lnTo>
                      <a:pt x="2954" y="636"/>
                    </a:lnTo>
                    <a:lnTo>
                      <a:pt x="2954" y="636"/>
                    </a:lnTo>
                    <a:lnTo>
                      <a:pt x="2954" y="629"/>
                    </a:lnTo>
                    <a:lnTo>
                      <a:pt x="2954" y="629"/>
                    </a:lnTo>
                    <a:lnTo>
                      <a:pt x="2954" y="629"/>
                    </a:lnTo>
                    <a:lnTo>
                      <a:pt x="2960" y="622"/>
                    </a:lnTo>
                    <a:lnTo>
                      <a:pt x="2960" y="622"/>
                    </a:lnTo>
                    <a:lnTo>
                      <a:pt x="2960" y="622"/>
                    </a:lnTo>
                    <a:lnTo>
                      <a:pt x="2960" y="616"/>
                    </a:lnTo>
                    <a:lnTo>
                      <a:pt x="2960" y="616"/>
                    </a:lnTo>
                    <a:lnTo>
                      <a:pt x="2960" y="616"/>
                    </a:lnTo>
                    <a:lnTo>
                      <a:pt x="2960" y="609"/>
                    </a:lnTo>
                    <a:lnTo>
                      <a:pt x="2967" y="609"/>
                    </a:lnTo>
                    <a:lnTo>
                      <a:pt x="2967" y="609"/>
                    </a:lnTo>
                    <a:lnTo>
                      <a:pt x="2967" y="602"/>
                    </a:lnTo>
                    <a:lnTo>
                      <a:pt x="2967" y="602"/>
                    </a:lnTo>
                    <a:lnTo>
                      <a:pt x="2967" y="602"/>
                    </a:lnTo>
                    <a:lnTo>
                      <a:pt x="2967" y="595"/>
                    </a:lnTo>
                    <a:lnTo>
                      <a:pt x="2973" y="595"/>
                    </a:lnTo>
                    <a:lnTo>
                      <a:pt x="2973" y="595"/>
                    </a:lnTo>
                    <a:lnTo>
                      <a:pt x="2973" y="588"/>
                    </a:lnTo>
                    <a:lnTo>
                      <a:pt x="2973" y="588"/>
                    </a:lnTo>
                    <a:lnTo>
                      <a:pt x="2973" y="588"/>
                    </a:lnTo>
                    <a:lnTo>
                      <a:pt x="2973" y="581"/>
                    </a:lnTo>
                    <a:lnTo>
                      <a:pt x="2973" y="581"/>
                    </a:lnTo>
                    <a:lnTo>
                      <a:pt x="2979" y="581"/>
                    </a:lnTo>
                    <a:lnTo>
                      <a:pt x="2979" y="574"/>
                    </a:lnTo>
                    <a:lnTo>
                      <a:pt x="2979" y="574"/>
                    </a:lnTo>
                    <a:lnTo>
                      <a:pt x="2979" y="574"/>
                    </a:lnTo>
                    <a:lnTo>
                      <a:pt x="2979" y="568"/>
                    </a:lnTo>
                    <a:lnTo>
                      <a:pt x="2979" y="568"/>
                    </a:lnTo>
                    <a:lnTo>
                      <a:pt x="2979" y="561"/>
                    </a:lnTo>
                    <a:lnTo>
                      <a:pt x="2986" y="561"/>
                    </a:lnTo>
                    <a:lnTo>
                      <a:pt x="2986" y="554"/>
                    </a:lnTo>
                    <a:lnTo>
                      <a:pt x="2986" y="554"/>
                    </a:lnTo>
                    <a:lnTo>
                      <a:pt x="2986" y="554"/>
                    </a:lnTo>
                    <a:lnTo>
                      <a:pt x="2986" y="547"/>
                    </a:lnTo>
                    <a:lnTo>
                      <a:pt x="2986" y="547"/>
                    </a:lnTo>
                    <a:lnTo>
                      <a:pt x="2986" y="547"/>
                    </a:lnTo>
                    <a:lnTo>
                      <a:pt x="2992" y="547"/>
                    </a:lnTo>
                    <a:lnTo>
                      <a:pt x="2992" y="547"/>
                    </a:lnTo>
                    <a:lnTo>
                      <a:pt x="2992" y="540"/>
                    </a:lnTo>
                    <a:lnTo>
                      <a:pt x="2992" y="540"/>
                    </a:lnTo>
                    <a:lnTo>
                      <a:pt x="2992" y="540"/>
                    </a:lnTo>
                    <a:lnTo>
                      <a:pt x="2992" y="533"/>
                    </a:lnTo>
                    <a:lnTo>
                      <a:pt x="2992" y="533"/>
                    </a:lnTo>
                    <a:lnTo>
                      <a:pt x="2999" y="533"/>
                    </a:lnTo>
                    <a:lnTo>
                      <a:pt x="2999" y="527"/>
                    </a:lnTo>
                    <a:lnTo>
                      <a:pt x="2999" y="527"/>
                    </a:lnTo>
                    <a:lnTo>
                      <a:pt x="2999" y="527"/>
                    </a:lnTo>
                    <a:lnTo>
                      <a:pt x="2999" y="527"/>
                    </a:lnTo>
                    <a:lnTo>
                      <a:pt x="2999" y="520"/>
                    </a:lnTo>
                    <a:lnTo>
                      <a:pt x="3005" y="520"/>
                    </a:lnTo>
                    <a:lnTo>
                      <a:pt x="3005" y="520"/>
                    </a:lnTo>
                    <a:lnTo>
                      <a:pt x="3005" y="513"/>
                    </a:lnTo>
                    <a:lnTo>
                      <a:pt x="3005" y="513"/>
                    </a:lnTo>
                    <a:lnTo>
                      <a:pt x="3005" y="513"/>
                    </a:lnTo>
                    <a:lnTo>
                      <a:pt x="3005" y="506"/>
                    </a:lnTo>
                    <a:lnTo>
                      <a:pt x="3005" y="506"/>
                    </a:lnTo>
                    <a:lnTo>
                      <a:pt x="3011" y="506"/>
                    </a:lnTo>
                    <a:lnTo>
                      <a:pt x="3011" y="499"/>
                    </a:lnTo>
                    <a:lnTo>
                      <a:pt x="3011" y="499"/>
                    </a:lnTo>
                    <a:lnTo>
                      <a:pt x="3011" y="499"/>
                    </a:lnTo>
                    <a:lnTo>
                      <a:pt x="3011" y="492"/>
                    </a:lnTo>
                    <a:lnTo>
                      <a:pt x="3011" y="492"/>
                    </a:lnTo>
                    <a:lnTo>
                      <a:pt x="3011" y="492"/>
                    </a:lnTo>
                    <a:lnTo>
                      <a:pt x="3018" y="486"/>
                    </a:lnTo>
                    <a:lnTo>
                      <a:pt x="3018" y="486"/>
                    </a:lnTo>
                    <a:lnTo>
                      <a:pt x="3018" y="486"/>
                    </a:lnTo>
                    <a:lnTo>
                      <a:pt x="3018" y="479"/>
                    </a:lnTo>
                    <a:lnTo>
                      <a:pt x="3018" y="479"/>
                    </a:lnTo>
                    <a:lnTo>
                      <a:pt x="3018" y="479"/>
                    </a:lnTo>
                    <a:lnTo>
                      <a:pt x="3018" y="472"/>
                    </a:lnTo>
                    <a:lnTo>
                      <a:pt x="3024" y="472"/>
                    </a:lnTo>
                    <a:lnTo>
                      <a:pt x="3024" y="465"/>
                    </a:lnTo>
                    <a:lnTo>
                      <a:pt x="3024" y="465"/>
                    </a:lnTo>
                    <a:lnTo>
                      <a:pt x="3024" y="465"/>
                    </a:lnTo>
                    <a:lnTo>
                      <a:pt x="3024" y="458"/>
                    </a:lnTo>
                    <a:lnTo>
                      <a:pt x="3024" y="458"/>
                    </a:lnTo>
                    <a:lnTo>
                      <a:pt x="3024" y="458"/>
                    </a:lnTo>
                    <a:lnTo>
                      <a:pt x="3030" y="451"/>
                    </a:lnTo>
                    <a:lnTo>
                      <a:pt x="3030" y="451"/>
                    </a:lnTo>
                    <a:lnTo>
                      <a:pt x="3030" y="451"/>
                    </a:lnTo>
                    <a:lnTo>
                      <a:pt x="3030" y="445"/>
                    </a:lnTo>
                    <a:lnTo>
                      <a:pt x="3030" y="445"/>
                    </a:lnTo>
                    <a:lnTo>
                      <a:pt x="3030" y="445"/>
                    </a:lnTo>
                    <a:lnTo>
                      <a:pt x="3030" y="438"/>
                    </a:lnTo>
                    <a:lnTo>
                      <a:pt x="3037" y="438"/>
                    </a:lnTo>
                    <a:lnTo>
                      <a:pt x="3037" y="438"/>
                    </a:lnTo>
                    <a:lnTo>
                      <a:pt x="3037" y="431"/>
                    </a:lnTo>
                    <a:lnTo>
                      <a:pt x="3037" y="431"/>
                    </a:lnTo>
                    <a:lnTo>
                      <a:pt x="3037" y="424"/>
                    </a:lnTo>
                    <a:lnTo>
                      <a:pt x="3037" y="424"/>
                    </a:lnTo>
                    <a:lnTo>
                      <a:pt x="3037" y="424"/>
                    </a:lnTo>
                    <a:lnTo>
                      <a:pt x="3043" y="417"/>
                    </a:lnTo>
                    <a:lnTo>
                      <a:pt x="3043" y="417"/>
                    </a:lnTo>
                    <a:lnTo>
                      <a:pt x="3043" y="417"/>
                    </a:lnTo>
                    <a:lnTo>
                      <a:pt x="3043" y="410"/>
                    </a:lnTo>
                    <a:lnTo>
                      <a:pt x="3043" y="410"/>
                    </a:lnTo>
                    <a:lnTo>
                      <a:pt x="3043" y="410"/>
                    </a:lnTo>
                    <a:lnTo>
                      <a:pt x="3043" y="404"/>
                    </a:lnTo>
                    <a:lnTo>
                      <a:pt x="3049" y="404"/>
                    </a:lnTo>
                    <a:lnTo>
                      <a:pt x="3049" y="397"/>
                    </a:lnTo>
                    <a:lnTo>
                      <a:pt x="3049" y="397"/>
                    </a:lnTo>
                    <a:lnTo>
                      <a:pt x="3049" y="397"/>
                    </a:lnTo>
                    <a:lnTo>
                      <a:pt x="3049" y="390"/>
                    </a:lnTo>
                    <a:lnTo>
                      <a:pt x="3049" y="390"/>
                    </a:lnTo>
                    <a:lnTo>
                      <a:pt x="3049" y="390"/>
                    </a:lnTo>
                    <a:lnTo>
                      <a:pt x="3056" y="383"/>
                    </a:lnTo>
                    <a:lnTo>
                      <a:pt x="3056" y="383"/>
                    </a:lnTo>
                    <a:lnTo>
                      <a:pt x="3056" y="397"/>
                    </a:lnTo>
                    <a:lnTo>
                      <a:pt x="3056" y="404"/>
                    </a:lnTo>
                    <a:lnTo>
                      <a:pt x="3056" y="410"/>
                    </a:lnTo>
                    <a:lnTo>
                      <a:pt x="3056" y="417"/>
                    </a:lnTo>
                    <a:lnTo>
                      <a:pt x="3062" y="424"/>
                    </a:lnTo>
                    <a:lnTo>
                      <a:pt x="3062" y="431"/>
                    </a:lnTo>
                    <a:lnTo>
                      <a:pt x="3062" y="438"/>
                    </a:lnTo>
                    <a:lnTo>
                      <a:pt x="3062" y="445"/>
                    </a:lnTo>
                    <a:lnTo>
                      <a:pt x="3062" y="451"/>
                    </a:lnTo>
                    <a:lnTo>
                      <a:pt x="3062" y="458"/>
                    </a:lnTo>
                    <a:lnTo>
                      <a:pt x="3062" y="465"/>
                    </a:lnTo>
                    <a:lnTo>
                      <a:pt x="3068" y="472"/>
                    </a:lnTo>
                    <a:lnTo>
                      <a:pt x="3068" y="479"/>
                    </a:lnTo>
                    <a:lnTo>
                      <a:pt x="3068" y="486"/>
                    </a:lnTo>
                    <a:lnTo>
                      <a:pt x="3068" y="492"/>
                    </a:lnTo>
                    <a:lnTo>
                      <a:pt x="3068" y="499"/>
                    </a:lnTo>
                    <a:lnTo>
                      <a:pt x="3068" y="506"/>
                    </a:lnTo>
                    <a:lnTo>
                      <a:pt x="3068" y="513"/>
                    </a:lnTo>
                    <a:lnTo>
                      <a:pt x="3075" y="520"/>
                    </a:lnTo>
                    <a:lnTo>
                      <a:pt x="3075" y="527"/>
                    </a:lnTo>
                    <a:lnTo>
                      <a:pt x="3075" y="527"/>
                    </a:lnTo>
                    <a:lnTo>
                      <a:pt x="3075" y="533"/>
                    </a:lnTo>
                    <a:lnTo>
                      <a:pt x="3075" y="540"/>
                    </a:lnTo>
                    <a:lnTo>
                      <a:pt x="3075" y="547"/>
                    </a:lnTo>
                    <a:lnTo>
                      <a:pt x="3075" y="554"/>
                    </a:lnTo>
                    <a:lnTo>
                      <a:pt x="3081" y="561"/>
                    </a:lnTo>
                    <a:lnTo>
                      <a:pt x="3081" y="568"/>
                    </a:lnTo>
                    <a:lnTo>
                      <a:pt x="3081" y="574"/>
                    </a:lnTo>
                    <a:lnTo>
                      <a:pt x="3081" y="581"/>
                    </a:lnTo>
                    <a:lnTo>
                      <a:pt x="3081" y="588"/>
                    </a:lnTo>
                    <a:lnTo>
                      <a:pt x="3081" y="595"/>
                    </a:lnTo>
                    <a:lnTo>
                      <a:pt x="3081" y="595"/>
                    </a:lnTo>
                    <a:lnTo>
                      <a:pt x="3087" y="602"/>
                    </a:lnTo>
                    <a:lnTo>
                      <a:pt x="3087" y="609"/>
                    </a:lnTo>
                    <a:lnTo>
                      <a:pt x="3087" y="616"/>
                    </a:lnTo>
                    <a:lnTo>
                      <a:pt x="3087" y="622"/>
                    </a:lnTo>
                    <a:lnTo>
                      <a:pt x="3087" y="629"/>
                    </a:lnTo>
                    <a:lnTo>
                      <a:pt x="3087" y="636"/>
                    </a:lnTo>
                    <a:lnTo>
                      <a:pt x="3094" y="636"/>
                    </a:lnTo>
                    <a:lnTo>
                      <a:pt x="3094" y="643"/>
                    </a:lnTo>
                    <a:lnTo>
                      <a:pt x="3094" y="650"/>
                    </a:lnTo>
                    <a:lnTo>
                      <a:pt x="3094" y="657"/>
                    </a:lnTo>
                    <a:lnTo>
                      <a:pt x="3094" y="663"/>
                    </a:lnTo>
                    <a:lnTo>
                      <a:pt x="3094" y="670"/>
                    </a:lnTo>
                    <a:lnTo>
                      <a:pt x="3094" y="670"/>
                    </a:lnTo>
                    <a:lnTo>
                      <a:pt x="3100" y="677"/>
                    </a:lnTo>
                    <a:lnTo>
                      <a:pt x="3100" y="684"/>
                    </a:lnTo>
                    <a:lnTo>
                      <a:pt x="3100" y="691"/>
                    </a:lnTo>
                    <a:lnTo>
                      <a:pt x="3100" y="691"/>
                    </a:lnTo>
                    <a:lnTo>
                      <a:pt x="3100" y="698"/>
                    </a:lnTo>
                    <a:lnTo>
                      <a:pt x="3100" y="704"/>
                    </a:lnTo>
                    <a:lnTo>
                      <a:pt x="3100" y="711"/>
                    </a:lnTo>
                    <a:lnTo>
                      <a:pt x="3107" y="718"/>
                    </a:lnTo>
                    <a:lnTo>
                      <a:pt x="3107" y="718"/>
                    </a:lnTo>
                    <a:lnTo>
                      <a:pt x="3107" y="725"/>
                    </a:lnTo>
                    <a:lnTo>
                      <a:pt x="3107" y="732"/>
                    </a:lnTo>
                    <a:lnTo>
                      <a:pt x="3107" y="739"/>
                    </a:lnTo>
                    <a:lnTo>
                      <a:pt x="3107" y="739"/>
                    </a:lnTo>
                    <a:lnTo>
                      <a:pt x="3107" y="745"/>
                    </a:lnTo>
                    <a:lnTo>
                      <a:pt x="3113" y="752"/>
                    </a:lnTo>
                    <a:lnTo>
                      <a:pt x="3113" y="752"/>
                    </a:lnTo>
                    <a:lnTo>
                      <a:pt x="3113" y="759"/>
                    </a:lnTo>
                    <a:lnTo>
                      <a:pt x="3113" y="766"/>
                    </a:lnTo>
                    <a:lnTo>
                      <a:pt x="3113" y="773"/>
                    </a:lnTo>
                    <a:lnTo>
                      <a:pt x="3113" y="773"/>
                    </a:lnTo>
                    <a:lnTo>
                      <a:pt x="3113" y="780"/>
                    </a:lnTo>
                    <a:lnTo>
                      <a:pt x="3119" y="786"/>
                    </a:lnTo>
                    <a:lnTo>
                      <a:pt x="3119" y="786"/>
                    </a:lnTo>
                    <a:lnTo>
                      <a:pt x="3119" y="793"/>
                    </a:lnTo>
                    <a:lnTo>
                      <a:pt x="3119" y="793"/>
                    </a:lnTo>
                    <a:lnTo>
                      <a:pt x="3119" y="800"/>
                    </a:lnTo>
                    <a:lnTo>
                      <a:pt x="3119" y="800"/>
                    </a:lnTo>
                    <a:lnTo>
                      <a:pt x="3119" y="807"/>
                    </a:lnTo>
                    <a:lnTo>
                      <a:pt x="3126" y="814"/>
                    </a:lnTo>
                    <a:lnTo>
                      <a:pt x="3126" y="821"/>
                    </a:lnTo>
                    <a:lnTo>
                      <a:pt x="3126" y="821"/>
                    </a:lnTo>
                    <a:lnTo>
                      <a:pt x="3126" y="828"/>
                    </a:lnTo>
                    <a:lnTo>
                      <a:pt x="3126" y="834"/>
                    </a:lnTo>
                    <a:lnTo>
                      <a:pt x="3126" y="841"/>
                    </a:lnTo>
                    <a:lnTo>
                      <a:pt x="3132" y="841"/>
                    </a:lnTo>
                    <a:lnTo>
                      <a:pt x="3132" y="848"/>
                    </a:lnTo>
                    <a:lnTo>
                      <a:pt x="3132" y="848"/>
                    </a:lnTo>
                    <a:lnTo>
                      <a:pt x="3132" y="855"/>
                    </a:lnTo>
                    <a:lnTo>
                      <a:pt x="3132" y="862"/>
                    </a:lnTo>
                    <a:lnTo>
                      <a:pt x="3132" y="862"/>
                    </a:lnTo>
                    <a:lnTo>
                      <a:pt x="3132" y="869"/>
                    </a:lnTo>
                    <a:lnTo>
                      <a:pt x="3138" y="869"/>
                    </a:lnTo>
                    <a:lnTo>
                      <a:pt x="3138" y="875"/>
                    </a:lnTo>
                    <a:lnTo>
                      <a:pt x="3138" y="882"/>
                    </a:lnTo>
                    <a:lnTo>
                      <a:pt x="3138" y="882"/>
                    </a:lnTo>
                    <a:lnTo>
                      <a:pt x="3138" y="889"/>
                    </a:lnTo>
                    <a:lnTo>
                      <a:pt x="3138" y="889"/>
                    </a:lnTo>
                    <a:lnTo>
                      <a:pt x="3138" y="896"/>
                    </a:lnTo>
                    <a:lnTo>
                      <a:pt x="3145" y="896"/>
                    </a:lnTo>
                    <a:lnTo>
                      <a:pt x="3145" y="903"/>
                    </a:lnTo>
                    <a:lnTo>
                      <a:pt x="3145" y="903"/>
                    </a:lnTo>
                    <a:lnTo>
                      <a:pt x="3145" y="910"/>
                    </a:lnTo>
                    <a:lnTo>
                      <a:pt x="3145" y="910"/>
                    </a:lnTo>
                    <a:lnTo>
                      <a:pt x="3145" y="916"/>
                    </a:lnTo>
                    <a:lnTo>
                      <a:pt x="3145" y="916"/>
                    </a:lnTo>
                    <a:lnTo>
                      <a:pt x="3151" y="923"/>
                    </a:lnTo>
                    <a:lnTo>
                      <a:pt x="3151" y="923"/>
                    </a:lnTo>
                    <a:lnTo>
                      <a:pt x="3151" y="930"/>
                    </a:lnTo>
                    <a:lnTo>
                      <a:pt x="3151" y="930"/>
                    </a:lnTo>
                    <a:lnTo>
                      <a:pt x="3151" y="937"/>
                    </a:lnTo>
                    <a:lnTo>
                      <a:pt x="3151" y="937"/>
                    </a:lnTo>
                    <a:lnTo>
                      <a:pt x="3151" y="944"/>
                    </a:lnTo>
                    <a:lnTo>
                      <a:pt x="3157" y="944"/>
                    </a:lnTo>
                    <a:lnTo>
                      <a:pt x="3157" y="951"/>
                    </a:lnTo>
                    <a:lnTo>
                      <a:pt x="3157" y="951"/>
                    </a:lnTo>
                    <a:lnTo>
                      <a:pt x="3157" y="957"/>
                    </a:lnTo>
                    <a:lnTo>
                      <a:pt x="3157" y="957"/>
                    </a:lnTo>
                    <a:lnTo>
                      <a:pt x="3157" y="957"/>
                    </a:lnTo>
                    <a:lnTo>
                      <a:pt x="3157" y="964"/>
                    </a:lnTo>
                    <a:lnTo>
                      <a:pt x="3164" y="964"/>
                    </a:lnTo>
                    <a:lnTo>
                      <a:pt x="3164" y="971"/>
                    </a:lnTo>
                    <a:lnTo>
                      <a:pt x="3164" y="971"/>
                    </a:lnTo>
                    <a:lnTo>
                      <a:pt x="3164" y="978"/>
                    </a:lnTo>
                    <a:lnTo>
                      <a:pt x="3164" y="978"/>
                    </a:lnTo>
                    <a:lnTo>
                      <a:pt x="3164" y="978"/>
                    </a:lnTo>
                    <a:lnTo>
                      <a:pt x="3164" y="985"/>
                    </a:lnTo>
                    <a:lnTo>
                      <a:pt x="3170" y="985"/>
                    </a:lnTo>
                    <a:lnTo>
                      <a:pt x="3170" y="985"/>
                    </a:lnTo>
                    <a:lnTo>
                      <a:pt x="3170" y="992"/>
                    </a:lnTo>
                    <a:lnTo>
                      <a:pt x="3170" y="992"/>
                    </a:lnTo>
                    <a:lnTo>
                      <a:pt x="3170" y="998"/>
                    </a:lnTo>
                    <a:lnTo>
                      <a:pt x="3170" y="998"/>
                    </a:lnTo>
                    <a:lnTo>
                      <a:pt x="3170" y="998"/>
                    </a:lnTo>
                    <a:lnTo>
                      <a:pt x="3176" y="1005"/>
                    </a:lnTo>
                    <a:lnTo>
                      <a:pt x="3176" y="1005"/>
                    </a:lnTo>
                    <a:lnTo>
                      <a:pt x="3176" y="1005"/>
                    </a:lnTo>
                    <a:lnTo>
                      <a:pt x="3176" y="1005"/>
                    </a:lnTo>
                    <a:lnTo>
                      <a:pt x="3176" y="1012"/>
                    </a:lnTo>
                    <a:lnTo>
                      <a:pt x="3176" y="1012"/>
                    </a:lnTo>
                    <a:lnTo>
                      <a:pt x="3176" y="1012"/>
                    </a:lnTo>
                    <a:lnTo>
                      <a:pt x="3183" y="1019"/>
                    </a:lnTo>
                    <a:lnTo>
                      <a:pt x="3183" y="1019"/>
                    </a:lnTo>
                    <a:lnTo>
                      <a:pt x="3183" y="1019"/>
                    </a:lnTo>
                    <a:lnTo>
                      <a:pt x="3183" y="1026"/>
                    </a:lnTo>
                    <a:lnTo>
                      <a:pt x="3183" y="1026"/>
                    </a:lnTo>
                    <a:lnTo>
                      <a:pt x="3189" y="1026"/>
                    </a:lnTo>
                    <a:lnTo>
                      <a:pt x="3189" y="1033"/>
                    </a:lnTo>
                    <a:lnTo>
                      <a:pt x="3189" y="1033"/>
                    </a:lnTo>
                    <a:lnTo>
                      <a:pt x="3189" y="1033"/>
                    </a:lnTo>
                    <a:lnTo>
                      <a:pt x="3189" y="1033"/>
                    </a:lnTo>
                    <a:lnTo>
                      <a:pt x="3189" y="1039"/>
                    </a:lnTo>
                    <a:lnTo>
                      <a:pt x="3189" y="1039"/>
                    </a:lnTo>
                    <a:lnTo>
                      <a:pt x="3195" y="1039"/>
                    </a:lnTo>
                    <a:lnTo>
                      <a:pt x="3195" y="1039"/>
                    </a:lnTo>
                    <a:lnTo>
                      <a:pt x="3195" y="1039"/>
                    </a:lnTo>
                    <a:lnTo>
                      <a:pt x="3195" y="1039"/>
                    </a:lnTo>
                    <a:lnTo>
                      <a:pt x="3195" y="1039"/>
                    </a:lnTo>
                    <a:lnTo>
                      <a:pt x="3195" y="1039"/>
                    </a:lnTo>
                    <a:lnTo>
                      <a:pt x="3195" y="1039"/>
                    </a:lnTo>
                    <a:lnTo>
                      <a:pt x="3195" y="1039"/>
                    </a:lnTo>
                    <a:lnTo>
                      <a:pt x="3202" y="1039"/>
                    </a:lnTo>
                    <a:lnTo>
                      <a:pt x="3202" y="1039"/>
                    </a:lnTo>
                    <a:lnTo>
                      <a:pt x="3202" y="1039"/>
                    </a:lnTo>
                    <a:lnTo>
                      <a:pt x="3202" y="1039"/>
                    </a:lnTo>
                    <a:lnTo>
                      <a:pt x="3202" y="1039"/>
                    </a:lnTo>
                    <a:lnTo>
                      <a:pt x="3202" y="1039"/>
                    </a:lnTo>
                    <a:lnTo>
                      <a:pt x="3202" y="1039"/>
                    </a:lnTo>
                    <a:lnTo>
                      <a:pt x="3208" y="1039"/>
                    </a:lnTo>
                    <a:lnTo>
                      <a:pt x="3208" y="1039"/>
                    </a:lnTo>
                    <a:lnTo>
                      <a:pt x="3208" y="1039"/>
                    </a:lnTo>
                    <a:lnTo>
                      <a:pt x="3208" y="1039"/>
                    </a:lnTo>
                    <a:lnTo>
                      <a:pt x="3208" y="1039"/>
                    </a:lnTo>
                    <a:lnTo>
                      <a:pt x="3208" y="1039"/>
                    </a:lnTo>
                    <a:lnTo>
                      <a:pt x="3208" y="1039"/>
                    </a:lnTo>
                    <a:lnTo>
                      <a:pt x="3215" y="1039"/>
                    </a:lnTo>
                    <a:lnTo>
                      <a:pt x="3215" y="1039"/>
                    </a:lnTo>
                    <a:lnTo>
                      <a:pt x="3215" y="1039"/>
                    </a:lnTo>
                    <a:lnTo>
                      <a:pt x="3215" y="1039"/>
                    </a:lnTo>
                    <a:lnTo>
                      <a:pt x="3215" y="1039"/>
                    </a:lnTo>
                    <a:lnTo>
                      <a:pt x="3215" y="1039"/>
                    </a:lnTo>
                    <a:lnTo>
                      <a:pt x="3215" y="1033"/>
                    </a:lnTo>
                    <a:lnTo>
                      <a:pt x="3221" y="1033"/>
                    </a:lnTo>
                    <a:lnTo>
                      <a:pt x="3221" y="1033"/>
                    </a:lnTo>
                    <a:lnTo>
                      <a:pt x="3221" y="1033"/>
                    </a:lnTo>
                    <a:lnTo>
                      <a:pt x="3221" y="1033"/>
                    </a:lnTo>
                    <a:lnTo>
                      <a:pt x="3221" y="1033"/>
                    </a:lnTo>
                    <a:lnTo>
                      <a:pt x="3221" y="1033"/>
                    </a:lnTo>
                    <a:lnTo>
                      <a:pt x="3227" y="1033"/>
                    </a:lnTo>
                    <a:lnTo>
                      <a:pt x="3227" y="1033"/>
                    </a:lnTo>
                    <a:lnTo>
                      <a:pt x="3227" y="1033"/>
                    </a:lnTo>
                    <a:lnTo>
                      <a:pt x="3227" y="1033"/>
                    </a:lnTo>
                    <a:lnTo>
                      <a:pt x="3227" y="1026"/>
                    </a:lnTo>
                    <a:lnTo>
                      <a:pt x="3227" y="1026"/>
                    </a:lnTo>
                    <a:lnTo>
                      <a:pt x="3234" y="1026"/>
                    </a:lnTo>
                    <a:lnTo>
                      <a:pt x="3234" y="1026"/>
                    </a:lnTo>
                    <a:lnTo>
                      <a:pt x="3234" y="1026"/>
                    </a:lnTo>
                    <a:lnTo>
                      <a:pt x="3234" y="1026"/>
                    </a:lnTo>
                    <a:lnTo>
                      <a:pt x="3234" y="1026"/>
                    </a:lnTo>
                    <a:lnTo>
                      <a:pt x="3234" y="1026"/>
                    </a:lnTo>
                    <a:lnTo>
                      <a:pt x="3234" y="1026"/>
                    </a:lnTo>
                    <a:lnTo>
                      <a:pt x="3234" y="1026"/>
                    </a:lnTo>
                    <a:lnTo>
                      <a:pt x="3240" y="1033"/>
                    </a:lnTo>
                    <a:lnTo>
                      <a:pt x="3240" y="1033"/>
                    </a:lnTo>
                    <a:lnTo>
                      <a:pt x="3240" y="1033"/>
                    </a:lnTo>
                    <a:lnTo>
                      <a:pt x="3240" y="1033"/>
                    </a:lnTo>
                    <a:lnTo>
                      <a:pt x="3240" y="1039"/>
                    </a:lnTo>
                    <a:lnTo>
                      <a:pt x="3240" y="1039"/>
                    </a:lnTo>
                    <a:lnTo>
                      <a:pt x="3246" y="1039"/>
                    </a:lnTo>
                    <a:lnTo>
                      <a:pt x="3246" y="1039"/>
                    </a:lnTo>
                    <a:lnTo>
                      <a:pt x="3246" y="1039"/>
                    </a:lnTo>
                    <a:lnTo>
                      <a:pt x="3246" y="1046"/>
                    </a:lnTo>
                    <a:lnTo>
                      <a:pt x="3246" y="1046"/>
                    </a:lnTo>
                    <a:lnTo>
                      <a:pt x="3246" y="1046"/>
                    </a:lnTo>
                    <a:lnTo>
                      <a:pt x="3246" y="1046"/>
                    </a:lnTo>
                    <a:lnTo>
                      <a:pt x="3253" y="1046"/>
                    </a:lnTo>
                    <a:lnTo>
                      <a:pt x="3253" y="1046"/>
                    </a:lnTo>
                    <a:lnTo>
                      <a:pt x="3253" y="1046"/>
                    </a:lnTo>
                    <a:lnTo>
                      <a:pt x="3253" y="1053"/>
                    </a:lnTo>
                    <a:lnTo>
                      <a:pt x="3253" y="1053"/>
                    </a:lnTo>
                    <a:lnTo>
                      <a:pt x="3253" y="1053"/>
                    </a:lnTo>
                    <a:lnTo>
                      <a:pt x="3253" y="1053"/>
                    </a:lnTo>
                    <a:lnTo>
                      <a:pt x="3259" y="1053"/>
                    </a:lnTo>
                    <a:lnTo>
                      <a:pt x="3259" y="1053"/>
                    </a:lnTo>
                    <a:lnTo>
                      <a:pt x="3259" y="1053"/>
                    </a:lnTo>
                    <a:lnTo>
                      <a:pt x="3259" y="1053"/>
                    </a:lnTo>
                    <a:lnTo>
                      <a:pt x="3259" y="1053"/>
                    </a:lnTo>
                    <a:lnTo>
                      <a:pt x="3259" y="1060"/>
                    </a:lnTo>
                    <a:lnTo>
                      <a:pt x="3259" y="1060"/>
                    </a:lnTo>
                    <a:lnTo>
                      <a:pt x="3265" y="1060"/>
                    </a:lnTo>
                    <a:lnTo>
                      <a:pt x="3265" y="1060"/>
                    </a:lnTo>
                    <a:lnTo>
                      <a:pt x="3265" y="1060"/>
                    </a:lnTo>
                    <a:lnTo>
                      <a:pt x="3265" y="1060"/>
                    </a:lnTo>
                    <a:lnTo>
                      <a:pt x="3265" y="1060"/>
                    </a:lnTo>
                    <a:lnTo>
                      <a:pt x="3265" y="1060"/>
                    </a:lnTo>
                    <a:lnTo>
                      <a:pt x="3265" y="1060"/>
                    </a:lnTo>
                    <a:lnTo>
                      <a:pt x="3272" y="1060"/>
                    </a:lnTo>
                    <a:lnTo>
                      <a:pt x="3272" y="1060"/>
                    </a:lnTo>
                    <a:lnTo>
                      <a:pt x="3272" y="1060"/>
                    </a:lnTo>
                    <a:lnTo>
                      <a:pt x="3272" y="1060"/>
                    </a:lnTo>
                    <a:lnTo>
                      <a:pt x="3272" y="1060"/>
                    </a:lnTo>
                    <a:lnTo>
                      <a:pt x="3272" y="1060"/>
                    </a:lnTo>
                    <a:lnTo>
                      <a:pt x="3272" y="1060"/>
                    </a:lnTo>
                    <a:lnTo>
                      <a:pt x="3278" y="1060"/>
                    </a:lnTo>
                    <a:lnTo>
                      <a:pt x="3278" y="1060"/>
                    </a:lnTo>
                    <a:lnTo>
                      <a:pt x="3278" y="1060"/>
                    </a:lnTo>
                    <a:lnTo>
                      <a:pt x="3278" y="1060"/>
                    </a:lnTo>
                    <a:lnTo>
                      <a:pt x="3278" y="1060"/>
                    </a:lnTo>
                    <a:lnTo>
                      <a:pt x="3278" y="1053"/>
                    </a:lnTo>
                    <a:lnTo>
                      <a:pt x="3278" y="1053"/>
                    </a:lnTo>
                    <a:lnTo>
                      <a:pt x="3284" y="1053"/>
                    </a:lnTo>
                    <a:lnTo>
                      <a:pt x="3284" y="1053"/>
                    </a:lnTo>
                    <a:lnTo>
                      <a:pt x="3284" y="1053"/>
                    </a:lnTo>
                    <a:lnTo>
                      <a:pt x="3284" y="1053"/>
                    </a:lnTo>
                    <a:lnTo>
                      <a:pt x="3284" y="1046"/>
                    </a:lnTo>
                    <a:lnTo>
                      <a:pt x="3284" y="1046"/>
                    </a:lnTo>
                    <a:lnTo>
                      <a:pt x="3284" y="1046"/>
                    </a:lnTo>
                    <a:lnTo>
                      <a:pt x="3291" y="1046"/>
                    </a:lnTo>
                    <a:lnTo>
                      <a:pt x="3291" y="1039"/>
                    </a:lnTo>
                    <a:lnTo>
                      <a:pt x="3291" y="1039"/>
                    </a:lnTo>
                    <a:lnTo>
                      <a:pt x="3291" y="1039"/>
                    </a:lnTo>
                    <a:lnTo>
                      <a:pt x="3291" y="1039"/>
                    </a:lnTo>
                    <a:lnTo>
                      <a:pt x="3291" y="1033"/>
                    </a:lnTo>
                    <a:lnTo>
                      <a:pt x="3297" y="1033"/>
                    </a:lnTo>
                    <a:lnTo>
                      <a:pt x="3297" y="1033"/>
                    </a:lnTo>
                    <a:lnTo>
                      <a:pt x="3297" y="1033"/>
                    </a:lnTo>
                    <a:lnTo>
                      <a:pt x="3297" y="1026"/>
                    </a:lnTo>
                    <a:lnTo>
                      <a:pt x="3297" y="1026"/>
                    </a:lnTo>
                    <a:lnTo>
                      <a:pt x="3297" y="1026"/>
                    </a:lnTo>
                    <a:lnTo>
                      <a:pt x="3297" y="1019"/>
                    </a:lnTo>
                    <a:lnTo>
                      <a:pt x="3303" y="1019"/>
                    </a:lnTo>
                    <a:lnTo>
                      <a:pt x="3303" y="1019"/>
                    </a:lnTo>
                    <a:lnTo>
                      <a:pt x="3303" y="1019"/>
                    </a:lnTo>
                    <a:lnTo>
                      <a:pt x="3303" y="1012"/>
                    </a:lnTo>
                    <a:lnTo>
                      <a:pt x="3303" y="1012"/>
                    </a:lnTo>
                    <a:lnTo>
                      <a:pt x="3303" y="1012"/>
                    </a:lnTo>
                    <a:lnTo>
                      <a:pt x="3303" y="1005"/>
                    </a:lnTo>
                    <a:lnTo>
                      <a:pt x="3310" y="1005"/>
                    </a:lnTo>
                    <a:lnTo>
                      <a:pt x="3310" y="1005"/>
                    </a:lnTo>
                    <a:lnTo>
                      <a:pt x="3310" y="998"/>
                    </a:lnTo>
                    <a:lnTo>
                      <a:pt x="3310" y="998"/>
                    </a:lnTo>
                    <a:lnTo>
                      <a:pt x="3310" y="992"/>
                    </a:lnTo>
                    <a:lnTo>
                      <a:pt x="3310" y="992"/>
                    </a:lnTo>
                    <a:lnTo>
                      <a:pt x="3316" y="992"/>
                    </a:lnTo>
                    <a:lnTo>
                      <a:pt x="3316" y="985"/>
                    </a:lnTo>
                    <a:lnTo>
                      <a:pt x="3316" y="985"/>
                    </a:lnTo>
                    <a:lnTo>
                      <a:pt x="3316" y="978"/>
                    </a:lnTo>
                    <a:lnTo>
                      <a:pt x="3316" y="978"/>
                    </a:lnTo>
                    <a:lnTo>
                      <a:pt x="3316" y="978"/>
                    </a:lnTo>
                    <a:lnTo>
                      <a:pt x="3316" y="971"/>
                    </a:lnTo>
                    <a:lnTo>
                      <a:pt x="3322" y="971"/>
                    </a:lnTo>
                    <a:lnTo>
                      <a:pt x="3322" y="964"/>
                    </a:lnTo>
                    <a:lnTo>
                      <a:pt x="3322" y="964"/>
                    </a:lnTo>
                    <a:lnTo>
                      <a:pt x="3322" y="957"/>
                    </a:lnTo>
                    <a:lnTo>
                      <a:pt x="3322" y="957"/>
                    </a:lnTo>
                    <a:lnTo>
                      <a:pt x="3322" y="951"/>
                    </a:lnTo>
                    <a:lnTo>
                      <a:pt x="3322" y="951"/>
                    </a:lnTo>
                    <a:lnTo>
                      <a:pt x="3329" y="951"/>
                    </a:lnTo>
                    <a:lnTo>
                      <a:pt x="3329" y="944"/>
                    </a:lnTo>
                    <a:lnTo>
                      <a:pt x="3329" y="944"/>
                    </a:lnTo>
                    <a:lnTo>
                      <a:pt x="3329" y="937"/>
                    </a:lnTo>
                    <a:lnTo>
                      <a:pt x="3329" y="937"/>
                    </a:lnTo>
                    <a:lnTo>
                      <a:pt x="3329" y="930"/>
                    </a:lnTo>
                    <a:lnTo>
                      <a:pt x="3329" y="930"/>
                    </a:lnTo>
                    <a:lnTo>
                      <a:pt x="3335" y="923"/>
                    </a:lnTo>
                    <a:lnTo>
                      <a:pt x="3335" y="916"/>
                    </a:lnTo>
                    <a:lnTo>
                      <a:pt x="3335" y="916"/>
                    </a:lnTo>
                    <a:lnTo>
                      <a:pt x="3335" y="910"/>
                    </a:lnTo>
                    <a:lnTo>
                      <a:pt x="3335" y="910"/>
                    </a:lnTo>
                    <a:lnTo>
                      <a:pt x="3335" y="903"/>
                    </a:lnTo>
                    <a:lnTo>
                      <a:pt x="3335" y="903"/>
                    </a:lnTo>
                    <a:lnTo>
                      <a:pt x="3342" y="896"/>
                    </a:lnTo>
                    <a:lnTo>
                      <a:pt x="3342" y="896"/>
                    </a:lnTo>
                    <a:lnTo>
                      <a:pt x="3342" y="889"/>
                    </a:lnTo>
                    <a:lnTo>
                      <a:pt x="3342" y="882"/>
                    </a:lnTo>
                    <a:lnTo>
                      <a:pt x="3342" y="882"/>
                    </a:lnTo>
                    <a:lnTo>
                      <a:pt x="3342" y="875"/>
                    </a:lnTo>
                    <a:lnTo>
                      <a:pt x="3342" y="869"/>
                    </a:lnTo>
                    <a:lnTo>
                      <a:pt x="3348" y="869"/>
                    </a:lnTo>
                    <a:lnTo>
                      <a:pt x="3348" y="862"/>
                    </a:lnTo>
                    <a:lnTo>
                      <a:pt x="3348" y="855"/>
                    </a:lnTo>
                    <a:lnTo>
                      <a:pt x="3348" y="855"/>
                    </a:lnTo>
                    <a:lnTo>
                      <a:pt x="3348" y="848"/>
                    </a:lnTo>
                    <a:lnTo>
                      <a:pt x="3348" y="848"/>
                    </a:lnTo>
                    <a:lnTo>
                      <a:pt x="3348" y="841"/>
                    </a:lnTo>
                    <a:lnTo>
                      <a:pt x="3354" y="834"/>
                    </a:lnTo>
                    <a:lnTo>
                      <a:pt x="3354" y="834"/>
                    </a:lnTo>
                    <a:lnTo>
                      <a:pt x="3354" y="828"/>
                    </a:lnTo>
                    <a:lnTo>
                      <a:pt x="3354" y="821"/>
                    </a:lnTo>
                    <a:lnTo>
                      <a:pt x="3354" y="821"/>
                    </a:lnTo>
                    <a:lnTo>
                      <a:pt x="3354" y="814"/>
                    </a:lnTo>
                    <a:lnTo>
                      <a:pt x="3361" y="807"/>
                    </a:lnTo>
                    <a:lnTo>
                      <a:pt x="3361" y="807"/>
                    </a:lnTo>
                    <a:lnTo>
                      <a:pt x="3361" y="800"/>
                    </a:lnTo>
                    <a:lnTo>
                      <a:pt x="3361" y="793"/>
                    </a:lnTo>
                    <a:lnTo>
                      <a:pt x="3361" y="793"/>
                    </a:lnTo>
                    <a:lnTo>
                      <a:pt x="3361" y="786"/>
                    </a:lnTo>
                    <a:lnTo>
                      <a:pt x="3361" y="780"/>
                    </a:lnTo>
                    <a:lnTo>
                      <a:pt x="3367" y="773"/>
                    </a:lnTo>
                    <a:lnTo>
                      <a:pt x="3367" y="773"/>
                    </a:lnTo>
                    <a:lnTo>
                      <a:pt x="3367" y="766"/>
                    </a:lnTo>
                    <a:lnTo>
                      <a:pt x="3367" y="759"/>
                    </a:lnTo>
                    <a:lnTo>
                      <a:pt x="3367" y="752"/>
                    </a:lnTo>
                    <a:lnTo>
                      <a:pt x="3367" y="752"/>
                    </a:lnTo>
                    <a:lnTo>
                      <a:pt x="3367" y="745"/>
                    </a:lnTo>
                    <a:lnTo>
                      <a:pt x="3373" y="739"/>
                    </a:lnTo>
                    <a:lnTo>
                      <a:pt x="3373" y="732"/>
                    </a:lnTo>
                    <a:lnTo>
                      <a:pt x="3373" y="732"/>
                    </a:lnTo>
                    <a:lnTo>
                      <a:pt x="3373" y="725"/>
                    </a:lnTo>
                    <a:lnTo>
                      <a:pt x="3373" y="718"/>
                    </a:lnTo>
                    <a:lnTo>
                      <a:pt x="3373" y="711"/>
                    </a:lnTo>
                    <a:lnTo>
                      <a:pt x="3373" y="704"/>
                    </a:lnTo>
                    <a:lnTo>
                      <a:pt x="3380" y="704"/>
                    </a:lnTo>
                    <a:lnTo>
                      <a:pt x="3380" y="698"/>
                    </a:lnTo>
                    <a:lnTo>
                      <a:pt x="3380" y="691"/>
                    </a:lnTo>
                    <a:lnTo>
                      <a:pt x="3380" y="684"/>
                    </a:lnTo>
                    <a:lnTo>
                      <a:pt x="3380" y="677"/>
                    </a:lnTo>
                    <a:lnTo>
                      <a:pt x="3380" y="670"/>
                    </a:lnTo>
                    <a:lnTo>
                      <a:pt x="3380" y="670"/>
                    </a:lnTo>
                    <a:lnTo>
                      <a:pt x="3386" y="663"/>
                    </a:lnTo>
                    <a:lnTo>
                      <a:pt x="3386" y="657"/>
                    </a:lnTo>
                    <a:lnTo>
                      <a:pt x="3386" y="650"/>
                    </a:lnTo>
                    <a:lnTo>
                      <a:pt x="3386" y="643"/>
                    </a:lnTo>
                    <a:lnTo>
                      <a:pt x="3386" y="643"/>
                    </a:lnTo>
                    <a:lnTo>
                      <a:pt x="3386" y="636"/>
                    </a:lnTo>
                    <a:lnTo>
                      <a:pt x="3386" y="629"/>
                    </a:lnTo>
                    <a:lnTo>
                      <a:pt x="3392" y="616"/>
                    </a:lnTo>
                    <a:lnTo>
                      <a:pt x="3392" y="609"/>
                    </a:lnTo>
                    <a:lnTo>
                      <a:pt x="3392" y="602"/>
                    </a:lnTo>
                    <a:lnTo>
                      <a:pt x="3392" y="595"/>
                    </a:lnTo>
                    <a:lnTo>
                      <a:pt x="3392" y="588"/>
                    </a:lnTo>
                    <a:lnTo>
                      <a:pt x="3392" y="581"/>
                    </a:lnTo>
                    <a:lnTo>
                      <a:pt x="3399" y="581"/>
                    </a:lnTo>
                    <a:lnTo>
                      <a:pt x="3399" y="574"/>
                    </a:lnTo>
                    <a:lnTo>
                      <a:pt x="3399" y="568"/>
                    </a:lnTo>
                    <a:lnTo>
                      <a:pt x="3399" y="561"/>
                    </a:lnTo>
                    <a:lnTo>
                      <a:pt x="3399" y="554"/>
                    </a:lnTo>
                    <a:lnTo>
                      <a:pt x="3399" y="547"/>
                    </a:lnTo>
                    <a:lnTo>
                      <a:pt x="3399" y="540"/>
                    </a:lnTo>
                    <a:lnTo>
                      <a:pt x="3405" y="533"/>
                    </a:lnTo>
                    <a:lnTo>
                      <a:pt x="3405" y="527"/>
                    </a:lnTo>
                    <a:lnTo>
                      <a:pt x="3405" y="520"/>
                    </a:lnTo>
                    <a:lnTo>
                      <a:pt x="3405" y="513"/>
                    </a:lnTo>
                    <a:lnTo>
                      <a:pt x="3405" y="506"/>
                    </a:lnTo>
                    <a:lnTo>
                      <a:pt x="3405" y="499"/>
                    </a:lnTo>
                    <a:lnTo>
                      <a:pt x="3405" y="492"/>
                    </a:lnTo>
                    <a:lnTo>
                      <a:pt x="3411" y="486"/>
                    </a:lnTo>
                    <a:lnTo>
                      <a:pt x="3411" y="479"/>
                    </a:lnTo>
                    <a:lnTo>
                      <a:pt x="3411" y="472"/>
                    </a:lnTo>
                    <a:lnTo>
                      <a:pt x="3411" y="465"/>
                    </a:lnTo>
                    <a:lnTo>
                      <a:pt x="3411" y="458"/>
                    </a:lnTo>
                    <a:lnTo>
                      <a:pt x="3411" y="451"/>
                    </a:lnTo>
                    <a:lnTo>
                      <a:pt x="3411" y="451"/>
                    </a:lnTo>
                    <a:lnTo>
                      <a:pt x="3418" y="465"/>
                    </a:lnTo>
                    <a:lnTo>
                      <a:pt x="3418" y="472"/>
                    </a:lnTo>
                    <a:lnTo>
                      <a:pt x="3418" y="479"/>
                    </a:lnTo>
                    <a:lnTo>
                      <a:pt x="3418" y="486"/>
                    </a:lnTo>
                    <a:lnTo>
                      <a:pt x="3418" y="499"/>
                    </a:lnTo>
                    <a:lnTo>
                      <a:pt x="3418" y="506"/>
                    </a:lnTo>
                    <a:lnTo>
                      <a:pt x="3418" y="520"/>
                    </a:lnTo>
                    <a:lnTo>
                      <a:pt x="3424" y="527"/>
                    </a:lnTo>
                    <a:lnTo>
                      <a:pt x="3424" y="540"/>
                    </a:lnTo>
                    <a:lnTo>
                      <a:pt x="3424" y="554"/>
                    </a:lnTo>
                    <a:lnTo>
                      <a:pt x="3424" y="568"/>
                    </a:lnTo>
                    <a:lnTo>
                      <a:pt x="3424" y="574"/>
                    </a:lnTo>
                    <a:lnTo>
                      <a:pt x="3424" y="581"/>
                    </a:lnTo>
                    <a:lnTo>
                      <a:pt x="3424" y="595"/>
                    </a:lnTo>
                    <a:lnTo>
                      <a:pt x="3430" y="602"/>
                    </a:lnTo>
                    <a:lnTo>
                      <a:pt x="3430" y="609"/>
                    </a:lnTo>
                    <a:lnTo>
                      <a:pt x="3430" y="622"/>
                    </a:lnTo>
                    <a:lnTo>
                      <a:pt x="3430" y="629"/>
                    </a:lnTo>
                    <a:lnTo>
                      <a:pt x="3430" y="636"/>
                    </a:lnTo>
                    <a:lnTo>
                      <a:pt x="3430" y="650"/>
                    </a:lnTo>
                    <a:lnTo>
                      <a:pt x="3437" y="657"/>
                    </a:lnTo>
                    <a:lnTo>
                      <a:pt x="3437" y="663"/>
                    </a:lnTo>
                    <a:lnTo>
                      <a:pt x="3437" y="670"/>
                    </a:lnTo>
                    <a:lnTo>
                      <a:pt x="3437" y="684"/>
                    </a:lnTo>
                    <a:lnTo>
                      <a:pt x="3437" y="691"/>
                    </a:lnTo>
                    <a:lnTo>
                      <a:pt x="3437" y="698"/>
                    </a:lnTo>
                    <a:lnTo>
                      <a:pt x="3437" y="704"/>
                    </a:lnTo>
                    <a:lnTo>
                      <a:pt x="3443" y="718"/>
                    </a:lnTo>
                    <a:lnTo>
                      <a:pt x="3443" y="725"/>
                    </a:lnTo>
                    <a:lnTo>
                      <a:pt x="3443" y="732"/>
                    </a:lnTo>
                    <a:lnTo>
                      <a:pt x="3443" y="739"/>
                    </a:lnTo>
                    <a:lnTo>
                      <a:pt x="3443" y="745"/>
                    </a:lnTo>
                    <a:lnTo>
                      <a:pt x="3443" y="752"/>
                    </a:lnTo>
                    <a:lnTo>
                      <a:pt x="3443" y="759"/>
                    </a:lnTo>
                    <a:lnTo>
                      <a:pt x="3450" y="766"/>
                    </a:lnTo>
                    <a:lnTo>
                      <a:pt x="3450" y="773"/>
                    </a:lnTo>
                    <a:lnTo>
                      <a:pt x="3450" y="780"/>
                    </a:lnTo>
                    <a:lnTo>
                      <a:pt x="3450" y="793"/>
                    </a:lnTo>
                    <a:lnTo>
                      <a:pt x="3450" y="800"/>
                    </a:lnTo>
                    <a:lnTo>
                      <a:pt x="3450" y="807"/>
                    </a:lnTo>
                    <a:lnTo>
                      <a:pt x="3450" y="814"/>
                    </a:lnTo>
                    <a:lnTo>
                      <a:pt x="3456" y="821"/>
                    </a:lnTo>
                    <a:lnTo>
                      <a:pt x="3456" y="828"/>
                    </a:lnTo>
                    <a:lnTo>
                      <a:pt x="3456" y="834"/>
                    </a:lnTo>
                    <a:lnTo>
                      <a:pt x="3456" y="841"/>
                    </a:lnTo>
                    <a:lnTo>
                      <a:pt x="3456" y="848"/>
                    </a:lnTo>
                    <a:lnTo>
                      <a:pt x="3456" y="848"/>
                    </a:lnTo>
                    <a:lnTo>
                      <a:pt x="3456" y="855"/>
                    </a:lnTo>
                    <a:lnTo>
                      <a:pt x="3462" y="862"/>
                    </a:lnTo>
                    <a:lnTo>
                      <a:pt x="3462" y="869"/>
                    </a:lnTo>
                    <a:lnTo>
                      <a:pt x="3462" y="875"/>
                    </a:lnTo>
                    <a:lnTo>
                      <a:pt x="3462" y="882"/>
                    </a:lnTo>
                    <a:lnTo>
                      <a:pt x="3462" y="889"/>
                    </a:lnTo>
                    <a:lnTo>
                      <a:pt x="3462" y="896"/>
                    </a:lnTo>
                    <a:lnTo>
                      <a:pt x="3462" y="903"/>
                    </a:lnTo>
                    <a:lnTo>
                      <a:pt x="3469" y="903"/>
                    </a:lnTo>
                    <a:lnTo>
                      <a:pt x="3469" y="910"/>
                    </a:lnTo>
                    <a:lnTo>
                      <a:pt x="3469" y="916"/>
                    </a:lnTo>
                    <a:lnTo>
                      <a:pt x="3469" y="923"/>
                    </a:lnTo>
                    <a:lnTo>
                      <a:pt x="3469" y="930"/>
                    </a:lnTo>
                    <a:lnTo>
                      <a:pt x="3469" y="930"/>
                    </a:lnTo>
                    <a:lnTo>
                      <a:pt x="3469" y="937"/>
                    </a:lnTo>
                    <a:lnTo>
                      <a:pt x="3475" y="944"/>
                    </a:lnTo>
                    <a:lnTo>
                      <a:pt x="3475" y="951"/>
                    </a:lnTo>
                    <a:lnTo>
                      <a:pt x="3475" y="951"/>
                    </a:lnTo>
                    <a:lnTo>
                      <a:pt x="3475" y="957"/>
                    </a:lnTo>
                    <a:lnTo>
                      <a:pt x="3475" y="964"/>
                    </a:lnTo>
                    <a:lnTo>
                      <a:pt x="3475" y="964"/>
                    </a:lnTo>
                    <a:lnTo>
                      <a:pt x="3475" y="971"/>
                    </a:lnTo>
                    <a:lnTo>
                      <a:pt x="3481" y="971"/>
                    </a:lnTo>
                    <a:lnTo>
                      <a:pt x="3481" y="978"/>
                    </a:lnTo>
                    <a:lnTo>
                      <a:pt x="3481" y="985"/>
                    </a:lnTo>
                    <a:lnTo>
                      <a:pt x="3481" y="985"/>
                    </a:lnTo>
                    <a:lnTo>
                      <a:pt x="3481" y="992"/>
                    </a:lnTo>
                    <a:lnTo>
                      <a:pt x="3481" y="998"/>
                    </a:lnTo>
                    <a:lnTo>
                      <a:pt x="3488" y="998"/>
                    </a:lnTo>
                    <a:lnTo>
                      <a:pt x="3488" y="1005"/>
                    </a:lnTo>
                    <a:lnTo>
                      <a:pt x="3488" y="1005"/>
                    </a:lnTo>
                    <a:lnTo>
                      <a:pt x="3488" y="1012"/>
                    </a:lnTo>
                    <a:lnTo>
                      <a:pt x="3488" y="1019"/>
                    </a:lnTo>
                    <a:lnTo>
                      <a:pt x="3488" y="1019"/>
                    </a:lnTo>
                    <a:lnTo>
                      <a:pt x="3488" y="1026"/>
                    </a:lnTo>
                    <a:lnTo>
                      <a:pt x="3494" y="1026"/>
                    </a:lnTo>
                    <a:lnTo>
                      <a:pt x="3494" y="1026"/>
                    </a:lnTo>
                    <a:lnTo>
                      <a:pt x="3494" y="1033"/>
                    </a:lnTo>
                    <a:lnTo>
                      <a:pt x="3494" y="1033"/>
                    </a:lnTo>
                    <a:lnTo>
                      <a:pt x="3494" y="1039"/>
                    </a:lnTo>
                    <a:lnTo>
                      <a:pt x="3494" y="1039"/>
                    </a:lnTo>
                    <a:lnTo>
                      <a:pt x="3494" y="1046"/>
                    </a:lnTo>
                    <a:lnTo>
                      <a:pt x="3500" y="1046"/>
                    </a:lnTo>
                    <a:lnTo>
                      <a:pt x="3500" y="1046"/>
                    </a:lnTo>
                    <a:lnTo>
                      <a:pt x="3500" y="1053"/>
                    </a:lnTo>
                    <a:lnTo>
                      <a:pt x="3500" y="1053"/>
                    </a:lnTo>
                    <a:lnTo>
                      <a:pt x="3500" y="1053"/>
                    </a:lnTo>
                    <a:lnTo>
                      <a:pt x="3500" y="1060"/>
                    </a:lnTo>
                    <a:lnTo>
                      <a:pt x="3500" y="1060"/>
                    </a:lnTo>
                    <a:lnTo>
                      <a:pt x="3507" y="1060"/>
                    </a:lnTo>
                    <a:lnTo>
                      <a:pt x="3507" y="1067"/>
                    </a:lnTo>
                    <a:lnTo>
                      <a:pt x="3507" y="1067"/>
                    </a:lnTo>
                    <a:lnTo>
                      <a:pt x="3507" y="1067"/>
                    </a:lnTo>
                    <a:lnTo>
                      <a:pt x="3507" y="1067"/>
                    </a:lnTo>
                    <a:lnTo>
                      <a:pt x="3507" y="1074"/>
                    </a:lnTo>
                    <a:lnTo>
                      <a:pt x="3507" y="1074"/>
                    </a:lnTo>
                    <a:lnTo>
                      <a:pt x="3513" y="1074"/>
                    </a:lnTo>
                    <a:lnTo>
                      <a:pt x="3513" y="1074"/>
                    </a:lnTo>
                    <a:lnTo>
                      <a:pt x="3513" y="1074"/>
                    </a:lnTo>
                    <a:lnTo>
                      <a:pt x="3513" y="1081"/>
                    </a:lnTo>
                    <a:lnTo>
                      <a:pt x="3513" y="1081"/>
                    </a:lnTo>
                    <a:lnTo>
                      <a:pt x="3513" y="1081"/>
                    </a:lnTo>
                    <a:lnTo>
                      <a:pt x="3513" y="1081"/>
                    </a:lnTo>
                    <a:lnTo>
                      <a:pt x="3519" y="1081"/>
                    </a:lnTo>
                    <a:lnTo>
                      <a:pt x="3519" y="1081"/>
                    </a:lnTo>
                    <a:lnTo>
                      <a:pt x="3519" y="1081"/>
                    </a:lnTo>
                    <a:lnTo>
                      <a:pt x="3519" y="1081"/>
                    </a:lnTo>
                    <a:lnTo>
                      <a:pt x="3519" y="1081"/>
                    </a:lnTo>
                    <a:lnTo>
                      <a:pt x="3519" y="1081"/>
                    </a:lnTo>
                    <a:lnTo>
                      <a:pt x="3526" y="1081"/>
                    </a:lnTo>
                    <a:lnTo>
                      <a:pt x="3526" y="1081"/>
                    </a:lnTo>
                    <a:lnTo>
                      <a:pt x="3526" y="1081"/>
                    </a:lnTo>
                    <a:lnTo>
                      <a:pt x="3526" y="1081"/>
                    </a:lnTo>
                    <a:lnTo>
                      <a:pt x="3526" y="1081"/>
                    </a:lnTo>
                    <a:lnTo>
                      <a:pt x="3526" y="1081"/>
                    </a:lnTo>
                    <a:lnTo>
                      <a:pt x="3526" y="1081"/>
                    </a:lnTo>
                    <a:lnTo>
                      <a:pt x="3532" y="1081"/>
                    </a:lnTo>
                    <a:lnTo>
                      <a:pt x="3532" y="1081"/>
                    </a:lnTo>
                    <a:lnTo>
                      <a:pt x="3532" y="1081"/>
                    </a:lnTo>
                    <a:lnTo>
                      <a:pt x="3532" y="1081"/>
                    </a:lnTo>
                    <a:lnTo>
                      <a:pt x="3532" y="1081"/>
                    </a:lnTo>
                    <a:lnTo>
                      <a:pt x="3532" y="1081"/>
                    </a:lnTo>
                    <a:lnTo>
                      <a:pt x="3532" y="1081"/>
                    </a:lnTo>
                    <a:lnTo>
                      <a:pt x="3538" y="1074"/>
                    </a:lnTo>
                    <a:lnTo>
                      <a:pt x="3538" y="1074"/>
                    </a:lnTo>
                    <a:lnTo>
                      <a:pt x="3538" y="1074"/>
                    </a:lnTo>
                    <a:lnTo>
                      <a:pt x="3538" y="1074"/>
                    </a:lnTo>
                    <a:lnTo>
                      <a:pt x="3538" y="1074"/>
                    </a:lnTo>
                    <a:lnTo>
                      <a:pt x="3538" y="1067"/>
                    </a:lnTo>
                    <a:lnTo>
                      <a:pt x="3538" y="1067"/>
                    </a:lnTo>
                    <a:lnTo>
                      <a:pt x="3545" y="1067"/>
                    </a:lnTo>
                    <a:lnTo>
                      <a:pt x="3545" y="1067"/>
                    </a:lnTo>
                    <a:lnTo>
                      <a:pt x="3545" y="1060"/>
                    </a:lnTo>
                    <a:lnTo>
                      <a:pt x="3545" y="1060"/>
                    </a:lnTo>
                    <a:lnTo>
                      <a:pt x="3545" y="1060"/>
                    </a:lnTo>
                    <a:lnTo>
                      <a:pt x="3545" y="1053"/>
                    </a:lnTo>
                    <a:lnTo>
                      <a:pt x="3545" y="1053"/>
                    </a:lnTo>
                    <a:lnTo>
                      <a:pt x="3551" y="1053"/>
                    </a:lnTo>
                    <a:lnTo>
                      <a:pt x="3551" y="1046"/>
                    </a:lnTo>
                    <a:lnTo>
                      <a:pt x="3551" y="1046"/>
                    </a:lnTo>
                    <a:lnTo>
                      <a:pt x="3551" y="1039"/>
                    </a:lnTo>
                    <a:lnTo>
                      <a:pt x="3551" y="1039"/>
                    </a:lnTo>
                    <a:lnTo>
                      <a:pt x="3551" y="1033"/>
                    </a:lnTo>
                    <a:lnTo>
                      <a:pt x="3558" y="1033"/>
                    </a:lnTo>
                    <a:lnTo>
                      <a:pt x="3558" y="1026"/>
                    </a:lnTo>
                    <a:lnTo>
                      <a:pt x="3558" y="1019"/>
                    </a:lnTo>
                    <a:lnTo>
                      <a:pt x="3558" y="1019"/>
                    </a:lnTo>
                    <a:lnTo>
                      <a:pt x="3558" y="1012"/>
                    </a:lnTo>
                    <a:lnTo>
                      <a:pt x="3558" y="1005"/>
                    </a:lnTo>
                    <a:lnTo>
                      <a:pt x="3558" y="1005"/>
                    </a:lnTo>
                    <a:lnTo>
                      <a:pt x="3558" y="998"/>
                    </a:lnTo>
                    <a:lnTo>
                      <a:pt x="3564" y="992"/>
                    </a:lnTo>
                    <a:lnTo>
                      <a:pt x="3564" y="985"/>
                    </a:lnTo>
                    <a:lnTo>
                      <a:pt x="3564" y="985"/>
                    </a:lnTo>
                    <a:lnTo>
                      <a:pt x="3564" y="978"/>
                    </a:lnTo>
                    <a:lnTo>
                      <a:pt x="3564" y="971"/>
                    </a:lnTo>
                    <a:lnTo>
                      <a:pt x="3564" y="964"/>
                    </a:lnTo>
                    <a:lnTo>
                      <a:pt x="3564" y="957"/>
                    </a:lnTo>
                    <a:lnTo>
                      <a:pt x="3570" y="951"/>
                    </a:lnTo>
                    <a:lnTo>
                      <a:pt x="3570" y="944"/>
                    </a:lnTo>
                    <a:lnTo>
                      <a:pt x="3570" y="937"/>
                    </a:lnTo>
                    <a:lnTo>
                      <a:pt x="3570" y="930"/>
                    </a:lnTo>
                    <a:lnTo>
                      <a:pt x="3570" y="923"/>
                    </a:lnTo>
                    <a:lnTo>
                      <a:pt x="3570" y="910"/>
                    </a:lnTo>
                    <a:lnTo>
                      <a:pt x="3577" y="903"/>
                    </a:lnTo>
                    <a:lnTo>
                      <a:pt x="3577" y="896"/>
                    </a:lnTo>
                    <a:lnTo>
                      <a:pt x="3577" y="889"/>
                    </a:lnTo>
                    <a:lnTo>
                      <a:pt x="3577" y="875"/>
                    </a:lnTo>
                    <a:lnTo>
                      <a:pt x="3577" y="869"/>
                    </a:lnTo>
                    <a:lnTo>
                      <a:pt x="3577" y="862"/>
                    </a:lnTo>
                    <a:lnTo>
                      <a:pt x="3577" y="855"/>
                    </a:lnTo>
                    <a:lnTo>
                      <a:pt x="3583" y="848"/>
                    </a:lnTo>
                    <a:lnTo>
                      <a:pt x="3583" y="834"/>
                    </a:lnTo>
                    <a:lnTo>
                      <a:pt x="3583" y="828"/>
                    </a:lnTo>
                    <a:lnTo>
                      <a:pt x="3583" y="821"/>
                    </a:lnTo>
                    <a:lnTo>
                      <a:pt x="3583" y="807"/>
                    </a:lnTo>
                    <a:lnTo>
                      <a:pt x="3583" y="800"/>
                    </a:lnTo>
                    <a:lnTo>
                      <a:pt x="3583" y="793"/>
                    </a:lnTo>
                    <a:lnTo>
                      <a:pt x="3589" y="780"/>
                    </a:lnTo>
                    <a:lnTo>
                      <a:pt x="3589" y="773"/>
                    </a:lnTo>
                    <a:lnTo>
                      <a:pt x="3589" y="766"/>
                    </a:lnTo>
                    <a:lnTo>
                      <a:pt x="3589" y="745"/>
                    </a:lnTo>
                    <a:lnTo>
                      <a:pt x="3589" y="739"/>
                    </a:lnTo>
                    <a:lnTo>
                      <a:pt x="3589" y="725"/>
                    </a:lnTo>
                    <a:lnTo>
                      <a:pt x="3596" y="718"/>
                    </a:lnTo>
                    <a:lnTo>
                      <a:pt x="3596" y="711"/>
                    </a:lnTo>
                    <a:lnTo>
                      <a:pt x="3596" y="711"/>
                    </a:lnTo>
                    <a:lnTo>
                      <a:pt x="3596" y="718"/>
                    </a:lnTo>
                    <a:lnTo>
                      <a:pt x="3596" y="725"/>
                    </a:lnTo>
                    <a:lnTo>
                      <a:pt x="3596" y="739"/>
                    </a:lnTo>
                    <a:lnTo>
                      <a:pt x="3596" y="745"/>
                    </a:lnTo>
                    <a:lnTo>
                      <a:pt x="3602" y="752"/>
                    </a:lnTo>
                    <a:lnTo>
                      <a:pt x="3602" y="759"/>
                    </a:lnTo>
                    <a:lnTo>
                      <a:pt x="3602" y="766"/>
                    </a:lnTo>
                    <a:lnTo>
                      <a:pt x="3602" y="773"/>
                    </a:lnTo>
                    <a:lnTo>
                      <a:pt x="3602" y="780"/>
                    </a:lnTo>
                    <a:lnTo>
                      <a:pt x="3602" y="786"/>
                    </a:lnTo>
                    <a:lnTo>
                      <a:pt x="3602" y="793"/>
                    </a:lnTo>
                    <a:lnTo>
                      <a:pt x="3608" y="800"/>
                    </a:lnTo>
                    <a:lnTo>
                      <a:pt x="3608" y="807"/>
                    </a:lnTo>
                    <a:lnTo>
                      <a:pt x="3608" y="814"/>
                    </a:lnTo>
                    <a:lnTo>
                      <a:pt x="3608" y="821"/>
                    </a:lnTo>
                    <a:lnTo>
                      <a:pt x="3608" y="828"/>
                    </a:lnTo>
                    <a:lnTo>
                      <a:pt x="3608" y="828"/>
                    </a:lnTo>
                    <a:lnTo>
                      <a:pt x="3608" y="834"/>
                    </a:lnTo>
                    <a:lnTo>
                      <a:pt x="3615" y="841"/>
                    </a:lnTo>
                    <a:lnTo>
                      <a:pt x="3615" y="848"/>
                    </a:lnTo>
                    <a:lnTo>
                      <a:pt x="3615" y="855"/>
                    </a:lnTo>
                    <a:lnTo>
                      <a:pt x="3615" y="862"/>
                    </a:lnTo>
                    <a:lnTo>
                      <a:pt x="3615" y="869"/>
                    </a:lnTo>
                    <a:lnTo>
                      <a:pt x="3615" y="869"/>
                    </a:lnTo>
                    <a:lnTo>
                      <a:pt x="3615" y="875"/>
                    </a:lnTo>
                    <a:lnTo>
                      <a:pt x="3621" y="882"/>
                    </a:lnTo>
                    <a:lnTo>
                      <a:pt x="3621" y="889"/>
                    </a:lnTo>
                    <a:lnTo>
                      <a:pt x="3621" y="896"/>
                    </a:lnTo>
                    <a:lnTo>
                      <a:pt x="3621" y="896"/>
                    </a:lnTo>
                    <a:lnTo>
                      <a:pt x="3621" y="903"/>
                    </a:lnTo>
                    <a:lnTo>
                      <a:pt x="3621" y="910"/>
                    </a:lnTo>
                    <a:lnTo>
                      <a:pt x="3621" y="916"/>
                    </a:lnTo>
                    <a:lnTo>
                      <a:pt x="3627" y="916"/>
                    </a:lnTo>
                    <a:lnTo>
                      <a:pt x="3627" y="923"/>
                    </a:lnTo>
                    <a:lnTo>
                      <a:pt x="3627" y="930"/>
                    </a:lnTo>
                    <a:lnTo>
                      <a:pt x="3627" y="930"/>
                    </a:lnTo>
                    <a:lnTo>
                      <a:pt x="3627" y="937"/>
                    </a:lnTo>
                    <a:lnTo>
                      <a:pt x="3627" y="944"/>
                    </a:lnTo>
                    <a:lnTo>
                      <a:pt x="3634" y="951"/>
                    </a:lnTo>
                    <a:lnTo>
                      <a:pt x="3634" y="951"/>
                    </a:lnTo>
                    <a:lnTo>
                      <a:pt x="3634" y="957"/>
                    </a:lnTo>
                    <a:lnTo>
                      <a:pt x="3634" y="957"/>
                    </a:lnTo>
                    <a:lnTo>
                      <a:pt x="3634" y="964"/>
                    </a:lnTo>
                    <a:lnTo>
                      <a:pt x="3634" y="964"/>
                    </a:lnTo>
                    <a:lnTo>
                      <a:pt x="3634" y="971"/>
                    </a:lnTo>
                    <a:lnTo>
                      <a:pt x="3634" y="971"/>
                    </a:lnTo>
                    <a:lnTo>
                      <a:pt x="3640" y="971"/>
                    </a:lnTo>
                    <a:lnTo>
                      <a:pt x="3640" y="971"/>
                    </a:lnTo>
                    <a:lnTo>
                      <a:pt x="3640" y="971"/>
                    </a:lnTo>
                    <a:lnTo>
                      <a:pt x="3640" y="978"/>
                    </a:lnTo>
                    <a:lnTo>
                      <a:pt x="3640" y="978"/>
                    </a:lnTo>
                    <a:lnTo>
                      <a:pt x="3640" y="978"/>
                    </a:lnTo>
                    <a:lnTo>
                      <a:pt x="3646" y="978"/>
                    </a:lnTo>
                    <a:lnTo>
                      <a:pt x="3646" y="978"/>
                    </a:lnTo>
                    <a:lnTo>
                      <a:pt x="3646" y="978"/>
                    </a:lnTo>
                    <a:lnTo>
                      <a:pt x="3646" y="978"/>
                    </a:lnTo>
                    <a:lnTo>
                      <a:pt x="3646" y="985"/>
                    </a:lnTo>
                    <a:lnTo>
                      <a:pt x="3646" y="985"/>
                    </a:lnTo>
                    <a:lnTo>
                      <a:pt x="3646" y="985"/>
                    </a:lnTo>
                    <a:lnTo>
                      <a:pt x="3653" y="985"/>
                    </a:lnTo>
                    <a:lnTo>
                      <a:pt x="3653" y="985"/>
                    </a:lnTo>
                    <a:lnTo>
                      <a:pt x="3653" y="985"/>
                    </a:lnTo>
                    <a:lnTo>
                      <a:pt x="3653" y="985"/>
                    </a:lnTo>
                    <a:lnTo>
                      <a:pt x="3653" y="985"/>
                    </a:lnTo>
                    <a:lnTo>
                      <a:pt x="3653" y="992"/>
                    </a:lnTo>
                    <a:lnTo>
                      <a:pt x="3653" y="992"/>
                    </a:lnTo>
                    <a:lnTo>
                      <a:pt x="3659" y="992"/>
                    </a:lnTo>
                    <a:lnTo>
                      <a:pt x="3659" y="992"/>
                    </a:lnTo>
                    <a:lnTo>
                      <a:pt x="3659" y="992"/>
                    </a:lnTo>
                    <a:lnTo>
                      <a:pt x="3659" y="992"/>
                    </a:lnTo>
                    <a:lnTo>
                      <a:pt x="3659" y="992"/>
                    </a:lnTo>
                    <a:lnTo>
                      <a:pt x="3659" y="992"/>
                    </a:lnTo>
                    <a:lnTo>
                      <a:pt x="3659" y="992"/>
                    </a:lnTo>
                    <a:lnTo>
                      <a:pt x="3666" y="992"/>
                    </a:lnTo>
                    <a:lnTo>
                      <a:pt x="3666" y="998"/>
                    </a:lnTo>
                    <a:lnTo>
                      <a:pt x="3666" y="998"/>
                    </a:lnTo>
                    <a:lnTo>
                      <a:pt x="3666" y="998"/>
                    </a:lnTo>
                    <a:lnTo>
                      <a:pt x="3666" y="998"/>
                    </a:lnTo>
                    <a:lnTo>
                      <a:pt x="3666" y="998"/>
                    </a:lnTo>
                    <a:lnTo>
                      <a:pt x="3666" y="998"/>
                    </a:lnTo>
                    <a:lnTo>
                      <a:pt x="3672" y="998"/>
                    </a:lnTo>
                    <a:lnTo>
                      <a:pt x="3672" y="998"/>
                    </a:lnTo>
                    <a:lnTo>
                      <a:pt x="3672" y="998"/>
                    </a:lnTo>
                    <a:lnTo>
                      <a:pt x="3672" y="998"/>
                    </a:lnTo>
                    <a:lnTo>
                      <a:pt x="3672" y="998"/>
                    </a:lnTo>
                    <a:lnTo>
                      <a:pt x="3672" y="998"/>
                    </a:lnTo>
                    <a:lnTo>
                      <a:pt x="3678" y="1005"/>
                    </a:lnTo>
                    <a:lnTo>
                      <a:pt x="3678" y="1005"/>
                    </a:lnTo>
                    <a:lnTo>
                      <a:pt x="3678" y="1005"/>
                    </a:lnTo>
                    <a:lnTo>
                      <a:pt x="3678" y="1005"/>
                    </a:lnTo>
                    <a:lnTo>
                      <a:pt x="3678" y="1005"/>
                    </a:lnTo>
                    <a:lnTo>
                      <a:pt x="3678" y="1005"/>
                    </a:lnTo>
                    <a:lnTo>
                      <a:pt x="3678" y="1005"/>
                    </a:lnTo>
                    <a:lnTo>
                      <a:pt x="3685" y="1005"/>
                    </a:lnTo>
                    <a:lnTo>
                      <a:pt x="3685" y="1005"/>
                    </a:lnTo>
                    <a:lnTo>
                      <a:pt x="3685" y="1005"/>
                    </a:lnTo>
                    <a:lnTo>
                      <a:pt x="3685" y="1005"/>
                    </a:lnTo>
                    <a:lnTo>
                      <a:pt x="3685" y="1005"/>
                    </a:lnTo>
                    <a:lnTo>
                      <a:pt x="3685" y="1005"/>
                    </a:lnTo>
                    <a:lnTo>
                      <a:pt x="3685" y="1005"/>
                    </a:lnTo>
                    <a:lnTo>
                      <a:pt x="3691" y="1005"/>
                    </a:lnTo>
                    <a:lnTo>
                      <a:pt x="3691" y="1005"/>
                    </a:lnTo>
                    <a:lnTo>
                      <a:pt x="3691" y="1005"/>
                    </a:lnTo>
                    <a:lnTo>
                      <a:pt x="3691" y="1005"/>
                    </a:lnTo>
                    <a:lnTo>
                      <a:pt x="3691" y="1005"/>
                    </a:lnTo>
                    <a:lnTo>
                      <a:pt x="3691" y="1005"/>
                    </a:lnTo>
                    <a:lnTo>
                      <a:pt x="3691" y="1005"/>
                    </a:lnTo>
                    <a:lnTo>
                      <a:pt x="3697" y="1005"/>
                    </a:lnTo>
                    <a:lnTo>
                      <a:pt x="3697" y="1005"/>
                    </a:lnTo>
                    <a:lnTo>
                      <a:pt x="3697" y="1005"/>
                    </a:lnTo>
                    <a:lnTo>
                      <a:pt x="3697" y="1012"/>
                    </a:lnTo>
                    <a:lnTo>
                      <a:pt x="3697" y="1012"/>
                    </a:lnTo>
                    <a:lnTo>
                      <a:pt x="3697" y="1005"/>
                    </a:lnTo>
                    <a:lnTo>
                      <a:pt x="3697" y="1005"/>
                    </a:lnTo>
                    <a:lnTo>
                      <a:pt x="3704" y="1005"/>
                    </a:lnTo>
                    <a:lnTo>
                      <a:pt x="3704" y="1005"/>
                    </a:lnTo>
                    <a:lnTo>
                      <a:pt x="3704" y="1005"/>
                    </a:lnTo>
                    <a:lnTo>
                      <a:pt x="3704" y="1005"/>
                    </a:lnTo>
                    <a:lnTo>
                      <a:pt x="3704" y="1005"/>
                    </a:lnTo>
                    <a:lnTo>
                      <a:pt x="3704" y="1005"/>
                    </a:lnTo>
                    <a:lnTo>
                      <a:pt x="3704" y="1005"/>
                    </a:lnTo>
                    <a:lnTo>
                      <a:pt x="3710" y="1012"/>
                    </a:lnTo>
                    <a:lnTo>
                      <a:pt x="3710" y="1012"/>
                    </a:lnTo>
                    <a:lnTo>
                      <a:pt x="3710" y="1012"/>
                    </a:lnTo>
                    <a:lnTo>
                      <a:pt x="3710" y="1012"/>
                    </a:lnTo>
                    <a:lnTo>
                      <a:pt x="3710" y="1012"/>
                    </a:lnTo>
                    <a:lnTo>
                      <a:pt x="3710" y="1012"/>
                    </a:lnTo>
                    <a:lnTo>
                      <a:pt x="3716" y="1012"/>
                    </a:lnTo>
                    <a:lnTo>
                      <a:pt x="3716" y="1012"/>
                    </a:lnTo>
                    <a:lnTo>
                      <a:pt x="3716" y="1005"/>
                    </a:lnTo>
                    <a:lnTo>
                      <a:pt x="3716" y="1005"/>
                    </a:lnTo>
                    <a:lnTo>
                      <a:pt x="3716" y="1005"/>
                    </a:lnTo>
                    <a:lnTo>
                      <a:pt x="3716" y="1005"/>
                    </a:lnTo>
                    <a:lnTo>
                      <a:pt x="3716" y="1005"/>
                    </a:lnTo>
                    <a:lnTo>
                      <a:pt x="3723" y="1005"/>
                    </a:lnTo>
                    <a:lnTo>
                      <a:pt x="3723" y="1005"/>
                    </a:lnTo>
                    <a:lnTo>
                      <a:pt x="3723" y="1005"/>
                    </a:lnTo>
                    <a:lnTo>
                      <a:pt x="3723" y="1005"/>
                    </a:lnTo>
                    <a:lnTo>
                      <a:pt x="3723" y="1005"/>
                    </a:lnTo>
                    <a:lnTo>
                      <a:pt x="3723" y="1005"/>
                    </a:lnTo>
                    <a:lnTo>
                      <a:pt x="3723" y="1005"/>
                    </a:lnTo>
                    <a:lnTo>
                      <a:pt x="3729" y="1005"/>
                    </a:lnTo>
                    <a:lnTo>
                      <a:pt x="3729" y="1005"/>
                    </a:lnTo>
                    <a:lnTo>
                      <a:pt x="3729" y="1005"/>
                    </a:lnTo>
                    <a:lnTo>
                      <a:pt x="3729" y="1005"/>
                    </a:lnTo>
                    <a:lnTo>
                      <a:pt x="3729" y="1005"/>
                    </a:lnTo>
                    <a:lnTo>
                      <a:pt x="3729" y="1005"/>
                    </a:lnTo>
                    <a:lnTo>
                      <a:pt x="3729" y="1005"/>
                    </a:lnTo>
                    <a:lnTo>
                      <a:pt x="3735" y="1005"/>
                    </a:lnTo>
                    <a:lnTo>
                      <a:pt x="3735" y="1005"/>
                    </a:lnTo>
                    <a:lnTo>
                      <a:pt x="3735" y="1005"/>
                    </a:lnTo>
                    <a:lnTo>
                      <a:pt x="3735" y="1005"/>
                    </a:lnTo>
                    <a:lnTo>
                      <a:pt x="3735" y="998"/>
                    </a:lnTo>
                    <a:lnTo>
                      <a:pt x="3735" y="998"/>
                    </a:lnTo>
                    <a:lnTo>
                      <a:pt x="3735" y="998"/>
                    </a:lnTo>
                    <a:lnTo>
                      <a:pt x="3742" y="998"/>
                    </a:lnTo>
                    <a:lnTo>
                      <a:pt x="3742" y="998"/>
                    </a:lnTo>
                    <a:lnTo>
                      <a:pt x="3742" y="998"/>
                    </a:lnTo>
                    <a:lnTo>
                      <a:pt x="3742" y="998"/>
                    </a:lnTo>
                    <a:lnTo>
                      <a:pt x="3742" y="998"/>
                    </a:lnTo>
                    <a:lnTo>
                      <a:pt x="3742" y="998"/>
                    </a:lnTo>
                    <a:lnTo>
                      <a:pt x="3742" y="998"/>
                    </a:lnTo>
                    <a:lnTo>
                      <a:pt x="3748" y="998"/>
                    </a:lnTo>
                    <a:lnTo>
                      <a:pt x="3748" y="998"/>
                    </a:lnTo>
                    <a:lnTo>
                      <a:pt x="3748" y="998"/>
                    </a:lnTo>
                    <a:lnTo>
                      <a:pt x="3748" y="992"/>
                    </a:lnTo>
                    <a:lnTo>
                      <a:pt x="3748" y="992"/>
                    </a:lnTo>
                    <a:lnTo>
                      <a:pt x="3748" y="992"/>
                    </a:lnTo>
                    <a:lnTo>
                      <a:pt x="3748" y="992"/>
                    </a:lnTo>
                    <a:lnTo>
                      <a:pt x="3754" y="992"/>
                    </a:lnTo>
                    <a:lnTo>
                      <a:pt x="3754" y="992"/>
                    </a:lnTo>
                    <a:lnTo>
                      <a:pt x="3754" y="992"/>
                    </a:lnTo>
                    <a:lnTo>
                      <a:pt x="3754" y="992"/>
                    </a:lnTo>
                    <a:lnTo>
                      <a:pt x="3754" y="992"/>
                    </a:lnTo>
                    <a:lnTo>
                      <a:pt x="3754" y="985"/>
                    </a:lnTo>
                    <a:lnTo>
                      <a:pt x="3761" y="985"/>
                    </a:lnTo>
                    <a:lnTo>
                      <a:pt x="3761" y="985"/>
                    </a:lnTo>
                    <a:lnTo>
                      <a:pt x="3761" y="985"/>
                    </a:lnTo>
                    <a:lnTo>
                      <a:pt x="3761" y="985"/>
                    </a:lnTo>
                    <a:lnTo>
                      <a:pt x="3761" y="985"/>
                    </a:lnTo>
                    <a:lnTo>
                      <a:pt x="3761" y="985"/>
                    </a:lnTo>
                    <a:lnTo>
                      <a:pt x="3761" y="985"/>
                    </a:lnTo>
                    <a:lnTo>
                      <a:pt x="3767" y="978"/>
                    </a:lnTo>
                    <a:lnTo>
                      <a:pt x="3767" y="978"/>
                    </a:lnTo>
                    <a:lnTo>
                      <a:pt x="3767" y="978"/>
                    </a:lnTo>
                    <a:lnTo>
                      <a:pt x="3767" y="978"/>
                    </a:lnTo>
                    <a:lnTo>
                      <a:pt x="3767" y="978"/>
                    </a:lnTo>
                    <a:lnTo>
                      <a:pt x="3767" y="978"/>
                    </a:lnTo>
                    <a:lnTo>
                      <a:pt x="3767" y="978"/>
                    </a:lnTo>
                    <a:lnTo>
                      <a:pt x="3774" y="978"/>
                    </a:lnTo>
                    <a:lnTo>
                      <a:pt x="3774" y="971"/>
                    </a:lnTo>
                    <a:lnTo>
                      <a:pt x="3774" y="971"/>
                    </a:lnTo>
                    <a:lnTo>
                      <a:pt x="3774" y="971"/>
                    </a:lnTo>
                    <a:lnTo>
                      <a:pt x="3774" y="971"/>
                    </a:lnTo>
                    <a:lnTo>
                      <a:pt x="3774" y="978"/>
                    </a:lnTo>
                    <a:lnTo>
                      <a:pt x="3774" y="978"/>
                    </a:lnTo>
                    <a:lnTo>
                      <a:pt x="3780" y="978"/>
                    </a:lnTo>
                    <a:lnTo>
                      <a:pt x="3780" y="978"/>
                    </a:lnTo>
                    <a:lnTo>
                      <a:pt x="3780" y="985"/>
                    </a:lnTo>
                    <a:lnTo>
                      <a:pt x="3780" y="985"/>
                    </a:lnTo>
                    <a:lnTo>
                      <a:pt x="3780" y="985"/>
                    </a:lnTo>
                    <a:lnTo>
                      <a:pt x="3780" y="985"/>
                    </a:lnTo>
                    <a:lnTo>
                      <a:pt x="3780" y="992"/>
                    </a:lnTo>
                    <a:lnTo>
                      <a:pt x="3786" y="992"/>
                    </a:lnTo>
                    <a:lnTo>
                      <a:pt x="3786" y="992"/>
                    </a:lnTo>
                    <a:lnTo>
                      <a:pt x="3786" y="992"/>
                    </a:lnTo>
                    <a:lnTo>
                      <a:pt x="3786" y="992"/>
                    </a:lnTo>
                    <a:lnTo>
                      <a:pt x="3786" y="998"/>
                    </a:lnTo>
                    <a:lnTo>
                      <a:pt x="3786" y="998"/>
                    </a:lnTo>
                    <a:lnTo>
                      <a:pt x="3786" y="998"/>
                    </a:lnTo>
                    <a:lnTo>
                      <a:pt x="3793" y="998"/>
                    </a:lnTo>
                    <a:lnTo>
                      <a:pt x="3793" y="998"/>
                    </a:lnTo>
                    <a:lnTo>
                      <a:pt x="3793" y="1005"/>
                    </a:lnTo>
                    <a:lnTo>
                      <a:pt x="3793" y="1005"/>
                    </a:lnTo>
                    <a:lnTo>
                      <a:pt x="3793" y="1005"/>
                    </a:lnTo>
                    <a:lnTo>
                      <a:pt x="3793" y="1005"/>
                    </a:lnTo>
                    <a:lnTo>
                      <a:pt x="3793" y="1005"/>
                    </a:lnTo>
                    <a:lnTo>
                      <a:pt x="3799" y="1012"/>
                    </a:lnTo>
                    <a:lnTo>
                      <a:pt x="3799" y="1012"/>
                    </a:lnTo>
                    <a:lnTo>
                      <a:pt x="3799" y="1012"/>
                    </a:lnTo>
                    <a:lnTo>
                      <a:pt x="3799" y="1012"/>
                    </a:lnTo>
                    <a:lnTo>
                      <a:pt x="3799" y="1012"/>
                    </a:lnTo>
                    <a:lnTo>
                      <a:pt x="3799" y="1012"/>
                    </a:lnTo>
                    <a:lnTo>
                      <a:pt x="3805" y="1019"/>
                    </a:lnTo>
                    <a:lnTo>
                      <a:pt x="3805" y="1019"/>
                    </a:lnTo>
                    <a:lnTo>
                      <a:pt x="3805" y="1019"/>
                    </a:lnTo>
                    <a:lnTo>
                      <a:pt x="3805" y="1019"/>
                    </a:lnTo>
                    <a:lnTo>
                      <a:pt x="3805" y="1019"/>
                    </a:lnTo>
                    <a:lnTo>
                      <a:pt x="3805" y="1019"/>
                    </a:lnTo>
                    <a:lnTo>
                      <a:pt x="3805" y="1019"/>
                    </a:lnTo>
                    <a:lnTo>
                      <a:pt x="3812" y="1026"/>
                    </a:lnTo>
                    <a:lnTo>
                      <a:pt x="3812" y="1026"/>
                    </a:lnTo>
                    <a:lnTo>
                      <a:pt x="3812" y="1026"/>
                    </a:lnTo>
                    <a:lnTo>
                      <a:pt x="3812" y="1026"/>
                    </a:lnTo>
                    <a:lnTo>
                      <a:pt x="3812" y="1026"/>
                    </a:lnTo>
                    <a:lnTo>
                      <a:pt x="3812" y="1026"/>
                    </a:lnTo>
                    <a:lnTo>
                      <a:pt x="3812" y="1026"/>
                    </a:lnTo>
                    <a:lnTo>
                      <a:pt x="3818" y="1026"/>
                    </a:lnTo>
                    <a:lnTo>
                      <a:pt x="3818" y="1026"/>
                    </a:lnTo>
                    <a:lnTo>
                      <a:pt x="3818" y="1033"/>
                    </a:lnTo>
                    <a:lnTo>
                      <a:pt x="3818" y="1033"/>
                    </a:lnTo>
                    <a:lnTo>
                      <a:pt x="3818" y="1033"/>
                    </a:lnTo>
                    <a:lnTo>
                      <a:pt x="3818" y="1033"/>
                    </a:lnTo>
                    <a:lnTo>
                      <a:pt x="3818" y="1033"/>
                    </a:lnTo>
                    <a:lnTo>
                      <a:pt x="3824" y="1033"/>
                    </a:lnTo>
                    <a:lnTo>
                      <a:pt x="3824" y="1033"/>
                    </a:lnTo>
                    <a:lnTo>
                      <a:pt x="3824" y="1033"/>
                    </a:lnTo>
                    <a:lnTo>
                      <a:pt x="3824" y="1033"/>
                    </a:lnTo>
                    <a:lnTo>
                      <a:pt x="3824" y="1033"/>
                    </a:lnTo>
                    <a:lnTo>
                      <a:pt x="3824" y="1033"/>
                    </a:lnTo>
                    <a:lnTo>
                      <a:pt x="3824" y="1033"/>
                    </a:lnTo>
                    <a:lnTo>
                      <a:pt x="3831" y="1039"/>
                    </a:lnTo>
                    <a:lnTo>
                      <a:pt x="3831" y="1039"/>
                    </a:lnTo>
                    <a:lnTo>
                      <a:pt x="3831" y="1039"/>
                    </a:lnTo>
                    <a:lnTo>
                      <a:pt x="3831" y="1039"/>
                    </a:lnTo>
                    <a:lnTo>
                      <a:pt x="3831" y="1039"/>
                    </a:lnTo>
                    <a:lnTo>
                      <a:pt x="3831" y="1039"/>
                    </a:lnTo>
                    <a:lnTo>
                      <a:pt x="3831" y="1039"/>
                    </a:lnTo>
                    <a:lnTo>
                      <a:pt x="3837" y="1039"/>
                    </a:lnTo>
                    <a:lnTo>
                      <a:pt x="3837" y="1039"/>
                    </a:lnTo>
                    <a:lnTo>
                      <a:pt x="3837" y="1039"/>
                    </a:lnTo>
                    <a:lnTo>
                      <a:pt x="3837" y="1039"/>
                    </a:lnTo>
                    <a:lnTo>
                      <a:pt x="3837" y="1039"/>
                    </a:lnTo>
                    <a:lnTo>
                      <a:pt x="3837" y="1039"/>
                    </a:lnTo>
                    <a:lnTo>
                      <a:pt x="3837" y="1039"/>
                    </a:lnTo>
                    <a:lnTo>
                      <a:pt x="3843" y="1039"/>
                    </a:lnTo>
                    <a:lnTo>
                      <a:pt x="3843" y="1039"/>
                    </a:lnTo>
                    <a:lnTo>
                      <a:pt x="3843" y="1039"/>
                    </a:lnTo>
                    <a:lnTo>
                      <a:pt x="3843" y="1039"/>
                    </a:lnTo>
                    <a:lnTo>
                      <a:pt x="3843" y="1039"/>
                    </a:lnTo>
                    <a:lnTo>
                      <a:pt x="3843" y="1039"/>
                    </a:lnTo>
                    <a:lnTo>
                      <a:pt x="3850" y="1039"/>
                    </a:lnTo>
                    <a:lnTo>
                      <a:pt x="3850" y="1039"/>
                    </a:lnTo>
                    <a:lnTo>
                      <a:pt x="3850" y="1039"/>
                    </a:lnTo>
                    <a:lnTo>
                      <a:pt x="3850" y="1039"/>
                    </a:lnTo>
                    <a:lnTo>
                      <a:pt x="3850" y="1039"/>
                    </a:lnTo>
                    <a:lnTo>
                      <a:pt x="3850" y="1039"/>
                    </a:lnTo>
                    <a:lnTo>
                      <a:pt x="3850" y="1039"/>
                    </a:lnTo>
                    <a:lnTo>
                      <a:pt x="3856" y="1039"/>
                    </a:lnTo>
                    <a:lnTo>
                      <a:pt x="3856" y="1039"/>
                    </a:lnTo>
                    <a:lnTo>
                      <a:pt x="3856" y="1039"/>
                    </a:lnTo>
                    <a:lnTo>
                      <a:pt x="3856" y="1039"/>
                    </a:lnTo>
                    <a:lnTo>
                      <a:pt x="3856" y="1039"/>
                    </a:lnTo>
                    <a:lnTo>
                      <a:pt x="3856" y="1039"/>
                    </a:lnTo>
                    <a:lnTo>
                      <a:pt x="3856" y="1039"/>
                    </a:lnTo>
                    <a:lnTo>
                      <a:pt x="3862" y="1039"/>
                    </a:lnTo>
                    <a:lnTo>
                      <a:pt x="3862" y="1039"/>
                    </a:lnTo>
                    <a:lnTo>
                      <a:pt x="3862" y="1039"/>
                    </a:lnTo>
                    <a:lnTo>
                      <a:pt x="3862" y="1039"/>
                    </a:lnTo>
                    <a:lnTo>
                      <a:pt x="3862" y="1039"/>
                    </a:lnTo>
                    <a:lnTo>
                      <a:pt x="3862" y="1033"/>
                    </a:lnTo>
                    <a:lnTo>
                      <a:pt x="3862" y="1033"/>
                    </a:lnTo>
                    <a:lnTo>
                      <a:pt x="3869" y="1033"/>
                    </a:lnTo>
                    <a:lnTo>
                      <a:pt x="3869" y="1033"/>
                    </a:lnTo>
                    <a:lnTo>
                      <a:pt x="3869" y="1033"/>
                    </a:lnTo>
                    <a:lnTo>
                      <a:pt x="3869" y="1033"/>
                    </a:lnTo>
                    <a:lnTo>
                      <a:pt x="3869" y="1033"/>
                    </a:lnTo>
                    <a:lnTo>
                      <a:pt x="3869" y="1033"/>
                    </a:lnTo>
                    <a:lnTo>
                      <a:pt x="3869" y="1033"/>
                    </a:lnTo>
                    <a:lnTo>
                      <a:pt x="3875" y="1033"/>
                    </a:lnTo>
                    <a:lnTo>
                      <a:pt x="3875" y="1033"/>
                    </a:lnTo>
                    <a:lnTo>
                      <a:pt x="3875" y="1033"/>
                    </a:lnTo>
                    <a:lnTo>
                      <a:pt x="3875" y="1026"/>
                    </a:lnTo>
                    <a:lnTo>
                      <a:pt x="3875" y="1026"/>
                    </a:lnTo>
                    <a:lnTo>
                      <a:pt x="3875" y="1026"/>
                    </a:lnTo>
                    <a:lnTo>
                      <a:pt x="3875" y="1026"/>
                    </a:lnTo>
                    <a:lnTo>
                      <a:pt x="3881" y="1026"/>
                    </a:lnTo>
                    <a:lnTo>
                      <a:pt x="3881" y="1026"/>
                    </a:lnTo>
                    <a:lnTo>
                      <a:pt x="3881" y="1026"/>
                    </a:lnTo>
                    <a:lnTo>
                      <a:pt x="3881" y="1026"/>
                    </a:lnTo>
                    <a:lnTo>
                      <a:pt x="3881" y="1026"/>
                    </a:lnTo>
                    <a:lnTo>
                      <a:pt x="3881" y="1019"/>
                    </a:lnTo>
                    <a:lnTo>
                      <a:pt x="3888" y="1019"/>
                    </a:lnTo>
                    <a:lnTo>
                      <a:pt x="3888" y="1019"/>
                    </a:lnTo>
                    <a:lnTo>
                      <a:pt x="3888" y="1019"/>
                    </a:lnTo>
                    <a:lnTo>
                      <a:pt x="3888" y="1019"/>
                    </a:lnTo>
                    <a:lnTo>
                      <a:pt x="3888" y="1019"/>
                    </a:lnTo>
                    <a:lnTo>
                      <a:pt x="3888" y="1019"/>
                    </a:lnTo>
                    <a:lnTo>
                      <a:pt x="3888" y="1012"/>
                    </a:lnTo>
                    <a:lnTo>
                      <a:pt x="3894" y="1012"/>
                    </a:lnTo>
                    <a:lnTo>
                      <a:pt x="3894" y="1012"/>
                    </a:lnTo>
                    <a:lnTo>
                      <a:pt x="3894" y="1012"/>
                    </a:lnTo>
                    <a:lnTo>
                      <a:pt x="3894" y="1012"/>
                    </a:lnTo>
                    <a:lnTo>
                      <a:pt x="3894" y="1012"/>
                    </a:lnTo>
                    <a:lnTo>
                      <a:pt x="3894" y="1005"/>
                    </a:lnTo>
                    <a:lnTo>
                      <a:pt x="3894" y="1005"/>
                    </a:lnTo>
                    <a:lnTo>
                      <a:pt x="3901" y="1005"/>
                    </a:lnTo>
                    <a:lnTo>
                      <a:pt x="3901" y="1005"/>
                    </a:lnTo>
                    <a:lnTo>
                      <a:pt x="3901" y="1005"/>
                    </a:lnTo>
                    <a:lnTo>
                      <a:pt x="3901" y="998"/>
                    </a:lnTo>
                    <a:lnTo>
                      <a:pt x="3901" y="998"/>
                    </a:lnTo>
                    <a:lnTo>
                      <a:pt x="3901" y="998"/>
                    </a:lnTo>
                    <a:lnTo>
                      <a:pt x="3901" y="998"/>
                    </a:lnTo>
                    <a:lnTo>
                      <a:pt x="3907" y="998"/>
                    </a:lnTo>
                    <a:lnTo>
                      <a:pt x="3907" y="992"/>
                    </a:lnTo>
                    <a:lnTo>
                      <a:pt x="3907" y="992"/>
                    </a:lnTo>
                    <a:lnTo>
                      <a:pt x="3907" y="992"/>
                    </a:lnTo>
                    <a:lnTo>
                      <a:pt x="3907" y="992"/>
                    </a:lnTo>
                    <a:lnTo>
                      <a:pt x="3907" y="992"/>
                    </a:lnTo>
                    <a:lnTo>
                      <a:pt x="3907" y="985"/>
                    </a:lnTo>
                    <a:lnTo>
                      <a:pt x="3913" y="985"/>
                    </a:lnTo>
                    <a:lnTo>
                      <a:pt x="3913" y="978"/>
                    </a:lnTo>
                    <a:lnTo>
                      <a:pt x="3913" y="978"/>
                    </a:lnTo>
                    <a:lnTo>
                      <a:pt x="3913" y="971"/>
                    </a:lnTo>
                    <a:lnTo>
                      <a:pt x="3913" y="971"/>
                    </a:lnTo>
                    <a:lnTo>
                      <a:pt x="3913" y="964"/>
                    </a:lnTo>
                    <a:lnTo>
                      <a:pt x="3920" y="957"/>
                    </a:lnTo>
                    <a:lnTo>
                      <a:pt x="3920" y="957"/>
                    </a:lnTo>
                    <a:lnTo>
                      <a:pt x="3920" y="951"/>
                    </a:lnTo>
                    <a:lnTo>
                      <a:pt x="3920" y="944"/>
                    </a:lnTo>
                    <a:lnTo>
                      <a:pt x="3920" y="944"/>
                    </a:lnTo>
                    <a:lnTo>
                      <a:pt x="3920" y="937"/>
                    </a:lnTo>
                    <a:lnTo>
                      <a:pt x="3920" y="930"/>
                    </a:lnTo>
                    <a:lnTo>
                      <a:pt x="3926" y="930"/>
                    </a:lnTo>
                    <a:lnTo>
                      <a:pt x="3926" y="923"/>
                    </a:lnTo>
                    <a:lnTo>
                      <a:pt x="3926" y="916"/>
                    </a:lnTo>
                    <a:lnTo>
                      <a:pt x="3926" y="910"/>
                    </a:lnTo>
                    <a:lnTo>
                      <a:pt x="3926" y="910"/>
                    </a:lnTo>
                    <a:lnTo>
                      <a:pt x="3926" y="903"/>
                    </a:lnTo>
                    <a:lnTo>
                      <a:pt x="3926" y="896"/>
                    </a:lnTo>
                    <a:lnTo>
                      <a:pt x="3932" y="889"/>
                    </a:lnTo>
                    <a:lnTo>
                      <a:pt x="3932" y="882"/>
                    </a:lnTo>
                    <a:lnTo>
                      <a:pt x="3932" y="882"/>
                    </a:lnTo>
                    <a:lnTo>
                      <a:pt x="3932" y="875"/>
                    </a:lnTo>
                    <a:lnTo>
                      <a:pt x="3932" y="869"/>
                    </a:lnTo>
                    <a:lnTo>
                      <a:pt x="3932" y="862"/>
                    </a:lnTo>
                    <a:lnTo>
                      <a:pt x="3932" y="855"/>
                    </a:lnTo>
                    <a:lnTo>
                      <a:pt x="3939" y="848"/>
                    </a:lnTo>
                    <a:lnTo>
                      <a:pt x="3939" y="841"/>
                    </a:lnTo>
                    <a:lnTo>
                      <a:pt x="3939" y="834"/>
                    </a:lnTo>
                    <a:lnTo>
                      <a:pt x="3939" y="834"/>
                    </a:lnTo>
                    <a:lnTo>
                      <a:pt x="3939" y="828"/>
                    </a:lnTo>
                    <a:lnTo>
                      <a:pt x="3939" y="821"/>
                    </a:lnTo>
                    <a:lnTo>
                      <a:pt x="3939" y="814"/>
                    </a:lnTo>
                    <a:lnTo>
                      <a:pt x="3945" y="807"/>
                    </a:lnTo>
                    <a:lnTo>
                      <a:pt x="3945" y="800"/>
                    </a:lnTo>
                    <a:lnTo>
                      <a:pt x="3945" y="793"/>
                    </a:lnTo>
                    <a:lnTo>
                      <a:pt x="3945" y="786"/>
                    </a:lnTo>
                    <a:lnTo>
                      <a:pt x="3945" y="780"/>
                    </a:lnTo>
                    <a:lnTo>
                      <a:pt x="3945" y="773"/>
                    </a:lnTo>
                    <a:lnTo>
                      <a:pt x="3945" y="766"/>
                    </a:lnTo>
                    <a:lnTo>
                      <a:pt x="3951" y="759"/>
                    </a:lnTo>
                    <a:lnTo>
                      <a:pt x="3951" y="745"/>
                    </a:lnTo>
                    <a:lnTo>
                      <a:pt x="3951" y="739"/>
                    </a:lnTo>
                    <a:lnTo>
                      <a:pt x="3951" y="732"/>
                    </a:lnTo>
                    <a:lnTo>
                      <a:pt x="3951" y="725"/>
                    </a:lnTo>
                    <a:lnTo>
                      <a:pt x="3951" y="732"/>
                    </a:lnTo>
                    <a:lnTo>
                      <a:pt x="3951" y="745"/>
                    </a:lnTo>
                    <a:lnTo>
                      <a:pt x="3958" y="759"/>
                    </a:lnTo>
                    <a:lnTo>
                      <a:pt x="3958" y="780"/>
                    </a:lnTo>
                    <a:lnTo>
                      <a:pt x="3958" y="786"/>
                    </a:lnTo>
                    <a:lnTo>
                      <a:pt x="3958" y="800"/>
                    </a:lnTo>
                    <a:lnTo>
                      <a:pt x="3958" y="814"/>
                    </a:lnTo>
                    <a:lnTo>
                      <a:pt x="3958" y="828"/>
                    </a:lnTo>
                    <a:lnTo>
                      <a:pt x="3964" y="834"/>
                    </a:lnTo>
                    <a:lnTo>
                      <a:pt x="3964" y="848"/>
                    </a:lnTo>
                    <a:lnTo>
                      <a:pt x="3964" y="862"/>
                    </a:lnTo>
                    <a:lnTo>
                      <a:pt x="3964" y="869"/>
                    </a:lnTo>
                    <a:lnTo>
                      <a:pt x="3964" y="882"/>
                    </a:lnTo>
                    <a:lnTo>
                      <a:pt x="3964" y="889"/>
                    </a:lnTo>
                    <a:lnTo>
                      <a:pt x="3964" y="903"/>
                    </a:lnTo>
                    <a:lnTo>
                      <a:pt x="3970" y="910"/>
                    </a:lnTo>
                    <a:lnTo>
                      <a:pt x="3970" y="923"/>
                    </a:lnTo>
                    <a:lnTo>
                      <a:pt x="3970" y="930"/>
                    </a:lnTo>
                    <a:lnTo>
                      <a:pt x="3970" y="937"/>
                    </a:lnTo>
                    <a:lnTo>
                      <a:pt x="3970" y="951"/>
                    </a:lnTo>
                    <a:lnTo>
                      <a:pt x="3970" y="957"/>
                    </a:lnTo>
                    <a:lnTo>
                      <a:pt x="3970" y="964"/>
                    </a:lnTo>
                    <a:lnTo>
                      <a:pt x="3977" y="971"/>
                    </a:lnTo>
                    <a:lnTo>
                      <a:pt x="3977" y="978"/>
                    </a:lnTo>
                    <a:lnTo>
                      <a:pt x="3977" y="985"/>
                    </a:lnTo>
                    <a:lnTo>
                      <a:pt x="3977" y="992"/>
                    </a:lnTo>
                    <a:lnTo>
                      <a:pt x="3977" y="998"/>
                    </a:lnTo>
                    <a:lnTo>
                      <a:pt x="3977" y="1005"/>
                    </a:lnTo>
                    <a:lnTo>
                      <a:pt x="3977" y="1012"/>
                    </a:lnTo>
                    <a:lnTo>
                      <a:pt x="3983" y="1019"/>
                    </a:lnTo>
                    <a:lnTo>
                      <a:pt x="3983" y="1026"/>
                    </a:lnTo>
                    <a:lnTo>
                      <a:pt x="3983" y="1033"/>
                    </a:lnTo>
                    <a:lnTo>
                      <a:pt x="3983" y="1039"/>
                    </a:lnTo>
                    <a:lnTo>
                      <a:pt x="3983" y="1046"/>
                    </a:lnTo>
                    <a:lnTo>
                      <a:pt x="3983" y="1046"/>
                    </a:lnTo>
                    <a:lnTo>
                      <a:pt x="3989" y="1053"/>
                    </a:lnTo>
                    <a:lnTo>
                      <a:pt x="3989" y="1060"/>
                    </a:lnTo>
                    <a:lnTo>
                      <a:pt x="3989" y="1060"/>
                    </a:lnTo>
                    <a:lnTo>
                      <a:pt x="3989" y="1067"/>
                    </a:lnTo>
                    <a:lnTo>
                      <a:pt x="3989" y="1067"/>
                    </a:lnTo>
                    <a:lnTo>
                      <a:pt x="3989" y="1074"/>
                    </a:lnTo>
                    <a:lnTo>
                      <a:pt x="3989" y="1074"/>
                    </a:lnTo>
                    <a:lnTo>
                      <a:pt x="3989" y="1081"/>
                    </a:lnTo>
                    <a:lnTo>
                      <a:pt x="3996" y="1081"/>
                    </a:lnTo>
                    <a:lnTo>
                      <a:pt x="3996" y="1081"/>
                    </a:lnTo>
                    <a:lnTo>
                      <a:pt x="3996" y="1081"/>
                    </a:lnTo>
                    <a:lnTo>
                      <a:pt x="3996" y="1087"/>
                    </a:lnTo>
                    <a:lnTo>
                      <a:pt x="3996" y="1087"/>
                    </a:lnTo>
                    <a:lnTo>
                      <a:pt x="3996" y="1087"/>
                    </a:lnTo>
                    <a:lnTo>
                      <a:pt x="3996" y="1087"/>
                    </a:lnTo>
                    <a:lnTo>
                      <a:pt x="4002" y="1087"/>
                    </a:lnTo>
                    <a:lnTo>
                      <a:pt x="4002" y="1087"/>
                    </a:lnTo>
                    <a:lnTo>
                      <a:pt x="4002" y="1094"/>
                    </a:lnTo>
                    <a:lnTo>
                      <a:pt x="4002" y="1094"/>
                    </a:lnTo>
                    <a:lnTo>
                      <a:pt x="4002" y="1094"/>
                    </a:lnTo>
                    <a:lnTo>
                      <a:pt x="4002" y="1094"/>
                    </a:lnTo>
                    <a:lnTo>
                      <a:pt x="4002" y="1087"/>
                    </a:lnTo>
                    <a:lnTo>
                      <a:pt x="4009" y="1087"/>
                    </a:lnTo>
                    <a:lnTo>
                      <a:pt x="4009" y="1087"/>
                    </a:lnTo>
                    <a:lnTo>
                      <a:pt x="4009" y="1087"/>
                    </a:lnTo>
                    <a:lnTo>
                      <a:pt x="4009" y="1087"/>
                    </a:lnTo>
                    <a:lnTo>
                      <a:pt x="4009" y="1087"/>
                    </a:lnTo>
                    <a:lnTo>
                      <a:pt x="4009" y="1087"/>
                    </a:lnTo>
                    <a:lnTo>
                      <a:pt x="4015" y="1081"/>
                    </a:lnTo>
                    <a:lnTo>
                      <a:pt x="4015" y="1081"/>
                    </a:lnTo>
                    <a:lnTo>
                      <a:pt x="4015" y="1081"/>
                    </a:lnTo>
                    <a:lnTo>
                      <a:pt x="4015" y="1074"/>
                    </a:lnTo>
                    <a:lnTo>
                      <a:pt x="4015" y="1074"/>
                    </a:lnTo>
                    <a:lnTo>
                      <a:pt x="4015" y="1067"/>
                    </a:lnTo>
                    <a:lnTo>
                      <a:pt x="4021" y="1067"/>
                    </a:lnTo>
                    <a:lnTo>
                      <a:pt x="4021" y="1060"/>
                    </a:lnTo>
                    <a:lnTo>
                      <a:pt x="4021" y="1060"/>
                    </a:lnTo>
                    <a:lnTo>
                      <a:pt x="4021" y="1053"/>
                    </a:lnTo>
                    <a:lnTo>
                      <a:pt x="4021" y="1053"/>
                    </a:lnTo>
                    <a:lnTo>
                      <a:pt x="4021" y="1046"/>
                    </a:lnTo>
                    <a:lnTo>
                      <a:pt x="4021" y="1039"/>
                    </a:lnTo>
                    <a:lnTo>
                      <a:pt x="4028" y="1039"/>
                    </a:lnTo>
                    <a:lnTo>
                      <a:pt x="4028" y="1033"/>
                    </a:lnTo>
                    <a:lnTo>
                      <a:pt x="4028" y="1026"/>
                    </a:lnTo>
                    <a:lnTo>
                      <a:pt x="4028" y="1019"/>
                    </a:lnTo>
                    <a:lnTo>
                      <a:pt x="4028" y="1019"/>
                    </a:lnTo>
                    <a:lnTo>
                      <a:pt x="4028" y="1012"/>
                    </a:lnTo>
                    <a:lnTo>
                      <a:pt x="4028" y="1005"/>
                    </a:lnTo>
                    <a:lnTo>
                      <a:pt x="4034" y="998"/>
                    </a:lnTo>
                    <a:lnTo>
                      <a:pt x="4034" y="992"/>
                    </a:lnTo>
                    <a:lnTo>
                      <a:pt x="4034" y="985"/>
                    </a:lnTo>
                    <a:lnTo>
                      <a:pt x="4034" y="978"/>
                    </a:lnTo>
                    <a:lnTo>
                      <a:pt x="4034" y="971"/>
                    </a:lnTo>
                    <a:lnTo>
                      <a:pt x="4034" y="964"/>
                    </a:lnTo>
                    <a:lnTo>
                      <a:pt x="4034" y="957"/>
                    </a:lnTo>
                    <a:lnTo>
                      <a:pt x="4040" y="951"/>
                    </a:lnTo>
                    <a:lnTo>
                      <a:pt x="4040" y="944"/>
                    </a:lnTo>
                    <a:lnTo>
                      <a:pt x="4040" y="937"/>
                    </a:lnTo>
                    <a:lnTo>
                      <a:pt x="4040" y="930"/>
                    </a:lnTo>
                    <a:lnTo>
                      <a:pt x="4040" y="923"/>
                    </a:lnTo>
                    <a:lnTo>
                      <a:pt x="4040" y="916"/>
                    </a:lnTo>
                    <a:lnTo>
                      <a:pt x="4040" y="903"/>
                    </a:lnTo>
                    <a:lnTo>
                      <a:pt x="4047" y="896"/>
                    </a:lnTo>
                    <a:lnTo>
                      <a:pt x="4047" y="889"/>
                    </a:lnTo>
                    <a:lnTo>
                      <a:pt x="4047" y="875"/>
                    </a:lnTo>
                    <a:lnTo>
                      <a:pt x="4047" y="869"/>
                    </a:lnTo>
                    <a:lnTo>
                      <a:pt x="4047" y="862"/>
                    </a:lnTo>
                    <a:lnTo>
                      <a:pt x="4047" y="848"/>
                    </a:lnTo>
                    <a:lnTo>
                      <a:pt x="4047" y="841"/>
                    </a:lnTo>
                    <a:lnTo>
                      <a:pt x="4053" y="828"/>
                    </a:lnTo>
                    <a:lnTo>
                      <a:pt x="4053" y="821"/>
                    </a:lnTo>
                    <a:lnTo>
                      <a:pt x="4053" y="807"/>
                    </a:lnTo>
                    <a:lnTo>
                      <a:pt x="4053" y="800"/>
                    </a:lnTo>
                    <a:lnTo>
                      <a:pt x="4053" y="786"/>
                    </a:lnTo>
                    <a:lnTo>
                      <a:pt x="4053" y="773"/>
                    </a:lnTo>
                    <a:lnTo>
                      <a:pt x="4053" y="766"/>
                    </a:lnTo>
                    <a:lnTo>
                      <a:pt x="4059" y="752"/>
                    </a:lnTo>
                    <a:lnTo>
                      <a:pt x="4059" y="739"/>
                    </a:lnTo>
                    <a:lnTo>
                      <a:pt x="4059" y="732"/>
                    </a:lnTo>
                    <a:lnTo>
                      <a:pt x="4059" y="718"/>
                    </a:lnTo>
                    <a:lnTo>
                      <a:pt x="4059" y="704"/>
                    </a:lnTo>
                    <a:lnTo>
                      <a:pt x="4059" y="691"/>
                    </a:lnTo>
                    <a:lnTo>
                      <a:pt x="4059" y="677"/>
                    </a:lnTo>
                    <a:lnTo>
                      <a:pt x="4066" y="670"/>
                    </a:lnTo>
                    <a:lnTo>
                      <a:pt x="4066" y="657"/>
                    </a:lnTo>
                    <a:lnTo>
                      <a:pt x="4066" y="643"/>
                    </a:lnTo>
                    <a:lnTo>
                      <a:pt x="4066" y="629"/>
                    </a:lnTo>
                    <a:lnTo>
                      <a:pt x="4066" y="622"/>
                    </a:lnTo>
                    <a:lnTo>
                      <a:pt x="4066" y="595"/>
                    </a:lnTo>
                    <a:lnTo>
                      <a:pt x="4072" y="581"/>
                    </a:lnTo>
                    <a:lnTo>
                      <a:pt x="4072" y="568"/>
                    </a:lnTo>
                    <a:lnTo>
                      <a:pt x="4072" y="554"/>
                    </a:lnTo>
                    <a:lnTo>
                      <a:pt x="4072" y="540"/>
                    </a:lnTo>
                    <a:lnTo>
                      <a:pt x="4072" y="527"/>
                    </a:lnTo>
                    <a:lnTo>
                      <a:pt x="4072" y="513"/>
                    </a:lnTo>
                    <a:lnTo>
                      <a:pt x="4072" y="499"/>
                    </a:lnTo>
                    <a:lnTo>
                      <a:pt x="4078" y="479"/>
                    </a:lnTo>
                    <a:lnTo>
                      <a:pt x="4078" y="465"/>
                    </a:lnTo>
                    <a:lnTo>
                      <a:pt x="4078" y="451"/>
                    </a:lnTo>
                    <a:lnTo>
                      <a:pt x="4078" y="438"/>
                    </a:lnTo>
                    <a:lnTo>
                      <a:pt x="4078" y="417"/>
                    </a:lnTo>
                    <a:lnTo>
                      <a:pt x="4078" y="404"/>
                    </a:lnTo>
                    <a:lnTo>
                      <a:pt x="4078" y="383"/>
                    </a:lnTo>
                    <a:lnTo>
                      <a:pt x="4085" y="369"/>
                    </a:lnTo>
                    <a:lnTo>
                      <a:pt x="4085" y="356"/>
                    </a:lnTo>
                    <a:lnTo>
                      <a:pt x="4085" y="335"/>
                    </a:lnTo>
                    <a:lnTo>
                      <a:pt x="4085" y="321"/>
                    </a:lnTo>
                    <a:lnTo>
                      <a:pt x="4085" y="301"/>
                    </a:lnTo>
                    <a:lnTo>
                      <a:pt x="4085" y="280"/>
                    </a:lnTo>
                    <a:lnTo>
                      <a:pt x="4085" y="267"/>
                    </a:lnTo>
                    <a:lnTo>
                      <a:pt x="4091" y="246"/>
                    </a:lnTo>
                    <a:lnTo>
                      <a:pt x="4091" y="233"/>
                    </a:lnTo>
                    <a:lnTo>
                      <a:pt x="4091" y="212"/>
                    </a:lnTo>
                    <a:lnTo>
                      <a:pt x="4091" y="192"/>
                    </a:lnTo>
                    <a:lnTo>
                      <a:pt x="4091" y="178"/>
                    </a:lnTo>
                    <a:lnTo>
                      <a:pt x="4091" y="157"/>
                    </a:lnTo>
                    <a:lnTo>
                      <a:pt x="4091" y="137"/>
                    </a:lnTo>
                    <a:lnTo>
                      <a:pt x="4097" y="116"/>
                    </a:lnTo>
                    <a:lnTo>
                      <a:pt x="4097" y="96"/>
                    </a:lnTo>
                    <a:lnTo>
                      <a:pt x="4097" y="75"/>
                    </a:lnTo>
                    <a:lnTo>
                      <a:pt x="4097" y="62"/>
                    </a:lnTo>
                    <a:lnTo>
                      <a:pt x="4097" y="41"/>
                    </a:lnTo>
                    <a:lnTo>
                      <a:pt x="4097" y="21"/>
                    </a:lnTo>
                    <a:lnTo>
                      <a:pt x="4097" y="7"/>
                    </a:lnTo>
                    <a:lnTo>
                      <a:pt x="4104" y="0"/>
                    </a:lnTo>
                    <a:lnTo>
                      <a:pt x="4104" y="0"/>
                    </a:lnTo>
                    <a:lnTo>
                      <a:pt x="4104" y="0"/>
                    </a:lnTo>
                    <a:lnTo>
                      <a:pt x="4104" y="0"/>
                    </a:lnTo>
                    <a:lnTo>
                      <a:pt x="4104" y="0"/>
                    </a:lnTo>
                    <a:lnTo>
                      <a:pt x="4104" y="0"/>
                    </a:lnTo>
                    <a:lnTo>
                      <a:pt x="4104" y="0"/>
                    </a:lnTo>
                    <a:lnTo>
                      <a:pt x="4110" y="0"/>
                    </a:lnTo>
                    <a:lnTo>
                      <a:pt x="4110" y="0"/>
                    </a:lnTo>
                    <a:lnTo>
                      <a:pt x="4110" y="0"/>
                    </a:lnTo>
                    <a:lnTo>
                      <a:pt x="4110" y="0"/>
                    </a:lnTo>
                    <a:lnTo>
                      <a:pt x="4110" y="0"/>
                    </a:lnTo>
                    <a:lnTo>
                      <a:pt x="4110" y="0"/>
                    </a:lnTo>
                    <a:lnTo>
                      <a:pt x="4117" y="0"/>
                    </a:lnTo>
                    <a:lnTo>
                      <a:pt x="4117" y="0"/>
                    </a:lnTo>
                    <a:lnTo>
                      <a:pt x="4117" y="0"/>
                    </a:lnTo>
                    <a:lnTo>
                      <a:pt x="4117" y="0"/>
                    </a:lnTo>
                    <a:lnTo>
                      <a:pt x="4117" y="0"/>
                    </a:lnTo>
                    <a:lnTo>
                      <a:pt x="4117" y="0"/>
                    </a:lnTo>
                    <a:lnTo>
                      <a:pt x="4117" y="0"/>
                    </a:lnTo>
                    <a:lnTo>
                      <a:pt x="4123" y="0"/>
                    </a:lnTo>
                    <a:lnTo>
                      <a:pt x="4123" y="0"/>
                    </a:lnTo>
                    <a:lnTo>
                      <a:pt x="4123" y="0"/>
                    </a:lnTo>
                    <a:lnTo>
                      <a:pt x="4123" y="0"/>
                    </a:lnTo>
                    <a:lnTo>
                      <a:pt x="4123" y="0"/>
                    </a:lnTo>
                    <a:lnTo>
                      <a:pt x="4123" y="0"/>
                    </a:lnTo>
                    <a:lnTo>
                      <a:pt x="4123" y="0"/>
                    </a:lnTo>
                    <a:lnTo>
                      <a:pt x="4129" y="0"/>
                    </a:lnTo>
                    <a:lnTo>
                      <a:pt x="4129" y="0"/>
                    </a:lnTo>
                    <a:lnTo>
                      <a:pt x="4129" y="0"/>
                    </a:lnTo>
                    <a:lnTo>
                      <a:pt x="4129" y="0"/>
                    </a:lnTo>
                    <a:lnTo>
                      <a:pt x="4129" y="0"/>
                    </a:lnTo>
                    <a:lnTo>
                      <a:pt x="4129" y="0"/>
                    </a:lnTo>
                    <a:lnTo>
                      <a:pt x="4129" y="0"/>
                    </a:lnTo>
                    <a:lnTo>
                      <a:pt x="4136" y="7"/>
                    </a:lnTo>
                    <a:lnTo>
                      <a:pt x="4136" y="21"/>
                    </a:lnTo>
                    <a:lnTo>
                      <a:pt x="4136" y="68"/>
                    </a:lnTo>
                    <a:lnTo>
                      <a:pt x="4136" y="89"/>
                    </a:lnTo>
                    <a:lnTo>
                      <a:pt x="4136" y="109"/>
                    </a:lnTo>
                    <a:lnTo>
                      <a:pt x="4136" y="137"/>
                    </a:lnTo>
                    <a:lnTo>
                      <a:pt x="4136" y="164"/>
                    </a:lnTo>
                    <a:lnTo>
                      <a:pt x="4142" y="185"/>
                    </a:lnTo>
                    <a:lnTo>
                      <a:pt x="4142" y="212"/>
                    </a:lnTo>
                    <a:lnTo>
                      <a:pt x="4142" y="233"/>
                    </a:lnTo>
                    <a:lnTo>
                      <a:pt x="4142" y="260"/>
                    </a:lnTo>
                    <a:lnTo>
                      <a:pt x="4142" y="280"/>
                    </a:lnTo>
                    <a:lnTo>
                      <a:pt x="4142" y="328"/>
                    </a:lnTo>
                    <a:lnTo>
                      <a:pt x="4148" y="349"/>
                    </a:lnTo>
                    <a:lnTo>
                      <a:pt x="4148" y="376"/>
                    </a:lnTo>
                    <a:lnTo>
                      <a:pt x="4148" y="397"/>
                    </a:lnTo>
                    <a:lnTo>
                      <a:pt x="4148" y="417"/>
                    </a:lnTo>
                    <a:lnTo>
                      <a:pt x="4148" y="445"/>
                    </a:lnTo>
                    <a:lnTo>
                      <a:pt x="4148" y="465"/>
                    </a:lnTo>
                    <a:lnTo>
                      <a:pt x="4148" y="486"/>
                    </a:lnTo>
                    <a:lnTo>
                      <a:pt x="4155" y="506"/>
                    </a:lnTo>
                    <a:lnTo>
                      <a:pt x="4155" y="527"/>
                    </a:lnTo>
                    <a:lnTo>
                      <a:pt x="4155" y="547"/>
                    </a:lnTo>
                    <a:lnTo>
                      <a:pt x="4155" y="568"/>
                    </a:lnTo>
                    <a:lnTo>
                      <a:pt x="4155" y="588"/>
                    </a:lnTo>
                    <a:lnTo>
                      <a:pt x="4155" y="602"/>
                    </a:lnTo>
                    <a:lnTo>
                      <a:pt x="4155" y="622"/>
                    </a:lnTo>
                    <a:lnTo>
                      <a:pt x="4161" y="643"/>
                    </a:lnTo>
                    <a:lnTo>
                      <a:pt x="4161" y="657"/>
                    </a:lnTo>
                    <a:lnTo>
                      <a:pt x="4161" y="677"/>
                    </a:lnTo>
                    <a:lnTo>
                      <a:pt x="4161" y="691"/>
                    </a:lnTo>
                    <a:lnTo>
                      <a:pt x="4161" y="711"/>
                    </a:lnTo>
                    <a:lnTo>
                      <a:pt x="4161" y="725"/>
                    </a:lnTo>
                    <a:lnTo>
                      <a:pt x="4161" y="745"/>
                    </a:lnTo>
                    <a:lnTo>
                      <a:pt x="4167" y="759"/>
                    </a:lnTo>
                    <a:lnTo>
                      <a:pt x="4167" y="773"/>
                    </a:lnTo>
                    <a:lnTo>
                      <a:pt x="4167" y="786"/>
                    </a:lnTo>
                    <a:lnTo>
                      <a:pt x="4167" y="807"/>
                    </a:lnTo>
                    <a:lnTo>
                      <a:pt x="4167" y="821"/>
                    </a:lnTo>
                    <a:lnTo>
                      <a:pt x="4167" y="834"/>
                    </a:lnTo>
                    <a:lnTo>
                      <a:pt x="4167" y="848"/>
                    </a:lnTo>
                    <a:lnTo>
                      <a:pt x="4174" y="862"/>
                    </a:lnTo>
                    <a:lnTo>
                      <a:pt x="4174" y="875"/>
                    </a:lnTo>
                    <a:lnTo>
                      <a:pt x="4174" y="882"/>
                    </a:lnTo>
                    <a:lnTo>
                      <a:pt x="4174" y="896"/>
                    </a:lnTo>
                    <a:lnTo>
                      <a:pt x="4174" y="910"/>
                    </a:lnTo>
                    <a:lnTo>
                      <a:pt x="4174" y="923"/>
                    </a:lnTo>
                    <a:lnTo>
                      <a:pt x="4180" y="930"/>
                    </a:lnTo>
                    <a:lnTo>
                      <a:pt x="4180" y="944"/>
                    </a:lnTo>
                    <a:lnTo>
                      <a:pt x="4180" y="951"/>
                    </a:lnTo>
                    <a:lnTo>
                      <a:pt x="4180" y="964"/>
                    </a:lnTo>
                    <a:lnTo>
                      <a:pt x="4180" y="971"/>
                    </a:lnTo>
                    <a:lnTo>
                      <a:pt x="4180" y="978"/>
                    </a:lnTo>
                    <a:lnTo>
                      <a:pt x="4180" y="992"/>
                    </a:lnTo>
                    <a:lnTo>
                      <a:pt x="4186" y="998"/>
                    </a:lnTo>
                    <a:lnTo>
                      <a:pt x="4186" y="1005"/>
                    </a:lnTo>
                    <a:lnTo>
                      <a:pt x="4186" y="1012"/>
                    </a:lnTo>
                    <a:lnTo>
                      <a:pt x="4186" y="1019"/>
                    </a:lnTo>
                    <a:lnTo>
                      <a:pt x="4186" y="1026"/>
                    </a:lnTo>
                    <a:lnTo>
                      <a:pt x="4186" y="1033"/>
                    </a:lnTo>
                    <a:lnTo>
                      <a:pt x="4186" y="1039"/>
                    </a:lnTo>
                    <a:lnTo>
                      <a:pt x="4193" y="1046"/>
                    </a:lnTo>
                    <a:lnTo>
                      <a:pt x="4193" y="1053"/>
                    </a:lnTo>
                    <a:lnTo>
                      <a:pt x="4193" y="1060"/>
                    </a:lnTo>
                    <a:lnTo>
                      <a:pt x="4193" y="1067"/>
                    </a:lnTo>
                    <a:lnTo>
                      <a:pt x="4193" y="1067"/>
                    </a:lnTo>
                    <a:lnTo>
                      <a:pt x="4193" y="1074"/>
                    </a:lnTo>
                    <a:lnTo>
                      <a:pt x="4193" y="1074"/>
                    </a:lnTo>
                    <a:lnTo>
                      <a:pt x="4199" y="1081"/>
                    </a:lnTo>
                    <a:lnTo>
                      <a:pt x="4199" y="1081"/>
                    </a:lnTo>
                    <a:lnTo>
                      <a:pt x="4199" y="1087"/>
                    </a:lnTo>
                    <a:lnTo>
                      <a:pt x="4199" y="1087"/>
                    </a:lnTo>
                    <a:lnTo>
                      <a:pt x="4199" y="1087"/>
                    </a:lnTo>
                    <a:lnTo>
                      <a:pt x="4199" y="1087"/>
                    </a:lnTo>
                    <a:lnTo>
                      <a:pt x="4199" y="1094"/>
                    </a:lnTo>
                    <a:lnTo>
                      <a:pt x="4205" y="1094"/>
                    </a:lnTo>
                    <a:lnTo>
                      <a:pt x="4205" y="1094"/>
                    </a:lnTo>
                    <a:lnTo>
                      <a:pt x="4205" y="1094"/>
                    </a:lnTo>
                    <a:lnTo>
                      <a:pt x="4205" y="1094"/>
                    </a:lnTo>
                    <a:lnTo>
                      <a:pt x="4205" y="1094"/>
                    </a:lnTo>
                    <a:lnTo>
                      <a:pt x="4205" y="1094"/>
                    </a:lnTo>
                    <a:lnTo>
                      <a:pt x="4205" y="1094"/>
                    </a:lnTo>
                    <a:lnTo>
                      <a:pt x="4212" y="1087"/>
                    </a:lnTo>
                    <a:lnTo>
                      <a:pt x="4212" y="1087"/>
                    </a:lnTo>
                    <a:lnTo>
                      <a:pt x="4212" y="1087"/>
                    </a:lnTo>
                    <a:lnTo>
                      <a:pt x="4212" y="1087"/>
                    </a:lnTo>
                    <a:lnTo>
                      <a:pt x="4212" y="1081"/>
                    </a:lnTo>
                    <a:lnTo>
                      <a:pt x="4212" y="1081"/>
                    </a:lnTo>
                    <a:lnTo>
                      <a:pt x="4212" y="1081"/>
                    </a:lnTo>
                    <a:lnTo>
                      <a:pt x="4218" y="1074"/>
                    </a:lnTo>
                    <a:lnTo>
                      <a:pt x="4218" y="1074"/>
                    </a:lnTo>
                    <a:lnTo>
                      <a:pt x="4218" y="1067"/>
                    </a:lnTo>
                    <a:lnTo>
                      <a:pt x="4218" y="1060"/>
                    </a:lnTo>
                    <a:lnTo>
                      <a:pt x="4218" y="1053"/>
                    </a:lnTo>
                    <a:lnTo>
                      <a:pt x="4218" y="1046"/>
                    </a:lnTo>
                    <a:lnTo>
                      <a:pt x="4225" y="1046"/>
                    </a:lnTo>
                    <a:lnTo>
                      <a:pt x="4225" y="1039"/>
                    </a:lnTo>
                    <a:lnTo>
                      <a:pt x="4225" y="1033"/>
                    </a:lnTo>
                    <a:lnTo>
                      <a:pt x="4225" y="1026"/>
                    </a:lnTo>
                    <a:lnTo>
                      <a:pt x="4225" y="1019"/>
                    </a:lnTo>
                    <a:lnTo>
                      <a:pt x="4225" y="1012"/>
                    </a:lnTo>
                    <a:lnTo>
                      <a:pt x="4225" y="1005"/>
                    </a:lnTo>
                    <a:lnTo>
                      <a:pt x="4231" y="998"/>
                    </a:lnTo>
                    <a:lnTo>
                      <a:pt x="4231" y="992"/>
                    </a:lnTo>
                    <a:lnTo>
                      <a:pt x="4231" y="985"/>
                    </a:lnTo>
                    <a:lnTo>
                      <a:pt x="4231" y="971"/>
                    </a:lnTo>
                    <a:lnTo>
                      <a:pt x="4231" y="964"/>
                    </a:lnTo>
                    <a:lnTo>
                      <a:pt x="4231" y="957"/>
                    </a:lnTo>
                    <a:lnTo>
                      <a:pt x="4231" y="944"/>
                    </a:lnTo>
                    <a:lnTo>
                      <a:pt x="4237" y="937"/>
                    </a:lnTo>
                    <a:lnTo>
                      <a:pt x="4237" y="930"/>
                    </a:lnTo>
                    <a:lnTo>
                      <a:pt x="4237" y="916"/>
                    </a:lnTo>
                    <a:lnTo>
                      <a:pt x="4237" y="910"/>
                    </a:lnTo>
                    <a:lnTo>
                      <a:pt x="4237" y="896"/>
                    </a:lnTo>
                    <a:lnTo>
                      <a:pt x="4237" y="889"/>
                    </a:lnTo>
                    <a:lnTo>
                      <a:pt x="4237" y="875"/>
                    </a:lnTo>
                    <a:lnTo>
                      <a:pt x="4244" y="862"/>
                    </a:lnTo>
                    <a:lnTo>
                      <a:pt x="4244" y="848"/>
                    </a:lnTo>
                    <a:lnTo>
                      <a:pt x="4244" y="841"/>
                    </a:lnTo>
                    <a:lnTo>
                      <a:pt x="4244" y="828"/>
                    </a:lnTo>
                    <a:lnTo>
                      <a:pt x="4244" y="814"/>
                    </a:lnTo>
                    <a:lnTo>
                      <a:pt x="4244" y="800"/>
                    </a:lnTo>
                    <a:lnTo>
                      <a:pt x="4244" y="786"/>
                    </a:lnTo>
                    <a:lnTo>
                      <a:pt x="4250" y="773"/>
                    </a:lnTo>
                    <a:lnTo>
                      <a:pt x="4250" y="759"/>
                    </a:lnTo>
                    <a:lnTo>
                      <a:pt x="4250" y="745"/>
                    </a:lnTo>
                    <a:lnTo>
                      <a:pt x="4250" y="732"/>
                    </a:lnTo>
                    <a:lnTo>
                      <a:pt x="4250" y="718"/>
                    </a:lnTo>
                    <a:lnTo>
                      <a:pt x="4250" y="704"/>
                    </a:lnTo>
                    <a:lnTo>
                      <a:pt x="4250" y="691"/>
                    </a:lnTo>
                    <a:lnTo>
                      <a:pt x="4256" y="670"/>
                    </a:lnTo>
                    <a:lnTo>
                      <a:pt x="4256" y="657"/>
                    </a:lnTo>
                    <a:lnTo>
                      <a:pt x="4256" y="643"/>
                    </a:lnTo>
                    <a:lnTo>
                      <a:pt x="4256" y="629"/>
                    </a:lnTo>
                    <a:lnTo>
                      <a:pt x="4256" y="609"/>
                    </a:lnTo>
                    <a:lnTo>
                      <a:pt x="4256" y="595"/>
                    </a:lnTo>
                    <a:lnTo>
                      <a:pt x="4256" y="574"/>
                    </a:lnTo>
                    <a:lnTo>
                      <a:pt x="4263" y="561"/>
                    </a:lnTo>
                    <a:lnTo>
                      <a:pt x="4263" y="540"/>
                    </a:lnTo>
                    <a:lnTo>
                      <a:pt x="4263" y="527"/>
                    </a:lnTo>
                    <a:lnTo>
                      <a:pt x="4263" y="506"/>
                    </a:lnTo>
                    <a:lnTo>
                      <a:pt x="4263" y="486"/>
                    </a:lnTo>
                    <a:lnTo>
                      <a:pt x="4263" y="472"/>
                    </a:lnTo>
                    <a:lnTo>
                      <a:pt x="4263" y="451"/>
                    </a:lnTo>
                    <a:lnTo>
                      <a:pt x="4269" y="431"/>
                    </a:lnTo>
                    <a:lnTo>
                      <a:pt x="4269" y="397"/>
                    </a:lnTo>
                    <a:lnTo>
                      <a:pt x="4269" y="390"/>
                    </a:lnTo>
                    <a:lnTo>
                      <a:pt x="4269" y="397"/>
                    </a:lnTo>
                    <a:lnTo>
                      <a:pt x="4269" y="410"/>
                    </a:lnTo>
                    <a:lnTo>
                      <a:pt x="4269" y="424"/>
                    </a:lnTo>
                    <a:lnTo>
                      <a:pt x="4269" y="445"/>
                    </a:lnTo>
                    <a:lnTo>
                      <a:pt x="4275" y="472"/>
                    </a:lnTo>
                    <a:lnTo>
                      <a:pt x="4275" y="492"/>
                    </a:lnTo>
                    <a:lnTo>
                      <a:pt x="4275" y="506"/>
                    </a:lnTo>
                    <a:lnTo>
                      <a:pt x="4275" y="527"/>
                    </a:lnTo>
                    <a:lnTo>
                      <a:pt x="4275" y="540"/>
                    </a:lnTo>
                    <a:lnTo>
                      <a:pt x="4275" y="561"/>
                    </a:lnTo>
                    <a:lnTo>
                      <a:pt x="4282" y="574"/>
                    </a:lnTo>
                    <a:lnTo>
                      <a:pt x="4282" y="595"/>
                    </a:lnTo>
                    <a:lnTo>
                      <a:pt x="4282" y="609"/>
                    </a:lnTo>
                    <a:lnTo>
                      <a:pt x="4282" y="622"/>
                    </a:lnTo>
                    <a:lnTo>
                      <a:pt x="4282" y="636"/>
                    </a:lnTo>
                    <a:lnTo>
                      <a:pt x="4282" y="657"/>
                    </a:lnTo>
                    <a:lnTo>
                      <a:pt x="4282" y="670"/>
                    </a:lnTo>
                    <a:lnTo>
                      <a:pt x="4288" y="684"/>
                    </a:lnTo>
                    <a:lnTo>
                      <a:pt x="4288" y="698"/>
                    </a:lnTo>
                    <a:lnTo>
                      <a:pt x="4288" y="711"/>
                    </a:lnTo>
                    <a:lnTo>
                      <a:pt x="4288" y="725"/>
                    </a:lnTo>
                    <a:lnTo>
                      <a:pt x="4288" y="739"/>
                    </a:lnTo>
                    <a:lnTo>
                      <a:pt x="4288" y="752"/>
                    </a:lnTo>
                    <a:lnTo>
                      <a:pt x="4288" y="766"/>
                    </a:lnTo>
                    <a:lnTo>
                      <a:pt x="4294" y="780"/>
                    </a:lnTo>
                    <a:lnTo>
                      <a:pt x="4294" y="793"/>
                    </a:lnTo>
                    <a:lnTo>
                      <a:pt x="4294" y="800"/>
                    </a:lnTo>
                    <a:lnTo>
                      <a:pt x="4294" y="814"/>
                    </a:lnTo>
                    <a:lnTo>
                      <a:pt x="4294" y="828"/>
                    </a:lnTo>
                    <a:lnTo>
                      <a:pt x="4294" y="841"/>
                    </a:lnTo>
                    <a:lnTo>
                      <a:pt x="4301" y="848"/>
                    </a:lnTo>
                    <a:lnTo>
                      <a:pt x="4301" y="862"/>
                    </a:lnTo>
                    <a:lnTo>
                      <a:pt x="4301" y="869"/>
                    </a:lnTo>
                    <a:lnTo>
                      <a:pt x="4301" y="882"/>
                    </a:lnTo>
                    <a:lnTo>
                      <a:pt x="4301" y="896"/>
                    </a:lnTo>
                    <a:lnTo>
                      <a:pt x="4301" y="903"/>
                    </a:lnTo>
                    <a:lnTo>
                      <a:pt x="4301" y="910"/>
                    </a:lnTo>
                    <a:lnTo>
                      <a:pt x="4307" y="923"/>
                    </a:lnTo>
                    <a:lnTo>
                      <a:pt x="4307" y="930"/>
                    </a:lnTo>
                    <a:lnTo>
                      <a:pt x="4307" y="937"/>
                    </a:lnTo>
                    <a:lnTo>
                      <a:pt x="4307" y="951"/>
                    </a:lnTo>
                    <a:lnTo>
                      <a:pt x="4307" y="957"/>
                    </a:lnTo>
                    <a:lnTo>
                      <a:pt x="4307" y="964"/>
                    </a:lnTo>
                    <a:lnTo>
                      <a:pt x="4307" y="971"/>
                    </a:lnTo>
                    <a:lnTo>
                      <a:pt x="4313" y="978"/>
                    </a:lnTo>
                    <a:lnTo>
                      <a:pt x="4313" y="992"/>
                    </a:lnTo>
                    <a:lnTo>
                      <a:pt x="4313" y="998"/>
                    </a:lnTo>
                    <a:lnTo>
                      <a:pt x="4313" y="1005"/>
                    </a:lnTo>
                    <a:lnTo>
                      <a:pt x="4313" y="1012"/>
                    </a:lnTo>
                    <a:lnTo>
                      <a:pt x="4313" y="1012"/>
                    </a:lnTo>
                    <a:lnTo>
                      <a:pt x="4313" y="1019"/>
                    </a:lnTo>
                    <a:lnTo>
                      <a:pt x="4320" y="1026"/>
                    </a:lnTo>
                    <a:lnTo>
                      <a:pt x="4320" y="1033"/>
                    </a:lnTo>
                    <a:lnTo>
                      <a:pt x="4320" y="1039"/>
                    </a:lnTo>
                    <a:lnTo>
                      <a:pt x="4320" y="1046"/>
                    </a:lnTo>
                    <a:lnTo>
                      <a:pt x="4320" y="1046"/>
                    </a:lnTo>
                    <a:lnTo>
                      <a:pt x="4320" y="1053"/>
                    </a:lnTo>
                    <a:lnTo>
                      <a:pt x="4320" y="1060"/>
                    </a:lnTo>
                    <a:lnTo>
                      <a:pt x="4326" y="1060"/>
                    </a:lnTo>
                    <a:lnTo>
                      <a:pt x="4326" y="1067"/>
                    </a:lnTo>
                    <a:lnTo>
                      <a:pt x="4326" y="1067"/>
                    </a:lnTo>
                    <a:lnTo>
                      <a:pt x="4326" y="1074"/>
                    </a:lnTo>
                    <a:lnTo>
                      <a:pt x="4326" y="1074"/>
                    </a:lnTo>
                    <a:lnTo>
                      <a:pt x="4326" y="1081"/>
                    </a:lnTo>
                    <a:lnTo>
                      <a:pt x="4326" y="1081"/>
                    </a:lnTo>
                    <a:lnTo>
                      <a:pt x="4333" y="1081"/>
                    </a:lnTo>
                    <a:lnTo>
                      <a:pt x="4333" y="1087"/>
                    </a:lnTo>
                    <a:lnTo>
                      <a:pt x="4333" y="1087"/>
                    </a:lnTo>
                    <a:lnTo>
                      <a:pt x="4333" y="1087"/>
                    </a:lnTo>
                    <a:lnTo>
                      <a:pt x="4333" y="1087"/>
                    </a:lnTo>
                    <a:lnTo>
                      <a:pt x="4333" y="1094"/>
                    </a:lnTo>
                    <a:lnTo>
                      <a:pt x="4333" y="1094"/>
                    </a:lnTo>
                    <a:lnTo>
                      <a:pt x="4339" y="1094"/>
                    </a:lnTo>
                    <a:lnTo>
                      <a:pt x="4339" y="1094"/>
                    </a:lnTo>
                    <a:lnTo>
                      <a:pt x="4339" y="1094"/>
                    </a:lnTo>
                    <a:lnTo>
                      <a:pt x="4339" y="1094"/>
                    </a:lnTo>
                    <a:lnTo>
                      <a:pt x="4339" y="1094"/>
                    </a:lnTo>
                    <a:lnTo>
                      <a:pt x="4339" y="1087"/>
                    </a:lnTo>
                    <a:lnTo>
                      <a:pt x="4345" y="1087"/>
                    </a:lnTo>
                    <a:lnTo>
                      <a:pt x="4345" y="1087"/>
                    </a:lnTo>
                    <a:lnTo>
                      <a:pt x="4345" y="1087"/>
                    </a:lnTo>
                    <a:lnTo>
                      <a:pt x="4345" y="1081"/>
                    </a:lnTo>
                    <a:lnTo>
                      <a:pt x="4345" y="1081"/>
                    </a:lnTo>
                    <a:lnTo>
                      <a:pt x="4345" y="1081"/>
                    </a:lnTo>
                    <a:lnTo>
                      <a:pt x="4345" y="1081"/>
                    </a:lnTo>
                    <a:lnTo>
                      <a:pt x="4352" y="1074"/>
                    </a:lnTo>
                    <a:lnTo>
                      <a:pt x="4352" y="1067"/>
                    </a:lnTo>
                    <a:lnTo>
                      <a:pt x="4352" y="1067"/>
                    </a:lnTo>
                    <a:lnTo>
                      <a:pt x="4352" y="1060"/>
                    </a:lnTo>
                    <a:lnTo>
                      <a:pt x="4352" y="1060"/>
                    </a:lnTo>
                    <a:lnTo>
                      <a:pt x="4352" y="1053"/>
                    </a:lnTo>
                    <a:lnTo>
                      <a:pt x="4352" y="1046"/>
                    </a:lnTo>
                    <a:lnTo>
                      <a:pt x="4358" y="1046"/>
                    </a:lnTo>
                    <a:lnTo>
                      <a:pt x="4358" y="1039"/>
                    </a:lnTo>
                    <a:lnTo>
                      <a:pt x="4358" y="1033"/>
                    </a:lnTo>
                    <a:lnTo>
                      <a:pt x="4358" y="1026"/>
                    </a:lnTo>
                    <a:lnTo>
                      <a:pt x="4358" y="1019"/>
                    </a:lnTo>
                    <a:lnTo>
                      <a:pt x="4358" y="1019"/>
                    </a:lnTo>
                    <a:lnTo>
                      <a:pt x="4358" y="1012"/>
                    </a:lnTo>
                    <a:lnTo>
                      <a:pt x="4364" y="1005"/>
                    </a:lnTo>
                    <a:lnTo>
                      <a:pt x="4364" y="998"/>
                    </a:lnTo>
                    <a:lnTo>
                      <a:pt x="4364" y="992"/>
                    </a:lnTo>
                    <a:lnTo>
                      <a:pt x="4364" y="985"/>
                    </a:lnTo>
                    <a:lnTo>
                      <a:pt x="4364" y="971"/>
                    </a:lnTo>
                    <a:lnTo>
                      <a:pt x="4364" y="964"/>
                    </a:lnTo>
                    <a:lnTo>
                      <a:pt x="4364" y="957"/>
                    </a:lnTo>
                    <a:lnTo>
                      <a:pt x="4371" y="951"/>
                    </a:lnTo>
                    <a:lnTo>
                      <a:pt x="4371" y="944"/>
                    </a:lnTo>
                    <a:lnTo>
                      <a:pt x="4371" y="930"/>
                    </a:lnTo>
                    <a:lnTo>
                      <a:pt x="4371" y="923"/>
                    </a:lnTo>
                    <a:lnTo>
                      <a:pt x="4371" y="916"/>
                    </a:lnTo>
                    <a:lnTo>
                      <a:pt x="4371" y="903"/>
                    </a:lnTo>
                    <a:lnTo>
                      <a:pt x="4371" y="896"/>
                    </a:lnTo>
                    <a:lnTo>
                      <a:pt x="4377" y="882"/>
                    </a:lnTo>
                    <a:lnTo>
                      <a:pt x="4377" y="875"/>
                    </a:lnTo>
                    <a:lnTo>
                      <a:pt x="4377" y="862"/>
                    </a:lnTo>
                    <a:lnTo>
                      <a:pt x="4377" y="855"/>
                    </a:lnTo>
                    <a:lnTo>
                      <a:pt x="4377" y="841"/>
                    </a:lnTo>
                    <a:lnTo>
                      <a:pt x="4377" y="828"/>
                    </a:lnTo>
                    <a:lnTo>
                      <a:pt x="4383" y="821"/>
                    </a:lnTo>
                    <a:lnTo>
                      <a:pt x="4383" y="800"/>
                    </a:lnTo>
                    <a:lnTo>
                      <a:pt x="4383" y="780"/>
                    </a:lnTo>
                    <a:lnTo>
                      <a:pt x="4383" y="766"/>
                    </a:lnTo>
                    <a:lnTo>
                      <a:pt x="4383" y="739"/>
                    </a:lnTo>
                    <a:lnTo>
                      <a:pt x="4383" y="718"/>
                    </a:lnTo>
                    <a:lnTo>
                      <a:pt x="4383" y="698"/>
                    </a:lnTo>
                    <a:lnTo>
                      <a:pt x="4390" y="677"/>
                    </a:lnTo>
                    <a:lnTo>
                      <a:pt x="4390" y="650"/>
                    </a:lnTo>
                    <a:lnTo>
                      <a:pt x="4390" y="629"/>
                    </a:lnTo>
                    <a:lnTo>
                      <a:pt x="4390" y="602"/>
                    </a:lnTo>
                    <a:lnTo>
                      <a:pt x="4390" y="581"/>
                    </a:lnTo>
                    <a:lnTo>
                      <a:pt x="4390" y="554"/>
                    </a:lnTo>
                    <a:lnTo>
                      <a:pt x="4390" y="527"/>
                    </a:lnTo>
                    <a:lnTo>
                      <a:pt x="4396" y="499"/>
                    </a:lnTo>
                    <a:lnTo>
                      <a:pt x="4396" y="472"/>
                    </a:lnTo>
                    <a:lnTo>
                      <a:pt x="4396" y="445"/>
                    </a:lnTo>
                    <a:lnTo>
                      <a:pt x="4396" y="417"/>
                    </a:lnTo>
                    <a:lnTo>
                      <a:pt x="4396" y="383"/>
                    </a:lnTo>
                    <a:lnTo>
                      <a:pt x="4396" y="356"/>
                    </a:lnTo>
                    <a:lnTo>
                      <a:pt x="4396" y="321"/>
                    </a:lnTo>
                    <a:lnTo>
                      <a:pt x="4402" y="294"/>
                    </a:lnTo>
                    <a:lnTo>
                      <a:pt x="4402" y="267"/>
                    </a:lnTo>
                    <a:lnTo>
                      <a:pt x="4402" y="239"/>
                    </a:lnTo>
                    <a:lnTo>
                      <a:pt x="4402" y="205"/>
                    </a:lnTo>
                    <a:lnTo>
                      <a:pt x="4402" y="192"/>
                    </a:lnTo>
                    <a:lnTo>
                      <a:pt x="4402" y="226"/>
                    </a:lnTo>
                    <a:lnTo>
                      <a:pt x="4402" y="246"/>
                    </a:lnTo>
                    <a:lnTo>
                      <a:pt x="4409" y="267"/>
                    </a:lnTo>
                    <a:lnTo>
                      <a:pt x="4409" y="287"/>
                    </a:lnTo>
                    <a:lnTo>
                      <a:pt x="4409" y="315"/>
                    </a:lnTo>
                    <a:lnTo>
                      <a:pt x="4409" y="342"/>
                    </a:lnTo>
                    <a:lnTo>
                      <a:pt x="4409" y="363"/>
                    </a:lnTo>
                    <a:lnTo>
                      <a:pt x="4409" y="390"/>
                    </a:lnTo>
                    <a:lnTo>
                      <a:pt x="4409" y="410"/>
                    </a:lnTo>
                    <a:lnTo>
                      <a:pt x="4415" y="438"/>
                    </a:lnTo>
                    <a:lnTo>
                      <a:pt x="4415" y="458"/>
                    </a:lnTo>
                    <a:lnTo>
                      <a:pt x="4415" y="479"/>
                    </a:lnTo>
                    <a:lnTo>
                      <a:pt x="4415" y="527"/>
                    </a:lnTo>
                    <a:lnTo>
                      <a:pt x="4415" y="547"/>
                    </a:lnTo>
                    <a:lnTo>
                      <a:pt x="4415" y="568"/>
                    </a:lnTo>
                    <a:lnTo>
                      <a:pt x="4421" y="588"/>
                    </a:lnTo>
                    <a:lnTo>
                      <a:pt x="4421" y="609"/>
                    </a:lnTo>
                    <a:lnTo>
                      <a:pt x="4421" y="629"/>
                    </a:lnTo>
                    <a:lnTo>
                      <a:pt x="4421" y="650"/>
                    </a:lnTo>
                    <a:lnTo>
                      <a:pt x="4421" y="663"/>
                    </a:lnTo>
                    <a:lnTo>
                      <a:pt x="4421" y="684"/>
                    </a:lnTo>
                    <a:lnTo>
                      <a:pt x="4421" y="704"/>
                    </a:lnTo>
                    <a:lnTo>
                      <a:pt x="4428" y="718"/>
                    </a:lnTo>
                    <a:lnTo>
                      <a:pt x="4428" y="732"/>
                    </a:lnTo>
                    <a:lnTo>
                      <a:pt x="4428" y="739"/>
                    </a:lnTo>
                    <a:lnTo>
                      <a:pt x="4428" y="739"/>
                    </a:lnTo>
                    <a:lnTo>
                      <a:pt x="4428" y="745"/>
                    </a:lnTo>
                    <a:lnTo>
                      <a:pt x="4428" y="745"/>
                    </a:lnTo>
                    <a:lnTo>
                      <a:pt x="4428" y="745"/>
                    </a:lnTo>
                    <a:lnTo>
                      <a:pt x="4428" y="752"/>
                    </a:lnTo>
                    <a:lnTo>
                      <a:pt x="4434" y="752"/>
                    </a:lnTo>
                    <a:lnTo>
                      <a:pt x="4434" y="752"/>
                    </a:lnTo>
                    <a:lnTo>
                      <a:pt x="4434" y="759"/>
                    </a:lnTo>
                    <a:lnTo>
                      <a:pt x="4434" y="759"/>
                    </a:lnTo>
                    <a:lnTo>
                      <a:pt x="4434" y="766"/>
                    </a:lnTo>
                    <a:lnTo>
                      <a:pt x="4434" y="766"/>
                    </a:lnTo>
                    <a:lnTo>
                      <a:pt x="4440" y="773"/>
                    </a:lnTo>
                    <a:lnTo>
                      <a:pt x="4440" y="773"/>
                    </a:lnTo>
                    <a:lnTo>
                      <a:pt x="4440" y="780"/>
                    </a:lnTo>
                    <a:lnTo>
                      <a:pt x="4440" y="786"/>
                    </a:lnTo>
                    <a:lnTo>
                      <a:pt x="4440" y="786"/>
                    </a:lnTo>
                    <a:lnTo>
                      <a:pt x="4440" y="793"/>
                    </a:lnTo>
                    <a:lnTo>
                      <a:pt x="4440" y="800"/>
                    </a:lnTo>
                    <a:lnTo>
                      <a:pt x="4447" y="800"/>
                    </a:lnTo>
                    <a:lnTo>
                      <a:pt x="4447" y="807"/>
                    </a:lnTo>
                    <a:lnTo>
                      <a:pt x="4447" y="807"/>
                    </a:lnTo>
                    <a:lnTo>
                      <a:pt x="4447" y="814"/>
                    </a:lnTo>
                    <a:lnTo>
                      <a:pt x="4447" y="821"/>
                    </a:lnTo>
                    <a:lnTo>
                      <a:pt x="4447" y="821"/>
                    </a:lnTo>
                    <a:lnTo>
                      <a:pt x="4453" y="834"/>
                    </a:lnTo>
                    <a:lnTo>
                      <a:pt x="4453" y="834"/>
                    </a:lnTo>
                    <a:lnTo>
                      <a:pt x="4453" y="841"/>
                    </a:lnTo>
                    <a:lnTo>
                      <a:pt x="4453" y="848"/>
                    </a:lnTo>
                    <a:lnTo>
                      <a:pt x="4453" y="855"/>
                    </a:lnTo>
                    <a:lnTo>
                      <a:pt x="4453" y="862"/>
                    </a:lnTo>
                    <a:lnTo>
                      <a:pt x="4453" y="869"/>
                    </a:lnTo>
                    <a:lnTo>
                      <a:pt x="4453" y="875"/>
                    </a:lnTo>
                    <a:lnTo>
                      <a:pt x="4460" y="882"/>
                    </a:lnTo>
                    <a:lnTo>
                      <a:pt x="4460" y="889"/>
                    </a:lnTo>
                    <a:lnTo>
                      <a:pt x="4460" y="896"/>
                    </a:lnTo>
                    <a:lnTo>
                      <a:pt x="4460" y="903"/>
                    </a:lnTo>
                    <a:lnTo>
                      <a:pt x="4460" y="910"/>
                    </a:lnTo>
                    <a:lnTo>
                      <a:pt x="4460" y="916"/>
                    </a:lnTo>
                    <a:lnTo>
                      <a:pt x="4460" y="923"/>
                    </a:lnTo>
                    <a:lnTo>
                      <a:pt x="4466" y="923"/>
                    </a:lnTo>
                    <a:lnTo>
                      <a:pt x="4466" y="930"/>
                    </a:lnTo>
                    <a:lnTo>
                      <a:pt x="4466" y="944"/>
                    </a:lnTo>
                    <a:lnTo>
                      <a:pt x="4466" y="951"/>
                    </a:lnTo>
                    <a:lnTo>
                      <a:pt x="4466" y="957"/>
                    </a:lnTo>
                    <a:lnTo>
                      <a:pt x="4466" y="964"/>
                    </a:lnTo>
                    <a:lnTo>
                      <a:pt x="4472" y="964"/>
                    </a:lnTo>
                    <a:lnTo>
                      <a:pt x="4472" y="971"/>
                    </a:lnTo>
                    <a:lnTo>
                      <a:pt x="4472" y="978"/>
                    </a:lnTo>
                    <a:lnTo>
                      <a:pt x="4472" y="985"/>
                    </a:lnTo>
                    <a:lnTo>
                      <a:pt x="4472" y="985"/>
                    </a:lnTo>
                    <a:lnTo>
                      <a:pt x="4472" y="985"/>
                    </a:lnTo>
                    <a:lnTo>
                      <a:pt x="4472" y="978"/>
                    </a:lnTo>
                    <a:lnTo>
                      <a:pt x="4479" y="971"/>
                    </a:lnTo>
                    <a:lnTo>
                      <a:pt x="4479" y="971"/>
                    </a:lnTo>
                    <a:lnTo>
                      <a:pt x="4479" y="957"/>
                    </a:lnTo>
                    <a:lnTo>
                      <a:pt x="4479" y="957"/>
                    </a:lnTo>
                    <a:lnTo>
                      <a:pt x="4479" y="951"/>
                    </a:lnTo>
                    <a:lnTo>
                      <a:pt x="4479" y="944"/>
                    </a:lnTo>
                    <a:lnTo>
                      <a:pt x="4479" y="937"/>
                    </a:lnTo>
                    <a:lnTo>
                      <a:pt x="4485" y="930"/>
                    </a:lnTo>
                    <a:lnTo>
                      <a:pt x="4485" y="930"/>
                    </a:lnTo>
                    <a:lnTo>
                      <a:pt x="4485" y="923"/>
                    </a:lnTo>
                    <a:lnTo>
                      <a:pt x="4485" y="916"/>
                    </a:lnTo>
                    <a:lnTo>
                      <a:pt x="4485" y="910"/>
                    </a:lnTo>
                    <a:lnTo>
                      <a:pt x="4485" y="903"/>
                    </a:lnTo>
                    <a:lnTo>
                      <a:pt x="4485" y="896"/>
                    </a:lnTo>
                    <a:lnTo>
                      <a:pt x="4491" y="889"/>
                    </a:lnTo>
                    <a:lnTo>
                      <a:pt x="4491" y="882"/>
                    </a:lnTo>
                    <a:lnTo>
                      <a:pt x="4491" y="875"/>
                    </a:lnTo>
                    <a:lnTo>
                      <a:pt x="4491" y="869"/>
                    </a:lnTo>
                    <a:lnTo>
                      <a:pt x="4491" y="862"/>
                    </a:lnTo>
                    <a:lnTo>
                      <a:pt x="4491" y="862"/>
                    </a:lnTo>
                    <a:lnTo>
                      <a:pt x="4491" y="862"/>
                    </a:lnTo>
                    <a:lnTo>
                      <a:pt x="4498" y="869"/>
                    </a:lnTo>
                    <a:lnTo>
                      <a:pt x="4498" y="875"/>
                    </a:lnTo>
                    <a:lnTo>
                      <a:pt x="4498" y="882"/>
                    </a:lnTo>
                    <a:lnTo>
                      <a:pt x="4498" y="882"/>
                    </a:lnTo>
                    <a:lnTo>
                      <a:pt x="4498" y="889"/>
                    </a:lnTo>
                    <a:lnTo>
                      <a:pt x="4498" y="896"/>
                    </a:lnTo>
                    <a:lnTo>
                      <a:pt x="4504" y="903"/>
                    </a:lnTo>
                    <a:lnTo>
                      <a:pt x="4504" y="910"/>
                    </a:lnTo>
                    <a:lnTo>
                      <a:pt x="4504" y="910"/>
                    </a:lnTo>
                    <a:lnTo>
                      <a:pt x="4504" y="916"/>
                    </a:lnTo>
                    <a:lnTo>
                      <a:pt x="4504" y="923"/>
                    </a:lnTo>
                    <a:lnTo>
                      <a:pt x="4504" y="923"/>
                    </a:lnTo>
                    <a:lnTo>
                      <a:pt x="4504" y="930"/>
                    </a:lnTo>
                    <a:lnTo>
                      <a:pt x="4510" y="937"/>
                    </a:lnTo>
                    <a:lnTo>
                      <a:pt x="4510" y="937"/>
                    </a:lnTo>
                    <a:lnTo>
                      <a:pt x="4510" y="944"/>
                    </a:lnTo>
                    <a:lnTo>
                      <a:pt x="4510" y="944"/>
                    </a:lnTo>
                    <a:lnTo>
                      <a:pt x="4510" y="951"/>
                    </a:lnTo>
                    <a:lnTo>
                      <a:pt x="4510" y="957"/>
                    </a:lnTo>
                    <a:lnTo>
                      <a:pt x="4510" y="957"/>
                    </a:lnTo>
                    <a:lnTo>
                      <a:pt x="4517" y="964"/>
                    </a:lnTo>
                    <a:lnTo>
                      <a:pt x="4517" y="964"/>
                    </a:lnTo>
                    <a:lnTo>
                      <a:pt x="4517" y="971"/>
                    </a:lnTo>
                    <a:lnTo>
                      <a:pt x="4517" y="971"/>
                    </a:lnTo>
                    <a:lnTo>
                      <a:pt x="4517" y="978"/>
                    </a:lnTo>
                    <a:lnTo>
                      <a:pt x="4517" y="978"/>
                    </a:lnTo>
                    <a:lnTo>
                      <a:pt x="4517" y="985"/>
                    </a:lnTo>
                    <a:lnTo>
                      <a:pt x="4523" y="985"/>
                    </a:lnTo>
                    <a:lnTo>
                      <a:pt x="4523" y="992"/>
                    </a:lnTo>
                    <a:lnTo>
                      <a:pt x="4523" y="992"/>
                    </a:lnTo>
                    <a:lnTo>
                      <a:pt x="4523" y="998"/>
                    </a:lnTo>
                    <a:lnTo>
                      <a:pt x="4523" y="998"/>
                    </a:lnTo>
                    <a:lnTo>
                      <a:pt x="4523" y="1005"/>
                    </a:lnTo>
                    <a:lnTo>
                      <a:pt x="4523" y="1005"/>
                    </a:lnTo>
                    <a:lnTo>
                      <a:pt x="4529" y="1012"/>
                    </a:lnTo>
                    <a:lnTo>
                      <a:pt x="4529" y="1012"/>
                    </a:lnTo>
                    <a:lnTo>
                      <a:pt x="4529" y="1019"/>
                    </a:lnTo>
                    <a:lnTo>
                      <a:pt x="4529" y="1019"/>
                    </a:lnTo>
                    <a:lnTo>
                      <a:pt x="4529" y="1019"/>
                    </a:lnTo>
                    <a:lnTo>
                      <a:pt x="4529" y="1026"/>
                    </a:lnTo>
                    <a:lnTo>
                      <a:pt x="4529" y="1026"/>
                    </a:lnTo>
                    <a:lnTo>
                      <a:pt x="4536" y="1033"/>
                    </a:lnTo>
                    <a:lnTo>
                      <a:pt x="4536" y="1033"/>
                    </a:lnTo>
                    <a:lnTo>
                      <a:pt x="4536" y="1033"/>
                    </a:lnTo>
                    <a:lnTo>
                      <a:pt x="4536" y="1039"/>
                    </a:lnTo>
                    <a:lnTo>
                      <a:pt x="4536" y="1039"/>
                    </a:lnTo>
                    <a:lnTo>
                      <a:pt x="4536" y="1039"/>
                    </a:lnTo>
                    <a:lnTo>
                      <a:pt x="4536" y="1046"/>
                    </a:lnTo>
                    <a:lnTo>
                      <a:pt x="4542" y="1046"/>
                    </a:lnTo>
                    <a:lnTo>
                      <a:pt x="4542" y="1046"/>
                    </a:lnTo>
                    <a:lnTo>
                      <a:pt x="4542" y="1046"/>
                    </a:lnTo>
                    <a:lnTo>
                      <a:pt x="4542" y="1053"/>
                    </a:lnTo>
                    <a:lnTo>
                      <a:pt x="4542" y="1053"/>
                    </a:lnTo>
                    <a:lnTo>
                      <a:pt x="4542" y="1053"/>
                    </a:lnTo>
                    <a:lnTo>
                      <a:pt x="4548" y="1060"/>
                    </a:lnTo>
                    <a:lnTo>
                      <a:pt x="4548" y="1060"/>
                    </a:lnTo>
                    <a:lnTo>
                      <a:pt x="4548" y="1060"/>
                    </a:lnTo>
                    <a:lnTo>
                      <a:pt x="4548" y="1060"/>
                    </a:lnTo>
                    <a:lnTo>
                      <a:pt x="4548" y="1060"/>
                    </a:lnTo>
                    <a:lnTo>
                      <a:pt x="4548" y="1067"/>
                    </a:lnTo>
                    <a:lnTo>
                      <a:pt x="4548" y="1067"/>
                    </a:lnTo>
                    <a:lnTo>
                      <a:pt x="4555" y="1067"/>
                    </a:lnTo>
                    <a:lnTo>
                      <a:pt x="4555" y="1067"/>
                    </a:lnTo>
                    <a:lnTo>
                      <a:pt x="4555" y="1067"/>
                    </a:lnTo>
                    <a:lnTo>
                      <a:pt x="4555" y="1067"/>
                    </a:lnTo>
                    <a:lnTo>
                      <a:pt x="4555" y="1074"/>
                    </a:lnTo>
                    <a:lnTo>
                      <a:pt x="4555" y="1074"/>
                    </a:lnTo>
                    <a:lnTo>
                      <a:pt x="4555" y="1074"/>
                    </a:lnTo>
                    <a:lnTo>
                      <a:pt x="4561" y="1074"/>
                    </a:lnTo>
                    <a:lnTo>
                      <a:pt x="4561" y="1074"/>
                    </a:lnTo>
                    <a:lnTo>
                      <a:pt x="4561" y="1074"/>
                    </a:lnTo>
                    <a:lnTo>
                      <a:pt x="4561" y="1074"/>
                    </a:lnTo>
                    <a:lnTo>
                      <a:pt x="4561" y="1074"/>
                    </a:lnTo>
                    <a:lnTo>
                      <a:pt x="4561" y="1074"/>
                    </a:lnTo>
                    <a:lnTo>
                      <a:pt x="4561" y="1074"/>
                    </a:lnTo>
                    <a:lnTo>
                      <a:pt x="4568" y="1074"/>
                    </a:lnTo>
                    <a:lnTo>
                      <a:pt x="4568" y="1074"/>
                    </a:lnTo>
                    <a:lnTo>
                      <a:pt x="4568" y="1074"/>
                    </a:lnTo>
                    <a:lnTo>
                      <a:pt x="4568" y="1074"/>
                    </a:lnTo>
                    <a:lnTo>
                      <a:pt x="4568" y="1074"/>
                    </a:lnTo>
                    <a:lnTo>
                      <a:pt x="4568" y="1074"/>
                    </a:lnTo>
                    <a:lnTo>
                      <a:pt x="4568" y="1074"/>
                    </a:lnTo>
                    <a:lnTo>
                      <a:pt x="4574" y="1074"/>
                    </a:lnTo>
                    <a:lnTo>
                      <a:pt x="4574" y="1074"/>
                    </a:lnTo>
                    <a:lnTo>
                      <a:pt x="4574" y="1074"/>
                    </a:lnTo>
                    <a:lnTo>
                      <a:pt x="4574" y="1074"/>
                    </a:lnTo>
                    <a:lnTo>
                      <a:pt x="4574" y="1074"/>
                    </a:lnTo>
                    <a:lnTo>
                      <a:pt x="4574" y="1067"/>
                    </a:lnTo>
                    <a:lnTo>
                      <a:pt x="4574" y="1067"/>
                    </a:lnTo>
                    <a:lnTo>
                      <a:pt x="4580" y="1067"/>
                    </a:lnTo>
                    <a:lnTo>
                      <a:pt x="4580" y="1067"/>
                    </a:lnTo>
                    <a:lnTo>
                      <a:pt x="4580" y="1067"/>
                    </a:lnTo>
                    <a:lnTo>
                      <a:pt x="4580" y="1067"/>
                    </a:lnTo>
                    <a:lnTo>
                      <a:pt x="4580" y="1067"/>
                    </a:lnTo>
                    <a:lnTo>
                      <a:pt x="4580" y="1060"/>
                    </a:lnTo>
                    <a:lnTo>
                      <a:pt x="4587" y="1060"/>
                    </a:lnTo>
                    <a:lnTo>
                      <a:pt x="4587" y="1060"/>
                    </a:lnTo>
                    <a:lnTo>
                      <a:pt x="4587" y="1060"/>
                    </a:lnTo>
                    <a:lnTo>
                      <a:pt x="4587" y="1060"/>
                    </a:lnTo>
                    <a:lnTo>
                      <a:pt x="4587" y="1053"/>
                    </a:lnTo>
                    <a:lnTo>
                      <a:pt x="4587" y="1053"/>
                    </a:lnTo>
                    <a:lnTo>
                      <a:pt x="4587" y="1053"/>
                    </a:lnTo>
                    <a:lnTo>
                      <a:pt x="4593" y="1053"/>
                    </a:lnTo>
                    <a:lnTo>
                      <a:pt x="4593" y="1053"/>
                    </a:lnTo>
                    <a:lnTo>
                      <a:pt x="4593" y="1053"/>
                    </a:lnTo>
                    <a:lnTo>
                      <a:pt x="4593" y="1046"/>
                    </a:lnTo>
                    <a:lnTo>
                      <a:pt x="4593" y="1046"/>
                    </a:lnTo>
                    <a:lnTo>
                      <a:pt x="4593" y="1046"/>
                    </a:lnTo>
                    <a:lnTo>
                      <a:pt x="4593" y="1046"/>
                    </a:lnTo>
                    <a:lnTo>
                      <a:pt x="4599" y="1039"/>
                    </a:lnTo>
                    <a:lnTo>
                      <a:pt x="4599" y="1039"/>
                    </a:lnTo>
                    <a:lnTo>
                      <a:pt x="4599" y="1039"/>
                    </a:lnTo>
                    <a:lnTo>
                      <a:pt x="4599" y="1039"/>
                    </a:lnTo>
                    <a:lnTo>
                      <a:pt x="4599" y="1033"/>
                    </a:lnTo>
                    <a:lnTo>
                      <a:pt x="4599" y="1033"/>
                    </a:lnTo>
                    <a:lnTo>
                      <a:pt x="4599" y="1033"/>
                    </a:lnTo>
                    <a:lnTo>
                      <a:pt x="4606" y="1033"/>
                    </a:lnTo>
                    <a:lnTo>
                      <a:pt x="4606" y="1026"/>
                    </a:lnTo>
                    <a:lnTo>
                      <a:pt x="4606" y="1026"/>
                    </a:lnTo>
                    <a:lnTo>
                      <a:pt x="4606" y="1026"/>
                    </a:lnTo>
                    <a:lnTo>
                      <a:pt x="4606" y="1019"/>
                    </a:lnTo>
                    <a:lnTo>
                      <a:pt x="4606" y="1019"/>
                    </a:lnTo>
                    <a:lnTo>
                      <a:pt x="4606" y="1019"/>
                    </a:lnTo>
                    <a:lnTo>
                      <a:pt x="4612" y="1012"/>
                    </a:lnTo>
                    <a:lnTo>
                      <a:pt x="4612" y="1012"/>
                    </a:lnTo>
                    <a:lnTo>
                      <a:pt x="4612" y="1012"/>
                    </a:lnTo>
                    <a:lnTo>
                      <a:pt x="4612" y="1005"/>
                    </a:lnTo>
                    <a:lnTo>
                      <a:pt x="4612" y="1005"/>
                    </a:lnTo>
                    <a:lnTo>
                      <a:pt x="4612" y="1005"/>
                    </a:lnTo>
                    <a:lnTo>
                      <a:pt x="4612" y="998"/>
                    </a:lnTo>
                    <a:lnTo>
                      <a:pt x="4618" y="998"/>
                    </a:lnTo>
                    <a:lnTo>
                      <a:pt x="4618" y="992"/>
                    </a:lnTo>
                    <a:lnTo>
                      <a:pt x="4618" y="992"/>
                    </a:lnTo>
                    <a:lnTo>
                      <a:pt x="4618" y="985"/>
                    </a:lnTo>
                    <a:lnTo>
                      <a:pt x="4618" y="985"/>
                    </a:lnTo>
                    <a:lnTo>
                      <a:pt x="4618" y="978"/>
                    </a:lnTo>
                    <a:lnTo>
                      <a:pt x="4625" y="978"/>
                    </a:lnTo>
                    <a:lnTo>
                      <a:pt x="4625" y="978"/>
                    </a:lnTo>
                    <a:lnTo>
                      <a:pt x="4625" y="971"/>
                    </a:lnTo>
                    <a:lnTo>
                      <a:pt x="4625" y="971"/>
                    </a:lnTo>
                    <a:lnTo>
                      <a:pt x="4625" y="964"/>
                    </a:lnTo>
                    <a:lnTo>
                      <a:pt x="4625" y="964"/>
                    </a:lnTo>
                    <a:lnTo>
                      <a:pt x="4625" y="957"/>
                    </a:lnTo>
                    <a:lnTo>
                      <a:pt x="4631" y="957"/>
                    </a:lnTo>
                    <a:lnTo>
                      <a:pt x="4631" y="951"/>
                    </a:lnTo>
                    <a:lnTo>
                      <a:pt x="4631" y="951"/>
                    </a:lnTo>
                    <a:lnTo>
                      <a:pt x="4631" y="951"/>
                    </a:lnTo>
                    <a:lnTo>
                      <a:pt x="4631" y="951"/>
                    </a:lnTo>
                    <a:lnTo>
                      <a:pt x="4631" y="951"/>
                    </a:lnTo>
                    <a:lnTo>
                      <a:pt x="4631" y="951"/>
                    </a:lnTo>
                    <a:lnTo>
                      <a:pt x="4637" y="951"/>
                    </a:lnTo>
                    <a:lnTo>
                      <a:pt x="4637" y="944"/>
                    </a:lnTo>
                    <a:lnTo>
                      <a:pt x="4637" y="944"/>
                    </a:lnTo>
                    <a:lnTo>
                      <a:pt x="4637" y="944"/>
                    </a:lnTo>
                    <a:lnTo>
                      <a:pt x="4637" y="944"/>
                    </a:lnTo>
                    <a:lnTo>
                      <a:pt x="4637" y="944"/>
                    </a:lnTo>
                    <a:lnTo>
                      <a:pt x="4637" y="944"/>
                    </a:lnTo>
                  </a:path>
                </a:pathLst>
              </a:custGeom>
              <a:noFill/>
              <a:ln w="12700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119" name="Rectangle 54"/>
              <p:cNvSpPr>
                <a:spLocks noChangeArrowheads="1"/>
              </p:cNvSpPr>
              <p:nvPr/>
            </p:nvSpPr>
            <p:spPr bwMode="auto">
              <a:xfrm>
                <a:off x="785" y="2889"/>
                <a:ext cx="349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1" i="0" u="none" strike="noStrike" cap="none" normalizeH="0" baseline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anose="020B0604020202020204" pitchFamily="34" charset="0"/>
                  </a:rPr>
                  <a:t>BETA_X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120" name="Freeform 55"/>
              <p:cNvSpPr>
                <a:spLocks/>
              </p:cNvSpPr>
              <p:nvPr/>
            </p:nvSpPr>
            <p:spPr bwMode="auto">
              <a:xfrm>
                <a:off x="543" y="1808"/>
                <a:ext cx="4637" cy="1060"/>
              </a:xfrm>
              <a:custGeom>
                <a:avLst/>
                <a:gdLst>
                  <a:gd name="T0" fmla="*/ 70 w 4637"/>
                  <a:gd name="T1" fmla="*/ 561 h 1060"/>
                  <a:gd name="T2" fmla="*/ 146 w 4637"/>
                  <a:gd name="T3" fmla="*/ 1005 h 1060"/>
                  <a:gd name="T4" fmla="*/ 216 w 4637"/>
                  <a:gd name="T5" fmla="*/ 985 h 1060"/>
                  <a:gd name="T6" fmla="*/ 292 w 4637"/>
                  <a:gd name="T7" fmla="*/ 623 h 1060"/>
                  <a:gd name="T8" fmla="*/ 362 w 4637"/>
                  <a:gd name="T9" fmla="*/ 896 h 1060"/>
                  <a:gd name="T10" fmla="*/ 439 w 4637"/>
                  <a:gd name="T11" fmla="*/ 923 h 1060"/>
                  <a:gd name="T12" fmla="*/ 508 w 4637"/>
                  <a:gd name="T13" fmla="*/ 985 h 1060"/>
                  <a:gd name="T14" fmla="*/ 585 w 4637"/>
                  <a:gd name="T15" fmla="*/ 869 h 1060"/>
                  <a:gd name="T16" fmla="*/ 655 w 4637"/>
                  <a:gd name="T17" fmla="*/ 629 h 1060"/>
                  <a:gd name="T18" fmla="*/ 731 w 4637"/>
                  <a:gd name="T19" fmla="*/ 513 h 1060"/>
                  <a:gd name="T20" fmla="*/ 801 w 4637"/>
                  <a:gd name="T21" fmla="*/ 609 h 1060"/>
                  <a:gd name="T22" fmla="*/ 877 w 4637"/>
                  <a:gd name="T23" fmla="*/ 698 h 1060"/>
                  <a:gd name="T24" fmla="*/ 953 w 4637"/>
                  <a:gd name="T25" fmla="*/ 554 h 1060"/>
                  <a:gd name="T26" fmla="*/ 1023 w 4637"/>
                  <a:gd name="T27" fmla="*/ 363 h 1060"/>
                  <a:gd name="T28" fmla="*/ 1099 w 4637"/>
                  <a:gd name="T29" fmla="*/ 383 h 1060"/>
                  <a:gd name="T30" fmla="*/ 1169 w 4637"/>
                  <a:gd name="T31" fmla="*/ 711 h 1060"/>
                  <a:gd name="T32" fmla="*/ 1245 w 4637"/>
                  <a:gd name="T33" fmla="*/ 917 h 1060"/>
                  <a:gd name="T34" fmla="*/ 1315 w 4637"/>
                  <a:gd name="T35" fmla="*/ 910 h 1060"/>
                  <a:gd name="T36" fmla="*/ 1391 w 4637"/>
                  <a:gd name="T37" fmla="*/ 752 h 1060"/>
                  <a:gd name="T38" fmla="*/ 1461 w 4637"/>
                  <a:gd name="T39" fmla="*/ 814 h 1060"/>
                  <a:gd name="T40" fmla="*/ 1537 w 4637"/>
                  <a:gd name="T41" fmla="*/ 773 h 1060"/>
                  <a:gd name="T42" fmla="*/ 1614 w 4637"/>
                  <a:gd name="T43" fmla="*/ 889 h 1060"/>
                  <a:gd name="T44" fmla="*/ 1684 w 4637"/>
                  <a:gd name="T45" fmla="*/ 636 h 1060"/>
                  <a:gd name="T46" fmla="*/ 1760 w 4637"/>
                  <a:gd name="T47" fmla="*/ 479 h 1060"/>
                  <a:gd name="T48" fmla="*/ 1830 w 4637"/>
                  <a:gd name="T49" fmla="*/ 677 h 1060"/>
                  <a:gd name="T50" fmla="*/ 1906 w 4637"/>
                  <a:gd name="T51" fmla="*/ 848 h 1060"/>
                  <a:gd name="T52" fmla="*/ 1976 w 4637"/>
                  <a:gd name="T53" fmla="*/ 1005 h 1060"/>
                  <a:gd name="T54" fmla="*/ 2052 w 4637"/>
                  <a:gd name="T55" fmla="*/ 876 h 1060"/>
                  <a:gd name="T56" fmla="*/ 2122 w 4637"/>
                  <a:gd name="T57" fmla="*/ 787 h 1060"/>
                  <a:gd name="T58" fmla="*/ 2198 w 4637"/>
                  <a:gd name="T59" fmla="*/ 807 h 1060"/>
                  <a:gd name="T60" fmla="*/ 2274 w 4637"/>
                  <a:gd name="T61" fmla="*/ 971 h 1060"/>
                  <a:gd name="T62" fmla="*/ 2344 w 4637"/>
                  <a:gd name="T63" fmla="*/ 1005 h 1060"/>
                  <a:gd name="T64" fmla="*/ 2420 w 4637"/>
                  <a:gd name="T65" fmla="*/ 807 h 1060"/>
                  <a:gd name="T66" fmla="*/ 2490 w 4637"/>
                  <a:gd name="T67" fmla="*/ 732 h 1060"/>
                  <a:gd name="T68" fmla="*/ 2567 w 4637"/>
                  <a:gd name="T69" fmla="*/ 794 h 1060"/>
                  <a:gd name="T70" fmla="*/ 2636 w 4637"/>
                  <a:gd name="T71" fmla="*/ 917 h 1060"/>
                  <a:gd name="T72" fmla="*/ 2713 w 4637"/>
                  <a:gd name="T73" fmla="*/ 978 h 1060"/>
                  <a:gd name="T74" fmla="*/ 2783 w 4637"/>
                  <a:gd name="T75" fmla="*/ 862 h 1060"/>
                  <a:gd name="T76" fmla="*/ 2859 w 4637"/>
                  <a:gd name="T77" fmla="*/ 835 h 1060"/>
                  <a:gd name="T78" fmla="*/ 2935 w 4637"/>
                  <a:gd name="T79" fmla="*/ 670 h 1060"/>
                  <a:gd name="T80" fmla="*/ 3005 w 4637"/>
                  <a:gd name="T81" fmla="*/ 917 h 1060"/>
                  <a:gd name="T82" fmla="*/ 3081 w 4637"/>
                  <a:gd name="T83" fmla="*/ 1012 h 1060"/>
                  <a:gd name="T84" fmla="*/ 3151 w 4637"/>
                  <a:gd name="T85" fmla="*/ 910 h 1060"/>
                  <a:gd name="T86" fmla="*/ 3227 w 4637"/>
                  <a:gd name="T87" fmla="*/ 896 h 1060"/>
                  <a:gd name="T88" fmla="*/ 3297 w 4637"/>
                  <a:gd name="T89" fmla="*/ 794 h 1060"/>
                  <a:gd name="T90" fmla="*/ 3373 w 4637"/>
                  <a:gd name="T91" fmla="*/ 951 h 1060"/>
                  <a:gd name="T92" fmla="*/ 3443 w 4637"/>
                  <a:gd name="T93" fmla="*/ 958 h 1060"/>
                  <a:gd name="T94" fmla="*/ 3519 w 4637"/>
                  <a:gd name="T95" fmla="*/ 752 h 1060"/>
                  <a:gd name="T96" fmla="*/ 3596 w 4637"/>
                  <a:gd name="T97" fmla="*/ 848 h 1060"/>
                  <a:gd name="T98" fmla="*/ 3666 w 4637"/>
                  <a:gd name="T99" fmla="*/ 527 h 1060"/>
                  <a:gd name="T100" fmla="*/ 3742 w 4637"/>
                  <a:gd name="T101" fmla="*/ 787 h 1060"/>
                  <a:gd name="T102" fmla="*/ 3812 w 4637"/>
                  <a:gd name="T103" fmla="*/ 835 h 1060"/>
                  <a:gd name="T104" fmla="*/ 3888 w 4637"/>
                  <a:gd name="T105" fmla="*/ 752 h 1060"/>
                  <a:gd name="T106" fmla="*/ 3958 w 4637"/>
                  <a:gd name="T107" fmla="*/ 923 h 1060"/>
                  <a:gd name="T108" fmla="*/ 4034 w 4637"/>
                  <a:gd name="T109" fmla="*/ 835 h 1060"/>
                  <a:gd name="T110" fmla="*/ 4104 w 4637"/>
                  <a:gd name="T111" fmla="*/ 964 h 1060"/>
                  <a:gd name="T112" fmla="*/ 4180 w 4637"/>
                  <a:gd name="T113" fmla="*/ 643 h 1060"/>
                  <a:gd name="T114" fmla="*/ 4250 w 4637"/>
                  <a:gd name="T115" fmla="*/ 1040 h 1060"/>
                  <a:gd name="T116" fmla="*/ 4326 w 4637"/>
                  <a:gd name="T117" fmla="*/ 281 h 1060"/>
                  <a:gd name="T118" fmla="*/ 4402 w 4637"/>
                  <a:gd name="T119" fmla="*/ 930 h 1060"/>
                  <a:gd name="T120" fmla="*/ 4472 w 4637"/>
                  <a:gd name="T121" fmla="*/ 978 h 1060"/>
                  <a:gd name="T122" fmla="*/ 4548 w 4637"/>
                  <a:gd name="T123" fmla="*/ 930 h 1060"/>
                  <a:gd name="T124" fmla="*/ 4618 w 4637"/>
                  <a:gd name="T125" fmla="*/ 944 h 10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637" h="1060">
                    <a:moveTo>
                      <a:pt x="0" y="800"/>
                    </a:moveTo>
                    <a:lnTo>
                      <a:pt x="0" y="794"/>
                    </a:lnTo>
                    <a:lnTo>
                      <a:pt x="0" y="794"/>
                    </a:lnTo>
                    <a:lnTo>
                      <a:pt x="0" y="787"/>
                    </a:lnTo>
                    <a:lnTo>
                      <a:pt x="0" y="787"/>
                    </a:lnTo>
                    <a:lnTo>
                      <a:pt x="0" y="787"/>
                    </a:lnTo>
                    <a:lnTo>
                      <a:pt x="0" y="787"/>
                    </a:lnTo>
                    <a:lnTo>
                      <a:pt x="7" y="787"/>
                    </a:lnTo>
                    <a:lnTo>
                      <a:pt x="7" y="787"/>
                    </a:lnTo>
                    <a:lnTo>
                      <a:pt x="7" y="787"/>
                    </a:lnTo>
                    <a:lnTo>
                      <a:pt x="7" y="787"/>
                    </a:lnTo>
                    <a:lnTo>
                      <a:pt x="7" y="787"/>
                    </a:lnTo>
                    <a:lnTo>
                      <a:pt x="7" y="794"/>
                    </a:lnTo>
                    <a:lnTo>
                      <a:pt x="7" y="787"/>
                    </a:lnTo>
                    <a:lnTo>
                      <a:pt x="13" y="787"/>
                    </a:lnTo>
                    <a:lnTo>
                      <a:pt x="13" y="780"/>
                    </a:lnTo>
                    <a:lnTo>
                      <a:pt x="13" y="780"/>
                    </a:lnTo>
                    <a:lnTo>
                      <a:pt x="13" y="773"/>
                    </a:lnTo>
                    <a:lnTo>
                      <a:pt x="13" y="773"/>
                    </a:lnTo>
                    <a:lnTo>
                      <a:pt x="13" y="766"/>
                    </a:lnTo>
                    <a:lnTo>
                      <a:pt x="13" y="766"/>
                    </a:lnTo>
                    <a:lnTo>
                      <a:pt x="19" y="759"/>
                    </a:lnTo>
                    <a:lnTo>
                      <a:pt x="19" y="759"/>
                    </a:lnTo>
                    <a:lnTo>
                      <a:pt x="19" y="759"/>
                    </a:lnTo>
                    <a:lnTo>
                      <a:pt x="19" y="752"/>
                    </a:lnTo>
                    <a:lnTo>
                      <a:pt x="19" y="752"/>
                    </a:lnTo>
                    <a:lnTo>
                      <a:pt x="19" y="746"/>
                    </a:lnTo>
                    <a:lnTo>
                      <a:pt x="19" y="746"/>
                    </a:lnTo>
                    <a:lnTo>
                      <a:pt x="26" y="739"/>
                    </a:lnTo>
                    <a:lnTo>
                      <a:pt x="26" y="739"/>
                    </a:lnTo>
                    <a:lnTo>
                      <a:pt x="26" y="732"/>
                    </a:lnTo>
                    <a:lnTo>
                      <a:pt x="26" y="732"/>
                    </a:lnTo>
                    <a:lnTo>
                      <a:pt x="26" y="725"/>
                    </a:lnTo>
                    <a:lnTo>
                      <a:pt x="26" y="725"/>
                    </a:lnTo>
                    <a:lnTo>
                      <a:pt x="26" y="718"/>
                    </a:lnTo>
                    <a:lnTo>
                      <a:pt x="32" y="711"/>
                    </a:lnTo>
                    <a:lnTo>
                      <a:pt x="32" y="711"/>
                    </a:lnTo>
                    <a:lnTo>
                      <a:pt x="32" y="705"/>
                    </a:lnTo>
                    <a:lnTo>
                      <a:pt x="32" y="705"/>
                    </a:lnTo>
                    <a:lnTo>
                      <a:pt x="32" y="698"/>
                    </a:lnTo>
                    <a:lnTo>
                      <a:pt x="32" y="698"/>
                    </a:lnTo>
                    <a:lnTo>
                      <a:pt x="38" y="691"/>
                    </a:lnTo>
                    <a:lnTo>
                      <a:pt x="38" y="684"/>
                    </a:lnTo>
                    <a:lnTo>
                      <a:pt x="38" y="684"/>
                    </a:lnTo>
                    <a:lnTo>
                      <a:pt x="38" y="677"/>
                    </a:lnTo>
                    <a:lnTo>
                      <a:pt x="38" y="677"/>
                    </a:lnTo>
                    <a:lnTo>
                      <a:pt x="38" y="670"/>
                    </a:lnTo>
                    <a:lnTo>
                      <a:pt x="38" y="670"/>
                    </a:lnTo>
                    <a:lnTo>
                      <a:pt x="45" y="664"/>
                    </a:lnTo>
                    <a:lnTo>
                      <a:pt x="45" y="664"/>
                    </a:lnTo>
                    <a:lnTo>
                      <a:pt x="45" y="657"/>
                    </a:lnTo>
                    <a:lnTo>
                      <a:pt x="45" y="657"/>
                    </a:lnTo>
                    <a:lnTo>
                      <a:pt x="45" y="650"/>
                    </a:lnTo>
                    <a:lnTo>
                      <a:pt x="45" y="643"/>
                    </a:lnTo>
                    <a:lnTo>
                      <a:pt x="45" y="643"/>
                    </a:lnTo>
                    <a:lnTo>
                      <a:pt x="51" y="636"/>
                    </a:lnTo>
                    <a:lnTo>
                      <a:pt x="51" y="636"/>
                    </a:lnTo>
                    <a:lnTo>
                      <a:pt x="51" y="629"/>
                    </a:lnTo>
                    <a:lnTo>
                      <a:pt x="51" y="629"/>
                    </a:lnTo>
                    <a:lnTo>
                      <a:pt x="51" y="623"/>
                    </a:lnTo>
                    <a:lnTo>
                      <a:pt x="51" y="616"/>
                    </a:lnTo>
                    <a:lnTo>
                      <a:pt x="51" y="609"/>
                    </a:lnTo>
                    <a:lnTo>
                      <a:pt x="57" y="602"/>
                    </a:lnTo>
                    <a:lnTo>
                      <a:pt x="57" y="595"/>
                    </a:lnTo>
                    <a:lnTo>
                      <a:pt x="57" y="588"/>
                    </a:lnTo>
                    <a:lnTo>
                      <a:pt x="57" y="588"/>
                    </a:lnTo>
                    <a:lnTo>
                      <a:pt x="57" y="582"/>
                    </a:lnTo>
                    <a:lnTo>
                      <a:pt x="57" y="582"/>
                    </a:lnTo>
                    <a:lnTo>
                      <a:pt x="64" y="582"/>
                    </a:lnTo>
                    <a:lnTo>
                      <a:pt x="64" y="582"/>
                    </a:lnTo>
                    <a:lnTo>
                      <a:pt x="64" y="582"/>
                    </a:lnTo>
                    <a:lnTo>
                      <a:pt x="64" y="582"/>
                    </a:lnTo>
                    <a:lnTo>
                      <a:pt x="64" y="575"/>
                    </a:lnTo>
                    <a:lnTo>
                      <a:pt x="64" y="575"/>
                    </a:lnTo>
                    <a:lnTo>
                      <a:pt x="64" y="575"/>
                    </a:lnTo>
                    <a:lnTo>
                      <a:pt x="70" y="568"/>
                    </a:lnTo>
                    <a:lnTo>
                      <a:pt x="70" y="568"/>
                    </a:lnTo>
                    <a:lnTo>
                      <a:pt x="70" y="561"/>
                    </a:lnTo>
                    <a:lnTo>
                      <a:pt x="70" y="561"/>
                    </a:lnTo>
                    <a:lnTo>
                      <a:pt x="70" y="561"/>
                    </a:lnTo>
                    <a:lnTo>
                      <a:pt x="70" y="554"/>
                    </a:lnTo>
                    <a:lnTo>
                      <a:pt x="70" y="554"/>
                    </a:lnTo>
                    <a:lnTo>
                      <a:pt x="76" y="547"/>
                    </a:lnTo>
                    <a:lnTo>
                      <a:pt x="76" y="547"/>
                    </a:lnTo>
                    <a:lnTo>
                      <a:pt x="76" y="561"/>
                    </a:lnTo>
                    <a:lnTo>
                      <a:pt x="76" y="568"/>
                    </a:lnTo>
                    <a:lnTo>
                      <a:pt x="76" y="575"/>
                    </a:lnTo>
                    <a:lnTo>
                      <a:pt x="76" y="582"/>
                    </a:lnTo>
                    <a:lnTo>
                      <a:pt x="76" y="602"/>
                    </a:lnTo>
                    <a:lnTo>
                      <a:pt x="83" y="609"/>
                    </a:lnTo>
                    <a:lnTo>
                      <a:pt x="83" y="616"/>
                    </a:lnTo>
                    <a:lnTo>
                      <a:pt x="83" y="623"/>
                    </a:lnTo>
                    <a:lnTo>
                      <a:pt x="83" y="629"/>
                    </a:lnTo>
                    <a:lnTo>
                      <a:pt x="83" y="643"/>
                    </a:lnTo>
                    <a:lnTo>
                      <a:pt x="83" y="650"/>
                    </a:lnTo>
                    <a:lnTo>
                      <a:pt x="83" y="657"/>
                    </a:lnTo>
                    <a:lnTo>
                      <a:pt x="89" y="670"/>
                    </a:lnTo>
                    <a:lnTo>
                      <a:pt x="89" y="677"/>
                    </a:lnTo>
                    <a:lnTo>
                      <a:pt x="89" y="684"/>
                    </a:lnTo>
                    <a:lnTo>
                      <a:pt x="89" y="691"/>
                    </a:lnTo>
                    <a:lnTo>
                      <a:pt x="89" y="698"/>
                    </a:lnTo>
                    <a:lnTo>
                      <a:pt x="89" y="705"/>
                    </a:lnTo>
                    <a:lnTo>
                      <a:pt x="96" y="718"/>
                    </a:lnTo>
                    <a:lnTo>
                      <a:pt x="96" y="725"/>
                    </a:lnTo>
                    <a:lnTo>
                      <a:pt x="96" y="732"/>
                    </a:lnTo>
                    <a:lnTo>
                      <a:pt x="96" y="739"/>
                    </a:lnTo>
                    <a:lnTo>
                      <a:pt x="96" y="746"/>
                    </a:lnTo>
                    <a:lnTo>
                      <a:pt x="96" y="752"/>
                    </a:lnTo>
                    <a:lnTo>
                      <a:pt x="96" y="759"/>
                    </a:lnTo>
                    <a:lnTo>
                      <a:pt x="102" y="766"/>
                    </a:lnTo>
                    <a:lnTo>
                      <a:pt x="102" y="773"/>
                    </a:lnTo>
                    <a:lnTo>
                      <a:pt x="102" y="780"/>
                    </a:lnTo>
                    <a:lnTo>
                      <a:pt x="102" y="787"/>
                    </a:lnTo>
                    <a:lnTo>
                      <a:pt x="102" y="794"/>
                    </a:lnTo>
                    <a:lnTo>
                      <a:pt x="102" y="800"/>
                    </a:lnTo>
                    <a:lnTo>
                      <a:pt x="102" y="807"/>
                    </a:lnTo>
                    <a:lnTo>
                      <a:pt x="108" y="814"/>
                    </a:lnTo>
                    <a:lnTo>
                      <a:pt x="108" y="821"/>
                    </a:lnTo>
                    <a:lnTo>
                      <a:pt x="108" y="828"/>
                    </a:lnTo>
                    <a:lnTo>
                      <a:pt x="108" y="835"/>
                    </a:lnTo>
                    <a:lnTo>
                      <a:pt x="108" y="841"/>
                    </a:lnTo>
                    <a:lnTo>
                      <a:pt x="108" y="848"/>
                    </a:lnTo>
                    <a:lnTo>
                      <a:pt x="108" y="848"/>
                    </a:lnTo>
                    <a:lnTo>
                      <a:pt x="115" y="855"/>
                    </a:lnTo>
                    <a:lnTo>
                      <a:pt x="115" y="862"/>
                    </a:lnTo>
                    <a:lnTo>
                      <a:pt x="115" y="869"/>
                    </a:lnTo>
                    <a:lnTo>
                      <a:pt x="115" y="876"/>
                    </a:lnTo>
                    <a:lnTo>
                      <a:pt x="115" y="882"/>
                    </a:lnTo>
                    <a:lnTo>
                      <a:pt x="115" y="882"/>
                    </a:lnTo>
                    <a:lnTo>
                      <a:pt x="115" y="889"/>
                    </a:lnTo>
                    <a:lnTo>
                      <a:pt x="121" y="896"/>
                    </a:lnTo>
                    <a:lnTo>
                      <a:pt x="121" y="903"/>
                    </a:lnTo>
                    <a:lnTo>
                      <a:pt x="121" y="903"/>
                    </a:lnTo>
                    <a:lnTo>
                      <a:pt x="121" y="910"/>
                    </a:lnTo>
                    <a:lnTo>
                      <a:pt x="121" y="917"/>
                    </a:lnTo>
                    <a:lnTo>
                      <a:pt x="121" y="917"/>
                    </a:lnTo>
                    <a:lnTo>
                      <a:pt x="121" y="923"/>
                    </a:lnTo>
                    <a:lnTo>
                      <a:pt x="127" y="930"/>
                    </a:lnTo>
                    <a:lnTo>
                      <a:pt x="127" y="937"/>
                    </a:lnTo>
                    <a:lnTo>
                      <a:pt x="127" y="937"/>
                    </a:lnTo>
                    <a:lnTo>
                      <a:pt x="127" y="944"/>
                    </a:lnTo>
                    <a:lnTo>
                      <a:pt x="127" y="944"/>
                    </a:lnTo>
                    <a:lnTo>
                      <a:pt x="127" y="951"/>
                    </a:lnTo>
                    <a:lnTo>
                      <a:pt x="127" y="958"/>
                    </a:lnTo>
                    <a:lnTo>
                      <a:pt x="134" y="958"/>
                    </a:lnTo>
                    <a:lnTo>
                      <a:pt x="134" y="964"/>
                    </a:lnTo>
                    <a:lnTo>
                      <a:pt x="134" y="964"/>
                    </a:lnTo>
                    <a:lnTo>
                      <a:pt x="134" y="971"/>
                    </a:lnTo>
                    <a:lnTo>
                      <a:pt x="134" y="971"/>
                    </a:lnTo>
                    <a:lnTo>
                      <a:pt x="134" y="978"/>
                    </a:lnTo>
                    <a:lnTo>
                      <a:pt x="134" y="978"/>
                    </a:lnTo>
                    <a:lnTo>
                      <a:pt x="140" y="985"/>
                    </a:lnTo>
                    <a:lnTo>
                      <a:pt x="140" y="985"/>
                    </a:lnTo>
                    <a:lnTo>
                      <a:pt x="140" y="992"/>
                    </a:lnTo>
                    <a:lnTo>
                      <a:pt x="140" y="992"/>
                    </a:lnTo>
                    <a:lnTo>
                      <a:pt x="140" y="999"/>
                    </a:lnTo>
                    <a:lnTo>
                      <a:pt x="140" y="999"/>
                    </a:lnTo>
                    <a:lnTo>
                      <a:pt x="146" y="1005"/>
                    </a:lnTo>
                    <a:lnTo>
                      <a:pt x="146" y="1005"/>
                    </a:lnTo>
                    <a:lnTo>
                      <a:pt x="146" y="1005"/>
                    </a:lnTo>
                    <a:lnTo>
                      <a:pt x="146" y="1005"/>
                    </a:lnTo>
                    <a:lnTo>
                      <a:pt x="146" y="1005"/>
                    </a:lnTo>
                    <a:lnTo>
                      <a:pt x="146" y="1005"/>
                    </a:lnTo>
                    <a:lnTo>
                      <a:pt x="146" y="1005"/>
                    </a:lnTo>
                    <a:lnTo>
                      <a:pt x="153" y="1005"/>
                    </a:lnTo>
                    <a:lnTo>
                      <a:pt x="153" y="1005"/>
                    </a:lnTo>
                    <a:lnTo>
                      <a:pt x="153" y="1005"/>
                    </a:lnTo>
                    <a:lnTo>
                      <a:pt x="153" y="1005"/>
                    </a:lnTo>
                    <a:lnTo>
                      <a:pt x="153" y="1005"/>
                    </a:lnTo>
                    <a:lnTo>
                      <a:pt x="153" y="1005"/>
                    </a:lnTo>
                    <a:lnTo>
                      <a:pt x="153" y="999"/>
                    </a:lnTo>
                    <a:lnTo>
                      <a:pt x="159" y="999"/>
                    </a:lnTo>
                    <a:lnTo>
                      <a:pt x="159" y="999"/>
                    </a:lnTo>
                    <a:lnTo>
                      <a:pt x="159" y="999"/>
                    </a:lnTo>
                    <a:lnTo>
                      <a:pt x="159" y="999"/>
                    </a:lnTo>
                    <a:lnTo>
                      <a:pt x="159" y="999"/>
                    </a:lnTo>
                    <a:lnTo>
                      <a:pt x="159" y="999"/>
                    </a:lnTo>
                    <a:lnTo>
                      <a:pt x="159" y="999"/>
                    </a:lnTo>
                    <a:lnTo>
                      <a:pt x="165" y="999"/>
                    </a:lnTo>
                    <a:lnTo>
                      <a:pt x="165" y="999"/>
                    </a:lnTo>
                    <a:lnTo>
                      <a:pt x="165" y="999"/>
                    </a:lnTo>
                    <a:lnTo>
                      <a:pt x="165" y="999"/>
                    </a:lnTo>
                    <a:lnTo>
                      <a:pt x="165" y="1005"/>
                    </a:lnTo>
                    <a:lnTo>
                      <a:pt x="165" y="1005"/>
                    </a:lnTo>
                    <a:lnTo>
                      <a:pt x="165" y="1012"/>
                    </a:lnTo>
                    <a:lnTo>
                      <a:pt x="172" y="1019"/>
                    </a:lnTo>
                    <a:lnTo>
                      <a:pt x="172" y="1019"/>
                    </a:lnTo>
                    <a:lnTo>
                      <a:pt x="172" y="1026"/>
                    </a:lnTo>
                    <a:lnTo>
                      <a:pt x="172" y="1026"/>
                    </a:lnTo>
                    <a:lnTo>
                      <a:pt x="172" y="1033"/>
                    </a:lnTo>
                    <a:lnTo>
                      <a:pt x="172" y="1033"/>
                    </a:lnTo>
                    <a:lnTo>
                      <a:pt x="178" y="1040"/>
                    </a:lnTo>
                    <a:lnTo>
                      <a:pt x="178" y="1040"/>
                    </a:lnTo>
                    <a:lnTo>
                      <a:pt x="178" y="1047"/>
                    </a:lnTo>
                    <a:lnTo>
                      <a:pt x="178" y="1047"/>
                    </a:lnTo>
                    <a:lnTo>
                      <a:pt x="178" y="1047"/>
                    </a:lnTo>
                    <a:lnTo>
                      <a:pt x="178" y="1047"/>
                    </a:lnTo>
                    <a:lnTo>
                      <a:pt x="178" y="1053"/>
                    </a:lnTo>
                    <a:lnTo>
                      <a:pt x="184" y="1053"/>
                    </a:lnTo>
                    <a:lnTo>
                      <a:pt x="184" y="1053"/>
                    </a:lnTo>
                    <a:lnTo>
                      <a:pt x="184" y="1053"/>
                    </a:lnTo>
                    <a:lnTo>
                      <a:pt x="184" y="1053"/>
                    </a:lnTo>
                    <a:lnTo>
                      <a:pt x="184" y="1060"/>
                    </a:lnTo>
                    <a:lnTo>
                      <a:pt x="184" y="1060"/>
                    </a:lnTo>
                    <a:lnTo>
                      <a:pt x="184" y="1060"/>
                    </a:lnTo>
                    <a:lnTo>
                      <a:pt x="184" y="1060"/>
                    </a:lnTo>
                    <a:lnTo>
                      <a:pt x="191" y="1060"/>
                    </a:lnTo>
                    <a:lnTo>
                      <a:pt x="191" y="1060"/>
                    </a:lnTo>
                    <a:lnTo>
                      <a:pt x="191" y="1053"/>
                    </a:lnTo>
                    <a:lnTo>
                      <a:pt x="191" y="1053"/>
                    </a:lnTo>
                    <a:lnTo>
                      <a:pt x="191" y="1053"/>
                    </a:lnTo>
                    <a:lnTo>
                      <a:pt x="191" y="1053"/>
                    </a:lnTo>
                    <a:lnTo>
                      <a:pt x="197" y="1053"/>
                    </a:lnTo>
                    <a:lnTo>
                      <a:pt x="197" y="1047"/>
                    </a:lnTo>
                    <a:lnTo>
                      <a:pt x="197" y="1047"/>
                    </a:lnTo>
                    <a:lnTo>
                      <a:pt x="197" y="1047"/>
                    </a:lnTo>
                    <a:lnTo>
                      <a:pt x="197" y="1040"/>
                    </a:lnTo>
                    <a:lnTo>
                      <a:pt x="197" y="1040"/>
                    </a:lnTo>
                    <a:lnTo>
                      <a:pt x="197" y="1040"/>
                    </a:lnTo>
                    <a:lnTo>
                      <a:pt x="204" y="1033"/>
                    </a:lnTo>
                    <a:lnTo>
                      <a:pt x="204" y="1033"/>
                    </a:lnTo>
                    <a:lnTo>
                      <a:pt x="204" y="1026"/>
                    </a:lnTo>
                    <a:lnTo>
                      <a:pt x="204" y="1026"/>
                    </a:lnTo>
                    <a:lnTo>
                      <a:pt x="204" y="1019"/>
                    </a:lnTo>
                    <a:lnTo>
                      <a:pt x="204" y="1019"/>
                    </a:lnTo>
                    <a:lnTo>
                      <a:pt x="204" y="1012"/>
                    </a:lnTo>
                    <a:lnTo>
                      <a:pt x="210" y="1005"/>
                    </a:lnTo>
                    <a:lnTo>
                      <a:pt x="210" y="1005"/>
                    </a:lnTo>
                    <a:lnTo>
                      <a:pt x="210" y="999"/>
                    </a:lnTo>
                    <a:lnTo>
                      <a:pt x="210" y="992"/>
                    </a:lnTo>
                    <a:lnTo>
                      <a:pt x="210" y="992"/>
                    </a:lnTo>
                    <a:lnTo>
                      <a:pt x="210" y="992"/>
                    </a:lnTo>
                    <a:lnTo>
                      <a:pt x="210" y="992"/>
                    </a:lnTo>
                    <a:lnTo>
                      <a:pt x="216" y="985"/>
                    </a:lnTo>
                    <a:lnTo>
                      <a:pt x="216" y="985"/>
                    </a:lnTo>
                    <a:lnTo>
                      <a:pt x="216" y="985"/>
                    </a:lnTo>
                    <a:lnTo>
                      <a:pt x="216" y="985"/>
                    </a:lnTo>
                    <a:lnTo>
                      <a:pt x="216" y="978"/>
                    </a:lnTo>
                    <a:lnTo>
                      <a:pt x="216" y="978"/>
                    </a:lnTo>
                    <a:lnTo>
                      <a:pt x="223" y="978"/>
                    </a:lnTo>
                    <a:lnTo>
                      <a:pt x="223" y="971"/>
                    </a:lnTo>
                    <a:lnTo>
                      <a:pt x="223" y="971"/>
                    </a:lnTo>
                    <a:lnTo>
                      <a:pt x="223" y="971"/>
                    </a:lnTo>
                    <a:lnTo>
                      <a:pt x="223" y="971"/>
                    </a:lnTo>
                    <a:lnTo>
                      <a:pt x="223" y="964"/>
                    </a:lnTo>
                    <a:lnTo>
                      <a:pt x="223" y="964"/>
                    </a:lnTo>
                    <a:lnTo>
                      <a:pt x="229" y="964"/>
                    </a:lnTo>
                    <a:lnTo>
                      <a:pt x="229" y="964"/>
                    </a:lnTo>
                    <a:lnTo>
                      <a:pt x="229" y="958"/>
                    </a:lnTo>
                    <a:lnTo>
                      <a:pt x="229" y="958"/>
                    </a:lnTo>
                    <a:lnTo>
                      <a:pt x="229" y="951"/>
                    </a:lnTo>
                    <a:lnTo>
                      <a:pt x="229" y="951"/>
                    </a:lnTo>
                    <a:lnTo>
                      <a:pt x="229" y="951"/>
                    </a:lnTo>
                    <a:lnTo>
                      <a:pt x="235" y="944"/>
                    </a:lnTo>
                    <a:lnTo>
                      <a:pt x="235" y="937"/>
                    </a:lnTo>
                    <a:lnTo>
                      <a:pt x="235" y="930"/>
                    </a:lnTo>
                    <a:lnTo>
                      <a:pt x="235" y="923"/>
                    </a:lnTo>
                    <a:lnTo>
                      <a:pt x="235" y="903"/>
                    </a:lnTo>
                    <a:lnTo>
                      <a:pt x="235" y="896"/>
                    </a:lnTo>
                    <a:lnTo>
                      <a:pt x="235" y="889"/>
                    </a:lnTo>
                    <a:lnTo>
                      <a:pt x="242" y="882"/>
                    </a:lnTo>
                    <a:lnTo>
                      <a:pt x="242" y="869"/>
                    </a:lnTo>
                    <a:lnTo>
                      <a:pt x="242" y="855"/>
                    </a:lnTo>
                    <a:lnTo>
                      <a:pt x="242" y="841"/>
                    </a:lnTo>
                    <a:lnTo>
                      <a:pt x="242" y="828"/>
                    </a:lnTo>
                    <a:lnTo>
                      <a:pt x="242" y="814"/>
                    </a:lnTo>
                    <a:lnTo>
                      <a:pt x="242" y="800"/>
                    </a:lnTo>
                    <a:lnTo>
                      <a:pt x="248" y="787"/>
                    </a:lnTo>
                    <a:lnTo>
                      <a:pt x="248" y="773"/>
                    </a:lnTo>
                    <a:lnTo>
                      <a:pt x="248" y="759"/>
                    </a:lnTo>
                    <a:lnTo>
                      <a:pt x="248" y="746"/>
                    </a:lnTo>
                    <a:lnTo>
                      <a:pt x="248" y="725"/>
                    </a:lnTo>
                    <a:lnTo>
                      <a:pt x="248" y="711"/>
                    </a:lnTo>
                    <a:lnTo>
                      <a:pt x="248" y="698"/>
                    </a:lnTo>
                    <a:lnTo>
                      <a:pt x="254" y="677"/>
                    </a:lnTo>
                    <a:lnTo>
                      <a:pt x="254" y="664"/>
                    </a:lnTo>
                    <a:lnTo>
                      <a:pt x="254" y="643"/>
                    </a:lnTo>
                    <a:lnTo>
                      <a:pt x="254" y="629"/>
                    </a:lnTo>
                    <a:lnTo>
                      <a:pt x="254" y="616"/>
                    </a:lnTo>
                    <a:lnTo>
                      <a:pt x="254" y="609"/>
                    </a:lnTo>
                    <a:lnTo>
                      <a:pt x="261" y="609"/>
                    </a:lnTo>
                    <a:lnTo>
                      <a:pt x="261" y="609"/>
                    </a:lnTo>
                    <a:lnTo>
                      <a:pt x="261" y="609"/>
                    </a:lnTo>
                    <a:lnTo>
                      <a:pt x="261" y="616"/>
                    </a:lnTo>
                    <a:lnTo>
                      <a:pt x="261" y="616"/>
                    </a:lnTo>
                    <a:lnTo>
                      <a:pt x="261" y="616"/>
                    </a:lnTo>
                    <a:lnTo>
                      <a:pt x="261" y="616"/>
                    </a:lnTo>
                    <a:lnTo>
                      <a:pt x="267" y="616"/>
                    </a:lnTo>
                    <a:lnTo>
                      <a:pt x="267" y="616"/>
                    </a:lnTo>
                    <a:lnTo>
                      <a:pt x="267" y="616"/>
                    </a:lnTo>
                    <a:lnTo>
                      <a:pt x="267" y="616"/>
                    </a:lnTo>
                    <a:lnTo>
                      <a:pt x="267" y="616"/>
                    </a:lnTo>
                    <a:lnTo>
                      <a:pt x="267" y="616"/>
                    </a:lnTo>
                    <a:lnTo>
                      <a:pt x="267" y="616"/>
                    </a:lnTo>
                    <a:lnTo>
                      <a:pt x="273" y="616"/>
                    </a:lnTo>
                    <a:lnTo>
                      <a:pt x="273" y="616"/>
                    </a:lnTo>
                    <a:lnTo>
                      <a:pt x="273" y="616"/>
                    </a:lnTo>
                    <a:lnTo>
                      <a:pt x="273" y="616"/>
                    </a:lnTo>
                    <a:lnTo>
                      <a:pt x="273" y="616"/>
                    </a:lnTo>
                    <a:lnTo>
                      <a:pt x="273" y="616"/>
                    </a:lnTo>
                    <a:lnTo>
                      <a:pt x="273" y="616"/>
                    </a:lnTo>
                    <a:lnTo>
                      <a:pt x="280" y="623"/>
                    </a:lnTo>
                    <a:lnTo>
                      <a:pt x="280" y="623"/>
                    </a:lnTo>
                    <a:lnTo>
                      <a:pt x="280" y="623"/>
                    </a:lnTo>
                    <a:lnTo>
                      <a:pt x="280" y="623"/>
                    </a:lnTo>
                    <a:lnTo>
                      <a:pt x="280" y="623"/>
                    </a:lnTo>
                    <a:lnTo>
                      <a:pt x="280" y="623"/>
                    </a:lnTo>
                    <a:lnTo>
                      <a:pt x="280" y="623"/>
                    </a:lnTo>
                    <a:lnTo>
                      <a:pt x="286" y="623"/>
                    </a:lnTo>
                    <a:lnTo>
                      <a:pt x="286" y="623"/>
                    </a:lnTo>
                    <a:lnTo>
                      <a:pt x="286" y="623"/>
                    </a:lnTo>
                    <a:lnTo>
                      <a:pt x="286" y="623"/>
                    </a:lnTo>
                    <a:lnTo>
                      <a:pt x="286" y="623"/>
                    </a:lnTo>
                    <a:lnTo>
                      <a:pt x="286" y="623"/>
                    </a:lnTo>
                    <a:lnTo>
                      <a:pt x="286" y="623"/>
                    </a:lnTo>
                    <a:lnTo>
                      <a:pt x="292" y="623"/>
                    </a:lnTo>
                    <a:lnTo>
                      <a:pt x="292" y="623"/>
                    </a:lnTo>
                    <a:lnTo>
                      <a:pt x="292" y="623"/>
                    </a:lnTo>
                    <a:lnTo>
                      <a:pt x="292" y="623"/>
                    </a:lnTo>
                    <a:lnTo>
                      <a:pt x="292" y="623"/>
                    </a:lnTo>
                    <a:lnTo>
                      <a:pt x="292" y="623"/>
                    </a:lnTo>
                    <a:lnTo>
                      <a:pt x="292" y="623"/>
                    </a:lnTo>
                    <a:lnTo>
                      <a:pt x="299" y="629"/>
                    </a:lnTo>
                    <a:lnTo>
                      <a:pt x="299" y="629"/>
                    </a:lnTo>
                    <a:lnTo>
                      <a:pt x="299" y="629"/>
                    </a:lnTo>
                    <a:lnTo>
                      <a:pt x="299" y="629"/>
                    </a:lnTo>
                    <a:lnTo>
                      <a:pt x="299" y="629"/>
                    </a:lnTo>
                    <a:lnTo>
                      <a:pt x="299" y="629"/>
                    </a:lnTo>
                    <a:lnTo>
                      <a:pt x="305" y="636"/>
                    </a:lnTo>
                    <a:lnTo>
                      <a:pt x="305" y="643"/>
                    </a:lnTo>
                    <a:lnTo>
                      <a:pt x="305" y="643"/>
                    </a:lnTo>
                    <a:lnTo>
                      <a:pt x="305" y="650"/>
                    </a:lnTo>
                    <a:lnTo>
                      <a:pt x="305" y="657"/>
                    </a:lnTo>
                    <a:lnTo>
                      <a:pt x="305" y="664"/>
                    </a:lnTo>
                    <a:lnTo>
                      <a:pt x="305" y="664"/>
                    </a:lnTo>
                    <a:lnTo>
                      <a:pt x="311" y="670"/>
                    </a:lnTo>
                    <a:lnTo>
                      <a:pt x="311" y="677"/>
                    </a:lnTo>
                    <a:lnTo>
                      <a:pt x="311" y="677"/>
                    </a:lnTo>
                    <a:lnTo>
                      <a:pt x="311" y="684"/>
                    </a:lnTo>
                    <a:lnTo>
                      <a:pt x="311" y="691"/>
                    </a:lnTo>
                    <a:lnTo>
                      <a:pt x="311" y="691"/>
                    </a:lnTo>
                    <a:lnTo>
                      <a:pt x="311" y="698"/>
                    </a:lnTo>
                    <a:lnTo>
                      <a:pt x="318" y="705"/>
                    </a:lnTo>
                    <a:lnTo>
                      <a:pt x="318" y="705"/>
                    </a:lnTo>
                    <a:lnTo>
                      <a:pt x="318" y="711"/>
                    </a:lnTo>
                    <a:lnTo>
                      <a:pt x="318" y="718"/>
                    </a:lnTo>
                    <a:lnTo>
                      <a:pt x="318" y="718"/>
                    </a:lnTo>
                    <a:lnTo>
                      <a:pt x="318" y="725"/>
                    </a:lnTo>
                    <a:lnTo>
                      <a:pt x="318" y="732"/>
                    </a:lnTo>
                    <a:lnTo>
                      <a:pt x="324" y="732"/>
                    </a:lnTo>
                    <a:lnTo>
                      <a:pt x="324" y="739"/>
                    </a:lnTo>
                    <a:lnTo>
                      <a:pt x="324" y="746"/>
                    </a:lnTo>
                    <a:lnTo>
                      <a:pt x="324" y="746"/>
                    </a:lnTo>
                    <a:lnTo>
                      <a:pt x="324" y="752"/>
                    </a:lnTo>
                    <a:lnTo>
                      <a:pt x="324" y="752"/>
                    </a:lnTo>
                    <a:lnTo>
                      <a:pt x="324" y="759"/>
                    </a:lnTo>
                    <a:lnTo>
                      <a:pt x="331" y="766"/>
                    </a:lnTo>
                    <a:lnTo>
                      <a:pt x="331" y="766"/>
                    </a:lnTo>
                    <a:lnTo>
                      <a:pt x="331" y="773"/>
                    </a:lnTo>
                    <a:lnTo>
                      <a:pt x="331" y="773"/>
                    </a:lnTo>
                    <a:lnTo>
                      <a:pt x="331" y="780"/>
                    </a:lnTo>
                    <a:lnTo>
                      <a:pt x="331" y="787"/>
                    </a:lnTo>
                    <a:lnTo>
                      <a:pt x="331" y="787"/>
                    </a:lnTo>
                    <a:lnTo>
                      <a:pt x="337" y="794"/>
                    </a:lnTo>
                    <a:lnTo>
                      <a:pt x="337" y="794"/>
                    </a:lnTo>
                    <a:lnTo>
                      <a:pt x="337" y="800"/>
                    </a:lnTo>
                    <a:lnTo>
                      <a:pt x="337" y="807"/>
                    </a:lnTo>
                    <a:lnTo>
                      <a:pt x="337" y="807"/>
                    </a:lnTo>
                    <a:lnTo>
                      <a:pt x="337" y="814"/>
                    </a:lnTo>
                    <a:lnTo>
                      <a:pt x="343" y="814"/>
                    </a:lnTo>
                    <a:lnTo>
                      <a:pt x="343" y="821"/>
                    </a:lnTo>
                    <a:lnTo>
                      <a:pt x="343" y="821"/>
                    </a:lnTo>
                    <a:lnTo>
                      <a:pt x="343" y="828"/>
                    </a:lnTo>
                    <a:lnTo>
                      <a:pt x="343" y="828"/>
                    </a:lnTo>
                    <a:lnTo>
                      <a:pt x="343" y="835"/>
                    </a:lnTo>
                    <a:lnTo>
                      <a:pt x="343" y="835"/>
                    </a:lnTo>
                    <a:lnTo>
                      <a:pt x="350" y="841"/>
                    </a:lnTo>
                    <a:lnTo>
                      <a:pt x="350" y="841"/>
                    </a:lnTo>
                    <a:lnTo>
                      <a:pt x="350" y="848"/>
                    </a:lnTo>
                    <a:lnTo>
                      <a:pt x="350" y="848"/>
                    </a:lnTo>
                    <a:lnTo>
                      <a:pt x="350" y="855"/>
                    </a:lnTo>
                    <a:lnTo>
                      <a:pt x="350" y="855"/>
                    </a:lnTo>
                    <a:lnTo>
                      <a:pt x="350" y="862"/>
                    </a:lnTo>
                    <a:lnTo>
                      <a:pt x="356" y="862"/>
                    </a:lnTo>
                    <a:lnTo>
                      <a:pt x="356" y="869"/>
                    </a:lnTo>
                    <a:lnTo>
                      <a:pt x="356" y="869"/>
                    </a:lnTo>
                    <a:lnTo>
                      <a:pt x="356" y="876"/>
                    </a:lnTo>
                    <a:lnTo>
                      <a:pt x="356" y="876"/>
                    </a:lnTo>
                    <a:lnTo>
                      <a:pt x="356" y="882"/>
                    </a:lnTo>
                    <a:lnTo>
                      <a:pt x="356" y="882"/>
                    </a:lnTo>
                    <a:lnTo>
                      <a:pt x="362" y="882"/>
                    </a:lnTo>
                    <a:lnTo>
                      <a:pt x="362" y="889"/>
                    </a:lnTo>
                    <a:lnTo>
                      <a:pt x="362" y="896"/>
                    </a:lnTo>
                    <a:lnTo>
                      <a:pt x="362" y="896"/>
                    </a:lnTo>
                    <a:lnTo>
                      <a:pt x="362" y="896"/>
                    </a:lnTo>
                    <a:lnTo>
                      <a:pt x="362" y="903"/>
                    </a:lnTo>
                    <a:lnTo>
                      <a:pt x="362" y="903"/>
                    </a:lnTo>
                    <a:lnTo>
                      <a:pt x="369" y="910"/>
                    </a:lnTo>
                    <a:lnTo>
                      <a:pt x="369" y="910"/>
                    </a:lnTo>
                    <a:lnTo>
                      <a:pt x="369" y="910"/>
                    </a:lnTo>
                    <a:lnTo>
                      <a:pt x="369" y="917"/>
                    </a:lnTo>
                    <a:lnTo>
                      <a:pt x="369" y="917"/>
                    </a:lnTo>
                    <a:lnTo>
                      <a:pt x="369" y="917"/>
                    </a:lnTo>
                    <a:lnTo>
                      <a:pt x="375" y="917"/>
                    </a:lnTo>
                    <a:lnTo>
                      <a:pt x="375" y="917"/>
                    </a:lnTo>
                    <a:lnTo>
                      <a:pt x="375" y="917"/>
                    </a:lnTo>
                    <a:lnTo>
                      <a:pt x="375" y="917"/>
                    </a:lnTo>
                    <a:lnTo>
                      <a:pt x="375" y="917"/>
                    </a:lnTo>
                    <a:lnTo>
                      <a:pt x="375" y="917"/>
                    </a:lnTo>
                    <a:lnTo>
                      <a:pt x="375" y="917"/>
                    </a:lnTo>
                    <a:lnTo>
                      <a:pt x="381" y="917"/>
                    </a:lnTo>
                    <a:lnTo>
                      <a:pt x="381" y="917"/>
                    </a:lnTo>
                    <a:lnTo>
                      <a:pt x="381" y="917"/>
                    </a:lnTo>
                    <a:lnTo>
                      <a:pt x="381" y="917"/>
                    </a:lnTo>
                    <a:lnTo>
                      <a:pt x="381" y="917"/>
                    </a:lnTo>
                    <a:lnTo>
                      <a:pt x="381" y="917"/>
                    </a:lnTo>
                    <a:lnTo>
                      <a:pt x="381" y="917"/>
                    </a:lnTo>
                    <a:lnTo>
                      <a:pt x="388" y="917"/>
                    </a:lnTo>
                    <a:lnTo>
                      <a:pt x="388" y="923"/>
                    </a:lnTo>
                    <a:lnTo>
                      <a:pt x="388" y="923"/>
                    </a:lnTo>
                    <a:lnTo>
                      <a:pt x="388" y="923"/>
                    </a:lnTo>
                    <a:lnTo>
                      <a:pt x="388" y="923"/>
                    </a:lnTo>
                    <a:lnTo>
                      <a:pt x="388" y="923"/>
                    </a:lnTo>
                    <a:lnTo>
                      <a:pt x="388" y="923"/>
                    </a:lnTo>
                    <a:lnTo>
                      <a:pt x="394" y="923"/>
                    </a:lnTo>
                    <a:lnTo>
                      <a:pt x="394" y="923"/>
                    </a:lnTo>
                    <a:lnTo>
                      <a:pt x="394" y="923"/>
                    </a:lnTo>
                    <a:lnTo>
                      <a:pt x="394" y="923"/>
                    </a:lnTo>
                    <a:lnTo>
                      <a:pt x="394" y="923"/>
                    </a:lnTo>
                    <a:lnTo>
                      <a:pt x="394" y="923"/>
                    </a:lnTo>
                    <a:lnTo>
                      <a:pt x="394" y="923"/>
                    </a:lnTo>
                    <a:lnTo>
                      <a:pt x="400" y="923"/>
                    </a:lnTo>
                    <a:lnTo>
                      <a:pt x="400" y="923"/>
                    </a:lnTo>
                    <a:lnTo>
                      <a:pt x="400" y="923"/>
                    </a:lnTo>
                    <a:lnTo>
                      <a:pt x="400" y="923"/>
                    </a:lnTo>
                    <a:lnTo>
                      <a:pt x="400" y="923"/>
                    </a:lnTo>
                    <a:lnTo>
                      <a:pt x="400" y="923"/>
                    </a:lnTo>
                    <a:lnTo>
                      <a:pt x="400" y="923"/>
                    </a:lnTo>
                    <a:lnTo>
                      <a:pt x="407" y="923"/>
                    </a:lnTo>
                    <a:lnTo>
                      <a:pt x="407" y="923"/>
                    </a:lnTo>
                    <a:lnTo>
                      <a:pt x="407" y="923"/>
                    </a:lnTo>
                    <a:lnTo>
                      <a:pt x="407" y="923"/>
                    </a:lnTo>
                    <a:lnTo>
                      <a:pt x="407" y="923"/>
                    </a:lnTo>
                    <a:lnTo>
                      <a:pt x="407" y="923"/>
                    </a:lnTo>
                    <a:lnTo>
                      <a:pt x="407" y="923"/>
                    </a:lnTo>
                    <a:lnTo>
                      <a:pt x="413" y="923"/>
                    </a:lnTo>
                    <a:lnTo>
                      <a:pt x="413" y="923"/>
                    </a:lnTo>
                    <a:lnTo>
                      <a:pt x="413" y="923"/>
                    </a:lnTo>
                    <a:lnTo>
                      <a:pt x="413" y="923"/>
                    </a:lnTo>
                    <a:lnTo>
                      <a:pt x="413" y="923"/>
                    </a:lnTo>
                    <a:lnTo>
                      <a:pt x="413" y="923"/>
                    </a:lnTo>
                    <a:lnTo>
                      <a:pt x="413" y="923"/>
                    </a:lnTo>
                    <a:lnTo>
                      <a:pt x="419" y="923"/>
                    </a:lnTo>
                    <a:lnTo>
                      <a:pt x="419" y="923"/>
                    </a:lnTo>
                    <a:lnTo>
                      <a:pt x="419" y="923"/>
                    </a:lnTo>
                    <a:lnTo>
                      <a:pt x="419" y="923"/>
                    </a:lnTo>
                    <a:lnTo>
                      <a:pt x="419" y="923"/>
                    </a:lnTo>
                    <a:lnTo>
                      <a:pt x="419" y="923"/>
                    </a:lnTo>
                    <a:lnTo>
                      <a:pt x="426" y="923"/>
                    </a:lnTo>
                    <a:lnTo>
                      <a:pt x="426" y="923"/>
                    </a:lnTo>
                    <a:lnTo>
                      <a:pt x="426" y="923"/>
                    </a:lnTo>
                    <a:lnTo>
                      <a:pt x="426" y="923"/>
                    </a:lnTo>
                    <a:lnTo>
                      <a:pt x="426" y="923"/>
                    </a:lnTo>
                    <a:lnTo>
                      <a:pt x="426" y="923"/>
                    </a:lnTo>
                    <a:lnTo>
                      <a:pt x="426" y="923"/>
                    </a:lnTo>
                    <a:lnTo>
                      <a:pt x="432" y="923"/>
                    </a:lnTo>
                    <a:lnTo>
                      <a:pt x="432" y="923"/>
                    </a:lnTo>
                    <a:lnTo>
                      <a:pt x="432" y="923"/>
                    </a:lnTo>
                    <a:lnTo>
                      <a:pt x="432" y="923"/>
                    </a:lnTo>
                    <a:lnTo>
                      <a:pt x="432" y="923"/>
                    </a:lnTo>
                    <a:lnTo>
                      <a:pt x="432" y="923"/>
                    </a:lnTo>
                    <a:lnTo>
                      <a:pt x="432" y="923"/>
                    </a:lnTo>
                    <a:lnTo>
                      <a:pt x="439" y="923"/>
                    </a:lnTo>
                    <a:lnTo>
                      <a:pt x="439" y="923"/>
                    </a:lnTo>
                    <a:lnTo>
                      <a:pt x="439" y="923"/>
                    </a:lnTo>
                    <a:lnTo>
                      <a:pt x="439" y="923"/>
                    </a:lnTo>
                    <a:lnTo>
                      <a:pt x="439" y="923"/>
                    </a:lnTo>
                    <a:lnTo>
                      <a:pt x="439" y="923"/>
                    </a:lnTo>
                    <a:lnTo>
                      <a:pt x="439" y="930"/>
                    </a:lnTo>
                    <a:lnTo>
                      <a:pt x="445" y="930"/>
                    </a:lnTo>
                    <a:lnTo>
                      <a:pt x="445" y="930"/>
                    </a:lnTo>
                    <a:lnTo>
                      <a:pt x="445" y="930"/>
                    </a:lnTo>
                    <a:lnTo>
                      <a:pt x="445" y="930"/>
                    </a:lnTo>
                    <a:lnTo>
                      <a:pt x="445" y="937"/>
                    </a:lnTo>
                    <a:lnTo>
                      <a:pt x="445" y="937"/>
                    </a:lnTo>
                    <a:lnTo>
                      <a:pt x="445" y="937"/>
                    </a:lnTo>
                    <a:lnTo>
                      <a:pt x="451" y="937"/>
                    </a:lnTo>
                    <a:lnTo>
                      <a:pt x="451" y="937"/>
                    </a:lnTo>
                    <a:lnTo>
                      <a:pt x="451" y="944"/>
                    </a:lnTo>
                    <a:lnTo>
                      <a:pt x="451" y="944"/>
                    </a:lnTo>
                    <a:lnTo>
                      <a:pt x="451" y="944"/>
                    </a:lnTo>
                    <a:lnTo>
                      <a:pt x="451" y="944"/>
                    </a:lnTo>
                    <a:lnTo>
                      <a:pt x="458" y="951"/>
                    </a:lnTo>
                    <a:lnTo>
                      <a:pt x="458" y="951"/>
                    </a:lnTo>
                    <a:lnTo>
                      <a:pt x="458" y="951"/>
                    </a:lnTo>
                    <a:lnTo>
                      <a:pt x="458" y="951"/>
                    </a:lnTo>
                    <a:lnTo>
                      <a:pt x="458" y="951"/>
                    </a:lnTo>
                    <a:lnTo>
                      <a:pt x="458" y="951"/>
                    </a:lnTo>
                    <a:lnTo>
                      <a:pt x="458" y="958"/>
                    </a:lnTo>
                    <a:lnTo>
                      <a:pt x="464" y="958"/>
                    </a:lnTo>
                    <a:lnTo>
                      <a:pt x="464" y="958"/>
                    </a:lnTo>
                    <a:lnTo>
                      <a:pt x="464" y="958"/>
                    </a:lnTo>
                    <a:lnTo>
                      <a:pt x="464" y="958"/>
                    </a:lnTo>
                    <a:lnTo>
                      <a:pt x="464" y="958"/>
                    </a:lnTo>
                    <a:lnTo>
                      <a:pt x="464" y="964"/>
                    </a:lnTo>
                    <a:lnTo>
                      <a:pt x="464" y="964"/>
                    </a:lnTo>
                    <a:lnTo>
                      <a:pt x="470" y="964"/>
                    </a:lnTo>
                    <a:lnTo>
                      <a:pt x="470" y="964"/>
                    </a:lnTo>
                    <a:lnTo>
                      <a:pt x="470" y="964"/>
                    </a:lnTo>
                    <a:lnTo>
                      <a:pt x="470" y="964"/>
                    </a:lnTo>
                    <a:lnTo>
                      <a:pt x="470" y="971"/>
                    </a:lnTo>
                    <a:lnTo>
                      <a:pt x="470" y="971"/>
                    </a:lnTo>
                    <a:lnTo>
                      <a:pt x="470" y="971"/>
                    </a:lnTo>
                    <a:lnTo>
                      <a:pt x="477" y="971"/>
                    </a:lnTo>
                    <a:lnTo>
                      <a:pt x="477" y="971"/>
                    </a:lnTo>
                    <a:lnTo>
                      <a:pt x="477" y="971"/>
                    </a:lnTo>
                    <a:lnTo>
                      <a:pt x="477" y="971"/>
                    </a:lnTo>
                    <a:lnTo>
                      <a:pt x="477" y="971"/>
                    </a:lnTo>
                    <a:lnTo>
                      <a:pt x="477" y="978"/>
                    </a:lnTo>
                    <a:lnTo>
                      <a:pt x="477" y="978"/>
                    </a:lnTo>
                    <a:lnTo>
                      <a:pt x="483" y="978"/>
                    </a:lnTo>
                    <a:lnTo>
                      <a:pt x="483" y="978"/>
                    </a:lnTo>
                    <a:lnTo>
                      <a:pt x="483" y="978"/>
                    </a:lnTo>
                    <a:lnTo>
                      <a:pt x="483" y="978"/>
                    </a:lnTo>
                    <a:lnTo>
                      <a:pt x="483" y="978"/>
                    </a:lnTo>
                    <a:lnTo>
                      <a:pt x="483" y="978"/>
                    </a:lnTo>
                    <a:lnTo>
                      <a:pt x="483" y="978"/>
                    </a:lnTo>
                    <a:lnTo>
                      <a:pt x="489" y="978"/>
                    </a:lnTo>
                    <a:lnTo>
                      <a:pt x="489" y="985"/>
                    </a:lnTo>
                    <a:lnTo>
                      <a:pt x="489" y="985"/>
                    </a:lnTo>
                    <a:lnTo>
                      <a:pt x="489" y="985"/>
                    </a:lnTo>
                    <a:lnTo>
                      <a:pt x="489" y="985"/>
                    </a:lnTo>
                    <a:lnTo>
                      <a:pt x="489" y="985"/>
                    </a:lnTo>
                    <a:lnTo>
                      <a:pt x="489" y="985"/>
                    </a:lnTo>
                    <a:lnTo>
                      <a:pt x="496" y="985"/>
                    </a:lnTo>
                    <a:lnTo>
                      <a:pt x="496" y="985"/>
                    </a:lnTo>
                    <a:lnTo>
                      <a:pt x="496" y="985"/>
                    </a:lnTo>
                    <a:lnTo>
                      <a:pt x="496" y="985"/>
                    </a:lnTo>
                    <a:lnTo>
                      <a:pt x="496" y="985"/>
                    </a:lnTo>
                    <a:lnTo>
                      <a:pt x="496" y="985"/>
                    </a:lnTo>
                    <a:lnTo>
                      <a:pt x="502" y="985"/>
                    </a:lnTo>
                    <a:lnTo>
                      <a:pt x="502" y="985"/>
                    </a:lnTo>
                    <a:lnTo>
                      <a:pt x="502" y="992"/>
                    </a:lnTo>
                    <a:lnTo>
                      <a:pt x="502" y="992"/>
                    </a:lnTo>
                    <a:lnTo>
                      <a:pt x="502" y="992"/>
                    </a:lnTo>
                    <a:lnTo>
                      <a:pt x="502" y="992"/>
                    </a:lnTo>
                    <a:lnTo>
                      <a:pt x="502" y="992"/>
                    </a:lnTo>
                    <a:lnTo>
                      <a:pt x="508" y="992"/>
                    </a:lnTo>
                    <a:lnTo>
                      <a:pt x="508" y="992"/>
                    </a:lnTo>
                    <a:lnTo>
                      <a:pt x="508" y="992"/>
                    </a:lnTo>
                    <a:lnTo>
                      <a:pt x="508" y="985"/>
                    </a:lnTo>
                    <a:lnTo>
                      <a:pt x="508" y="985"/>
                    </a:lnTo>
                    <a:lnTo>
                      <a:pt x="508" y="985"/>
                    </a:lnTo>
                    <a:lnTo>
                      <a:pt x="508" y="985"/>
                    </a:lnTo>
                    <a:lnTo>
                      <a:pt x="515" y="985"/>
                    </a:lnTo>
                    <a:lnTo>
                      <a:pt x="515" y="985"/>
                    </a:lnTo>
                    <a:lnTo>
                      <a:pt x="515" y="985"/>
                    </a:lnTo>
                    <a:lnTo>
                      <a:pt x="515" y="985"/>
                    </a:lnTo>
                    <a:lnTo>
                      <a:pt x="515" y="985"/>
                    </a:lnTo>
                    <a:lnTo>
                      <a:pt x="515" y="978"/>
                    </a:lnTo>
                    <a:lnTo>
                      <a:pt x="515" y="978"/>
                    </a:lnTo>
                    <a:lnTo>
                      <a:pt x="521" y="978"/>
                    </a:lnTo>
                    <a:lnTo>
                      <a:pt x="521" y="978"/>
                    </a:lnTo>
                    <a:lnTo>
                      <a:pt x="521" y="978"/>
                    </a:lnTo>
                    <a:lnTo>
                      <a:pt x="521" y="978"/>
                    </a:lnTo>
                    <a:lnTo>
                      <a:pt x="521" y="978"/>
                    </a:lnTo>
                    <a:lnTo>
                      <a:pt x="521" y="978"/>
                    </a:lnTo>
                    <a:lnTo>
                      <a:pt x="521" y="971"/>
                    </a:lnTo>
                    <a:lnTo>
                      <a:pt x="527" y="971"/>
                    </a:lnTo>
                    <a:lnTo>
                      <a:pt x="527" y="971"/>
                    </a:lnTo>
                    <a:lnTo>
                      <a:pt x="527" y="971"/>
                    </a:lnTo>
                    <a:lnTo>
                      <a:pt x="527" y="971"/>
                    </a:lnTo>
                    <a:lnTo>
                      <a:pt x="527" y="971"/>
                    </a:lnTo>
                    <a:lnTo>
                      <a:pt x="527" y="971"/>
                    </a:lnTo>
                    <a:lnTo>
                      <a:pt x="527" y="964"/>
                    </a:lnTo>
                    <a:lnTo>
                      <a:pt x="534" y="964"/>
                    </a:lnTo>
                    <a:lnTo>
                      <a:pt x="534" y="964"/>
                    </a:lnTo>
                    <a:lnTo>
                      <a:pt x="534" y="964"/>
                    </a:lnTo>
                    <a:lnTo>
                      <a:pt x="534" y="964"/>
                    </a:lnTo>
                    <a:lnTo>
                      <a:pt x="534" y="958"/>
                    </a:lnTo>
                    <a:lnTo>
                      <a:pt x="534" y="958"/>
                    </a:lnTo>
                    <a:lnTo>
                      <a:pt x="540" y="958"/>
                    </a:lnTo>
                    <a:lnTo>
                      <a:pt x="540" y="958"/>
                    </a:lnTo>
                    <a:lnTo>
                      <a:pt x="540" y="958"/>
                    </a:lnTo>
                    <a:lnTo>
                      <a:pt x="540" y="958"/>
                    </a:lnTo>
                    <a:lnTo>
                      <a:pt x="540" y="951"/>
                    </a:lnTo>
                    <a:lnTo>
                      <a:pt x="540" y="951"/>
                    </a:lnTo>
                    <a:lnTo>
                      <a:pt x="540" y="951"/>
                    </a:lnTo>
                    <a:lnTo>
                      <a:pt x="547" y="951"/>
                    </a:lnTo>
                    <a:lnTo>
                      <a:pt x="547" y="951"/>
                    </a:lnTo>
                    <a:lnTo>
                      <a:pt x="547" y="944"/>
                    </a:lnTo>
                    <a:lnTo>
                      <a:pt x="547" y="944"/>
                    </a:lnTo>
                    <a:lnTo>
                      <a:pt x="547" y="944"/>
                    </a:lnTo>
                    <a:lnTo>
                      <a:pt x="547" y="944"/>
                    </a:lnTo>
                    <a:lnTo>
                      <a:pt x="547" y="937"/>
                    </a:lnTo>
                    <a:lnTo>
                      <a:pt x="553" y="937"/>
                    </a:lnTo>
                    <a:lnTo>
                      <a:pt x="553" y="937"/>
                    </a:lnTo>
                    <a:lnTo>
                      <a:pt x="553" y="937"/>
                    </a:lnTo>
                    <a:lnTo>
                      <a:pt x="553" y="937"/>
                    </a:lnTo>
                    <a:lnTo>
                      <a:pt x="553" y="930"/>
                    </a:lnTo>
                    <a:lnTo>
                      <a:pt x="553" y="930"/>
                    </a:lnTo>
                    <a:lnTo>
                      <a:pt x="553" y="930"/>
                    </a:lnTo>
                    <a:lnTo>
                      <a:pt x="559" y="930"/>
                    </a:lnTo>
                    <a:lnTo>
                      <a:pt x="559" y="923"/>
                    </a:lnTo>
                    <a:lnTo>
                      <a:pt x="559" y="923"/>
                    </a:lnTo>
                    <a:lnTo>
                      <a:pt x="559" y="923"/>
                    </a:lnTo>
                    <a:lnTo>
                      <a:pt x="559" y="923"/>
                    </a:lnTo>
                    <a:lnTo>
                      <a:pt x="559" y="917"/>
                    </a:lnTo>
                    <a:lnTo>
                      <a:pt x="559" y="917"/>
                    </a:lnTo>
                    <a:lnTo>
                      <a:pt x="566" y="917"/>
                    </a:lnTo>
                    <a:lnTo>
                      <a:pt x="566" y="917"/>
                    </a:lnTo>
                    <a:lnTo>
                      <a:pt x="566" y="910"/>
                    </a:lnTo>
                    <a:lnTo>
                      <a:pt x="566" y="910"/>
                    </a:lnTo>
                    <a:lnTo>
                      <a:pt x="566" y="910"/>
                    </a:lnTo>
                    <a:lnTo>
                      <a:pt x="566" y="903"/>
                    </a:lnTo>
                    <a:lnTo>
                      <a:pt x="566" y="903"/>
                    </a:lnTo>
                    <a:lnTo>
                      <a:pt x="572" y="903"/>
                    </a:lnTo>
                    <a:lnTo>
                      <a:pt x="572" y="903"/>
                    </a:lnTo>
                    <a:lnTo>
                      <a:pt x="572" y="896"/>
                    </a:lnTo>
                    <a:lnTo>
                      <a:pt x="572" y="896"/>
                    </a:lnTo>
                    <a:lnTo>
                      <a:pt x="572" y="896"/>
                    </a:lnTo>
                    <a:lnTo>
                      <a:pt x="572" y="889"/>
                    </a:lnTo>
                    <a:lnTo>
                      <a:pt x="572" y="889"/>
                    </a:lnTo>
                    <a:lnTo>
                      <a:pt x="578" y="889"/>
                    </a:lnTo>
                    <a:lnTo>
                      <a:pt x="578" y="882"/>
                    </a:lnTo>
                    <a:lnTo>
                      <a:pt x="578" y="882"/>
                    </a:lnTo>
                    <a:lnTo>
                      <a:pt x="578" y="882"/>
                    </a:lnTo>
                    <a:lnTo>
                      <a:pt x="578" y="882"/>
                    </a:lnTo>
                    <a:lnTo>
                      <a:pt x="578" y="876"/>
                    </a:lnTo>
                    <a:lnTo>
                      <a:pt x="585" y="876"/>
                    </a:lnTo>
                    <a:lnTo>
                      <a:pt x="585" y="876"/>
                    </a:lnTo>
                    <a:lnTo>
                      <a:pt x="585" y="869"/>
                    </a:lnTo>
                    <a:lnTo>
                      <a:pt x="585" y="869"/>
                    </a:lnTo>
                    <a:lnTo>
                      <a:pt x="585" y="869"/>
                    </a:lnTo>
                    <a:lnTo>
                      <a:pt x="585" y="862"/>
                    </a:lnTo>
                    <a:lnTo>
                      <a:pt x="585" y="862"/>
                    </a:lnTo>
                    <a:lnTo>
                      <a:pt x="591" y="862"/>
                    </a:lnTo>
                    <a:lnTo>
                      <a:pt x="591" y="855"/>
                    </a:lnTo>
                    <a:lnTo>
                      <a:pt x="591" y="855"/>
                    </a:lnTo>
                    <a:lnTo>
                      <a:pt x="591" y="848"/>
                    </a:lnTo>
                    <a:lnTo>
                      <a:pt x="591" y="848"/>
                    </a:lnTo>
                    <a:lnTo>
                      <a:pt x="591" y="848"/>
                    </a:lnTo>
                    <a:lnTo>
                      <a:pt x="591" y="841"/>
                    </a:lnTo>
                    <a:lnTo>
                      <a:pt x="597" y="841"/>
                    </a:lnTo>
                    <a:lnTo>
                      <a:pt x="597" y="841"/>
                    </a:lnTo>
                    <a:lnTo>
                      <a:pt x="597" y="835"/>
                    </a:lnTo>
                    <a:lnTo>
                      <a:pt x="597" y="835"/>
                    </a:lnTo>
                    <a:lnTo>
                      <a:pt x="597" y="835"/>
                    </a:lnTo>
                    <a:lnTo>
                      <a:pt x="597" y="828"/>
                    </a:lnTo>
                    <a:lnTo>
                      <a:pt x="597" y="828"/>
                    </a:lnTo>
                    <a:lnTo>
                      <a:pt x="604" y="821"/>
                    </a:lnTo>
                    <a:lnTo>
                      <a:pt x="604" y="821"/>
                    </a:lnTo>
                    <a:lnTo>
                      <a:pt x="604" y="821"/>
                    </a:lnTo>
                    <a:lnTo>
                      <a:pt x="604" y="814"/>
                    </a:lnTo>
                    <a:lnTo>
                      <a:pt x="604" y="814"/>
                    </a:lnTo>
                    <a:lnTo>
                      <a:pt x="604" y="807"/>
                    </a:lnTo>
                    <a:lnTo>
                      <a:pt x="604" y="807"/>
                    </a:lnTo>
                    <a:lnTo>
                      <a:pt x="610" y="807"/>
                    </a:lnTo>
                    <a:lnTo>
                      <a:pt x="610" y="800"/>
                    </a:lnTo>
                    <a:lnTo>
                      <a:pt x="610" y="800"/>
                    </a:lnTo>
                    <a:lnTo>
                      <a:pt x="610" y="794"/>
                    </a:lnTo>
                    <a:lnTo>
                      <a:pt x="610" y="794"/>
                    </a:lnTo>
                    <a:lnTo>
                      <a:pt x="610" y="794"/>
                    </a:lnTo>
                    <a:lnTo>
                      <a:pt x="610" y="787"/>
                    </a:lnTo>
                    <a:lnTo>
                      <a:pt x="616" y="787"/>
                    </a:lnTo>
                    <a:lnTo>
                      <a:pt x="616" y="780"/>
                    </a:lnTo>
                    <a:lnTo>
                      <a:pt x="616" y="780"/>
                    </a:lnTo>
                    <a:lnTo>
                      <a:pt x="616" y="773"/>
                    </a:lnTo>
                    <a:lnTo>
                      <a:pt x="616" y="773"/>
                    </a:lnTo>
                    <a:lnTo>
                      <a:pt x="616" y="773"/>
                    </a:lnTo>
                    <a:lnTo>
                      <a:pt x="623" y="766"/>
                    </a:lnTo>
                    <a:lnTo>
                      <a:pt x="623" y="766"/>
                    </a:lnTo>
                    <a:lnTo>
                      <a:pt x="623" y="759"/>
                    </a:lnTo>
                    <a:lnTo>
                      <a:pt x="623" y="759"/>
                    </a:lnTo>
                    <a:lnTo>
                      <a:pt x="623" y="752"/>
                    </a:lnTo>
                    <a:lnTo>
                      <a:pt x="623" y="752"/>
                    </a:lnTo>
                    <a:lnTo>
                      <a:pt x="623" y="746"/>
                    </a:lnTo>
                    <a:lnTo>
                      <a:pt x="629" y="746"/>
                    </a:lnTo>
                    <a:lnTo>
                      <a:pt x="629" y="739"/>
                    </a:lnTo>
                    <a:lnTo>
                      <a:pt x="629" y="739"/>
                    </a:lnTo>
                    <a:lnTo>
                      <a:pt x="629" y="732"/>
                    </a:lnTo>
                    <a:lnTo>
                      <a:pt x="629" y="732"/>
                    </a:lnTo>
                    <a:lnTo>
                      <a:pt x="629" y="732"/>
                    </a:lnTo>
                    <a:lnTo>
                      <a:pt x="629" y="725"/>
                    </a:lnTo>
                    <a:lnTo>
                      <a:pt x="635" y="725"/>
                    </a:lnTo>
                    <a:lnTo>
                      <a:pt x="635" y="718"/>
                    </a:lnTo>
                    <a:lnTo>
                      <a:pt x="635" y="718"/>
                    </a:lnTo>
                    <a:lnTo>
                      <a:pt x="635" y="711"/>
                    </a:lnTo>
                    <a:lnTo>
                      <a:pt x="635" y="711"/>
                    </a:lnTo>
                    <a:lnTo>
                      <a:pt x="635" y="705"/>
                    </a:lnTo>
                    <a:lnTo>
                      <a:pt x="635" y="705"/>
                    </a:lnTo>
                    <a:lnTo>
                      <a:pt x="642" y="698"/>
                    </a:lnTo>
                    <a:lnTo>
                      <a:pt x="642" y="698"/>
                    </a:lnTo>
                    <a:lnTo>
                      <a:pt x="642" y="691"/>
                    </a:lnTo>
                    <a:lnTo>
                      <a:pt x="642" y="691"/>
                    </a:lnTo>
                    <a:lnTo>
                      <a:pt x="642" y="684"/>
                    </a:lnTo>
                    <a:lnTo>
                      <a:pt x="642" y="684"/>
                    </a:lnTo>
                    <a:lnTo>
                      <a:pt x="642" y="677"/>
                    </a:lnTo>
                    <a:lnTo>
                      <a:pt x="648" y="670"/>
                    </a:lnTo>
                    <a:lnTo>
                      <a:pt x="648" y="670"/>
                    </a:lnTo>
                    <a:lnTo>
                      <a:pt x="648" y="664"/>
                    </a:lnTo>
                    <a:lnTo>
                      <a:pt x="648" y="664"/>
                    </a:lnTo>
                    <a:lnTo>
                      <a:pt x="648" y="657"/>
                    </a:lnTo>
                    <a:lnTo>
                      <a:pt x="648" y="657"/>
                    </a:lnTo>
                    <a:lnTo>
                      <a:pt x="648" y="650"/>
                    </a:lnTo>
                    <a:lnTo>
                      <a:pt x="655" y="650"/>
                    </a:lnTo>
                    <a:lnTo>
                      <a:pt x="655" y="643"/>
                    </a:lnTo>
                    <a:lnTo>
                      <a:pt x="655" y="643"/>
                    </a:lnTo>
                    <a:lnTo>
                      <a:pt x="655" y="636"/>
                    </a:lnTo>
                    <a:lnTo>
                      <a:pt x="655" y="636"/>
                    </a:lnTo>
                    <a:lnTo>
                      <a:pt x="655" y="629"/>
                    </a:lnTo>
                    <a:lnTo>
                      <a:pt x="655" y="623"/>
                    </a:lnTo>
                    <a:lnTo>
                      <a:pt x="661" y="623"/>
                    </a:lnTo>
                    <a:lnTo>
                      <a:pt x="661" y="616"/>
                    </a:lnTo>
                    <a:lnTo>
                      <a:pt x="661" y="616"/>
                    </a:lnTo>
                    <a:lnTo>
                      <a:pt x="661" y="609"/>
                    </a:lnTo>
                    <a:lnTo>
                      <a:pt x="661" y="609"/>
                    </a:lnTo>
                    <a:lnTo>
                      <a:pt x="661" y="602"/>
                    </a:lnTo>
                    <a:lnTo>
                      <a:pt x="667" y="595"/>
                    </a:lnTo>
                    <a:lnTo>
                      <a:pt x="667" y="595"/>
                    </a:lnTo>
                    <a:lnTo>
                      <a:pt x="667" y="588"/>
                    </a:lnTo>
                    <a:lnTo>
                      <a:pt x="667" y="588"/>
                    </a:lnTo>
                    <a:lnTo>
                      <a:pt x="667" y="582"/>
                    </a:lnTo>
                    <a:lnTo>
                      <a:pt x="667" y="575"/>
                    </a:lnTo>
                    <a:lnTo>
                      <a:pt x="667" y="575"/>
                    </a:lnTo>
                    <a:lnTo>
                      <a:pt x="674" y="568"/>
                    </a:lnTo>
                    <a:lnTo>
                      <a:pt x="674" y="568"/>
                    </a:lnTo>
                    <a:lnTo>
                      <a:pt x="674" y="561"/>
                    </a:lnTo>
                    <a:lnTo>
                      <a:pt x="674" y="554"/>
                    </a:lnTo>
                    <a:lnTo>
                      <a:pt x="674" y="554"/>
                    </a:lnTo>
                    <a:lnTo>
                      <a:pt x="674" y="547"/>
                    </a:lnTo>
                    <a:lnTo>
                      <a:pt x="674" y="540"/>
                    </a:lnTo>
                    <a:lnTo>
                      <a:pt x="680" y="540"/>
                    </a:lnTo>
                    <a:lnTo>
                      <a:pt x="680" y="534"/>
                    </a:lnTo>
                    <a:lnTo>
                      <a:pt x="680" y="534"/>
                    </a:lnTo>
                    <a:lnTo>
                      <a:pt x="680" y="527"/>
                    </a:lnTo>
                    <a:lnTo>
                      <a:pt x="680" y="520"/>
                    </a:lnTo>
                    <a:lnTo>
                      <a:pt x="680" y="513"/>
                    </a:lnTo>
                    <a:lnTo>
                      <a:pt x="686" y="513"/>
                    </a:lnTo>
                    <a:lnTo>
                      <a:pt x="686" y="506"/>
                    </a:lnTo>
                    <a:lnTo>
                      <a:pt x="686" y="499"/>
                    </a:lnTo>
                    <a:lnTo>
                      <a:pt x="686" y="499"/>
                    </a:lnTo>
                    <a:lnTo>
                      <a:pt x="686" y="493"/>
                    </a:lnTo>
                    <a:lnTo>
                      <a:pt x="686" y="493"/>
                    </a:lnTo>
                    <a:lnTo>
                      <a:pt x="686" y="486"/>
                    </a:lnTo>
                    <a:lnTo>
                      <a:pt x="686" y="479"/>
                    </a:lnTo>
                    <a:lnTo>
                      <a:pt x="693" y="479"/>
                    </a:lnTo>
                    <a:lnTo>
                      <a:pt x="693" y="472"/>
                    </a:lnTo>
                    <a:lnTo>
                      <a:pt x="693" y="465"/>
                    </a:lnTo>
                    <a:lnTo>
                      <a:pt x="693" y="465"/>
                    </a:lnTo>
                    <a:lnTo>
                      <a:pt x="693" y="465"/>
                    </a:lnTo>
                    <a:lnTo>
                      <a:pt x="693" y="465"/>
                    </a:lnTo>
                    <a:lnTo>
                      <a:pt x="699" y="465"/>
                    </a:lnTo>
                    <a:lnTo>
                      <a:pt x="699" y="472"/>
                    </a:lnTo>
                    <a:lnTo>
                      <a:pt x="699" y="472"/>
                    </a:lnTo>
                    <a:lnTo>
                      <a:pt x="699" y="472"/>
                    </a:lnTo>
                    <a:lnTo>
                      <a:pt x="699" y="472"/>
                    </a:lnTo>
                    <a:lnTo>
                      <a:pt x="699" y="472"/>
                    </a:lnTo>
                    <a:lnTo>
                      <a:pt x="699" y="479"/>
                    </a:lnTo>
                    <a:lnTo>
                      <a:pt x="705" y="479"/>
                    </a:lnTo>
                    <a:lnTo>
                      <a:pt x="705" y="479"/>
                    </a:lnTo>
                    <a:lnTo>
                      <a:pt x="705" y="479"/>
                    </a:lnTo>
                    <a:lnTo>
                      <a:pt x="705" y="479"/>
                    </a:lnTo>
                    <a:lnTo>
                      <a:pt x="705" y="486"/>
                    </a:lnTo>
                    <a:lnTo>
                      <a:pt x="705" y="486"/>
                    </a:lnTo>
                    <a:lnTo>
                      <a:pt x="705" y="486"/>
                    </a:lnTo>
                    <a:lnTo>
                      <a:pt x="712" y="486"/>
                    </a:lnTo>
                    <a:lnTo>
                      <a:pt x="712" y="486"/>
                    </a:lnTo>
                    <a:lnTo>
                      <a:pt x="712" y="486"/>
                    </a:lnTo>
                    <a:lnTo>
                      <a:pt x="712" y="493"/>
                    </a:lnTo>
                    <a:lnTo>
                      <a:pt x="712" y="493"/>
                    </a:lnTo>
                    <a:lnTo>
                      <a:pt x="712" y="493"/>
                    </a:lnTo>
                    <a:lnTo>
                      <a:pt x="712" y="493"/>
                    </a:lnTo>
                    <a:lnTo>
                      <a:pt x="718" y="493"/>
                    </a:lnTo>
                    <a:lnTo>
                      <a:pt x="718" y="499"/>
                    </a:lnTo>
                    <a:lnTo>
                      <a:pt x="718" y="499"/>
                    </a:lnTo>
                    <a:lnTo>
                      <a:pt x="718" y="499"/>
                    </a:lnTo>
                    <a:lnTo>
                      <a:pt x="718" y="499"/>
                    </a:lnTo>
                    <a:lnTo>
                      <a:pt x="718" y="499"/>
                    </a:lnTo>
                    <a:lnTo>
                      <a:pt x="724" y="506"/>
                    </a:lnTo>
                    <a:lnTo>
                      <a:pt x="724" y="506"/>
                    </a:lnTo>
                    <a:lnTo>
                      <a:pt x="724" y="506"/>
                    </a:lnTo>
                    <a:lnTo>
                      <a:pt x="724" y="506"/>
                    </a:lnTo>
                    <a:lnTo>
                      <a:pt x="724" y="506"/>
                    </a:lnTo>
                    <a:lnTo>
                      <a:pt x="724" y="506"/>
                    </a:lnTo>
                    <a:lnTo>
                      <a:pt x="724" y="513"/>
                    </a:lnTo>
                    <a:lnTo>
                      <a:pt x="731" y="513"/>
                    </a:lnTo>
                    <a:lnTo>
                      <a:pt x="731" y="513"/>
                    </a:lnTo>
                    <a:lnTo>
                      <a:pt x="731" y="513"/>
                    </a:lnTo>
                    <a:lnTo>
                      <a:pt x="731" y="513"/>
                    </a:lnTo>
                    <a:lnTo>
                      <a:pt x="731" y="520"/>
                    </a:lnTo>
                    <a:lnTo>
                      <a:pt x="731" y="520"/>
                    </a:lnTo>
                    <a:lnTo>
                      <a:pt x="731" y="520"/>
                    </a:lnTo>
                    <a:lnTo>
                      <a:pt x="737" y="520"/>
                    </a:lnTo>
                    <a:lnTo>
                      <a:pt x="737" y="520"/>
                    </a:lnTo>
                    <a:lnTo>
                      <a:pt x="737" y="527"/>
                    </a:lnTo>
                    <a:lnTo>
                      <a:pt x="737" y="527"/>
                    </a:lnTo>
                    <a:lnTo>
                      <a:pt x="737" y="527"/>
                    </a:lnTo>
                    <a:lnTo>
                      <a:pt x="737" y="527"/>
                    </a:lnTo>
                    <a:lnTo>
                      <a:pt x="737" y="527"/>
                    </a:lnTo>
                    <a:lnTo>
                      <a:pt x="743" y="527"/>
                    </a:lnTo>
                    <a:lnTo>
                      <a:pt x="743" y="534"/>
                    </a:lnTo>
                    <a:lnTo>
                      <a:pt x="743" y="534"/>
                    </a:lnTo>
                    <a:lnTo>
                      <a:pt x="743" y="534"/>
                    </a:lnTo>
                    <a:lnTo>
                      <a:pt x="743" y="534"/>
                    </a:lnTo>
                    <a:lnTo>
                      <a:pt x="743" y="534"/>
                    </a:lnTo>
                    <a:lnTo>
                      <a:pt x="743" y="540"/>
                    </a:lnTo>
                    <a:lnTo>
                      <a:pt x="750" y="540"/>
                    </a:lnTo>
                    <a:lnTo>
                      <a:pt x="750" y="540"/>
                    </a:lnTo>
                    <a:lnTo>
                      <a:pt x="750" y="540"/>
                    </a:lnTo>
                    <a:lnTo>
                      <a:pt x="750" y="540"/>
                    </a:lnTo>
                    <a:lnTo>
                      <a:pt x="750" y="540"/>
                    </a:lnTo>
                    <a:lnTo>
                      <a:pt x="750" y="547"/>
                    </a:lnTo>
                    <a:lnTo>
                      <a:pt x="750" y="547"/>
                    </a:lnTo>
                    <a:lnTo>
                      <a:pt x="756" y="547"/>
                    </a:lnTo>
                    <a:lnTo>
                      <a:pt x="756" y="547"/>
                    </a:lnTo>
                    <a:lnTo>
                      <a:pt x="756" y="547"/>
                    </a:lnTo>
                    <a:lnTo>
                      <a:pt x="756" y="547"/>
                    </a:lnTo>
                    <a:lnTo>
                      <a:pt x="756" y="554"/>
                    </a:lnTo>
                    <a:lnTo>
                      <a:pt x="756" y="554"/>
                    </a:lnTo>
                    <a:lnTo>
                      <a:pt x="756" y="554"/>
                    </a:lnTo>
                    <a:lnTo>
                      <a:pt x="763" y="554"/>
                    </a:lnTo>
                    <a:lnTo>
                      <a:pt x="763" y="554"/>
                    </a:lnTo>
                    <a:lnTo>
                      <a:pt x="763" y="554"/>
                    </a:lnTo>
                    <a:lnTo>
                      <a:pt x="763" y="561"/>
                    </a:lnTo>
                    <a:lnTo>
                      <a:pt x="763" y="561"/>
                    </a:lnTo>
                    <a:lnTo>
                      <a:pt x="763" y="561"/>
                    </a:lnTo>
                    <a:lnTo>
                      <a:pt x="763" y="561"/>
                    </a:lnTo>
                    <a:lnTo>
                      <a:pt x="769" y="561"/>
                    </a:lnTo>
                    <a:lnTo>
                      <a:pt x="769" y="561"/>
                    </a:lnTo>
                    <a:lnTo>
                      <a:pt x="769" y="568"/>
                    </a:lnTo>
                    <a:lnTo>
                      <a:pt x="769" y="568"/>
                    </a:lnTo>
                    <a:lnTo>
                      <a:pt x="769" y="568"/>
                    </a:lnTo>
                    <a:lnTo>
                      <a:pt x="769" y="568"/>
                    </a:lnTo>
                    <a:lnTo>
                      <a:pt x="769" y="568"/>
                    </a:lnTo>
                    <a:lnTo>
                      <a:pt x="775" y="568"/>
                    </a:lnTo>
                    <a:lnTo>
                      <a:pt x="775" y="575"/>
                    </a:lnTo>
                    <a:lnTo>
                      <a:pt x="775" y="575"/>
                    </a:lnTo>
                    <a:lnTo>
                      <a:pt x="775" y="575"/>
                    </a:lnTo>
                    <a:lnTo>
                      <a:pt x="775" y="575"/>
                    </a:lnTo>
                    <a:lnTo>
                      <a:pt x="775" y="575"/>
                    </a:lnTo>
                    <a:lnTo>
                      <a:pt x="775" y="575"/>
                    </a:lnTo>
                    <a:lnTo>
                      <a:pt x="782" y="582"/>
                    </a:lnTo>
                    <a:lnTo>
                      <a:pt x="782" y="582"/>
                    </a:lnTo>
                    <a:lnTo>
                      <a:pt x="782" y="582"/>
                    </a:lnTo>
                    <a:lnTo>
                      <a:pt x="782" y="582"/>
                    </a:lnTo>
                    <a:lnTo>
                      <a:pt x="782" y="582"/>
                    </a:lnTo>
                    <a:lnTo>
                      <a:pt x="782" y="588"/>
                    </a:lnTo>
                    <a:lnTo>
                      <a:pt x="788" y="588"/>
                    </a:lnTo>
                    <a:lnTo>
                      <a:pt x="788" y="588"/>
                    </a:lnTo>
                    <a:lnTo>
                      <a:pt x="788" y="588"/>
                    </a:lnTo>
                    <a:lnTo>
                      <a:pt x="788" y="588"/>
                    </a:lnTo>
                    <a:lnTo>
                      <a:pt x="788" y="588"/>
                    </a:lnTo>
                    <a:lnTo>
                      <a:pt x="788" y="595"/>
                    </a:lnTo>
                    <a:lnTo>
                      <a:pt x="788" y="595"/>
                    </a:lnTo>
                    <a:lnTo>
                      <a:pt x="794" y="595"/>
                    </a:lnTo>
                    <a:lnTo>
                      <a:pt x="794" y="595"/>
                    </a:lnTo>
                    <a:lnTo>
                      <a:pt x="794" y="595"/>
                    </a:lnTo>
                    <a:lnTo>
                      <a:pt x="794" y="595"/>
                    </a:lnTo>
                    <a:lnTo>
                      <a:pt x="794" y="602"/>
                    </a:lnTo>
                    <a:lnTo>
                      <a:pt x="794" y="602"/>
                    </a:lnTo>
                    <a:lnTo>
                      <a:pt x="794" y="602"/>
                    </a:lnTo>
                    <a:lnTo>
                      <a:pt x="801" y="602"/>
                    </a:lnTo>
                    <a:lnTo>
                      <a:pt x="801" y="602"/>
                    </a:lnTo>
                    <a:lnTo>
                      <a:pt x="801" y="602"/>
                    </a:lnTo>
                    <a:lnTo>
                      <a:pt x="801" y="609"/>
                    </a:lnTo>
                    <a:lnTo>
                      <a:pt x="801" y="609"/>
                    </a:lnTo>
                    <a:lnTo>
                      <a:pt x="801" y="609"/>
                    </a:lnTo>
                    <a:lnTo>
                      <a:pt x="801" y="609"/>
                    </a:lnTo>
                    <a:lnTo>
                      <a:pt x="807" y="609"/>
                    </a:lnTo>
                    <a:lnTo>
                      <a:pt x="807" y="616"/>
                    </a:lnTo>
                    <a:lnTo>
                      <a:pt x="807" y="616"/>
                    </a:lnTo>
                    <a:lnTo>
                      <a:pt x="807" y="616"/>
                    </a:lnTo>
                    <a:lnTo>
                      <a:pt x="807" y="616"/>
                    </a:lnTo>
                    <a:lnTo>
                      <a:pt x="807" y="616"/>
                    </a:lnTo>
                    <a:lnTo>
                      <a:pt x="807" y="616"/>
                    </a:lnTo>
                    <a:lnTo>
                      <a:pt x="813" y="623"/>
                    </a:lnTo>
                    <a:lnTo>
                      <a:pt x="813" y="623"/>
                    </a:lnTo>
                    <a:lnTo>
                      <a:pt x="813" y="623"/>
                    </a:lnTo>
                    <a:lnTo>
                      <a:pt x="813" y="623"/>
                    </a:lnTo>
                    <a:lnTo>
                      <a:pt x="813" y="623"/>
                    </a:lnTo>
                    <a:lnTo>
                      <a:pt x="813" y="623"/>
                    </a:lnTo>
                    <a:lnTo>
                      <a:pt x="813" y="629"/>
                    </a:lnTo>
                    <a:lnTo>
                      <a:pt x="820" y="629"/>
                    </a:lnTo>
                    <a:lnTo>
                      <a:pt x="820" y="629"/>
                    </a:lnTo>
                    <a:lnTo>
                      <a:pt x="820" y="629"/>
                    </a:lnTo>
                    <a:lnTo>
                      <a:pt x="820" y="629"/>
                    </a:lnTo>
                    <a:lnTo>
                      <a:pt x="820" y="629"/>
                    </a:lnTo>
                    <a:lnTo>
                      <a:pt x="820" y="636"/>
                    </a:lnTo>
                    <a:lnTo>
                      <a:pt x="826" y="636"/>
                    </a:lnTo>
                    <a:lnTo>
                      <a:pt x="826" y="636"/>
                    </a:lnTo>
                    <a:lnTo>
                      <a:pt x="826" y="636"/>
                    </a:lnTo>
                    <a:lnTo>
                      <a:pt x="826" y="636"/>
                    </a:lnTo>
                    <a:lnTo>
                      <a:pt x="826" y="643"/>
                    </a:lnTo>
                    <a:lnTo>
                      <a:pt x="826" y="643"/>
                    </a:lnTo>
                    <a:lnTo>
                      <a:pt x="832" y="643"/>
                    </a:lnTo>
                    <a:lnTo>
                      <a:pt x="832" y="643"/>
                    </a:lnTo>
                    <a:lnTo>
                      <a:pt x="832" y="643"/>
                    </a:lnTo>
                    <a:lnTo>
                      <a:pt x="832" y="643"/>
                    </a:lnTo>
                    <a:lnTo>
                      <a:pt x="832" y="650"/>
                    </a:lnTo>
                    <a:lnTo>
                      <a:pt x="832" y="650"/>
                    </a:lnTo>
                    <a:lnTo>
                      <a:pt x="832" y="650"/>
                    </a:lnTo>
                    <a:lnTo>
                      <a:pt x="839" y="650"/>
                    </a:lnTo>
                    <a:lnTo>
                      <a:pt x="839" y="650"/>
                    </a:lnTo>
                    <a:lnTo>
                      <a:pt x="839" y="650"/>
                    </a:lnTo>
                    <a:lnTo>
                      <a:pt x="839" y="650"/>
                    </a:lnTo>
                    <a:lnTo>
                      <a:pt x="839" y="657"/>
                    </a:lnTo>
                    <a:lnTo>
                      <a:pt x="839" y="657"/>
                    </a:lnTo>
                    <a:lnTo>
                      <a:pt x="839" y="657"/>
                    </a:lnTo>
                    <a:lnTo>
                      <a:pt x="845" y="657"/>
                    </a:lnTo>
                    <a:lnTo>
                      <a:pt x="845" y="657"/>
                    </a:lnTo>
                    <a:lnTo>
                      <a:pt x="845" y="657"/>
                    </a:lnTo>
                    <a:lnTo>
                      <a:pt x="845" y="657"/>
                    </a:lnTo>
                    <a:lnTo>
                      <a:pt x="845" y="664"/>
                    </a:lnTo>
                    <a:lnTo>
                      <a:pt x="845" y="664"/>
                    </a:lnTo>
                    <a:lnTo>
                      <a:pt x="845" y="664"/>
                    </a:lnTo>
                    <a:lnTo>
                      <a:pt x="851" y="664"/>
                    </a:lnTo>
                    <a:lnTo>
                      <a:pt x="851" y="664"/>
                    </a:lnTo>
                    <a:lnTo>
                      <a:pt x="851" y="664"/>
                    </a:lnTo>
                    <a:lnTo>
                      <a:pt x="851" y="664"/>
                    </a:lnTo>
                    <a:lnTo>
                      <a:pt x="851" y="670"/>
                    </a:lnTo>
                    <a:lnTo>
                      <a:pt x="851" y="670"/>
                    </a:lnTo>
                    <a:lnTo>
                      <a:pt x="851" y="670"/>
                    </a:lnTo>
                    <a:lnTo>
                      <a:pt x="858" y="670"/>
                    </a:lnTo>
                    <a:lnTo>
                      <a:pt x="858" y="670"/>
                    </a:lnTo>
                    <a:lnTo>
                      <a:pt x="858" y="670"/>
                    </a:lnTo>
                    <a:lnTo>
                      <a:pt x="858" y="670"/>
                    </a:lnTo>
                    <a:lnTo>
                      <a:pt x="858" y="677"/>
                    </a:lnTo>
                    <a:lnTo>
                      <a:pt x="858" y="677"/>
                    </a:lnTo>
                    <a:lnTo>
                      <a:pt x="858" y="677"/>
                    </a:lnTo>
                    <a:lnTo>
                      <a:pt x="864" y="677"/>
                    </a:lnTo>
                    <a:lnTo>
                      <a:pt x="864" y="677"/>
                    </a:lnTo>
                    <a:lnTo>
                      <a:pt x="864" y="677"/>
                    </a:lnTo>
                    <a:lnTo>
                      <a:pt x="864" y="684"/>
                    </a:lnTo>
                    <a:lnTo>
                      <a:pt x="864" y="684"/>
                    </a:lnTo>
                    <a:lnTo>
                      <a:pt x="864" y="684"/>
                    </a:lnTo>
                    <a:lnTo>
                      <a:pt x="864" y="684"/>
                    </a:lnTo>
                    <a:lnTo>
                      <a:pt x="870" y="684"/>
                    </a:lnTo>
                    <a:lnTo>
                      <a:pt x="870" y="684"/>
                    </a:lnTo>
                    <a:lnTo>
                      <a:pt x="870" y="684"/>
                    </a:lnTo>
                    <a:lnTo>
                      <a:pt x="870" y="691"/>
                    </a:lnTo>
                    <a:lnTo>
                      <a:pt x="870" y="691"/>
                    </a:lnTo>
                    <a:lnTo>
                      <a:pt x="870" y="691"/>
                    </a:lnTo>
                    <a:lnTo>
                      <a:pt x="877" y="691"/>
                    </a:lnTo>
                    <a:lnTo>
                      <a:pt x="877" y="691"/>
                    </a:lnTo>
                    <a:lnTo>
                      <a:pt x="877" y="691"/>
                    </a:lnTo>
                    <a:lnTo>
                      <a:pt x="877" y="691"/>
                    </a:lnTo>
                    <a:lnTo>
                      <a:pt x="877" y="698"/>
                    </a:lnTo>
                    <a:lnTo>
                      <a:pt x="877" y="698"/>
                    </a:lnTo>
                    <a:lnTo>
                      <a:pt x="877" y="698"/>
                    </a:lnTo>
                    <a:lnTo>
                      <a:pt x="877" y="698"/>
                    </a:lnTo>
                    <a:lnTo>
                      <a:pt x="883" y="698"/>
                    </a:lnTo>
                    <a:lnTo>
                      <a:pt x="883" y="698"/>
                    </a:lnTo>
                    <a:lnTo>
                      <a:pt x="883" y="698"/>
                    </a:lnTo>
                    <a:lnTo>
                      <a:pt x="883" y="691"/>
                    </a:lnTo>
                    <a:lnTo>
                      <a:pt x="883" y="691"/>
                    </a:lnTo>
                    <a:lnTo>
                      <a:pt x="883" y="691"/>
                    </a:lnTo>
                    <a:lnTo>
                      <a:pt x="883" y="691"/>
                    </a:lnTo>
                    <a:lnTo>
                      <a:pt x="890" y="684"/>
                    </a:lnTo>
                    <a:lnTo>
                      <a:pt x="890" y="684"/>
                    </a:lnTo>
                    <a:lnTo>
                      <a:pt x="890" y="684"/>
                    </a:lnTo>
                    <a:lnTo>
                      <a:pt x="890" y="684"/>
                    </a:lnTo>
                    <a:lnTo>
                      <a:pt x="890" y="677"/>
                    </a:lnTo>
                    <a:lnTo>
                      <a:pt x="890" y="677"/>
                    </a:lnTo>
                    <a:lnTo>
                      <a:pt x="896" y="677"/>
                    </a:lnTo>
                    <a:lnTo>
                      <a:pt x="896" y="677"/>
                    </a:lnTo>
                    <a:lnTo>
                      <a:pt x="896" y="670"/>
                    </a:lnTo>
                    <a:lnTo>
                      <a:pt x="896" y="670"/>
                    </a:lnTo>
                    <a:lnTo>
                      <a:pt x="896" y="670"/>
                    </a:lnTo>
                    <a:lnTo>
                      <a:pt x="896" y="670"/>
                    </a:lnTo>
                    <a:lnTo>
                      <a:pt x="896" y="664"/>
                    </a:lnTo>
                    <a:lnTo>
                      <a:pt x="902" y="664"/>
                    </a:lnTo>
                    <a:lnTo>
                      <a:pt x="902" y="664"/>
                    </a:lnTo>
                    <a:lnTo>
                      <a:pt x="902" y="657"/>
                    </a:lnTo>
                    <a:lnTo>
                      <a:pt x="902" y="657"/>
                    </a:lnTo>
                    <a:lnTo>
                      <a:pt x="902" y="657"/>
                    </a:lnTo>
                    <a:lnTo>
                      <a:pt x="902" y="657"/>
                    </a:lnTo>
                    <a:lnTo>
                      <a:pt x="902" y="650"/>
                    </a:lnTo>
                    <a:lnTo>
                      <a:pt x="909" y="650"/>
                    </a:lnTo>
                    <a:lnTo>
                      <a:pt x="909" y="650"/>
                    </a:lnTo>
                    <a:lnTo>
                      <a:pt x="909" y="650"/>
                    </a:lnTo>
                    <a:lnTo>
                      <a:pt x="909" y="643"/>
                    </a:lnTo>
                    <a:lnTo>
                      <a:pt x="909" y="643"/>
                    </a:lnTo>
                    <a:lnTo>
                      <a:pt x="909" y="643"/>
                    </a:lnTo>
                    <a:lnTo>
                      <a:pt x="915" y="643"/>
                    </a:lnTo>
                    <a:lnTo>
                      <a:pt x="915" y="636"/>
                    </a:lnTo>
                    <a:lnTo>
                      <a:pt x="915" y="636"/>
                    </a:lnTo>
                    <a:lnTo>
                      <a:pt x="915" y="636"/>
                    </a:lnTo>
                    <a:lnTo>
                      <a:pt x="915" y="629"/>
                    </a:lnTo>
                    <a:lnTo>
                      <a:pt x="915" y="629"/>
                    </a:lnTo>
                    <a:lnTo>
                      <a:pt x="915" y="629"/>
                    </a:lnTo>
                    <a:lnTo>
                      <a:pt x="921" y="629"/>
                    </a:lnTo>
                    <a:lnTo>
                      <a:pt x="921" y="623"/>
                    </a:lnTo>
                    <a:lnTo>
                      <a:pt x="921" y="623"/>
                    </a:lnTo>
                    <a:lnTo>
                      <a:pt x="921" y="623"/>
                    </a:lnTo>
                    <a:lnTo>
                      <a:pt x="921" y="623"/>
                    </a:lnTo>
                    <a:lnTo>
                      <a:pt x="921" y="616"/>
                    </a:lnTo>
                    <a:lnTo>
                      <a:pt x="921" y="616"/>
                    </a:lnTo>
                    <a:lnTo>
                      <a:pt x="928" y="616"/>
                    </a:lnTo>
                    <a:lnTo>
                      <a:pt x="928" y="609"/>
                    </a:lnTo>
                    <a:lnTo>
                      <a:pt x="928" y="609"/>
                    </a:lnTo>
                    <a:lnTo>
                      <a:pt x="928" y="609"/>
                    </a:lnTo>
                    <a:lnTo>
                      <a:pt x="928" y="602"/>
                    </a:lnTo>
                    <a:lnTo>
                      <a:pt x="928" y="602"/>
                    </a:lnTo>
                    <a:lnTo>
                      <a:pt x="928" y="602"/>
                    </a:lnTo>
                    <a:lnTo>
                      <a:pt x="934" y="602"/>
                    </a:lnTo>
                    <a:lnTo>
                      <a:pt x="934" y="595"/>
                    </a:lnTo>
                    <a:lnTo>
                      <a:pt x="934" y="595"/>
                    </a:lnTo>
                    <a:lnTo>
                      <a:pt x="934" y="595"/>
                    </a:lnTo>
                    <a:lnTo>
                      <a:pt x="934" y="588"/>
                    </a:lnTo>
                    <a:lnTo>
                      <a:pt x="934" y="588"/>
                    </a:lnTo>
                    <a:lnTo>
                      <a:pt x="934" y="588"/>
                    </a:lnTo>
                    <a:lnTo>
                      <a:pt x="940" y="588"/>
                    </a:lnTo>
                    <a:lnTo>
                      <a:pt x="940" y="582"/>
                    </a:lnTo>
                    <a:lnTo>
                      <a:pt x="940" y="582"/>
                    </a:lnTo>
                    <a:lnTo>
                      <a:pt x="940" y="582"/>
                    </a:lnTo>
                    <a:lnTo>
                      <a:pt x="940" y="575"/>
                    </a:lnTo>
                    <a:lnTo>
                      <a:pt x="940" y="575"/>
                    </a:lnTo>
                    <a:lnTo>
                      <a:pt x="940" y="575"/>
                    </a:lnTo>
                    <a:lnTo>
                      <a:pt x="947" y="568"/>
                    </a:lnTo>
                    <a:lnTo>
                      <a:pt x="947" y="568"/>
                    </a:lnTo>
                    <a:lnTo>
                      <a:pt x="947" y="568"/>
                    </a:lnTo>
                    <a:lnTo>
                      <a:pt x="947" y="561"/>
                    </a:lnTo>
                    <a:lnTo>
                      <a:pt x="947" y="561"/>
                    </a:lnTo>
                    <a:lnTo>
                      <a:pt x="947" y="561"/>
                    </a:lnTo>
                    <a:lnTo>
                      <a:pt x="947" y="561"/>
                    </a:lnTo>
                    <a:lnTo>
                      <a:pt x="953" y="554"/>
                    </a:lnTo>
                    <a:lnTo>
                      <a:pt x="953" y="554"/>
                    </a:lnTo>
                    <a:lnTo>
                      <a:pt x="953" y="554"/>
                    </a:lnTo>
                    <a:lnTo>
                      <a:pt x="953" y="547"/>
                    </a:lnTo>
                    <a:lnTo>
                      <a:pt x="953" y="547"/>
                    </a:lnTo>
                    <a:lnTo>
                      <a:pt x="953" y="547"/>
                    </a:lnTo>
                    <a:lnTo>
                      <a:pt x="953" y="540"/>
                    </a:lnTo>
                    <a:lnTo>
                      <a:pt x="959" y="540"/>
                    </a:lnTo>
                    <a:lnTo>
                      <a:pt x="959" y="540"/>
                    </a:lnTo>
                    <a:lnTo>
                      <a:pt x="959" y="534"/>
                    </a:lnTo>
                    <a:lnTo>
                      <a:pt x="959" y="534"/>
                    </a:lnTo>
                    <a:lnTo>
                      <a:pt x="959" y="534"/>
                    </a:lnTo>
                    <a:lnTo>
                      <a:pt x="959" y="527"/>
                    </a:lnTo>
                    <a:lnTo>
                      <a:pt x="966" y="527"/>
                    </a:lnTo>
                    <a:lnTo>
                      <a:pt x="966" y="527"/>
                    </a:lnTo>
                    <a:lnTo>
                      <a:pt x="966" y="520"/>
                    </a:lnTo>
                    <a:lnTo>
                      <a:pt x="966" y="520"/>
                    </a:lnTo>
                    <a:lnTo>
                      <a:pt x="966" y="520"/>
                    </a:lnTo>
                    <a:lnTo>
                      <a:pt x="966" y="513"/>
                    </a:lnTo>
                    <a:lnTo>
                      <a:pt x="966" y="513"/>
                    </a:lnTo>
                    <a:lnTo>
                      <a:pt x="972" y="513"/>
                    </a:lnTo>
                    <a:lnTo>
                      <a:pt x="972" y="506"/>
                    </a:lnTo>
                    <a:lnTo>
                      <a:pt x="972" y="506"/>
                    </a:lnTo>
                    <a:lnTo>
                      <a:pt x="972" y="506"/>
                    </a:lnTo>
                    <a:lnTo>
                      <a:pt x="972" y="499"/>
                    </a:lnTo>
                    <a:lnTo>
                      <a:pt x="972" y="499"/>
                    </a:lnTo>
                    <a:lnTo>
                      <a:pt x="972" y="499"/>
                    </a:lnTo>
                    <a:lnTo>
                      <a:pt x="978" y="493"/>
                    </a:lnTo>
                    <a:lnTo>
                      <a:pt x="978" y="493"/>
                    </a:lnTo>
                    <a:lnTo>
                      <a:pt x="978" y="493"/>
                    </a:lnTo>
                    <a:lnTo>
                      <a:pt x="978" y="486"/>
                    </a:lnTo>
                    <a:lnTo>
                      <a:pt x="978" y="486"/>
                    </a:lnTo>
                    <a:lnTo>
                      <a:pt x="978" y="486"/>
                    </a:lnTo>
                    <a:lnTo>
                      <a:pt x="978" y="479"/>
                    </a:lnTo>
                    <a:lnTo>
                      <a:pt x="985" y="479"/>
                    </a:lnTo>
                    <a:lnTo>
                      <a:pt x="985" y="479"/>
                    </a:lnTo>
                    <a:lnTo>
                      <a:pt x="985" y="472"/>
                    </a:lnTo>
                    <a:lnTo>
                      <a:pt x="985" y="472"/>
                    </a:lnTo>
                    <a:lnTo>
                      <a:pt x="985" y="465"/>
                    </a:lnTo>
                    <a:lnTo>
                      <a:pt x="985" y="465"/>
                    </a:lnTo>
                    <a:lnTo>
                      <a:pt x="985" y="465"/>
                    </a:lnTo>
                    <a:lnTo>
                      <a:pt x="991" y="458"/>
                    </a:lnTo>
                    <a:lnTo>
                      <a:pt x="991" y="458"/>
                    </a:lnTo>
                    <a:lnTo>
                      <a:pt x="991" y="458"/>
                    </a:lnTo>
                    <a:lnTo>
                      <a:pt x="991" y="452"/>
                    </a:lnTo>
                    <a:lnTo>
                      <a:pt x="991" y="452"/>
                    </a:lnTo>
                    <a:lnTo>
                      <a:pt x="991" y="452"/>
                    </a:lnTo>
                    <a:lnTo>
                      <a:pt x="991" y="445"/>
                    </a:lnTo>
                    <a:lnTo>
                      <a:pt x="998" y="445"/>
                    </a:lnTo>
                    <a:lnTo>
                      <a:pt x="998" y="445"/>
                    </a:lnTo>
                    <a:lnTo>
                      <a:pt x="998" y="438"/>
                    </a:lnTo>
                    <a:lnTo>
                      <a:pt x="998" y="438"/>
                    </a:lnTo>
                    <a:lnTo>
                      <a:pt x="998" y="431"/>
                    </a:lnTo>
                    <a:lnTo>
                      <a:pt x="998" y="431"/>
                    </a:lnTo>
                    <a:lnTo>
                      <a:pt x="998" y="431"/>
                    </a:lnTo>
                    <a:lnTo>
                      <a:pt x="1004" y="424"/>
                    </a:lnTo>
                    <a:lnTo>
                      <a:pt x="1004" y="424"/>
                    </a:lnTo>
                    <a:lnTo>
                      <a:pt x="1004" y="424"/>
                    </a:lnTo>
                    <a:lnTo>
                      <a:pt x="1004" y="417"/>
                    </a:lnTo>
                    <a:lnTo>
                      <a:pt x="1004" y="417"/>
                    </a:lnTo>
                    <a:lnTo>
                      <a:pt x="1004" y="411"/>
                    </a:lnTo>
                    <a:lnTo>
                      <a:pt x="1004" y="411"/>
                    </a:lnTo>
                    <a:lnTo>
                      <a:pt x="1010" y="411"/>
                    </a:lnTo>
                    <a:lnTo>
                      <a:pt x="1010" y="404"/>
                    </a:lnTo>
                    <a:lnTo>
                      <a:pt x="1010" y="404"/>
                    </a:lnTo>
                    <a:lnTo>
                      <a:pt x="1010" y="404"/>
                    </a:lnTo>
                    <a:lnTo>
                      <a:pt x="1010" y="397"/>
                    </a:lnTo>
                    <a:lnTo>
                      <a:pt x="1010" y="397"/>
                    </a:lnTo>
                    <a:lnTo>
                      <a:pt x="1017" y="390"/>
                    </a:lnTo>
                    <a:lnTo>
                      <a:pt x="1017" y="390"/>
                    </a:lnTo>
                    <a:lnTo>
                      <a:pt x="1017" y="390"/>
                    </a:lnTo>
                    <a:lnTo>
                      <a:pt x="1017" y="383"/>
                    </a:lnTo>
                    <a:lnTo>
                      <a:pt x="1017" y="383"/>
                    </a:lnTo>
                    <a:lnTo>
                      <a:pt x="1017" y="376"/>
                    </a:lnTo>
                    <a:lnTo>
                      <a:pt x="1017" y="376"/>
                    </a:lnTo>
                    <a:lnTo>
                      <a:pt x="1023" y="376"/>
                    </a:lnTo>
                    <a:lnTo>
                      <a:pt x="1023" y="370"/>
                    </a:lnTo>
                    <a:lnTo>
                      <a:pt x="1023" y="370"/>
                    </a:lnTo>
                    <a:lnTo>
                      <a:pt x="1023" y="363"/>
                    </a:lnTo>
                    <a:lnTo>
                      <a:pt x="1023" y="363"/>
                    </a:lnTo>
                    <a:lnTo>
                      <a:pt x="1023" y="363"/>
                    </a:lnTo>
                    <a:lnTo>
                      <a:pt x="1023" y="356"/>
                    </a:lnTo>
                    <a:lnTo>
                      <a:pt x="1029" y="356"/>
                    </a:lnTo>
                    <a:lnTo>
                      <a:pt x="1029" y="349"/>
                    </a:lnTo>
                    <a:lnTo>
                      <a:pt x="1029" y="349"/>
                    </a:lnTo>
                    <a:lnTo>
                      <a:pt x="1029" y="349"/>
                    </a:lnTo>
                    <a:lnTo>
                      <a:pt x="1029" y="342"/>
                    </a:lnTo>
                    <a:lnTo>
                      <a:pt x="1029" y="342"/>
                    </a:lnTo>
                    <a:lnTo>
                      <a:pt x="1029" y="335"/>
                    </a:lnTo>
                    <a:lnTo>
                      <a:pt x="1036" y="335"/>
                    </a:lnTo>
                    <a:lnTo>
                      <a:pt x="1036" y="335"/>
                    </a:lnTo>
                    <a:lnTo>
                      <a:pt x="1036" y="329"/>
                    </a:lnTo>
                    <a:lnTo>
                      <a:pt x="1036" y="329"/>
                    </a:lnTo>
                    <a:lnTo>
                      <a:pt x="1036" y="322"/>
                    </a:lnTo>
                    <a:lnTo>
                      <a:pt x="1036" y="322"/>
                    </a:lnTo>
                    <a:lnTo>
                      <a:pt x="1036" y="322"/>
                    </a:lnTo>
                    <a:lnTo>
                      <a:pt x="1042" y="315"/>
                    </a:lnTo>
                    <a:lnTo>
                      <a:pt x="1042" y="315"/>
                    </a:lnTo>
                    <a:lnTo>
                      <a:pt x="1042" y="308"/>
                    </a:lnTo>
                    <a:lnTo>
                      <a:pt x="1042" y="308"/>
                    </a:lnTo>
                    <a:lnTo>
                      <a:pt x="1042" y="301"/>
                    </a:lnTo>
                    <a:lnTo>
                      <a:pt x="1042" y="301"/>
                    </a:lnTo>
                    <a:lnTo>
                      <a:pt x="1042" y="301"/>
                    </a:lnTo>
                    <a:lnTo>
                      <a:pt x="1048" y="294"/>
                    </a:lnTo>
                    <a:lnTo>
                      <a:pt x="1048" y="294"/>
                    </a:lnTo>
                    <a:lnTo>
                      <a:pt x="1048" y="287"/>
                    </a:lnTo>
                    <a:lnTo>
                      <a:pt x="1048" y="287"/>
                    </a:lnTo>
                    <a:lnTo>
                      <a:pt x="1048" y="281"/>
                    </a:lnTo>
                    <a:lnTo>
                      <a:pt x="1048" y="281"/>
                    </a:lnTo>
                    <a:lnTo>
                      <a:pt x="1048" y="281"/>
                    </a:lnTo>
                    <a:lnTo>
                      <a:pt x="1055" y="274"/>
                    </a:lnTo>
                    <a:lnTo>
                      <a:pt x="1055" y="274"/>
                    </a:lnTo>
                    <a:lnTo>
                      <a:pt x="1055" y="267"/>
                    </a:lnTo>
                    <a:lnTo>
                      <a:pt x="1055" y="267"/>
                    </a:lnTo>
                    <a:lnTo>
                      <a:pt x="1055" y="260"/>
                    </a:lnTo>
                    <a:lnTo>
                      <a:pt x="1055" y="260"/>
                    </a:lnTo>
                    <a:lnTo>
                      <a:pt x="1055" y="260"/>
                    </a:lnTo>
                    <a:lnTo>
                      <a:pt x="1061" y="253"/>
                    </a:lnTo>
                    <a:lnTo>
                      <a:pt x="1061" y="253"/>
                    </a:lnTo>
                    <a:lnTo>
                      <a:pt x="1061" y="246"/>
                    </a:lnTo>
                    <a:lnTo>
                      <a:pt x="1061" y="240"/>
                    </a:lnTo>
                    <a:lnTo>
                      <a:pt x="1061" y="240"/>
                    </a:lnTo>
                    <a:lnTo>
                      <a:pt x="1067" y="240"/>
                    </a:lnTo>
                    <a:lnTo>
                      <a:pt x="1067" y="233"/>
                    </a:lnTo>
                    <a:lnTo>
                      <a:pt x="1067" y="233"/>
                    </a:lnTo>
                    <a:lnTo>
                      <a:pt x="1067" y="226"/>
                    </a:lnTo>
                    <a:lnTo>
                      <a:pt x="1067" y="226"/>
                    </a:lnTo>
                    <a:lnTo>
                      <a:pt x="1067" y="226"/>
                    </a:lnTo>
                    <a:lnTo>
                      <a:pt x="1067" y="226"/>
                    </a:lnTo>
                    <a:lnTo>
                      <a:pt x="1067" y="233"/>
                    </a:lnTo>
                    <a:lnTo>
                      <a:pt x="1074" y="240"/>
                    </a:lnTo>
                    <a:lnTo>
                      <a:pt x="1074" y="246"/>
                    </a:lnTo>
                    <a:lnTo>
                      <a:pt x="1074" y="246"/>
                    </a:lnTo>
                    <a:lnTo>
                      <a:pt x="1074" y="253"/>
                    </a:lnTo>
                    <a:lnTo>
                      <a:pt x="1074" y="260"/>
                    </a:lnTo>
                    <a:lnTo>
                      <a:pt x="1074" y="267"/>
                    </a:lnTo>
                    <a:lnTo>
                      <a:pt x="1074" y="267"/>
                    </a:lnTo>
                    <a:lnTo>
                      <a:pt x="1080" y="274"/>
                    </a:lnTo>
                    <a:lnTo>
                      <a:pt x="1080" y="287"/>
                    </a:lnTo>
                    <a:lnTo>
                      <a:pt x="1080" y="287"/>
                    </a:lnTo>
                    <a:lnTo>
                      <a:pt x="1080" y="294"/>
                    </a:lnTo>
                    <a:lnTo>
                      <a:pt x="1080" y="301"/>
                    </a:lnTo>
                    <a:lnTo>
                      <a:pt x="1080" y="301"/>
                    </a:lnTo>
                    <a:lnTo>
                      <a:pt x="1086" y="308"/>
                    </a:lnTo>
                    <a:lnTo>
                      <a:pt x="1086" y="315"/>
                    </a:lnTo>
                    <a:lnTo>
                      <a:pt x="1086" y="322"/>
                    </a:lnTo>
                    <a:lnTo>
                      <a:pt x="1086" y="322"/>
                    </a:lnTo>
                    <a:lnTo>
                      <a:pt x="1086" y="329"/>
                    </a:lnTo>
                    <a:lnTo>
                      <a:pt x="1086" y="335"/>
                    </a:lnTo>
                    <a:lnTo>
                      <a:pt x="1086" y="342"/>
                    </a:lnTo>
                    <a:lnTo>
                      <a:pt x="1093" y="342"/>
                    </a:lnTo>
                    <a:lnTo>
                      <a:pt x="1093" y="349"/>
                    </a:lnTo>
                    <a:lnTo>
                      <a:pt x="1093" y="356"/>
                    </a:lnTo>
                    <a:lnTo>
                      <a:pt x="1093" y="363"/>
                    </a:lnTo>
                    <a:lnTo>
                      <a:pt x="1093" y="363"/>
                    </a:lnTo>
                    <a:lnTo>
                      <a:pt x="1093" y="370"/>
                    </a:lnTo>
                    <a:lnTo>
                      <a:pt x="1093" y="376"/>
                    </a:lnTo>
                    <a:lnTo>
                      <a:pt x="1099" y="383"/>
                    </a:lnTo>
                    <a:lnTo>
                      <a:pt x="1099" y="383"/>
                    </a:lnTo>
                    <a:lnTo>
                      <a:pt x="1099" y="390"/>
                    </a:lnTo>
                    <a:lnTo>
                      <a:pt x="1099" y="397"/>
                    </a:lnTo>
                    <a:lnTo>
                      <a:pt x="1099" y="397"/>
                    </a:lnTo>
                    <a:lnTo>
                      <a:pt x="1099" y="404"/>
                    </a:lnTo>
                    <a:lnTo>
                      <a:pt x="1099" y="411"/>
                    </a:lnTo>
                    <a:lnTo>
                      <a:pt x="1106" y="417"/>
                    </a:lnTo>
                    <a:lnTo>
                      <a:pt x="1106" y="417"/>
                    </a:lnTo>
                    <a:lnTo>
                      <a:pt x="1106" y="424"/>
                    </a:lnTo>
                    <a:lnTo>
                      <a:pt x="1106" y="431"/>
                    </a:lnTo>
                    <a:lnTo>
                      <a:pt x="1106" y="431"/>
                    </a:lnTo>
                    <a:lnTo>
                      <a:pt x="1106" y="438"/>
                    </a:lnTo>
                    <a:lnTo>
                      <a:pt x="1106" y="445"/>
                    </a:lnTo>
                    <a:lnTo>
                      <a:pt x="1112" y="445"/>
                    </a:lnTo>
                    <a:lnTo>
                      <a:pt x="1112" y="452"/>
                    </a:lnTo>
                    <a:lnTo>
                      <a:pt x="1112" y="458"/>
                    </a:lnTo>
                    <a:lnTo>
                      <a:pt x="1112" y="458"/>
                    </a:lnTo>
                    <a:lnTo>
                      <a:pt x="1112" y="465"/>
                    </a:lnTo>
                    <a:lnTo>
                      <a:pt x="1112" y="472"/>
                    </a:lnTo>
                    <a:lnTo>
                      <a:pt x="1118" y="472"/>
                    </a:lnTo>
                    <a:lnTo>
                      <a:pt x="1118" y="479"/>
                    </a:lnTo>
                    <a:lnTo>
                      <a:pt x="1118" y="486"/>
                    </a:lnTo>
                    <a:lnTo>
                      <a:pt x="1118" y="486"/>
                    </a:lnTo>
                    <a:lnTo>
                      <a:pt x="1118" y="493"/>
                    </a:lnTo>
                    <a:lnTo>
                      <a:pt x="1118" y="499"/>
                    </a:lnTo>
                    <a:lnTo>
                      <a:pt x="1118" y="499"/>
                    </a:lnTo>
                    <a:lnTo>
                      <a:pt x="1125" y="506"/>
                    </a:lnTo>
                    <a:lnTo>
                      <a:pt x="1125" y="513"/>
                    </a:lnTo>
                    <a:lnTo>
                      <a:pt x="1125" y="513"/>
                    </a:lnTo>
                    <a:lnTo>
                      <a:pt x="1125" y="520"/>
                    </a:lnTo>
                    <a:lnTo>
                      <a:pt x="1125" y="527"/>
                    </a:lnTo>
                    <a:lnTo>
                      <a:pt x="1125" y="527"/>
                    </a:lnTo>
                    <a:lnTo>
                      <a:pt x="1125" y="534"/>
                    </a:lnTo>
                    <a:lnTo>
                      <a:pt x="1131" y="534"/>
                    </a:lnTo>
                    <a:lnTo>
                      <a:pt x="1131" y="540"/>
                    </a:lnTo>
                    <a:lnTo>
                      <a:pt x="1131" y="547"/>
                    </a:lnTo>
                    <a:lnTo>
                      <a:pt x="1131" y="547"/>
                    </a:lnTo>
                    <a:lnTo>
                      <a:pt x="1131" y="554"/>
                    </a:lnTo>
                    <a:lnTo>
                      <a:pt x="1131" y="561"/>
                    </a:lnTo>
                    <a:lnTo>
                      <a:pt x="1131" y="561"/>
                    </a:lnTo>
                    <a:lnTo>
                      <a:pt x="1137" y="568"/>
                    </a:lnTo>
                    <a:lnTo>
                      <a:pt x="1137" y="568"/>
                    </a:lnTo>
                    <a:lnTo>
                      <a:pt x="1137" y="575"/>
                    </a:lnTo>
                    <a:lnTo>
                      <a:pt x="1137" y="582"/>
                    </a:lnTo>
                    <a:lnTo>
                      <a:pt x="1137" y="582"/>
                    </a:lnTo>
                    <a:lnTo>
                      <a:pt x="1137" y="588"/>
                    </a:lnTo>
                    <a:lnTo>
                      <a:pt x="1137" y="588"/>
                    </a:lnTo>
                    <a:lnTo>
                      <a:pt x="1144" y="595"/>
                    </a:lnTo>
                    <a:lnTo>
                      <a:pt x="1144" y="595"/>
                    </a:lnTo>
                    <a:lnTo>
                      <a:pt x="1144" y="602"/>
                    </a:lnTo>
                    <a:lnTo>
                      <a:pt x="1144" y="609"/>
                    </a:lnTo>
                    <a:lnTo>
                      <a:pt x="1144" y="609"/>
                    </a:lnTo>
                    <a:lnTo>
                      <a:pt x="1144" y="616"/>
                    </a:lnTo>
                    <a:lnTo>
                      <a:pt x="1144" y="616"/>
                    </a:lnTo>
                    <a:lnTo>
                      <a:pt x="1150" y="623"/>
                    </a:lnTo>
                    <a:lnTo>
                      <a:pt x="1150" y="623"/>
                    </a:lnTo>
                    <a:lnTo>
                      <a:pt x="1150" y="629"/>
                    </a:lnTo>
                    <a:lnTo>
                      <a:pt x="1150" y="636"/>
                    </a:lnTo>
                    <a:lnTo>
                      <a:pt x="1150" y="636"/>
                    </a:lnTo>
                    <a:lnTo>
                      <a:pt x="1150" y="643"/>
                    </a:lnTo>
                    <a:lnTo>
                      <a:pt x="1150" y="643"/>
                    </a:lnTo>
                    <a:lnTo>
                      <a:pt x="1156" y="650"/>
                    </a:lnTo>
                    <a:lnTo>
                      <a:pt x="1156" y="650"/>
                    </a:lnTo>
                    <a:lnTo>
                      <a:pt x="1156" y="657"/>
                    </a:lnTo>
                    <a:lnTo>
                      <a:pt x="1156" y="657"/>
                    </a:lnTo>
                    <a:lnTo>
                      <a:pt x="1156" y="664"/>
                    </a:lnTo>
                    <a:lnTo>
                      <a:pt x="1156" y="664"/>
                    </a:lnTo>
                    <a:lnTo>
                      <a:pt x="1163" y="670"/>
                    </a:lnTo>
                    <a:lnTo>
                      <a:pt x="1163" y="677"/>
                    </a:lnTo>
                    <a:lnTo>
                      <a:pt x="1163" y="677"/>
                    </a:lnTo>
                    <a:lnTo>
                      <a:pt x="1163" y="684"/>
                    </a:lnTo>
                    <a:lnTo>
                      <a:pt x="1163" y="684"/>
                    </a:lnTo>
                    <a:lnTo>
                      <a:pt x="1163" y="691"/>
                    </a:lnTo>
                    <a:lnTo>
                      <a:pt x="1163" y="691"/>
                    </a:lnTo>
                    <a:lnTo>
                      <a:pt x="1169" y="698"/>
                    </a:lnTo>
                    <a:lnTo>
                      <a:pt x="1169" y="698"/>
                    </a:lnTo>
                    <a:lnTo>
                      <a:pt x="1169" y="705"/>
                    </a:lnTo>
                    <a:lnTo>
                      <a:pt x="1169" y="705"/>
                    </a:lnTo>
                    <a:lnTo>
                      <a:pt x="1169" y="711"/>
                    </a:lnTo>
                    <a:lnTo>
                      <a:pt x="1169" y="711"/>
                    </a:lnTo>
                    <a:lnTo>
                      <a:pt x="1169" y="718"/>
                    </a:lnTo>
                    <a:lnTo>
                      <a:pt x="1175" y="718"/>
                    </a:lnTo>
                    <a:lnTo>
                      <a:pt x="1175" y="725"/>
                    </a:lnTo>
                    <a:lnTo>
                      <a:pt x="1175" y="725"/>
                    </a:lnTo>
                    <a:lnTo>
                      <a:pt x="1175" y="725"/>
                    </a:lnTo>
                    <a:lnTo>
                      <a:pt x="1175" y="732"/>
                    </a:lnTo>
                    <a:lnTo>
                      <a:pt x="1175" y="732"/>
                    </a:lnTo>
                    <a:lnTo>
                      <a:pt x="1175" y="739"/>
                    </a:lnTo>
                    <a:lnTo>
                      <a:pt x="1182" y="739"/>
                    </a:lnTo>
                    <a:lnTo>
                      <a:pt x="1182" y="746"/>
                    </a:lnTo>
                    <a:lnTo>
                      <a:pt x="1182" y="746"/>
                    </a:lnTo>
                    <a:lnTo>
                      <a:pt x="1182" y="752"/>
                    </a:lnTo>
                    <a:lnTo>
                      <a:pt x="1182" y="752"/>
                    </a:lnTo>
                    <a:lnTo>
                      <a:pt x="1182" y="759"/>
                    </a:lnTo>
                    <a:lnTo>
                      <a:pt x="1182" y="759"/>
                    </a:lnTo>
                    <a:lnTo>
                      <a:pt x="1188" y="766"/>
                    </a:lnTo>
                    <a:lnTo>
                      <a:pt x="1188" y="766"/>
                    </a:lnTo>
                    <a:lnTo>
                      <a:pt x="1188" y="766"/>
                    </a:lnTo>
                    <a:lnTo>
                      <a:pt x="1188" y="773"/>
                    </a:lnTo>
                    <a:lnTo>
                      <a:pt x="1188" y="773"/>
                    </a:lnTo>
                    <a:lnTo>
                      <a:pt x="1188" y="780"/>
                    </a:lnTo>
                    <a:lnTo>
                      <a:pt x="1188" y="780"/>
                    </a:lnTo>
                    <a:lnTo>
                      <a:pt x="1194" y="787"/>
                    </a:lnTo>
                    <a:lnTo>
                      <a:pt x="1194" y="787"/>
                    </a:lnTo>
                    <a:lnTo>
                      <a:pt x="1194" y="787"/>
                    </a:lnTo>
                    <a:lnTo>
                      <a:pt x="1194" y="794"/>
                    </a:lnTo>
                    <a:lnTo>
                      <a:pt x="1194" y="794"/>
                    </a:lnTo>
                    <a:lnTo>
                      <a:pt x="1194" y="800"/>
                    </a:lnTo>
                    <a:lnTo>
                      <a:pt x="1194" y="800"/>
                    </a:lnTo>
                    <a:lnTo>
                      <a:pt x="1201" y="800"/>
                    </a:lnTo>
                    <a:lnTo>
                      <a:pt x="1201" y="807"/>
                    </a:lnTo>
                    <a:lnTo>
                      <a:pt x="1201" y="807"/>
                    </a:lnTo>
                    <a:lnTo>
                      <a:pt x="1201" y="814"/>
                    </a:lnTo>
                    <a:lnTo>
                      <a:pt x="1201" y="814"/>
                    </a:lnTo>
                    <a:lnTo>
                      <a:pt x="1201" y="814"/>
                    </a:lnTo>
                    <a:lnTo>
                      <a:pt x="1207" y="821"/>
                    </a:lnTo>
                    <a:lnTo>
                      <a:pt x="1207" y="821"/>
                    </a:lnTo>
                    <a:lnTo>
                      <a:pt x="1207" y="828"/>
                    </a:lnTo>
                    <a:lnTo>
                      <a:pt x="1207" y="828"/>
                    </a:lnTo>
                    <a:lnTo>
                      <a:pt x="1207" y="828"/>
                    </a:lnTo>
                    <a:lnTo>
                      <a:pt x="1207" y="835"/>
                    </a:lnTo>
                    <a:lnTo>
                      <a:pt x="1207" y="835"/>
                    </a:lnTo>
                    <a:lnTo>
                      <a:pt x="1214" y="841"/>
                    </a:lnTo>
                    <a:lnTo>
                      <a:pt x="1214" y="841"/>
                    </a:lnTo>
                    <a:lnTo>
                      <a:pt x="1214" y="841"/>
                    </a:lnTo>
                    <a:lnTo>
                      <a:pt x="1214" y="848"/>
                    </a:lnTo>
                    <a:lnTo>
                      <a:pt x="1214" y="848"/>
                    </a:lnTo>
                    <a:lnTo>
                      <a:pt x="1214" y="848"/>
                    </a:lnTo>
                    <a:lnTo>
                      <a:pt x="1214" y="855"/>
                    </a:lnTo>
                    <a:lnTo>
                      <a:pt x="1220" y="855"/>
                    </a:lnTo>
                    <a:lnTo>
                      <a:pt x="1220" y="855"/>
                    </a:lnTo>
                    <a:lnTo>
                      <a:pt x="1220" y="862"/>
                    </a:lnTo>
                    <a:lnTo>
                      <a:pt x="1220" y="862"/>
                    </a:lnTo>
                    <a:lnTo>
                      <a:pt x="1220" y="862"/>
                    </a:lnTo>
                    <a:lnTo>
                      <a:pt x="1220" y="869"/>
                    </a:lnTo>
                    <a:lnTo>
                      <a:pt x="1220" y="869"/>
                    </a:lnTo>
                    <a:lnTo>
                      <a:pt x="1226" y="869"/>
                    </a:lnTo>
                    <a:lnTo>
                      <a:pt x="1226" y="876"/>
                    </a:lnTo>
                    <a:lnTo>
                      <a:pt x="1226" y="876"/>
                    </a:lnTo>
                    <a:lnTo>
                      <a:pt x="1226" y="876"/>
                    </a:lnTo>
                    <a:lnTo>
                      <a:pt x="1226" y="882"/>
                    </a:lnTo>
                    <a:lnTo>
                      <a:pt x="1226" y="882"/>
                    </a:lnTo>
                    <a:lnTo>
                      <a:pt x="1226" y="882"/>
                    </a:lnTo>
                    <a:lnTo>
                      <a:pt x="1233" y="889"/>
                    </a:lnTo>
                    <a:lnTo>
                      <a:pt x="1233" y="889"/>
                    </a:lnTo>
                    <a:lnTo>
                      <a:pt x="1233" y="889"/>
                    </a:lnTo>
                    <a:lnTo>
                      <a:pt x="1233" y="889"/>
                    </a:lnTo>
                    <a:lnTo>
                      <a:pt x="1233" y="896"/>
                    </a:lnTo>
                    <a:lnTo>
                      <a:pt x="1233" y="896"/>
                    </a:lnTo>
                    <a:lnTo>
                      <a:pt x="1233" y="896"/>
                    </a:lnTo>
                    <a:lnTo>
                      <a:pt x="1239" y="903"/>
                    </a:lnTo>
                    <a:lnTo>
                      <a:pt x="1239" y="903"/>
                    </a:lnTo>
                    <a:lnTo>
                      <a:pt x="1239" y="903"/>
                    </a:lnTo>
                    <a:lnTo>
                      <a:pt x="1239" y="903"/>
                    </a:lnTo>
                    <a:lnTo>
                      <a:pt x="1239" y="910"/>
                    </a:lnTo>
                    <a:lnTo>
                      <a:pt x="1239" y="910"/>
                    </a:lnTo>
                    <a:lnTo>
                      <a:pt x="1239" y="910"/>
                    </a:lnTo>
                    <a:lnTo>
                      <a:pt x="1245" y="917"/>
                    </a:lnTo>
                    <a:lnTo>
                      <a:pt x="1245" y="917"/>
                    </a:lnTo>
                    <a:lnTo>
                      <a:pt x="1245" y="917"/>
                    </a:lnTo>
                    <a:lnTo>
                      <a:pt x="1245" y="917"/>
                    </a:lnTo>
                    <a:lnTo>
                      <a:pt x="1245" y="923"/>
                    </a:lnTo>
                    <a:lnTo>
                      <a:pt x="1245" y="923"/>
                    </a:lnTo>
                    <a:lnTo>
                      <a:pt x="1252" y="923"/>
                    </a:lnTo>
                    <a:lnTo>
                      <a:pt x="1252" y="923"/>
                    </a:lnTo>
                    <a:lnTo>
                      <a:pt x="1252" y="930"/>
                    </a:lnTo>
                    <a:lnTo>
                      <a:pt x="1252" y="930"/>
                    </a:lnTo>
                    <a:lnTo>
                      <a:pt x="1252" y="930"/>
                    </a:lnTo>
                    <a:lnTo>
                      <a:pt x="1252" y="930"/>
                    </a:lnTo>
                    <a:lnTo>
                      <a:pt x="1252" y="937"/>
                    </a:lnTo>
                    <a:lnTo>
                      <a:pt x="1258" y="937"/>
                    </a:lnTo>
                    <a:lnTo>
                      <a:pt x="1258" y="937"/>
                    </a:lnTo>
                    <a:lnTo>
                      <a:pt x="1258" y="937"/>
                    </a:lnTo>
                    <a:lnTo>
                      <a:pt x="1258" y="937"/>
                    </a:lnTo>
                    <a:lnTo>
                      <a:pt x="1258" y="944"/>
                    </a:lnTo>
                    <a:lnTo>
                      <a:pt x="1258" y="944"/>
                    </a:lnTo>
                    <a:lnTo>
                      <a:pt x="1258" y="944"/>
                    </a:lnTo>
                    <a:lnTo>
                      <a:pt x="1264" y="944"/>
                    </a:lnTo>
                    <a:lnTo>
                      <a:pt x="1264" y="944"/>
                    </a:lnTo>
                    <a:lnTo>
                      <a:pt x="1264" y="944"/>
                    </a:lnTo>
                    <a:lnTo>
                      <a:pt x="1264" y="944"/>
                    </a:lnTo>
                    <a:lnTo>
                      <a:pt x="1264" y="951"/>
                    </a:lnTo>
                    <a:lnTo>
                      <a:pt x="1264" y="951"/>
                    </a:lnTo>
                    <a:lnTo>
                      <a:pt x="1264" y="951"/>
                    </a:lnTo>
                    <a:lnTo>
                      <a:pt x="1271" y="951"/>
                    </a:lnTo>
                    <a:lnTo>
                      <a:pt x="1271" y="951"/>
                    </a:lnTo>
                    <a:lnTo>
                      <a:pt x="1271" y="951"/>
                    </a:lnTo>
                    <a:lnTo>
                      <a:pt x="1271" y="951"/>
                    </a:lnTo>
                    <a:lnTo>
                      <a:pt x="1271" y="951"/>
                    </a:lnTo>
                    <a:lnTo>
                      <a:pt x="1271" y="958"/>
                    </a:lnTo>
                    <a:lnTo>
                      <a:pt x="1271" y="958"/>
                    </a:lnTo>
                    <a:lnTo>
                      <a:pt x="1277" y="958"/>
                    </a:lnTo>
                    <a:lnTo>
                      <a:pt x="1277" y="958"/>
                    </a:lnTo>
                    <a:lnTo>
                      <a:pt x="1277" y="958"/>
                    </a:lnTo>
                    <a:lnTo>
                      <a:pt x="1277" y="958"/>
                    </a:lnTo>
                    <a:lnTo>
                      <a:pt x="1277" y="958"/>
                    </a:lnTo>
                    <a:lnTo>
                      <a:pt x="1277" y="958"/>
                    </a:lnTo>
                    <a:lnTo>
                      <a:pt x="1283" y="958"/>
                    </a:lnTo>
                    <a:lnTo>
                      <a:pt x="1283" y="964"/>
                    </a:lnTo>
                    <a:lnTo>
                      <a:pt x="1283" y="964"/>
                    </a:lnTo>
                    <a:lnTo>
                      <a:pt x="1283" y="964"/>
                    </a:lnTo>
                    <a:lnTo>
                      <a:pt x="1283" y="964"/>
                    </a:lnTo>
                    <a:lnTo>
                      <a:pt x="1283" y="964"/>
                    </a:lnTo>
                    <a:lnTo>
                      <a:pt x="1283" y="964"/>
                    </a:lnTo>
                    <a:lnTo>
                      <a:pt x="1290" y="964"/>
                    </a:lnTo>
                    <a:lnTo>
                      <a:pt x="1290" y="964"/>
                    </a:lnTo>
                    <a:lnTo>
                      <a:pt x="1290" y="964"/>
                    </a:lnTo>
                    <a:lnTo>
                      <a:pt x="1290" y="964"/>
                    </a:lnTo>
                    <a:lnTo>
                      <a:pt x="1290" y="964"/>
                    </a:lnTo>
                    <a:lnTo>
                      <a:pt x="1290" y="964"/>
                    </a:lnTo>
                    <a:lnTo>
                      <a:pt x="1290" y="958"/>
                    </a:lnTo>
                    <a:lnTo>
                      <a:pt x="1296" y="958"/>
                    </a:lnTo>
                    <a:lnTo>
                      <a:pt x="1296" y="958"/>
                    </a:lnTo>
                    <a:lnTo>
                      <a:pt x="1296" y="958"/>
                    </a:lnTo>
                    <a:lnTo>
                      <a:pt x="1296" y="951"/>
                    </a:lnTo>
                    <a:lnTo>
                      <a:pt x="1296" y="951"/>
                    </a:lnTo>
                    <a:lnTo>
                      <a:pt x="1296" y="951"/>
                    </a:lnTo>
                    <a:lnTo>
                      <a:pt x="1296" y="951"/>
                    </a:lnTo>
                    <a:lnTo>
                      <a:pt x="1302" y="944"/>
                    </a:lnTo>
                    <a:lnTo>
                      <a:pt x="1302" y="944"/>
                    </a:lnTo>
                    <a:lnTo>
                      <a:pt x="1302" y="944"/>
                    </a:lnTo>
                    <a:lnTo>
                      <a:pt x="1302" y="944"/>
                    </a:lnTo>
                    <a:lnTo>
                      <a:pt x="1302" y="937"/>
                    </a:lnTo>
                    <a:lnTo>
                      <a:pt x="1302" y="937"/>
                    </a:lnTo>
                    <a:lnTo>
                      <a:pt x="1302" y="937"/>
                    </a:lnTo>
                    <a:lnTo>
                      <a:pt x="1309" y="937"/>
                    </a:lnTo>
                    <a:lnTo>
                      <a:pt x="1309" y="930"/>
                    </a:lnTo>
                    <a:lnTo>
                      <a:pt x="1309" y="930"/>
                    </a:lnTo>
                    <a:lnTo>
                      <a:pt x="1309" y="930"/>
                    </a:lnTo>
                    <a:lnTo>
                      <a:pt x="1309" y="923"/>
                    </a:lnTo>
                    <a:lnTo>
                      <a:pt x="1309" y="923"/>
                    </a:lnTo>
                    <a:lnTo>
                      <a:pt x="1309" y="923"/>
                    </a:lnTo>
                    <a:lnTo>
                      <a:pt x="1315" y="923"/>
                    </a:lnTo>
                    <a:lnTo>
                      <a:pt x="1315" y="917"/>
                    </a:lnTo>
                    <a:lnTo>
                      <a:pt x="1315" y="917"/>
                    </a:lnTo>
                    <a:lnTo>
                      <a:pt x="1315" y="917"/>
                    </a:lnTo>
                    <a:lnTo>
                      <a:pt x="1315" y="910"/>
                    </a:lnTo>
                    <a:lnTo>
                      <a:pt x="1315" y="910"/>
                    </a:lnTo>
                    <a:lnTo>
                      <a:pt x="1315" y="910"/>
                    </a:lnTo>
                    <a:lnTo>
                      <a:pt x="1322" y="903"/>
                    </a:lnTo>
                    <a:lnTo>
                      <a:pt x="1322" y="903"/>
                    </a:lnTo>
                    <a:lnTo>
                      <a:pt x="1322" y="903"/>
                    </a:lnTo>
                    <a:lnTo>
                      <a:pt x="1322" y="896"/>
                    </a:lnTo>
                    <a:lnTo>
                      <a:pt x="1322" y="896"/>
                    </a:lnTo>
                    <a:lnTo>
                      <a:pt x="1322" y="896"/>
                    </a:lnTo>
                    <a:lnTo>
                      <a:pt x="1328" y="889"/>
                    </a:lnTo>
                    <a:lnTo>
                      <a:pt x="1328" y="889"/>
                    </a:lnTo>
                    <a:lnTo>
                      <a:pt x="1328" y="889"/>
                    </a:lnTo>
                    <a:lnTo>
                      <a:pt x="1328" y="889"/>
                    </a:lnTo>
                    <a:lnTo>
                      <a:pt x="1328" y="882"/>
                    </a:lnTo>
                    <a:lnTo>
                      <a:pt x="1328" y="882"/>
                    </a:lnTo>
                    <a:lnTo>
                      <a:pt x="1328" y="882"/>
                    </a:lnTo>
                    <a:lnTo>
                      <a:pt x="1334" y="882"/>
                    </a:lnTo>
                    <a:lnTo>
                      <a:pt x="1334" y="876"/>
                    </a:lnTo>
                    <a:lnTo>
                      <a:pt x="1334" y="876"/>
                    </a:lnTo>
                    <a:lnTo>
                      <a:pt x="1334" y="876"/>
                    </a:lnTo>
                    <a:lnTo>
                      <a:pt x="1334" y="876"/>
                    </a:lnTo>
                    <a:lnTo>
                      <a:pt x="1334" y="869"/>
                    </a:lnTo>
                    <a:lnTo>
                      <a:pt x="1334" y="869"/>
                    </a:lnTo>
                    <a:lnTo>
                      <a:pt x="1341" y="869"/>
                    </a:lnTo>
                    <a:lnTo>
                      <a:pt x="1341" y="869"/>
                    </a:lnTo>
                    <a:lnTo>
                      <a:pt x="1341" y="862"/>
                    </a:lnTo>
                    <a:lnTo>
                      <a:pt x="1341" y="862"/>
                    </a:lnTo>
                    <a:lnTo>
                      <a:pt x="1341" y="862"/>
                    </a:lnTo>
                    <a:lnTo>
                      <a:pt x="1341" y="862"/>
                    </a:lnTo>
                    <a:lnTo>
                      <a:pt x="1341" y="855"/>
                    </a:lnTo>
                    <a:lnTo>
                      <a:pt x="1347" y="855"/>
                    </a:lnTo>
                    <a:lnTo>
                      <a:pt x="1347" y="855"/>
                    </a:lnTo>
                    <a:lnTo>
                      <a:pt x="1347" y="855"/>
                    </a:lnTo>
                    <a:lnTo>
                      <a:pt x="1347" y="848"/>
                    </a:lnTo>
                    <a:lnTo>
                      <a:pt x="1347" y="848"/>
                    </a:lnTo>
                    <a:lnTo>
                      <a:pt x="1347" y="848"/>
                    </a:lnTo>
                    <a:lnTo>
                      <a:pt x="1347" y="848"/>
                    </a:lnTo>
                    <a:lnTo>
                      <a:pt x="1353" y="841"/>
                    </a:lnTo>
                    <a:lnTo>
                      <a:pt x="1353" y="841"/>
                    </a:lnTo>
                    <a:lnTo>
                      <a:pt x="1353" y="841"/>
                    </a:lnTo>
                    <a:lnTo>
                      <a:pt x="1353" y="841"/>
                    </a:lnTo>
                    <a:lnTo>
                      <a:pt x="1353" y="835"/>
                    </a:lnTo>
                    <a:lnTo>
                      <a:pt x="1353" y="835"/>
                    </a:lnTo>
                    <a:lnTo>
                      <a:pt x="1353" y="835"/>
                    </a:lnTo>
                    <a:lnTo>
                      <a:pt x="1360" y="828"/>
                    </a:lnTo>
                    <a:lnTo>
                      <a:pt x="1360" y="828"/>
                    </a:lnTo>
                    <a:lnTo>
                      <a:pt x="1360" y="828"/>
                    </a:lnTo>
                    <a:lnTo>
                      <a:pt x="1360" y="828"/>
                    </a:lnTo>
                    <a:lnTo>
                      <a:pt x="1360" y="821"/>
                    </a:lnTo>
                    <a:lnTo>
                      <a:pt x="1360" y="821"/>
                    </a:lnTo>
                    <a:lnTo>
                      <a:pt x="1360" y="821"/>
                    </a:lnTo>
                    <a:lnTo>
                      <a:pt x="1366" y="814"/>
                    </a:lnTo>
                    <a:lnTo>
                      <a:pt x="1366" y="814"/>
                    </a:lnTo>
                    <a:lnTo>
                      <a:pt x="1366" y="814"/>
                    </a:lnTo>
                    <a:lnTo>
                      <a:pt x="1366" y="814"/>
                    </a:lnTo>
                    <a:lnTo>
                      <a:pt x="1366" y="807"/>
                    </a:lnTo>
                    <a:lnTo>
                      <a:pt x="1366" y="807"/>
                    </a:lnTo>
                    <a:lnTo>
                      <a:pt x="1372" y="807"/>
                    </a:lnTo>
                    <a:lnTo>
                      <a:pt x="1372" y="800"/>
                    </a:lnTo>
                    <a:lnTo>
                      <a:pt x="1372" y="800"/>
                    </a:lnTo>
                    <a:lnTo>
                      <a:pt x="1372" y="800"/>
                    </a:lnTo>
                    <a:lnTo>
                      <a:pt x="1372" y="794"/>
                    </a:lnTo>
                    <a:lnTo>
                      <a:pt x="1372" y="794"/>
                    </a:lnTo>
                    <a:lnTo>
                      <a:pt x="1372" y="794"/>
                    </a:lnTo>
                    <a:lnTo>
                      <a:pt x="1379" y="787"/>
                    </a:lnTo>
                    <a:lnTo>
                      <a:pt x="1379" y="787"/>
                    </a:lnTo>
                    <a:lnTo>
                      <a:pt x="1379" y="787"/>
                    </a:lnTo>
                    <a:lnTo>
                      <a:pt x="1379" y="780"/>
                    </a:lnTo>
                    <a:lnTo>
                      <a:pt x="1379" y="780"/>
                    </a:lnTo>
                    <a:lnTo>
                      <a:pt x="1379" y="780"/>
                    </a:lnTo>
                    <a:lnTo>
                      <a:pt x="1379" y="773"/>
                    </a:lnTo>
                    <a:lnTo>
                      <a:pt x="1385" y="773"/>
                    </a:lnTo>
                    <a:lnTo>
                      <a:pt x="1385" y="773"/>
                    </a:lnTo>
                    <a:lnTo>
                      <a:pt x="1385" y="766"/>
                    </a:lnTo>
                    <a:lnTo>
                      <a:pt x="1385" y="766"/>
                    </a:lnTo>
                    <a:lnTo>
                      <a:pt x="1385" y="766"/>
                    </a:lnTo>
                    <a:lnTo>
                      <a:pt x="1385" y="759"/>
                    </a:lnTo>
                    <a:lnTo>
                      <a:pt x="1385" y="759"/>
                    </a:lnTo>
                    <a:lnTo>
                      <a:pt x="1391" y="759"/>
                    </a:lnTo>
                    <a:lnTo>
                      <a:pt x="1391" y="752"/>
                    </a:lnTo>
                    <a:lnTo>
                      <a:pt x="1391" y="752"/>
                    </a:lnTo>
                    <a:lnTo>
                      <a:pt x="1391" y="746"/>
                    </a:lnTo>
                    <a:lnTo>
                      <a:pt x="1391" y="746"/>
                    </a:lnTo>
                    <a:lnTo>
                      <a:pt x="1391" y="746"/>
                    </a:lnTo>
                    <a:lnTo>
                      <a:pt x="1398" y="746"/>
                    </a:lnTo>
                    <a:lnTo>
                      <a:pt x="1398" y="746"/>
                    </a:lnTo>
                    <a:lnTo>
                      <a:pt x="1398" y="752"/>
                    </a:lnTo>
                    <a:lnTo>
                      <a:pt x="1398" y="759"/>
                    </a:lnTo>
                    <a:lnTo>
                      <a:pt x="1398" y="766"/>
                    </a:lnTo>
                    <a:lnTo>
                      <a:pt x="1398" y="766"/>
                    </a:lnTo>
                    <a:lnTo>
                      <a:pt x="1398" y="773"/>
                    </a:lnTo>
                    <a:lnTo>
                      <a:pt x="1398" y="780"/>
                    </a:lnTo>
                    <a:lnTo>
                      <a:pt x="1404" y="787"/>
                    </a:lnTo>
                    <a:lnTo>
                      <a:pt x="1404" y="794"/>
                    </a:lnTo>
                    <a:lnTo>
                      <a:pt x="1404" y="794"/>
                    </a:lnTo>
                    <a:lnTo>
                      <a:pt x="1404" y="800"/>
                    </a:lnTo>
                    <a:lnTo>
                      <a:pt x="1404" y="807"/>
                    </a:lnTo>
                    <a:lnTo>
                      <a:pt x="1404" y="814"/>
                    </a:lnTo>
                    <a:lnTo>
                      <a:pt x="1404" y="814"/>
                    </a:lnTo>
                    <a:lnTo>
                      <a:pt x="1410" y="828"/>
                    </a:lnTo>
                    <a:lnTo>
                      <a:pt x="1410" y="828"/>
                    </a:lnTo>
                    <a:lnTo>
                      <a:pt x="1410" y="835"/>
                    </a:lnTo>
                    <a:lnTo>
                      <a:pt x="1410" y="841"/>
                    </a:lnTo>
                    <a:lnTo>
                      <a:pt x="1410" y="841"/>
                    </a:lnTo>
                    <a:lnTo>
                      <a:pt x="1410" y="848"/>
                    </a:lnTo>
                    <a:lnTo>
                      <a:pt x="1417" y="855"/>
                    </a:lnTo>
                    <a:lnTo>
                      <a:pt x="1417" y="855"/>
                    </a:lnTo>
                    <a:lnTo>
                      <a:pt x="1417" y="862"/>
                    </a:lnTo>
                    <a:lnTo>
                      <a:pt x="1417" y="869"/>
                    </a:lnTo>
                    <a:lnTo>
                      <a:pt x="1417" y="869"/>
                    </a:lnTo>
                    <a:lnTo>
                      <a:pt x="1417" y="876"/>
                    </a:lnTo>
                    <a:lnTo>
                      <a:pt x="1417" y="882"/>
                    </a:lnTo>
                    <a:lnTo>
                      <a:pt x="1423" y="882"/>
                    </a:lnTo>
                    <a:lnTo>
                      <a:pt x="1423" y="889"/>
                    </a:lnTo>
                    <a:lnTo>
                      <a:pt x="1423" y="889"/>
                    </a:lnTo>
                    <a:lnTo>
                      <a:pt x="1423" y="896"/>
                    </a:lnTo>
                    <a:lnTo>
                      <a:pt x="1423" y="903"/>
                    </a:lnTo>
                    <a:lnTo>
                      <a:pt x="1423" y="903"/>
                    </a:lnTo>
                    <a:lnTo>
                      <a:pt x="1423" y="910"/>
                    </a:lnTo>
                    <a:lnTo>
                      <a:pt x="1429" y="910"/>
                    </a:lnTo>
                    <a:lnTo>
                      <a:pt x="1429" y="917"/>
                    </a:lnTo>
                    <a:lnTo>
                      <a:pt x="1429" y="917"/>
                    </a:lnTo>
                    <a:lnTo>
                      <a:pt x="1429" y="923"/>
                    </a:lnTo>
                    <a:lnTo>
                      <a:pt x="1429" y="923"/>
                    </a:lnTo>
                    <a:lnTo>
                      <a:pt x="1429" y="930"/>
                    </a:lnTo>
                    <a:lnTo>
                      <a:pt x="1436" y="937"/>
                    </a:lnTo>
                    <a:lnTo>
                      <a:pt x="1436" y="937"/>
                    </a:lnTo>
                    <a:lnTo>
                      <a:pt x="1436" y="944"/>
                    </a:lnTo>
                    <a:lnTo>
                      <a:pt x="1436" y="944"/>
                    </a:lnTo>
                    <a:lnTo>
                      <a:pt x="1436" y="944"/>
                    </a:lnTo>
                    <a:lnTo>
                      <a:pt x="1436" y="944"/>
                    </a:lnTo>
                    <a:lnTo>
                      <a:pt x="1436" y="944"/>
                    </a:lnTo>
                    <a:lnTo>
                      <a:pt x="1442" y="937"/>
                    </a:lnTo>
                    <a:lnTo>
                      <a:pt x="1442" y="930"/>
                    </a:lnTo>
                    <a:lnTo>
                      <a:pt x="1442" y="930"/>
                    </a:lnTo>
                    <a:lnTo>
                      <a:pt x="1442" y="923"/>
                    </a:lnTo>
                    <a:lnTo>
                      <a:pt x="1442" y="923"/>
                    </a:lnTo>
                    <a:lnTo>
                      <a:pt x="1442" y="917"/>
                    </a:lnTo>
                    <a:lnTo>
                      <a:pt x="1442" y="917"/>
                    </a:lnTo>
                    <a:lnTo>
                      <a:pt x="1449" y="910"/>
                    </a:lnTo>
                    <a:lnTo>
                      <a:pt x="1449" y="903"/>
                    </a:lnTo>
                    <a:lnTo>
                      <a:pt x="1449" y="903"/>
                    </a:lnTo>
                    <a:lnTo>
                      <a:pt x="1449" y="896"/>
                    </a:lnTo>
                    <a:lnTo>
                      <a:pt x="1449" y="896"/>
                    </a:lnTo>
                    <a:lnTo>
                      <a:pt x="1449" y="889"/>
                    </a:lnTo>
                    <a:lnTo>
                      <a:pt x="1449" y="882"/>
                    </a:lnTo>
                    <a:lnTo>
                      <a:pt x="1455" y="882"/>
                    </a:lnTo>
                    <a:lnTo>
                      <a:pt x="1455" y="876"/>
                    </a:lnTo>
                    <a:lnTo>
                      <a:pt x="1455" y="869"/>
                    </a:lnTo>
                    <a:lnTo>
                      <a:pt x="1455" y="869"/>
                    </a:lnTo>
                    <a:lnTo>
                      <a:pt x="1455" y="862"/>
                    </a:lnTo>
                    <a:lnTo>
                      <a:pt x="1455" y="855"/>
                    </a:lnTo>
                    <a:lnTo>
                      <a:pt x="1455" y="855"/>
                    </a:lnTo>
                    <a:lnTo>
                      <a:pt x="1461" y="848"/>
                    </a:lnTo>
                    <a:lnTo>
                      <a:pt x="1461" y="841"/>
                    </a:lnTo>
                    <a:lnTo>
                      <a:pt x="1461" y="835"/>
                    </a:lnTo>
                    <a:lnTo>
                      <a:pt x="1461" y="835"/>
                    </a:lnTo>
                    <a:lnTo>
                      <a:pt x="1461" y="828"/>
                    </a:lnTo>
                    <a:lnTo>
                      <a:pt x="1461" y="821"/>
                    </a:lnTo>
                    <a:lnTo>
                      <a:pt x="1461" y="814"/>
                    </a:lnTo>
                    <a:lnTo>
                      <a:pt x="1468" y="814"/>
                    </a:lnTo>
                    <a:lnTo>
                      <a:pt x="1468" y="807"/>
                    </a:lnTo>
                    <a:lnTo>
                      <a:pt x="1468" y="800"/>
                    </a:lnTo>
                    <a:lnTo>
                      <a:pt x="1468" y="794"/>
                    </a:lnTo>
                    <a:lnTo>
                      <a:pt x="1468" y="787"/>
                    </a:lnTo>
                    <a:lnTo>
                      <a:pt x="1468" y="787"/>
                    </a:lnTo>
                    <a:lnTo>
                      <a:pt x="1474" y="773"/>
                    </a:lnTo>
                    <a:lnTo>
                      <a:pt x="1474" y="766"/>
                    </a:lnTo>
                    <a:lnTo>
                      <a:pt x="1474" y="766"/>
                    </a:lnTo>
                    <a:lnTo>
                      <a:pt x="1474" y="759"/>
                    </a:lnTo>
                    <a:lnTo>
                      <a:pt x="1474" y="752"/>
                    </a:lnTo>
                    <a:lnTo>
                      <a:pt x="1474" y="746"/>
                    </a:lnTo>
                    <a:lnTo>
                      <a:pt x="1474" y="739"/>
                    </a:lnTo>
                    <a:lnTo>
                      <a:pt x="1474" y="739"/>
                    </a:lnTo>
                    <a:lnTo>
                      <a:pt x="1480" y="732"/>
                    </a:lnTo>
                    <a:lnTo>
                      <a:pt x="1480" y="732"/>
                    </a:lnTo>
                    <a:lnTo>
                      <a:pt x="1480" y="732"/>
                    </a:lnTo>
                    <a:lnTo>
                      <a:pt x="1480" y="732"/>
                    </a:lnTo>
                    <a:lnTo>
                      <a:pt x="1480" y="732"/>
                    </a:lnTo>
                    <a:lnTo>
                      <a:pt x="1480" y="732"/>
                    </a:lnTo>
                    <a:lnTo>
                      <a:pt x="1487" y="732"/>
                    </a:lnTo>
                    <a:lnTo>
                      <a:pt x="1487" y="739"/>
                    </a:lnTo>
                    <a:lnTo>
                      <a:pt x="1487" y="739"/>
                    </a:lnTo>
                    <a:lnTo>
                      <a:pt x="1487" y="739"/>
                    </a:lnTo>
                    <a:lnTo>
                      <a:pt x="1487" y="739"/>
                    </a:lnTo>
                    <a:lnTo>
                      <a:pt x="1487" y="739"/>
                    </a:lnTo>
                    <a:lnTo>
                      <a:pt x="1487" y="739"/>
                    </a:lnTo>
                    <a:lnTo>
                      <a:pt x="1493" y="739"/>
                    </a:lnTo>
                    <a:lnTo>
                      <a:pt x="1493" y="739"/>
                    </a:lnTo>
                    <a:lnTo>
                      <a:pt x="1493" y="739"/>
                    </a:lnTo>
                    <a:lnTo>
                      <a:pt x="1493" y="746"/>
                    </a:lnTo>
                    <a:lnTo>
                      <a:pt x="1493" y="746"/>
                    </a:lnTo>
                    <a:lnTo>
                      <a:pt x="1493" y="746"/>
                    </a:lnTo>
                    <a:lnTo>
                      <a:pt x="1493" y="746"/>
                    </a:lnTo>
                    <a:lnTo>
                      <a:pt x="1499" y="746"/>
                    </a:lnTo>
                    <a:lnTo>
                      <a:pt x="1499" y="746"/>
                    </a:lnTo>
                    <a:lnTo>
                      <a:pt x="1499" y="746"/>
                    </a:lnTo>
                    <a:lnTo>
                      <a:pt x="1499" y="746"/>
                    </a:lnTo>
                    <a:lnTo>
                      <a:pt x="1499" y="746"/>
                    </a:lnTo>
                    <a:lnTo>
                      <a:pt x="1499" y="752"/>
                    </a:lnTo>
                    <a:lnTo>
                      <a:pt x="1499" y="752"/>
                    </a:lnTo>
                    <a:lnTo>
                      <a:pt x="1506" y="752"/>
                    </a:lnTo>
                    <a:lnTo>
                      <a:pt x="1506" y="752"/>
                    </a:lnTo>
                    <a:lnTo>
                      <a:pt x="1506" y="752"/>
                    </a:lnTo>
                    <a:lnTo>
                      <a:pt x="1506" y="752"/>
                    </a:lnTo>
                    <a:lnTo>
                      <a:pt x="1506" y="752"/>
                    </a:lnTo>
                    <a:lnTo>
                      <a:pt x="1506" y="752"/>
                    </a:lnTo>
                    <a:lnTo>
                      <a:pt x="1506" y="752"/>
                    </a:lnTo>
                    <a:lnTo>
                      <a:pt x="1512" y="752"/>
                    </a:lnTo>
                    <a:lnTo>
                      <a:pt x="1512" y="759"/>
                    </a:lnTo>
                    <a:lnTo>
                      <a:pt x="1512" y="759"/>
                    </a:lnTo>
                    <a:lnTo>
                      <a:pt x="1512" y="759"/>
                    </a:lnTo>
                    <a:lnTo>
                      <a:pt x="1512" y="759"/>
                    </a:lnTo>
                    <a:lnTo>
                      <a:pt x="1512" y="759"/>
                    </a:lnTo>
                    <a:lnTo>
                      <a:pt x="1518" y="759"/>
                    </a:lnTo>
                    <a:lnTo>
                      <a:pt x="1518" y="759"/>
                    </a:lnTo>
                    <a:lnTo>
                      <a:pt x="1518" y="759"/>
                    </a:lnTo>
                    <a:lnTo>
                      <a:pt x="1518" y="759"/>
                    </a:lnTo>
                    <a:lnTo>
                      <a:pt x="1518" y="759"/>
                    </a:lnTo>
                    <a:lnTo>
                      <a:pt x="1518" y="759"/>
                    </a:lnTo>
                    <a:lnTo>
                      <a:pt x="1518" y="766"/>
                    </a:lnTo>
                    <a:lnTo>
                      <a:pt x="1525" y="766"/>
                    </a:lnTo>
                    <a:lnTo>
                      <a:pt x="1525" y="766"/>
                    </a:lnTo>
                    <a:lnTo>
                      <a:pt x="1525" y="766"/>
                    </a:lnTo>
                    <a:lnTo>
                      <a:pt x="1525" y="766"/>
                    </a:lnTo>
                    <a:lnTo>
                      <a:pt x="1525" y="766"/>
                    </a:lnTo>
                    <a:lnTo>
                      <a:pt x="1525" y="766"/>
                    </a:lnTo>
                    <a:lnTo>
                      <a:pt x="1525" y="766"/>
                    </a:lnTo>
                    <a:lnTo>
                      <a:pt x="1531" y="766"/>
                    </a:lnTo>
                    <a:lnTo>
                      <a:pt x="1531" y="766"/>
                    </a:lnTo>
                    <a:lnTo>
                      <a:pt x="1531" y="766"/>
                    </a:lnTo>
                    <a:lnTo>
                      <a:pt x="1531" y="766"/>
                    </a:lnTo>
                    <a:lnTo>
                      <a:pt x="1531" y="766"/>
                    </a:lnTo>
                    <a:lnTo>
                      <a:pt x="1531" y="773"/>
                    </a:lnTo>
                    <a:lnTo>
                      <a:pt x="1531" y="773"/>
                    </a:lnTo>
                    <a:lnTo>
                      <a:pt x="1537" y="773"/>
                    </a:lnTo>
                    <a:lnTo>
                      <a:pt x="1537" y="773"/>
                    </a:lnTo>
                    <a:lnTo>
                      <a:pt x="1537" y="773"/>
                    </a:lnTo>
                    <a:lnTo>
                      <a:pt x="1537" y="773"/>
                    </a:lnTo>
                    <a:lnTo>
                      <a:pt x="1537" y="773"/>
                    </a:lnTo>
                    <a:lnTo>
                      <a:pt x="1537" y="773"/>
                    </a:lnTo>
                    <a:lnTo>
                      <a:pt x="1537" y="773"/>
                    </a:lnTo>
                    <a:lnTo>
                      <a:pt x="1544" y="773"/>
                    </a:lnTo>
                    <a:lnTo>
                      <a:pt x="1544" y="773"/>
                    </a:lnTo>
                    <a:lnTo>
                      <a:pt x="1544" y="780"/>
                    </a:lnTo>
                    <a:lnTo>
                      <a:pt x="1544" y="780"/>
                    </a:lnTo>
                    <a:lnTo>
                      <a:pt x="1544" y="780"/>
                    </a:lnTo>
                    <a:lnTo>
                      <a:pt x="1544" y="780"/>
                    </a:lnTo>
                    <a:lnTo>
                      <a:pt x="1550" y="787"/>
                    </a:lnTo>
                    <a:lnTo>
                      <a:pt x="1550" y="787"/>
                    </a:lnTo>
                    <a:lnTo>
                      <a:pt x="1550" y="787"/>
                    </a:lnTo>
                    <a:lnTo>
                      <a:pt x="1550" y="787"/>
                    </a:lnTo>
                    <a:lnTo>
                      <a:pt x="1550" y="787"/>
                    </a:lnTo>
                    <a:lnTo>
                      <a:pt x="1550" y="787"/>
                    </a:lnTo>
                    <a:lnTo>
                      <a:pt x="1550" y="787"/>
                    </a:lnTo>
                    <a:lnTo>
                      <a:pt x="1557" y="794"/>
                    </a:lnTo>
                    <a:lnTo>
                      <a:pt x="1557" y="794"/>
                    </a:lnTo>
                    <a:lnTo>
                      <a:pt x="1557" y="794"/>
                    </a:lnTo>
                    <a:lnTo>
                      <a:pt x="1557" y="800"/>
                    </a:lnTo>
                    <a:lnTo>
                      <a:pt x="1557" y="800"/>
                    </a:lnTo>
                    <a:lnTo>
                      <a:pt x="1557" y="800"/>
                    </a:lnTo>
                    <a:lnTo>
                      <a:pt x="1557" y="800"/>
                    </a:lnTo>
                    <a:lnTo>
                      <a:pt x="1563" y="807"/>
                    </a:lnTo>
                    <a:lnTo>
                      <a:pt x="1563" y="807"/>
                    </a:lnTo>
                    <a:lnTo>
                      <a:pt x="1563" y="807"/>
                    </a:lnTo>
                    <a:lnTo>
                      <a:pt x="1563" y="814"/>
                    </a:lnTo>
                    <a:lnTo>
                      <a:pt x="1563" y="814"/>
                    </a:lnTo>
                    <a:lnTo>
                      <a:pt x="1563" y="814"/>
                    </a:lnTo>
                    <a:lnTo>
                      <a:pt x="1563" y="814"/>
                    </a:lnTo>
                    <a:lnTo>
                      <a:pt x="1569" y="821"/>
                    </a:lnTo>
                    <a:lnTo>
                      <a:pt x="1569" y="821"/>
                    </a:lnTo>
                    <a:lnTo>
                      <a:pt x="1569" y="821"/>
                    </a:lnTo>
                    <a:lnTo>
                      <a:pt x="1569" y="821"/>
                    </a:lnTo>
                    <a:lnTo>
                      <a:pt x="1569" y="828"/>
                    </a:lnTo>
                    <a:lnTo>
                      <a:pt x="1569" y="828"/>
                    </a:lnTo>
                    <a:lnTo>
                      <a:pt x="1569" y="828"/>
                    </a:lnTo>
                    <a:lnTo>
                      <a:pt x="1576" y="828"/>
                    </a:lnTo>
                    <a:lnTo>
                      <a:pt x="1576" y="835"/>
                    </a:lnTo>
                    <a:lnTo>
                      <a:pt x="1576" y="835"/>
                    </a:lnTo>
                    <a:lnTo>
                      <a:pt x="1576" y="835"/>
                    </a:lnTo>
                    <a:lnTo>
                      <a:pt x="1576" y="835"/>
                    </a:lnTo>
                    <a:lnTo>
                      <a:pt x="1576" y="841"/>
                    </a:lnTo>
                    <a:lnTo>
                      <a:pt x="1576" y="841"/>
                    </a:lnTo>
                    <a:lnTo>
                      <a:pt x="1582" y="841"/>
                    </a:lnTo>
                    <a:lnTo>
                      <a:pt x="1582" y="841"/>
                    </a:lnTo>
                    <a:lnTo>
                      <a:pt x="1582" y="848"/>
                    </a:lnTo>
                    <a:lnTo>
                      <a:pt x="1582" y="848"/>
                    </a:lnTo>
                    <a:lnTo>
                      <a:pt x="1582" y="848"/>
                    </a:lnTo>
                    <a:lnTo>
                      <a:pt x="1582" y="848"/>
                    </a:lnTo>
                    <a:lnTo>
                      <a:pt x="1582" y="855"/>
                    </a:lnTo>
                    <a:lnTo>
                      <a:pt x="1588" y="855"/>
                    </a:lnTo>
                    <a:lnTo>
                      <a:pt x="1588" y="855"/>
                    </a:lnTo>
                    <a:lnTo>
                      <a:pt x="1588" y="855"/>
                    </a:lnTo>
                    <a:lnTo>
                      <a:pt x="1588" y="855"/>
                    </a:lnTo>
                    <a:lnTo>
                      <a:pt x="1588" y="862"/>
                    </a:lnTo>
                    <a:lnTo>
                      <a:pt x="1588" y="862"/>
                    </a:lnTo>
                    <a:lnTo>
                      <a:pt x="1588" y="862"/>
                    </a:lnTo>
                    <a:lnTo>
                      <a:pt x="1595" y="862"/>
                    </a:lnTo>
                    <a:lnTo>
                      <a:pt x="1595" y="862"/>
                    </a:lnTo>
                    <a:lnTo>
                      <a:pt x="1595" y="869"/>
                    </a:lnTo>
                    <a:lnTo>
                      <a:pt x="1595" y="869"/>
                    </a:lnTo>
                    <a:lnTo>
                      <a:pt x="1595" y="869"/>
                    </a:lnTo>
                    <a:lnTo>
                      <a:pt x="1595" y="869"/>
                    </a:lnTo>
                    <a:lnTo>
                      <a:pt x="1601" y="876"/>
                    </a:lnTo>
                    <a:lnTo>
                      <a:pt x="1601" y="876"/>
                    </a:lnTo>
                    <a:lnTo>
                      <a:pt x="1601" y="876"/>
                    </a:lnTo>
                    <a:lnTo>
                      <a:pt x="1601" y="876"/>
                    </a:lnTo>
                    <a:lnTo>
                      <a:pt x="1601" y="876"/>
                    </a:lnTo>
                    <a:lnTo>
                      <a:pt x="1601" y="882"/>
                    </a:lnTo>
                    <a:lnTo>
                      <a:pt x="1601" y="882"/>
                    </a:lnTo>
                    <a:lnTo>
                      <a:pt x="1607" y="882"/>
                    </a:lnTo>
                    <a:lnTo>
                      <a:pt x="1607" y="882"/>
                    </a:lnTo>
                    <a:lnTo>
                      <a:pt x="1607" y="882"/>
                    </a:lnTo>
                    <a:lnTo>
                      <a:pt x="1607" y="882"/>
                    </a:lnTo>
                    <a:lnTo>
                      <a:pt x="1607" y="889"/>
                    </a:lnTo>
                    <a:lnTo>
                      <a:pt x="1607" y="889"/>
                    </a:lnTo>
                    <a:lnTo>
                      <a:pt x="1607" y="889"/>
                    </a:lnTo>
                    <a:lnTo>
                      <a:pt x="1614" y="889"/>
                    </a:lnTo>
                    <a:lnTo>
                      <a:pt x="1614" y="889"/>
                    </a:lnTo>
                    <a:lnTo>
                      <a:pt x="1614" y="896"/>
                    </a:lnTo>
                    <a:lnTo>
                      <a:pt x="1614" y="896"/>
                    </a:lnTo>
                    <a:lnTo>
                      <a:pt x="1614" y="896"/>
                    </a:lnTo>
                    <a:lnTo>
                      <a:pt x="1614" y="896"/>
                    </a:lnTo>
                    <a:lnTo>
                      <a:pt x="1614" y="896"/>
                    </a:lnTo>
                    <a:lnTo>
                      <a:pt x="1620" y="896"/>
                    </a:lnTo>
                    <a:lnTo>
                      <a:pt x="1620" y="889"/>
                    </a:lnTo>
                    <a:lnTo>
                      <a:pt x="1620" y="889"/>
                    </a:lnTo>
                    <a:lnTo>
                      <a:pt x="1620" y="889"/>
                    </a:lnTo>
                    <a:lnTo>
                      <a:pt x="1620" y="882"/>
                    </a:lnTo>
                    <a:lnTo>
                      <a:pt x="1620" y="876"/>
                    </a:lnTo>
                    <a:lnTo>
                      <a:pt x="1626" y="876"/>
                    </a:lnTo>
                    <a:lnTo>
                      <a:pt x="1626" y="876"/>
                    </a:lnTo>
                    <a:lnTo>
                      <a:pt x="1626" y="869"/>
                    </a:lnTo>
                    <a:lnTo>
                      <a:pt x="1626" y="869"/>
                    </a:lnTo>
                    <a:lnTo>
                      <a:pt x="1626" y="862"/>
                    </a:lnTo>
                    <a:lnTo>
                      <a:pt x="1626" y="862"/>
                    </a:lnTo>
                    <a:lnTo>
                      <a:pt x="1626" y="862"/>
                    </a:lnTo>
                    <a:lnTo>
                      <a:pt x="1633" y="855"/>
                    </a:lnTo>
                    <a:lnTo>
                      <a:pt x="1633" y="855"/>
                    </a:lnTo>
                    <a:lnTo>
                      <a:pt x="1633" y="848"/>
                    </a:lnTo>
                    <a:lnTo>
                      <a:pt x="1633" y="848"/>
                    </a:lnTo>
                    <a:lnTo>
                      <a:pt x="1633" y="841"/>
                    </a:lnTo>
                    <a:lnTo>
                      <a:pt x="1633" y="841"/>
                    </a:lnTo>
                    <a:lnTo>
                      <a:pt x="1633" y="835"/>
                    </a:lnTo>
                    <a:lnTo>
                      <a:pt x="1639" y="835"/>
                    </a:lnTo>
                    <a:lnTo>
                      <a:pt x="1639" y="835"/>
                    </a:lnTo>
                    <a:lnTo>
                      <a:pt x="1639" y="828"/>
                    </a:lnTo>
                    <a:lnTo>
                      <a:pt x="1639" y="828"/>
                    </a:lnTo>
                    <a:lnTo>
                      <a:pt x="1639" y="821"/>
                    </a:lnTo>
                    <a:lnTo>
                      <a:pt x="1639" y="821"/>
                    </a:lnTo>
                    <a:lnTo>
                      <a:pt x="1639" y="814"/>
                    </a:lnTo>
                    <a:lnTo>
                      <a:pt x="1645" y="814"/>
                    </a:lnTo>
                    <a:lnTo>
                      <a:pt x="1645" y="807"/>
                    </a:lnTo>
                    <a:lnTo>
                      <a:pt x="1645" y="807"/>
                    </a:lnTo>
                    <a:lnTo>
                      <a:pt x="1645" y="800"/>
                    </a:lnTo>
                    <a:lnTo>
                      <a:pt x="1645" y="800"/>
                    </a:lnTo>
                    <a:lnTo>
                      <a:pt x="1645" y="794"/>
                    </a:lnTo>
                    <a:lnTo>
                      <a:pt x="1645" y="794"/>
                    </a:lnTo>
                    <a:lnTo>
                      <a:pt x="1652" y="787"/>
                    </a:lnTo>
                    <a:lnTo>
                      <a:pt x="1652" y="787"/>
                    </a:lnTo>
                    <a:lnTo>
                      <a:pt x="1652" y="780"/>
                    </a:lnTo>
                    <a:lnTo>
                      <a:pt x="1652" y="780"/>
                    </a:lnTo>
                    <a:lnTo>
                      <a:pt x="1652" y="773"/>
                    </a:lnTo>
                    <a:lnTo>
                      <a:pt x="1652" y="766"/>
                    </a:lnTo>
                    <a:lnTo>
                      <a:pt x="1652" y="766"/>
                    </a:lnTo>
                    <a:lnTo>
                      <a:pt x="1658" y="759"/>
                    </a:lnTo>
                    <a:lnTo>
                      <a:pt x="1658" y="759"/>
                    </a:lnTo>
                    <a:lnTo>
                      <a:pt x="1658" y="752"/>
                    </a:lnTo>
                    <a:lnTo>
                      <a:pt x="1658" y="752"/>
                    </a:lnTo>
                    <a:lnTo>
                      <a:pt x="1658" y="746"/>
                    </a:lnTo>
                    <a:lnTo>
                      <a:pt x="1658" y="746"/>
                    </a:lnTo>
                    <a:lnTo>
                      <a:pt x="1658" y="739"/>
                    </a:lnTo>
                    <a:lnTo>
                      <a:pt x="1665" y="732"/>
                    </a:lnTo>
                    <a:lnTo>
                      <a:pt x="1665" y="732"/>
                    </a:lnTo>
                    <a:lnTo>
                      <a:pt x="1665" y="725"/>
                    </a:lnTo>
                    <a:lnTo>
                      <a:pt x="1665" y="725"/>
                    </a:lnTo>
                    <a:lnTo>
                      <a:pt x="1665" y="718"/>
                    </a:lnTo>
                    <a:lnTo>
                      <a:pt x="1665" y="718"/>
                    </a:lnTo>
                    <a:lnTo>
                      <a:pt x="1665" y="711"/>
                    </a:lnTo>
                    <a:lnTo>
                      <a:pt x="1671" y="705"/>
                    </a:lnTo>
                    <a:lnTo>
                      <a:pt x="1671" y="705"/>
                    </a:lnTo>
                    <a:lnTo>
                      <a:pt x="1671" y="698"/>
                    </a:lnTo>
                    <a:lnTo>
                      <a:pt x="1671" y="698"/>
                    </a:lnTo>
                    <a:lnTo>
                      <a:pt x="1671" y="691"/>
                    </a:lnTo>
                    <a:lnTo>
                      <a:pt x="1671" y="684"/>
                    </a:lnTo>
                    <a:lnTo>
                      <a:pt x="1671" y="684"/>
                    </a:lnTo>
                    <a:lnTo>
                      <a:pt x="1677" y="677"/>
                    </a:lnTo>
                    <a:lnTo>
                      <a:pt x="1677" y="670"/>
                    </a:lnTo>
                    <a:lnTo>
                      <a:pt x="1677" y="670"/>
                    </a:lnTo>
                    <a:lnTo>
                      <a:pt x="1677" y="664"/>
                    </a:lnTo>
                    <a:lnTo>
                      <a:pt x="1677" y="657"/>
                    </a:lnTo>
                    <a:lnTo>
                      <a:pt x="1677" y="657"/>
                    </a:lnTo>
                    <a:lnTo>
                      <a:pt x="1677" y="650"/>
                    </a:lnTo>
                    <a:lnTo>
                      <a:pt x="1684" y="650"/>
                    </a:lnTo>
                    <a:lnTo>
                      <a:pt x="1684" y="643"/>
                    </a:lnTo>
                    <a:lnTo>
                      <a:pt x="1684" y="643"/>
                    </a:lnTo>
                    <a:lnTo>
                      <a:pt x="1684" y="636"/>
                    </a:lnTo>
                    <a:lnTo>
                      <a:pt x="1684" y="636"/>
                    </a:lnTo>
                    <a:lnTo>
                      <a:pt x="1684" y="629"/>
                    </a:lnTo>
                    <a:lnTo>
                      <a:pt x="1690" y="629"/>
                    </a:lnTo>
                    <a:lnTo>
                      <a:pt x="1690" y="623"/>
                    </a:lnTo>
                    <a:lnTo>
                      <a:pt x="1690" y="623"/>
                    </a:lnTo>
                    <a:lnTo>
                      <a:pt x="1690" y="616"/>
                    </a:lnTo>
                    <a:lnTo>
                      <a:pt x="1690" y="616"/>
                    </a:lnTo>
                    <a:lnTo>
                      <a:pt x="1690" y="609"/>
                    </a:lnTo>
                    <a:lnTo>
                      <a:pt x="1690" y="609"/>
                    </a:lnTo>
                    <a:lnTo>
                      <a:pt x="1696" y="609"/>
                    </a:lnTo>
                    <a:lnTo>
                      <a:pt x="1696" y="602"/>
                    </a:lnTo>
                    <a:lnTo>
                      <a:pt x="1696" y="602"/>
                    </a:lnTo>
                    <a:lnTo>
                      <a:pt x="1696" y="602"/>
                    </a:lnTo>
                    <a:lnTo>
                      <a:pt x="1696" y="595"/>
                    </a:lnTo>
                    <a:lnTo>
                      <a:pt x="1696" y="595"/>
                    </a:lnTo>
                    <a:lnTo>
                      <a:pt x="1696" y="595"/>
                    </a:lnTo>
                    <a:lnTo>
                      <a:pt x="1703" y="588"/>
                    </a:lnTo>
                    <a:lnTo>
                      <a:pt x="1703" y="588"/>
                    </a:lnTo>
                    <a:lnTo>
                      <a:pt x="1703" y="588"/>
                    </a:lnTo>
                    <a:lnTo>
                      <a:pt x="1703" y="582"/>
                    </a:lnTo>
                    <a:lnTo>
                      <a:pt x="1703" y="582"/>
                    </a:lnTo>
                    <a:lnTo>
                      <a:pt x="1703" y="582"/>
                    </a:lnTo>
                    <a:lnTo>
                      <a:pt x="1703" y="575"/>
                    </a:lnTo>
                    <a:lnTo>
                      <a:pt x="1709" y="575"/>
                    </a:lnTo>
                    <a:lnTo>
                      <a:pt x="1709" y="568"/>
                    </a:lnTo>
                    <a:lnTo>
                      <a:pt x="1709" y="568"/>
                    </a:lnTo>
                    <a:lnTo>
                      <a:pt x="1709" y="568"/>
                    </a:lnTo>
                    <a:lnTo>
                      <a:pt x="1709" y="561"/>
                    </a:lnTo>
                    <a:lnTo>
                      <a:pt x="1709" y="561"/>
                    </a:lnTo>
                    <a:lnTo>
                      <a:pt x="1709" y="561"/>
                    </a:lnTo>
                    <a:lnTo>
                      <a:pt x="1715" y="554"/>
                    </a:lnTo>
                    <a:lnTo>
                      <a:pt x="1715" y="554"/>
                    </a:lnTo>
                    <a:lnTo>
                      <a:pt x="1715" y="554"/>
                    </a:lnTo>
                    <a:lnTo>
                      <a:pt x="1715" y="547"/>
                    </a:lnTo>
                    <a:lnTo>
                      <a:pt x="1715" y="547"/>
                    </a:lnTo>
                    <a:lnTo>
                      <a:pt x="1715" y="540"/>
                    </a:lnTo>
                    <a:lnTo>
                      <a:pt x="1722" y="540"/>
                    </a:lnTo>
                    <a:lnTo>
                      <a:pt x="1722" y="540"/>
                    </a:lnTo>
                    <a:lnTo>
                      <a:pt x="1722" y="534"/>
                    </a:lnTo>
                    <a:lnTo>
                      <a:pt x="1722" y="534"/>
                    </a:lnTo>
                    <a:lnTo>
                      <a:pt x="1722" y="534"/>
                    </a:lnTo>
                    <a:lnTo>
                      <a:pt x="1722" y="527"/>
                    </a:lnTo>
                    <a:lnTo>
                      <a:pt x="1722" y="527"/>
                    </a:lnTo>
                    <a:lnTo>
                      <a:pt x="1728" y="520"/>
                    </a:lnTo>
                    <a:lnTo>
                      <a:pt x="1728" y="520"/>
                    </a:lnTo>
                    <a:lnTo>
                      <a:pt x="1728" y="520"/>
                    </a:lnTo>
                    <a:lnTo>
                      <a:pt x="1728" y="513"/>
                    </a:lnTo>
                    <a:lnTo>
                      <a:pt x="1728" y="513"/>
                    </a:lnTo>
                    <a:lnTo>
                      <a:pt x="1728" y="513"/>
                    </a:lnTo>
                    <a:lnTo>
                      <a:pt x="1728" y="506"/>
                    </a:lnTo>
                    <a:lnTo>
                      <a:pt x="1734" y="506"/>
                    </a:lnTo>
                    <a:lnTo>
                      <a:pt x="1734" y="499"/>
                    </a:lnTo>
                    <a:lnTo>
                      <a:pt x="1734" y="499"/>
                    </a:lnTo>
                    <a:lnTo>
                      <a:pt x="1734" y="499"/>
                    </a:lnTo>
                    <a:lnTo>
                      <a:pt x="1734" y="493"/>
                    </a:lnTo>
                    <a:lnTo>
                      <a:pt x="1734" y="493"/>
                    </a:lnTo>
                    <a:lnTo>
                      <a:pt x="1734" y="486"/>
                    </a:lnTo>
                    <a:lnTo>
                      <a:pt x="1741" y="486"/>
                    </a:lnTo>
                    <a:lnTo>
                      <a:pt x="1741" y="486"/>
                    </a:lnTo>
                    <a:lnTo>
                      <a:pt x="1741" y="479"/>
                    </a:lnTo>
                    <a:lnTo>
                      <a:pt x="1741" y="479"/>
                    </a:lnTo>
                    <a:lnTo>
                      <a:pt x="1741" y="472"/>
                    </a:lnTo>
                    <a:lnTo>
                      <a:pt x="1741" y="472"/>
                    </a:lnTo>
                    <a:lnTo>
                      <a:pt x="1741" y="472"/>
                    </a:lnTo>
                    <a:lnTo>
                      <a:pt x="1747" y="465"/>
                    </a:lnTo>
                    <a:lnTo>
                      <a:pt x="1747" y="465"/>
                    </a:lnTo>
                    <a:lnTo>
                      <a:pt x="1747" y="458"/>
                    </a:lnTo>
                    <a:lnTo>
                      <a:pt x="1747" y="458"/>
                    </a:lnTo>
                    <a:lnTo>
                      <a:pt x="1747" y="458"/>
                    </a:lnTo>
                    <a:lnTo>
                      <a:pt x="1747" y="452"/>
                    </a:lnTo>
                    <a:lnTo>
                      <a:pt x="1747" y="452"/>
                    </a:lnTo>
                    <a:lnTo>
                      <a:pt x="1753" y="445"/>
                    </a:lnTo>
                    <a:lnTo>
                      <a:pt x="1753" y="445"/>
                    </a:lnTo>
                    <a:lnTo>
                      <a:pt x="1753" y="438"/>
                    </a:lnTo>
                    <a:lnTo>
                      <a:pt x="1753" y="438"/>
                    </a:lnTo>
                    <a:lnTo>
                      <a:pt x="1753" y="445"/>
                    </a:lnTo>
                    <a:lnTo>
                      <a:pt x="1753" y="458"/>
                    </a:lnTo>
                    <a:lnTo>
                      <a:pt x="1760" y="472"/>
                    </a:lnTo>
                    <a:lnTo>
                      <a:pt x="1760" y="479"/>
                    </a:lnTo>
                    <a:lnTo>
                      <a:pt x="1760" y="493"/>
                    </a:lnTo>
                    <a:lnTo>
                      <a:pt x="1760" y="499"/>
                    </a:lnTo>
                    <a:lnTo>
                      <a:pt x="1760" y="513"/>
                    </a:lnTo>
                    <a:lnTo>
                      <a:pt x="1760" y="520"/>
                    </a:lnTo>
                    <a:lnTo>
                      <a:pt x="1760" y="534"/>
                    </a:lnTo>
                    <a:lnTo>
                      <a:pt x="1766" y="540"/>
                    </a:lnTo>
                    <a:lnTo>
                      <a:pt x="1766" y="554"/>
                    </a:lnTo>
                    <a:lnTo>
                      <a:pt x="1766" y="561"/>
                    </a:lnTo>
                    <a:lnTo>
                      <a:pt x="1766" y="575"/>
                    </a:lnTo>
                    <a:lnTo>
                      <a:pt x="1766" y="582"/>
                    </a:lnTo>
                    <a:lnTo>
                      <a:pt x="1766" y="595"/>
                    </a:lnTo>
                    <a:lnTo>
                      <a:pt x="1766" y="602"/>
                    </a:lnTo>
                    <a:lnTo>
                      <a:pt x="1773" y="616"/>
                    </a:lnTo>
                    <a:lnTo>
                      <a:pt x="1773" y="623"/>
                    </a:lnTo>
                    <a:lnTo>
                      <a:pt x="1773" y="636"/>
                    </a:lnTo>
                    <a:lnTo>
                      <a:pt x="1773" y="643"/>
                    </a:lnTo>
                    <a:lnTo>
                      <a:pt x="1773" y="650"/>
                    </a:lnTo>
                    <a:lnTo>
                      <a:pt x="1773" y="664"/>
                    </a:lnTo>
                    <a:lnTo>
                      <a:pt x="1773" y="670"/>
                    </a:lnTo>
                    <a:lnTo>
                      <a:pt x="1779" y="677"/>
                    </a:lnTo>
                    <a:lnTo>
                      <a:pt x="1779" y="691"/>
                    </a:lnTo>
                    <a:lnTo>
                      <a:pt x="1779" y="698"/>
                    </a:lnTo>
                    <a:lnTo>
                      <a:pt x="1779" y="711"/>
                    </a:lnTo>
                    <a:lnTo>
                      <a:pt x="1779" y="725"/>
                    </a:lnTo>
                    <a:lnTo>
                      <a:pt x="1779" y="732"/>
                    </a:lnTo>
                    <a:lnTo>
                      <a:pt x="1785" y="739"/>
                    </a:lnTo>
                    <a:lnTo>
                      <a:pt x="1785" y="746"/>
                    </a:lnTo>
                    <a:lnTo>
                      <a:pt x="1785" y="759"/>
                    </a:lnTo>
                    <a:lnTo>
                      <a:pt x="1785" y="766"/>
                    </a:lnTo>
                    <a:lnTo>
                      <a:pt x="1785" y="773"/>
                    </a:lnTo>
                    <a:lnTo>
                      <a:pt x="1785" y="780"/>
                    </a:lnTo>
                    <a:lnTo>
                      <a:pt x="1785" y="787"/>
                    </a:lnTo>
                    <a:lnTo>
                      <a:pt x="1792" y="794"/>
                    </a:lnTo>
                    <a:lnTo>
                      <a:pt x="1792" y="800"/>
                    </a:lnTo>
                    <a:lnTo>
                      <a:pt x="1792" y="807"/>
                    </a:lnTo>
                    <a:lnTo>
                      <a:pt x="1792" y="814"/>
                    </a:lnTo>
                    <a:lnTo>
                      <a:pt x="1792" y="821"/>
                    </a:lnTo>
                    <a:lnTo>
                      <a:pt x="1792" y="828"/>
                    </a:lnTo>
                    <a:lnTo>
                      <a:pt x="1792" y="835"/>
                    </a:lnTo>
                    <a:lnTo>
                      <a:pt x="1798" y="841"/>
                    </a:lnTo>
                    <a:lnTo>
                      <a:pt x="1798" y="848"/>
                    </a:lnTo>
                    <a:lnTo>
                      <a:pt x="1798" y="848"/>
                    </a:lnTo>
                    <a:lnTo>
                      <a:pt x="1798" y="841"/>
                    </a:lnTo>
                    <a:lnTo>
                      <a:pt x="1798" y="835"/>
                    </a:lnTo>
                    <a:lnTo>
                      <a:pt x="1798" y="835"/>
                    </a:lnTo>
                    <a:lnTo>
                      <a:pt x="1798" y="828"/>
                    </a:lnTo>
                    <a:lnTo>
                      <a:pt x="1804" y="828"/>
                    </a:lnTo>
                    <a:lnTo>
                      <a:pt x="1804" y="821"/>
                    </a:lnTo>
                    <a:lnTo>
                      <a:pt x="1804" y="814"/>
                    </a:lnTo>
                    <a:lnTo>
                      <a:pt x="1804" y="814"/>
                    </a:lnTo>
                    <a:lnTo>
                      <a:pt x="1804" y="807"/>
                    </a:lnTo>
                    <a:lnTo>
                      <a:pt x="1804" y="807"/>
                    </a:lnTo>
                    <a:lnTo>
                      <a:pt x="1804" y="800"/>
                    </a:lnTo>
                    <a:lnTo>
                      <a:pt x="1811" y="794"/>
                    </a:lnTo>
                    <a:lnTo>
                      <a:pt x="1811" y="794"/>
                    </a:lnTo>
                    <a:lnTo>
                      <a:pt x="1811" y="787"/>
                    </a:lnTo>
                    <a:lnTo>
                      <a:pt x="1811" y="787"/>
                    </a:lnTo>
                    <a:lnTo>
                      <a:pt x="1811" y="780"/>
                    </a:lnTo>
                    <a:lnTo>
                      <a:pt x="1811" y="773"/>
                    </a:lnTo>
                    <a:lnTo>
                      <a:pt x="1811" y="773"/>
                    </a:lnTo>
                    <a:lnTo>
                      <a:pt x="1817" y="766"/>
                    </a:lnTo>
                    <a:lnTo>
                      <a:pt x="1817" y="759"/>
                    </a:lnTo>
                    <a:lnTo>
                      <a:pt x="1817" y="759"/>
                    </a:lnTo>
                    <a:lnTo>
                      <a:pt x="1817" y="752"/>
                    </a:lnTo>
                    <a:lnTo>
                      <a:pt x="1817" y="746"/>
                    </a:lnTo>
                    <a:lnTo>
                      <a:pt x="1817" y="746"/>
                    </a:lnTo>
                    <a:lnTo>
                      <a:pt x="1817" y="739"/>
                    </a:lnTo>
                    <a:lnTo>
                      <a:pt x="1823" y="732"/>
                    </a:lnTo>
                    <a:lnTo>
                      <a:pt x="1823" y="732"/>
                    </a:lnTo>
                    <a:lnTo>
                      <a:pt x="1823" y="725"/>
                    </a:lnTo>
                    <a:lnTo>
                      <a:pt x="1823" y="718"/>
                    </a:lnTo>
                    <a:lnTo>
                      <a:pt x="1823" y="718"/>
                    </a:lnTo>
                    <a:lnTo>
                      <a:pt x="1823" y="711"/>
                    </a:lnTo>
                    <a:lnTo>
                      <a:pt x="1823" y="705"/>
                    </a:lnTo>
                    <a:lnTo>
                      <a:pt x="1830" y="698"/>
                    </a:lnTo>
                    <a:lnTo>
                      <a:pt x="1830" y="698"/>
                    </a:lnTo>
                    <a:lnTo>
                      <a:pt x="1830" y="691"/>
                    </a:lnTo>
                    <a:lnTo>
                      <a:pt x="1830" y="684"/>
                    </a:lnTo>
                    <a:lnTo>
                      <a:pt x="1830" y="677"/>
                    </a:lnTo>
                    <a:lnTo>
                      <a:pt x="1830" y="677"/>
                    </a:lnTo>
                    <a:lnTo>
                      <a:pt x="1836" y="670"/>
                    </a:lnTo>
                    <a:lnTo>
                      <a:pt x="1836" y="664"/>
                    </a:lnTo>
                    <a:lnTo>
                      <a:pt x="1836" y="657"/>
                    </a:lnTo>
                    <a:lnTo>
                      <a:pt x="1836" y="657"/>
                    </a:lnTo>
                    <a:lnTo>
                      <a:pt x="1836" y="650"/>
                    </a:lnTo>
                    <a:lnTo>
                      <a:pt x="1836" y="650"/>
                    </a:lnTo>
                    <a:lnTo>
                      <a:pt x="1836" y="650"/>
                    </a:lnTo>
                    <a:lnTo>
                      <a:pt x="1842" y="657"/>
                    </a:lnTo>
                    <a:lnTo>
                      <a:pt x="1842" y="657"/>
                    </a:lnTo>
                    <a:lnTo>
                      <a:pt x="1842" y="664"/>
                    </a:lnTo>
                    <a:lnTo>
                      <a:pt x="1842" y="664"/>
                    </a:lnTo>
                    <a:lnTo>
                      <a:pt x="1842" y="664"/>
                    </a:lnTo>
                    <a:lnTo>
                      <a:pt x="1842" y="670"/>
                    </a:lnTo>
                    <a:lnTo>
                      <a:pt x="1842" y="670"/>
                    </a:lnTo>
                    <a:lnTo>
                      <a:pt x="1849" y="677"/>
                    </a:lnTo>
                    <a:lnTo>
                      <a:pt x="1849" y="677"/>
                    </a:lnTo>
                    <a:lnTo>
                      <a:pt x="1849" y="684"/>
                    </a:lnTo>
                    <a:lnTo>
                      <a:pt x="1849" y="684"/>
                    </a:lnTo>
                    <a:lnTo>
                      <a:pt x="1849" y="691"/>
                    </a:lnTo>
                    <a:lnTo>
                      <a:pt x="1849" y="691"/>
                    </a:lnTo>
                    <a:lnTo>
                      <a:pt x="1849" y="698"/>
                    </a:lnTo>
                    <a:lnTo>
                      <a:pt x="1855" y="698"/>
                    </a:lnTo>
                    <a:lnTo>
                      <a:pt x="1855" y="698"/>
                    </a:lnTo>
                    <a:lnTo>
                      <a:pt x="1855" y="705"/>
                    </a:lnTo>
                    <a:lnTo>
                      <a:pt x="1855" y="705"/>
                    </a:lnTo>
                    <a:lnTo>
                      <a:pt x="1855" y="711"/>
                    </a:lnTo>
                    <a:lnTo>
                      <a:pt x="1855" y="711"/>
                    </a:lnTo>
                    <a:lnTo>
                      <a:pt x="1855" y="718"/>
                    </a:lnTo>
                    <a:lnTo>
                      <a:pt x="1861" y="718"/>
                    </a:lnTo>
                    <a:lnTo>
                      <a:pt x="1861" y="725"/>
                    </a:lnTo>
                    <a:lnTo>
                      <a:pt x="1861" y="725"/>
                    </a:lnTo>
                    <a:lnTo>
                      <a:pt x="1861" y="725"/>
                    </a:lnTo>
                    <a:lnTo>
                      <a:pt x="1861" y="732"/>
                    </a:lnTo>
                    <a:lnTo>
                      <a:pt x="1861" y="732"/>
                    </a:lnTo>
                    <a:lnTo>
                      <a:pt x="1861" y="739"/>
                    </a:lnTo>
                    <a:lnTo>
                      <a:pt x="1868" y="739"/>
                    </a:lnTo>
                    <a:lnTo>
                      <a:pt x="1868" y="739"/>
                    </a:lnTo>
                    <a:lnTo>
                      <a:pt x="1868" y="746"/>
                    </a:lnTo>
                    <a:lnTo>
                      <a:pt x="1868" y="746"/>
                    </a:lnTo>
                    <a:lnTo>
                      <a:pt x="1868" y="752"/>
                    </a:lnTo>
                    <a:lnTo>
                      <a:pt x="1868" y="752"/>
                    </a:lnTo>
                    <a:lnTo>
                      <a:pt x="1874" y="752"/>
                    </a:lnTo>
                    <a:lnTo>
                      <a:pt x="1874" y="759"/>
                    </a:lnTo>
                    <a:lnTo>
                      <a:pt x="1874" y="759"/>
                    </a:lnTo>
                    <a:lnTo>
                      <a:pt x="1874" y="766"/>
                    </a:lnTo>
                    <a:lnTo>
                      <a:pt x="1874" y="766"/>
                    </a:lnTo>
                    <a:lnTo>
                      <a:pt x="1874" y="766"/>
                    </a:lnTo>
                    <a:lnTo>
                      <a:pt x="1874" y="773"/>
                    </a:lnTo>
                    <a:lnTo>
                      <a:pt x="1881" y="773"/>
                    </a:lnTo>
                    <a:lnTo>
                      <a:pt x="1881" y="780"/>
                    </a:lnTo>
                    <a:lnTo>
                      <a:pt x="1881" y="780"/>
                    </a:lnTo>
                    <a:lnTo>
                      <a:pt x="1881" y="780"/>
                    </a:lnTo>
                    <a:lnTo>
                      <a:pt x="1881" y="787"/>
                    </a:lnTo>
                    <a:lnTo>
                      <a:pt x="1881" y="787"/>
                    </a:lnTo>
                    <a:lnTo>
                      <a:pt x="1881" y="787"/>
                    </a:lnTo>
                    <a:lnTo>
                      <a:pt x="1887" y="794"/>
                    </a:lnTo>
                    <a:lnTo>
                      <a:pt x="1887" y="794"/>
                    </a:lnTo>
                    <a:lnTo>
                      <a:pt x="1887" y="794"/>
                    </a:lnTo>
                    <a:lnTo>
                      <a:pt x="1887" y="800"/>
                    </a:lnTo>
                    <a:lnTo>
                      <a:pt x="1887" y="800"/>
                    </a:lnTo>
                    <a:lnTo>
                      <a:pt x="1887" y="807"/>
                    </a:lnTo>
                    <a:lnTo>
                      <a:pt x="1887" y="807"/>
                    </a:lnTo>
                    <a:lnTo>
                      <a:pt x="1893" y="807"/>
                    </a:lnTo>
                    <a:lnTo>
                      <a:pt x="1893" y="814"/>
                    </a:lnTo>
                    <a:lnTo>
                      <a:pt x="1893" y="814"/>
                    </a:lnTo>
                    <a:lnTo>
                      <a:pt x="1893" y="814"/>
                    </a:lnTo>
                    <a:lnTo>
                      <a:pt x="1893" y="821"/>
                    </a:lnTo>
                    <a:lnTo>
                      <a:pt x="1893" y="821"/>
                    </a:lnTo>
                    <a:lnTo>
                      <a:pt x="1893" y="821"/>
                    </a:lnTo>
                    <a:lnTo>
                      <a:pt x="1900" y="828"/>
                    </a:lnTo>
                    <a:lnTo>
                      <a:pt x="1900" y="828"/>
                    </a:lnTo>
                    <a:lnTo>
                      <a:pt x="1900" y="828"/>
                    </a:lnTo>
                    <a:lnTo>
                      <a:pt x="1900" y="835"/>
                    </a:lnTo>
                    <a:lnTo>
                      <a:pt x="1900" y="835"/>
                    </a:lnTo>
                    <a:lnTo>
                      <a:pt x="1900" y="835"/>
                    </a:lnTo>
                    <a:lnTo>
                      <a:pt x="1900" y="841"/>
                    </a:lnTo>
                    <a:lnTo>
                      <a:pt x="1906" y="841"/>
                    </a:lnTo>
                    <a:lnTo>
                      <a:pt x="1906" y="848"/>
                    </a:lnTo>
                    <a:lnTo>
                      <a:pt x="1906" y="848"/>
                    </a:lnTo>
                    <a:lnTo>
                      <a:pt x="1906" y="855"/>
                    </a:lnTo>
                    <a:lnTo>
                      <a:pt x="1906" y="855"/>
                    </a:lnTo>
                    <a:lnTo>
                      <a:pt x="1906" y="855"/>
                    </a:lnTo>
                    <a:lnTo>
                      <a:pt x="1912" y="862"/>
                    </a:lnTo>
                    <a:lnTo>
                      <a:pt x="1912" y="862"/>
                    </a:lnTo>
                    <a:lnTo>
                      <a:pt x="1912" y="862"/>
                    </a:lnTo>
                    <a:lnTo>
                      <a:pt x="1912" y="869"/>
                    </a:lnTo>
                    <a:lnTo>
                      <a:pt x="1912" y="869"/>
                    </a:lnTo>
                    <a:lnTo>
                      <a:pt x="1912" y="876"/>
                    </a:lnTo>
                    <a:lnTo>
                      <a:pt x="1912" y="876"/>
                    </a:lnTo>
                    <a:lnTo>
                      <a:pt x="1919" y="882"/>
                    </a:lnTo>
                    <a:lnTo>
                      <a:pt x="1919" y="882"/>
                    </a:lnTo>
                    <a:lnTo>
                      <a:pt x="1919" y="882"/>
                    </a:lnTo>
                    <a:lnTo>
                      <a:pt x="1919" y="889"/>
                    </a:lnTo>
                    <a:lnTo>
                      <a:pt x="1919" y="889"/>
                    </a:lnTo>
                    <a:lnTo>
                      <a:pt x="1919" y="896"/>
                    </a:lnTo>
                    <a:lnTo>
                      <a:pt x="1919" y="896"/>
                    </a:lnTo>
                    <a:lnTo>
                      <a:pt x="1925" y="896"/>
                    </a:lnTo>
                    <a:lnTo>
                      <a:pt x="1925" y="903"/>
                    </a:lnTo>
                    <a:lnTo>
                      <a:pt x="1925" y="903"/>
                    </a:lnTo>
                    <a:lnTo>
                      <a:pt x="1925" y="910"/>
                    </a:lnTo>
                    <a:lnTo>
                      <a:pt x="1925" y="910"/>
                    </a:lnTo>
                    <a:lnTo>
                      <a:pt x="1925" y="910"/>
                    </a:lnTo>
                    <a:lnTo>
                      <a:pt x="1925" y="917"/>
                    </a:lnTo>
                    <a:lnTo>
                      <a:pt x="1931" y="917"/>
                    </a:lnTo>
                    <a:lnTo>
                      <a:pt x="1931" y="917"/>
                    </a:lnTo>
                    <a:lnTo>
                      <a:pt x="1931" y="923"/>
                    </a:lnTo>
                    <a:lnTo>
                      <a:pt x="1931" y="923"/>
                    </a:lnTo>
                    <a:lnTo>
                      <a:pt x="1931" y="930"/>
                    </a:lnTo>
                    <a:lnTo>
                      <a:pt x="1931" y="930"/>
                    </a:lnTo>
                    <a:lnTo>
                      <a:pt x="1938" y="930"/>
                    </a:lnTo>
                    <a:lnTo>
                      <a:pt x="1938" y="937"/>
                    </a:lnTo>
                    <a:lnTo>
                      <a:pt x="1938" y="937"/>
                    </a:lnTo>
                    <a:lnTo>
                      <a:pt x="1938" y="937"/>
                    </a:lnTo>
                    <a:lnTo>
                      <a:pt x="1938" y="944"/>
                    </a:lnTo>
                    <a:lnTo>
                      <a:pt x="1938" y="944"/>
                    </a:lnTo>
                    <a:lnTo>
                      <a:pt x="1938" y="944"/>
                    </a:lnTo>
                    <a:lnTo>
                      <a:pt x="1938" y="951"/>
                    </a:lnTo>
                    <a:lnTo>
                      <a:pt x="1944" y="951"/>
                    </a:lnTo>
                    <a:lnTo>
                      <a:pt x="1944" y="951"/>
                    </a:lnTo>
                    <a:lnTo>
                      <a:pt x="1944" y="958"/>
                    </a:lnTo>
                    <a:lnTo>
                      <a:pt x="1944" y="958"/>
                    </a:lnTo>
                    <a:lnTo>
                      <a:pt x="1944" y="958"/>
                    </a:lnTo>
                    <a:lnTo>
                      <a:pt x="1944" y="958"/>
                    </a:lnTo>
                    <a:lnTo>
                      <a:pt x="1944" y="964"/>
                    </a:lnTo>
                    <a:lnTo>
                      <a:pt x="1950" y="964"/>
                    </a:lnTo>
                    <a:lnTo>
                      <a:pt x="1950" y="964"/>
                    </a:lnTo>
                    <a:lnTo>
                      <a:pt x="1950" y="964"/>
                    </a:lnTo>
                    <a:lnTo>
                      <a:pt x="1950" y="971"/>
                    </a:lnTo>
                    <a:lnTo>
                      <a:pt x="1950" y="971"/>
                    </a:lnTo>
                    <a:lnTo>
                      <a:pt x="1950" y="971"/>
                    </a:lnTo>
                    <a:lnTo>
                      <a:pt x="1957" y="978"/>
                    </a:lnTo>
                    <a:lnTo>
                      <a:pt x="1957" y="978"/>
                    </a:lnTo>
                    <a:lnTo>
                      <a:pt x="1957" y="978"/>
                    </a:lnTo>
                    <a:lnTo>
                      <a:pt x="1957" y="978"/>
                    </a:lnTo>
                    <a:lnTo>
                      <a:pt x="1957" y="985"/>
                    </a:lnTo>
                    <a:lnTo>
                      <a:pt x="1957" y="985"/>
                    </a:lnTo>
                    <a:lnTo>
                      <a:pt x="1957" y="985"/>
                    </a:lnTo>
                    <a:lnTo>
                      <a:pt x="1963" y="985"/>
                    </a:lnTo>
                    <a:lnTo>
                      <a:pt x="1963" y="992"/>
                    </a:lnTo>
                    <a:lnTo>
                      <a:pt x="1963" y="992"/>
                    </a:lnTo>
                    <a:lnTo>
                      <a:pt x="1963" y="992"/>
                    </a:lnTo>
                    <a:lnTo>
                      <a:pt x="1963" y="992"/>
                    </a:lnTo>
                    <a:lnTo>
                      <a:pt x="1963" y="992"/>
                    </a:lnTo>
                    <a:lnTo>
                      <a:pt x="1963" y="992"/>
                    </a:lnTo>
                    <a:lnTo>
                      <a:pt x="1969" y="999"/>
                    </a:lnTo>
                    <a:lnTo>
                      <a:pt x="1969" y="999"/>
                    </a:lnTo>
                    <a:lnTo>
                      <a:pt x="1969" y="999"/>
                    </a:lnTo>
                    <a:lnTo>
                      <a:pt x="1969" y="999"/>
                    </a:lnTo>
                    <a:lnTo>
                      <a:pt x="1969" y="999"/>
                    </a:lnTo>
                    <a:lnTo>
                      <a:pt x="1969" y="1005"/>
                    </a:lnTo>
                    <a:lnTo>
                      <a:pt x="1969" y="1005"/>
                    </a:lnTo>
                    <a:lnTo>
                      <a:pt x="1976" y="1005"/>
                    </a:lnTo>
                    <a:lnTo>
                      <a:pt x="1976" y="1005"/>
                    </a:lnTo>
                    <a:lnTo>
                      <a:pt x="1976" y="1005"/>
                    </a:lnTo>
                    <a:lnTo>
                      <a:pt x="1976" y="1005"/>
                    </a:lnTo>
                    <a:lnTo>
                      <a:pt x="1976" y="1005"/>
                    </a:lnTo>
                    <a:lnTo>
                      <a:pt x="1976" y="1005"/>
                    </a:lnTo>
                    <a:lnTo>
                      <a:pt x="1976" y="1005"/>
                    </a:lnTo>
                    <a:lnTo>
                      <a:pt x="1982" y="1005"/>
                    </a:lnTo>
                    <a:lnTo>
                      <a:pt x="1982" y="1005"/>
                    </a:lnTo>
                    <a:lnTo>
                      <a:pt x="1982" y="999"/>
                    </a:lnTo>
                    <a:lnTo>
                      <a:pt x="1982" y="999"/>
                    </a:lnTo>
                    <a:lnTo>
                      <a:pt x="1982" y="999"/>
                    </a:lnTo>
                    <a:lnTo>
                      <a:pt x="1982" y="999"/>
                    </a:lnTo>
                    <a:lnTo>
                      <a:pt x="1989" y="999"/>
                    </a:lnTo>
                    <a:lnTo>
                      <a:pt x="1989" y="999"/>
                    </a:lnTo>
                    <a:lnTo>
                      <a:pt x="1989" y="999"/>
                    </a:lnTo>
                    <a:lnTo>
                      <a:pt x="1989" y="999"/>
                    </a:lnTo>
                    <a:lnTo>
                      <a:pt x="1989" y="992"/>
                    </a:lnTo>
                    <a:lnTo>
                      <a:pt x="1989" y="992"/>
                    </a:lnTo>
                    <a:lnTo>
                      <a:pt x="1989" y="992"/>
                    </a:lnTo>
                    <a:lnTo>
                      <a:pt x="1995" y="992"/>
                    </a:lnTo>
                    <a:lnTo>
                      <a:pt x="1995" y="992"/>
                    </a:lnTo>
                    <a:lnTo>
                      <a:pt x="1995" y="992"/>
                    </a:lnTo>
                    <a:lnTo>
                      <a:pt x="1995" y="992"/>
                    </a:lnTo>
                    <a:lnTo>
                      <a:pt x="1995" y="985"/>
                    </a:lnTo>
                    <a:lnTo>
                      <a:pt x="1995" y="985"/>
                    </a:lnTo>
                    <a:lnTo>
                      <a:pt x="1995" y="985"/>
                    </a:lnTo>
                    <a:lnTo>
                      <a:pt x="2001" y="985"/>
                    </a:lnTo>
                    <a:lnTo>
                      <a:pt x="2001" y="985"/>
                    </a:lnTo>
                    <a:lnTo>
                      <a:pt x="2001" y="978"/>
                    </a:lnTo>
                    <a:lnTo>
                      <a:pt x="2001" y="978"/>
                    </a:lnTo>
                    <a:lnTo>
                      <a:pt x="2001" y="978"/>
                    </a:lnTo>
                    <a:lnTo>
                      <a:pt x="2001" y="978"/>
                    </a:lnTo>
                    <a:lnTo>
                      <a:pt x="2001" y="978"/>
                    </a:lnTo>
                    <a:lnTo>
                      <a:pt x="2008" y="971"/>
                    </a:lnTo>
                    <a:lnTo>
                      <a:pt x="2008" y="971"/>
                    </a:lnTo>
                    <a:lnTo>
                      <a:pt x="2008" y="971"/>
                    </a:lnTo>
                    <a:lnTo>
                      <a:pt x="2008" y="971"/>
                    </a:lnTo>
                    <a:lnTo>
                      <a:pt x="2008" y="971"/>
                    </a:lnTo>
                    <a:lnTo>
                      <a:pt x="2008" y="964"/>
                    </a:lnTo>
                    <a:lnTo>
                      <a:pt x="2008" y="964"/>
                    </a:lnTo>
                    <a:lnTo>
                      <a:pt x="2014" y="964"/>
                    </a:lnTo>
                    <a:lnTo>
                      <a:pt x="2014" y="964"/>
                    </a:lnTo>
                    <a:lnTo>
                      <a:pt x="2014" y="958"/>
                    </a:lnTo>
                    <a:lnTo>
                      <a:pt x="2014" y="958"/>
                    </a:lnTo>
                    <a:lnTo>
                      <a:pt x="2014" y="958"/>
                    </a:lnTo>
                    <a:lnTo>
                      <a:pt x="2014" y="958"/>
                    </a:lnTo>
                    <a:lnTo>
                      <a:pt x="2014" y="951"/>
                    </a:lnTo>
                    <a:lnTo>
                      <a:pt x="2020" y="951"/>
                    </a:lnTo>
                    <a:lnTo>
                      <a:pt x="2020" y="951"/>
                    </a:lnTo>
                    <a:lnTo>
                      <a:pt x="2020" y="951"/>
                    </a:lnTo>
                    <a:lnTo>
                      <a:pt x="2020" y="944"/>
                    </a:lnTo>
                    <a:lnTo>
                      <a:pt x="2020" y="944"/>
                    </a:lnTo>
                    <a:lnTo>
                      <a:pt x="2020" y="944"/>
                    </a:lnTo>
                    <a:lnTo>
                      <a:pt x="2020" y="944"/>
                    </a:lnTo>
                    <a:lnTo>
                      <a:pt x="2027" y="937"/>
                    </a:lnTo>
                    <a:lnTo>
                      <a:pt x="2027" y="937"/>
                    </a:lnTo>
                    <a:lnTo>
                      <a:pt x="2027" y="937"/>
                    </a:lnTo>
                    <a:lnTo>
                      <a:pt x="2027" y="930"/>
                    </a:lnTo>
                    <a:lnTo>
                      <a:pt x="2027" y="930"/>
                    </a:lnTo>
                    <a:lnTo>
                      <a:pt x="2027" y="930"/>
                    </a:lnTo>
                    <a:lnTo>
                      <a:pt x="2027" y="923"/>
                    </a:lnTo>
                    <a:lnTo>
                      <a:pt x="2033" y="923"/>
                    </a:lnTo>
                    <a:lnTo>
                      <a:pt x="2033" y="923"/>
                    </a:lnTo>
                    <a:lnTo>
                      <a:pt x="2033" y="917"/>
                    </a:lnTo>
                    <a:lnTo>
                      <a:pt x="2033" y="917"/>
                    </a:lnTo>
                    <a:lnTo>
                      <a:pt x="2033" y="917"/>
                    </a:lnTo>
                    <a:lnTo>
                      <a:pt x="2033" y="910"/>
                    </a:lnTo>
                    <a:lnTo>
                      <a:pt x="2039" y="910"/>
                    </a:lnTo>
                    <a:lnTo>
                      <a:pt x="2039" y="910"/>
                    </a:lnTo>
                    <a:lnTo>
                      <a:pt x="2039" y="903"/>
                    </a:lnTo>
                    <a:lnTo>
                      <a:pt x="2039" y="903"/>
                    </a:lnTo>
                    <a:lnTo>
                      <a:pt x="2039" y="903"/>
                    </a:lnTo>
                    <a:lnTo>
                      <a:pt x="2039" y="903"/>
                    </a:lnTo>
                    <a:lnTo>
                      <a:pt x="2039" y="896"/>
                    </a:lnTo>
                    <a:lnTo>
                      <a:pt x="2046" y="896"/>
                    </a:lnTo>
                    <a:lnTo>
                      <a:pt x="2046" y="889"/>
                    </a:lnTo>
                    <a:lnTo>
                      <a:pt x="2046" y="889"/>
                    </a:lnTo>
                    <a:lnTo>
                      <a:pt x="2046" y="889"/>
                    </a:lnTo>
                    <a:lnTo>
                      <a:pt x="2046" y="889"/>
                    </a:lnTo>
                    <a:lnTo>
                      <a:pt x="2046" y="882"/>
                    </a:lnTo>
                    <a:lnTo>
                      <a:pt x="2046" y="882"/>
                    </a:lnTo>
                    <a:lnTo>
                      <a:pt x="2052" y="882"/>
                    </a:lnTo>
                    <a:lnTo>
                      <a:pt x="2052" y="876"/>
                    </a:lnTo>
                    <a:lnTo>
                      <a:pt x="2052" y="876"/>
                    </a:lnTo>
                    <a:lnTo>
                      <a:pt x="2052" y="876"/>
                    </a:lnTo>
                    <a:lnTo>
                      <a:pt x="2052" y="876"/>
                    </a:lnTo>
                    <a:lnTo>
                      <a:pt x="2052" y="869"/>
                    </a:lnTo>
                    <a:lnTo>
                      <a:pt x="2052" y="869"/>
                    </a:lnTo>
                    <a:lnTo>
                      <a:pt x="2058" y="869"/>
                    </a:lnTo>
                    <a:lnTo>
                      <a:pt x="2058" y="869"/>
                    </a:lnTo>
                    <a:lnTo>
                      <a:pt x="2058" y="862"/>
                    </a:lnTo>
                    <a:lnTo>
                      <a:pt x="2058" y="862"/>
                    </a:lnTo>
                    <a:lnTo>
                      <a:pt x="2058" y="862"/>
                    </a:lnTo>
                    <a:lnTo>
                      <a:pt x="2058" y="862"/>
                    </a:lnTo>
                    <a:lnTo>
                      <a:pt x="2058" y="855"/>
                    </a:lnTo>
                    <a:lnTo>
                      <a:pt x="2065" y="855"/>
                    </a:lnTo>
                    <a:lnTo>
                      <a:pt x="2065" y="855"/>
                    </a:lnTo>
                    <a:lnTo>
                      <a:pt x="2065" y="848"/>
                    </a:lnTo>
                    <a:lnTo>
                      <a:pt x="2065" y="848"/>
                    </a:lnTo>
                    <a:lnTo>
                      <a:pt x="2065" y="848"/>
                    </a:lnTo>
                    <a:lnTo>
                      <a:pt x="2065" y="848"/>
                    </a:lnTo>
                    <a:lnTo>
                      <a:pt x="2065" y="841"/>
                    </a:lnTo>
                    <a:lnTo>
                      <a:pt x="2071" y="841"/>
                    </a:lnTo>
                    <a:lnTo>
                      <a:pt x="2071" y="841"/>
                    </a:lnTo>
                    <a:lnTo>
                      <a:pt x="2071" y="835"/>
                    </a:lnTo>
                    <a:lnTo>
                      <a:pt x="2071" y="835"/>
                    </a:lnTo>
                    <a:lnTo>
                      <a:pt x="2071" y="835"/>
                    </a:lnTo>
                    <a:lnTo>
                      <a:pt x="2071" y="835"/>
                    </a:lnTo>
                    <a:lnTo>
                      <a:pt x="2077" y="828"/>
                    </a:lnTo>
                    <a:lnTo>
                      <a:pt x="2077" y="828"/>
                    </a:lnTo>
                    <a:lnTo>
                      <a:pt x="2077" y="828"/>
                    </a:lnTo>
                    <a:lnTo>
                      <a:pt x="2077" y="821"/>
                    </a:lnTo>
                    <a:lnTo>
                      <a:pt x="2077" y="821"/>
                    </a:lnTo>
                    <a:lnTo>
                      <a:pt x="2077" y="821"/>
                    </a:lnTo>
                    <a:lnTo>
                      <a:pt x="2077" y="814"/>
                    </a:lnTo>
                    <a:lnTo>
                      <a:pt x="2084" y="814"/>
                    </a:lnTo>
                    <a:lnTo>
                      <a:pt x="2084" y="814"/>
                    </a:lnTo>
                    <a:lnTo>
                      <a:pt x="2084" y="807"/>
                    </a:lnTo>
                    <a:lnTo>
                      <a:pt x="2084" y="807"/>
                    </a:lnTo>
                    <a:lnTo>
                      <a:pt x="2084" y="807"/>
                    </a:lnTo>
                    <a:lnTo>
                      <a:pt x="2084" y="800"/>
                    </a:lnTo>
                    <a:lnTo>
                      <a:pt x="2084" y="800"/>
                    </a:lnTo>
                    <a:lnTo>
                      <a:pt x="2090" y="800"/>
                    </a:lnTo>
                    <a:lnTo>
                      <a:pt x="2090" y="794"/>
                    </a:lnTo>
                    <a:lnTo>
                      <a:pt x="2090" y="794"/>
                    </a:lnTo>
                    <a:lnTo>
                      <a:pt x="2090" y="794"/>
                    </a:lnTo>
                    <a:lnTo>
                      <a:pt x="2090" y="787"/>
                    </a:lnTo>
                    <a:lnTo>
                      <a:pt x="2090" y="787"/>
                    </a:lnTo>
                    <a:lnTo>
                      <a:pt x="2090" y="787"/>
                    </a:lnTo>
                    <a:lnTo>
                      <a:pt x="2096" y="780"/>
                    </a:lnTo>
                    <a:lnTo>
                      <a:pt x="2096" y="780"/>
                    </a:lnTo>
                    <a:lnTo>
                      <a:pt x="2096" y="780"/>
                    </a:lnTo>
                    <a:lnTo>
                      <a:pt x="2096" y="773"/>
                    </a:lnTo>
                    <a:lnTo>
                      <a:pt x="2096" y="773"/>
                    </a:lnTo>
                    <a:lnTo>
                      <a:pt x="2096" y="773"/>
                    </a:lnTo>
                    <a:lnTo>
                      <a:pt x="2096" y="766"/>
                    </a:lnTo>
                    <a:lnTo>
                      <a:pt x="2103" y="766"/>
                    </a:lnTo>
                    <a:lnTo>
                      <a:pt x="2103" y="766"/>
                    </a:lnTo>
                    <a:lnTo>
                      <a:pt x="2103" y="759"/>
                    </a:lnTo>
                    <a:lnTo>
                      <a:pt x="2103" y="759"/>
                    </a:lnTo>
                    <a:lnTo>
                      <a:pt x="2103" y="752"/>
                    </a:lnTo>
                    <a:lnTo>
                      <a:pt x="2103" y="752"/>
                    </a:lnTo>
                    <a:lnTo>
                      <a:pt x="2103" y="752"/>
                    </a:lnTo>
                    <a:lnTo>
                      <a:pt x="2109" y="746"/>
                    </a:lnTo>
                    <a:lnTo>
                      <a:pt x="2109" y="746"/>
                    </a:lnTo>
                    <a:lnTo>
                      <a:pt x="2109" y="746"/>
                    </a:lnTo>
                    <a:lnTo>
                      <a:pt x="2109" y="739"/>
                    </a:lnTo>
                    <a:lnTo>
                      <a:pt x="2109" y="739"/>
                    </a:lnTo>
                    <a:lnTo>
                      <a:pt x="2109" y="732"/>
                    </a:lnTo>
                    <a:lnTo>
                      <a:pt x="2116" y="732"/>
                    </a:lnTo>
                    <a:lnTo>
                      <a:pt x="2116" y="732"/>
                    </a:lnTo>
                    <a:lnTo>
                      <a:pt x="2116" y="732"/>
                    </a:lnTo>
                    <a:lnTo>
                      <a:pt x="2116" y="739"/>
                    </a:lnTo>
                    <a:lnTo>
                      <a:pt x="2116" y="746"/>
                    </a:lnTo>
                    <a:lnTo>
                      <a:pt x="2116" y="746"/>
                    </a:lnTo>
                    <a:lnTo>
                      <a:pt x="2116" y="752"/>
                    </a:lnTo>
                    <a:lnTo>
                      <a:pt x="2122" y="759"/>
                    </a:lnTo>
                    <a:lnTo>
                      <a:pt x="2122" y="759"/>
                    </a:lnTo>
                    <a:lnTo>
                      <a:pt x="2122" y="766"/>
                    </a:lnTo>
                    <a:lnTo>
                      <a:pt x="2122" y="773"/>
                    </a:lnTo>
                    <a:lnTo>
                      <a:pt x="2122" y="773"/>
                    </a:lnTo>
                    <a:lnTo>
                      <a:pt x="2122" y="780"/>
                    </a:lnTo>
                    <a:lnTo>
                      <a:pt x="2122" y="787"/>
                    </a:lnTo>
                    <a:lnTo>
                      <a:pt x="2128" y="787"/>
                    </a:lnTo>
                    <a:lnTo>
                      <a:pt x="2128" y="794"/>
                    </a:lnTo>
                    <a:lnTo>
                      <a:pt x="2128" y="794"/>
                    </a:lnTo>
                    <a:lnTo>
                      <a:pt x="2128" y="800"/>
                    </a:lnTo>
                    <a:lnTo>
                      <a:pt x="2128" y="807"/>
                    </a:lnTo>
                    <a:lnTo>
                      <a:pt x="2128" y="814"/>
                    </a:lnTo>
                    <a:lnTo>
                      <a:pt x="2135" y="821"/>
                    </a:lnTo>
                    <a:lnTo>
                      <a:pt x="2135" y="821"/>
                    </a:lnTo>
                    <a:lnTo>
                      <a:pt x="2135" y="828"/>
                    </a:lnTo>
                    <a:lnTo>
                      <a:pt x="2135" y="828"/>
                    </a:lnTo>
                    <a:lnTo>
                      <a:pt x="2135" y="835"/>
                    </a:lnTo>
                    <a:lnTo>
                      <a:pt x="2135" y="841"/>
                    </a:lnTo>
                    <a:lnTo>
                      <a:pt x="2135" y="841"/>
                    </a:lnTo>
                    <a:lnTo>
                      <a:pt x="2141" y="848"/>
                    </a:lnTo>
                    <a:lnTo>
                      <a:pt x="2141" y="848"/>
                    </a:lnTo>
                    <a:lnTo>
                      <a:pt x="2141" y="855"/>
                    </a:lnTo>
                    <a:lnTo>
                      <a:pt x="2141" y="855"/>
                    </a:lnTo>
                    <a:lnTo>
                      <a:pt x="2141" y="862"/>
                    </a:lnTo>
                    <a:lnTo>
                      <a:pt x="2141" y="862"/>
                    </a:lnTo>
                    <a:lnTo>
                      <a:pt x="2141" y="869"/>
                    </a:lnTo>
                    <a:lnTo>
                      <a:pt x="2147" y="869"/>
                    </a:lnTo>
                    <a:lnTo>
                      <a:pt x="2147" y="876"/>
                    </a:lnTo>
                    <a:lnTo>
                      <a:pt x="2147" y="882"/>
                    </a:lnTo>
                    <a:lnTo>
                      <a:pt x="2147" y="882"/>
                    </a:lnTo>
                    <a:lnTo>
                      <a:pt x="2147" y="882"/>
                    </a:lnTo>
                    <a:lnTo>
                      <a:pt x="2147" y="889"/>
                    </a:lnTo>
                    <a:lnTo>
                      <a:pt x="2147" y="889"/>
                    </a:lnTo>
                    <a:lnTo>
                      <a:pt x="2154" y="896"/>
                    </a:lnTo>
                    <a:lnTo>
                      <a:pt x="2154" y="903"/>
                    </a:lnTo>
                    <a:lnTo>
                      <a:pt x="2154" y="903"/>
                    </a:lnTo>
                    <a:lnTo>
                      <a:pt x="2154" y="910"/>
                    </a:lnTo>
                    <a:lnTo>
                      <a:pt x="2154" y="910"/>
                    </a:lnTo>
                    <a:lnTo>
                      <a:pt x="2154" y="910"/>
                    </a:lnTo>
                    <a:lnTo>
                      <a:pt x="2154" y="910"/>
                    </a:lnTo>
                    <a:lnTo>
                      <a:pt x="2160" y="910"/>
                    </a:lnTo>
                    <a:lnTo>
                      <a:pt x="2160" y="903"/>
                    </a:lnTo>
                    <a:lnTo>
                      <a:pt x="2160" y="903"/>
                    </a:lnTo>
                    <a:lnTo>
                      <a:pt x="2160" y="903"/>
                    </a:lnTo>
                    <a:lnTo>
                      <a:pt x="2160" y="903"/>
                    </a:lnTo>
                    <a:lnTo>
                      <a:pt x="2160" y="896"/>
                    </a:lnTo>
                    <a:lnTo>
                      <a:pt x="2160" y="896"/>
                    </a:lnTo>
                    <a:lnTo>
                      <a:pt x="2166" y="896"/>
                    </a:lnTo>
                    <a:lnTo>
                      <a:pt x="2166" y="896"/>
                    </a:lnTo>
                    <a:lnTo>
                      <a:pt x="2166" y="889"/>
                    </a:lnTo>
                    <a:lnTo>
                      <a:pt x="2166" y="889"/>
                    </a:lnTo>
                    <a:lnTo>
                      <a:pt x="2166" y="889"/>
                    </a:lnTo>
                    <a:lnTo>
                      <a:pt x="2166" y="882"/>
                    </a:lnTo>
                    <a:lnTo>
                      <a:pt x="2166" y="882"/>
                    </a:lnTo>
                    <a:lnTo>
                      <a:pt x="2173" y="882"/>
                    </a:lnTo>
                    <a:lnTo>
                      <a:pt x="2173" y="876"/>
                    </a:lnTo>
                    <a:lnTo>
                      <a:pt x="2173" y="876"/>
                    </a:lnTo>
                    <a:lnTo>
                      <a:pt x="2173" y="876"/>
                    </a:lnTo>
                    <a:lnTo>
                      <a:pt x="2173" y="869"/>
                    </a:lnTo>
                    <a:lnTo>
                      <a:pt x="2173" y="869"/>
                    </a:lnTo>
                    <a:lnTo>
                      <a:pt x="2173" y="869"/>
                    </a:lnTo>
                    <a:lnTo>
                      <a:pt x="2179" y="862"/>
                    </a:lnTo>
                    <a:lnTo>
                      <a:pt x="2179" y="862"/>
                    </a:lnTo>
                    <a:lnTo>
                      <a:pt x="2179" y="862"/>
                    </a:lnTo>
                    <a:lnTo>
                      <a:pt x="2179" y="855"/>
                    </a:lnTo>
                    <a:lnTo>
                      <a:pt x="2179" y="855"/>
                    </a:lnTo>
                    <a:lnTo>
                      <a:pt x="2179" y="848"/>
                    </a:lnTo>
                    <a:lnTo>
                      <a:pt x="2179" y="848"/>
                    </a:lnTo>
                    <a:lnTo>
                      <a:pt x="2185" y="848"/>
                    </a:lnTo>
                    <a:lnTo>
                      <a:pt x="2185" y="841"/>
                    </a:lnTo>
                    <a:lnTo>
                      <a:pt x="2185" y="841"/>
                    </a:lnTo>
                    <a:lnTo>
                      <a:pt x="2185" y="841"/>
                    </a:lnTo>
                    <a:lnTo>
                      <a:pt x="2185" y="835"/>
                    </a:lnTo>
                    <a:lnTo>
                      <a:pt x="2185" y="835"/>
                    </a:lnTo>
                    <a:lnTo>
                      <a:pt x="2185" y="828"/>
                    </a:lnTo>
                    <a:lnTo>
                      <a:pt x="2192" y="828"/>
                    </a:lnTo>
                    <a:lnTo>
                      <a:pt x="2192" y="821"/>
                    </a:lnTo>
                    <a:lnTo>
                      <a:pt x="2192" y="821"/>
                    </a:lnTo>
                    <a:lnTo>
                      <a:pt x="2192" y="821"/>
                    </a:lnTo>
                    <a:lnTo>
                      <a:pt x="2192" y="814"/>
                    </a:lnTo>
                    <a:lnTo>
                      <a:pt x="2192" y="814"/>
                    </a:lnTo>
                    <a:lnTo>
                      <a:pt x="2198" y="814"/>
                    </a:lnTo>
                    <a:lnTo>
                      <a:pt x="2198" y="807"/>
                    </a:lnTo>
                    <a:lnTo>
                      <a:pt x="2198" y="807"/>
                    </a:lnTo>
                    <a:lnTo>
                      <a:pt x="2198" y="807"/>
                    </a:lnTo>
                    <a:lnTo>
                      <a:pt x="2198" y="814"/>
                    </a:lnTo>
                    <a:lnTo>
                      <a:pt x="2198" y="814"/>
                    </a:lnTo>
                    <a:lnTo>
                      <a:pt x="2198" y="821"/>
                    </a:lnTo>
                    <a:lnTo>
                      <a:pt x="2204" y="821"/>
                    </a:lnTo>
                    <a:lnTo>
                      <a:pt x="2204" y="821"/>
                    </a:lnTo>
                    <a:lnTo>
                      <a:pt x="2204" y="828"/>
                    </a:lnTo>
                    <a:lnTo>
                      <a:pt x="2204" y="828"/>
                    </a:lnTo>
                    <a:lnTo>
                      <a:pt x="2204" y="835"/>
                    </a:lnTo>
                    <a:lnTo>
                      <a:pt x="2204" y="835"/>
                    </a:lnTo>
                    <a:lnTo>
                      <a:pt x="2204" y="835"/>
                    </a:lnTo>
                    <a:lnTo>
                      <a:pt x="2211" y="841"/>
                    </a:lnTo>
                    <a:lnTo>
                      <a:pt x="2211" y="841"/>
                    </a:lnTo>
                    <a:lnTo>
                      <a:pt x="2211" y="841"/>
                    </a:lnTo>
                    <a:lnTo>
                      <a:pt x="2211" y="848"/>
                    </a:lnTo>
                    <a:lnTo>
                      <a:pt x="2211" y="848"/>
                    </a:lnTo>
                    <a:lnTo>
                      <a:pt x="2211" y="848"/>
                    </a:lnTo>
                    <a:lnTo>
                      <a:pt x="2211" y="855"/>
                    </a:lnTo>
                    <a:lnTo>
                      <a:pt x="2217" y="855"/>
                    </a:lnTo>
                    <a:lnTo>
                      <a:pt x="2217" y="855"/>
                    </a:lnTo>
                    <a:lnTo>
                      <a:pt x="2217" y="862"/>
                    </a:lnTo>
                    <a:lnTo>
                      <a:pt x="2217" y="862"/>
                    </a:lnTo>
                    <a:lnTo>
                      <a:pt x="2217" y="869"/>
                    </a:lnTo>
                    <a:lnTo>
                      <a:pt x="2217" y="869"/>
                    </a:lnTo>
                    <a:lnTo>
                      <a:pt x="2224" y="869"/>
                    </a:lnTo>
                    <a:lnTo>
                      <a:pt x="2224" y="876"/>
                    </a:lnTo>
                    <a:lnTo>
                      <a:pt x="2224" y="876"/>
                    </a:lnTo>
                    <a:lnTo>
                      <a:pt x="2224" y="876"/>
                    </a:lnTo>
                    <a:lnTo>
                      <a:pt x="2224" y="876"/>
                    </a:lnTo>
                    <a:lnTo>
                      <a:pt x="2224" y="882"/>
                    </a:lnTo>
                    <a:lnTo>
                      <a:pt x="2224" y="882"/>
                    </a:lnTo>
                    <a:lnTo>
                      <a:pt x="2230" y="882"/>
                    </a:lnTo>
                    <a:lnTo>
                      <a:pt x="2230" y="889"/>
                    </a:lnTo>
                    <a:lnTo>
                      <a:pt x="2230" y="889"/>
                    </a:lnTo>
                    <a:lnTo>
                      <a:pt x="2230" y="889"/>
                    </a:lnTo>
                    <a:lnTo>
                      <a:pt x="2230" y="896"/>
                    </a:lnTo>
                    <a:lnTo>
                      <a:pt x="2230" y="896"/>
                    </a:lnTo>
                    <a:lnTo>
                      <a:pt x="2230" y="896"/>
                    </a:lnTo>
                    <a:lnTo>
                      <a:pt x="2236" y="903"/>
                    </a:lnTo>
                    <a:lnTo>
                      <a:pt x="2236" y="903"/>
                    </a:lnTo>
                    <a:lnTo>
                      <a:pt x="2236" y="903"/>
                    </a:lnTo>
                    <a:lnTo>
                      <a:pt x="2236" y="903"/>
                    </a:lnTo>
                    <a:lnTo>
                      <a:pt x="2236" y="910"/>
                    </a:lnTo>
                    <a:lnTo>
                      <a:pt x="2236" y="910"/>
                    </a:lnTo>
                    <a:lnTo>
                      <a:pt x="2236" y="910"/>
                    </a:lnTo>
                    <a:lnTo>
                      <a:pt x="2243" y="910"/>
                    </a:lnTo>
                    <a:lnTo>
                      <a:pt x="2243" y="917"/>
                    </a:lnTo>
                    <a:lnTo>
                      <a:pt x="2243" y="917"/>
                    </a:lnTo>
                    <a:lnTo>
                      <a:pt x="2243" y="917"/>
                    </a:lnTo>
                    <a:lnTo>
                      <a:pt x="2243" y="923"/>
                    </a:lnTo>
                    <a:lnTo>
                      <a:pt x="2243" y="923"/>
                    </a:lnTo>
                    <a:lnTo>
                      <a:pt x="2243" y="923"/>
                    </a:lnTo>
                    <a:lnTo>
                      <a:pt x="2249" y="923"/>
                    </a:lnTo>
                    <a:lnTo>
                      <a:pt x="2249" y="930"/>
                    </a:lnTo>
                    <a:lnTo>
                      <a:pt x="2249" y="930"/>
                    </a:lnTo>
                    <a:lnTo>
                      <a:pt x="2249" y="930"/>
                    </a:lnTo>
                    <a:lnTo>
                      <a:pt x="2249" y="930"/>
                    </a:lnTo>
                    <a:lnTo>
                      <a:pt x="2249" y="930"/>
                    </a:lnTo>
                    <a:lnTo>
                      <a:pt x="2249" y="937"/>
                    </a:lnTo>
                    <a:lnTo>
                      <a:pt x="2255" y="937"/>
                    </a:lnTo>
                    <a:lnTo>
                      <a:pt x="2255" y="937"/>
                    </a:lnTo>
                    <a:lnTo>
                      <a:pt x="2255" y="937"/>
                    </a:lnTo>
                    <a:lnTo>
                      <a:pt x="2255" y="944"/>
                    </a:lnTo>
                    <a:lnTo>
                      <a:pt x="2255" y="944"/>
                    </a:lnTo>
                    <a:lnTo>
                      <a:pt x="2255" y="944"/>
                    </a:lnTo>
                    <a:lnTo>
                      <a:pt x="2255" y="944"/>
                    </a:lnTo>
                    <a:lnTo>
                      <a:pt x="2262" y="944"/>
                    </a:lnTo>
                    <a:lnTo>
                      <a:pt x="2262" y="951"/>
                    </a:lnTo>
                    <a:lnTo>
                      <a:pt x="2262" y="951"/>
                    </a:lnTo>
                    <a:lnTo>
                      <a:pt x="2262" y="951"/>
                    </a:lnTo>
                    <a:lnTo>
                      <a:pt x="2262" y="951"/>
                    </a:lnTo>
                    <a:lnTo>
                      <a:pt x="2262" y="958"/>
                    </a:lnTo>
                    <a:lnTo>
                      <a:pt x="2262" y="958"/>
                    </a:lnTo>
                    <a:lnTo>
                      <a:pt x="2268" y="958"/>
                    </a:lnTo>
                    <a:lnTo>
                      <a:pt x="2268" y="958"/>
                    </a:lnTo>
                    <a:lnTo>
                      <a:pt x="2268" y="964"/>
                    </a:lnTo>
                    <a:lnTo>
                      <a:pt x="2268" y="964"/>
                    </a:lnTo>
                    <a:lnTo>
                      <a:pt x="2268" y="964"/>
                    </a:lnTo>
                    <a:lnTo>
                      <a:pt x="2268" y="964"/>
                    </a:lnTo>
                    <a:lnTo>
                      <a:pt x="2274" y="971"/>
                    </a:lnTo>
                    <a:lnTo>
                      <a:pt x="2274" y="971"/>
                    </a:lnTo>
                    <a:lnTo>
                      <a:pt x="2274" y="971"/>
                    </a:lnTo>
                    <a:lnTo>
                      <a:pt x="2274" y="971"/>
                    </a:lnTo>
                    <a:lnTo>
                      <a:pt x="2274" y="971"/>
                    </a:lnTo>
                    <a:lnTo>
                      <a:pt x="2274" y="978"/>
                    </a:lnTo>
                    <a:lnTo>
                      <a:pt x="2274" y="978"/>
                    </a:lnTo>
                    <a:lnTo>
                      <a:pt x="2281" y="978"/>
                    </a:lnTo>
                    <a:lnTo>
                      <a:pt x="2281" y="978"/>
                    </a:lnTo>
                    <a:lnTo>
                      <a:pt x="2281" y="985"/>
                    </a:lnTo>
                    <a:lnTo>
                      <a:pt x="2281" y="985"/>
                    </a:lnTo>
                    <a:lnTo>
                      <a:pt x="2281" y="985"/>
                    </a:lnTo>
                    <a:lnTo>
                      <a:pt x="2281" y="985"/>
                    </a:lnTo>
                    <a:lnTo>
                      <a:pt x="2281" y="985"/>
                    </a:lnTo>
                    <a:lnTo>
                      <a:pt x="2287" y="992"/>
                    </a:lnTo>
                    <a:lnTo>
                      <a:pt x="2287" y="992"/>
                    </a:lnTo>
                    <a:lnTo>
                      <a:pt x="2287" y="992"/>
                    </a:lnTo>
                    <a:lnTo>
                      <a:pt x="2287" y="992"/>
                    </a:lnTo>
                    <a:lnTo>
                      <a:pt x="2287" y="992"/>
                    </a:lnTo>
                    <a:lnTo>
                      <a:pt x="2287" y="992"/>
                    </a:lnTo>
                    <a:lnTo>
                      <a:pt x="2287" y="999"/>
                    </a:lnTo>
                    <a:lnTo>
                      <a:pt x="2293" y="999"/>
                    </a:lnTo>
                    <a:lnTo>
                      <a:pt x="2293" y="999"/>
                    </a:lnTo>
                    <a:lnTo>
                      <a:pt x="2293" y="999"/>
                    </a:lnTo>
                    <a:lnTo>
                      <a:pt x="2293" y="999"/>
                    </a:lnTo>
                    <a:lnTo>
                      <a:pt x="2293" y="999"/>
                    </a:lnTo>
                    <a:lnTo>
                      <a:pt x="2293" y="1005"/>
                    </a:lnTo>
                    <a:lnTo>
                      <a:pt x="2293" y="1005"/>
                    </a:lnTo>
                    <a:lnTo>
                      <a:pt x="2300" y="1005"/>
                    </a:lnTo>
                    <a:lnTo>
                      <a:pt x="2300" y="1005"/>
                    </a:lnTo>
                    <a:lnTo>
                      <a:pt x="2300" y="1005"/>
                    </a:lnTo>
                    <a:lnTo>
                      <a:pt x="2300" y="1005"/>
                    </a:lnTo>
                    <a:lnTo>
                      <a:pt x="2300" y="1005"/>
                    </a:lnTo>
                    <a:lnTo>
                      <a:pt x="2300" y="1005"/>
                    </a:lnTo>
                    <a:lnTo>
                      <a:pt x="2306" y="1012"/>
                    </a:lnTo>
                    <a:lnTo>
                      <a:pt x="2306" y="1012"/>
                    </a:lnTo>
                    <a:lnTo>
                      <a:pt x="2306" y="1012"/>
                    </a:lnTo>
                    <a:lnTo>
                      <a:pt x="2306" y="1012"/>
                    </a:lnTo>
                    <a:lnTo>
                      <a:pt x="2306" y="1012"/>
                    </a:lnTo>
                    <a:lnTo>
                      <a:pt x="2306" y="1012"/>
                    </a:lnTo>
                    <a:lnTo>
                      <a:pt x="2306" y="1012"/>
                    </a:lnTo>
                    <a:lnTo>
                      <a:pt x="2312" y="1012"/>
                    </a:lnTo>
                    <a:lnTo>
                      <a:pt x="2312" y="1012"/>
                    </a:lnTo>
                    <a:lnTo>
                      <a:pt x="2312" y="1012"/>
                    </a:lnTo>
                    <a:lnTo>
                      <a:pt x="2312" y="1012"/>
                    </a:lnTo>
                    <a:lnTo>
                      <a:pt x="2312" y="1012"/>
                    </a:lnTo>
                    <a:lnTo>
                      <a:pt x="2312" y="1012"/>
                    </a:lnTo>
                    <a:lnTo>
                      <a:pt x="2312" y="1019"/>
                    </a:lnTo>
                    <a:lnTo>
                      <a:pt x="2319" y="1019"/>
                    </a:lnTo>
                    <a:lnTo>
                      <a:pt x="2319" y="1019"/>
                    </a:lnTo>
                    <a:lnTo>
                      <a:pt x="2319" y="1019"/>
                    </a:lnTo>
                    <a:lnTo>
                      <a:pt x="2319" y="1019"/>
                    </a:lnTo>
                    <a:lnTo>
                      <a:pt x="2319" y="1019"/>
                    </a:lnTo>
                    <a:lnTo>
                      <a:pt x="2319" y="1019"/>
                    </a:lnTo>
                    <a:lnTo>
                      <a:pt x="2319" y="1019"/>
                    </a:lnTo>
                    <a:lnTo>
                      <a:pt x="2325" y="1019"/>
                    </a:lnTo>
                    <a:lnTo>
                      <a:pt x="2325" y="1019"/>
                    </a:lnTo>
                    <a:lnTo>
                      <a:pt x="2325" y="1019"/>
                    </a:lnTo>
                    <a:lnTo>
                      <a:pt x="2325" y="1019"/>
                    </a:lnTo>
                    <a:lnTo>
                      <a:pt x="2325" y="1019"/>
                    </a:lnTo>
                    <a:lnTo>
                      <a:pt x="2325" y="1019"/>
                    </a:lnTo>
                    <a:lnTo>
                      <a:pt x="2325" y="1019"/>
                    </a:lnTo>
                    <a:lnTo>
                      <a:pt x="2332" y="1019"/>
                    </a:lnTo>
                    <a:lnTo>
                      <a:pt x="2332" y="1019"/>
                    </a:lnTo>
                    <a:lnTo>
                      <a:pt x="2332" y="1019"/>
                    </a:lnTo>
                    <a:lnTo>
                      <a:pt x="2332" y="1019"/>
                    </a:lnTo>
                    <a:lnTo>
                      <a:pt x="2332" y="1019"/>
                    </a:lnTo>
                    <a:lnTo>
                      <a:pt x="2332" y="1019"/>
                    </a:lnTo>
                    <a:lnTo>
                      <a:pt x="2332" y="1019"/>
                    </a:lnTo>
                    <a:lnTo>
                      <a:pt x="2338" y="1019"/>
                    </a:lnTo>
                    <a:lnTo>
                      <a:pt x="2338" y="1012"/>
                    </a:lnTo>
                    <a:lnTo>
                      <a:pt x="2338" y="1012"/>
                    </a:lnTo>
                    <a:lnTo>
                      <a:pt x="2338" y="1012"/>
                    </a:lnTo>
                    <a:lnTo>
                      <a:pt x="2338" y="1012"/>
                    </a:lnTo>
                    <a:lnTo>
                      <a:pt x="2338" y="1012"/>
                    </a:lnTo>
                    <a:lnTo>
                      <a:pt x="2344" y="1012"/>
                    </a:lnTo>
                    <a:lnTo>
                      <a:pt x="2344" y="1012"/>
                    </a:lnTo>
                    <a:lnTo>
                      <a:pt x="2344" y="1005"/>
                    </a:lnTo>
                    <a:lnTo>
                      <a:pt x="2344" y="1005"/>
                    </a:lnTo>
                    <a:lnTo>
                      <a:pt x="2344" y="1005"/>
                    </a:lnTo>
                    <a:lnTo>
                      <a:pt x="2344" y="1005"/>
                    </a:lnTo>
                    <a:lnTo>
                      <a:pt x="2344" y="1005"/>
                    </a:lnTo>
                    <a:lnTo>
                      <a:pt x="2351" y="999"/>
                    </a:lnTo>
                    <a:lnTo>
                      <a:pt x="2351" y="999"/>
                    </a:lnTo>
                    <a:lnTo>
                      <a:pt x="2351" y="999"/>
                    </a:lnTo>
                    <a:lnTo>
                      <a:pt x="2351" y="999"/>
                    </a:lnTo>
                    <a:lnTo>
                      <a:pt x="2351" y="992"/>
                    </a:lnTo>
                    <a:lnTo>
                      <a:pt x="2351" y="992"/>
                    </a:lnTo>
                    <a:lnTo>
                      <a:pt x="2351" y="992"/>
                    </a:lnTo>
                    <a:lnTo>
                      <a:pt x="2357" y="992"/>
                    </a:lnTo>
                    <a:lnTo>
                      <a:pt x="2357" y="992"/>
                    </a:lnTo>
                    <a:lnTo>
                      <a:pt x="2357" y="985"/>
                    </a:lnTo>
                    <a:lnTo>
                      <a:pt x="2357" y="985"/>
                    </a:lnTo>
                    <a:lnTo>
                      <a:pt x="2357" y="985"/>
                    </a:lnTo>
                    <a:lnTo>
                      <a:pt x="2357" y="978"/>
                    </a:lnTo>
                    <a:lnTo>
                      <a:pt x="2357" y="978"/>
                    </a:lnTo>
                    <a:lnTo>
                      <a:pt x="2363" y="978"/>
                    </a:lnTo>
                    <a:lnTo>
                      <a:pt x="2363" y="978"/>
                    </a:lnTo>
                    <a:lnTo>
                      <a:pt x="2363" y="971"/>
                    </a:lnTo>
                    <a:lnTo>
                      <a:pt x="2363" y="971"/>
                    </a:lnTo>
                    <a:lnTo>
                      <a:pt x="2363" y="971"/>
                    </a:lnTo>
                    <a:lnTo>
                      <a:pt x="2363" y="964"/>
                    </a:lnTo>
                    <a:lnTo>
                      <a:pt x="2363" y="964"/>
                    </a:lnTo>
                    <a:lnTo>
                      <a:pt x="2370" y="964"/>
                    </a:lnTo>
                    <a:lnTo>
                      <a:pt x="2370" y="964"/>
                    </a:lnTo>
                    <a:lnTo>
                      <a:pt x="2370" y="958"/>
                    </a:lnTo>
                    <a:lnTo>
                      <a:pt x="2370" y="958"/>
                    </a:lnTo>
                    <a:lnTo>
                      <a:pt x="2370" y="958"/>
                    </a:lnTo>
                    <a:lnTo>
                      <a:pt x="2370" y="951"/>
                    </a:lnTo>
                    <a:lnTo>
                      <a:pt x="2370" y="951"/>
                    </a:lnTo>
                    <a:lnTo>
                      <a:pt x="2376" y="944"/>
                    </a:lnTo>
                    <a:lnTo>
                      <a:pt x="2376" y="944"/>
                    </a:lnTo>
                    <a:lnTo>
                      <a:pt x="2376" y="944"/>
                    </a:lnTo>
                    <a:lnTo>
                      <a:pt x="2376" y="937"/>
                    </a:lnTo>
                    <a:lnTo>
                      <a:pt x="2376" y="937"/>
                    </a:lnTo>
                    <a:lnTo>
                      <a:pt x="2376" y="937"/>
                    </a:lnTo>
                    <a:lnTo>
                      <a:pt x="2376" y="930"/>
                    </a:lnTo>
                    <a:lnTo>
                      <a:pt x="2382" y="930"/>
                    </a:lnTo>
                    <a:lnTo>
                      <a:pt x="2382" y="923"/>
                    </a:lnTo>
                    <a:lnTo>
                      <a:pt x="2382" y="923"/>
                    </a:lnTo>
                    <a:lnTo>
                      <a:pt x="2382" y="923"/>
                    </a:lnTo>
                    <a:lnTo>
                      <a:pt x="2382" y="917"/>
                    </a:lnTo>
                    <a:lnTo>
                      <a:pt x="2382" y="917"/>
                    </a:lnTo>
                    <a:lnTo>
                      <a:pt x="2382" y="910"/>
                    </a:lnTo>
                    <a:lnTo>
                      <a:pt x="2389" y="910"/>
                    </a:lnTo>
                    <a:lnTo>
                      <a:pt x="2389" y="910"/>
                    </a:lnTo>
                    <a:lnTo>
                      <a:pt x="2389" y="903"/>
                    </a:lnTo>
                    <a:lnTo>
                      <a:pt x="2389" y="903"/>
                    </a:lnTo>
                    <a:lnTo>
                      <a:pt x="2389" y="896"/>
                    </a:lnTo>
                    <a:lnTo>
                      <a:pt x="2389" y="896"/>
                    </a:lnTo>
                    <a:lnTo>
                      <a:pt x="2395" y="889"/>
                    </a:lnTo>
                    <a:lnTo>
                      <a:pt x="2395" y="889"/>
                    </a:lnTo>
                    <a:lnTo>
                      <a:pt x="2395" y="882"/>
                    </a:lnTo>
                    <a:lnTo>
                      <a:pt x="2395" y="882"/>
                    </a:lnTo>
                    <a:lnTo>
                      <a:pt x="2395" y="876"/>
                    </a:lnTo>
                    <a:lnTo>
                      <a:pt x="2395" y="876"/>
                    </a:lnTo>
                    <a:lnTo>
                      <a:pt x="2395" y="869"/>
                    </a:lnTo>
                    <a:lnTo>
                      <a:pt x="2401" y="869"/>
                    </a:lnTo>
                    <a:lnTo>
                      <a:pt x="2401" y="862"/>
                    </a:lnTo>
                    <a:lnTo>
                      <a:pt x="2401" y="862"/>
                    </a:lnTo>
                    <a:lnTo>
                      <a:pt x="2401" y="862"/>
                    </a:lnTo>
                    <a:lnTo>
                      <a:pt x="2401" y="855"/>
                    </a:lnTo>
                    <a:lnTo>
                      <a:pt x="2401" y="848"/>
                    </a:lnTo>
                    <a:lnTo>
                      <a:pt x="2401" y="848"/>
                    </a:lnTo>
                    <a:lnTo>
                      <a:pt x="2408" y="848"/>
                    </a:lnTo>
                    <a:lnTo>
                      <a:pt x="2408" y="841"/>
                    </a:lnTo>
                    <a:lnTo>
                      <a:pt x="2408" y="841"/>
                    </a:lnTo>
                    <a:lnTo>
                      <a:pt x="2408" y="835"/>
                    </a:lnTo>
                    <a:lnTo>
                      <a:pt x="2408" y="835"/>
                    </a:lnTo>
                    <a:lnTo>
                      <a:pt x="2408" y="828"/>
                    </a:lnTo>
                    <a:lnTo>
                      <a:pt x="2408" y="828"/>
                    </a:lnTo>
                    <a:lnTo>
                      <a:pt x="2414" y="828"/>
                    </a:lnTo>
                    <a:lnTo>
                      <a:pt x="2414" y="821"/>
                    </a:lnTo>
                    <a:lnTo>
                      <a:pt x="2414" y="821"/>
                    </a:lnTo>
                    <a:lnTo>
                      <a:pt x="2414" y="814"/>
                    </a:lnTo>
                    <a:lnTo>
                      <a:pt x="2414" y="814"/>
                    </a:lnTo>
                    <a:lnTo>
                      <a:pt x="2414" y="814"/>
                    </a:lnTo>
                    <a:lnTo>
                      <a:pt x="2414" y="807"/>
                    </a:lnTo>
                    <a:lnTo>
                      <a:pt x="2420" y="807"/>
                    </a:lnTo>
                    <a:lnTo>
                      <a:pt x="2420" y="807"/>
                    </a:lnTo>
                    <a:lnTo>
                      <a:pt x="2420" y="800"/>
                    </a:lnTo>
                    <a:lnTo>
                      <a:pt x="2420" y="800"/>
                    </a:lnTo>
                    <a:lnTo>
                      <a:pt x="2420" y="794"/>
                    </a:lnTo>
                    <a:lnTo>
                      <a:pt x="2420" y="794"/>
                    </a:lnTo>
                    <a:lnTo>
                      <a:pt x="2420" y="787"/>
                    </a:lnTo>
                    <a:lnTo>
                      <a:pt x="2427" y="787"/>
                    </a:lnTo>
                    <a:lnTo>
                      <a:pt x="2427" y="787"/>
                    </a:lnTo>
                    <a:lnTo>
                      <a:pt x="2427" y="780"/>
                    </a:lnTo>
                    <a:lnTo>
                      <a:pt x="2427" y="780"/>
                    </a:lnTo>
                    <a:lnTo>
                      <a:pt x="2427" y="773"/>
                    </a:lnTo>
                    <a:lnTo>
                      <a:pt x="2427" y="773"/>
                    </a:lnTo>
                    <a:lnTo>
                      <a:pt x="2433" y="766"/>
                    </a:lnTo>
                    <a:lnTo>
                      <a:pt x="2433" y="766"/>
                    </a:lnTo>
                    <a:lnTo>
                      <a:pt x="2433" y="766"/>
                    </a:lnTo>
                    <a:lnTo>
                      <a:pt x="2433" y="759"/>
                    </a:lnTo>
                    <a:lnTo>
                      <a:pt x="2433" y="759"/>
                    </a:lnTo>
                    <a:lnTo>
                      <a:pt x="2433" y="752"/>
                    </a:lnTo>
                    <a:lnTo>
                      <a:pt x="2433" y="752"/>
                    </a:lnTo>
                    <a:lnTo>
                      <a:pt x="2440" y="746"/>
                    </a:lnTo>
                    <a:lnTo>
                      <a:pt x="2440" y="746"/>
                    </a:lnTo>
                    <a:lnTo>
                      <a:pt x="2440" y="739"/>
                    </a:lnTo>
                    <a:lnTo>
                      <a:pt x="2440" y="739"/>
                    </a:lnTo>
                    <a:lnTo>
                      <a:pt x="2440" y="732"/>
                    </a:lnTo>
                    <a:lnTo>
                      <a:pt x="2440" y="732"/>
                    </a:lnTo>
                    <a:lnTo>
                      <a:pt x="2440" y="732"/>
                    </a:lnTo>
                    <a:lnTo>
                      <a:pt x="2446" y="725"/>
                    </a:lnTo>
                    <a:lnTo>
                      <a:pt x="2446" y="725"/>
                    </a:lnTo>
                    <a:lnTo>
                      <a:pt x="2446" y="718"/>
                    </a:lnTo>
                    <a:lnTo>
                      <a:pt x="2446" y="718"/>
                    </a:lnTo>
                    <a:lnTo>
                      <a:pt x="2446" y="711"/>
                    </a:lnTo>
                    <a:lnTo>
                      <a:pt x="2446" y="711"/>
                    </a:lnTo>
                    <a:lnTo>
                      <a:pt x="2446" y="705"/>
                    </a:lnTo>
                    <a:lnTo>
                      <a:pt x="2452" y="705"/>
                    </a:lnTo>
                    <a:lnTo>
                      <a:pt x="2452" y="698"/>
                    </a:lnTo>
                    <a:lnTo>
                      <a:pt x="2452" y="698"/>
                    </a:lnTo>
                    <a:lnTo>
                      <a:pt x="2452" y="691"/>
                    </a:lnTo>
                    <a:lnTo>
                      <a:pt x="2452" y="691"/>
                    </a:lnTo>
                    <a:lnTo>
                      <a:pt x="2452" y="684"/>
                    </a:lnTo>
                    <a:lnTo>
                      <a:pt x="2452" y="684"/>
                    </a:lnTo>
                    <a:lnTo>
                      <a:pt x="2459" y="677"/>
                    </a:lnTo>
                    <a:lnTo>
                      <a:pt x="2459" y="677"/>
                    </a:lnTo>
                    <a:lnTo>
                      <a:pt x="2459" y="670"/>
                    </a:lnTo>
                    <a:lnTo>
                      <a:pt x="2459" y="664"/>
                    </a:lnTo>
                    <a:lnTo>
                      <a:pt x="2459" y="657"/>
                    </a:lnTo>
                    <a:lnTo>
                      <a:pt x="2459" y="657"/>
                    </a:lnTo>
                    <a:lnTo>
                      <a:pt x="2465" y="650"/>
                    </a:lnTo>
                    <a:lnTo>
                      <a:pt x="2465" y="650"/>
                    </a:lnTo>
                    <a:lnTo>
                      <a:pt x="2465" y="643"/>
                    </a:lnTo>
                    <a:lnTo>
                      <a:pt x="2465" y="643"/>
                    </a:lnTo>
                    <a:lnTo>
                      <a:pt x="2465" y="636"/>
                    </a:lnTo>
                    <a:lnTo>
                      <a:pt x="2465" y="636"/>
                    </a:lnTo>
                    <a:lnTo>
                      <a:pt x="2465" y="629"/>
                    </a:lnTo>
                    <a:lnTo>
                      <a:pt x="2471" y="629"/>
                    </a:lnTo>
                    <a:lnTo>
                      <a:pt x="2471" y="623"/>
                    </a:lnTo>
                    <a:lnTo>
                      <a:pt x="2471" y="616"/>
                    </a:lnTo>
                    <a:lnTo>
                      <a:pt x="2471" y="616"/>
                    </a:lnTo>
                    <a:lnTo>
                      <a:pt x="2471" y="609"/>
                    </a:lnTo>
                    <a:lnTo>
                      <a:pt x="2471" y="609"/>
                    </a:lnTo>
                    <a:lnTo>
                      <a:pt x="2471" y="616"/>
                    </a:lnTo>
                    <a:lnTo>
                      <a:pt x="2478" y="623"/>
                    </a:lnTo>
                    <a:lnTo>
                      <a:pt x="2478" y="629"/>
                    </a:lnTo>
                    <a:lnTo>
                      <a:pt x="2478" y="636"/>
                    </a:lnTo>
                    <a:lnTo>
                      <a:pt x="2478" y="643"/>
                    </a:lnTo>
                    <a:lnTo>
                      <a:pt x="2478" y="643"/>
                    </a:lnTo>
                    <a:lnTo>
                      <a:pt x="2478" y="650"/>
                    </a:lnTo>
                    <a:lnTo>
                      <a:pt x="2478" y="657"/>
                    </a:lnTo>
                    <a:lnTo>
                      <a:pt x="2484" y="664"/>
                    </a:lnTo>
                    <a:lnTo>
                      <a:pt x="2484" y="670"/>
                    </a:lnTo>
                    <a:lnTo>
                      <a:pt x="2484" y="677"/>
                    </a:lnTo>
                    <a:lnTo>
                      <a:pt x="2484" y="684"/>
                    </a:lnTo>
                    <a:lnTo>
                      <a:pt x="2484" y="691"/>
                    </a:lnTo>
                    <a:lnTo>
                      <a:pt x="2484" y="698"/>
                    </a:lnTo>
                    <a:lnTo>
                      <a:pt x="2484" y="705"/>
                    </a:lnTo>
                    <a:lnTo>
                      <a:pt x="2490" y="711"/>
                    </a:lnTo>
                    <a:lnTo>
                      <a:pt x="2490" y="718"/>
                    </a:lnTo>
                    <a:lnTo>
                      <a:pt x="2490" y="725"/>
                    </a:lnTo>
                    <a:lnTo>
                      <a:pt x="2490" y="725"/>
                    </a:lnTo>
                    <a:lnTo>
                      <a:pt x="2490" y="732"/>
                    </a:lnTo>
                    <a:lnTo>
                      <a:pt x="2490" y="739"/>
                    </a:lnTo>
                    <a:lnTo>
                      <a:pt x="2490" y="746"/>
                    </a:lnTo>
                    <a:lnTo>
                      <a:pt x="2497" y="752"/>
                    </a:lnTo>
                    <a:lnTo>
                      <a:pt x="2497" y="759"/>
                    </a:lnTo>
                    <a:lnTo>
                      <a:pt x="2497" y="759"/>
                    </a:lnTo>
                    <a:lnTo>
                      <a:pt x="2497" y="766"/>
                    </a:lnTo>
                    <a:lnTo>
                      <a:pt x="2497" y="773"/>
                    </a:lnTo>
                    <a:lnTo>
                      <a:pt x="2497" y="780"/>
                    </a:lnTo>
                    <a:lnTo>
                      <a:pt x="2497" y="787"/>
                    </a:lnTo>
                    <a:lnTo>
                      <a:pt x="2503" y="787"/>
                    </a:lnTo>
                    <a:lnTo>
                      <a:pt x="2503" y="794"/>
                    </a:lnTo>
                    <a:lnTo>
                      <a:pt x="2503" y="807"/>
                    </a:lnTo>
                    <a:lnTo>
                      <a:pt x="2503" y="807"/>
                    </a:lnTo>
                    <a:lnTo>
                      <a:pt x="2503" y="814"/>
                    </a:lnTo>
                    <a:lnTo>
                      <a:pt x="2503" y="821"/>
                    </a:lnTo>
                    <a:lnTo>
                      <a:pt x="2509" y="828"/>
                    </a:lnTo>
                    <a:lnTo>
                      <a:pt x="2509" y="828"/>
                    </a:lnTo>
                    <a:lnTo>
                      <a:pt x="2509" y="835"/>
                    </a:lnTo>
                    <a:lnTo>
                      <a:pt x="2509" y="841"/>
                    </a:lnTo>
                    <a:lnTo>
                      <a:pt x="2509" y="841"/>
                    </a:lnTo>
                    <a:lnTo>
                      <a:pt x="2509" y="848"/>
                    </a:lnTo>
                    <a:lnTo>
                      <a:pt x="2509" y="855"/>
                    </a:lnTo>
                    <a:lnTo>
                      <a:pt x="2516" y="855"/>
                    </a:lnTo>
                    <a:lnTo>
                      <a:pt x="2516" y="862"/>
                    </a:lnTo>
                    <a:lnTo>
                      <a:pt x="2516" y="862"/>
                    </a:lnTo>
                    <a:lnTo>
                      <a:pt x="2516" y="862"/>
                    </a:lnTo>
                    <a:lnTo>
                      <a:pt x="2516" y="862"/>
                    </a:lnTo>
                    <a:lnTo>
                      <a:pt x="2516" y="862"/>
                    </a:lnTo>
                    <a:lnTo>
                      <a:pt x="2516" y="855"/>
                    </a:lnTo>
                    <a:lnTo>
                      <a:pt x="2522" y="855"/>
                    </a:lnTo>
                    <a:lnTo>
                      <a:pt x="2522" y="855"/>
                    </a:lnTo>
                    <a:lnTo>
                      <a:pt x="2522" y="855"/>
                    </a:lnTo>
                    <a:lnTo>
                      <a:pt x="2522" y="855"/>
                    </a:lnTo>
                    <a:lnTo>
                      <a:pt x="2522" y="848"/>
                    </a:lnTo>
                    <a:lnTo>
                      <a:pt x="2522" y="848"/>
                    </a:lnTo>
                    <a:lnTo>
                      <a:pt x="2522" y="848"/>
                    </a:lnTo>
                    <a:lnTo>
                      <a:pt x="2528" y="848"/>
                    </a:lnTo>
                    <a:lnTo>
                      <a:pt x="2528" y="841"/>
                    </a:lnTo>
                    <a:lnTo>
                      <a:pt x="2528" y="841"/>
                    </a:lnTo>
                    <a:lnTo>
                      <a:pt x="2528" y="841"/>
                    </a:lnTo>
                    <a:lnTo>
                      <a:pt x="2528" y="835"/>
                    </a:lnTo>
                    <a:lnTo>
                      <a:pt x="2528" y="835"/>
                    </a:lnTo>
                    <a:lnTo>
                      <a:pt x="2528" y="835"/>
                    </a:lnTo>
                    <a:lnTo>
                      <a:pt x="2535" y="835"/>
                    </a:lnTo>
                    <a:lnTo>
                      <a:pt x="2535" y="828"/>
                    </a:lnTo>
                    <a:lnTo>
                      <a:pt x="2535" y="828"/>
                    </a:lnTo>
                    <a:lnTo>
                      <a:pt x="2535" y="828"/>
                    </a:lnTo>
                    <a:lnTo>
                      <a:pt x="2535" y="821"/>
                    </a:lnTo>
                    <a:lnTo>
                      <a:pt x="2535" y="821"/>
                    </a:lnTo>
                    <a:lnTo>
                      <a:pt x="2541" y="821"/>
                    </a:lnTo>
                    <a:lnTo>
                      <a:pt x="2541" y="814"/>
                    </a:lnTo>
                    <a:lnTo>
                      <a:pt x="2541" y="814"/>
                    </a:lnTo>
                    <a:lnTo>
                      <a:pt x="2541" y="814"/>
                    </a:lnTo>
                    <a:lnTo>
                      <a:pt x="2541" y="807"/>
                    </a:lnTo>
                    <a:lnTo>
                      <a:pt x="2541" y="807"/>
                    </a:lnTo>
                    <a:lnTo>
                      <a:pt x="2541" y="807"/>
                    </a:lnTo>
                    <a:lnTo>
                      <a:pt x="2548" y="807"/>
                    </a:lnTo>
                    <a:lnTo>
                      <a:pt x="2548" y="800"/>
                    </a:lnTo>
                    <a:lnTo>
                      <a:pt x="2548" y="800"/>
                    </a:lnTo>
                    <a:lnTo>
                      <a:pt x="2548" y="800"/>
                    </a:lnTo>
                    <a:lnTo>
                      <a:pt x="2548" y="794"/>
                    </a:lnTo>
                    <a:lnTo>
                      <a:pt x="2548" y="794"/>
                    </a:lnTo>
                    <a:lnTo>
                      <a:pt x="2548" y="794"/>
                    </a:lnTo>
                    <a:lnTo>
                      <a:pt x="2554" y="787"/>
                    </a:lnTo>
                    <a:lnTo>
                      <a:pt x="2554" y="787"/>
                    </a:lnTo>
                    <a:lnTo>
                      <a:pt x="2554" y="787"/>
                    </a:lnTo>
                    <a:lnTo>
                      <a:pt x="2554" y="780"/>
                    </a:lnTo>
                    <a:lnTo>
                      <a:pt x="2554" y="780"/>
                    </a:lnTo>
                    <a:lnTo>
                      <a:pt x="2554" y="780"/>
                    </a:lnTo>
                    <a:lnTo>
                      <a:pt x="2554" y="780"/>
                    </a:lnTo>
                    <a:lnTo>
                      <a:pt x="2560" y="780"/>
                    </a:lnTo>
                    <a:lnTo>
                      <a:pt x="2560" y="780"/>
                    </a:lnTo>
                    <a:lnTo>
                      <a:pt x="2560" y="787"/>
                    </a:lnTo>
                    <a:lnTo>
                      <a:pt x="2560" y="787"/>
                    </a:lnTo>
                    <a:lnTo>
                      <a:pt x="2560" y="787"/>
                    </a:lnTo>
                    <a:lnTo>
                      <a:pt x="2560" y="787"/>
                    </a:lnTo>
                    <a:lnTo>
                      <a:pt x="2560" y="794"/>
                    </a:lnTo>
                    <a:lnTo>
                      <a:pt x="2567" y="794"/>
                    </a:lnTo>
                    <a:lnTo>
                      <a:pt x="2567" y="794"/>
                    </a:lnTo>
                    <a:lnTo>
                      <a:pt x="2567" y="800"/>
                    </a:lnTo>
                    <a:lnTo>
                      <a:pt x="2567" y="800"/>
                    </a:lnTo>
                    <a:lnTo>
                      <a:pt x="2567" y="800"/>
                    </a:lnTo>
                    <a:lnTo>
                      <a:pt x="2567" y="800"/>
                    </a:lnTo>
                    <a:lnTo>
                      <a:pt x="2573" y="807"/>
                    </a:lnTo>
                    <a:lnTo>
                      <a:pt x="2573" y="807"/>
                    </a:lnTo>
                    <a:lnTo>
                      <a:pt x="2573" y="807"/>
                    </a:lnTo>
                    <a:lnTo>
                      <a:pt x="2573" y="807"/>
                    </a:lnTo>
                    <a:lnTo>
                      <a:pt x="2573" y="814"/>
                    </a:lnTo>
                    <a:lnTo>
                      <a:pt x="2573" y="814"/>
                    </a:lnTo>
                    <a:lnTo>
                      <a:pt x="2573" y="814"/>
                    </a:lnTo>
                    <a:lnTo>
                      <a:pt x="2579" y="814"/>
                    </a:lnTo>
                    <a:lnTo>
                      <a:pt x="2579" y="821"/>
                    </a:lnTo>
                    <a:lnTo>
                      <a:pt x="2579" y="821"/>
                    </a:lnTo>
                    <a:lnTo>
                      <a:pt x="2579" y="821"/>
                    </a:lnTo>
                    <a:lnTo>
                      <a:pt x="2579" y="821"/>
                    </a:lnTo>
                    <a:lnTo>
                      <a:pt x="2579" y="828"/>
                    </a:lnTo>
                    <a:lnTo>
                      <a:pt x="2579" y="828"/>
                    </a:lnTo>
                    <a:lnTo>
                      <a:pt x="2586" y="828"/>
                    </a:lnTo>
                    <a:lnTo>
                      <a:pt x="2586" y="828"/>
                    </a:lnTo>
                    <a:lnTo>
                      <a:pt x="2586" y="835"/>
                    </a:lnTo>
                    <a:lnTo>
                      <a:pt x="2586" y="835"/>
                    </a:lnTo>
                    <a:lnTo>
                      <a:pt x="2586" y="835"/>
                    </a:lnTo>
                    <a:lnTo>
                      <a:pt x="2586" y="835"/>
                    </a:lnTo>
                    <a:lnTo>
                      <a:pt x="2586" y="835"/>
                    </a:lnTo>
                    <a:lnTo>
                      <a:pt x="2592" y="841"/>
                    </a:lnTo>
                    <a:lnTo>
                      <a:pt x="2592" y="841"/>
                    </a:lnTo>
                    <a:lnTo>
                      <a:pt x="2592" y="841"/>
                    </a:lnTo>
                    <a:lnTo>
                      <a:pt x="2592" y="841"/>
                    </a:lnTo>
                    <a:lnTo>
                      <a:pt x="2592" y="848"/>
                    </a:lnTo>
                    <a:lnTo>
                      <a:pt x="2592" y="848"/>
                    </a:lnTo>
                    <a:lnTo>
                      <a:pt x="2592" y="848"/>
                    </a:lnTo>
                    <a:lnTo>
                      <a:pt x="2598" y="848"/>
                    </a:lnTo>
                    <a:lnTo>
                      <a:pt x="2598" y="848"/>
                    </a:lnTo>
                    <a:lnTo>
                      <a:pt x="2598" y="855"/>
                    </a:lnTo>
                    <a:lnTo>
                      <a:pt x="2598" y="855"/>
                    </a:lnTo>
                    <a:lnTo>
                      <a:pt x="2598" y="855"/>
                    </a:lnTo>
                    <a:lnTo>
                      <a:pt x="2598" y="855"/>
                    </a:lnTo>
                    <a:lnTo>
                      <a:pt x="2598" y="862"/>
                    </a:lnTo>
                    <a:lnTo>
                      <a:pt x="2605" y="862"/>
                    </a:lnTo>
                    <a:lnTo>
                      <a:pt x="2605" y="862"/>
                    </a:lnTo>
                    <a:lnTo>
                      <a:pt x="2605" y="862"/>
                    </a:lnTo>
                    <a:lnTo>
                      <a:pt x="2605" y="862"/>
                    </a:lnTo>
                    <a:lnTo>
                      <a:pt x="2605" y="869"/>
                    </a:lnTo>
                    <a:lnTo>
                      <a:pt x="2605" y="869"/>
                    </a:lnTo>
                    <a:lnTo>
                      <a:pt x="2605" y="869"/>
                    </a:lnTo>
                    <a:lnTo>
                      <a:pt x="2611" y="869"/>
                    </a:lnTo>
                    <a:lnTo>
                      <a:pt x="2611" y="869"/>
                    </a:lnTo>
                    <a:lnTo>
                      <a:pt x="2611" y="876"/>
                    </a:lnTo>
                    <a:lnTo>
                      <a:pt x="2611" y="876"/>
                    </a:lnTo>
                    <a:lnTo>
                      <a:pt x="2611" y="876"/>
                    </a:lnTo>
                    <a:lnTo>
                      <a:pt x="2611" y="876"/>
                    </a:lnTo>
                    <a:lnTo>
                      <a:pt x="2611" y="876"/>
                    </a:lnTo>
                    <a:lnTo>
                      <a:pt x="2617" y="876"/>
                    </a:lnTo>
                    <a:lnTo>
                      <a:pt x="2617" y="882"/>
                    </a:lnTo>
                    <a:lnTo>
                      <a:pt x="2617" y="882"/>
                    </a:lnTo>
                    <a:lnTo>
                      <a:pt x="2617" y="882"/>
                    </a:lnTo>
                    <a:lnTo>
                      <a:pt x="2617" y="882"/>
                    </a:lnTo>
                    <a:lnTo>
                      <a:pt x="2617" y="882"/>
                    </a:lnTo>
                    <a:lnTo>
                      <a:pt x="2624" y="889"/>
                    </a:lnTo>
                    <a:lnTo>
                      <a:pt x="2624" y="889"/>
                    </a:lnTo>
                    <a:lnTo>
                      <a:pt x="2624" y="889"/>
                    </a:lnTo>
                    <a:lnTo>
                      <a:pt x="2624" y="889"/>
                    </a:lnTo>
                    <a:lnTo>
                      <a:pt x="2624" y="889"/>
                    </a:lnTo>
                    <a:lnTo>
                      <a:pt x="2624" y="896"/>
                    </a:lnTo>
                    <a:lnTo>
                      <a:pt x="2624" y="896"/>
                    </a:lnTo>
                    <a:lnTo>
                      <a:pt x="2630" y="896"/>
                    </a:lnTo>
                    <a:lnTo>
                      <a:pt x="2630" y="903"/>
                    </a:lnTo>
                    <a:lnTo>
                      <a:pt x="2630" y="903"/>
                    </a:lnTo>
                    <a:lnTo>
                      <a:pt x="2630" y="903"/>
                    </a:lnTo>
                    <a:lnTo>
                      <a:pt x="2630" y="903"/>
                    </a:lnTo>
                    <a:lnTo>
                      <a:pt x="2630" y="903"/>
                    </a:lnTo>
                    <a:lnTo>
                      <a:pt x="2630" y="910"/>
                    </a:lnTo>
                    <a:lnTo>
                      <a:pt x="2636" y="910"/>
                    </a:lnTo>
                    <a:lnTo>
                      <a:pt x="2636" y="910"/>
                    </a:lnTo>
                    <a:lnTo>
                      <a:pt x="2636" y="910"/>
                    </a:lnTo>
                    <a:lnTo>
                      <a:pt x="2636" y="917"/>
                    </a:lnTo>
                    <a:lnTo>
                      <a:pt x="2636" y="917"/>
                    </a:lnTo>
                    <a:lnTo>
                      <a:pt x="2636" y="917"/>
                    </a:lnTo>
                    <a:lnTo>
                      <a:pt x="2643" y="923"/>
                    </a:lnTo>
                    <a:lnTo>
                      <a:pt x="2643" y="923"/>
                    </a:lnTo>
                    <a:lnTo>
                      <a:pt x="2643" y="923"/>
                    </a:lnTo>
                    <a:lnTo>
                      <a:pt x="2643" y="923"/>
                    </a:lnTo>
                    <a:lnTo>
                      <a:pt x="2643" y="930"/>
                    </a:lnTo>
                    <a:lnTo>
                      <a:pt x="2643" y="930"/>
                    </a:lnTo>
                    <a:lnTo>
                      <a:pt x="2643" y="930"/>
                    </a:lnTo>
                    <a:lnTo>
                      <a:pt x="2649" y="930"/>
                    </a:lnTo>
                    <a:lnTo>
                      <a:pt x="2649" y="937"/>
                    </a:lnTo>
                    <a:lnTo>
                      <a:pt x="2649" y="937"/>
                    </a:lnTo>
                    <a:lnTo>
                      <a:pt x="2649" y="937"/>
                    </a:lnTo>
                    <a:lnTo>
                      <a:pt x="2649" y="937"/>
                    </a:lnTo>
                    <a:lnTo>
                      <a:pt x="2649" y="944"/>
                    </a:lnTo>
                    <a:lnTo>
                      <a:pt x="2649" y="944"/>
                    </a:lnTo>
                    <a:lnTo>
                      <a:pt x="2655" y="944"/>
                    </a:lnTo>
                    <a:lnTo>
                      <a:pt x="2655" y="944"/>
                    </a:lnTo>
                    <a:lnTo>
                      <a:pt x="2655" y="944"/>
                    </a:lnTo>
                    <a:lnTo>
                      <a:pt x="2655" y="951"/>
                    </a:lnTo>
                    <a:lnTo>
                      <a:pt x="2655" y="951"/>
                    </a:lnTo>
                    <a:lnTo>
                      <a:pt x="2655" y="951"/>
                    </a:lnTo>
                    <a:lnTo>
                      <a:pt x="2655" y="951"/>
                    </a:lnTo>
                    <a:lnTo>
                      <a:pt x="2662" y="951"/>
                    </a:lnTo>
                    <a:lnTo>
                      <a:pt x="2662" y="958"/>
                    </a:lnTo>
                    <a:lnTo>
                      <a:pt x="2662" y="958"/>
                    </a:lnTo>
                    <a:lnTo>
                      <a:pt x="2662" y="958"/>
                    </a:lnTo>
                    <a:lnTo>
                      <a:pt x="2662" y="958"/>
                    </a:lnTo>
                    <a:lnTo>
                      <a:pt x="2662" y="958"/>
                    </a:lnTo>
                    <a:lnTo>
                      <a:pt x="2662" y="958"/>
                    </a:lnTo>
                    <a:lnTo>
                      <a:pt x="2668" y="964"/>
                    </a:lnTo>
                    <a:lnTo>
                      <a:pt x="2668" y="964"/>
                    </a:lnTo>
                    <a:lnTo>
                      <a:pt x="2668" y="964"/>
                    </a:lnTo>
                    <a:lnTo>
                      <a:pt x="2668" y="964"/>
                    </a:lnTo>
                    <a:lnTo>
                      <a:pt x="2668" y="964"/>
                    </a:lnTo>
                    <a:lnTo>
                      <a:pt x="2668" y="964"/>
                    </a:lnTo>
                    <a:lnTo>
                      <a:pt x="2668" y="971"/>
                    </a:lnTo>
                    <a:lnTo>
                      <a:pt x="2668" y="971"/>
                    </a:lnTo>
                    <a:lnTo>
                      <a:pt x="2675" y="971"/>
                    </a:lnTo>
                    <a:lnTo>
                      <a:pt x="2675" y="971"/>
                    </a:lnTo>
                    <a:lnTo>
                      <a:pt x="2675" y="971"/>
                    </a:lnTo>
                    <a:lnTo>
                      <a:pt x="2675" y="978"/>
                    </a:lnTo>
                    <a:lnTo>
                      <a:pt x="2675" y="978"/>
                    </a:lnTo>
                    <a:lnTo>
                      <a:pt x="2675" y="978"/>
                    </a:lnTo>
                    <a:lnTo>
                      <a:pt x="2681" y="978"/>
                    </a:lnTo>
                    <a:lnTo>
                      <a:pt x="2681" y="978"/>
                    </a:lnTo>
                    <a:lnTo>
                      <a:pt x="2681" y="978"/>
                    </a:lnTo>
                    <a:lnTo>
                      <a:pt x="2681" y="978"/>
                    </a:lnTo>
                    <a:lnTo>
                      <a:pt x="2681" y="978"/>
                    </a:lnTo>
                    <a:lnTo>
                      <a:pt x="2681" y="985"/>
                    </a:lnTo>
                    <a:lnTo>
                      <a:pt x="2681" y="985"/>
                    </a:lnTo>
                    <a:lnTo>
                      <a:pt x="2687" y="985"/>
                    </a:lnTo>
                    <a:lnTo>
                      <a:pt x="2687" y="985"/>
                    </a:lnTo>
                    <a:lnTo>
                      <a:pt x="2687" y="985"/>
                    </a:lnTo>
                    <a:lnTo>
                      <a:pt x="2687" y="985"/>
                    </a:lnTo>
                    <a:lnTo>
                      <a:pt x="2687" y="985"/>
                    </a:lnTo>
                    <a:lnTo>
                      <a:pt x="2687" y="985"/>
                    </a:lnTo>
                    <a:lnTo>
                      <a:pt x="2687" y="985"/>
                    </a:lnTo>
                    <a:lnTo>
                      <a:pt x="2694" y="985"/>
                    </a:lnTo>
                    <a:lnTo>
                      <a:pt x="2694" y="992"/>
                    </a:lnTo>
                    <a:lnTo>
                      <a:pt x="2694" y="992"/>
                    </a:lnTo>
                    <a:lnTo>
                      <a:pt x="2694" y="992"/>
                    </a:lnTo>
                    <a:lnTo>
                      <a:pt x="2694" y="992"/>
                    </a:lnTo>
                    <a:lnTo>
                      <a:pt x="2694" y="992"/>
                    </a:lnTo>
                    <a:lnTo>
                      <a:pt x="2700" y="992"/>
                    </a:lnTo>
                    <a:lnTo>
                      <a:pt x="2700" y="992"/>
                    </a:lnTo>
                    <a:lnTo>
                      <a:pt x="2700" y="985"/>
                    </a:lnTo>
                    <a:lnTo>
                      <a:pt x="2700" y="985"/>
                    </a:lnTo>
                    <a:lnTo>
                      <a:pt x="2700" y="985"/>
                    </a:lnTo>
                    <a:lnTo>
                      <a:pt x="2700" y="985"/>
                    </a:lnTo>
                    <a:lnTo>
                      <a:pt x="2700" y="985"/>
                    </a:lnTo>
                    <a:lnTo>
                      <a:pt x="2706" y="985"/>
                    </a:lnTo>
                    <a:lnTo>
                      <a:pt x="2706" y="985"/>
                    </a:lnTo>
                    <a:lnTo>
                      <a:pt x="2706" y="985"/>
                    </a:lnTo>
                    <a:lnTo>
                      <a:pt x="2706" y="985"/>
                    </a:lnTo>
                    <a:lnTo>
                      <a:pt x="2706" y="978"/>
                    </a:lnTo>
                    <a:lnTo>
                      <a:pt x="2706" y="978"/>
                    </a:lnTo>
                    <a:lnTo>
                      <a:pt x="2706" y="978"/>
                    </a:lnTo>
                    <a:lnTo>
                      <a:pt x="2713" y="978"/>
                    </a:lnTo>
                    <a:lnTo>
                      <a:pt x="2713" y="978"/>
                    </a:lnTo>
                    <a:lnTo>
                      <a:pt x="2713" y="978"/>
                    </a:lnTo>
                    <a:lnTo>
                      <a:pt x="2713" y="978"/>
                    </a:lnTo>
                    <a:lnTo>
                      <a:pt x="2713" y="978"/>
                    </a:lnTo>
                    <a:lnTo>
                      <a:pt x="2713" y="971"/>
                    </a:lnTo>
                    <a:lnTo>
                      <a:pt x="2713" y="971"/>
                    </a:lnTo>
                    <a:lnTo>
                      <a:pt x="2719" y="971"/>
                    </a:lnTo>
                    <a:lnTo>
                      <a:pt x="2719" y="971"/>
                    </a:lnTo>
                    <a:lnTo>
                      <a:pt x="2719" y="971"/>
                    </a:lnTo>
                    <a:lnTo>
                      <a:pt x="2719" y="964"/>
                    </a:lnTo>
                    <a:lnTo>
                      <a:pt x="2719" y="964"/>
                    </a:lnTo>
                    <a:lnTo>
                      <a:pt x="2719" y="964"/>
                    </a:lnTo>
                    <a:lnTo>
                      <a:pt x="2725" y="964"/>
                    </a:lnTo>
                    <a:lnTo>
                      <a:pt x="2725" y="964"/>
                    </a:lnTo>
                    <a:lnTo>
                      <a:pt x="2725" y="964"/>
                    </a:lnTo>
                    <a:lnTo>
                      <a:pt x="2725" y="958"/>
                    </a:lnTo>
                    <a:lnTo>
                      <a:pt x="2725" y="958"/>
                    </a:lnTo>
                    <a:lnTo>
                      <a:pt x="2725" y="958"/>
                    </a:lnTo>
                    <a:lnTo>
                      <a:pt x="2725" y="958"/>
                    </a:lnTo>
                    <a:lnTo>
                      <a:pt x="2725" y="958"/>
                    </a:lnTo>
                    <a:lnTo>
                      <a:pt x="2732" y="958"/>
                    </a:lnTo>
                    <a:lnTo>
                      <a:pt x="2732" y="951"/>
                    </a:lnTo>
                    <a:lnTo>
                      <a:pt x="2732" y="951"/>
                    </a:lnTo>
                    <a:lnTo>
                      <a:pt x="2732" y="951"/>
                    </a:lnTo>
                    <a:lnTo>
                      <a:pt x="2732" y="951"/>
                    </a:lnTo>
                    <a:lnTo>
                      <a:pt x="2732" y="951"/>
                    </a:lnTo>
                    <a:lnTo>
                      <a:pt x="2738" y="944"/>
                    </a:lnTo>
                    <a:lnTo>
                      <a:pt x="2738" y="944"/>
                    </a:lnTo>
                    <a:lnTo>
                      <a:pt x="2738" y="944"/>
                    </a:lnTo>
                    <a:lnTo>
                      <a:pt x="2738" y="944"/>
                    </a:lnTo>
                    <a:lnTo>
                      <a:pt x="2738" y="944"/>
                    </a:lnTo>
                    <a:lnTo>
                      <a:pt x="2738" y="937"/>
                    </a:lnTo>
                    <a:lnTo>
                      <a:pt x="2738" y="937"/>
                    </a:lnTo>
                    <a:lnTo>
                      <a:pt x="2744" y="937"/>
                    </a:lnTo>
                    <a:lnTo>
                      <a:pt x="2744" y="937"/>
                    </a:lnTo>
                    <a:lnTo>
                      <a:pt x="2744" y="930"/>
                    </a:lnTo>
                    <a:lnTo>
                      <a:pt x="2744" y="930"/>
                    </a:lnTo>
                    <a:lnTo>
                      <a:pt x="2744" y="930"/>
                    </a:lnTo>
                    <a:lnTo>
                      <a:pt x="2744" y="930"/>
                    </a:lnTo>
                    <a:lnTo>
                      <a:pt x="2744" y="923"/>
                    </a:lnTo>
                    <a:lnTo>
                      <a:pt x="2751" y="923"/>
                    </a:lnTo>
                    <a:lnTo>
                      <a:pt x="2751" y="923"/>
                    </a:lnTo>
                    <a:lnTo>
                      <a:pt x="2751" y="923"/>
                    </a:lnTo>
                    <a:lnTo>
                      <a:pt x="2751" y="917"/>
                    </a:lnTo>
                    <a:lnTo>
                      <a:pt x="2751" y="917"/>
                    </a:lnTo>
                    <a:lnTo>
                      <a:pt x="2751" y="917"/>
                    </a:lnTo>
                    <a:lnTo>
                      <a:pt x="2751" y="917"/>
                    </a:lnTo>
                    <a:lnTo>
                      <a:pt x="2757" y="910"/>
                    </a:lnTo>
                    <a:lnTo>
                      <a:pt x="2757" y="910"/>
                    </a:lnTo>
                    <a:lnTo>
                      <a:pt x="2757" y="910"/>
                    </a:lnTo>
                    <a:lnTo>
                      <a:pt x="2757" y="903"/>
                    </a:lnTo>
                    <a:lnTo>
                      <a:pt x="2757" y="903"/>
                    </a:lnTo>
                    <a:lnTo>
                      <a:pt x="2757" y="903"/>
                    </a:lnTo>
                    <a:lnTo>
                      <a:pt x="2757" y="903"/>
                    </a:lnTo>
                    <a:lnTo>
                      <a:pt x="2763" y="903"/>
                    </a:lnTo>
                    <a:lnTo>
                      <a:pt x="2763" y="896"/>
                    </a:lnTo>
                    <a:lnTo>
                      <a:pt x="2763" y="896"/>
                    </a:lnTo>
                    <a:lnTo>
                      <a:pt x="2763" y="896"/>
                    </a:lnTo>
                    <a:lnTo>
                      <a:pt x="2763" y="889"/>
                    </a:lnTo>
                    <a:lnTo>
                      <a:pt x="2763" y="889"/>
                    </a:lnTo>
                    <a:lnTo>
                      <a:pt x="2770" y="889"/>
                    </a:lnTo>
                    <a:lnTo>
                      <a:pt x="2770" y="889"/>
                    </a:lnTo>
                    <a:lnTo>
                      <a:pt x="2770" y="889"/>
                    </a:lnTo>
                    <a:lnTo>
                      <a:pt x="2770" y="882"/>
                    </a:lnTo>
                    <a:lnTo>
                      <a:pt x="2770" y="882"/>
                    </a:lnTo>
                    <a:lnTo>
                      <a:pt x="2770" y="882"/>
                    </a:lnTo>
                    <a:lnTo>
                      <a:pt x="2770" y="882"/>
                    </a:lnTo>
                    <a:lnTo>
                      <a:pt x="2776" y="882"/>
                    </a:lnTo>
                    <a:lnTo>
                      <a:pt x="2776" y="876"/>
                    </a:lnTo>
                    <a:lnTo>
                      <a:pt x="2776" y="876"/>
                    </a:lnTo>
                    <a:lnTo>
                      <a:pt x="2776" y="876"/>
                    </a:lnTo>
                    <a:lnTo>
                      <a:pt x="2776" y="876"/>
                    </a:lnTo>
                    <a:lnTo>
                      <a:pt x="2776" y="876"/>
                    </a:lnTo>
                    <a:lnTo>
                      <a:pt x="2776" y="876"/>
                    </a:lnTo>
                    <a:lnTo>
                      <a:pt x="2783" y="869"/>
                    </a:lnTo>
                    <a:lnTo>
                      <a:pt x="2783" y="869"/>
                    </a:lnTo>
                    <a:lnTo>
                      <a:pt x="2783" y="869"/>
                    </a:lnTo>
                    <a:lnTo>
                      <a:pt x="2783" y="869"/>
                    </a:lnTo>
                    <a:lnTo>
                      <a:pt x="2783" y="869"/>
                    </a:lnTo>
                    <a:lnTo>
                      <a:pt x="2783" y="862"/>
                    </a:lnTo>
                    <a:lnTo>
                      <a:pt x="2783" y="862"/>
                    </a:lnTo>
                    <a:lnTo>
                      <a:pt x="2789" y="862"/>
                    </a:lnTo>
                    <a:lnTo>
                      <a:pt x="2789" y="862"/>
                    </a:lnTo>
                    <a:lnTo>
                      <a:pt x="2789" y="862"/>
                    </a:lnTo>
                    <a:lnTo>
                      <a:pt x="2789" y="855"/>
                    </a:lnTo>
                    <a:lnTo>
                      <a:pt x="2789" y="855"/>
                    </a:lnTo>
                    <a:lnTo>
                      <a:pt x="2789" y="855"/>
                    </a:lnTo>
                    <a:lnTo>
                      <a:pt x="2789" y="855"/>
                    </a:lnTo>
                    <a:lnTo>
                      <a:pt x="2795" y="848"/>
                    </a:lnTo>
                    <a:lnTo>
                      <a:pt x="2795" y="848"/>
                    </a:lnTo>
                    <a:lnTo>
                      <a:pt x="2795" y="848"/>
                    </a:lnTo>
                    <a:lnTo>
                      <a:pt x="2795" y="848"/>
                    </a:lnTo>
                    <a:lnTo>
                      <a:pt x="2795" y="848"/>
                    </a:lnTo>
                    <a:lnTo>
                      <a:pt x="2795" y="841"/>
                    </a:lnTo>
                    <a:lnTo>
                      <a:pt x="2795" y="841"/>
                    </a:lnTo>
                    <a:lnTo>
                      <a:pt x="2802" y="841"/>
                    </a:lnTo>
                    <a:lnTo>
                      <a:pt x="2802" y="841"/>
                    </a:lnTo>
                    <a:lnTo>
                      <a:pt x="2802" y="835"/>
                    </a:lnTo>
                    <a:lnTo>
                      <a:pt x="2802" y="835"/>
                    </a:lnTo>
                    <a:lnTo>
                      <a:pt x="2802" y="835"/>
                    </a:lnTo>
                    <a:lnTo>
                      <a:pt x="2802" y="835"/>
                    </a:lnTo>
                    <a:lnTo>
                      <a:pt x="2802" y="835"/>
                    </a:lnTo>
                    <a:lnTo>
                      <a:pt x="2808" y="828"/>
                    </a:lnTo>
                    <a:lnTo>
                      <a:pt x="2808" y="828"/>
                    </a:lnTo>
                    <a:lnTo>
                      <a:pt x="2808" y="828"/>
                    </a:lnTo>
                    <a:lnTo>
                      <a:pt x="2808" y="828"/>
                    </a:lnTo>
                    <a:lnTo>
                      <a:pt x="2808" y="821"/>
                    </a:lnTo>
                    <a:lnTo>
                      <a:pt x="2808" y="821"/>
                    </a:lnTo>
                    <a:lnTo>
                      <a:pt x="2808" y="821"/>
                    </a:lnTo>
                    <a:lnTo>
                      <a:pt x="2814" y="821"/>
                    </a:lnTo>
                    <a:lnTo>
                      <a:pt x="2814" y="814"/>
                    </a:lnTo>
                    <a:lnTo>
                      <a:pt x="2814" y="814"/>
                    </a:lnTo>
                    <a:lnTo>
                      <a:pt x="2814" y="814"/>
                    </a:lnTo>
                    <a:lnTo>
                      <a:pt x="2814" y="814"/>
                    </a:lnTo>
                    <a:lnTo>
                      <a:pt x="2814" y="807"/>
                    </a:lnTo>
                    <a:lnTo>
                      <a:pt x="2814" y="807"/>
                    </a:lnTo>
                    <a:lnTo>
                      <a:pt x="2821" y="807"/>
                    </a:lnTo>
                    <a:lnTo>
                      <a:pt x="2821" y="807"/>
                    </a:lnTo>
                    <a:lnTo>
                      <a:pt x="2821" y="800"/>
                    </a:lnTo>
                    <a:lnTo>
                      <a:pt x="2821" y="800"/>
                    </a:lnTo>
                    <a:lnTo>
                      <a:pt x="2821" y="800"/>
                    </a:lnTo>
                    <a:lnTo>
                      <a:pt x="2821" y="800"/>
                    </a:lnTo>
                    <a:lnTo>
                      <a:pt x="2827" y="794"/>
                    </a:lnTo>
                    <a:lnTo>
                      <a:pt x="2827" y="794"/>
                    </a:lnTo>
                    <a:lnTo>
                      <a:pt x="2827" y="794"/>
                    </a:lnTo>
                    <a:lnTo>
                      <a:pt x="2827" y="787"/>
                    </a:lnTo>
                    <a:lnTo>
                      <a:pt x="2827" y="787"/>
                    </a:lnTo>
                    <a:lnTo>
                      <a:pt x="2827" y="787"/>
                    </a:lnTo>
                    <a:lnTo>
                      <a:pt x="2827" y="787"/>
                    </a:lnTo>
                    <a:lnTo>
                      <a:pt x="2833" y="780"/>
                    </a:lnTo>
                    <a:lnTo>
                      <a:pt x="2833" y="780"/>
                    </a:lnTo>
                    <a:lnTo>
                      <a:pt x="2833" y="780"/>
                    </a:lnTo>
                    <a:lnTo>
                      <a:pt x="2833" y="780"/>
                    </a:lnTo>
                    <a:lnTo>
                      <a:pt x="2833" y="780"/>
                    </a:lnTo>
                    <a:lnTo>
                      <a:pt x="2833" y="787"/>
                    </a:lnTo>
                    <a:lnTo>
                      <a:pt x="2833" y="787"/>
                    </a:lnTo>
                    <a:lnTo>
                      <a:pt x="2840" y="787"/>
                    </a:lnTo>
                    <a:lnTo>
                      <a:pt x="2840" y="787"/>
                    </a:lnTo>
                    <a:lnTo>
                      <a:pt x="2840" y="794"/>
                    </a:lnTo>
                    <a:lnTo>
                      <a:pt x="2840" y="794"/>
                    </a:lnTo>
                    <a:lnTo>
                      <a:pt x="2840" y="794"/>
                    </a:lnTo>
                    <a:lnTo>
                      <a:pt x="2840" y="800"/>
                    </a:lnTo>
                    <a:lnTo>
                      <a:pt x="2840" y="800"/>
                    </a:lnTo>
                    <a:lnTo>
                      <a:pt x="2846" y="800"/>
                    </a:lnTo>
                    <a:lnTo>
                      <a:pt x="2846" y="807"/>
                    </a:lnTo>
                    <a:lnTo>
                      <a:pt x="2846" y="807"/>
                    </a:lnTo>
                    <a:lnTo>
                      <a:pt x="2846" y="807"/>
                    </a:lnTo>
                    <a:lnTo>
                      <a:pt x="2846" y="807"/>
                    </a:lnTo>
                    <a:lnTo>
                      <a:pt x="2846" y="814"/>
                    </a:lnTo>
                    <a:lnTo>
                      <a:pt x="2846" y="814"/>
                    </a:lnTo>
                    <a:lnTo>
                      <a:pt x="2852" y="814"/>
                    </a:lnTo>
                    <a:lnTo>
                      <a:pt x="2852" y="821"/>
                    </a:lnTo>
                    <a:lnTo>
                      <a:pt x="2852" y="821"/>
                    </a:lnTo>
                    <a:lnTo>
                      <a:pt x="2852" y="821"/>
                    </a:lnTo>
                    <a:lnTo>
                      <a:pt x="2852" y="828"/>
                    </a:lnTo>
                    <a:lnTo>
                      <a:pt x="2852" y="828"/>
                    </a:lnTo>
                    <a:lnTo>
                      <a:pt x="2859" y="828"/>
                    </a:lnTo>
                    <a:lnTo>
                      <a:pt x="2859" y="835"/>
                    </a:lnTo>
                    <a:lnTo>
                      <a:pt x="2859" y="835"/>
                    </a:lnTo>
                    <a:lnTo>
                      <a:pt x="2859" y="835"/>
                    </a:lnTo>
                    <a:lnTo>
                      <a:pt x="2859" y="835"/>
                    </a:lnTo>
                    <a:lnTo>
                      <a:pt x="2859" y="841"/>
                    </a:lnTo>
                    <a:lnTo>
                      <a:pt x="2859" y="841"/>
                    </a:lnTo>
                    <a:lnTo>
                      <a:pt x="2865" y="841"/>
                    </a:lnTo>
                    <a:lnTo>
                      <a:pt x="2865" y="841"/>
                    </a:lnTo>
                    <a:lnTo>
                      <a:pt x="2865" y="848"/>
                    </a:lnTo>
                    <a:lnTo>
                      <a:pt x="2865" y="848"/>
                    </a:lnTo>
                    <a:lnTo>
                      <a:pt x="2865" y="848"/>
                    </a:lnTo>
                    <a:lnTo>
                      <a:pt x="2865" y="848"/>
                    </a:lnTo>
                    <a:lnTo>
                      <a:pt x="2865" y="855"/>
                    </a:lnTo>
                    <a:lnTo>
                      <a:pt x="2871" y="855"/>
                    </a:lnTo>
                    <a:lnTo>
                      <a:pt x="2871" y="855"/>
                    </a:lnTo>
                    <a:lnTo>
                      <a:pt x="2871" y="862"/>
                    </a:lnTo>
                    <a:lnTo>
                      <a:pt x="2871" y="862"/>
                    </a:lnTo>
                    <a:lnTo>
                      <a:pt x="2871" y="862"/>
                    </a:lnTo>
                    <a:lnTo>
                      <a:pt x="2871" y="862"/>
                    </a:lnTo>
                    <a:lnTo>
                      <a:pt x="2871" y="862"/>
                    </a:lnTo>
                    <a:lnTo>
                      <a:pt x="2878" y="862"/>
                    </a:lnTo>
                    <a:lnTo>
                      <a:pt x="2878" y="855"/>
                    </a:lnTo>
                    <a:lnTo>
                      <a:pt x="2878" y="855"/>
                    </a:lnTo>
                    <a:lnTo>
                      <a:pt x="2878" y="848"/>
                    </a:lnTo>
                    <a:lnTo>
                      <a:pt x="2878" y="841"/>
                    </a:lnTo>
                    <a:lnTo>
                      <a:pt x="2878" y="835"/>
                    </a:lnTo>
                    <a:lnTo>
                      <a:pt x="2878" y="835"/>
                    </a:lnTo>
                    <a:lnTo>
                      <a:pt x="2884" y="828"/>
                    </a:lnTo>
                    <a:lnTo>
                      <a:pt x="2884" y="821"/>
                    </a:lnTo>
                    <a:lnTo>
                      <a:pt x="2884" y="821"/>
                    </a:lnTo>
                    <a:lnTo>
                      <a:pt x="2884" y="814"/>
                    </a:lnTo>
                    <a:lnTo>
                      <a:pt x="2884" y="807"/>
                    </a:lnTo>
                    <a:lnTo>
                      <a:pt x="2884" y="800"/>
                    </a:lnTo>
                    <a:lnTo>
                      <a:pt x="2884" y="800"/>
                    </a:lnTo>
                    <a:lnTo>
                      <a:pt x="2891" y="794"/>
                    </a:lnTo>
                    <a:lnTo>
                      <a:pt x="2891" y="787"/>
                    </a:lnTo>
                    <a:lnTo>
                      <a:pt x="2891" y="780"/>
                    </a:lnTo>
                    <a:lnTo>
                      <a:pt x="2891" y="780"/>
                    </a:lnTo>
                    <a:lnTo>
                      <a:pt x="2891" y="773"/>
                    </a:lnTo>
                    <a:lnTo>
                      <a:pt x="2891" y="766"/>
                    </a:lnTo>
                    <a:lnTo>
                      <a:pt x="2891" y="759"/>
                    </a:lnTo>
                    <a:lnTo>
                      <a:pt x="2897" y="752"/>
                    </a:lnTo>
                    <a:lnTo>
                      <a:pt x="2897" y="746"/>
                    </a:lnTo>
                    <a:lnTo>
                      <a:pt x="2897" y="746"/>
                    </a:lnTo>
                    <a:lnTo>
                      <a:pt x="2897" y="739"/>
                    </a:lnTo>
                    <a:lnTo>
                      <a:pt x="2897" y="732"/>
                    </a:lnTo>
                    <a:lnTo>
                      <a:pt x="2897" y="725"/>
                    </a:lnTo>
                    <a:lnTo>
                      <a:pt x="2897" y="718"/>
                    </a:lnTo>
                    <a:lnTo>
                      <a:pt x="2903" y="711"/>
                    </a:lnTo>
                    <a:lnTo>
                      <a:pt x="2903" y="705"/>
                    </a:lnTo>
                    <a:lnTo>
                      <a:pt x="2903" y="698"/>
                    </a:lnTo>
                    <a:lnTo>
                      <a:pt x="2903" y="691"/>
                    </a:lnTo>
                    <a:lnTo>
                      <a:pt x="2903" y="691"/>
                    </a:lnTo>
                    <a:lnTo>
                      <a:pt x="2903" y="684"/>
                    </a:lnTo>
                    <a:lnTo>
                      <a:pt x="2910" y="677"/>
                    </a:lnTo>
                    <a:lnTo>
                      <a:pt x="2910" y="670"/>
                    </a:lnTo>
                    <a:lnTo>
                      <a:pt x="2910" y="664"/>
                    </a:lnTo>
                    <a:lnTo>
                      <a:pt x="2910" y="657"/>
                    </a:lnTo>
                    <a:lnTo>
                      <a:pt x="2910" y="643"/>
                    </a:lnTo>
                    <a:lnTo>
                      <a:pt x="2910" y="636"/>
                    </a:lnTo>
                    <a:lnTo>
                      <a:pt x="2910" y="629"/>
                    </a:lnTo>
                    <a:lnTo>
                      <a:pt x="2916" y="629"/>
                    </a:lnTo>
                    <a:lnTo>
                      <a:pt x="2916" y="623"/>
                    </a:lnTo>
                    <a:lnTo>
                      <a:pt x="2916" y="616"/>
                    </a:lnTo>
                    <a:lnTo>
                      <a:pt x="2916" y="609"/>
                    </a:lnTo>
                    <a:lnTo>
                      <a:pt x="2916" y="609"/>
                    </a:lnTo>
                    <a:lnTo>
                      <a:pt x="2916" y="616"/>
                    </a:lnTo>
                    <a:lnTo>
                      <a:pt x="2922" y="623"/>
                    </a:lnTo>
                    <a:lnTo>
                      <a:pt x="2922" y="623"/>
                    </a:lnTo>
                    <a:lnTo>
                      <a:pt x="2922" y="629"/>
                    </a:lnTo>
                    <a:lnTo>
                      <a:pt x="2922" y="636"/>
                    </a:lnTo>
                    <a:lnTo>
                      <a:pt x="2922" y="636"/>
                    </a:lnTo>
                    <a:lnTo>
                      <a:pt x="2922" y="643"/>
                    </a:lnTo>
                    <a:lnTo>
                      <a:pt x="2922" y="643"/>
                    </a:lnTo>
                    <a:lnTo>
                      <a:pt x="2929" y="650"/>
                    </a:lnTo>
                    <a:lnTo>
                      <a:pt x="2929" y="650"/>
                    </a:lnTo>
                    <a:lnTo>
                      <a:pt x="2929" y="657"/>
                    </a:lnTo>
                    <a:lnTo>
                      <a:pt x="2929" y="657"/>
                    </a:lnTo>
                    <a:lnTo>
                      <a:pt x="2929" y="664"/>
                    </a:lnTo>
                    <a:lnTo>
                      <a:pt x="2929" y="664"/>
                    </a:lnTo>
                    <a:lnTo>
                      <a:pt x="2929" y="670"/>
                    </a:lnTo>
                    <a:lnTo>
                      <a:pt x="2935" y="670"/>
                    </a:lnTo>
                    <a:lnTo>
                      <a:pt x="2935" y="677"/>
                    </a:lnTo>
                    <a:lnTo>
                      <a:pt x="2935" y="677"/>
                    </a:lnTo>
                    <a:lnTo>
                      <a:pt x="2935" y="684"/>
                    </a:lnTo>
                    <a:lnTo>
                      <a:pt x="2935" y="691"/>
                    </a:lnTo>
                    <a:lnTo>
                      <a:pt x="2935" y="691"/>
                    </a:lnTo>
                    <a:lnTo>
                      <a:pt x="2935" y="698"/>
                    </a:lnTo>
                    <a:lnTo>
                      <a:pt x="2941" y="698"/>
                    </a:lnTo>
                    <a:lnTo>
                      <a:pt x="2941" y="705"/>
                    </a:lnTo>
                    <a:lnTo>
                      <a:pt x="2941" y="705"/>
                    </a:lnTo>
                    <a:lnTo>
                      <a:pt x="2941" y="711"/>
                    </a:lnTo>
                    <a:lnTo>
                      <a:pt x="2941" y="711"/>
                    </a:lnTo>
                    <a:lnTo>
                      <a:pt x="2941" y="718"/>
                    </a:lnTo>
                    <a:lnTo>
                      <a:pt x="2941" y="718"/>
                    </a:lnTo>
                    <a:lnTo>
                      <a:pt x="2948" y="718"/>
                    </a:lnTo>
                    <a:lnTo>
                      <a:pt x="2948" y="725"/>
                    </a:lnTo>
                    <a:lnTo>
                      <a:pt x="2948" y="725"/>
                    </a:lnTo>
                    <a:lnTo>
                      <a:pt x="2948" y="732"/>
                    </a:lnTo>
                    <a:lnTo>
                      <a:pt x="2948" y="732"/>
                    </a:lnTo>
                    <a:lnTo>
                      <a:pt x="2948" y="739"/>
                    </a:lnTo>
                    <a:lnTo>
                      <a:pt x="2948" y="739"/>
                    </a:lnTo>
                    <a:lnTo>
                      <a:pt x="2954" y="746"/>
                    </a:lnTo>
                    <a:lnTo>
                      <a:pt x="2954" y="746"/>
                    </a:lnTo>
                    <a:lnTo>
                      <a:pt x="2954" y="752"/>
                    </a:lnTo>
                    <a:lnTo>
                      <a:pt x="2954" y="752"/>
                    </a:lnTo>
                    <a:lnTo>
                      <a:pt x="2954" y="759"/>
                    </a:lnTo>
                    <a:lnTo>
                      <a:pt x="2954" y="759"/>
                    </a:lnTo>
                    <a:lnTo>
                      <a:pt x="2954" y="766"/>
                    </a:lnTo>
                    <a:lnTo>
                      <a:pt x="2960" y="766"/>
                    </a:lnTo>
                    <a:lnTo>
                      <a:pt x="2960" y="766"/>
                    </a:lnTo>
                    <a:lnTo>
                      <a:pt x="2960" y="773"/>
                    </a:lnTo>
                    <a:lnTo>
                      <a:pt x="2960" y="773"/>
                    </a:lnTo>
                    <a:lnTo>
                      <a:pt x="2960" y="780"/>
                    </a:lnTo>
                    <a:lnTo>
                      <a:pt x="2960" y="780"/>
                    </a:lnTo>
                    <a:lnTo>
                      <a:pt x="2960" y="787"/>
                    </a:lnTo>
                    <a:lnTo>
                      <a:pt x="2967" y="787"/>
                    </a:lnTo>
                    <a:lnTo>
                      <a:pt x="2967" y="787"/>
                    </a:lnTo>
                    <a:lnTo>
                      <a:pt x="2967" y="794"/>
                    </a:lnTo>
                    <a:lnTo>
                      <a:pt x="2967" y="794"/>
                    </a:lnTo>
                    <a:lnTo>
                      <a:pt x="2967" y="800"/>
                    </a:lnTo>
                    <a:lnTo>
                      <a:pt x="2967" y="800"/>
                    </a:lnTo>
                    <a:lnTo>
                      <a:pt x="2973" y="800"/>
                    </a:lnTo>
                    <a:lnTo>
                      <a:pt x="2973" y="807"/>
                    </a:lnTo>
                    <a:lnTo>
                      <a:pt x="2973" y="807"/>
                    </a:lnTo>
                    <a:lnTo>
                      <a:pt x="2973" y="814"/>
                    </a:lnTo>
                    <a:lnTo>
                      <a:pt x="2973" y="814"/>
                    </a:lnTo>
                    <a:lnTo>
                      <a:pt x="2973" y="814"/>
                    </a:lnTo>
                    <a:lnTo>
                      <a:pt x="2973" y="821"/>
                    </a:lnTo>
                    <a:lnTo>
                      <a:pt x="2979" y="821"/>
                    </a:lnTo>
                    <a:lnTo>
                      <a:pt x="2979" y="828"/>
                    </a:lnTo>
                    <a:lnTo>
                      <a:pt x="2979" y="828"/>
                    </a:lnTo>
                    <a:lnTo>
                      <a:pt x="2979" y="828"/>
                    </a:lnTo>
                    <a:lnTo>
                      <a:pt x="2979" y="835"/>
                    </a:lnTo>
                    <a:lnTo>
                      <a:pt x="2979" y="835"/>
                    </a:lnTo>
                    <a:lnTo>
                      <a:pt x="2979" y="841"/>
                    </a:lnTo>
                    <a:lnTo>
                      <a:pt x="2986" y="841"/>
                    </a:lnTo>
                    <a:lnTo>
                      <a:pt x="2986" y="848"/>
                    </a:lnTo>
                    <a:lnTo>
                      <a:pt x="2986" y="848"/>
                    </a:lnTo>
                    <a:lnTo>
                      <a:pt x="2986" y="848"/>
                    </a:lnTo>
                    <a:lnTo>
                      <a:pt x="2986" y="855"/>
                    </a:lnTo>
                    <a:lnTo>
                      <a:pt x="2986" y="862"/>
                    </a:lnTo>
                    <a:lnTo>
                      <a:pt x="2986" y="862"/>
                    </a:lnTo>
                    <a:lnTo>
                      <a:pt x="2992" y="862"/>
                    </a:lnTo>
                    <a:lnTo>
                      <a:pt x="2992" y="869"/>
                    </a:lnTo>
                    <a:lnTo>
                      <a:pt x="2992" y="869"/>
                    </a:lnTo>
                    <a:lnTo>
                      <a:pt x="2992" y="876"/>
                    </a:lnTo>
                    <a:lnTo>
                      <a:pt x="2992" y="876"/>
                    </a:lnTo>
                    <a:lnTo>
                      <a:pt x="2992" y="882"/>
                    </a:lnTo>
                    <a:lnTo>
                      <a:pt x="2992" y="882"/>
                    </a:lnTo>
                    <a:lnTo>
                      <a:pt x="2999" y="889"/>
                    </a:lnTo>
                    <a:lnTo>
                      <a:pt x="2999" y="889"/>
                    </a:lnTo>
                    <a:lnTo>
                      <a:pt x="2999" y="896"/>
                    </a:lnTo>
                    <a:lnTo>
                      <a:pt x="2999" y="896"/>
                    </a:lnTo>
                    <a:lnTo>
                      <a:pt x="2999" y="903"/>
                    </a:lnTo>
                    <a:lnTo>
                      <a:pt x="2999" y="903"/>
                    </a:lnTo>
                    <a:lnTo>
                      <a:pt x="3005" y="910"/>
                    </a:lnTo>
                    <a:lnTo>
                      <a:pt x="3005" y="910"/>
                    </a:lnTo>
                    <a:lnTo>
                      <a:pt x="3005" y="910"/>
                    </a:lnTo>
                    <a:lnTo>
                      <a:pt x="3005" y="917"/>
                    </a:lnTo>
                    <a:lnTo>
                      <a:pt x="3005" y="917"/>
                    </a:lnTo>
                    <a:lnTo>
                      <a:pt x="3005" y="923"/>
                    </a:lnTo>
                    <a:lnTo>
                      <a:pt x="3005" y="923"/>
                    </a:lnTo>
                    <a:lnTo>
                      <a:pt x="3011" y="923"/>
                    </a:lnTo>
                    <a:lnTo>
                      <a:pt x="3011" y="930"/>
                    </a:lnTo>
                    <a:lnTo>
                      <a:pt x="3011" y="930"/>
                    </a:lnTo>
                    <a:lnTo>
                      <a:pt x="3011" y="937"/>
                    </a:lnTo>
                    <a:lnTo>
                      <a:pt x="3011" y="937"/>
                    </a:lnTo>
                    <a:lnTo>
                      <a:pt x="3011" y="937"/>
                    </a:lnTo>
                    <a:lnTo>
                      <a:pt x="3011" y="944"/>
                    </a:lnTo>
                    <a:lnTo>
                      <a:pt x="3018" y="944"/>
                    </a:lnTo>
                    <a:lnTo>
                      <a:pt x="3018" y="944"/>
                    </a:lnTo>
                    <a:lnTo>
                      <a:pt x="3018" y="951"/>
                    </a:lnTo>
                    <a:lnTo>
                      <a:pt x="3018" y="951"/>
                    </a:lnTo>
                    <a:lnTo>
                      <a:pt x="3018" y="958"/>
                    </a:lnTo>
                    <a:lnTo>
                      <a:pt x="3018" y="958"/>
                    </a:lnTo>
                    <a:lnTo>
                      <a:pt x="3018" y="958"/>
                    </a:lnTo>
                    <a:lnTo>
                      <a:pt x="3024" y="964"/>
                    </a:lnTo>
                    <a:lnTo>
                      <a:pt x="3024" y="964"/>
                    </a:lnTo>
                    <a:lnTo>
                      <a:pt x="3024" y="964"/>
                    </a:lnTo>
                    <a:lnTo>
                      <a:pt x="3024" y="964"/>
                    </a:lnTo>
                    <a:lnTo>
                      <a:pt x="3024" y="971"/>
                    </a:lnTo>
                    <a:lnTo>
                      <a:pt x="3024" y="971"/>
                    </a:lnTo>
                    <a:lnTo>
                      <a:pt x="3024" y="971"/>
                    </a:lnTo>
                    <a:lnTo>
                      <a:pt x="3030" y="978"/>
                    </a:lnTo>
                    <a:lnTo>
                      <a:pt x="3030" y="978"/>
                    </a:lnTo>
                    <a:lnTo>
                      <a:pt x="3030" y="978"/>
                    </a:lnTo>
                    <a:lnTo>
                      <a:pt x="3030" y="985"/>
                    </a:lnTo>
                    <a:lnTo>
                      <a:pt x="3030" y="985"/>
                    </a:lnTo>
                    <a:lnTo>
                      <a:pt x="3030" y="985"/>
                    </a:lnTo>
                    <a:lnTo>
                      <a:pt x="3030" y="985"/>
                    </a:lnTo>
                    <a:lnTo>
                      <a:pt x="3037" y="992"/>
                    </a:lnTo>
                    <a:lnTo>
                      <a:pt x="3037" y="992"/>
                    </a:lnTo>
                    <a:lnTo>
                      <a:pt x="3037" y="992"/>
                    </a:lnTo>
                    <a:lnTo>
                      <a:pt x="3037" y="992"/>
                    </a:lnTo>
                    <a:lnTo>
                      <a:pt x="3037" y="992"/>
                    </a:lnTo>
                    <a:lnTo>
                      <a:pt x="3037" y="999"/>
                    </a:lnTo>
                    <a:lnTo>
                      <a:pt x="3037" y="999"/>
                    </a:lnTo>
                    <a:lnTo>
                      <a:pt x="3043" y="999"/>
                    </a:lnTo>
                    <a:lnTo>
                      <a:pt x="3043" y="999"/>
                    </a:lnTo>
                    <a:lnTo>
                      <a:pt x="3043" y="1005"/>
                    </a:lnTo>
                    <a:lnTo>
                      <a:pt x="3043" y="1005"/>
                    </a:lnTo>
                    <a:lnTo>
                      <a:pt x="3043" y="1005"/>
                    </a:lnTo>
                    <a:lnTo>
                      <a:pt x="3043" y="1005"/>
                    </a:lnTo>
                    <a:lnTo>
                      <a:pt x="3043" y="1005"/>
                    </a:lnTo>
                    <a:lnTo>
                      <a:pt x="3049" y="1012"/>
                    </a:lnTo>
                    <a:lnTo>
                      <a:pt x="3049" y="1012"/>
                    </a:lnTo>
                    <a:lnTo>
                      <a:pt x="3049" y="1012"/>
                    </a:lnTo>
                    <a:lnTo>
                      <a:pt x="3049" y="1012"/>
                    </a:lnTo>
                    <a:lnTo>
                      <a:pt x="3049" y="1012"/>
                    </a:lnTo>
                    <a:lnTo>
                      <a:pt x="3049" y="1012"/>
                    </a:lnTo>
                    <a:lnTo>
                      <a:pt x="3049" y="1012"/>
                    </a:lnTo>
                    <a:lnTo>
                      <a:pt x="3056" y="1019"/>
                    </a:lnTo>
                    <a:lnTo>
                      <a:pt x="3056" y="1019"/>
                    </a:lnTo>
                    <a:lnTo>
                      <a:pt x="3056" y="1019"/>
                    </a:lnTo>
                    <a:lnTo>
                      <a:pt x="3056" y="1019"/>
                    </a:lnTo>
                    <a:lnTo>
                      <a:pt x="3056" y="1019"/>
                    </a:lnTo>
                    <a:lnTo>
                      <a:pt x="3056" y="1019"/>
                    </a:lnTo>
                    <a:lnTo>
                      <a:pt x="3062" y="1019"/>
                    </a:lnTo>
                    <a:lnTo>
                      <a:pt x="3062" y="1019"/>
                    </a:lnTo>
                    <a:lnTo>
                      <a:pt x="3062" y="1019"/>
                    </a:lnTo>
                    <a:lnTo>
                      <a:pt x="3062" y="1019"/>
                    </a:lnTo>
                    <a:lnTo>
                      <a:pt x="3062" y="1019"/>
                    </a:lnTo>
                    <a:lnTo>
                      <a:pt x="3062" y="1019"/>
                    </a:lnTo>
                    <a:lnTo>
                      <a:pt x="3062" y="1019"/>
                    </a:lnTo>
                    <a:lnTo>
                      <a:pt x="3068" y="1019"/>
                    </a:lnTo>
                    <a:lnTo>
                      <a:pt x="3068" y="1019"/>
                    </a:lnTo>
                    <a:lnTo>
                      <a:pt x="3068" y="1019"/>
                    </a:lnTo>
                    <a:lnTo>
                      <a:pt x="3068" y="1019"/>
                    </a:lnTo>
                    <a:lnTo>
                      <a:pt x="3068" y="1019"/>
                    </a:lnTo>
                    <a:lnTo>
                      <a:pt x="3068" y="1019"/>
                    </a:lnTo>
                    <a:lnTo>
                      <a:pt x="3068" y="1019"/>
                    </a:lnTo>
                    <a:lnTo>
                      <a:pt x="3075" y="1019"/>
                    </a:lnTo>
                    <a:lnTo>
                      <a:pt x="3075" y="1019"/>
                    </a:lnTo>
                    <a:lnTo>
                      <a:pt x="3075" y="1019"/>
                    </a:lnTo>
                    <a:lnTo>
                      <a:pt x="3075" y="1012"/>
                    </a:lnTo>
                    <a:lnTo>
                      <a:pt x="3075" y="1012"/>
                    </a:lnTo>
                    <a:lnTo>
                      <a:pt x="3075" y="1012"/>
                    </a:lnTo>
                    <a:lnTo>
                      <a:pt x="3075" y="1012"/>
                    </a:lnTo>
                    <a:lnTo>
                      <a:pt x="3081" y="1012"/>
                    </a:lnTo>
                    <a:lnTo>
                      <a:pt x="3081" y="1012"/>
                    </a:lnTo>
                    <a:lnTo>
                      <a:pt x="3081" y="1012"/>
                    </a:lnTo>
                    <a:lnTo>
                      <a:pt x="3081" y="1012"/>
                    </a:lnTo>
                    <a:lnTo>
                      <a:pt x="3081" y="1012"/>
                    </a:lnTo>
                    <a:lnTo>
                      <a:pt x="3081" y="1012"/>
                    </a:lnTo>
                    <a:lnTo>
                      <a:pt x="3081" y="1012"/>
                    </a:lnTo>
                    <a:lnTo>
                      <a:pt x="3087" y="1012"/>
                    </a:lnTo>
                    <a:lnTo>
                      <a:pt x="3087" y="1012"/>
                    </a:lnTo>
                    <a:lnTo>
                      <a:pt x="3087" y="1005"/>
                    </a:lnTo>
                    <a:lnTo>
                      <a:pt x="3087" y="1005"/>
                    </a:lnTo>
                    <a:lnTo>
                      <a:pt x="3087" y="1005"/>
                    </a:lnTo>
                    <a:lnTo>
                      <a:pt x="3087" y="1005"/>
                    </a:lnTo>
                    <a:lnTo>
                      <a:pt x="3094" y="1005"/>
                    </a:lnTo>
                    <a:lnTo>
                      <a:pt x="3094" y="1005"/>
                    </a:lnTo>
                    <a:lnTo>
                      <a:pt x="3094" y="1005"/>
                    </a:lnTo>
                    <a:lnTo>
                      <a:pt x="3094" y="1005"/>
                    </a:lnTo>
                    <a:lnTo>
                      <a:pt x="3094" y="999"/>
                    </a:lnTo>
                    <a:lnTo>
                      <a:pt x="3094" y="999"/>
                    </a:lnTo>
                    <a:lnTo>
                      <a:pt x="3094" y="999"/>
                    </a:lnTo>
                    <a:lnTo>
                      <a:pt x="3100" y="999"/>
                    </a:lnTo>
                    <a:lnTo>
                      <a:pt x="3100" y="999"/>
                    </a:lnTo>
                    <a:lnTo>
                      <a:pt x="3100" y="999"/>
                    </a:lnTo>
                    <a:lnTo>
                      <a:pt x="3100" y="992"/>
                    </a:lnTo>
                    <a:lnTo>
                      <a:pt x="3100" y="992"/>
                    </a:lnTo>
                    <a:lnTo>
                      <a:pt x="3100" y="992"/>
                    </a:lnTo>
                    <a:lnTo>
                      <a:pt x="3100" y="992"/>
                    </a:lnTo>
                    <a:lnTo>
                      <a:pt x="3107" y="992"/>
                    </a:lnTo>
                    <a:lnTo>
                      <a:pt x="3107" y="992"/>
                    </a:lnTo>
                    <a:lnTo>
                      <a:pt x="3107" y="985"/>
                    </a:lnTo>
                    <a:lnTo>
                      <a:pt x="3107" y="985"/>
                    </a:lnTo>
                    <a:lnTo>
                      <a:pt x="3107" y="985"/>
                    </a:lnTo>
                    <a:lnTo>
                      <a:pt x="3107" y="985"/>
                    </a:lnTo>
                    <a:lnTo>
                      <a:pt x="3107" y="985"/>
                    </a:lnTo>
                    <a:lnTo>
                      <a:pt x="3113" y="978"/>
                    </a:lnTo>
                    <a:lnTo>
                      <a:pt x="3113" y="978"/>
                    </a:lnTo>
                    <a:lnTo>
                      <a:pt x="3113" y="978"/>
                    </a:lnTo>
                    <a:lnTo>
                      <a:pt x="3113" y="978"/>
                    </a:lnTo>
                    <a:lnTo>
                      <a:pt x="3113" y="971"/>
                    </a:lnTo>
                    <a:lnTo>
                      <a:pt x="3113" y="971"/>
                    </a:lnTo>
                    <a:lnTo>
                      <a:pt x="3113" y="971"/>
                    </a:lnTo>
                    <a:lnTo>
                      <a:pt x="3119" y="971"/>
                    </a:lnTo>
                    <a:lnTo>
                      <a:pt x="3119" y="971"/>
                    </a:lnTo>
                    <a:lnTo>
                      <a:pt x="3119" y="964"/>
                    </a:lnTo>
                    <a:lnTo>
                      <a:pt x="3119" y="964"/>
                    </a:lnTo>
                    <a:lnTo>
                      <a:pt x="3119" y="964"/>
                    </a:lnTo>
                    <a:lnTo>
                      <a:pt x="3119" y="964"/>
                    </a:lnTo>
                    <a:lnTo>
                      <a:pt x="3119" y="958"/>
                    </a:lnTo>
                    <a:lnTo>
                      <a:pt x="3126" y="958"/>
                    </a:lnTo>
                    <a:lnTo>
                      <a:pt x="3126" y="958"/>
                    </a:lnTo>
                    <a:lnTo>
                      <a:pt x="3126" y="958"/>
                    </a:lnTo>
                    <a:lnTo>
                      <a:pt x="3126" y="951"/>
                    </a:lnTo>
                    <a:lnTo>
                      <a:pt x="3126" y="951"/>
                    </a:lnTo>
                    <a:lnTo>
                      <a:pt x="3126" y="951"/>
                    </a:lnTo>
                    <a:lnTo>
                      <a:pt x="3132" y="951"/>
                    </a:lnTo>
                    <a:lnTo>
                      <a:pt x="3132" y="944"/>
                    </a:lnTo>
                    <a:lnTo>
                      <a:pt x="3132" y="944"/>
                    </a:lnTo>
                    <a:lnTo>
                      <a:pt x="3132" y="944"/>
                    </a:lnTo>
                    <a:lnTo>
                      <a:pt x="3132" y="944"/>
                    </a:lnTo>
                    <a:lnTo>
                      <a:pt x="3132" y="944"/>
                    </a:lnTo>
                    <a:lnTo>
                      <a:pt x="3132" y="937"/>
                    </a:lnTo>
                    <a:lnTo>
                      <a:pt x="3138" y="937"/>
                    </a:lnTo>
                    <a:lnTo>
                      <a:pt x="3138" y="937"/>
                    </a:lnTo>
                    <a:lnTo>
                      <a:pt x="3138" y="937"/>
                    </a:lnTo>
                    <a:lnTo>
                      <a:pt x="3138" y="930"/>
                    </a:lnTo>
                    <a:lnTo>
                      <a:pt x="3138" y="930"/>
                    </a:lnTo>
                    <a:lnTo>
                      <a:pt x="3138" y="930"/>
                    </a:lnTo>
                    <a:lnTo>
                      <a:pt x="3138" y="930"/>
                    </a:lnTo>
                    <a:lnTo>
                      <a:pt x="3145" y="930"/>
                    </a:lnTo>
                    <a:lnTo>
                      <a:pt x="3145" y="923"/>
                    </a:lnTo>
                    <a:lnTo>
                      <a:pt x="3145" y="923"/>
                    </a:lnTo>
                    <a:lnTo>
                      <a:pt x="3145" y="923"/>
                    </a:lnTo>
                    <a:lnTo>
                      <a:pt x="3145" y="923"/>
                    </a:lnTo>
                    <a:lnTo>
                      <a:pt x="3145" y="917"/>
                    </a:lnTo>
                    <a:lnTo>
                      <a:pt x="3145" y="917"/>
                    </a:lnTo>
                    <a:lnTo>
                      <a:pt x="3151" y="917"/>
                    </a:lnTo>
                    <a:lnTo>
                      <a:pt x="3151" y="910"/>
                    </a:lnTo>
                    <a:lnTo>
                      <a:pt x="3151" y="910"/>
                    </a:lnTo>
                    <a:lnTo>
                      <a:pt x="3151" y="910"/>
                    </a:lnTo>
                    <a:lnTo>
                      <a:pt x="3151" y="910"/>
                    </a:lnTo>
                    <a:lnTo>
                      <a:pt x="3151" y="903"/>
                    </a:lnTo>
                    <a:lnTo>
                      <a:pt x="3151" y="903"/>
                    </a:lnTo>
                    <a:lnTo>
                      <a:pt x="3157" y="903"/>
                    </a:lnTo>
                    <a:lnTo>
                      <a:pt x="3157" y="903"/>
                    </a:lnTo>
                    <a:lnTo>
                      <a:pt x="3157" y="896"/>
                    </a:lnTo>
                    <a:lnTo>
                      <a:pt x="3157" y="896"/>
                    </a:lnTo>
                    <a:lnTo>
                      <a:pt x="3157" y="896"/>
                    </a:lnTo>
                    <a:lnTo>
                      <a:pt x="3157" y="889"/>
                    </a:lnTo>
                    <a:lnTo>
                      <a:pt x="3157" y="889"/>
                    </a:lnTo>
                    <a:lnTo>
                      <a:pt x="3164" y="889"/>
                    </a:lnTo>
                    <a:lnTo>
                      <a:pt x="3164" y="882"/>
                    </a:lnTo>
                    <a:lnTo>
                      <a:pt x="3164" y="882"/>
                    </a:lnTo>
                    <a:lnTo>
                      <a:pt x="3164" y="882"/>
                    </a:lnTo>
                    <a:lnTo>
                      <a:pt x="3164" y="882"/>
                    </a:lnTo>
                    <a:lnTo>
                      <a:pt x="3164" y="876"/>
                    </a:lnTo>
                    <a:lnTo>
                      <a:pt x="3164" y="876"/>
                    </a:lnTo>
                    <a:lnTo>
                      <a:pt x="3170" y="876"/>
                    </a:lnTo>
                    <a:lnTo>
                      <a:pt x="3170" y="869"/>
                    </a:lnTo>
                    <a:lnTo>
                      <a:pt x="3170" y="869"/>
                    </a:lnTo>
                    <a:lnTo>
                      <a:pt x="3170" y="869"/>
                    </a:lnTo>
                    <a:lnTo>
                      <a:pt x="3170" y="862"/>
                    </a:lnTo>
                    <a:lnTo>
                      <a:pt x="3170" y="862"/>
                    </a:lnTo>
                    <a:lnTo>
                      <a:pt x="3170" y="862"/>
                    </a:lnTo>
                    <a:lnTo>
                      <a:pt x="3176" y="855"/>
                    </a:lnTo>
                    <a:lnTo>
                      <a:pt x="3176" y="855"/>
                    </a:lnTo>
                    <a:lnTo>
                      <a:pt x="3176" y="855"/>
                    </a:lnTo>
                    <a:lnTo>
                      <a:pt x="3176" y="848"/>
                    </a:lnTo>
                    <a:lnTo>
                      <a:pt x="3176" y="848"/>
                    </a:lnTo>
                    <a:lnTo>
                      <a:pt x="3176" y="841"/>
                    </a:lnTo>
                    <a:lnTo>
                      <a:pt x="3176" y="841"/>
                    </a:lnTo>
                    <a:lnTo>
                      <a:pt x="3183" y="841"/>
                    </a:lnTo>
                    <a:lnTo>
                      <a:pt x="3183" y="835"/>
                    </a:lnTo>
                    <a:lnTo>
                      <a:pt x="3183" y="835"/>
                    </a:lnTo>
                    <a:lnTo>
                      <a:pt x="3183" y="835"/>
                    </a:lnTo>
                    <a:lnTo>
                      <a:pt x="3183" y="828"/>
                    </a:lnTo>
                    <a:lnTo>
                      <a:pt x="3189" y="821"/>
                    </a:lnTo>
                    <a:lnTo>
                      <a:pt x="3189" y="821"/>
                    </a:lnTo>
                    <a:lnTo>
                      <a:pt x="3189" y="821"/>
                    </a:lnTo>
                    <a:lnTo>
                      <a:pt x="3189" y="814"/>
                    </a:lnTo>
                    <a:lnTo>
                      <a:pt x="3189" y="814"/>
                    </a:lnTo>
                    <a:lnTo>
                      <a:pt x="3189" y="814"/>
                    </a:lnTo>
                    <a:lnTo>
                      <a:pt x="3189" y="807"/>
                    </a:lnTo>
                    <a:lnTo>
                      <a:pt x="3195" y="807"/>
                    </a:lnTo>
                    <a:lnTo>
                      <a:pt x="3195" y="807"/>
                    </a:lnTo>
                    <a:lnTo>
                      <a:pt x="3195" y="814"/>
                    </a:lnTo>
                    <a:lnTo>
                      <a:pt x="3195" y="814"/>
                    </a:lnTo>
                    <a:lnTo>
                      <a:pt x="3195" y="814"/>
                    </a:lnTo>
                    <a:lnTo>
                      <a:pt x="3195" y="821"/>
                    </a:lnTo>
                    <a:lnTo>
                      <a:pt x="3195" y="821"/>
                    </a:lnTo>
                    <a:lnTo>
                      <a:pt x="3195" y="821"/>
                    </a:lnTo>
                    <a:lnTo>
                      <a:pt x="3202" y="828"/>
                    </a:lnTo>
                    <a:lnTo>
                      <a:pt x="3202" y="828"/>
                    </a:lnTo>
                    <a:lnTo>
                      <a:pt x="3202" y="835"/>
                    </a:lnTo>
                    <a:lnTo>
                      <a:pt x="3202" y="835"/>
                    </a:lnTo>
                    <a:lnTo>
                      <a:pt x="3202" y="835"/>
                    </a:lnTo>
                    <a:lnTo>
                      <a:pt x="3202" y="841"/>
                    </a:lnTo>
                    <a:lnTo>
                      <a:pt x="3202" y="841"/>
                    </a:lnTo>
                    <a:lnTo>
                      <a:pt x="3208" y="848"/>
                    </a:lnTo>
                    <a:lnTo>
                      <a:pt x="3208" y="848"/>
                    </a:lnTo>
                    <a:lnTo>
                      <a:pt x="3208" y="848"/>
                    </a:lnTo>
                    <a:lnTo>
                      <a:pt x="3208" y="855"/>
                    </a:lnTo>
                    <a:lnTo>
                      <a:pt x="3208" y="855"/>
                    </a:lnTo>
                    <a:lnTo>
                      <a:pt x="3208" y="855"/>
                    </a:lnTo>
                    <a:lnTo>
                      <a:pt x="3208" y="862"/>
                    </a:lnTo>
                    <a:lnTo>
                      <a:pt x="3215" y="862"/>
                    </a:lnTo>
                    <a:lnTo>
                      <a:pt x="3215" y="862"/>
                    </a:lnTo>
                    <a:lnTo>
                      <a:pt x="3215" y="869"/>
                    </a:lnTo>
                    <a:lnTo>
                      <a:pt x="3215" y="869"/>
                    </a:lnTo>
                    <a:lnTo>
                      <a:pt x="3215" y="869"/>
                    </a:lnTo>
                    <a:lnTo>
                      <a:pt x="3215" y="876"/>
                    </a:lnTo>
                    <a:lnTo>
                      <a:pt x="3215" y="876"/>
                    </a:lnTo>
                    <a:lnTo>
                      <a:pt x="3221" y="876"/>
                    </a:lnTo>
                    <a:lnTo>
                      <a:pt x="3221" y="882"/>
                    </a:lnTo>
                    <a:lnTo>
                      <a:pt x="3221" y="882"/>
                    </a:lnTo>
                    <a:lnTo>
                      <a:pt x="3221" y="882"/>
                    </a:lnTo>
                    <a:lnTo>
                      <a:pt x="3221" y="889"/>
                    </a:lnTo>
                    <a:lnTo>
                      <a:pt x="3221" y="889"/>
                    </a:lnTo>
                    <a:lnTo>
                      <a:pt x="3227" y="889"/>
                    </a:lnTo>
                    <a:lnTo>
                      <a:pt x="3227" y="896"/>
                    </a:lnTo>
                    <a:lnTo>
                      <a:pt x="3227" y="896"/>
                    </a:lnTo>
                    <a:lnTo>
                      <a:pt x="3227" y="903"/>
                    </a:lnTo>
                    <a:lnTo>
                      <a:pt x="3227" y="903"/>
                    </a:lnTo>
                    <a:lnTo>
                      <a:pt x="3227" y="903"/>
                    </a:lnTo>
                    <a:lnTo>
                      <a:pt x="3234" y="903"/>
                    </a:lnTo>
                    <a:lnTo>
                      <a:pt x="3234" y="910"/>
                    </a:lnTo>
                    <a:lnTo>
                      <a:pt x="3234" y="910"/>
                    </a:lnTo>
                    <a:lnTo>
                      <a:pt x="3234" y="910"/>
                    </a:lnTo>
                    <a:lnTo>
                      <a:pt x="3234" y="910"/>
                    </a:lnTo>
                    <a:lnTo>
                      <a:pt x="3234" y="910"/>
                    </a:lnTo>
                    <a:lnTo>
                      <a:pt x="3234" y="910"/>
                    </a:lnTo>
                    <a:lnTo>
                      <a:pt x="3234" y="903"/>
                    </a:lnTo>
                    <a:lnTo>
                      <a:pt x="3240" y="896"/>
                    </a:lnTo>
                    <a:lnTo>
                      <a:pt x="3240" y="896"/>
                    </a:lnTo>
                    <a:lnTo>
                      <a:pt x="3240" y="889"/>
                    </a:lnTo>
                    <a:lnTo>
                      <a:pt x="3240" y="889"/>
                    </a:lnTo>
                    <a:lnTo>
                      <a:pt x="3240" y="882"/>
                    </a:lnTo>
                    <a:lnTo>
                      <a:pt x="3240" y="882"/>
                    </a:lnTo>
                    <a:lnTo>
                      <a:pt x="3246" y="876"/>
                    </a:lnTo>
                    <a:lnTo>
                      <a:pt x="3246" y="876"/>
                    </a:lnTo>
                    <a:lnTo>
                      <a:pt x="3246" y="869"/>
                    </a:lnTo>
                    <a:lnTo>
                      <a:pt x="3246" y="869"/>
                    </a:lnTo>
                    <a:lnTo>
                      <a:pt x="3246" y="862"/>
                    </a:lnTo>
                    <a:lnTo>
                      <a:pt x="3246" y="862"/>
                    </a:lnTo>
                    <a:lnTo>
                      <a:pt x="3246" y="855"/>
                    </a:lnTo>
                    <a:lnTo>
                      <a:pt x="3253" y="855"/>
                    </a:lnTo>
                    <a:lnTo>
                      <a:pt x="3253" y="848"/>
                    </a:lnTo>
                    <a:lnTo>
                      <a:pt x="3253" y="841"/>
                    </a:lnTo>
                    <a:lnTo>
                      <a:pt x="3253" y="841"/>
                    </a:lnTo>
                    <a:lnTo>
                      <a:pt x="3253" y="835"/>
                    </a:lnTo>
                    <a:lnTo>
                      <a:pt x="3253" y="835"/>
                    </a:lnTo>
                    <a:lnTo>
                      <a:pt x="3253" y="828"/>
                    </a:lnTo>
                    <a:lnTo>
                      <a:pt x="3259" y="821"/>
                    </a:lnTo>
                    <a:lnTo>
                      <a:pt x="3259" y="821"/>
                    </a:lnTo>
                    <a:lnTo>
                      <a:pt x="3259" y="814"/>
                    </a:lnTo>
                    <a:lnTo>
                      <a:pt x="3259" y="814"/>
                    </a:lnTo>
                    <a:lnTo>
                      <a:pt x="3259" y="807"/>
                    </a:lnTo>
                    <a:lnTo>
                      <a:pt x="3259" y="800"/>
                    </a:lnTo>
                    <a:lnTo>
                      <a:pt x="3259" y="800"/>
                    </a:lnTo>
                    <a:lnTo>
                      <a:pt x="3265" y="794"/>
                    </a:lnTo>
                    <a:lnTo>
                      <a:pt x="3265" y="787"/>
                    </a:lnTo>
                    <a:lnTo>
                      <a:pt x="3265" y="787"/>
                    </a:lnTo>
                    <a:lnTo>
                      <a:pt x="3265" y="780"/>
                    </a:lnTo>
                    <a:lnTo>
                      <a:pt x="3265" y="773"/>
                    </a:lnTo>
                    <a:lnTo>
                      <a:pt x="3265" y="773"/>
                    </a:lnTo>
                    <a:lnTo>
                      <a:pt x="3265" y="766"/>
                    </a:lnTo>
                    <a:lnTo>
                      <a:pt x="3272" y="759"/>
                    </a:lnTo>
                    <a:lnTo>
                      <a:pt x="3272" y="752"/>
                    </a:lnTo>
                    <a:lnTo>
                      <a:pt x="3272" y="752"/>
                    </a:lnTo>
                    <a:lnTo>
                      <a:pt x="3272" y="746"/>
                    </a:lnTo>
                    <a:lnTo>
                      <a:pt x="3272" y="739"/>
                    </a:lnTo>
                    <a:lnTo>
                      <a:pt x="3272" y="739"/>
                    </a:lnTo>
                    <a:lnTo>
                      <a:pt x="3272" y="732"/>
                    </a:lnTo>
                    <a:lnTo>
                      <a:pt x="3278" y="732"/>
                    </a:lnTo>
                    <a:lnTo>
                      <a:pt x="3278" y="732"/>
                    </a:lnTo>
                    <a:lnTo>
                      <a:pt x="3278" y="732"/>
                    </a:lnTo>
                    <a:lnTo>
                      <a:pt x="3278" y="739"/>
                    </a:lnTo>
                    <a:lnTo>
                      <a:pt x="3278" y="739"/>
                    </a:lnTo>
                    <a:lnTo>
                      <a:pt x="3278" y="739"/>
                    </a:lnTo>
                    <a:lnTo>
                      <a:pt x="3278" y="746"/>
                    </a:lnTo>
                    <a:lnTo>
                      <a:pt x="3284" y="746"/>
                    </a:lnTo>
                    <a:lnTo>
                      <a:pt x="3284" y="746"/>
                    </a:lnTo>
                    <a:lnTo>
                      <a:pt x="3284" y="752"/>
                    </a:lnTo>
                    <a:lnTo>
                      <a:pt x="3284" y="752"/>
                    </a:lnTo>
                    <a:lnTo>
                      <a:pt x="3284" y="759"/>
                    </a:lnTo>
                    <a:lnTo>
                      <a:pt x="3284" y="759"/>
                    </a:lnTo>
                    <a:lnTo>
                      <a:pt x="3284" y="759"/>
                    </a:lnTo>
                    <a:lnTo>
                      <a:pt x="3291" y="766"/>
                    </a:lnTo>
                    <a:lnTo>
                      <a:pt x="3291" y="766"/>
                    </a:lnTo>
                    <a:lnTo>
                      <a:pt x="3291" y="773"/>
                    </a:lnTo>
                    <a:lnTo>
                      <a:pt x="3291" y="773"/>
                    </a:lnTo>
                    <a:lnTo>
                      <a:pt x="3291" y="773"/>
                    </a:lnTo>
                    <a:lnTo>
                      <a:pt x="3291" y="780"/>
                    </a:lnTo>
                    <a:lnTo>
                      <a:pt x="3297" y="780"/>
                    </a:lnTo>
                    <a:lnTo>
                      <a:pt x="3297" y="787"/>
                    </a:lnTo>
                    <a:lnTo>
                      <a:pt x="3297" y="787"/>
                    </a:lnTo>
                    <a:lnTo>
                      <a:pt x="3297" y="787"/>
                    </a:lnTo>
                    <a:lnTo>
                      <a:pt x="3297" y="794"/>
                    </a:lnTo>
                    <a:lnTo>
                      <a:pt x="3297" y="794"/>
                    </a:lnTo>
                    <a:lnTo>
                      <a:pt x="3297" y="794"/>
                    </a:lnTo>
                    <a:lnTo>
                      <a:pt x="3303" y="800"/>
                    </a:lnTo>
                    <a:lnTo>
                      <a:pt x="3303" y="800"/>
                    </a:lnTo>
                    <a:lnTo>
                      <a:pt x="3303" y="800"/>
                    </a:lnTo>
                    <a:lnTo>
                      <a:pt x="3303" y="807"/>
                    </a:lnTo>
                    <a:lnTo>
                      <a:pt x="3303" y="807"/>
                    </a:lnTo>
                    <a:lnTo>
                      <a:pt x="3303" y="807"/>
                    </a:lnTo>
                    <a:lnTo>
                      <a:pt x="3303" y="807"/>
                    </a:lnTo>
                    <a:lnTo>
                      <a:pt x="3310" y="814"/>
                    </a:lnTo>
                    <a:lnTo>
                      <a:pt x="3310" y="814"/>
                    </a:lnTo>
                    <a:lnTo>
                      <a:pt x="3310" y="814"/>
                    </a:lnTo>
                    <a:lnTo>
                      <a:pt x="3310" y="821"/>
                    </a:lnTo>
                    <a:lnTo>
                      <a:pt x="3310" y="821"/>
                    </a:lnTo>
                    <a:lnTo>
                      <a:pt x="3310" y="821"/>
                    </a:lnTo>
                    <a:lnTo>
                      <a:pt x="3316" y="828"/>
                    </a:lnTo>
                    <a:lnTo>
                      <a:pt x="3316" y="828"/>
                    </a:lnTo>
                    <a:lnTo>
                      <a:pt x="3316" y="828"/>
                    </a:lnTo>
                    <a:lnTo>
                      <a:pt x="3316" y="835"/>
                    </a:lnTo>
                    <a:lnTo>
                      <a:pt x="3316" y="835"/>
                    </a:lnTo>
                    <a:lnTo>
                      <a:pt x="3316" y="835"/>
                    </a:lnTo>
                    <a:lnTo>
                      <a:pt x="3316" y="835"/>
                    </a:lnTo>
                    <a:lnTo>
                      <a:pt x="3322" y="841"/>
                    </a:lnTo>
                    <a:lnTo>
                      <a:pt x="3322" y="841"/>
                    </a:lnTo>
                    <a:lnTo>
                      <a:pt x="3322" y="841"/>
                    </a:lnTo>
                    <a:lnTo>
                      <a:pt x="3322" y="848"/>
                    </a:lnTo>
                    <a:lnTo>
                      <a:pt x="3322" y="848"/>
                    </a:lnTo>
                    <a:lnTo>
                      <a:pt x="3322" y="848"/>
                    </a:lnTo>
                    <a:lnTo>
                      <a:pt x="3322" y="848"/>
                    </a:lnTo>
                    <a:lnTo>
                      <a:pt x="3329" y="855"/>
                    </a:lnTo>
                    <a:lnTo>
                      <a:pt x="3329" y="855"/>
                    </a:lnTo>
                    <a:lnTo>
                      <a:pt x="3329" y="855"/>
                    </a:lnTo>
                    <a:lnTo>
                      <a:pt x="3329" y="862"/>
                    </a:lnTo>
                    <a:lnTo>
                      <a:pt x="3329" y="862"/>
                    </a:lnTo>
                    <a:lnTo>
                      <a:pt x="3329" y="862"/>
                    </a:lnTo>
                    <a:lnTo>
                      <a:pt x="3329" y="862"/>
                    </a:lnTo>
                    <a:lnTo>
                      <a:pt x="3335" y="869"/>
                    </a:lnTo>
                    <a:lnTo>
                      <a:pt x="3335" y="869"/>
                    </a:lnTo>
                    <a:lnTo>
                      <a:pt x="3335" y="869"/>
                    </a:lnTo>
                    <a:lnTo>
                      <a:pt x="3335" y="869"/>
                    </a:lnTo>
                    <a:lnTo>
                      <a:pt x="3335" y="876"/>
                    </a:lnTo>
                    <a:lnTo>
                      <a:pt x="3335" y="876"/>
                    </a:lnTo>
                    <a:lnTo>
                      <a:pt x="3335" y="876"/>
                    </a:lnTo>
                    <a:lnTo>
                      <a:pt x="3342" y="876"/>
                    </a:lnTo>
                    <a:lnTo>
                      <a:pt x="3342" y="882"/>
                    </a:lnTo>
                    <a:lnTo>
                      <a:pt x="3342" y="882"/>
                    </a:lnTo>
                    <a:lnTo>
                      <a:pt x="3342" y="882"/>
                    </a:lnTo>
                    <a:lnTo>
                      <a:pt x="3342" y="889"/>
                    </a:lnTo>
                    <a:lnTo>
                      <a:pt x="3342" y="889"/>
                    </a:lnTo>
                    <a:lnTo>
                      <a:pt x="3342" y="889"/>
                    </a:lnTo>
                    <a:lnTo>
                      <a:pt x="3348" y="889"/>
                    </a:lnTo>
                    <a:lnTo>
                      <a:pt x="3348" y="896"/>
                    </a:lnTo>
                    <a:lnTo>
                      <a:pt x="3348" y="896"/>
                    </a:lnTo>
                    <a:lnTo>
                      <a:pt x="3348" y="903"/>
                    </a:lnTo>
                    <a:lnTo>
                      <a:pt x="3348" y="903"/>
                    </a:lnTo>
                    <a:lnTo>
                      <a:pt x="3348" y="903"/>
                    </a:lnTo>
                    <a:lnTo>
                      <a:pt x="3348" y="903"/>
                    </a:lnTo>
                    <a:lnTo>
                      <a:pt x="3354" y="910"/>
                    </a:lnTo>
                    <a:lnTo>
                      <a:pt x="3354" y="910"/>
                    </a:lnTo>
                    <a:lnTo>
                      <a:pt x="3354" y="910"/>
                    </a:lnTo>
                    <a:lnTo>
                      <a:pt x="3354" y="917"/>
                    </a:lnTo>
                    <a:lnTo>
                      <a:pt x="3354" y="917"/>
                    </a:lnTo>
                    <a:lnTo>
                      <a:pt x="3354" y="917"/>
                    </a:lnTo>
                    <a:lnTo>
                      <a:pt x="3361" y="923"/>
                    </a:lnTo>
                    <a:lnTo>
                      <a:pt x="3361" y="923"/>
                    </a:lnTo>
                    <a:lnTo>
                      <a:pt x="3361" y="923"/>
                    </a:lnTo>
                    <a:lnTo>
                      <a:pt x="3361" y="930"/>
                    </a:lnTo>
                    <a:lnTo>
                      <a:pt x="3361" y="930"/>
                    </a:lnTo>
                    <a:lnTo>
                      <a:pt x="3361" y="930"/>
                    </a:lnTo>
                    <a:lnTo>
                      <a:pt x="3361" y="937"/>
                    </a:lnTo>
                    <a:lnTo>
                      <a:pt x="3367" y="937"/>
                    </a:lnTo>
                    <a:lnTo>
                      <a:pt x="3367" y="937"/>
                    </a:lnTo>
                    <a:lnTo>
                      <a:pt x="3367" y="944"/>
                    </a:lnTo>
                    <a:lnTo>
                      <a:pt x="3367" y="944"/>
                    </a:lnTo>
                    <a:lnTo>
                      <a:pt x="3367" y="944"/>
                    </a:lnTo>
                    <a:lnTo>
                      <a:pt x="3367" y="944"/>
                    </a:lnTo>
                    <a:lnTo>
                      <a:pt x="3367" y="951"/>
                    </a:lnTo>
                    <a:lnTo>
                      <a:pt x="3373" y="951"/>
                    </a:lnTo>
                    <a:lnTo>
                      <a:pt x="3373" y="951"/>
                    </a:lnTo>
                    <a:lnTo>
                      <a:pt x="3373" y="951"/>
                    </a:lnTo>
                    <a:lnTo>
                      <a:pt x="3373" y="958"/>
                    </a:lnTo>
                    <a:lnTo>
                      <a:pt x="3373" y="958"/>
                    </a:lnTo>
                    <a:lnTo>
                      <a:pt x="3373" y="958"/>
                    </a:lnTo>
                    <a:lnTo>
                      <a:pt x="3373" y="958"/>
                    </a:lnTo>
                    <a:lnTo>
                      <a:pt x="3380" y="964"/>
                    </a:lnTo>
                    <a:lnTo>
                      <a:pt x="3380" y="964"/>
                    </a:lnTo>
                    <a:lnTo>
                      <a:pt x="3380" y="964"/>
                    </a:lnTo>
                    <a:lnTo>
                      <a:pt x="3380" y="964"/>
                    </a:lnTo>
                    <a:lnTo>
                      <a:pt x="3380" y="971"/>
                    </a:lnTo>
                    <a:lnTo>
                      <a:pt x="3380" y="971"/>
                    </a:lnTo>
                    <a:lnTo>
                      <a:pt x="3380" y="971"/>
                    </a:lnTo>
                    <a:lnTo>
                      <a:pt x="3386" y="971"/>
                    </a:lnTo>
                    <a:lnTo>
                      <a:pt x="3386" y="971"/>
                    </a:lnTo>
                    <a:lnTo>
                      <a:pt x="3386" y="978"/>
                    </a:lnTo>
                    <a:lnTo>
                      <a:pt x="3386" y="978"/>
                    </a:lnTo>
                    <a:lnTo>
                      <a:pt x="3386" y="978"/>
                    </a:lnTo>
                    <a:lnTo>
                      <a:pt x="3386" y="978"/>
                    </a:lnTo>
                    <a:lnTo>
                      <a:pt x="3386" y="978"/>
                    </a:lnTo>
                    <a:lnTo>
                      <a:pt x="3392" y="985"/>
                    </a:lnTo>
                    <a:lnTo>
                      <a:pt x="3392" y="985"/>
                    </a:lnTo>
                    <a:lnTo>
                      <a:pt x="3392" y="985"/>
                    </a:lnTo>
                    <a:lnTo>
                      <a:pt x="3392" y="985"/>
                    </a:lnTo>
                    <a:lnTo>
                      <a:pt x="3392" y="985"/>
                    </a:lnTo>
                    <a:lnTo>
                      <a:pt x="3392" y="992"/>
                    </a:lnTo>
                    <a:lnTo>
                      <a:pt x="3399" y="992"/>
                    </a:lnTo>
                    <a:lnTo>
                      <a:pt x="3399" y="992"/>
                    </a:lnTo>
                    <a:lnTo>
                      <a:pt x="3399" y="992"/>
                    </a:lnTo>
                    <a:lnTo>
                      <a:pt x="3399" y="992"/>
                    </a:lnTo>
                    <a:lnTo>
                      <a:pt x="3399" y="992"/>
                    </a:lnTo>
                    <a:lnTo>
                      <a:pt x="3399" y="999"/>
                    </a:lnTo>
                    <a:lnTo>
                      <a:pt x="3399" y="999"/>
                    </a:lnTo>
                    <a:lnTo>
                      <a:pt x="3405" y="999"/>
                    </a:lnTo>
                    <a:lnTo>
                      <a:pt x="3405" y="999"/>
                    </a:lnTo>
                    <a:lnTo>
                      <a:pt x="3405" y="999"/>
                    </a:lnTo>
                    <a:lnTo>
                      <a:pt x="3405" y="999"/>
                    </a:lnTo>
                    <a:lnTo>
                      <a:pt x="3405" y="999"/>
                    </a:lnTo>
                    <a:lnTo>
                      <a:pt x="3405" y="999"/>
                    </a:lnTo>
                    <a:lnTo>
                      <a:pt x="3405" y="1005"/>
                    </a:lnTo>
                    <a:lnTo>
                      <a:pt x="3411" y="1005"/>
                    </a:lnTo>
                    <a:lnTo>
                      <a:pt x="3411" y="1005"/>
                    </a:lnTo>
                    <a:lnTo>
                      <a:pt x="3411" y="1005"/>
                    </a:lnTo>
                    <a:lnTo>
                      <a:pt x="3411" y="1005"/>
                    </a:lnTo>
                    <a:lnTo>
                      <a:pt x="3411" y="1005"/>
                    </a:lnTo>
                    <a:lnTo>
                      <a:pt x="3411" y="1005"/>
                    </a:lnTo>
                    <a:lnTo>
                      <a:pt x="3411" y="1005"/>
                    </a:lnTo>
                    <a:lnTo>
                      <a:pt x="3418" y="1005"/>
                    </a:lnTo>
                    <a:lnTo>
                      <a:pt x="3418" y="1005"/>
                    </a:lnTo>
                    <a:lnTo>
                      <a:pt x="3418" y="1005"/>
                    </a:lnTo>
                    <a:lnTo>
                      <a:pt x="3418" y="1005"/>
                    </a:lnTo>
                    <a:lnTo>
                      <a:pt x="3418" y="999"/>
                    </a:lnTo>
                    <a:lnTo>
                      <a:pt x="3418" y="999"/>
                    </a:lnTo>
                    <a:lnTo>
                      <a:pt x="3418" y="999"/>
                    </a:lnTo>
                    <a:lnTo>
                      <a:pt x="3424" y="999"/>
                    </a:lnTo>
                    <a:lnTo>
                      <a:pt x="3424" y="999"/>
                    </a:lnTo>
                    <a:lnTo>
                      <a:pt x="3424" y="992"/>
                    </a:lnTo>
                    <a:lnTo>
                      <a:pt x="3424" y="992"/>
                    </a:lnTo>
                    <a:lnTo>
                      <a:pt x="3424" y="992"/>
                    </a:lnTo>
                    <a:lnTo>
                      <a:pt x="3424" y="992"/>
                    </a:lnTo>
                    <a:lnTo>
                      <a:pt x="3424" y="992"/>
                    </a:lnTo>
                    <a:lnTo>
                      <a:pt x="3430" y="985"/>
                    </a:lnTo>
                    <a:lnTo>
                      <a:pt x="3430" y="985"/>
                    </a:lnTo>
                    <a:lnTo>
                      <a:pt x="3430" y="985"/>
                    </a:lnTo>
                    <a:lnTo>
                      <a:pt x="3430" y="985"/>
                    </a:lnTo>
                    <a:lnTo>
                      <a:pt x="3430" y="985"/>
                    </a:lnTo>
                    <a:lnTo>
                      <a:pt x="3430" y="978"/>
                    </a:lnTo>
                    <a:lnTo>
                      <a:pt x="3437" y="978"/>
                    </a:lnTo>
                    <a:lnTo>
                      <a:pt x="3437" y="978"/>
                    </a:lnTo>
                    <a:lnTo>
                      <a:pt x="3437" y="978"/>
                    </a:lnTo>
                    <a:lnTo>
                      <a:pt x="3437" y="971"/>
                    </a:lnTo>
                    <a:lnTo>
                      <a:pt x="3437" y="971"/>
                    </a:lnTo>
                    <a:lnTo>
                      <a:pt x="3437" y="971"/>
                    </a:lnTo>
                    <a:lnTo>
                      <a:pt x="3437" y="971"/>
                    </a:lnTo>
                    <a:lnTo>
                      <a:pt x="3443" y="964"/>
                    </a:lnTo>
                    <a:lnTo>
                      <a:pt x="3443" y="964"/>
                    </a:lnTo>
                    <a:lnTo>
                      <a:pt x="3443" y="964"/>
                    </a:lnTo>
                    <a:lnTo>
                      <a:pt x="3443" y="958"/>
                    </a:lnTo>
                    <a:lnTo>
                      <a:pt x="3443" y="958"/>
                    </a:lnTo>
                    <a:lnTo>
                      <a:pt x="3443" y="958"/>
                    </a:lnTo>
                    <a:lnTo>
                      <a:pt x="3443" y="958"/>
                    </a:lnTo>
                    <a:lnTo>
                      <a:pt x="3450" y="951"/>
                    </a:lnTo>
                    <a:lnTo>
                      <a:pt x="3450" y="951"/>
                    </a:lnTo>
                    <a:lnTo>
                      <a:pt x="3450" y="951"/>
                    </a:lnTo>
                    <a:lnTo>
                      <a:pt x="3450" y="944"/>
                    </a:lnTo>
                    <a:lnTo>
                      <a:pt x="3450" y="944"/>
                    </a:lnTo>
                    <a:lnTo>
                      <a:pt x="3450" y="944"/>
                    </a:lnTo>
                    <a:lnTo>
                      <a:pt x="3450" y="937"/>
                    </a:lnTo>
                    <a:lnTo>
                      <a:pt x="3456" y="937"/>
                    </a:lnTo>
                    <a:lnTo>
                      <a:pt x="3456" y="937"/>
                    </a:lnTo>
                    <a:lnTo>
                      <a:pt x="3456" y="930"/>
                    </a:lnTo>
                    <a:lnTo>
                      <a:pt x="3456" y="930"/>
                    </a:lnTo>
                    <a:lnTo>
                      <a:pt x="3456" y="930"/>
                    </a:lnTo>
                    <a:lnTo>
                      <a:pt x="3456" y="923"/>
                    </a:lnTo>
                    <a:lnTo>
                      <a:pt x="3456" y="923"/>
                    </a:lnTo>
                    <a:lnTo>
                      <a:pt x="3462" y="923"/>
                    </a:lnTo>
                    <a:lnTo>
                      <a:pt x="3462" y="917"/>
                    </a:lnTo>
                    <a:lnTo>
                      <a:pt x="3462" y="917"/>
                    </a:lnTo>
                    <a:lnTo>
                      <a:pt x="3462" y="910"/>
                    </a:lnTo>
                    <a:lnTo>
                      <a:pt x="3462" y="910"/>
                    </a:lnTo>
                    <a:lnTo>
                      <a:pt x="3462" y="910"/>
                    </a:lnTo>
                    <a:lnTo>
                      <a:pt x="3462" y="903"/>
                    </a:lnTo>
                    <a:lnTo>
                      <a:pt x="3469" y="903"/>
                    </a:lnTo>
                    <a:lnTo>
                      <a:pt x="3469" y="896"/>
                    </a:lnTo>
                    <a:lnTo>
                      <a:pt x="3469" y="896"/>
                    </a:lnTo>
                    <a:lnTo>
                      <a:pt x="3469" y="896"/>
                    </a:lnTo>
                    <a:lnTo>
                      <a:pt x="3469" y="889"/>
                    </a:lnTo>
                    <a:lnTo>
                      <a:pt x="3469" y="889"/>
                    </a:lnTo>
                    <a:lnTo>
                      <a:pt x="3469" y="882"/>
                    </a:lnTo>
                    <a:lnTo>
                      <a:pt x="3475" y="882"/>
                    </a:lnTo>
                    <a:lnTo>
                      <a:pt x="3475" y="882"/>
                    </a:lnTo>
                    <a:lnTo>
                      <a:pt x="3475" y="876"/>
                    </a:lnTo>
                    <a:lnTo>
                      <a:pt x="3475" y="876"/>
                    </a:lnTo>
                    <a:lnTo>
                      <a:pt x="3475" y="869"/>
                    </a:lnTo>
                    <a:lnTo>
                      <a:pt x="3475" y="869"/>
                    </a:lnTo>
                    <a:lnTo>
                      <a:pt x="3475" y="862"/>
                    </a:lnTo>
                    <a:lnTo>
                      <a:pt x="3481" y="862"/>
                    </a:lnTo>
                    <a:lnTo>
                      <a:pt x="3481" y="862"/>
                    </a:lnTo>
                    <a:lnTo>
                      <a:pt x="3481" y="855"/>
                    </a:lnTo>
                    <a:lnTo>
                      <a:pt x="3481" y="855"/>
                    </a:lnTo>
                    <a:lnTo>
                      <a:pt x="3481" y="848"/>
                    </a:lnTo>
                    <a:lnTo>
                      <a:pt x="3481" y="848"/>
                    </a:lnTo>
                    <a:lnTo>
                      <a:pt x="3488" y="848"/>
                    </a:lnTo>
                    <a:lnTo>
                      <a:pt x="3488" y="841"/>
                    </a:lnTo>
                    <a:lnTo>
                      <a:pt x="3488" y="841"/>
                    </a:lnTo>
                    <a:lnTo>
                      <a:pt x="3488" y="835"/>
                    </a:lnTo>
                    <a:lnTo>
                      <a:pt x="3488" y="835"/>
                    </a:lnTo>
                    <a:lnTo>
                      <a:pt x="3488" y="835"/>
                    </a:lnTo>
                    <a:lnTo>
                      <a:pt x="3488" y="828"/>
                    </a:lnTo>
                    <a:lnTo>
                      <a:pt x="3494" y="828"/>
                    </a:lnTo>
                    <a:lnTo>
                      <a:pt x="3494" y="828"/>
                    </a:lnTo>
                    <a:lnTo>
                      <a:pt x="3494" y="821"/>
                    </a:lnTo>
                    <a:lnTo>
                      <a:pt x="3494" y="821"/>
                    </a:lnTo>
                    <a:lnTo>
                      <a:pt x="3494" y="821"/>
                    </a:lnTo>
                    <a:lnTo>
                      <a:pt x="3494" y="814"/>
                    </a:lnTo>
                    <a:lnTo>
                      <a:pt x="3494" y="814"/>
                    </a:lnTo>
                    <a:lnTo>
                      <a:pt x="3500" y="814"/>
                    </a:lnTo>
                    <a:lnTo>
                      <a:pt x="3500" y="807"/>
                    </a:lnTo>
                    <a:lnTo>
                      <a:pt x="3500" y="807"/>
                    </a:lnTo>
                    <a:lnTo>
                      <a:pt x="3500" y="807"/>
                    </a:lnTo>
                    <a:lnTo>
                      <a:pt x="3500" y="800"/>
                    </a:lnTo>
                    <a:lnTo>
                      <a:pt x="3500" y="800"/>
                    </a:lnTo>
                    <a:lnTo>
                      <a:pt x="3500" y="794"/>
                    </a:lnTo>
                    <a:lnTo>
                      <a:pt x="3507" y="794"/>
                    </a:lnTo>
                    <a:lnTo>
                      <a:pt x="3507" y="794"/>
                    </a:lnTo>
                    <a:lnTo>
                      <a:pt x="3507" y="787"/>
                    </a:lnTo>
                    <a:lnTo>
                      <a:pt x="3507" y="787"/>
                    </a:lnTo>
                    <a:lnTo>
                      <a:pt x="3507" y="787"/>
                    </a:lnTo>
                    <a:lnTo>
                      <a:pt x="3507" y="780"/>
                    </a:lnTo>
                    <a:lnTo>
                      <a:pt x="3507" y="780"/>
                    </a:lnTo>
                    <a:lnTo>
                      <a:pt x="3513" y="780"/>
                    </a:lnTo>
                    <a:lnTo>
                      <a:pt x="3513" y="773"/>
                    </a:lnTo>
                    <a:lnTo>
                      <a:pt x="3513" y="773"/>
                    </a:lnTo>
                    <a:lnTo>
                      <a:pt x="3513" y="766"/>
                    </a:lnTo>
                    <a:lnTo>
                      <a:pt x="3513" y="766"/>
                    </a:lnTo>
                    <a:lnTo>
                      <a:pt x="3513" y="766"/>
                    </a:lnTo>
                    <a:lnTo>
                      <a:pt x="3513" y="759"/>
                    </a:lnTo>
                    <a:lnTo>
                      <a:pt x="3519" y="759"/>
                    </a:lnTo>
                    <a:lnTo>
                      <a:pt x="3519" y="752"/>
                    </a:lnTo>
                    <a:lnTo>
                      <a:pt x="3519" y="752"/>
                    </a:lnTo>
                    <a:lnTo>
                      <a:pt x="3519" y="752"/>
                    </a:lnTo>
                    <a:lnTo>
                      <a:pt x="3519" y="746"/>
                    </a:lnTo>
                    <a:lnTo>
                      <a:pt x="3519" y="746"/>
                    </a:lnTo>
                    <a:lnTo>
                      <a:pt x="3526" y="739"/>
                    </a:lnTo>
                    <a:lnTo>
                      <a:pt x="3526" y="739"/>
                    </a:lnTo>
                    <a:lnTo>
                      <a:pt x="3526" y="739"/>
                    </a:lnTo>
                    <a:lnTo>
                      <a:pt x="3526" y="732"/>
                    </a:lnTo>
                    <a:lnTo>
                      <a:pt x="3526" y="732"/>
                    </a:lnTo>
                    <a:lnTo>
                      <a:pt x="3526" y="725"/>
                    </a:lnTo>
                    <a:lnTo>
                      <a:pt x="3526" y="725"/>
                    </a:lnTo>
                    <a:lnTo>
                      <a:pt x="3532" y="725"/>
                    </a:lnTo>
                    <a:lnTo>
                      <a:pt x="3532" y="718"/>
                    </a:lnTo>
                    <a:lnTo>
                      <a:pt x="3532" y="718"/>
                    </a:lnTo>
                    <a:lnTo>
                      <a:pt x="3532" y="711"/>
                    </a:lnTo>
                    <a:lnTo>
                      <a:pt x="3532" y="711"/>
                    </a:lnTo>
                    <a:lnTo>
                      <a:pt x="3532" y="705"/>
                    </a:lnTo>
                    <a:lnTo>
                      <a:pt x="3532" y="705"/>
                    </a:lnTo>
                    <a:lnTo>
                      <a:pt x="3538" y="698"/>
                    </a:lnTo>
                    <a:lnTo>
                      <a:pt x="3538" y="698"/>
                    </a:lnTo>
                    <a:lnTo>
                      <a:pt x="3538" y="698"/>
                    </a:lnTo>
                    <a:lnTo>
                      <a:pt x="3538" y="691"/>
                    </a:lnTo>
                    <a:lnTo>
                      <a:pt x="3538" y="691"/>
                    </a:lnTo>
                    <a:lnTo>
                      <a:pt x="3538" y="684"/>
                    </a:lnTo>
                    <a:lnTo>
                      <a:pt x="3538" y="684"/>
                    </a:lnTo>
                    <a:lnTo>
                      <a:pt x="3545" y="677"/>
                    </a:lnTo>
                    <a:lnTo>
                      <a:pt x="3545" y="677"/>
                    </a:lnTo>
                    <a:lnTo>
                      <a:pt x="3545" y="670"/>
                    </a:lnTo>
                    <a:lnTo>
                      <a:pt x="3545" y="670"/>
                    </a:lnTo>
                    <a:lnTo>
                      <a:pt x="3545" y="664"/>
                    </a:lnTo>
                    <a:lnTo>
                      <a:pt x="3545" y="664"/>
                    </a:lnTo>
                    <a:lnTo>
                      <a:pt x="3545" y="664"/>
                    </a:lnTo>
                    <a:lnTo>
                      <a:pt x="3551" y="657"/>
                    </a:lnTo>
                    <a:lnTo>
                      <a:pt x="3551" y="657"/>
                    </a:lnTo>
                    <a:lnTo>
                      <a:pt x="3551" y="650"/>
                    </a:lnTo>
                    <a:lnTo>
                      <a:pt x="3551" y="650"/>
                    </a:lnTo>
                    <a:lnTo>
                      <a:pt x="3551" y="650"/>
                    </a:lnTo>
                    <a:lnTo>
                      <a:pt x="3551" y="657"/>
                    </a:lnTo>
                    <a:lnTo>
                      <a:pt x="3558" y="664"/>
                    </a:lnTo>
                    <a:lnTo>
                      <a:pt x="3558" y="664"/>
                    </a:lnTo>
                    <a:lnTo>
                      <a:pt x="3558" y="670"/>
                    </a:lnTo>
                    <a:lnTo>
                      <a:pt x="3558" y="677"/>
                    </a:lnTo>
                    <a:lnTo>
                      <a:pt x="3558" y="677"/>
                    </a:lnTo>
                    <a:lnTo>
                      <a:pt x="3558" y="684"/>
                    </a:lnTo>
                    <a:lnTo>
                      <a:pt x="3558" y="691"/>
                    </a:lnTo>
                    <a:lnTo>
                      <a:pt x="3558" y="698"/>
                    </a:lnTo>
                    <a:lnTo>
                      <a:pt x="3564" y="698"/>
                    </a:lnTo>
                    <a:lnTo>
                      <a:pt x="3564" y="705"/>
                    </a:lnTo>
                    <a:lnTo>
                      <a:pt x="3564" y="711"/>
                    </a:lnTo>
                    <a:lnTo>
                      <a:pt x="3564" y="711"/>
                    </a:lnTo>
                    <a:lnTo>
                      <a:pt x="3564" y="718"/>
                    </a:lnTo>
                    <a:lnTo>
                      <a:pt x="3564" y="725"/>
                    </a:lnTo>
                    <a:lnTo>
                      <a:pt x="3564" y="725"/>
                    </a:lnTo>
                    <a:lnTo>
                      <a:pt x="3570" y="732"/>
                    </a:lnTo>
                    <a:lnTo>
                      <a:pt x="3570" y="739"/>
                    </a:lnTo>
                    <a:lnTo>
                      <a:pt x="3570" y="739"/>
                    </a:lnTo>
                    <a:lnTo>
                      <a:pt x="3570" y="746"/>
                    </a:lnTo>
                    <a:lnTo>
                      <a:pt x="3570" y="752"/>
                    </a:lnTo>
                    <a:lnTo>
                      <a:pt x="3570" y="759"/>
                    </a:lnTo>
                    <a:lnTo>
                      <a:pt x="3577" y="766"/>
                    </a:lnTo>
                    <a:lnTo>
                      <a:pt x="3577" y="766"/>
                    </a:lnTo>
                    <a:lnTo>
                      <a:pt x="3577" y="773"/>
                    </a:lnTo>
                    <a:lnTo>
                      <a:pt x="3577" y="780"/>
                    </a:lnTo>
                    <a:lnTo>
                      <a:pt x="3577" y="780"/>
                    </a:lnTo>
                    <a:lnTo>
                      <a:pt x="3577" y="787"/>
                    </a:lnTo>
                    <a:lnTo>
                      <a:pt x="3577" y="787"/>
                    </a:lnTo>
                    <a:lnTo>
                      <a:pt x="3583" y="794"/>
                    </a:lnTo>
                    <a:lnTo>
                      <a:pt x="3583" y="800"/>
                    </a:lnTo>
                    <a:lnTo>
                      <a:pt x="3583" y="800"/>
                    </a:lnTo>
                    <a:lnTo>
                      <a:pt x="3583" y="807"/>
                    </a:lnTo>
                    <a:lnTo>
                      <a:pt x="3583" y="807"/>
                    </a:lnTo>
                    <a:lnTo>
                      <a:pt x="3583" y="814"/>
                    </a:lnTo>
                    <a:lnTo>
                      <a:pt x="3583" y="814"/>
                    </a:lnTo>
                    <a:lnTo>
                      <a:pt x="3589" y="821"/>
                    </a:lnTo>
                    <a:lnTo>
                      <a:pt x="3589" y="828"/>
                    </a:lnTo>
                    <a:lnTo>
                      <a:pt x="3589" y="828"/>
                    </a:lnTo>
                    <a:lnTo>
                      <a:pt x="3589" y="835"/>
                    </a:lnTo>
                    <a:lnTo>
                      <a:pt x="3589" y="841"/>
                    </a:lnTo>
                    <a:lnTo>
                      <a:pt x="3589" y="841"/>
                    </a:lnTo>
                    <a:lnTo>
                      <a:pt x="3596" y="848"/>
                    </a:lnTo>
                    <a:lnTo>
                      <a:pt x="3596" y="848"/>
                    </a:lnTo>
                    <a:lnTo>
                      <a:pt x="3596" y="841"/>
                    </a:lnTo>
                    <a:lnTo>
                      <a:pt x="3596" y="835"/>
                    </a:lnTo>
                    <a:lnTo>
                      <a:pt x="3596" y="828"/>
                    </a:lnTo>
                    <a:lnTo>
                      <a:pt x="3596" y="821"/>
                    </a:lnTo>
                    <a:lnTo>
                      <a:pt x="3596" y="814"/>
                    </a:lnTo>
                    <a:lnTo>
                      <a:pt x="3602" y="807"/>
                    </a:lnTo>
                    <a:lnTo>
                      <a:pt x="3602" y="800"/>
                    </a:lnTo>
                    <a:lnTo>
                      <a:pt x="3602" y="787"/>
                    </a:lnTo>
                    <a:lnTo>
                      <a:pt x="3602" y="780"/>
                    </a:lnTo>
                    <a:lnTo>
                      <a:pt x="3602" y="773"/>
                    </a:lnTo>
                    <a:lnTo>
                      <a:pt x="3602" y="766"/>
                    </a:lnTo>
                    <a:lnTo>
                      <a:pt x="3602" y="759"/>
                    </a:lnTo>
                    <a:lnTo>
                      <a:pt x="3608" y="752"/>
                    </a:lnTo>
                    <a:lnTo>
                      <a:pt x="3608" y="746"/>
                    </a:lnTo>
                    <a:lnTo>
                      <a:pt x="3608" y="732"/>
                    </a:lnTo>
                    <a:lnTo>
                      <a:pt x="3608" y="725"/>
                    </a:lnTo>
                    <a:lnTo>
                      <a:pt x="3608" y="718"/>
                    </a:lnTo>
                    <a:lnTo>
                      <a:pt x="3608" y="711"/>
                    </a:lnTo>
                    <a:lnTo>
                      <a:pt x="3608" y="698"/>
                    </a:lnTo>
                    <a:lnTo>
                      <a:pt x="3615" y="691"/>
                    </a:lnTo>
                    <a:lnTo>
                      <a:pt x="3615" y="684"/>
                    </a:lnTo>
                    <a:lnTo>
                      <a:pt x="3615" y="677"/>
                    </a:lnTo>
                    <a:lnTo>
                      <a:pt x="3615" y="664"/>
                    </a:lnTo>
                    <a:lnTo>
                      <a:pt x="3615" y="657"/>
                    </a:lnTo>
                    <a:lnTo>
                      <a:pt x="3615" y="650"/>
                    </a:lnTo>
                    <a:lnTo>
                      <a:pt x="3615" y="636"/>
                    </a:lnTo>
                    <a:lnTo>
                      <a:pt x="3621" y="629"/>
                    </a:lnTo>
                    <a:lnTo>
                      <a:pt x="3621" y="616"/>
                    </a:lnTo>
                    <a:lnTo>
                      <a:pt x="3621" y="609"/>
                    </a:lnTo>
                    <a:lnTo>
                      <a:pt x="3621" y="602"/>
                    </a:lnTo>
                    <a:lnTo>
                      <a:pt x="3621" y="588"/>
                    </a:lnTo>
                    <a:lnTo>
                      <a:pt x="3621" y="582"/>
                    </a:lnTo>
                    <a:lnTo>
                      <a:pt x="3621" y="568"/>
                    </a:lnTo>
                    <a:lnTo>
                      <a:pt x="3627" y="561"/>
                    </a:lnTo>
                    <a:lnTo>
                      <a:pt x="3627" y="547"/>
                    </a:lnTo>
                    <a:lnTo>
                      <a:pt x="3627" y="540"/>
                    </a:lnTo>
                    <a:lnTo>
                      <a:pt x="3627" y="527"/>
                    </a:lnTo>
                    <a:lnTo>
                      <a:pt x="3627" y="520"/>
                    </a:lnTo>
                    <a:lnTo>
                      <a:pt x="3627" y="499"/>
                    </a:lnTo>
                    <a:lnTo>
                      <a:pt x="3634" y="486"/>
                    </a:lnTo>
                    <a:lnTo>
                      <a:pt x="3634" y="479"/>
                    </a:lnTo>
                    <a:lnTo>
                      <a:pt x="3634" y="465"/>
                    </a:lnTo>
                    <a:lnTo>
                      <a:pt x="3634" y="458"/>
                    </a:lnTo>
                    <a:lnTo>
                      <a:pt x="3634" y="445"/>
                    </a:lnTo>
                    <a:lnTo>
                      <a:pt x="3634" y="438"/>
                    </a:lnTo>
                    <a:lnTo>
                      <a:pt x="3634" y="438"/>
                    </a:lnTo>
                    <a:lnTo>
                      <a:pt x="3634" y="445"/>
                    </a:lnTo>
                    <a:lnTo>
                      <a:pt x="3640" y="445"/>
                    </a:lnTo>
                    <a:lnTo>
                      <a:pt x="3640" y="452"/>
                    </a:lnTo>
                    <a:lnTo>
                      <a:pt x="3640" y="452"/>
                    </a:lnTo>
                    <a:lnTo>
                      <a:pt x="3640" y="458"/>
                    </a:lnTo>
                    <a:lnTo>
                      <a:pt x="3640" y="458"/>
                    </a:lnTo>
                    <a:lnTo>
                      <a:pt x="3640" y="458"/>
                    </a:lnTo>
                    <a:lnTo>
                      <a:pt x="3646" y="465"/>
                    </a:lnTo>
                    <a:lnTo>
                      <a:pt x="3646" y="465"/>
                    </a:lnTo>
                    <a:lnTo>
                      <a:pt x="3646" y="472"/>
                    </a:lnTo>
                    <a:lnTo>
                      <a:pt x="3646" y="472"/>
                    </a:lnTo>
                    <a:lnTo>
                      <a:pt x="3646" y="472"/>
                    </a:lnTo>
                    <a:lnTo>
                      <a:pt x="3646" y="479"/>
                    </a:lnTo>
                    <a:lnTo>
                      <a:pt x="3646" y="479"/>
                    </a:lnTo>
                    <a:lnTo>
                      <a:pt x="3653" y="486"/>
                    </a:lnTo>
                    <a:lnTo>
                      <a:pt x="3653" y="486"/>
                    </a:lnTo>
                    <a:lnTo>
                      <a:pt x="3653" y="486"/>
                    </a:lnTo>
                    <a:lnTo>
                      <a:pt x="3653" y="493"/>
                    </a:lnTo>
                    <a:lnTo>
                      <a:pt x="3653" y="493"/>
                    </a:lnTo>
                    <a:lnTo>
                      <a:pt x="3653" y="499"/>
                    </a:lnTo>
                    <a:lnTo>
                      <a:pt x="3653" y="499"/>
                    </a:lnTo>
                    <a:lnTo>
                      <a:pt x="3659" y="499"/>
                    </a:lnTo>
                    <a:lnTo>
                      <a:pt x="3659" y="506"/>
                    </a:lnTo>
                    <a:lnTo>
                      <a:pt x="3659" y="506"/>
                    </a:lnTo>
                    <a:lnTo>
                      <a:pt x="3659" y="513"/>
                    </a:lnTo>
                    <a:lnTo>
                      <a:pt x="3659" y="513"/>
                    </a:lnTo>
                    <a:lnTo>
                      <a:pt x="3659" y="513"/>
                    </a:lnTo>
                    <a:lnTo>
                      <a:pt x="3659" y="520"/>
                    </a:lnTo>
                    <a:lnTo>
                      <a:pt x="3666" y="520"/>
                    </a:lnTo>
                    <a:lnTo>
                      <a:pt x="3666" y="520"/>
                    </a:lnTo>
                    <a:lnTo>
                      <a:pt x="3666" y="527"/>
                    </a:lnTo>
                    <a:lnTo>
                      <a:pt x="3666" y="527"/>
                    </a:lnTo>
                    <a:lnTo>
                      <a:pt x="3666" y="534"/>
                    </a:lnTo>
                    <a:lnTo>
                      <a:pt x="3666" y="534"/>
                    </a:lnTo>
                    <a:lnTo>
                      <a:pt x="3666" y="534"/>
                    </a:lnTo>
                    <a:lnTo>
                      <a:pt x="3672" y="540"/>
                    </a:lnTo>
                    <a:lnTo>
                      <a:pt x="3672" y="540"/>
                    </a:lnTo>
                    <a:lnTo>
                      <a:pt x="3672" y="540"/>
                    </a:lnTo>
                    <a:lnTo>
                      <a:pt x="3672" y="547"/>
                    </a:lnTo>
                    <a:lnTo>
                      <a:pt x="3672" y="547"/>
                    </a:lnTo>
                    <a:lnTo>
                      <a:pt x="3672" y="554"/>
                    </a:lnTo>
                    <a:lnTo>
                      <a:pt x="3678" y="554"/>
                    </a:lnTo>
                    <a:lnTo>
                      <a:pt x="3678" y="554"/>
                    </a:lnTo>
                    <a:lnTo>
                      <a:pt x="3678" y="561"/>
                    </a:lnTo>
                    <a:lnTo>
                      <a:pt x="3678" y="561"/>
                    </a:lnTo>
                    <a:lnTo>
                      <a:pt x="3678" y="561"/>
                    </a:lnTo>
                    <a:lnTo>
                      <a:pt x="3678" y="568"/>
                    </a:lnTo>
                    <a:lnTo>
                      <a:pt x="3678" y="568"/>
                    </a:lnTo>
                    <a:lnTo>
                      <a:pt x="3685" y="568"/>
                    </a:lnTo>
                    <a:lnTo>
                      <a:pt x="3685" y="575"/>
                    </a:lnTo>
                    <a:lnTo>
                      <a:pt x="3685" y="575"/>
                    </a:lnTo>
                    <a:lnTo>
                      <a:pt x="3685" y="582"/>
                    </a:lnTo>
                    <a:lnTo>
                      <a:pt x="3685" y="582"/>
                    </a:lnTo>
                    <a:lnTo>
                      <a:pt x="3685" y="582"/>
                    </a:lnTo>
                    <a:lnTo>
                      <a:pt x="3685" y="588"/>
                    </a:lnTo>
                    <a:lnTo>
                      <a:pt x="3691" y="588"/>
                    </a:lnTo>
                    <a:lnTo>
                      <a:pt x="3691" y="588"/>
                    </a:lnTo>
                    <a:lnTo>
                      <a:pt x="3691" y="595"/>
                    </a:lnTo>
                    <a:lnTo>
                      <a:pt x="3691" y="595"/>
                    </a:lnTo>
                    <a:lnTo>
                      <a:pt x="3691" y="595"/>
                    </a:lnTo>
                    <a:lnTo>
                      <a:pt x="3691" y="602"/>
                    </a:lnTo>
                    <a:lnTo>
                      <a:pt x="3691" y="602"/>
                    </a:lnTo>
                    <a:lnTo>
                      <a:pt x="3697" y="602"/>
                    </a:lnTo>
                    <a:lnTo>
                      <a:pt x="3697" y="609"/>
                    </a:lnTo>
                    <a:lnTo>
                      <a:pt x="3697" y="609"/>
                    </a:lnTo>
                    <a:lnTo>
                      <a:pt x="3697" y="609"/>
                    </a:lnTo>
                    <a:lnTo>
                      <a:pt x="3697" y="616"/>
                    </a:lnTo>
                    <a:lnTo>
                      <a:pt x="3697" y="616"/>
                    </a:lnTo>
                    <a:lnTo>
                      <a:pt x="3697" y="623"/>
                    </a:lnTo>
                    <a:lnTo>
                      <a:pt x="3704" y="623"/>
                    </a:lnTo>
                    <a:lnTo>
                      <a:pt x="3704" y="629"/>
                    </a:lnTo>
                    <a:lnTo>
                      <a:pt x="3704" y="629"/>
                    </a:lnTo>
                    <a:lnTo>
                      <a:pt x="3704" y="636"/>
                    </a:lnTo>
                    <a:lnTo>
                      <a:pt x="3704" y="636"/>
                    </a:lnTo>
                    <a:lnTo>
                      <a:pt x="3704" y="643"/>
                    </a:lnTo>
                    <a:lnTo>
                      <a:pt x="3704" y="643"/>
                    </a:lnTo>
                    <a:lnTo>
                      <a:pt x="3710" y="650"/>
                    </a:lnTo>
                    <a:lnTo>
                      <a:pt x="3710" y="650"/>
                    </a:lnTo>
                    <a:lnTo>
                      <a:pt x="3710" y="657"/>
                    </a:lnTo>
                    <a:lnTo>
                      <a:pt x="3710" y="657"/>
                    </a:lnTo>
                    <a:lnTo>
                      <a:pt x="3710" y="664"/>
                    </a:lnTo>
                    <a:lnTo>
                      <a:pt x="3710" y="670"/>
                    </a:lnTo>
                    <a:lnTo>
                      <a:pt x="3716" y="670"/>
                    </a:lnTo>
                    <a:lnTo>
                      <a:pt x="3716" y="677"/>
                    </a:lnTo>
                    <a:lnTo>
                      <a:pt x="3716" y="684"/>
                    </a:lnTo>
                    <a:lnTo>
                      <a:pt x="3716" y="684"/>
                    </a:lnTo>
                    <a:lnTo>
                      <a:pt x="3716" y="691"/>
                    </a:lnTo>
                    <a:lnTo>
                      <a:pt x="3716" y="698"/>
                    </a:lnTo>
                    <a:lnTo>
                      <a:pt x="3716" y="698"/>
                    </a:lnTo>
                    <a:lnTo>
                      <a:pt x="3723" y="705"/>
                    </a:lnTo>
                    <a:lnTo>
                      <a:pt x="3723" y="705"/>
                    </a:lnTo>
                    <a:lnTo>
                      <a:pt x="3723" y="711"/>
                    </a:lnTo>
                    <a:lnTo>
                      <a:pt x="3723" y="718"/>
                    </a:lnTo>
                    <a:lnTo>
                      <a:pt x="3723" y="718"/>
                    </a:lnTo>
                    <a:lnTo>
                      <a:pt x="3723" y="725"/>
                    </a:lnTo>
                    <a:lnTo>
                      <a:pt x="3723" y="725"/>
                    </a:lnTo>
                    <a:lnTo>
                      <a:pt x="3729" y="732"/>
                    </a:lnTo>
                    <a:lnTo>
                      <a:pt x="3729" y="739"/>
                    </a:lnTo>
                    <a:lnTo>
                      <a:pt x="3729" y="739"/>
                    </a:lnTo>
                    <a:lnTo>
                      <a:pt x="3729" y="746"/>
                    </a:lnTo>
                    <a:lnTo>
                      <a:pt x="3729" y="746"/>
                    </a:lnTo>
                    <a:lnTo>
                      <a:pt x="3729" y="752"/>
                    </a:lnTo>
                    <a:lnTo>
                      <a:pt x="3729" y="752"/>
                    </a:lnTo>
                    <a:lnTo>
                      <a:pt x="3735" y="759"/>
                    </a:lnTo>
                    <a:lnTo>
                      <a:pt x="3735" y="759"/>
                    </a:lnTo>
                    <a:lnTo>
                      <a:pt x="3735" y="766"/>
                    </a:lnTo>
                    <a:lnTo>
                      <a:pt x="3735" y="773"/>
                    </a:lnTo>
                    <a:lnTo>
                      <a:pt x="3735" y="773"/>
                    </a:lnTo>
                    <a:lnTo>
                      <a:pt x="3735" y="780"/>
                    </a:lnTo>
                    <a:lnTo>
                      <a:pt x="3735" y="780"/>
                    </a:lnTo>
                    <a:lnTo>
                      <a:pt x="3742" y="787"/>
                    </a:lnTo>
                    <a:lnTo>
                      <a:pt x="3742" y="787"/>
                    </a:lnTo>
                    <a:lnTo>
                      <a:pt x="3742" y="794"/>
                    </a:lnTo>
                    <a:lnTo>
                      <a:pt x="3742" y="794"/>
                    </a:lnTo>
                    <a:lnTo>
                      <a:pt x="3742" y="800"/>
                    </a:lnTo>
                    <a:lnTo>
                      <a:pt x="3742" y="800"/>
                    </a:lnTo>
                    <a:lnTo>
                      <a:pt x="3742" y="807"/>
                    </a:lnTo>
                    <a:lnTo>
                      <a:pt x="3748" y="807"/>
                    </a:lnTo>
                    <a:lnTo>
                      <a:pt x="3748" y="814"/>
                    </a:lnTo>
                    <a:lnTo>
                      <a:pt x="3748" y="814"/>
                    </a:lnTo>
                    <a:lnTo>
                      <a:pt x="3748" y="821"/>
                    </a:lnTo>
                    <a:lnTo>
                      <a:pt x="3748" y="821"/>
                    </a:lnTo>
                    <a:lnTo>
                      <a:pt x="3748" y="828"/>
                    </a:lnTo>
                    <a:lnTo>
                      <a:pt x="3748" y="828"/>
                    </a:lnTo>
                    <a:lnTo>
                      <a:pt x="3754" y="835"/>
                    </a:lnTo>
                    <a:lnTo>
                      <a:pt x="3754" y="835"/>
                    </a:lnTo>
                    <a:lnTo>
                      <a:pt x="3754" y="841"/>
                    </a:lnTo>
                    <a:lnTo>
                      <a:pt x="3754" y="841"/>
                    </a:lnTo>
                    <a:lnTo>
                      <a:pt x="3754" y="841"/>
                    </a:lnTo>
                    <a:lnTo>
                      <a:pt x="3754" y="848"/>
                    </a:lnTo>
                    <a:lnTo>
                      <a:pt x="3761" y="848"/>
                    </a:lnTo>
                    <a:lnTo>
                      <a:pt x="3761" y="855"/>
                    </a:lnTo>
                    <a:lnTo>
                      <a:pt x="3761" y="855"/>
                    </a:lnTo>
                    <a:lnTo>
                      <a:pt x="3761" y="862"/>
                    </a:lnTo>
                    <a:lnTo>
                      <a:pt x="3761" y="862"/>
                    </a:lnTo>
                    <a:lnTo>
                      <a:pt x="3761" y="869"/>
                    </a:lnTo>
                    <a:lnTo>
                      <a:pt x="3761" y="869"/>
                    </a:lnTo>
                    <a:lnTo>
                      <a:pt x="3767" y="869"/>
                    </a:lnTo>
                    <a:lnTo>
                      <a:pt x="3767" y="876"/>
                    </a:lnTo>
                    <a:lnTo>
                      <a:pt x="3767" y="876"/>
                    </a:lnTo>
                    <a:lnTo>
                      <a:pt x="3767" y="882"/>
                    </a:lnTo>
                    <a:lnTo>
                      <a:pt x="3767" y="882"/>
                    </a:lnTo>
                    <a:lnTo>
                      <a:pt x="3767" y="882"/>
                    </a:lnTo>
                    <a:lnTo>
                      <a:pt x="3767" y="889"/>
                    </a:lnTo>
                    <a:lnTo>
                      <a:pt x="3774" y="889"/>
                    </a:lnTo>
                    <a:lnTo>
                      <a:pt x="3774" y="889"/>
                    </a:lnTo>
                    <a:lnTo>
                      <a:pt x="3774" y="896"/>
                    </a:lnTo>
                    <a:lnTo>
                      <a:pt x="3774" y="896"/>
                    </a:lnTo>
                    <a:lnTo>
                      <a:pt x="3774" y="896"/>
                    </a:lnTo>
                    <a:lnTo>
                      <a:pt x="3774" y="896"/>
                    </a:lnTo>
                    <a:lnTo>
                      <a:pt x="3774" y="896"/>
                    </a:lnTo>
                    <a:lnTo>
                      <a:pt x="3780" y="889"/>
                    </a:lnTo>
                    <a:lnTo>
                      <a:pt x="3780" y="889"/>
                    </a:lnTo>
                    <a:lnTo>
                      <a:pt x="3780" y="889"/>
                    </a:lnTo>
                    <a:lnTo>
                      <a:pt x="3780" y="889"/>
                    </a:lnTo>
                    <a:lnTo>
                      <a:pt x="3780" y="889"/>
                    </a:lnTo>
                    <a:lnTo>
                      <a:pt x="3780" y="889"/>
                    </a:lnTo>
                    <a:lnTo>
                      <a:pt x="3780" y="882"/>
                    </a:lnTo>
                    <a:lnTo>
                      <a:pt x="3786" y="882"/>
                    </a:lnTo>
                    <a:lnTo>
                      <a:pt x="3786" y="882"/>
                    </a:lnTo>
                    <a:lnTo>
                      <a:pt x="3786" y="882"/>
                    </a:lnTo>
                    <a:lnTo>
                      <a:pt x="3786" y="882"/>
                    </a:lnTo>
                    <a:lnTo>
                      <a:pt x="3786" y="876"/>
                    </a:lnTo>
                    <a:lnTo>
                      <a:pt x="3786" y="876"/>
                    </a:lnTo>
                    <a:lnTo>
                      <a:pt x="3786" y="876"/>
                    </a:lnTo>
                    <a:lnTo>
                      <a:pt x="3793" y="876"/>
                    </a:lnTo>
                    <a:lnTo>
                      <a:pt x="3793" y="876"/>
                    </a:lnTo>
                    <a:lnTo>
                      <a:pt x="3793" y="869"/>
                    </a:lnTo>
                    <a:lnTo>
                      <a:pt x="3793" y="869"/>
                    </a:lnTo>
                    <a:lnTo>
                      <a:pt x="3793" y="869"/>
                    </a:lnTo>
                    <a:lnTo>
                      <a:pt x="3793" y="869"/>
                    </a:lnTo>
                    <a:lnTo>
                      <a:pt x="3793" y="869"/>
                    </a:lnTo>
                    <a:lnTo>
                      <a:pt x="3799" y="862"/>
                    </a:lnTo>
                    <a:lnTo>
                      <a:pt x="3799" y="862"/>
                    </a:lnTo>
                    <a:lnTo>
                      <a:pt x="3799" y="862"/>
                    </a:lnTo>
                    <a:lnTo>
                      <a:pt x="3799" y="862"/>
                    </a:lnTo>
                    <a:lnTo>
                      <a:pt x="3799" y="855"/>
                    </a:lnTo>
                    <a:lnTo>
                      <a:pt x="3799" y="855"/>
                    </a:lnTo>
                    <a:lnTo>
                      <a:pt x="3805" y="855"/>
                    </a:lnTo>
                    <a:lnTo>
                      <a:pt x="3805" y="855"/>
                    </a:lnTo>
                    <a:lnTo>
                      <a:pt x="3805" y="848"/>
                    </a:lnTo>
                    <a:lnTo>
                      <a:pt x="3805" y="848"/>
                    </a:lnTo>
                    <a:lnTo>
                      <a:pt x="3805" y="848"/>
                    </a:lnTo>
                    <a:lnTo>
                      <a:pt x="3805" y="848"/>
                    </a:lnTo>
                    <a:lnTo>
                      <a:pt x="3805" y="848"/>
                    </a:lnTo>
                    <a:lnTo>
                      <a:pt x="3812" y="841"/>
                    </a:lnTo>
                    <a:lnTo>
                      <a:pt x="3812" y="841"/>
                    </a:lnTo>
                    <a:lnTo>
                      <a:pt x="3812" y="841"/>
                    </a:lnTo>
                    <a:lnTo>
                      <a:pt x="3812" y="841"/>
                    </a:lnTo>
                    <a:lnTo>
                      <a:pt x="3812" y="835"/>
                    </a:lnTo>
                    <a:lnTo>
                      <a:pt x="3812" y="835"/>
                    </a:lnTo>
                    <a:lnTo>
                      <a:pt x="3812" y="835"/>
                    </a:lnTo>
                    <a:lnTo>
                      <a:pt x="3818" y="835"/>
                    </a:lnTo>
                    <a:lnTo>
                      <a:pt x="3818" y="828"/>
                    </a:lnTo>
                    <a:lnTo>
                      <a:pt x="3818" y="828"/>
                    </a:lnTo>
                    <a:lnTo>
                      <a:pt x="3818" y="828"/>
                    </a:lnTo>
                    <a:lnTo>
                      <a:pt x="3818" y="828"/>
                    </a:lnTo>
                    <a:lnTo>
                      <a:pt x="3818" y="821"/>
                    </a:lnTo>
                    <a:lnTo>
                      <a:pt x="3818" y="821"/>
                    </a:lnTo>
                    <a:lnTo>
                      <a:pt x="3824" y="821"/>
                    </a:lnTo>
                    <a:lnTo>
                      <a:pt x="3824" y="821"/>
                    </a:lnTo>
                    <a:lnTo>
                      <a:pt x="3824" y="814"/>
                    </a:lnTo>
                    <a:lnTo>
                      <a:pt x="3824" y="814"/>
                    </a:lnTo>
                    <a:lnTo>
                      <a:pt x="3824" y="814"/>
                    </a:lnTo>
                    <a:lnTo>
                      <a:pt x="3824" y="814"/>
                    </a:lnTo>
                    <a:lnTo>
                      <a:pt x="3824" y="807"/>
                    </a:lnTo>
                    <a:lnTo>
                      <a:pt x="3831" y="807"/>
                    </a:lnTo>
                    <a:lnTo>
                      <a:pt x="3831" y="807"/>
                    </a:lnTo>
                    <a:lnTo>
                      <a:pt x="3831" y="800"/>
                    </a:lnTo>
                    <a:lnTo>
                      <a:pt x="3831" y="800"/>
                    </a:lnTo>
                    <a:lnTo>
                      <a:pt x="3831" y="800"/>
                    </a:lnTo>
                    <a:lnTo>
                      <a:pt x="3831" y="800"/>
                    </a:lnTo>
                    <a:lnTo>
                      <a:pt x="3831" y="794"/>
                    </a:lnTo>
                    <a:lnTo>
                      <a:pt x="3837" y="794"/>
                    </a:lnTo>
                    <a:lnTo>
                      <a:pt x="3837" y="794"/>
                    </a:lnTo>
                    <a:lnTo>
                      <a:pt x="3837" y="787"/>
                    </a:lnTo>
                    <a:lnTo>
                      <a:pt x="3837" y="787"/>
                    </a:lnTo>
                    <a:lnTo>
                      <a:pt x="3837" y="787"/>
                    </a:lnTo>
                    <a:lnTo>
                      <a:pt x="3837" y="787"/>
                    </a:lnTo>
                    <a:lnTo>
                      <a:pt x="3837" y="787"/>
                    </a:lnTo>
                    <a:lnTo>
                      <a:pt x="3843" y="787"/>
                    </a:lnTo>
                    <a:lnTo>
                      <a:pt x="3843" y="787"/>
                    </a:lnTo>
                    <a:lnTo>
                      <a:pt x="3843" y="780"/>
                    </a:lnTo>
                    <a:lnTo>
                      <a:pt x="3843" y="780"/>
                    </a:lnTo>
                    <a:lnTo>
                      <a:pt x="3843" y="780"/>
                    </a:lnTo>
                    <a:lnTo>
                      <a:pt x="3843" y="780"/>
                    </a:lnTo>
                    <a:lnTo>
                      <a:pt x="3850" y="773"/>
                    </a:lnTo>
                    <a:lnTo>
                      <a:pt x="3850" y="773"/>
                    </a:lnTo>
                    <a:lnTo>
                      <a:pt x="3850" y="773"/>
                    </a:lnTo>
                    <a:lnTo>
                      <a:pt x="3850" y="773"/>
                    </a:lnTo>
                    <a:lnTo>
                      <a:pt x="3850" y="773"/>
                    </a:lnTo>
                    <a:lnTo>
                      <a:pt x="3850" y="773"/>
                    </a:lnTo>
                    <a:lnTo>
                      <a:pt x="3850" y="773"/>
                    </a:lnTo>
                    <a:lnTo>
                      <a:pt x="3856" y="773"/>
                    </a:lnTo>
                    <a:lnTo>
                      <a:pt x="3856" y="773"/>
                    </a:lnTo>
                    <a:lnTo>
                      <a:pt x="3856" y="773"/>
                    </a:lnTo>
                    <a:lnTo>
                      <a:pt x="3856" y="773"/>
                    </a:lnTo>
                    <a:lnTo>
                      <a:pt x="3856" y="766"/>
                    </a:lnTo>
                    <a:lnTo>
                      <a:pt x="3856" y="766"/>
                    </a:lnTo>
                    <a:lnTo>
                      <a:pt x="3856" y="766"/>
                    </a:lnTo>
                    <a:lnTo>
                      <a:pt x="3862" y="766"/>
                    </a:lnTo>
                    <a:lnTo>
                      <a:pt x="3862" y="766"/>
                    </a:lnTo>
                    <a:lnTo>
                      <a:pt x="3862" y="766"/>
                    </a:lnTo>
                    <a:lnTo>
                      <a:pt x="3862" y="766"/>
                    </a:lnTo>
                    <a:lnTo>
                      <a:pt x="3862" y="766"/>
                    </a:lnTo>
                    <a:lnTo>
                      <a:pt x="3862" y="766"/>
                    </a:lnTo>
                    <a:lnTo>
                      <a:pt x="3862" y="766"/>
                    </a:lnTo>
                    <a:lnTo>
                      <a:pt x="3869" y="766"/>
                    </a:lnTo>
                    <a:lnTo>
                      <a:pt x="3869" y="766"/>
                    </a:lnTo>
                    <a:lnTo>
                      <a:pt x="3869" y="766"/>
                    </a:lnTo>
                    <a:lnTo>
                      <a:pt x="3869" y="759"/>
                    </a:lnTo>
                    <a:lnTo>
                      <a:pt x="3869" y="759"/>
                    </a:lnTo>
                    <a:lnTo>
                      <a:pt x="3869" y="759"/>
                    </a:lnTo>
                    <a:lnTo>
                      <a:pt x="3869" y="759"/>
                    </a:lnTo>
                    <a:lnTo>
                      <a:pt x="3875" y="759"/>
                    </a:lnTo>
                    <a:lnTo>
                      <a:pt x="3875" y="759"/>
                    </a:lnTo>
                    <a:lnTo>
                      <a:pt x="3875" y="759"/>
                    </a:lnTo>
                    <a:lnTo>
                      <a:pt x="3875" y="759"/>
                    </a:lnTo>
                    <a:lnTo>
                      <a:pt x="3875" y="759"/>
                    </a:lnTo>
                    <a:lnTo>
                      <a:pt x="3875" y="759"/>
                    </a:lnTo>
                    <a:lnTo>
                      <a:pt x="3875" y="759"/>
                    </a:lnTo>
                    <a:lnTo>
                      <a:pt x="3881" y="752"/>
                    </a:lnTo>
                    <a:lnTo>
                      <a:pt x="3881" y="752"/>
                    </a:lnTo>
                    <a:lnTo>
                      <a:pt x="3881" y="752"/>
                    </a:lnTo>
                    <a:lnTo>
                      <a:pt x="3881" y="752"/>
                    </a:lnTo>
                    <a:lnTo>
                      <a:pt x="3881" y="752"/>
                    </a:lnTo>
                    <a:lnTo>
                      <a:pt x="3881" y="752"/>
                    </a:lnTo>
                    <a:lnTo>
                      <a:pt x="3888" y="752"/>
                    </a:lnTo>
                    <a:lnTo>
                      <a:pt x="3888" y="752"/>
                    </a:lnTo>
                    <a:lnTo>
                      <a:pt x="3888" y="752"/>
                    </a:lnTo>
                    <a:lnTo>
                      <a:pt x="3888" y="752"/>
                    </a:lnTo>
                    <a:lnTo>
                      <a:pt x="3888" y="746"/>
                    </a:lnTo>
                    <a:lnTo>
                      <a:pt x="3888" y="746"/>
                    </a:lnTo>
                    <a:lnTo>
                      <a:pt x="3888" y="746"/>
                    </a:lnTo>
                    <a:lnTo>
                      <a:pt x="3894" y="746"/>
                    </a:lnTo>
                    <a:lnTo>
                      <a:pt x="3894" y="746"/>
                    </a:lnTo>
                    <a:lnTo>
                      <a:pt x="3894" y="746"/>
                    </a:lnTo>
                    <a:lnTo>
                      <a:pt x="3894" y="746"/>
                    </a:lnTo>
                    <a:lnTo>
                      <a:pt x="3894" y="746"/>
                    </a:lnTo>
                    <a:lnTo>
                      <a:pt x="3894" y="746"/>
                    </a:lnTo>
                    <a:lnTo>
                      <a:pt x="3894" y="739"/>
                    </a:lnTo>
                    <a:lnTo>
                      <a:pt x="3901" y="739"/>
                    </a:lnTo>
                    <a:lnTo>
                      <a:pt x="3901" y="739"/>
                    </a:lnTo>
                    <a:lnTo>
                      <a:pt x="3901" y="739"/>
                    </a:lnTo>
                    <a:lnTo>
                      <a:pt x="3901" y="739"/>
                    </a:lnTo>
                    <a:lnTo>
                      <a:pt x="3901" y="739"/>
                    </a:lnTo>
                    <a:lnTo>
                      <a:pt x="3901" y="739"/>
                    </a:lnTo>
                    <a:lnTo>
                      <a:pt x="3901" y="739"/>
                    </a:lnTo>
                    <a:lnTo>
                      <a:pt x="3907" y="739"/>
                    </a:lnTo>
                    <a:lnTo>
                      <a:pt x="3907" y="732"/>
                    </a:lnTo>
                    <a:lnTo>
                      <a:pt x="3907" y="732"/>
                    </a:lnTo>
                    <a:lnTo>
                      <a:pt x="3907" y="732"/>
                    </a:lnTo>
                    <a:lnTo>
                      <a:pt x="3907" y="732"/>
                    </a:lnTo>
                    <a:lnTo>
                      <a:pt x="3907" y="732"/>
                    </a:lnTo>
                    <a:lnTo>
                      <a:pt x="3907" y="732"/>
                    </a:lnTo>
                    <a:lnTo>
                      <a:pt x="3913" y="732"/>
                    </a:lnTo>
                    <a:lnTo>
                      <a:pt x="3913" y="739"/>
                    </a:lnTo>
                    <a:lnTo>
                      <a:pt x="3913" y="739"/>
                    </a:lnTo>
                    <a:lnTo>
                      <a:pt x="3913" y="746"/>
                    </a:lnTo>
                    <a:lnTo>
                      <a:pt x="3913" y="752"/>
                    </a:lnTo>
                    <a:lnTo>
                      <a:pt x="3913" y="759"/>
                    </a:lnTo>
                    <a:lnTo>
                      <a:pt x="3920" y="766"/>
                    </a:lnTo>
                    <a:lnTo>
                      <a:pt x="3920" y="773"/>
                    </a:lnTo>
                    <a:lnTo>
                      <a:pt x="3920" y="773"/>
                    </a:lnTo>
                    <a:lnTo>
                      <a:pt x="3920" y="780"/>
                    </a:lnTo>
                    <a:lnTo>
                      <a:pt x="3920" y="787"/>
                    </a:lnTo>
                    <a:lnTo>
                      <a:pt x="3920" y="794"/>
                    </a:lnTo>
                    <a:lnTo>
                      <a:pt x="3920" y="800"/>
                    </a:lnTo>
                    <a:lnTo>
                      <a:pt x="3926" y="800"/>
                    </a:lnTo>
                    <a:lnTo>
                      <a:pt x="3926" y="807"/>
                    </a:lnTo>
                    <a:lnTo>
                      <a:pt x="3926" y="814"/>
                    </a:lnTo>
                    <a:lnTo>
                      <a:pt x="3926" y="821"/>
                    </a:lnTo>
                    <a:lnTo>
                      <a:pt x="3926" y="828"/>
                    </a:lnTo>
                    <a:lnTo>
                      <a:pt x="3926" y="828"/>
                    </a:lnTo>
                    <a:lnTo>
                      <a:pt x="3926" y="835"/>
                    </a:lnTo>
                    <a:lnTo>
                      <a:pt x="3932" y="841"/>
                    </a:lnTo>
                    <a:lnTo>
                      <a:pt x="3932" y="848"/>
                    </a:lnTo>
                    <a:lnTo>
                      <a:pt x="3932" y="848"/>
                    </a:lnTo>
                    <a:lnTo>
                      <a:pt x="3932" y="855"/>
                    </a:lnTo>
                    <a:lnTo>
                      <a:pt x="3932" y="862"/>
                    </a:lnTo>
                    <a:lnTo>
                      <a:pt x="3932" y="862"/>
                    </a:lnTo>
                    <a:lnTo>
                      <a:pt x="3932" y="869"/>
                    </a:lnTo>
                    <a:lnTo>
                      <a:pt x="3939" y="876"/>
                    </a:lnTo>
                    <a:lnTo>
                      <a:pt x="3939" y="876"/>
                    </a:lnTo>
                    <a:lnTo>
                      <a:pt x="3939" y="882"/>
                    </a:lnTo>
                    <a:lnTo>
                      <a:pt x="3939" y="889"/>
                    </a:lnTo>
                    <a:lnTo>
                      <a:pt x="3939" y="889"/>
                    </a:lnTo>
                    <a:lnTo>
                      <a:pt x="3939" y="896"/>
                    </a:lnTo>
                    <a:lnTo>
                      <a:pt x="3939" y="903"/>
                    </a:lnTo>
                    <a:lnTo>
                      <a:pt x="3945" y="903"/>
                    </a:lnTo>
                    <a:lnTo>
                      <a:pt x="3945" y="910"/>
                    </a:lnTo>
                    <a:lnTo>
                      <a:pt x="3945" y="910"/>
                    </a:lnTo>
                    <a:lnTo>
                      <a:pt x="3945" y="917"/>
                    </a:lnTo>
                    <a:lnTo>
                      <a:pt x="3945" y="917"/>
                    </a:lnTo>
                    <a:lnTo>
                      <a:pt x="3945" y="923"/>
                    </a:lnTo>
                    <a:lnTo>
                      <a:pt x="3945" y="930"/>
                    </a:lnTo>
                    <a:lnTo>
                      <a:pt x="3951" y="930"/>
                    </a:lnTo>
                    <a:lnTo>
                      <a:pt x="3951" y="937"/>
                    </a:lnTo>
                    <a:lnTo>
                      <a:pt x="3951" y="944"/>
                    </a:lnTo>
                    <a:lnTo>
                      <a:pt x="3951" y="944"/>
                    </a:lnTo>
                    <a:lnTo>
                      <a:pt x="3951" y="944"/>
                    </a:lnTo>
                    <a:lnTo>
                      <a:pt x="3951" y="944"/>
                    </a:lnTo>
                    <a:lnTo>
                      <a:pt x="3951" y="944"/>
                    </a:lnTo>
                    <a:lnTo>
                      <a:pt x="3958" y="937"/>
                    </a:lnTo>
                    <a:lnTo>
                      <a:pt x="3958" y="930"/>
                    </a:lnTo>
                    <a:lnTo>
                      <a:pt x="3958" y="930"/>
                    </a:lnTo>
                    <a:lnTo>
                      <a:pt x="3958" y="923"/>
                    </a:lnTo>
                    <a:lnTo>
                      <a:pt x="3958" y="923"/>
                    </a:lnTo>
                    <a:lnTo>
                      <a:pt x="3958" y="917"/>
                    </a:lnTo>
                    <a:lnTo>
                      <a:pt x="3964" y="917"/>
                    </a:lnTo>
                    <a:lnTo>
                      <a:pt x="3964" y="910"/>
                    </a:lnTo>
                    <a:lnTo>
                      <a:pt x="3964" y="910"/>
                    </a:lnTo>
                    <a:lnTo>
                      <a:pt x="3964" y="903"/>
                    </a:lnTo>
                    <a:lnTo>
                      <a:pt x="3964" y="896"/>
                    </a:lnTo>
                    <a:lnTo>
                      <a:pt x="3964" y="896"/>
                    </a:lnTo>
                    <a:lnTo>
                      <a:pt x="3964" y="889"/>
                    </a:lnTo>
                    <a:lnTo>
                      <a:pt x="3970" y="889"/>
                    </a:lnTo>
                    <a:lnTo>
                      <a:pt x="3970" y="882"/>
                    </a:lnTo>
                    <a:lnTo>
                      <a:pt x="3970" y="876"/>
                    </a:lnTo>
                    <a:lnTo>
                      <a:pt x="3970" y="876"/>
                    </a:lnTo>
                    <a:lnTo>
                      <a:pt x="3970" y="869"/>
                    </a:lnTo>
                    <a:lnTo>
                      <a:pt x="3970" y="862"/>
                    </a:lnTo>
                    <a:lnTo>
                      <a:pt x="3970" y="862"/>
                    </a:lnTo>
                    <a:lnTo>
                      <a:pt x="3977" y="855"/>
                    </a:lnTo>
                    <a:lnTo>
                      <a:pt x="3977" y="848"/>
                    </a:lnTo>
                    <a:lnTo>
                      <a:pt x="3977" y="848"/>
                    </a:lnTo>
                    <a:lnTo>
                      <a:pt x="3977" y="841"/>
                    </a:lnTo>
                    <a:lnTo>
                      <a:pt x="3977" y="835"/>
                    </a:lnTo>
                    <a:lnTo>
                      <a:pt x="3977" y="835"/>
                    </a:lnTo>
                    <a:lnTo>
                      <a:pt x="3977" y="828"/>
                    </a:lnTo>
                    <a:lnTo>
                      <a:pt x="3983" y="821"/>
                    </a:lnTo>
                    <a:lnTo>
                      <a:pt x="3983" y="814"/>
                    </a:lnTo>
                    <a:lnTo>
                      <a:pt x="3983" y="814"/>
                    </a:lnTo>
                    <a:lnTo>
                      <a:pt x="3983" y="807"/>
                    </a:lnTo>
                    <a:lnTo>
                      <a:pt x="3983" y="800"/>
                    </a:lnTo>
                    <a:lnTo>
                      <a:pt x="3983" y="794"/>
                    </a:lnTo>
                    <a:lnTo>
                      <a:pt x="3989" y="794"/>
                    </a:lnTo>
                    <a:lnTo>
                      <a:pt x="3989" y="787"/>
                    </a:lnTo>
                    <a:lnTo>
                      <a:pt x="3989" y="780"/>
                    </a:lnTo>
                    <a:lnTo>
                      <a:pt x="3989" y="773"/>
                    </a:lnTo>
                    <a:lnTo>
                      <a:pt x="3989" y="766"/>
                    </a:lnTo>
                    <a:lnTo>
                      <a:pt x="3989" y="766"/>
                    </a:lnTo>
                    <a:lnTo>
                      <a:pt x="3989" y="759"/>
                    </a:lnTo>
                    <a:lnTo>
                      <a:pt x="3989" y="752"/>
                    </a:lnTo>
                    <a:lnTo>
                      <a:pt x="3996" y="746"/>
                    </a:lnTo>
                    <a:lnTo>
                      <a:pt x="3996" y="746"/>
                    </a:lnTo>
                    <a:lnTo>
                      <a:pt x="3996" y="746"/>
                    </a:lnTo>
                    <a:lnTo>
                      <a:pt x="3996" y="746"/>
                    </a:lnTo>
                    <a:lnTo>
                      <a:pt x="3996" y="752"/>
                    </a:lnTo>
                    <a:lnTo>
                      <a:pt x="3996" y="752"/>
                    </a:lnTo>
                    <a:lnTo>
                      <a:pt x="3996" y="752"/>
                    </a:lnTo>
                    <a:lnTo>
                      <a:pt x="4002" y="759"/>
                    </a:lnTo>
                    <a:lnTo>
                      <a:pt x="4002" y="759"/>
                    </a:lnTo>
                    <a:lnTo>
                      <a:pt x="4002" y="759"/>
                    </a:lnTo>
                    <a:lnTo>
                      <a:pt x="4002" y="766"/>
                    </a:lnTo>
                    <a:lnTo>
                      <a:pt x="4002" y="766"/>
                    </a:lnTo>
                    <a:lnTo>
                      <a:pt x="4002" y="766"/>
                    </a:lnTo>
                    <a:lnTo>
                      <a:pt x="4002" y="773"/>
                    </a:lnTo>
                    <a:lnTo>
                      <a:pt x="4009" y="773"/>
                    </a:lnTo>
                    <a:lnTo>
                      <a:pt x="4009" y="773"/>
                    </a:lnTo>
                    <a:lnTo>
                      <a:pt x="4009" y="780"/>
                    </a:lnTo>
                    <a:lnTo>
                      <a:pt x="4009" y="780"/>
                    </a:lnTo>
                    <a:lnTo>
                      <a:pt x="4009" y="780"/>
                    </a:lnTo>
                    <a:lnTo>
                      <a:pt x="4009" y="787"/>
                    </a:lnTo>
                    <a:lnTo>
                      <a:pt x="4015" y="787"/>
                    </a:lnTo>
                    <a:lnTo>
                      <a:pt x="4015" y="787"/>
                    </a:lnTo>
                    <a:lnTo>
                      <a:pt x="4015" y="794"/>
                    </a:lnTo>
                    <a:lnTo>
                      <a:pt x="4015" y="794"/>
                    </a:lnTo>
                    <a:lnTo>
                      <a:pt x="4015" y="794"/>
                    </a:lnTo>
                    <a:lnTo>
                      <a:pt x="4015" y="800"/>
                    </a:lnTo>
                    <a:lnTo>
                      <a:pt x="4021" y="800"/>
                    </a:lnTo>
                    <a:lnTo>
                      <a:pt x="4021" y="800"/>
                    </a:lnTo>
                    <a:lnTo>
                      <a:pt x="4021" y="807"/>
                    </a:lnTo>
                    <a:lnTo>
                      <a:pt x="4021" y="807"/>
                    </a:lnTo>
                    <a:lnTo>
                      <a:pt x="4021" y="807"/>
                    </a:lnTo>
                    <a:lnTo>
                      <a:pt x="4021" y="814"/>
                    </a:lnTo>
                    <a:lnTo>
                      <a:pt x="4021" y="814"/>
                    </a:lnTo>
                    <a:lnTo>
                      <a:pt x="4028" y="814"/>
                    </a:lnTo>
                    <a:lnTo>
                      <a:pt x="4028" y="821"/>
                    </a:lnTo>
                    <a:lnTo>
                      <a:pt x="4028" y="821"/>
                    </a:lnTo>
                    <a:lnTo>
                      <a:pt x="4028" y="821"/>
                    </a:lnTo>
                    <a:lnTo>
                      <a:pt x="4028" y="821"/>
                    </a:lnTo>
                    <a:lnTo>
                      <a:pt x="4028" y="828"/>
                    </a:lnTo>
                    <a:lnTo>
                      <a:pt x="4028" y="828"/>
                    </a:lnTo>
                    <a:lnTo>
                      <a:pt x="4034" y="828"/>
                    </a:lnTo>
                    <a:lnTo>
                      <a:pt x="4034" y="835"/>
                    </a:lnTo>
                    <a:lnTo>
                      <a:pt x="4034" y="835"/>
                    </a:lnTo>
                    <a:lnTo>
                      <a:pt x="4034" y="835"/>
                    </a:lnTo>
                    <a:lnTo>
                      <a:pt x="4034" y="835"/>
                    </a:lnTo>
                    <a:lnTo>
                      <a:pt x="4034" y="841"/>
                    </a:lnTo>
                    <a:lnTo>
                      <a:pt x="4034" y="841"/>
                    </a:lnTo>
                    <a:lnTo>
                      <a:pt x="4040" y="841"/>
                    </a:lnTo>
                    <a:lnTo>
                      <a:pt x="4040" y="841"/>
                    </a:lnTo>
                    <a:lnTo>
                      <a:pt x="4040" y="848"/>
                    </a:lnTo>
                    <a:lnTo>
                      <a:pt x="4040" y="848"/>
                    </a:lnTo>
                    <a:lnTo>
                      <a:pt x="4040" y="848"/>
                    </a:lnTo>
                    <a:lnTo>
                      <a:pt x="4040" y="848"/>
                    </a:lnTo>
                    <a:lnTo>
                      <a:pt x="4040" y="855"/>
                    </a:lnTo>
                    <a:lnTo>
                      <a:pt x="4047" y="855"/>
                    </a:lnTo>
                    <a:lnTo>
                      <a:pt x="4047" y="855"/>
                    </a:lnTo>
                    <a:lnTo>
                      <a:pt x="4047" y="855"/>
                    </a:lnTo>
                    <a:lnTo>
                      <a:pt x="4047" y="862"/>
                    </a:lnTo>
                    <a:lnTo>
                      <a:pt x="4047" y="862"/>
                    </a:lnTo>
                    <a:lnTo>
                      <a:pt x="4047" y="862"/>
                    </a:lnTo>
                    <a:lnTo>
                      <a:pt x="4047" y="862"/>
                    </a:lnTo>
                    <a:lnTo>
                      <a:pt x="4053" y="869"/>
                    </a:lnTo>
                    <a:lnTo>
                      <a:pt x="4053" y="869"/>
                    </a:lnTo>
                    <a:lnTo>
                      <a:pt x="4053" y="869"/>
                    </a:lnTo>
                    <a:lnTo>
                      <a:pt x="4053" y="869"/>
                    </a:lnTo>
                    <a:lnTo>
                      <a:pt x="4053" y="876"/>
                    </a:lnTo>
                    <a:lnTo>
                      <a:pt x="4053" y="876"/>
                    </a:lnTo>
                    <a:lnTo>
                      <a:pt x="4053" y="876"/>
                    </a:lnTo>
                    <a:lnTo>
                      <a:pt x="4059" y="876"/>
                    </a:lnTo>
                    <a:lnTo>
                      <a:pt x="4059" y="882"/>
                    </a:lnTo>
                    <a:lnTo>
                      <a:pt x="4059" y="882"/>
                    </a:lnTo>
                    <a:lnTo>
                      <a:pt x="4059" y="882"/>
                    </a:lnTo>
                    <a:lnTo>
                      <a:pt x="4059" y="882"/>
                    </a:lnTo>
                    <a:lnTo>
                      <a:pt x="4059" y="889"/>
                    </a:lnTo>
                    <a:lnTo>
                      <a:pt x="4059" y="889"/>
                    </a:lnTo>
                    <a:lnTo>
                      <a:pt x="4066" y="889"/>
                    </a:lnTo>
                    <a:lnTo>
                      <a:pt x="4066" y="889"/>
                    </a:lnTo>
                    <a:lnTo>
                      <a:pt x="4066" y="896"/>
                    </a:lnTo>
                    <a:lnTo>
                      <a:pt x="4066" y="896"/>
                    </a:lnTo>
                    <a:lnTo>
                      <a:pt x="4066" y="896"/>
                    </a:lnTo>
                    <a:lnTo>
                      <a:pt x="4066" y="903"/>
                    </a:lnTo>
                    <a:lnTo>
                      <a:pt x="4072" y="903"/>
                    </a:lnTo>
                    <a:lnTo>
                      <a:pt x="4072" y="903"/>
                    </a:lnTo>
                    <a:lnTo>
                      <a:pt x="4072" y="910"/>
                    </a:lnTo>
                    <a:lnTo>
                      <a:pt x="4072" y="910"/>
                    </a:lnTo>
                    <a:lnTo>
                      <a:pt x="4072" y="910"/>
                    </a:lnTo>
                    <a:lnTo>
                      <a:pt x="4072" y="917"/>
                    </a:lnTo>
                    <a:lnTo>
                      <a:pt x="4072" y="917"/>
                    </a:lnTo>
                    <a:lnTo>
                      <a:pt x="4078" y="917"/>
                    </a:lnTo>
                    <a:lnTo>
                      <a:pt x="4078" y="923"/>
                    </a:lnTo>
                    <a:lnTo>
                      <a:pt x="4078" y="923"/>
                    </a:lnTo>
                    <a:lnTo>
                      <a:pt x="4078" y="923"/>
                    </a:lnTo>
                    <a:lnTo>
                      <a:pt x="4078" y="923"/>
                    </a:lnTo>
                    <a:lnTo>
                      <a:pt x="4078" y="930"/>
                    </a:lnTo>
                    <a:lnTo>
                      <a:pt x="4078" y="930"/>
                    </a:lnTo>
                    <a:lnTo>
                      <a:pt x="4085" y="930"/>
                    </a:lnTo>
                    <a:lnTo>
                      <a:pt x="4085" y="937"/>
                    </a:lnTo>
                    <a:lnTo>
                      <a:pt x="4085" y="937"/>
                    </a:lnTo>
                    <a:lnTo>
                      <a:pt x="4085" y="937"/>
                    </a:lnTo>
                    <a:lnTo>
                      <a:pt x="4085" y="937"/>
                    </a:lnTo>
                    <a:lnTo>
                      <a:pt x="4085" y="944"/>
                    </a:lnTo>
                    <a:lnTo>
                      <a:pt x="4085" y="944"/>
                    </a:lnTo>
                    <a:lnTo>
                      <a:pt x="4091" y="944"/>
                    </a:lnTo>
                    <a:lnTo>
                      <a:pt x="4091" y="944"/>
                    </a:lnTo>
                    <a:lnTo>
                      <a:pt x="4091" y="951"/>
                    </a:lnTo>
                    <a:lnTo>
                      <a:pt x="4091" y="951"/>
                    </a:lnTo>
                    <a:lnTo>
                      <a:pt x="4091" y="951"/>
                    </a:lnTo>
                    <a:lnTo>
                      <a:pt x="4091" y="951"/>
                    </a:lnTo>
                    <a:lnTo>
                      <a:pt x="4091" y="958"/>
                    </a:lnTo>
                    <a:lnTo>
                      <a:pt x="4097" y="958"/>
                    </a:lnTo>
                    <a:lnTo>
                      <a:pt x="4097" y="958"/>
                    </a:lnTo>
                    <a:lnTo>
                      <a:pt x="4097" y="958"/>
                    </a:lnTo>
                    <a:lnTo>
                      <a:pt x="4097" y="964"/>
                    </a:lnTo>
                    <a:lnTo>
                      <a:pt x="4097" y="964"/>
                    </a:lnTo>
                    <a:lnTo>
                      <a:pt x="4097" y="964"/>
                    </a:lnTo>
                    <a:lnTo>
                      <a:pt x="4097" y="964"/>
                    </a:lnTo>
                    <a:lnTo>
                      <a:pt x="4104" y="964"/>
                    </a:lnTo>
                    <a:lnTo>
                      <a:pt x="4104" y="964"/>
                    </a:lnTo>
                    <a:lnTo>
                      <a:pt x="4104" y="964"/>
                    </a:lnTo>
                    <a:lnTo>
                      <a:pt x="4104" y="964"/>
                    </a:lnTo>
                    <a:lnTo>
                      <a:pt x="4104" y="964"/>
                    </a:lnTo>
                    <a:lnTo>
                      <a:pt x="4104" y="964"/>
                    </a:lnTo>
                    <a:lnTo>
                      <a:pt x="4104" y="964"/>
                    </a:lnTo>
                    <a:lnTo>
                      <a:pt x="4110" y="964"/>
                    </a:lnTo>
                    <a:lnTo>
                      <a:pt x="4110" y="964"/>
                    </a:lnTo>
                    <a:lnTo>
                      <a:pt x="4110" y="964"/>
                    </a:lnTo>
                    <a:lnTo>
                      <a:pt x="4110" y="964"/>
                    </a:lnTo>
                    <a:lnTo>
                      <a:pt x="4110" y="958"/>
                    </a:lnTo>
                    <a:lnTo>
                      <a:pt x="4110" y="958"/>
                    </a:lnTo>
                    <a:lnTo>
                      <a:pt x="4117" y="958"/>
                    </a:lnTo>
                    <a:lnTo>
                      <a:pt x="4117" y="958"/>
                    </a:lnTo>
                    <a:lnTo>
                      <a:pt x="4117" y="958"/>
                    </a:lnTo>
                    <a:lnTo>
                      <a:pt x="4117" y="958"/>
                    </a:lnTo>
                    <a:lnTo>
                      <a:pt x="4117" y="958"/>
                    </a:lnTo>
                    <a:lnTo>
                      <a:pt x="4117" y="958"/>
                    </a:lnTo>
                    <a:lnTo>
                      <a:pt x="4117" y="958"/>
                    </a:lnTo>
                    <a:lnTo>
                      <a:pt x="4123" y="958"/>
                    </a:lnTo>
                    <a:lnTo>
                      <a:pt x="4123" y="958"/>
                    </a:lnTo>
                    <a:lnTo>
                      <a:pt x="4123" y="951"/>
                    </a:lnTo>
                    <a:lnTo>
                      <a:pt x="4123" y="951"/>
                    </a:lnTo>
                    <a:lnTo>
                      <a:pt x="4123" y="951"/>
                    </a:lnTo>
                    <a:lnTo>
                      <a:pt x="4123" y="951"/>
                    </a:lnTo>
                    <a:lnTo>
                      <a:pt x="4123" y="951"/>
                    </a:lnTo>
                    <a:lnTo>
                      <a:pt x="4129" y="951"/>
                    </a:lnTo>
                    <a:lnTo>
                      <a:pt x="4129" y="951"/>
                    </a:lnTo>
                    <a:lnTo>
                      <a:pt x="4129" y="951"/>
                    </a:lnTo>
                    <a:lnTo>
                      <a:pt x="4129" y="951"/>
                    </a:lnTo>
                    <a:lnTo>
                      <a:pt x="4129" y="944"/>
                    </a:lnTo>
                    <a:lnTo>
                      <a:pt x="4129" y="944"/>
                    </a:lnTo>
                    <a:lnTo>
                      <a:pt x="4129" y="944"/>
                    </a:lnTo>
                    <a:lnTo>
                      <a:pt x="4136" y="944"/>
                    </a:lnTo>
                    <a:lnTo>
                      <a:pt x="4136" y="944"/>
                    </a:lnTo>
                    <a:lnTo>
                      <a:pt x="4136" y="937"/>
                    </a:lnTo>
                    <a:lnTo>
                      <a:pt x="4136" y="930"/>
                    </a:lnTo>
                    <a:lnTo>
                      <a:pt x="4136" y="930"/>
                    </a:lnTo>
                    <a:lnTo>
                      <a:pt x="4136" y="923"/>
                    </a:lnTo>
                    <a:lnTo>
                      <a:pt x="4136" y="917"/>
                    </a:lnTo>
                    <a:lnTo>
                      <a:pt x="4142" y="917"/>
                    </a:lnTo>
                    <a:lnTo>
                      <a:pt x="4142" y="910"/>
                    </a:lnTo>
                    <a:lnTo>
                      <a:pt x="4142" y="910"/>
                    </a:lnTo>
                    <a:lnTo>
                      <a:pt x="4142" y="903"/>
                    </a:lnTo>
                    <a:lnTo>
                      <a:pt x="4142" y="896"/>
                    </a:lnTo>
                    <a:lnTo>
                      <a:pt x="4142" y="889"/>
                    </a:lnTo>
                    <a:lnTo>
                      <a:pt x="4148" y="882"/>
                    </a:lnTo>
                    <a:lnTo>
                      <a:pt x="4148" y="876"/>
                    </a:lnTo>
                    <a:lnTo>
                      <a:pt x="4148" y="876"/>
                    </a:lnTo>
                    <a:lnTo>
                      <a:pt x="4148" y="869"/>
                    </a:lnTo>
                    <a:lnTo>
                      <a:pt x="4148" y="862"/>
                    </a:lnTo>
                    <a:lnTo>
                      <a:pt x="4148" y="855"/>
                    </a:lnTo>
                    <a:lnTo>
                      <a:pt x="4148" y="855"/>
                    </a:lnTo>
                    <a:lnTo>
                      <a:pt x="4155" y="848"/>
                    </a:lnTo>
                    <a:lnTo>
                      <a:pt x="4155" y="841"/>
                    </a:lnTo>
                    <a:lnTo>
                      <a:pt x="4155" y="835"/>
                    </a:lnTo>
                    <a:lnTo>
                      <a:pt x="4155" y="828"/>
                    </a:lnTo>
                    <a:lnTo>
                      <a:pt x="4155" y="821"/>
                    </a:lnTo>
                    <a:lnTo>
                      <a:pt x="4155" y="821"/>
                    </a:lnTo>
                    <a:lnTo>
                      <a:pt x="4155" y="814"/>
                    </a:lnTo>
                    <a:lnTo>
                      <a:pt x="4161" y="807"/>
                    </a:lnTo>
                    <a:lnTo>
                      <a:pt x="4161" y="800"/>
                    </a:lnTo>
                    <a:lnTo>
                      <a:pt x="4161" y="794"/>
                    </a:lnTo>
                    <a:lnTo>
                      <a:pt x="4161" y="787"/>
                    </a:lnTo>
                    <a:lnTo>
                      <a:pt x="4161" y="780"/>
                    </a:lnTo>
                    <a:lnTo>
                      <a:pt x="4161" y="773"/>
                    </a:lnTo>
                    <a:lnTo>
                      <a:pt x="4161" y="766"/>
                    </a:lnTo>
                    <a:lnTo>
                      <a:pt x="4167" y="759"/>
                    </a:lnTo>
                    <a:lnTo>
                      <a:pt x="4167" y="752"/>
                    </a:lnTo>
                    <a:lnTo>
                      <a:pt x="4167" y="746"/>
                    </a:lnTo>
                    <a:lnTo>
                      <a:pt x="4167" y="739"/>
                    </a:lnTo>
                    <a:lnTo>
                      <a:pt x="4167" y="732"/>
                    </a:lnTo>
                    <a:lnTo>
                      <a:pt x="4167" y="725"/>
                    </a:lnTo>
                    <a:lnTo>
                      <a:pt x="4167" y="718"/>
                    </a:lnTo>
                    <a:lnTo>
                      <a:pt x="4174" y="711"/>
                    </a:lnTo>
                    <a:lnTo>
                      <a:pt x="4174" y="705"/>
                    </a:lnTo>
                    <a:lnTo>
                      <a:pt x="4174" y="698"/>
                    </a:lnTo>
                    <a:lnTo>
                      <a:pt x="4174" y="691"/>
                    </a:lnTo>
                    <a:lnTo>
                      <a:pt x="4174" y="684"/>
                    </a:lnTo>
                    <a:lnTo>
                      <a:pt x="4174" y="677"/>
                    </a:lnTo>
                    <a:lnTo>
                      <a:pt x="4180" y="670"/>
                    </a:lnTo>
                    <a:lnTo>
                      <a:pt x="4180" y="664"/>
                    </a:lnTo>
                    <a:lnTo>
                      <a:pt x="4180" y="657"/>
                    </a:lnTo>
                    <a:lnTo>
                      <a:pt x="4180" y="643"/>
                    </a:lnTo>
                    <a:lnTo>
                      <a:pt x="4180" y="636"/>
                    </a:lnTo>
                    <a:lnTo>
                      <a:pt x="4180" y="629"/>
                    </a:lnTo>
                    <a:lnTo>
                      <a:pt x="4180" y="623"/>
                    </a:lnTo>
                    <a:lnTo>
                      <a:pt x="4186" y="616"/>
                    </a:lnTo>
                    <a:lnTo>
                      <a:pt x="4186" y="609"/>
                    </a:lnTo>
                    <a:lnTo>
                      <a:pt x="4186" y="595"/>
                    </a:lnTo>
                    <a:lnTo>
                      <a:pt x="4186" y="588"/>
                    </a:lnTo>
                    <a:lnTo>
                      <a:pt x="4186" y="582"/>
                    </a:lnTo>
                    <a:lnTo>
                      <a:pt x="4186" y="575"/>
                    </a:lnTo>
                    <a:lnTo>
                      <a:pt x="4186" y="561"/>
                    </a:lnTo>
                    <a:lnTo>
                      <a:pt x="4193" y="554"/>
                    </a:lnTo>
                    <a:lnTo>
                      <a:pt x="4193" y="547"/>
                    </a:lnTo>
                    <a:lnTo>
                      <a:pt x="4193" y="540"/>
                    </a:lnTo>
                    <a:lnTo>
                      <a:pt x="4193" y="527"/>
                    </a:lnTo>
                    <a:lnTo>
                      <a:pt x="4193" y="520"/>
                    </a:lnTo>
                    <a:lnTo>
                      <a:pt x="4193" y="513"/>
                    </a:lnTo>
                    <a:lnTo>
                      <a:pt x="4193" y="499"/>
                    </a:lnTo>
                    <a:lnTo>
                      <a:pt x="4199" y="493"/>
                    </a:lnTo>
                    <a:lnTo>
                      <a:pt x="4199" y="486"/>
                    </a:lnTo>
                    <a:lnTo>
                      <a:pt x="4199" y="479"/>
                    </a:lnTo>
                    <a:lnTo>
                      <a:pt x="4199" y="465"/>
                    </a:lnTo>
                    <a:lnTo>
                      <a:pt x="4199" y="458"/>
                    </a:lnTo>
                    <a:lnTo>
                      <a:pt x="4199" y="458"/>
                    </a:lnTo>
                    <a:lnTo>
                      <a:pt x="4199" y="465"/>
                    </a:lnTo>
                    <a:lnTo>
                      <a:pt x="4205" y="486"/>
                    </a:lnTo>
                    <a:lnTo>
                      <a:pt x="4205" y="499"/>
                    </a:lnTo>
                    <a:lnTo>
                      <a:pt x="4205" y="513"/>
                    </a:lnTo>
                    <a:lnTo>
                      <a:pt x="4205" y="534"/>
                    </a:lnTo>
                    <a:lnTo>
                      <a:pt x="4205" y="547"/>
                    </a:lnTo>
                    <a:lnTo>
                      <a:pt x="4205" y="561"/>
                    </a:lnTo>
                    <a:lnTo>
                      <a:pt x="4205" y="575"/>
                    </a:lnTo>
                    <a:lnTo>
                      <a:pt x="4212" y="595"/>
                    </a:lnTo>
                    <a:lnTo>
                      <a:pt x="4212" y="609"/>
                    </a:lnTo>
                    <a:lnTo>
                      <a:pt x="4212" y="623"/>
                    </a:lnTo>
                    <a:lnTo>
                      <a:pt x="4212" y="636"/>
                    </a:lnTo>
                    <a:lnTo>
                      <a:pt x="4212" y="650"/>
                    </a:lnTo>
                    <a:lnTo>
                      <a:pt x="4212" y="670"/>
                    </a:lnTo>
                    <a:lnTo>
                      <a:pt x="4212" y="684"/>
                    </a:lnTo>
                    <a:lnTo>
                      <a:pt x="4218" y="698"/>
                    </a:lnTo>
                    <a:lnTo>
                      <a:pt x="4218" y="711"/>
                    </a:lnTo>
                    <a:lnTo>
                      <a:pt x="4218" y="725"/>
                    </a:lnTo>
                    <a:lnTo>
                      <a:pt x="4218" y="739"/>
                    </a:lnTo>
                    <a:lnTo>
                      <a:pt x="4218" y="759"/>
                    </a:lnTo>
                    <a:lnTo>
                      <a:pt x="4218" y="773"/>
                    </a:lnTo>
                    <a:lnTo>
                      <a:pt x="4225" y="787"/>
                    </a:lnTo>
                    <a:lnTo>
                      <a:pt x="4225" y="794"/>
                    </a:lnTo>
                    <a:lnTo>
                      <a:pt x="4225" y="807"/>
                    </a:lnTo>
                    <a:lnTo>
                      <a:pt x="4225" y="821"/>
                    </a:lnTo>
                    <a:lnTo>
                      <a:pt x="4225" y="828"/>
                    </a:lnTo>
                    <a:lnTo>
                      <a:pt x="4225" y="841"/>
                    </a:lnTo>
                    <a:lnTo>
                      <a:pt x="4225" y="855"/>
                    </a:lnTo>
                    <a:lnTo>
                      <a:pt x="4231" y="862"/>
                    </a:lnTo>
                    <a:lnTo>
                      <a:pt x="4231" y="869"/>
                    </a:lnTo>
                    <a:lnTo>
                      <a:pt x="4231" y="882"/>
                    </a:lnTo>
                    <a:lnTo>
                      <a:pt x="4231" y="889"/>
                    </a:lnTo>
                    <a:lnTo>
                      <a:pt x="4231" y="903"/>
                    </a:lnTo>
                    <a:lnTo>
                      <a:pt x="4231" y="910"/>
                    </a:lnTo>
                    <a:lnTo>
                      <a:pt x="4231" y="917"/>
                    </a:lnTo>
                    <a:lnTo>
                      <a:pt x="4237" y="923"/>
                    </a:lnTo>
                    <a:lnTo>
                      <a:pt x="4237" y="937"/>
                    </a:lnTo>
                    <a:lnTo>
                      <a:pt x="4237" y="944"/>
                    </a:lnTo>
                    <a:lnTo>
                      <a:pt x="4237" y="951"/>
                    </a:lnTo>
                    <a:lnTo>
                      <a:pt x="4237" y="958"/>
                    </a:lnTo>
                    <a:lnTo>
                      <a:pt x="4237" y="964"/>
                    </a:lnTo>
                    <a:lnTo>
                      <a:pt x="4237" y="971"/>
                    </a:lnTo>
                    <a:lnTo>
                      <a:pt x="4244" y="978"/>
                    </a:lnTo>
                    <a:lnTo>
                      <a:pt x="4244" y="985"/>
                    </a:lnTo>
                    <a:lnTo>
                      <a:pt x="4244" y="992"/>
                    </a:lnTo>
                    <a:lnTo>
                      <a:pt x="4244" y="999"/>
                    </a:lnTo>
                    <a:lnTo>
                      <a:pt x="4244" y="999"/>
                    </a:lnTo>
                    <a:lnTo>
                      <a:pt x="4244" y="1005"/>
                    </a:lnTo>
                    <a:lnTo>
                      <a:pt x="4244" y="1012"/>
                    </a:lnTo>
                    <a:lnTo>
                      <a:pt x="4250" y="1019"/>
                    </a:lnTo>
                    <a:lnTo>
                      <a:pt x="4250" y="1019"/>
                    </a:lnTo>
                    <a:lnTo>
                      <a:pt x="4250" y="1026"/>
                    </a:lnTo>
                    <a:lnTo>
                      <a:pt x="4250" y="1026"/>
                    </a:lnTo>
                    <a:lnTo>
                      <a:pt x="4250" y="1033"/>
                    </a:lnTo>
                    <a:lnTo>
                      <a:pt x="4250" y="1040"/>
                    </a:lnTo>
                    <a:lnTo>
                      <a:pt x="4250" y="1040"/>
                    </a:lnTo>
                    <a:lnTo>
                      <a:pt x="4256" y="1040"/>
                    </a:lnTo>
                    <a:lnTo>
                      <a:pt x="4256" y="1047"/>
                    </a:lnTo>
                    <a:lnTo>
                      <a:pt x="4256" y="1047"/>
                    </a:lnTo>
                    <a:lnTo>
                      <a:pt x="4256" y="1047"/>
                    </a:lnTo>
                    <a:lnTo>
                      <a:pt x="4256" y="1053"/>
                    </a:lnTo>
                    <a:lnTo>
                      <a:pt x="4256" y="1053"/>
                    </a:lnTo>
                    <a:lnTo>
                      <a:pt x="4256" y="1053"/>
                    </a:lnTo>
                    <a:lnTo>
                      <a:pt x="4263" y="1053"/>
                    </a:lnTo>
                    <a:lnTo>
                      <a:pt x="4263" y="1060"/>
                    </a:lnTo>
                    <a:lnTo>
                      <a:pt x="4263" y="1060"/>
                    </a:lnTo>
                    <a:lnTo>
                      <a:pt x="4263" y="1060"/>
                    </a:lnTo>
                    <a:lnTo>
                      <a:pt x="4263" y="1060"/>
                    </a:lnTo>
                    <a:lnTo>
                      <a:pt x="4263" y="1060"/>
                    </a:lnTo>
                    <a:lnTo>
                      <a:pt x="4263" y="1060"/>
                    </a:lnTo>
                    <a:lnTo>
                      <a:pt x="4269" y="1060"/>
                    </a:lnTo>
                    <a:lnTo>
                      <a:pt x="4269" y="1053"/>
                    </a:lnTo>
                    <a:lnTo>
                      <a:pt x="4269" y="1053"/>
                    </a:lnTo>
                    <a:lnTo>
                      <a:pt x="4269" y="1053"/>
                    </a:lnTo>
                    <a:lnTo>
                      <a:pt x="4269" y="1053"/>
                    </a:lnTo>
                    <a:lnTo>
                      <a:pt x="4269" y="1047"/>
                    </a:lnTo>
                    <a:lnTo>
                      <a:pt x="4269" y="1047"/>
                    </a:lnTo>
                    <a:lnTo>
                      <a:pt x="4275" y="1040"/>
                    </a:lnTo>
                    <a:lnTo>
                      <a:pt x="4275" y="1040"/>
                    </a:lnTo>
                    <a:lnTo>
                      <a:pt x="4275" y="1033"/>
                    </a:lnTo>
                    <a:lnTo>
                      <a:pt x="4275" y="1026"/>
                    </a:lnTo>
                    <a:lnTo>
                      <a:pt x="4275" y="1026"/>
                    </a:lnTo>
                    <a:lnTo>
                      <a:pt x="4275" y="1019"/>
                    </a:lnTo>
                    <a:lnTo>
                      <a:pt x="4282" y="1012"/>
                    </a:lnTo>
                    <a:lnTo>
                      <a:pt x="4282" y="1005"/>
                    </a:lnTo>
                    <a:lnTo>
                      <a:pt x="4282" y="999"/>
                    </a:lnTo>
                    <a:lnTo>
                      <a:pt x="4282" y="999"/>
                    </a:lnTo>
                    <a:lnTo>
                      <a:pt x="4282" y="992"/>
                    </a:lnTo>
                    <a:lnTo>
                      <a:pt x="4282" y="985"/>
                    </a:lnTo>
                    <a:lnTo>
                      <a:pt x="4282" y="971"/>
                    </a:lnTo>
                    <a:lnTo>
                      <a:pt x="4288" y="964"/>
                    </a:lnTo>
                    <a:lnTo>
                      <a:pt x="4288" y="958"/>
                    </a:lnTo>
                    <a:lnTo>
                      <a:pt x="4288" y="951"/>
                    </a:lnTo>
                    <a:lnTo>
                      <a:pt x="4288" y="944"/>
                    </a:lnTo>
                    <a:lnTo>
                      <a:pt x="4288" y="930"/>
                    </a:lnTo>
                    <a:lnTo>
                      <a:pt x="4288" y="923"/>
                    </a:lnTo>
                    <a:lnTo>
                      <a:pt x="4288" y="910"/>
                    </a:lnTo>
                    <a:lnTo>
                      <a:pt x="4294" y="903"/>
                    </a:lnTo>
                    <a:lnTo>
                      <a:pt x="4294" y="889"/>
                    </a:lnTo>
                    <a:lnTo>
                      <a:pt x="4294" y="882"/>
                    </a:lnTo>
                    <a:lnTo>
                      <a:pt x="4294" y="869"/>
                    </a:lnTo>
                    <a:lnTo>
                      <a:pt x="4294" y="855"/>
                    </a:lnTo>
                    <a:lnTo>
                      <a:pt x="4294" y="848"/>
                    </a:lnTo>
                    <a:lnTo>
                      <a:pt x="4301" y="835"/>
                    </a:lnTo>
                    <a:lnTo>
                      <a:pt x="4301" y="821"/>
                    </a:lnTo>
                    <a:lnTo>
                      <a:pt x="4301" y="807"/>
                    </a:lnTo>
                    <a:lnTo>
                      <a:pt x="4301" y="794"/>
                    </a:lnTo>
                    <a:lnTo>
                      <a:pt x="4301" y="780"/>
                    </a:lnTo>
                    <a:lnTo>
                      <a:pt x="4301" y="766"/>
                    </a:lnTo>
                    <a:lnTo>
                      <a:pt x="4301" y="752"/>
                    </a:lnTo>
                    <a:lnTo>
                      <a:pt x="4307" y="739"/>
                    </a:lnTo>
                    <a:lnTo>
                      <a:pt x="4307" y="725"/>
                    </a:lnTo>
                    <a:lnTo>
                      <a:pt x="4307" y="705"/>
                    </a:lnTo>
                    <a:lnTo>
                      <a:pt x="4307" y="691"/>
                    </a:lnTo>
                    <a:lnTo>
                      <a:pt x="4307" y="677"/>
                    </a:lnTo>
                    <a:lnTo>
                      <a:pt x="4307" y="657"/>
                    </a:lnTo>
                    <a:lnTo>
                      <a:pt x="4307" y="643"/>
                    </a:lnTo>
                    <a:lnTo>
                      <a:pt x="4313" y="623"/>
                    </a:lnTo>
                    <a:lnTo>
                      <a:pt x="4313" y="609"/>
                    </a:lnTo>
                    <a:lnTo>
                      <a:pt x="4313" y="588"/>
                    </a:lnTo>
                    <a:lnTo>
                      <a:pt x="4313" y="575"/>
                    </a:lnTo>
                    <a:lnTo>
                      <a:pt x="4313" y="554"/>
                    </a:lnTo>
                    <a:lnTo>
                      <a:pt x="4313" y="534"/>
                    </a:lnTo>
                    <a:lnTo>
                      <a:pt x="4313" y="513"/>
                    </a:lnTo>
                    <a:lnTo>
                      <a:pt x="4320" y="493"/>
                    </a:lnTo>
                    <a:lnTo>
                      <a:pt x="4320" y="479"/>
                    </a:lnTo>
                    <a:lnTo>
                      <a:pt x="4320" y="458"/>
                    </a:lnTo>
                    <a:lnTo>
                      <a:pt x="4320" y="438"/>
                    </a:lnTo>
                    <a:lnTo>
                      <a:pt x="4320" y="417"/>
                    </a:lnTo>
                    <a:lnTo>
                      <a:pt x="4320" y="390"/>
                    </a:lnTo>
                    <a:lnTo>
                      <a:pt x="4320" y="370"/>
                    </a:lnTo>
                    <a:lnTo>
                      <a:pt x="4326" y="349"/>
                    </a:lnTo>
                    <a:lnTo>
                      <a:pt x="4326" y="329"/>
                    </a:lnTo>
                    <a:lnTo>
                      <a:pt x="4326" y="308"/>
                    </a:lnTo>
                    <a:lnTo>
                      <a:pt x="4326" y="281"/>
                    </a:lnTo>
                    <a:lnTo>
                      <a:pt x="4326" y="260"/>
                    </a:lnTo>
                    <a:lnTo>
                      <a:pt x="4326" y="233"/>
                    </a:lnTo>
                    <a:lnTo>
                      <a:pt x="4326" y="212"/>
                    </a:lnTo>
                    <a:lnTo>
                      <a:pt x="4333" y="185"/>
                    </a:lnTo>
                    <a:lnTo>
                      <a:pt x="4333" y="164"/>
                    </a:lnTo>
                    <a:lnTo>
                      <a:pt x="4333" y="137"/>
                    </a:lnTo>
                    <a:lnTo>
                      <a:pt x="4333" y="110"/>
                    </a:lnTo>
                    <a:lnTo>
                      <a:pt x="4333" y="89"/>
                    </a:lnTo>
                    <a:lnTo>
                      <a:pt x="4333" y="62"/>
                    </a:lnTo>
                    <a:lnTo>
                      <a:pt x="4333" y="41"/>
                    </a:lnTo>
                    <a:lnTo>
                      <a:pt x="4339" y="14"/>
                    </a:lnTo>
                    <a:lnTo>
                      <a:pt x="4339" y="0"/>
                    </a:lnTo>
                    <a:lnTo>
                      <a:pt x="4339" y="7"/>
                    </a:lnTo>
                    <a:lnTo>
                      <a:pt x="4339" y="34"/>
                    </a:lnTo>
                    <a:lnTo>
                      <a:pt x="4339" y="48"/>
                    </a:lnTo>
                    <a:lnTo>
                      <a:pt x="4339" y="62"/>
                    </a:lnTo>
                    <a:lnTo>
                      <a:pt x="4345" y="75"/>
                    </a:lnTo>
                    <a:lnTo>
                      <a:pt x="4345" y="89"/>
                    </a:lnTo>
                    <a:lnTo>
                      <a:pt x="4345" y="103"/>
                    </a:lnTo>
                    <a:lnTo>
                      <a:pt x="4345" y="117"/>
                    </a:lnTo>
                    <a:lnTo>
                      <a:pt x="4345" y="130"/>
                    </a:lnTo>
                    <a:lnTo>
                      <a:pt x="4345" y="144"/>
                    </a:lnTo>
                    <a:lnTo>
                      <a:pt x="4345" y="151"/>
                    </a:lnTo>
                    <a:lnTo>
                      <a:pt x="4352" y="178"/>
                    </a:lnTo>
                    <a:lnTo>
                      <a:pt x="4352" y="192"/>
                    </a:lnTo>
                    <a:lnTo>
                      <a:pt x="4352" y="205"/>
                    </a:lnTo>
                    <a:lnTo>
                      <a:pt x="4352" y="219"/>
                    </a:lnTo>
                    <a:lnTo>
                      <a:pt x="4352" y="233"/>
                    </a:lnTo>
                    <a:lnTo>
                      <a:pt x="4352" y="246"/>
                    </a:lnTo>
                    <a:lnTo>
                      <a:pt x="4352" y="260"/>
                    </a:lnTo>
                    <a:lnTo>
                      <a:pt x="4358" y="274"/>
                    </a:lnTo>
                    <a:lnTo>
                      <a:pt x="4358" y="287"/>
                    </a:lnTo>
                    <a:lnTo>
                      <a:pt x="4358" y="301"/>
                    </a:lnTo>
                    <a:lnTo>
                      <a:pt x="4358" y="315"/>
                    </a:lnTo>
                    <a:lnTo>
                      <a:pt x="4358" y="322"/>
                    </a:lnTo>
                    <a:lnTo>
                      <a:pt x="4358" y="335"/>
                    </a:lnTo>
                    <a:lnTo>
                      <a:pt x="4358" y="349"/>
                    </a:lnTo>
                    <a:lnTo>
                      <a:pt x="4364" y="363"/>
                    </a:lnTo>
                    <a:lnTo>
                      <a:pt x="4364" y="376"/>
                    </a:lnTo>
                    <a:lnTo>
                      <a:pt x="4364" y="390"/>
                    </a:lnTo>
                    <a:lnTo>
                      <a:pt x="4364" y="397"/>
                    </a:lnTo>
                    <a:lnTo>
                      <a:pt x="4364" y="411"/>
                    </a:lnTo>
                    <a:lnTo>
                      <a:pt x="4364" y="424"/>
                    </a:lnTo>
                    <a:lnTo>
                      <a:pt x="4364" y="438"/>
                    </a:lnTo>
                    <a:lnTo>
                      <a:pt x="4371" y="445"/>
                    </a:lnTo>
                    <a:lnTo>
                      <a:pt x="4371" y="458"/>
                    </a:lnTo>
                    <a:lnTo>
                      <a:pt x="4371" y="472"/>
                    </a:lnTo>
                    <a:lnTo>
                      <a:pt x="4371" y="479"/>
                    </a:lnTo>
                    <a:lnTo>
                      <a:pt x="4371" y="493"/>
                    </a:lnTo>
                    <a:lnTo>
                      <a:pt x="4371" y="506"/>
                    </a:lnTo>
                    <a:lnTo>
                      <a:pt x="4371" y="513"/>
                    </a:lnTo>
                    <a:lnTo>
                      <a:pt x="4377" y="527"/>
                    </a:lnTo>
                    <a:lnTo>
                      <a:pt x="4377" y="534"/>
                    </a:lnTo>
                    <a:lnTo>
                      <a:pt x="4377" y="547"/>
                    </a:lnTo>
                    <a:lnTo>
                      <a:pt x="4377" y="554"/>
                    </a:lnTo>
                    <a:lnTo>
                      <a:pt x="4377" y="568"/>
                    </a:lnTo>
                    <a:lnTo>
                      <a:pt x="4377" y="575"/>
                    </a:lnTo>
                    <a:lnTo>
                      <a:pt x="4383" y="588"/>
                    </a:lnTo>
                    <a:lnTo>
                      <a:pt x="4383" y="609"/>
                    </a:lnTo>
                    <a:lnTo>
                      <a:pt x="4383" y="629"/>
                    </a:lnTo>
                    <a:lnTo>
                      <a:pt x="4383" y="650"/>
                    </a:lnTo>
                    <a:lnTo>
                      <a:pt x="4383" y="670"/>
                    </a:lnTo>
                    <a:lnTo>
                      <a:pt x="4383" y="691"/>
                    </a:lnTo>
                    <a:lnTo>
                      <a:pt x="4383" y="705"/>
                    </a:lnTo>
                    <a:lnTo>
                      <a:pt x="4390" y="725"/>
                    </a:lnTo>
                    <a:lnTo>
                      <a:pt x="4390" y="746"/>
                    </a:lnTo>
                    <a:lnTo>
                      <a:pt x="4390" y="759"/>
                    </a:lnTo>
                    <a:lnTo>
                      <a:pt x="4390" y="780"/>
                    </a:lnTo>
                    <a:lnTo>
                      <a:pt x="4390" y="794"/>
                    </a:lnTo>
                    <a:lnTo>
                      <a:pt x="4390" y="814"/>
                    </a:lnTo>
                    <a:lnTo>
                      <a:pt x="4390" y="828"/>
                    </a:lnTo>
                    <a:lnTo>
                      <a:pt x="4396" y="841"/>
                    </a:lnTo>
                    <a:lnTo>
                      <a:pt x="4396" y="855"/>
                    </a:lnTo>
                    <a:lnTo>
                      <a:pt x="4396" y="869"/>
                    </a:lnTo>
                    <a:lnTo>
                      <a:pt x="4396" y="882"/>
                    </a:lnTo>
                    <a:lnTo>
                      <a:pt x="4396" y="896"/>
                    </a:lnTo>
                    <a:lnTo>
                      <a:pt x="4396" y="910"/>
                    </a:lnTo>
                    <a:lnTo>
                      <a:pt x="4396" y="923"/>
                    </a:lnTo>
                    <a:lnTo>
                      <a:pt x="4402" y="930"/>
                    </a:lnTo>
                    <a:lnTo>
                      <a:pt x="4402" y="944"/>
                    </a:lnTo>
                    <a:lnTo>
                      <a:pt x="4402" y="951"/>
                    </a:lnTo>
                    <a:lnTo>
                      <a:pt x="4402" y="964"/>
                    </a:lnTo>
                    <a:lnTo>
                      <a:pt x="4402" y="971"/>
                    </a:lnTo>
                    <a:lnTo>
                      <a:pt x="4402" y="978"/>
                    </a:lnTo>
                    <a:lnTo>
                      <a:pt x="4402" y="978"/>
                    </a:lnTo>
                    <a:lnTo>
                      <a:pt x="4409" y="985"/>
                    </a:lnTo>
                    <a:lnTo>
                      <a:pt x="4409" y="985"/>
                    </a:lnTo>
                    <a:lnTo>
                      <a:pt x="4409" y="985"/>
                    </a:lnTo>
                    <a:lnTo>
                      <a:pt x="4409" y="992"/>
                    </a:lnTo>
                    <a:lnTo>
                      <a:pt x="4409" y="992"/>
                    </a:lnTo>
                    <a:lnTo>
                      <a:pt x="4409" y="992"/>
                    </a:lnTo>
                    <a:lnTo>
                      <a:pt x="4409" y="999"/>
                    </a:lnTo>
                    <a:lnTo>
                      <a:pt x="4415" y="999"/>
                    </a:lnTo>
                    <a:lnTo>
                      <a:pt x="4415" y="1005"/>
                    </a:lnTo>
                    <a:lnTo>
                      <a:pt x="4415" y="1005"/>
                    </a:lnTo>
                    <a:lnTo>
                      <a:pt x="4415" y="1012"/>
                    </a:lnTo>
                    <a:lnTo>
                      <a:pt x="4415" y="1012"/>
                    </a:lnTo>
                    <a:lnTo>
                      <a:pt x="4415" y="1012"/>
                    </a:lnTo>
                    <a:lnTo>
                      <a:pt x="4421" y="1012"/>
                    </a:lnTo>
                    <a:lnTo>
                      <a:pt x="4421" y="1019"/>
                    </a:lnTo>
                    <a:lnTo>
                      <a:pt x="4421" y="1019"/>
                    </a:lnTo>
                    <a:lnTo>
                      <a:pt x="4421" y="1019"/>
                    </a:lnTo>
                    <a:lnTo>
                      <a:pt x="4421" y="1026"/>
                    </a:lnTo>
                    <a:lnTo>
                      <a:pt x="4421" y="1026"/>
                    </a:lnTo>
                    <a:lnTo>
                      <a:pt x="4421" y="1026"/>
                    </a:lnTo>
                    <a:lnTo>
                      <a:pt x="4428" y="1026"/>
                    </a:lnTo>
                    <a:lnTo>
                      <a:pt x="4428" y="1026"/>
                    </a:lnTo>
                    <a:lnTo>
                      <a:pt x="4428" y="1033"/>
                    </a:lnTo>
                    <a:lnTo>
                      <a:pt x="4428" y="1033"/>
                    </a:lnTo>
                    <a:lnTo>
                      <a:pt x="4428" y="1040"/>
                    </a:lnTo>
                    <a:lnTo>
                      <a:pt x="4428" y="1040"/>
                    </a:lnTo>
                    <a:lnTo>
                      <a:pt x="4428" y="1040"/>
                    </a:lnTo>
                    <a:lnTo>
                      <a:pt x="4428" y="1040"/>
                    </a:lnTo>
                    <a:lnTo>
                      <a:pt x="4434" y="1047"/>
                    </a:lnTo>
                    <a:lnTo>
                      <a:pt x="4434" y="1047"/>
                    </a:lnTo>
                    <a:lnTo>
                      <a:pt x="4434" y="1047"/>
                    </a:lnTo>
                    <a:lnTo>
                      <a:pt x="4434" y="1053"/>
                    </a:lnTo>
                    <a:lnTo>
                      <a:pt x="4434" y="1053"/>
                    </a:lnTo>
                    <a:lnTo>
                      <a:pt x="4434" y="1053"/>
                    </a:lnTo>
                    <a:lnTo>
                      <a:pt x="4440" y="1053"/>
                    </a:lnTo>
                    <a:lnTo>
                      <a:pt x="4440" y="1053"/>
                    </a:lnTo>
                    <a:lnTo>
                      <a:pt x="4440" y="1053"/>
                    </a:lnTo>
                    <a:lnTo>
                      <a:pt x="4440" y="1053"/>
                    </a:lnTo>
                    <a:lnTo>
                      <a:pt x="4440" y="1053"/>
                    </a:lnTo>
                    <a:lnTo>
                      <a:pt x="4440" y="1053"/>
                    </a:lnTo>
                    <a:lnTo>
                      <a:pt x="4440" y="1053"/>
                    </a:lnTo>
                    <a:lnTo>
                      <a:pt x="4447" y="1053"/>
                    </a:lnTo>
                    <a:lnTo>
                      <a:pt x="4447" y="1053"/>
                    </a:lnTo>
                    <a:lnTo>
                      <a:pt x="4447" y="1053"/>
                    </a:lnTo>
                    <a:lnTo>
                      <a:pt x="4447" y="1053"/>
                    </a:lnTo>
                    <a:lnTo>
                      <a:pt x="4447" y="1053"/>
                    </a:lnTo>
                    <a:lnTo>
                      <a:pt x="4447" y="1053"/>
                    </a:lnTo>
                    <a:lnTo>
                      <a:pt x="4453" y="1053"/>
                    </a:lnTo>
                    <a:lnTo>
                      <a:pt x="4453" y="1047"/>
                    </a:lnTo>
                    <a:lnTo>
                      <a:pt x="4453" y="1047"/>
                    </a:lnTo>
                    <a:lnTo>
                      <a:pt x="4453" y="1047"/>
                    </a:lnTo>
                    <a:lnTo>
                      <a:pt x="4453" y="1047"/>
                    </a:lnTo>
                    <a:lnTo>
                      <a:pt x="4453" y="1040"/>
                    </a:lnTo>
                    <a:lnTo>
                      <a:pt x="4453" y="1040"/>
                    </a:lnTo>
                    <a:lnTo>
                      <a:pt x="4453" y="1040"/>
                    </a:lnTo>
                    <a:lnTo>
                      <a:pt x="4460" y="1033"/>
                    </a:lnTo>
                    <a:lnTo>
                      <a:pt x="4460" y="1033"/>
                    </a:lnTo>
                    <a:lnTo>
                      <a:pt x="4460" y="1033"/>
                    </a:lnTo>
                    <a:lnTo>
                      <a:pt x="4460" y="1026"/>
                    </a:lnTo>
                    <a:lnTo>
                      <a:pt x="4460" y="1026"/>
                    </a:lnTo>
                    <a:lnTo>
                      <a:pt x="4460" y="1026"/>
                    </a:lnTo>
                    <a:lnTo>
                      <a:pt x="4460" y="1019"/>
                    </a:lnTo>
                    <a:lnTo>
                      <a:pt x="4466" y="1019"/>
                    </a:lnTo>
                    <a:lnTo>
                      <a:pt x="4466" y="1012"/>
                    </a:lnTo>
                    <a:lnTo>
                      <a:pt x="4466" y="1005"/>
                    </a:lnTo>
                    <a:lnTo>
                      <a:pt x="4466" y="1005"/>
                    </a:lnTo>
                    <a:lnTo>
                      <a:pt x="4466" y="999"/>
                    </a:lnTo>
                    <a:lnTo>
                      <a:pt x="4466" y="999"/>
                    </a:lnTo>
                    <a:lnTo>
                      <a:pt x="4472" y="992"/>
                    </a:lnTo>
                    <a:lnTo>
                      <a:pt x="4472" y="992"/>
                    </a:lnTo>
                    <a:lnTo>
                      <a:pt x="4472" y="985"/>
                    </a:lnTo>
                    <a:lnTo>
                      <a:pt x="4472" y="985"/>
                    </a:lnTo>
                    <a:lnTo>
                      <a:pt x="4472" y="978"/>
                    </a:lnTo>
                    <a:lnTo>
                      <a:pt x="4472" y="978"/>
                    </a:lnTo>
                    <a:lnTo>
                      <a:pt x="4472" y="985"/>
                    </a:lnTo>
                    <a:lnTo>
                      <a:pt x="4479" y="985"/>
                    </a:lnTo>
                    <a:lnTo>
                      <a:pt x="4479" y="985"/>
                    </a:lnTo>
                    <a:lnTo>
                      <a:pt x="4479" y="992"/>
                    </a:lnTo>
                    <a:lnTo>
                      <a:pt x="4479" y="992"/>
                    </a:lnTo>
                    <a:lnTo>
                      <a:pt x="4479" y="999"/>
                    </a:lnTo>
                    <a:lnTo>
                      <a:pt x="4479" y="999"/>
                    </a:lnTo>
                    <a:lnTo>
                      <a:pt x="4479" y="999"/>
                    </a:lnTo>
                    <a:lnTo>
                      <a:pt x="4485" y="1005"/>
                    </a:lnTo>
                    <a:lnTo>
                      <a:pt x="4485" y="1005"/>
                    </a:lnTo>
                    <a:lnTo>
                      <a:pt x="4485" y="1005"/>
                    </a:lnTo>
                    <a:lnTo>
                      <a:pt x="4485" y="1012"/>
                    </a:lnTo>
                    <a:lnTo>
                      <a:pt x="4485" y="1012"/>
                    </a:lnTo>
                    <a:lnTo>
                      <a:pt x="4485" y="1012"/>
                    </a:lnTo>
                    <a:lnTo>
                      <a:pt x="4485" y="1019"/>
                    </a:lnTo>
                    <a:lnTo>
                      <a:pt x="4491" y="1019"/>
                    </a:lnTo>
                    <a:lnTo>
                      <a:pt x="4491" y="1019"/>
                    </a:lnTo>
                    <a:lnTo>
                      <a:pt x="4491" y="1019"/>
                    </a:lnTo>
                    <a:lnTo>
                      <a:pt x="4491" y="1019"/>
                    </a:lnTo>
                    <a:lnTo>
                      <a:pt x="4491" y="1026"/>
                    </a:lnTo>
                    <a:lnTo>
                      <a:pt x="4491" y="1026"/>
                    </a:lnTo>
                    <a:lnTo>
                      <a:pt x="4491" y="1026"/>
                    </a:lnTo>
                    <a:lnTo>
                      <a:pt x="4498" y="1026"/>
                    </a:lnTo>
                    <a:lnTo>
                      <a:pt x="4498" y="1026"/>
                    </a:lnTo>
                    <a:lnTo>
                      <a:pt x="4498" y="1026"/>
                    </a:lnTo>
                    <a:lnTo>
                      <a:pt x="4498" y="1019"/>
                    </a:lnTo>
                    <a:lnTo>
                      <a:pt x="4498" y="1019"/>
                    </a:lnTo>
                    <a:lnTo>
                      <a:pt x="4498" y="1019"/>
                    </a:lnTo>
                    <a:lnTo>
                      <a:pt x="4504" y="1019"/>
                    </a:lnTo>
                    <a:lnTo>
                      <a:pt x="4504" y="1019"/>
                    </a:lnTo>
                    <a:lnTo>
                      <a:pt x="4504" y="1019"/>
                    </a:lnTo>
                    <a:lnTo>
                      <a:pt x="4504" y="1019"/>
                    </a:lnTo>
                    <a:lnTo>
                      <a:pt x="4504" y="1012"/>
                    </a:lnTo>
                    <a:lnTo>
                      <a:pt x="4504" y="1012"/>
                    </a:lnTo>
                    <a:lnTo>
                      <a:pt x="4504" y="1012"/>
                    </a:lnTo>
                    <a:lnTo>
                      <a:pt x="4510" y="1012"/>
                    </a:lnTo>
                    <a:lnTo>
                      <a:pt x="4510" y="1012"/>
                    </a:lnTo>
                    <a:lnTo>
                      <a:pt x="4510" y="1012"/>
                    </a:lnTo>
                    <a:lnTo>
                      <a:pt x="4510" y="1005"/>
                    </a:lnTo>
                    <a:lnTo>
                      <a:pt x="4510" y="1005"/>
                    </a:lnTo>
                    <a:lnTo>
                      <a:pt x="4510" y="1005"/>
                    </a:lnTo>
                    <a:lnTo>
                      <a:pt x="4510" y="1005"/>
                    </a:lnTo>
                    <a:lnTo>
                      <a:pt x="4517" y="1005"/>
                    </a:lnTo>
                    <a:lnTo>
                      <a:pt x="4517" y="999"/>
                    </a:lnTo>
                    <a:lnTo>
                      <a:pt x="4517" y="999"/>
                    </a:lnTo>
                    <a:lnTo>
                      <a:pt x="4517" y="999"/>
                    </a:lnTo>
                    <a:lnTo>
                      <a:pt x="4517" y="999"/>
                    </a:lnTo>
                    <a:lnTo>
                      <a:pt x="4517" y="999"/>
                    </a:lnTo>
                    <a:lnTo>
                      <a:pt x="4517" y="992"/>
                    </a:lnTo>
                    <a:lnTo>
                      <a:pt x="4523" y="992"/>
                    </a:lnTo>
                    <a:lnTo>
                      <a:pt x="4523" y="992"/>
                    </a:lnTo>
                    <a:lnTo>
                      <a:pt x="4523" y="992"/>
                    </a:lnTo>
                    <a:lnTo>
                      <a:pt x="4523" y="985"/>
                    </a:lnTo>
                    <a:lnTo>
                      <a:pt x="4523" y="985"/>
                    </a:lnTo>
                    <a:lnTo>
                      <a:pt x="4523" y="985"/>
                    </a:lnTo>
                    <a:lnTo>
                      <a:pt x="4523" y="985"/>
                    </a:lnTo>
                    <a:lnTo>
                      <a:pt x="4529" y="978"/>
                    </a:lnTo>
                    <a:lnTo>
                      <a:pt x="4529" y="978"/>
                    </a:lnTo>
                    <a:lnTo>
                      <a:pt x="4529" y="978"/>
                    </a:lnTo>
                    <a:lnTo>
                      <a:pt x="4529" y="971"/>
                    </a:lnTo>
                    <a:lnTo>
                      <a:pt x="4529" y="971"/>
                    </a:lnTo>
                    <a:lnTo>
                      <a:pt x="4529" y="971"/>
                    </a:lnTo>
                    <a:lnTo>
                      <a:pt x="4529" y="964"/>
                    </a:lnTo>
                    <a:lnTo>
                      <a:pt x="4536" y="964"/>
                    </a:lnTo>
                    <a:lnTo>
                      <a:pt x="4536" y="964"/>
                    </a:lnTo>
                    <a:lnTo>
                      <a:pt x="4536" y="958"/>
                    </a:lnTo>
                    <a:lnTo>
                      <a:pt x="4536" y="958"/>
                    </a:lnTo>
                    <a:lnTo>
                      <a:pt x="4536" y="958"/>
                    </a:lnTo>
                    <a:lnTo>
                      <a:pt x="4536" y="951"/>
                    </a:lnTo>
                    <a:lnTo>
                      <a:pt x="4536" y="951"/>
                    </a:lnTo>
                    <a:lnTo>
                      <a:pt x="4542" y="951"/>
                    </a:lnTo>
                    <a:lnTo>
                      <a:pt x="4542" y="944"/>
                    </a:lnTo>
                    <a:lnTo>
                      <a:pt x="4542" y="944"/>
                    </a:lnTo>
                    <a:lnTo>
                      <a:pt x="4542" y="944"/>
                    </a:lnTo>
                    <a:lnTo>
                      <a:pt x="4542" y="937"/>
                    </a:lnTo>
                    <a:lnTo>
                      <a:pt x="4542" y="937"/>
                    </a:lnTo>
                    <a:lnTo>
                      <a:pt x="4548" y="930"/>
                    </a:lnTo>
                    <a:lnTo>
                      <a:pt x="4548" y="930"/>
                    </a:lnTo>
                    <a:lnTo>
                      <a:pt x="4548" y="930"/>
                    </a:lnTo>
                    <a:lnTo>
                      <a:pt x="4548" y="923"/>
                    </a:lnTo>
                    <a:lnTo>
                      <a:pt x="4548" y="923"/>
                    </a:lnTo>
                    <a:lnTo>
                      <a:pt x="4548" y="917"/>
                    </a:lnTo>
                    <a:lnTo>
                      <a:pt x="4548" y="917"/>
                    </a:lnTo>
                    <a:lnTo>
                      <a:pt x="4555" y="917"/>
                    </a:lnTo>
                    <a:lnTo>
                      <a:pt x="4555" y="910"/>
                    </a:lnTo>
                    <a:lnTo>
                      <a:pt x="4555" y="910"/>
                    </a:lnTo>
                    <a:lnTo>
                      <a:pt x="4555" y="903"/>
                    </a:lnTo>
                    <a:lnTo>
                      <a:pt x="4555" y="903"/>
                    </a:lnTo>
                    <a:lnTo>
                      <a:pt x="4555" y="896"/>
                    </a:lnTo>
                    <a:lnTo>
                      <a:pt x="4555" y="896"/>
                    </a:lnTo>
                    <a:lnTo>
                      <a:pt x="4561" y="889"/>
                    </a:lnTo>
                    <a:lnTo>
                      <a:pt x="4561" y="889"/>
                    </a:lnTo>
                    <a:lnTo>
                      <a:pt x="4561" y="889"/>
                    </a:lnTo>
                    <a:lnTo>
                      <a:pt x="4561" y="882"/>
                    </a:lnTo>
                    <a:lnTo>
                      <a:pt x="4561" y="882"/>
                    </a:lnTo>
                    <a:lnTo>
                      <a:pt x="4561" y="876"/>
                    </a:lnTo>
                    <a:lnTo>
                      <a:pt x="4561" y="876"/>
                    </a:lnTo>
                    <a:lnTo>
                      <a:pt x="4568" y="876"/>
                    </a:lnTo>
                    <a:lnTo>
                      <a:pt x="4568" y="876"/>
                    </a:lnTo>
                    <a:lnTo>
                      <a:pt x="4568" y="876"/>
                    </a:lnTo>
                    <a:lnTo>
                      <a:pt x="4568" y="876"/>
                    </a:lnTo>
                    <a:lnTo>
                      <a:pt x="4568" y="882"/>
                    </a:lnTo>
                    <a:lnTo>
                      <a:pt x="4568" y="882"/>
                    </a:lnTo>
                    <a:lnTo>
                      <a:pt x="4568" y="882"/>
                    </a:lnTo>
                    <a:lnTo>
                      <a:pt x="4574" y="882"/>
                    </a:lnTo>
                    <a:lnTo>
                      <a:pt x="4574" y="882"/>
                    </a:lnTo>
                    <a:lnTo>
                      <a:pt x="4574" y="882"/>
                    </a:lnTo>
                    <a:lnTo>
                      <a:pt x="4574" y="889"/>
                    </a:lnTo>
                    <a:lnTo>
                      <a:pt x="4574" y="882"/>
                    </a:lnTo>
                    <a:lnTo>
                      <a:pt x="4574" y="882"/>
                    </a:lnTo>
                    <a:lnTo>
                      <a:pt x="4574" y="882"/>
                    </a:lnTo>
                    <a:lnTo>
                      <a:pt x="4580" y="882"/>
                    </a:lnTo>
                    <a:lnTo>
                      <a:pt x="4580" y="889"/>
                    </a:lnTo>
                    <a:lnTo>
                      <a:pt x="4580" y="889"/>
                    </a:lnTo>
                    <a:lnTo>
                      <a:pt x="4580" y="889"/>
                    </a:lnTo>
                    <a:lnTo>
                      <a:pt x="4580" y="889"/>
                    </a:lnTo>
                    <a:lnTo>
                      <a:pt x="4580" y="896"/>
                    </a:lnTo>
                    <a:lnTo>
                      <a:pt x="4587" y="896"/>
                    </a:lnTo>
                    <a:lnTo>
                      <a:pt x="4587" y="896"/>
                    </a:lnTo>
                    <a:lnTo>
                      <a:pt x="4587" y="903"/>
                    </a:lnTo>
                    <a:lnTo>
                      <a:pt x="4587" y="903"/>
                    </a:lnTo>
                    <a:lnTo>
                      <a:pt x="4587" y="903"/>
                    </a:lnTo>
                    <a:lnTo>
                      <a:pt x="4587" y="903"/>
                    </a:lnTo>
                    <a:lnTo>
                      <a:pt x="4587" y="903"/>
                    </a:lnTo>
                    <a:lnTo>
                      <a:pt x="4593" y="910"/>
                    </a:lnTo>
                    <a:lnTo>
                      <a:pt x="4593" y="910"/>
                    </a:lnTo>
                    <a:lnTo>
                      <a:pt x="4593" y="910"/>
                    </a:lnTo>
                    <a:lnTo>
                      <a:pt x="4593" y="910"/>
                    </a:lnTo>
                    <a:lnTo>
                      <a:pt x="4593" y="910"/>
                    </a:lnTo>
                    <a:lnTo>
                      <a:pt x="4593" y="917"/>
                    </a:lnTo>
                    <a:lnTo>
                      <a:pt x="4593" y="917"/>
                    </a:lnTo>
                    <a:lnTo>
                      <a:pt x="4599" y="917"/>
                    </a:lnTo>
                    <a:lnTo>
                      <a:pt x="4599" y="917"/>
                    </a:lnTo>
                    <a:lnTo>
                      <a:pt x="4599" y="917"/>
                    </a:lnTo>
                    <a:lnTo>
                      <a:pt x="4599" y="917"/>
                    </a:lnTo>
                    <a:lnTo>
                      <a:pt x="4599" y="923"/>
                    </a:lnTo>
                    <a:lnTo>
                      <a:pt x="4599" y="923"/>
                    </a:lnTo>
                    <a:lnTo>
                      <a:pt x="4599" y="923"/>
                    </a:lnTo>
                    <a:lnTo>
                      <a:pt x="4606" y="923"/>
                    </a:lnTo>
                    <a:lnTo>
                      <a:pt x="4606" y="923"/>
                    </a:lnTo>
                    <a:lnTo>
                      <a:pt x="4606" y="923"/>
                    </a:lnTo>
                    <a:lnTo>
                      <a:pt x="4606" y="930"/>
                    </a:lnTo>
                    <a:lnTo>
                      <a:pt x="4606" y="930"/>
                    </a:lnTo>
                    <a:lnTo>
                      <a:pt x="4606" y="930"/>
                    </a:lnTo>
                    <a:lnTo>
                      <a:pt x="4606" y="930"/>
                    </a:lnTo>
                    <a:lnTo>
                      <a:pt x="4612" y="930"/>
                    </a:lnTo>
                    <a:lnTo>
                      <a:pt x="4612" y="930"/>
                    </a:lnTo>
                    <a:lnTo>
                      <a:pt x="4612" y="930"/>
                    </a:lnTo>
                    <a:lnTo>
                      <a:pt x="4612" y="937"/>
                    </a:lnTo>
                    <a:lnTo>
                      <a:pt x="4612" y="937"/>
                    </a:lnTo>
                    <a:lnTo>
                      <a:pt x="4612" y="937"/>
                    </a:lnTo>
                    <a:lnTo>
                      <a:pt x="4612" y="937"/>
                    </a:lnTo>
                    <a:lnTo>
                      <a:pt x="4618" y="937"/>
                    </a:lnTo>
                    <a:lnTo>
                      <a:pt x="4618" y="937"/>
                    </a:lnTo>
                    <a:lnTo>
                      <a:pt x="4618" y="937"/>
                    </a:lnTo>
                    <a:lnTo>
                      <a:pt x="4618" y="944"/>
                    </a:lnTo>
                    <a:lnTo>
                      <a:pt x="4618" y="944"/>
                    </a:lnTo>
                    <a:lnTo>
                      <a:pt x="4618" y="944"/>
                    </a:lnTo>
                    <a:lnTo>
                      <a:pt x="4625" y="944"/>
                    </a:lnTo>
                    <a:lnTo>
                      <a:pt x="4625" y="944"/>
                    </a:lnTo>
                    <a:lnTo>
                      <a:pt x="4625" y="944"/>
                    </a:lnTo>
                    <a:lnTo>
                      <a:pt x="4625" y="944"/>
                    </a:lnTo>
                    <a:lnTo>
                      <a:pt x="4625" y="944"/>
                    </a:lnTo>
                    <a:lnTo>
                      <a:pt x="4625" y="951"/>
                    </a:lnTo>
                    <a:lnTo>
                      <a:pt x="4625" y="951"/>
                    </a:lnTo>
                    <a:lnTo>
                      <a:pt x="4631" y="951"/>
                    </a:lnTo>
                    <a:lnTo>
                      <a:pt x="4631" y="951"/>
                    </a:lnTo>
                    <a:lnTo>
                      <a:pt x="4631" y="951"/>
                    </a:lnTo>
                    <a:lnTo>
                      <a:pt x="4631" y="951"/>
                    </a:lnTo>
                    <a:lnTo>
                      <a:pt x="4631" y="944"/>
                    </a:lnTo>
                    <a:lnTo>
                      <a:pt x="4631" y="944"/>
                    </a:lnTo>
                    <a:lnTo>
                      <a:pt x="4631" y="944"/>
                    </a:lnTo>
                    <a:lnTo>
                      <a:pt x="4637" y="944"/>
                    </a:lnTo>
                    <a:lnTo>
                      <a:pt x="4637" y="944"/>
                    </a:lnTo>
                    <a:lnTo>
                      <a:pt x="4637" y="944"/>
                    </a:lnTo>
                    <a:lnTo>
                      <a:pt x="4637" y="944"/>
                    </a:lnTo>
                    <a:lnTo>
                      <a:pt x="4637" y="944"/>
                    </a:lnTo>
                    <a:lnTo>
                      <a:pt x="4637" y="944"/>
                    </a:lnTo>
                    <a:lnTo>
                      <a:pt x="4637" y="944"/>
                    </a:lnTo>
                  </a:path>
                </a:pathLst>
              </a:custGeom>
              <a:noFill/>
              <a:ln w="12700">
                <a:solidFill>
                  <a:srgbClr val="00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22" name="Rectangle 56"/>
              <p:cNvSpPr>
                <a:spLocks noChangeArrowheads="1"/>
              </p:cNvSpPr>
              <p:nvPr/>
            </p:nvSpPr>
            <p:spPr bwMode="auto">
              <a:xfrm>
                <a:off x="1229" y="2889"/>
                <a:ext cx="349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1" i="0" u="none" strike="noStrike" cap="none" normalizeH="0" baseline="0">
                    <a:ln>
                      <a:noFill/>
                    </a:ln>
                    <a:solidFill>
                      <a:srgbClr val="00FF00"/>
                    </a:solidFill>
                    <a:effectLst/>
                    <a:latin typeface="Arial" panose="020B0604020202020204" pitchFamily="34" charset="0"/>
                  </a:rPr>
                  <a:t>BETA_Y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923" name="Freeform 57"/>
              <p:cNvSpPr>
                <a:spLocks/>
              </p:cNvSpPr>
              <p:nvPr/>
            </p:nvSpPr>
            <p:spPr bwMode="auto">
              <a:xfrm>
                <a:off x="543" y="1466"/>
                <a:ext cx="4637" cy="1026"/>
              </a:xfrm>
              <a:custGeom>
                <a:avLst/>
                <a:gdLst>
                  <a:gd name="T0" fmla="*/ 70 w 4637"/>
                  <a:gd name="T1" fmla="*/ 664 h 1026"/>
                  <a:gd name="T2" fmla="*/ 146 w 4637"/>
                  <a:gd name="T3" fmla="*/ 664 h 1026"/>
                  <a:gd name="T4" fmla="*/ 216 w 4637"/>
                  <a:gd name="T5" fmla="*/ 664 h 1026"/>
                  <a:gd name="T6" fmla="*/ 292 w 4637"/>
                  <a:gd name="T7" fmla="*/ 664 h 1026"/>
                  <a:gd name="T8" fmla="*/ 362 w 4637"/>
                  <a:gd name="T9" fmla="*/ 664 h 1026"/>
                  <a:gd name="T10" fmla="*/ 439 w 4637"/>
                  <a:gd name="T11" fmla="*/ 664 h 1026"/>
                  <a:gd name="T12" fmla="*/ 508 w 4637"/>
                  <a:gd name="T13" fmla="*/ 664 h 1026"/>
                  <a:gd name="T14" fmla="*/ 585 w 4637"/>
                  <a:gd name="T15" fmla="*/ 664 h 1026"/>
                  <a:gd name="T16" fmla="*/ 655 w 4637"/>
                  <a:gd name="T17" fmla="*/ 664 h 1026"/>
                  <a:gd name="T18" fmla="*/ 731 w 4637"/>
                  <a:gd name="T19" fmla="*/ 671 h 1026"/>
                  <a:gd name="T20" fmla="*/ 801 w 4637"/>
                  <a:gd name="T21" fmla="*/ 677 h 1026"/>
                  <a:gd name="T22" fmla="*/ 877 w 4637"/>
                  <a:gd name="T23" fmla="*/ 664 h 1026"/>
                  <a:gd name="T24" fmla="*/ 953 w 4637"/>
                  <a:gd name="T25" fmla="*/ 664 h 1026"/>
                  <a:gd name="T26" fmla="*/ 1023 w 4637"/>
                  <a:gd name="T27" fmla="*/ 664 h 1026"/>
                  <a:gd name="T28" fmla="*/ 1099 w 4637"/>
                  <a:gd name="T29" fmla="*/ 664 h 1026"/>
                  <a:gd name="T30" fmla="*/ 1169 w 4637"/>
                  <a:gd name="T31" fmla="*/ 664 h 1026"/>
                  <a:gd name="T32" fmla="*/ 1245 w 4637"/>
                  <a:gd name="T33" fmla="*/ 664 h 1026"/>
                  <a:gd name="T34" fmla="*/ 1315 w 4637"/>
                  <a:gd name="T35" fmla="*/ 664 h 1026"/>
                  <a:gd name="T36" fmla="*/ 1391 w 4637"/>
                  <a:gd name="T37" fmla="*/ 547 h 1026"/>
                  <a:gd name="T38" fmla="*/ 1461 w 4637"/>
                  <a:gd name="T39" fmla="*/ 520 h 1026"/>
                  <a:gd name="T40" fmla="*/ 1537 w 4637"/>
                  <a:gd name="T41" fmla="*/ 835 h 1026"/>
                  <a:gd name="T42" fmla="*/ 1614 w 4637"/>
                  <a:gd name="T43" fmla="*/ 1012 h 1026"/>
                  <a:gd name="T44" fmla="*/ 1684 w 4637"/>
                  <a:gd name="T45" fmla="*/ 876 h 1026"/>
                  <a:gd name="T46" fmla="*/ 1760 w 4637"/>
                  <a:gd name="T47" fmla="*/ 582 h 1026"/>
                  <a:gd name="T48" fmla="*/ 1830 w 4637"/>
                  <a:gd name="T49" fmla="*/ 465 h 1026"/>
                  <a:gd name="T50" fmla="*/ 1906 w 4637"/>
                  <a:gd name="T51" fmla="*/ 472 h 1026"/>
                  <a:gd name="T52" fmla="*/ 1976 w 4637"/>
                  <a:gd name="T53" fmla="*/ 356 h 1026"/>
                  <a:gd name="T54" fmla="*/ 2052 w 4637"/>
                  <a:gd name="T55" fmla="*/ 554 h 1026"/>
                  <a:gd name="T56" fmla="*/ 2122 w 4637"/>
                  <a:gd name="T57" fmla="*/ 623 h 1026"/>
                  <a:gd name="T58" fmla="*/ 2198 w 4637"/>
                  <a:gd name="T59" fmla="*/ 677 h 1026"/>
                  <a:gd name="T60" fmla="*/ 2274 w 4637"/>
                  <a:gd name="T61" fmla="*/ 746 h 1026"/>
                  <a:gd name="T62" fmla="*/ 2344 w 4637"/>
                  <a:gd name="T63" fmla="*/ 691 h 1026"/>
                  <a:gd name="T64" fmla="*/ 2420 w 4637"/>
                  <a:gd name="T65" fmla="*/ 588 h 1026"/>
                  <a:gd name="T66" fmla="*/ 2490 w 4637"/>
                  <a:gd name="T67" fmla="*/ 322 h 1026"/>
                  <a:gd name="T68" fmla="*/ 2567 w 4637"/>
                  <a:gd name="T69" fmla="*/ 260 h 1026"/>
                  <a:gd name="T70" fmla="*/ 2636 w 4637"/>
                  <a:gd name="T71" fmla="*/ 151 h 1026"/>
                  <a:gd name="T72" fmla="*/ 2713 w 4637"/>
                  <a:gd name="T73" fmla="*/ 41 h 1026"/>
                  <a:gd name="T74" fmla="*/ 2783 w 4637"/>
                  <a:gd name="T75" fmla="*/ 212 h 1026"/>
                  <a:gd name="T76" fmla="*/ 2859 w 4637"/>
                  <a:gd name="T77" fmla="*/ 212 h 1026"/>
                  <a:gd name="T78" fmla="*/ 2935 w 4637"/>
                  <a:gd name="T79" fmla="*/ 472 h 1026"/>
                  <a:gd name="T80" fmla="*/ 3005 w 4637"/>
                  <a:gd name="T81" fmla="*/ 650 h 1026"/>
                  <a:gd name="T82" fmla="*/ 3081 w 4637"/>
                  <a:gd name="T83" fmla="*/ 718 h 1026"/>
                  <a:gd name="T84" fmla="*/ 3151 w 4637"/>
                  <a:gd name="T85" fmla="*/ 718 h 1026"/>
                  <a:gd name="T86" fmla="*/ 3227 w 4637"/>
                  <a:gd name="T87" fmla="*/ 650 h 1026"/>
                  <a:gd name="T88" fmla="*/ 3297 w 4637"/>
                  <a:gd name="T89" fmla="*/ 595 h 1026"/>
                  <a:gd name="T90" fmla="*/ 3373 w 4637"/>
                  <a:gd name="T91" fmla="*/ 472 h 1026"/>
                  <a:gd name="T92" fmla="*/ 3443 w 4637"/>
                  <a:gd name="T93" fmla="*/ 411 h 1026"/>
                  <a:gd name="T94" fmla="*/ 3519 w 4637"/>
                  <a:gd name="T95" fmla="*/ 479 h 1026"/>
                  <a:gd name="T96" fmla="*/ 3596 w 4637"/>
                  <a:gd name="T97" fmla="*/ 390 h 1026"/>
                  <a:gd name="T98" fmla="*/ 3666 w 4637"/>
                  <a:gd name="T99" fmla="*/ 718 h 1026"/>
                  <a:gd name="T100" fmla="*/ 3742 w 4637"/>
                  <a:gd name="T101" fmla="*/ 951 h 1026"/>
                  <a:gd name="T102" fmla="*/ 3812 w 4637"/>
                  <a:gd name="T103" fmla="*/ 937 h 1026"/>
                  <a:gd name="T104" fmla="*/ 3888 w 4637"/>
                  <a:gd name="T105" fmla="*/ 698 h 1026"/>
                  <a:gd name="T106" fmla="*/ 3958 w 4637"/>
                  <a:gd name="T107" fmla="*/ 411 h 1026"/>
                  <a:gd name="T108" fmla="*/ 4034 w 4637"/>
                  <a:gd name="T109" fmla="*/ 609 h 1026"/>
                  <a:gd name="T110" fmla="*/ 4104 w 4637"/>
                  <a:gd name="T111" fmla="*/ 664 h 1026"/>
                  <a:gd name="T112" fmla="*/ 4180 w 4637"/>
                  <a:gd name="T113" fmla="*/ 664 h 1026"/>
                  <a:gd name="T114" fmla="*/ 4250 w 4637"/>
                  <a:gd name="T115" fmla="*/ 664 h 1026"/>
                  <a:gd name="T116" fmla="*/ 4326 w 4637"/>
                  <a:gd name="T117" fmla="*/ 664 h 1026"/>
                  <a:gd name="T118" fmla="*/ 4402 w 4637"/>
                  <a:gd name="T119" fmla="*/ 664 h 1026"/>
                  <a:gd name="T120" fmla="*/ 4472 w 4637"/>
                  <a:gd name="T121" fmla="*/ 664 h 1026"/>
                  <a:gd name="T122" fmla="*/ 4548 w 4637"/>
                  <a:gd name="T123" fmla="*/ 664 h 1026"/>
                  <a:gd name="T124" fmla="*/ 4618 w 4637"/>
                  <a:gd name="T125" fmla="*/ 664 h 10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637" h="1026">
                    <a:moveTo>
                      <a:pt x="0" y="664"/>
                    </a:moveTo>
                    <a:lnTo>
                      <a:pt x="0" y="664"/>
                    </a:lnTo>
                    <a:lnTo>
                      <a:pt x="0" y="664"/>
                    </a:lnTo>
                    <a:lnTo>
                      <a:pt x="0" y="664"/>
                    </a:lnTo>
                    <a:lnTo>
                      <a:pt x="0" y="664"/>
                    </a:lnTo>
                    <a:lnTo>
                      <a:pt x="0" y="664"/>
                    </a:lnTo>
                    <a:lnTo>
                      <a:pt x="0" y="664"/>
                    </a:lnTo>
                    <a:lnTo>
                      <a:pt x="7" y="664"/>
                    </a:lnTo>
                    <a:lnTo>
                      <a:pt x="7" y="664"/>
                    </a:lnTo>
                    <a:lnTo>
                      <a:pt x="7" y="664"/>
                    </a:lnTo>
                    <a:lnTo>
                      <a:pt x="7" y="664"/>
                    </a:lnTo>
                    <a:lnTo>
                      <a:pt x="7" y="664"/>
                    </a:lnTo>
                    <a:lnTo>
                      <a:pt x="7" y="664"/>
                    </a:lnTo>
                    <a:lnTo>
                      <a:pt x="7" y="664"/>
                    </a:lnTo>
                    <a:lnTo>
                      <a:pt x="13" y="664"/>
                    </a:lnTo>
                    <a:lnTo>
                      <a:pt x="13" y="664"/>
                    </a:lnTo>
                    <a:lnTo>
                      <a:pt x="13" y="664"/>
                    </a:lnTo>
                    <a:lnTo>
                      <a:pt x="13" y="664"/>
                    </a:lnTo>
                    <a:lnTo>
                      <a:pt x="13" y="664"/>
                    </a:lnTo>
                    <a:lnTo>
                      <a:pt x="13" y="664"/>
                    </a:lnTo>
                    <a:lnTo>
                      <a:pt x="13" y="664"/>
                    </a:lnTo>
                    <a:lnTo>
                      <a:pt x="19" y="664"/>
                    </a:lnTo>
                    <a:lnTo>
                      <a:pt x="19" y="664"/>
                    </a:lnTo>
                    <a:lnTo>
                      <a:pt x="19" y="664"/>
                    </a:lnTo>
                    <a:lnTo>
                      <a:pt x="19" y="664"/>
                    </a:lnTo>
                    <a:lnTo>
                      <a:pt x="19" y="664"/>
                    </a:lnTo>
                    <a:lnTo>
                      <a:pt x="19" y="664"/>
                    </a:lnTo>
                    <a:lnTo>
                      <a:pt x="19" y="664"/>
                    </a:lnTo>
                    <a:lnTo>
                      <a:pt x="26" y="664"/>
                    </a:lnTo>
                    <a:lnTo>
                      <a:pt x="26" y="664"/>
                    </a:lnTo>
                    <a:lnTo>
                      <a:pt x="26" y="664"/>
                    </a:lnTo>
                    <a:lnTo>
                      <a:pt x="26" y="664"/>
                    </a:lnTo>
                    <a:lnTo>
                      <a:pt x="26" y="664"/>
                    </a:lnTo>
                    <a:lnTo>
                      <a:pt x="26" y="664"/>
                    </a:lnTo>
                    <a:lnTo>
                      <a:pt x="26" y="664"/>
                    </a:lnTo>
                    <a:lnTo>
                      <a:pt x="32" y="664"/>
                    </a:lnTo>
                    <a:lnTo>
                      <a:pt x="32" y="664"/>
                    </a:lnTo>
                    <a:lnTo>
                      <a:pt x="32" y="664"/>
                    </a:lnTo>
                    <a:lnTo>
                      <a:pt x="32" y="664"/>
                    </a:lnTo>
                    <a:lnTo>
                      <a:pt x="32" y="664"/>
                    </a:lnTo>
                    <a:lnTo>
                      <a:pt x="32" y="664"/>
                    </a:lnTo>
                    <a:lnTo>
                      <a:pt x="38" y="664"/>
                    </a:lnTo>
                    <a:lnTo>
                      <a:pt x="38" y="664"/>
                    </a:lnTo>
                    <a:lnTo>
                      <a:pt x="38" y="664"/>
                    </a:lnTo>
                    <a:lnTo>
                      <a:pt x="38" y="664"/>
                    </a:lnTo>
                    <a:lnTo>
                      <a:pt x="38" y="664"/>
                    </a:lnTo>
                    <a:lnTo>
                      <a:pt x="38" y="664"/>
                    </a:lnTo>
                    <a:lnTo>
                      <a:pt x="38" y="664"/>
                    </a:lnTo>
                    <a:lnTo>
                      <a:pt x="45" y="664"/>
                    </a:lnTo>
                    <a:lnTo>
                      <a:pt x="45" y="664"/>
                    </a:lnTo>
                    <a:lnTo>
                      <a:pt x="45" y="664"/>
                    </a:lnTo>
                    <a:lnTo>
                      <a:pt x="45" y="664"/>
                    </a:lnTo>
                    <a:lnTo>
                      <a:pt x="45" y="664"/>
                    </a:lnTo>
                    <a:lnTo>
                      <a:pt x="45" y="664"/>
                    </a:lnTo>
                    <a:lnTo>
                      <a:pt x="45" y="664"/>
                    </a:lnTo>
                    <a:lnTo>
                      <a:pt x="51" y="664"/>
                    </a:lnTo>
                    <a:lnTo>
                      <a:pt x="51" y="664"/>
                    </a:lnTo>
                    <a:lnTo>
                      <a:pt x="51" y="664"/>
                    </a:lnTo>
                    <a:lnTo>
                      <a:pt x="51" y="664"/>
                    </a:lnTo>
                    <a:lnTo>
                      <a:pt x="51" y="664"/>
                    </a:lnTo>
                    <a:lnTo>
                      <a:pt x="51" y="664"/>
                    </a:lnTo>
                    <a:lnTo>
                      <a:pt x="51" y="664"/>
                    </a:lnTo>
                    <a:lnTo>
                      <a:pt x="57" y="664"/>
                    </a:lnTo>
                    <a:lnTo>
                      <a:pt x="57" y="664"/>
                    </a:lnTo>
                    <a:lnTo>
                      <a:pt x="57" y="664"/>
                    </a:lnTo>
                    <a:lnTo>
                      <a:pt x="57" y="664"/>
                    </a:lnTo>
                    <a:lnTo>
                      <a:pt x="57" y="664"/>
                    </a:lnTo>
                    <a:lnTo>
                      <a:pt x="57" y="664"/>
                    </a:lnTo>
                    <a:lnTo>
                      <a:pt x="64" y="664"/>
                    </a:lnTo>
                    <a:lnTo>
                      <a:pt x="64" y="664"/>
                    </a:lnTo>
                    <a:lnTo>
                      <a:pt x="64" y="664"/>
                    </a:lnTo>
                    <a:lnTo>
                      <a:pt x="64" y="664"/>
                    </a:lnTo>
                    <a:lnTo>
                      <a:pt x="64" y="664"/>
                    </a:lnTo>
                    <a:lnTo>
                      <a:pt x="64" y="664"/>
                    </a:lnTo>
                    <a:lnTo>
                      <a:pt x="64" y="664"/>
                    </a:lnTo>
                    <a:lnTo>
                      <a:pt x="70" y="664"/>
                    </a:lnTo>
                    <a:lnTo>
                      <a:pt x="70" y="664"/>
                    </a:lnTo>
                    <a:lnTo>
                      <a:pt x="70" y="664"/>
                    </a:lnTo>
                    <a:lnTo>
                      <a:pt x="70" y="664"/>
                    </a:lnTo>
                    <a:lnTo>
                      <a:pt x="70" y="664"/>
                    </a:lnTo>
                    <a:lnTo>
                      <a:pt x="70" y="664"/>
                    </a:lnTo>
                    <a:lnTo>
                      <a:pt x="70" y="664"/>
                    </a:lnTo>
                    <a:lnTo>
                      <a:pt x="76" y="664"/>
                    </a:lnTo>
                    <a:lnTo>
                      <a:pt x="76" y="664"/>
                    </a:lnTo>
                    <a:lnTo>
                      <a:pt x="76" y="664"/>
                    </a:lnTo>
                    <a:lnTo>
                      <a:pt x="76" y="664"/>
                    </a:lnTo>
                    <a:lnTo>
                      <a:pt x="76" y="664"/>
                    </a:lnTo>
                    <a:lnTo>
                      <a:pt x="76" y="664"/>
                    </a:lnTo>
                    <a:lnTo>
                      <a:pt x="76" y="664"/>
                    </a:lnTo>
                    <a:lnTo>
                      <a:pt x="83" y="664"/>
                    </a:lnTo>
                    <a:lnTo>
                      <a:pt x="83" y="664"/>
                    </a:lnTo>
                    <a:lnTo>
                      <a:pt x="83" y="664"/>
                    </a:lnTo>
                    <a:lnTo>
                      <a:pt x="83" y="664"/>
                    </a:lnTo>
                    <a:lnTo>
                      <a:pt x="83" y="664"/>
                    </a:lnTo>
                    <a:lnTo>
                      <a:pt x="83" y="664"/>
                    </a:lnTo>
                    <a:lnTo>
                      <a:pt x="83" y="664"/>
                    </a:lnTo>
                    <a:lnTo>
                      <a:pt x="89" y="664"/>
                    </a:lnTo>
                    <a:lnTo>
                      <a:pt x="89" y="664"/>
                    </a:lnTo>
                    <a:lnTo>
                      <a:pt x="89" y="664"/>
                    </a:lnTo>
                    <a:lnTo>
                      <a:pt x="89" y="664"/>
                    </a:lnTo>
                    <a:lnTo>
                      <a:pt x="89" y="664"/>
                    </a:lnTo>
                    <a:lnTo>
                      <a:pt x="89" y="664"/>
                    </a:lnTo>
                    <a:lnTo>
                      <a:pt x="96" y="664"/>
                    </a:lnTo>
                    <a:lnTo>
                      <a:pt x="96" y="664"/>
                    </a:lnTo>
                    <a:lnTo>
                      <a:pt x="96" y="664"/>
                    </a:lnTo>
                    <a:lnTo>
                      <a:pt x="96" y="664"/>
                    </a:lnTo>
                    <a:lnTo>
                      <a:pt x="96" y="664"/>
                    </a:lnTo>
                    <a:lnTo>
                      <a:pt x="96" y="664"/>
                    </a:lnTo>
                    <a:lnTo>
                      <a:pt x="96" y="664"/>
                    </a:lnTo>
                    <a:lnTo>
                      <a:pt x="102" y="664"/>
                    </a:lnTo>
                    <a:lnTo>
                      <a:pt x="102" y="664"/>
                    </a:lnTo>
                    <a:lnTo>
                      <a:pt x="102" y="664"/>
                    </a:lnTo>
                    <a:lnTo>
                      <a:pt x="102" y="664"/>
                    </a:lnTo>
                    <a:lnTo>
                      <a:pt x="102" y="664"/>
                    </a:lnTo>
                    <a:lnTo>
                      <a:pt x="102" y="664"/>
                    </a:lnTo>
                    <a:lnTo>
                      <a:pt x="102" y="664"/>
                    </a:lnTo>
                    <a:lnTo>
                      <a:pt x="108" y="664"/>
                    </a:lnTo>
                    <a:lnTo>
                      <a:pt x="108" y="664"/>
                    </a:lnTo>
                    <a:lnTo>
                      <a:pt x="108" y="664"/>
                    </a:lnTo>
                    <a:lnTo>
                      <a:pt x="108" y="664"/>
                    </a:lnTo>
                    <a:lnTo>
                      <a:pt x="108" y="664"/>
                    </a:lnTo>
                    <a:lnTo>
                      <a:pt x="108" y="664"/>
                    </a:lnTo>
                    <a:lnTo>
                      <a:pt x="108" y="664"/>
                    </a:lnTo>
                    <a:lnTo>
                      <a:pt x="115" y="664"/>
                    </a:lnTo>
                    <a:lnTo>
                      <a:pt x="115" y="664"/>
                    </a:lnTo>
                    <a:lnTo>
                      <a:pt x="115" y="664"/>
                    </a:lnTo>
                    <a:lnTo>
                      <a:pt x="115" y="664"/>
                    </a:lnTo>
                    <a:lnTo>
                      <a:pt x="115" y="664"/>
                    </a:lnTo>
                    <a:lnTo>
                      <a:pt x="115" y="664"/>
                    </a:lnTo>
                    <a:lnTo>
                      <a:pt x="115" y="664"/>
                    </a:lnTo>
                    <a:lnTo>
                      <a:pt x="121" y="664"/>
                    </a:lnTo>
                    <a:lnTo>
                      <a:pt x="121" y="664"/>
                    </a:lnTo>
                    <a:lnTo>
                      <a:pt x="121" y="664"/>
                    </a:lnTo>
                    <a:lnTo>
                      <a:pt x="121" y="664"/>
                    </a:lnTo>
                    <a:lnTo>
                      <a:pt x="121" y="664"/>
                    </a:lnTo>
                    <a:lnTo>
                      <a:pt x="121" y="664"/>
                    </a:lnTo>
                    <a:lnTo>
                      <a:pt x="121" y="664"/>
                    </a:lnTo>
                    <a:lnTo>
                      <a:pt x="127" y="664"/>
                    </a:lnTo>
                    <a:lnTo>
                      <a:pt x="127" y="664"/>
                    </a:lnTo>
                    <a:lnTo>
                      <a:pt x="127" y="664"/>
                    </a:lnTo>
                    <a:lnTo>
                      <a:pt x="127" y="664"/>
                    </a:lnTo>
                    <a:lnTo>
                      <a:pt x="127" y="664"/>
                    </a:lnTo>
                    <a:lnTo>
                      <a:pt x="127" y="664"/>
                    </a:lnTo>
                    <a:lnTo>
                      <a:pt x="127" y="664"/>
                    </a:lnTo>
                    <a:lnTo>
                      <a:pt x="134" y="664"/>
                    </a:lnTo>
                    <a:lnTo>
                      <a:pt x="134" y="664"/>
                    </a:lnTo>
                    <a:lnTo>
                      <a:pt x="134" y="664"/>
                    </a:lnTo>
                    <a:lnTo>
                      <a:pt x="134" y="664"/>
                    </a:lnTo>
                    <a:lnTo>
                      <a:pt x="134" y="664"/>
                    </a:lnTo>
                    <a:lnTo>
                      <a:pt x="134" y="664"/>
                    </a:lnTo>
                    <a:lnTo>
                      <a:pt x="134" y="664"/>
                    </a:lnTo>
                    <a:lnTo>
                      <a:pt x="140" y="664"/>
                    </a:lnTo>
                    <a:lnTo>
                      <a:pt x="140" y="664"/>
                    </a:lnTo>
                    <a:lnTo>
                      <a:pt x="140" y="664"/>
                    </a:lnTo>
                    <a:lnTo>
                      <a:pt x="140" y="664"/>
                    </a:lnTo>
                    <a:lnTo>
                      <a:pt x="140" y="664"/>
                    </a:lnTo>
                    <a:lnTo>
                      <a:pt x="140" y="664"/>
                    </a:lnTo>
                    <a:lnTo>
                      <a:pt x="146" y="664"/>
                    </a:lnTo>
                    <a:lnTo>
                      <a:pt x="146" y="664"/>
                    </a:lnTo>
                    <a:lnTo>
                      <a:pt x="146" y="664"/>
                    </a:lnTo>
                    <a:lnTo>
                      <a:pt x="146" y="664"/>
                    </a:lnTo>
                    <a:lnTo>
                      <a:pt x="146" y="664"/>
                    </a:lnTo>
                    <a:lnTo>
                      <a:pt x="146" y="664"/>
                    </a:lnTo>
                    <a:lnTo>
                      <a:pt x="146" y="664"/>
                    </a:lnTo>
                    <a:lnTo>
                      <a:pt x="153" y="664"/>
                    </a:lnTo>
                    <a:lnTo>
                      <a:pt x="153" y="664"/>
                    </a:lnTo>
                    <a:lnTo>
                      <a:pt x="153" y="664"/>
                    </a:lnTo>
                    <a:lnTo>
                      <a:pt x="153" y="664"/>
                    </a:lnTo>
                    <a:lnTo>
                      <a:pt x="153" y="664"/>
                    </a:lnTo>
                    <a:lnTo>
                      <a:pt x="153" y="664"/>
                    </a:lnTo>
                    <a:lnTo>
                      <a:pt x="153" y="664"/>
                    </a:lnTo>
                    <a:lnTo>
                      <a:pt x="159" y="664"/>
                    </a:lnTo>
                    <a:lnTo>
                      <a:pt x="159" y="664"/>
                    </a:lnTo>
                    <a:lnTo>
                      <a:pt x="159" y="664"/>
                    </a:lnTo>
                    <a:lnTo>
                      <a:pt x="159" y="664"/>
                    </a:lnTo>
                    <a:lnTo>
                      <a:pt x="159" y="664"/>
                    </a:lnTo>
                    <a:lnTo>
                      <a:pt x="159" y="664"/>
                    </a:lnTo>
                    <a:lnTo>
                      <a:pt x="159" y="664"/>
                    </a:lnTo>
                    <a:lnTo>
                      <a:pt x="165" y="664"/>
                    </a:lnTo>
                    <a:lnTo>
                      <a:pt x="165" y="664"/>
                    </a:lnTo>
                    <a:lnTo>
                      <a:pt x="165" y="664"/>
                    </a:lnTo>
                    <a:lnTo>
                      <a:pt x="165" y="664"/>
                    </a:lnTo>
                    <a:lnTo>
                      <a:pt x="165" y="664"/>
                    </a:lnTo>
                    <a:lnTo>
                      <a:pt x="165" y="664"/>
                    </a:lnTo>
                    <a:lnTo>
                      <a:pt x="165" y="664"/>
                    </a:lnTo>
                    <a:lnTo>
                      <a:pt x="172" y="664"/>
                    </a:lnTo>
                    <a:lnTo>
                      <a:pt x="172" y="664"/>
                    </a:lnTo>
                    <a:lnTo>
                      <a:pt x="172" y="664"/>
                    </a:lnTo>
                    <a:lnTo>
                      <a:pt x="172" y="664"/>
                    </a:lnTo>
                    <a:lnTo>
                      <a:pt x="172" y="664"/>
                    </a:lnTo>
                    <a:lnTo>
                      <a:pt x="172" y="664"/>
                    </a:lnTo>
                    <a:lnTo>
                      <a:pt x="178" y="664"/>
                    </a:lnTo>
                    <a:lnTo>
                      <a:pt x="178" y="664"/>
                    </a:lnTo>
                    <a:lnTo>
                      <a:pt x="178" y="664"/>
                    </a:lnTo>
                    <a:lnTo>
                      <a:pt x="178" y="664"/>
                    </a:lnTo>
                    <a:lnTo>
                      <a:pt x="178" y="664"/>
                    </a:lnTo>
                    <a:lnTo>
                      <a:pt x="178" y="664"/>
                    </a:lnTo>
                    <a:lnTo>
                      <a:pt x="178" y="664"/>
                    </a:lnTo>
                    <a:lnTo>
                      <a:pt x="184" y="664"/>
                    </a:lnTo>
                    <a:lnTo>
                      <a:pt x="184" y="664"/>
                    </a:lnTo>
                    <a:lnTo>
                      <a:pt x="184" y="664"/>
                    </a:lnTo>
                    <a:lnTo>
                      <a:pt x="184" y="664"/>
                    </a:lnTo>
                    <a:lnTo>
                      <a:pt x="184" y="664"/>
                    </a:lnTo>
                    <a:lnTo>
                      <a:pt x="184" y="664"/>
                    </a:lnTo>
                    <a:lnTo>
                      <a:pt x="184" y="664"/>
                    </a:lnTo>
                    <a:lnTo>
                      <a:pt x="184" y="664"/>
                    </a:lnTo>
                    <a:lnTo>
                      <a:pt x="191" y="664"/>
                    </a:lnTo>
                    <a:lnTo>
                      <a:pt x="191" y="664"/>
                    </a:lnTo>
                    <a:lnTo>
                      <a:pt x="191" y="664"/>
                    </a:lnTo>
                    <a:lnTo>
                      <a:pt x="191" y="664"/>
                    </a:lnTo>
                    <a:lnTo>
                      <a:pt x="191" y="664"/>
                    </a:lnTo>
                    <a:lnTo>
                      <a:pt x="191" y="664"/>
                    </a:lnTo>
                    <a:lnTo>
                      <a:pt x="197" y="664"/>
                    </a:lnTo>
                    <a:lnTo>
                      <a:pt x="197" y="664"/>
                    </a:lnTo>
                    <a:lnTo>
                      <a:pt x="197" y="664"/>
                    </a:lnTo>
                    <a:lnTo>
                      <a:pt x="197" y="664"/>
                    </a:lnTo>
                    <a:lnTo>
                      <a:pt x="197" y="664"/>
                    </a:lnTo>
                    <a:lnTo>
                      <a:pt x="197" y="664"/>
                    </a:lnTo>
                    <a:lnTo>
                      <a:pt x="197" y="664"/>
                    </a:lnTo>
                    <a:lnTo>
                      <a:pt x="204" y="664"/>
                    </a:lnTo>
                    <a:lnTo>
                      <a:pt x="204" y="664"/>
                    </a:lnTo>
                    <a:lnTo>
                      <a:pt x="204" y="664"/>
                    </a:lnTo>
                    <a:lnTo>
                      <a:pt x="204" y="664"/>
                    </a:lnTo>
                    <a:lnTo>
                      <a:pt x="204" y="664"/>
                    </a:lnTo>
                    <a:lnTo>
                      <a:pt x="204" y="664"/>
                    </a:lnTo>
                    <a:lnTo>
                      <a:pt x="204" y="664"/>
                    </a:lnTo>
                    <a:lnTo>
                      <a:pt x="210" y="664"/>
                    </a:lnTo>
                    <a:lnTo>
                      <a:pt x="210" y="664"/>
                    </a:lnTo>
                    <a:lnTo>
                      <a:pt x="210" y="664"/>
                    </a:lnTo>
                    <a:lnTo>
                      <a:pt x="210" y="664"/>
                    </a:lnTo>
                    <a:lnTo>
                      <a:pt x="210" y="664"/>
                    </a:lnTo>
                    <a:lnTo>
                      <a:pt x="210" y="664"/>
                    </a:lnTo>
                    <a:lnTo>
                      <a:pt x="210" y="664"/>
                    </a:lnTo>
                    <a:lnTo>
                      <a:pt x="216" y="664"/>
                    </a:lnTo>
                    <a:lnTo>
                      <a:pt x="216" y="664"/>
                    </a:lnTo>
                    <a:lnTo>
                      <a:pt x="216" y="664"/>
                    </a:lnTo>
                    <a:lnTo>
                      <a:pt x="216" y="664"/>
                    </a:lnTo>
                    <a:lnTo>
                      <a:pt x="216" y="664"/>
                    </a:lnTo>
                    <a:lnTo>
                      <a:pt x="216" y="664"/>
                    </a:lnTo>
                    <a:lnTo>
                      <a:pt x="223" y="664"/>
                    </a:lnTo>
                    <a:lnTo>
                      <a:pt x="223" y="664"/>
                    </a:lnTo>
                    <a:lnTo>
                      <a:pt x="223" y="664"/>
                    </a:lnTo>
                    <a:lnTo>
                      <a:pt x="223" y="664"/>
                    </a:lnTo>
                    <a:lnTo>
                      <a:pt x="223" y="664"/>
                    </a:lnTo>
                    <a:lnTo>
                      <a:pt x="223" y="664"/>
                    </a:lnTo>
                    <a:lnTo>
                      <a:pt x="223" y="664"/>
                    </a:lnTo>
                    <a:lnTo>
                      <a:pt x="229" y="664"/>
                    </a:lnTo>
                    <a:lnTo>
                      <a:pt x="229" y="664"/>
                    </a:lnTo>
                    <a:lnTo>
                      <a:pt x="229" y="664"/>
                    </a:lnTo>
                    <a:lnTo>
                      <a:pt x="229" y="664"/>
                    </a:lnTo>
                    <a:lnTo>
                      <a:pt x="229" y="664"/>
                    </a:lnTo>
                    <a:lnTo>
                      <a:pt x="229" y="664"/>
                    </a:lnTo>
                    <a:lnTo>
                      <a:pt x="229" y="664"/>
                    </a:lnTo>
                    <a:lnTo>
                      <a:pt x="235" y="664"/>
                    </a:lnTo>
                    <a:lnTo>
                      <a:pt x="235" y="664"/>
                    </a:lnTo>
                    <a:lnTo>
                      <a:pt x="235" y="664"/>
                    </a:lnTo>
                    <a:lnTo>
                      <a:pt x="235" y="664"/>
                    </a:lnTo>
                    <a:lnTo>
                      <a:pt x="235" y="664"/>
                    </a:lnTo>
                    <a:lnTo>
                      <a:pt x="235" y="664"/>
                    </a:lnTo>
                    <a:lnTo>
                      <a:pt x="235" y="664"/>
                    </a:lnTo>
                    <a:lnTo>
                      <a:pt x="242" y="664"/>
                    </a:lnTo>
                    <a:lnTo>
                      <a:pt x="242" y="664"/>
                    </a:lnTo>
                    <a:lnTo>
                      <a:pt x="242" y="664"/>
                    </a:lnTo>
                    <a:lnTo>
                      <a:pt x="242" y="664"/>
                    </a:lnTo>
                    <a:lnTo>
                      <a:pt x="242" y="664"/>
                    </a:lnTo>
                    <a:lnTo>
                      <a:pt x="242" y="664"/>
                    </a:lnTo>
                    <a:lnTo>
                      <a:pt x="242" y="664"/>
                    </a:lnTo>
                    <a:lnTo>
                      <a:pt x="248" y="664"/>
                    </a:lnTo>
                    <a:lnTo>
                      <a:pt x="248" y="664"/>
                    </a:lnTo>
                    <a:lnTo>
                      <a:pt x="248" y="664"/>
                    </a:lnTo>
                    <a:lnTo>
                      <a:pt x="248" y="664"/>
                    </a:lnTo>
                    <a:lnTo>
                      <a:pt x="248" y="664"/>
                    </a:lnTo>
                    <a:lnTo>
                      <a:pt x="248" y="664"/>
                    </a:lnTo>
                    <a:lnTo>
                      <a:pt x="248" y="664"/>
                    </a:lnTo>
                    <a:lnTo>
                      <a:pt x="254" y="664"/>
                    </a:lnTo>
                    <a:lnTo>
                      <a:pt x="254" y="664"/>
                    </a:lnTo>
                    <a:lnTo>
                      <a:pt x="254" y="664"/>
                    </a:lnTo>
                    <a:lnTo>
                      <a:pt x="254" y="664"/>
                    </a:lnTo>
                    <a:lnTo>
                      <a:pt x="254" y="664"/>
                    </a:lnTo>
                    <a:lnTo>
                      <a:pt x="254" y="664"/>
                    </a:lnTo>
                    <a:lnTo>
                      <a:pt x="261" y="664"/>
                    </a:lnTo>
                    <a:lnTo>
                      <a:pt x="261" y="664"/>
                    </a:lnTo>
                    <a:lnTo>
                      <a:pt x="261" y="664"/>
                    </a:lnTo>
                    <a:lnTo>
                      <a:pt x="261" y="664"/>
                    </a:lnTo>
                    <a:lnTo>
                      <a:pt x="261" y="664"/>
                    </a:lnTo>
                    <a:lnTo>
                      <a:pt x="261" y="664"/>
                    </a:lnTo>
                    <a:lnTo>
                      <a:pt x="261" y="664"/>
                    </a:lnTo>
                    <a:lnTo>
                      <a:pt x="267" y="664"/>
                    </a:lnTo>
                    <a:lnTo>
                      <a:pt x="267" y="664"/>
                    </a:lnTo>
                    <a:lnTo>
                      <a:pt x="267" y="664"/>
                    </a:lnTo>
                    <a:lnTo>
                      <a:pt x="267" y="664"/>
                    </a:lnTo>
                    <a:lnTo>
                      <a:pt x="267" y="664"/>
                    </a:lnTo>
                    <a:lnTo>
                      <a:pt x="267" y="664"/>
                    </a:lnTo>
                    <a:lnTo>
                      <a:pt x="267" y="664"/>
                    </a:lnTo>
                    <a:lnTo>
                      <a:pt x="273" y="664"/>
                    </a:lnTo>
                    <a:lnTo>
                      <a:pt x="273" y="664"/>
                    </a:lnTo>
                    <a:lnTo>
                      <a:pt x="273" y="664"/>
                    </a:lnTo>
                    <a:lnTo>
                      <a:pt x="273" y="664"/>
                    </a:lnTo>
                    <a:lnTo>
                      <a:pt x="273" y="664"/>
                    </a:lnTo>
                    <a:lnTo>
                      <a:pt x="273" y="664"/>
                    </a:lnTo>
                    <a:lnTo>
                      <a:pt x="273" y="664"/>
                    </a:lnTo>
                    <a:lnTo>
                      <a:pt x="280" y="664"/>
                    </a:lnTo>
                    <a:lnTo>
                      <a:pt x="280" y="664"/>
                    </a:lnTo>
                    <a:lnTo>
                      <a:pt x="280" y="664"/>
                    </a:lnTo>
                    <a:lnTo>
                      <a:pt x="280" y="664"/>
                    </a:lnTo>
                    <a:lnTo>
                      <a:pt x="280" y="664"/>
                    </a:lnTo>
                    <a:lnTo>
                      <a:pt x="280" y="664"/>
                    </a:lnTo>
                    <a:lnTo>
                      <a:pt x="280" y="664"/>
                    </a:lnTo>
                    <a:lnTo>
                      <a:pt x="286" y="664"/>
                    </a:lnTo>
                    <a:lnTo>
                      <a:pt x="286" y="664"/>
                    </a:lnTo>
                    <a:lnTo>
                      <a:pt x="286" y="664"/>
                    </a:lnTo>
                    <a:lnTo>
                      <a:pt x="286" y="664"/>
                    </a:lnTo>
                    <a:lnTo>
                      <a:pt x="286" y="664"/>
                    </a:lnTo>
                    <a:lnTo>
                      <a:pt x="286" y="664"/>
                    </a:lnTo>
                    <a:lnTo>
                      <a:pt x="286" y="664"/>
                    </a:lnTo>
                    <a:lnTo>
                      <a:pt x="292" y="664"/>
                    </a:lnTo>
                    <a:lnTo>
                      <a:pt x="292" y="664"/>
                    </a:lnTo>
                    <a:lnTo>
                      <a:pt x="292" y="664"/>
                    </a:lnTo>
                    <a:lnTo>
                      <a:pt x="292" y="664"/>
                    </a:lnTo>
                    <a:lnTo>
                      <a:pt x="292" y="664"/>
                    </a:lnTo>
                    <a:lnTo>
                      <a:pt x="292" y="664"/>
                    </a:lnTo>
                    <a:lnTo>
                      <a:pt x="292" y="664"/>
                    </a:lnTo>
                    <a:lnTo>
                      <a:pt x="299" y="664"/>
                    </a:lnTo>
                    <a:lnTo>
                      <a:pt x="299" y="664"/>
                    </a:lnTo>
                    <a:lnTo>
                      <a:pt x="299" y="664"/>
                    </a:lnTo>
                    <a:lnTo>
                      <a:pt x="299" y="664"/>
                    </a:lnTo>
                    <a:lnTo>
                      <a:pt x="299" y="664"/>
                    </a:lnTo>
                    <a:lnTo>
                      <a:pt x="299" y="664"/>
                    </a:lnTo>
                    <a:lnTo>
                      <a:pt x="305" y="664"/>
                    </a:lnTo>
                    <a:lnTo>
                      <a:pt x="305" y="664"/>
                    </a:lnTo>
                    <a:lnTo>
                      <a:pt x="305" y="664"/>
                    </a:lnTo>
                    <a:lnTo>
                      <a:pt x="305" y="664"/>
                    </a:lnTo>
                    <a:lnTo>
                      <a:pt x="305" y="664"/>
                    </a:lnTo>
                    <a:lnTo>
                      <a:pt x="305" y="664"/>
                    </a:lnTo>
                    <a:lnTo>
                      <a:pt x="305" y="664"/>
                    </a:lnTo>
                    <a:lnTo>
                      <a:pt x="311" y="664"/>
                    </a:lnTo>
                    <a:lnTo>
                      <a:pt x="311" y="664"/>
                    </a:lnTo>
                    <a:lnTo>
                      <a:pt x="311" y="664"/>
                    </a:lnTo>
                    <a:lnTo>
                      <a:pt x="311" y="664"/>
                    </a:lnTo>
                    <a:lnTo>
                      <a:pt x="311" y="664"/>
                    </a:lnTo>
                    <a:lnTo>
                      <a:pt x="311" y="664"/>
                    </a:lnTo>
                    <a:lnTo>
                      <a:pt x="311" y="664"/>
                    </a:lnTo>
                    <a:lnTo>
                      <a:pt x="318" y="664"/>
                    </a:lnTo>
                    <a:lnTo>
                      <a:pt x="318" y="664"/>
                    </a:lnTo>
                    <a:lnTo>
                      <a:pt x="318" y="664"/>
                    </a:lnTo>
                    <a:lnTo>
                      <a:pt x="318" y="664"/>
                    </a:lnTo>
                    <a:lnTo>
                      <a:pt x="318" y="664"/>
                    </a:lnTo>
                    <a:lnTo>
                      <a:pt x="318" y="664"/>
                    </a:lnTo>
                    <a:lnTo>
                      <a:pt x="318" y="664"/>
                    </a:lnTo>
                    <a:lnTo>
                      <a:pt x="324" y="664"/>
                    </a:lnTo>
                    <a:lnTo>
                      <a:pt x="324" y="664"/>
                    </a:lnTo>
                    <a:lnTo>
                      <a:pt x="324" y="664"/>
                    </a:lnTo>
                    <a:lnTo>
                      <a:pt x="324" y="664"/>
                    </a:lnTo>
                    <a:lnTo>
                      <a:pt x="324" y="664"/>
                    </a:lnTo>
                    <a:lnTo>
                      <a:pt x="324" y="664"/>
                    </a:lnTo>
                    <a:lnTo>
                      <a:pt x="324" y="664"/>
                    </a:lnTo>
                    <a:lnTo>
                      <a:pt x="331" y="664"/>
                    </a:lnTo>
                    <a:lnTo>
                      <a:pt x="331" y="664"/>
                    </a:lnTo>
                    <a:lnTo>
                      <a:pt x="331" y="664"/>
                    </a:lnTo>
                    <a:lnTo>
                      <a:pt x="331" y="664"/>
                    </a:lnTo>
                    <a:lnTo>
                      <a:pt x="331" y="664"/>
                    </a:lnTo>
                    <a:lnTo>
                      <a:pt x="331" y="664"/>
                    </a:lnTo>
                    <a:lnTo>
                      <a:pt x="331" y="664"/>
                    </a:lnTo>
                    <a:lnTo>
                      <a:pt x="337" y="664"/>
                    </a:lnTo>
                    <a:lnTo>
                      <a:pt x="337" y="664"/>
                    </a:lnTo>
                    <a:lnTo>
                      <a:pt x="337" y="664"/>
                    </a:lnTo>
                    <a:lnTo>
                      <a:pt x="337" y="664"/>
                    </a:lnTo>
                    <a:lnTo>
                      <a:pt x="337" y="664"/>
                    </a:lnTo>
                    <a:lnTo>
                      <a:pt x="337" y="664"/>
                    </a:lnTo>
                    <a:lnTo>
                      <a:pt x="343" y="664"/>
                    </a:lnTo>
                    <a:lnTo>
                      <a:pt x="343" y="664"/>
                    </a:lnTo>
                    <a:lnTo>
                      <a:pt x="343" y="664"/>
                    </a:lnTo>
                    <a:lnTo>
                      <a:pt x="343" y="664"/>
                    </a:lnTo>
                    <a:lnTo>
                      <a:pt x="343" y="664"/>
                    </a:lnTo>
                    <a:lnTo>
                      <a:pt x="343" y="664"/>
                    </a:lnTo>
                    <a:lnTo>
                      <a:pt x="343" y="664"/>
                    </a:lnTo>
                    <a:lnTo>
                      <a:pt x="350" y="664"/>
                    </a:lnTo>
                    <a:lnTo>
                      <a:pt x="350" y="664"/>
                    </a:lnTo>
                    <a:lnTo>
                      <a:pt x="350" y="664"/>
                    </a:lnTo>
                    <a:lnTo>
                      <a:pt x="350" y="664"/>
                    </a:lnTo>
                    <a:lnTo>
                      <a:pt x="350" y="664"/>
                    </a:lnTo>
                    <a:lnTo>
                      <a:pt x="350" y="664"/>
                    </a:lnTo>
                    <a:lnTo>
                      <a:pt x="350" y="664"/>
                    </a:lnTo>
                    <a:lnTo>
                      <a:pt x="356" y="664"/>
                    </a:lnTo>
                    <a:lnTo>
                      <a:pt x="356" y="664"/>
                    </a:lnTo>
                    <a:lnTo>
                      <a:pt x="356" y="664"/>
                    </a:lnTo>
                    <a:lnTo>
                      <a:pt x="356" y="664"/>
                    </a:lnTo>
                    <a:lnTo>
                      <a:pt x="356" y="664"/>
                    </a:lnTo>
                    <a:lnTo>
                      <a:pt x="356" y="664"/>
                    </a:lnTo>
                    <a:lnTo>
                      <a:pt x="356" y="664"/>
                    </a:lnTo>
                    <a:lnTo>
                      <a:pt x="362" y="664"/>
                    </a:lnTo>
                    <a:lnTo>
                      <a:pt x="362" y="664"/>
                    </a:lnTo>
                    <a:lnTo>
                      <a:pt x="362" y="664"/>
                    </a:lnTo>
                    <a:lnTo>
                      <a:pt x="362" y="664"/>
                    </a:lnTo>
                    <a:lnTo>
                      <a:pt x="362" y="664"/>
                    </a:lnTo>
                    <a:lnTo>
                      <a:pt x="362" y="664"/>
                    </a:lnTo>
                    <a:lnTo>
                      <a:pt x="362" y="664"/>
                    </a:lnTo>
                    <a:lnTo>
                      <a:pt x="369" y="664"/>
                    </a:lnTo>
                    <a:lnTo>
                      <a:pt x="369" y="664"/>
                    </a:lnTo>
                    <a:lnTo>
                      <a:pt x="369" y="664"/>
                    </a:lnTo>
                    <a:lnTo>
                      <a:pt x="369" y="664"/>
                    </a:lnTo>
                    <a:lnTo>
                      <a:pt x="369" y="664"/>
                    </a:lnTo>
                    <a:lnTo>
                      <a:pt x="369" y="664"/>
                    </a:lnTo>
                    <a:lnTo>
                      <a:pt x="375" y="664"/>
                    </a:lnTo>
                    <a:lnTo>
                      <a:pt x="375" y="664"/>
                    </a:lnTo>
                    <a:lnTo>
                      <a:pt x="375" y="664"/>
                    </a:lnTo>
                    <a:lnTo>
                      <a:pt x="375" y="664"/>
                    </a:lnTo>
                    <a:lnTo>
                      <a:pt x="375" y="664"/>
                    </a:lnTo>
                    <a:lnTo>
                      <a:pt x="375" y="664"/>
                    </a:lnTo>
                    <a:lnTo>
                      <a:pt x="375" y="664"/>
                    </a:lnTo>
                    <a:lnTo>
                      <a:pt x="381" y="664"/>
                    </a:lnTo>
                    <a:lnTo>
                      <a:pt x="381" y="664"/>
                    </a:lnTo>
                    <a:lnTo>
                      <a:pt x="381" y="664"/>
                    </a:lnTo>
                    <a:lnTo>
                      <a:pt x="381" y="664"/>
                    </a:lnTo>
                    <a:lnTo>
                      <a:pt x="381" y="664"/>
                    </a:lnTo>
                    <a:lnTo>
                      <a:pt x="381" y="664"/>
                    </a:lnTo>
                    <a:lnTo>
                      <a:pt x="381" y="664"/>
                    </a:lnTo>
                    <a:lnTo>
                      <a:pt x="388" y="664"/>
                    </a:lnTo>
                    <a:lnTo>
                      <a:pt x="388" y="664"/>
                    </a:lnTo>
                    <a:lnTo>
                      <a:pt x="388" y="664"/>
                    </a:lnTo>
                    <a:lnTo>
                      <a:pt x="388" y="664"/>
                    </a:lnTo>
                    <a:lnTo>
                      <a:pt x="388" y="664"/>
                    </a:lnTo>
                    <a:lnTo>
                      <a:pt x="388" y="664"/>
                    </a:lnTo>
                    <a:lnTo>
                      <a:pt x="388" y="664"/>
                    </a:lnTo>
                    <a:lnTo>
                      <a:pt x="394" y="664"/>
                    </a:lnTo>
                    <a:lnTo>
                      <a:pt x="394" y="664"/>
                    </a:lnTo>
                    <a:lnTo>
                      <a:pt x="394" y="664"/>
                    </a:lnTo>
                    <a:lnTo>
                      <a:pt x="394" y="664"/>
                    </a:lnTo>
                    <a:lnTo>
                      <a:pt x="394" y="664"/>
                    </a:lnTo>
                    <a:lnTo>
                      <a:pt x="394" y="664"/>
                    </a:lnTo>
                    <a:lnTo>
                      <a:pt x="394" y="664"/>
                    </a:lnTo>
                    <a:lnTo>
                      <a:pt x="400" y="664"/>
                    </a:lnTo>
                    <a:lnTo>
                      <a:pt x="400" y="664"/>
                    </a:lnTo>
                    <a:lnTo>
                      <a:pt x="400" y="664"/>
                    </a:lnTo>
                    <a:lnTo>
                      <a:pt x="400" y="664"/>
                    </a:lnTo>
                    <a:lnTo>
                      <a:pt x="400" y="664"/>
                    </a:lnTo>
                    <a:lnTo>
                      <a:pt x="400" y="664"/>
                    </a:lnTo>
                    <a:lnTo>
                      <a:pt x="400" y="664"/>
                    </a:lnTo>
                    <a:lnTo>
                      <a:pt x="407" y="664"/>
                    </a:lnTo>
                    <a:lnTo>
                      <a:pt x="407" y="664"/>
                    </a:lnTo>
                    <a:lnTo>
                      <a:pt x="407" y="664"/>
                    </a:lnTo>
                    <a:lnTo>
                      <a:pt x="407" y="664"/>
                    </a:lnTo>
                    <a:lnTo>
                      <a:pt x="407" y="664"/>
                    </a:lnTo>
                    <a:lnTo>
                      <a:pt x="407" y="664"/>
                    </a:lnTo>
                    <a:lnTo>
                      <a:pt x="407" y="664"/>
                    </a:lnTo>
                    <a:lnTo>
                      <a:pt x="413" y="664"/>
                    </a:lnTo>
                    <a:lnTo>
                      <a:pt x="413" y="664"/>
                    </a:lnTo>
                    <a:lnTo>
                      <a:pt x="413" y="664"/>
                    </a:lnTo>
                    <a:lnTo>
                      <a:pt x="413" y="664"/>
                    </a:lnTo>
                    <a:lnTo>
                      <a:pt x="413" y="664"/>
                    </a:lnTo>
                    <a:lnTo>
                      <a:pt x="413" y="664"/>
                    </a:lnTo>
                    <a:lnTo>
                      <a:pt x="413" y="664"/>
                    </a:lnTo>
                    <a:lnTo>
                      <a:pt x="419" y="664"/>
                    </a:lnTo>
                    <a:lnTo>
                      <a:pt x="419" y="664"/>
                    </a:lnTo>
                    <a:lnTo>
                      <a:pt x="419" y="664"/>
                    </a:lnTo>
                    <a:lnTo>
                      <a:pt x="419" y="664"/>
                    </a:lnTo>
                    <a:lnTo>
                      <a:pt x="419" y="664"/>
                    </a:lnTo>
                    <a:lnTo>
                      <a:pt x="419" y="664"/>
                    </a:lnTo>
                    <a:lnTo>
                      <a:pt x="426" y="664"/>
                    </a:lnTo>
                    <a:lnTo>
                      <a:pt x="426" y="664"/>
                    </a:lnTo>
                    <a:lnTo>
                      <a:pt x="426" y="664"/>
                    </a:lnTo>
                    <a:lnTo>
                      <a:pt x="426" y="664"/>
                    </a:lnTo>
                    <a:lnTo>
                      <a:pt x="426" y="664"/>
                    </a:lnTo>
                    <a:lnTo>
                      <a:pt x="426" y="664"/>
                    </a:lnTo>
                    <a:lnTo>
                      <a:pt x="426" y="664"/>
                    </a:lnTo>
                    <a:lnTo>
                      <a:pt x="432" y="664"/>
                    </a:lnTo>
                    <a:lnTo>
                      <a:pt x="432" y="664"/>
                    </a:lnTo>
                    <a:lnTo>
                      <a:pt x="432" y="664"/>
                    </a:lnTo>
                    <a:lnTo>
                      <a:pt x="432" y="664"/>
                    </a:lnTo>
                    <a:lnTo>
                      <a:pt x="432" y="664"/>
                    </a:lnTo>
                    <a:lnTo>
                      <a:pt x="432" y="664"/>
                    </a:lnTo>
                    <a:lnTo>
                      <a:pt x="432" y="664"/>
                    </a:lnTo>
                    <a:lnTo>
                      <a:pt x="439" y="664"/>
                    </a:lnTo>
                    <a:lnTo>
                      <a:pt x="439" y="664"/>
                    </a:lnTo>
                    <a:lnTo>
                      <a:pt x="439" y="664"/>
                    </a:lnTo>
                    <a:lnTo>
                      <a:pt x="439" y="664"/>
                    </a:lnTo>
                    <a:lnTo>
                      <a:pt x="439" y="664"/>
                    </a:lnTo>
                    <a:lnTo>
                      <a:pt x="439" y="664"/>
                    </a:lnTo>
                    <a:lnTo>
                      <a:pt x="439" y="664"/>
                    </a:lnTo>
                    <a:lnTo>
                      <a:pt x="445" y="664"/>
                    </a:lnTo>
                    <a:lnTo>
                      <a:pt x="445" y="664"/>
                    </a:lnTo>
                    <a:lnTo>
                      <a:pt x="445" y="664"/>
                    </a:lnTo>
                    <a:lnTo>
                      <a:pt x="445" y="664"/>
                    </a:lnTo>
                    <a:lnTo>
                      <a:pt x="445" y="664"/>
                    </a:lnTo>
                    <a:lnTo>
                      <a:pt x="445" y="664"/>
                    </a:lnTo>
                    <a:lnTo>
                      <a:pt x="445" y="664"/>
                    </a:lnTo>
                    <a:lnTo>
                      <a:pt x="451" y="664"/>
                    </a:lnTo>
                    <a:lnTo>
                      <a:pt x="451" y="664"/>
                    </a:lnTo>
                    <a:lnTo>
                      <a:pt x="451" y="664"/>
                    </a:lnTo>
                    <a:lnTo>
                      <a:pt x="451" y="664"/>
                    </a:lnTo>
                    <a:lnTo>
                      <a:pt x="451" y="664"/>
                    </a:lnTo>
                    <a:lnTo>
                      <a:pt x="451" y="664"/>
                    </a:lnTo>
                    <a:lnTo>
                      <a:pt x="458" y="664"/>
                    </a:lnTo>
                    <a:lnTo>
                      <a:pt x="458" y="664"/>
                    </a:lnTo>
                    <a:lnTo>
                      <a:pt x="458" y="664"/>
                    </a:lnTo>
                    <a:lnTo>
                      <a:pt x="458" y="664"/>
                    </a:lnTo>
                    <a:lnTo>
                      <a:pt x="458" y="664"/>
                    </a:lnTo>
                    <a:lnTo>
                      <a:pt x="458" y="664"/>
                    </a:lnTo>
                    <a:lnTo>
                      <a:pt x="458" y="664"/>
                    </a:lnTo>
                    <a:lnTo>
                      <a:pt x="464" y="664"/>
                    </a:lnTo>
                    <a:lnTo>
                      <a:pt x="464" y="664"/>
                    </a:lnTo>
                    <a:lnTo>
                      <a:pt x="464" y="664"/>
                    </a:lnTo>
                    <a:lnTo>
                      <a:pt x="464" y="664"/>
                    </a:lnTo>
                    <a:lnTo>
                      <a:pt x="464" y="664"/>
                    </a:lnTo>
                    <a:lnTo>
                      <a:pt x="464" y="664"/>
                    </a:lnTo>
                    <a:lnTo>
                      <a:pt x="464" y="664"/>
                    </a:lnTo>
                    <a:lnTo>
                      <a:pt x="470" y="664"/>
                    </a:lnTo>
                    <a:lnTo>
                      <a:pt x="470" y="664"/>
                    </a:lnTo>
                    <a:lnTo>
                      <a:pt x="470" y="664"/>
                    </a:lnTo>
                    <a:lnTo>
                      <a:pt x="470" y="664"/>
                    </a:lnTo>
                    <a:lnTo>
                      <a:pt x="470" y="664"/>
                    </a:lnTo>
                    <a:lnTo>
                      <a:pt x="470" y="664"/>
                    </a:lnTo>
                    <a:lnTo>
                      <a:pt x="470" y="664"/>
                    </a:lnTo>
                    <a:lnTo>
                      <a:pt x="477" y="664"/>
                    </a:lnTo>
                    <a:lnTo>
                      <a:pt x="477" y="664"/>
                    </a:lnTo>
                    <a:lnTo>
                      <a:pt x="477" y="664"/>
                    </a:lnTo>
                    <a:lnTo>
                      <a:pt x="477" y="664"/>
                    </a:lnTo>
                    <a:lnTo>
                      <a:pt x="477" y="664"/>
                    </a:lnTo>
                    <a:lnTo>
                      <a:pt x="477" y="664"/>
                    </a:lnTo>
                    <a:lnTo>
                      <a:pt x="477" y="664"/>
                    </a:lnTo>
                    <a:lnTo>
                      <a:pt x="483" y="664"/>
                    </a:lnTo>
                    <a:lnTo>
                      <a:pt x="483" y="664"/>
                    </a:lnTo>
                    <a:lnTo>
                      <a:pt x="483" y="664"/>
                    </a:lnTo>
                    <a:lnTo>
                      <a:pt x="483" y="664"/>
                    </a:lnTo>
                    <a:lnTo>
                      <a:pt x="483" y="664"/>
                    </a:lnTo>
                    <a:lnTo>
                      <a:pt x="483" y="664"/>
                    </a:lnTo>
                    <a:lnTo>
                      <a:pt x="483" y="664"/>
                    </a:lnTo>
                    <a:lnTo>
                      <a:pt x="489" y="664"/>
                    </a:lnTo>
                    <a:lnTo>
                      <a:pt x="489" y="664"/>
                    </a:lnTo>
                    <a:lnTo>
                      <a:pt x="489" y="664"/>
                    </a:lnTo>
                    <a:lnTo>
                      <a:pt x="489" y="664"/>
                    </a:lnTo>
                    <a:lnTo>
                      <a:pt x="489" y="664"/>
                    </a:lnTo>
                    <a:lnTo>
                      <a:pt x="489" y="664"/>
                    </a:lnTo>
                    <a:lnTo>
                      <a:pt x="489" y="664"/>
                    </a:lnTo>
                    <a:lnTo>
                      <a:pt x="496" y="664"/>
                    </a:lnTo>
                    <a:lnTo>
                      <a:pt x="496" y="664"/>
                    </a:lnTo>
                    <a:lnTo>
                      <a:pt x="496" y="664"/>
                    </a:lnTo>
                    <a:lnTo>
                      <a:pt x="496" y="664"/>
                    </a:lnTo>
                    <a:lnTo>
                      <a:pt x="496" y="664"/>
                    </a:lnTo>
                    <a:lnTo>
                      <a:pt x="496" y="664"/>
                    </a:lnTo>
                    <a:lnTo>
                      <a:pt x="502" y="664"/>
                    </a:lnTo>
                    <a:lnTo>
                      <a:pt x="502" y="664"/>
                    </a:lnTo>
                    <a:lnTo>
                      <a:pt x="502" y="664"/>
                    </a:lnTo>
                    <a:lnTo>
                      <a:pt x="502" y="664"/>
                    </a:lnTo>
                    <a:lnTo>
                      <a:pt x="502" y="664"/>
                    </a:lnTo>
                    <a:lnTo>
                      <a:pt x="502" y="664"/>
                    </a:lnTo>
                    <a:lnTo>
                      <a:pt x="502" y="664"/>
                    </a:lnTo>
                    <a:lnTo>
                      <a:pt x="508" y="664"/>
                    </a:lnTo>
                    <a:lnTo>
                      <a:pt x="508" y="664"/>
                    </a:lnTo>
                    <a:lnTo>
                      <a:pt x="508" y="664"/>
                    </a:lnTo>
                    <a:lnTo>
                      <a:pt x="508" y="664"/>
                    </a:lnTo>
                    <a:lnTo>
                      <a:pt x="508" y="664"/>
                    </a:lnTo>
                    <a:lnTo>
                      <a:pt x="508" y="664"/>
                    </a:lnTo>
                    <a:lnTo>
                      <a:pt x="508" y="664"/>
                    </a:lnTo>
                    <a:lnTo>
                      <a:pt x="515" y="664"/>
                    </a:lnTo>
                    <a:lnTo>
                      <a:pt x="515" y="664"/>
                    </a:lnTo>
                    <a:lnTo>
                      <a:pt x="515" y="664"/>
                    </a:lnTo>
                    <a:lnTo>
                      <a:pt x="515" y="664"/>
                    </a:lnTo>
                    <a:lnTo>
                      <a:pt x="515" y="664"/>
                    </a:lnTo>
                    <a:lnTo>
                      <a:pt x="515" y="664"/>
                    </a:lnTo>
                    <a:lnTo>
                      <a:pt x="515" y="664"/>
                    </a:lnTo>
                    <a:lnTo>
                      <a:pt x="521" y="664"/>
                    </a:lnTo>
                    <a:lnTo>
                      <a:pt x="521" y="664"/>
                    </a:lnTo>
                    <a:lnTo>
                      <a:pt x="521" y="664"/>
                    </a:lnTo>
                    <a:lnTo>
                      <a:pt x="521" y="664"/>
                    </a:lnTo>
                    <a:lnTo>
                      <a:pt x="521" y="664"/>
                    </a:lnTo>
                    <a:lnTo>
                      <a:pt x="521" y="664"/>
                    </a:lnTo>
                    <a:lnTo>
                      <a:pt x="521" y="664"/>
                    </a:lnTo>
                    <a:lnTo>
                      <a:pt x="527" y="664"/>
                    </a:lnTo>
                    <a:lnTo>
                      <a:pt x="527" y="664"/>
                    </a:lnTo>
                    <a:lnTo>
                      <a:pt x="527" y="664"/>
                    </a:lnTo>
                    <a:lnTo>
                      <a:pt x="527" y="664"/>
                    </a:lnTo>
                    <a:lnTo>
                      <a:pt x="527" y="664"/>
                    </a:lnTo>
                    <a:lnTo>
                      <a:pt x="527" y="664"/>
                    </a:lnTo>
                    <a:lnTo>
                      <a:pt x="527" y="664"/>
                    </a:lnTo>
                    <a:lnTo>
                      <a:pt x="534" y="664"/>
                    </a:lnTo>
                    <a:lnTo>
                      <a:pt x="534" y="664"/>
                    </a:lnTo>
                    <a:lnTo>
                      <a:pt x="534" y="664"/>
                    </a:lnTo>
                    <a:lnTo>
                      <a:pt x="534" y="664"/>
                    </a:lnTo>
                    <a:lnTo>
                      <a:pt x="534" y="664"/>
                    </a:lnTo>
                    <a:lnTo>
                      <a:pt x="534" y="664"/>
                    </a:lnTo>
                    <a:lnTo>
                      <a:pt x="540" y="664"/>
                    </a:lnTo>
                    <a:lnTo>
                      <a:pt x="540" y="664"/>
                    </a:lnTo>
                    <a:lnTo>
                      <a:pt x="540" y="664"/>
                    </a:lnTo>
                    <a:lnTo>
                      <a:pt x="540" y="664"/>
                    </a:lnTo>
                    <a:lnTo>
                      <a:pt x="540" y="664"/>
                    </a:lnTo>
                    <a:lnTo>
                      <a:pt x="540" y="664"/>
                    </a:lnTo>
                    <a:lnTo>
                      <a:pt x="540" y="664"/>
                    </a:lnTo>
                    <a:lnTo>
                      <a:pt x="547" y="664"/>
                    </a:lnTo>
                    <a:lnTo>
                      <a:pt x="547" y="664"/>
                    </a:lnTo>
                    <a:lnTo>
                      <a:pt x="547" y="664"/>
                    </a:lnTo>
                    <a:lnTo>
                      <a:pt x="547" y="664"/>
                    </a:lnTo>
                    <a:lnTo>
                      <a:pt x="547" y="664"/>
                    </a:lnTo>
                    <a:lnTo>
                      <a:pt x="547" y="664"/>
                    </a:lnTo>
                    <a:lnTo>
                      <a:pt x="547" y="664"/>
                    </a:lnTo>
                    <a:lnTo>
                      <a:pt x="553" y="664"/>
                    </a:lnTo>
                    <a:lnTo>
                      <a:pt x="553" y="664"/>
                    </a:lnTo>
                    <a:lnTo>
                      <a:pt x="553" y="664"/>
                    </a:lnTo>
                    <a:lnTo>
                      <a:pt x="553" y="664"/>
                    </a:lnTo>
                    <a:lnTo>
                      <a:pt x="553" y="664"/>
                    </a:lnTo>
                    <a:lnTo>
                      <a:pt x="553" y="664"/>
                    </a:lnTo>
                    <a:lnTo>
                      <a:pt x="553" y="664"/>
                    </a:lnTo>
                    <a:lnTo>
                      <a:pt x="559" y="664"/>
                    </a:lnTo>
                    <a:lnTo>
                      <a:pt x="559" y="664"/>
                    </a:lnTo>
                    <a:lnTo>
                      <a:pt x="559" y="664"/>
                    </a:lnTo>
                    <a:lnTo>
                      <a:pt x="559" y="664"/>
                    </a:lnTo>
                    <a:lnTo>
                      <a:pt x="559" y="664"/>
                    </a:lnTo>
                    <a:lnTo>
                      <a:pt x="559" y="664"/>
                    </a:lnTo>
                    <a:lnTo>
                      <a:pt x="559" y="664"/>
                    </a:lnTo>
                    <a:lnTo>
                      <a:pt x="566" y="664"/>
                    </a:lnTo>
                    <a:lnTo>
                      <a:pt x="566" y="664"/>
                    </a:lnTo>
                    <a:lnTo>
                      <a:pt x="566" y="664"/>
                    </a:lnTo>
                    <a:lnTo>
                      <a:pt x="566" y="664"/>
                    </a:lnTo>
                    <a:lnTo>
                      <a:pt x="566" y="664"/>
                    </a:lnTo>
                    <a:lnTo>
                      <a:pt x="566" y="664"/>
                    </a:lnTo>
                    <a:lnTo>
                      <a:pt x="566" y="664"/>
                    </a:lnTo>
                    <a:lnTo>
                      <a:pt x="572" y="664"/>
                    </a:lnTo>
                    <a:lnTo>
                      <a:pt x="572" y="664"/>
                    </a:lnTo>
                    <a:lnTo>
                      <a:pt x="572" y="664"/>
                    </a:lnTo>
                    <a:lnTo>
                      <a:pt x="572" y="664"/>
                    </a:lnTo>
                    <a:lnTo>
                      <a:pt x="572" y="664"/>
                    </a:lnTo>
                    <a:lnTo>
                      <a:pt x="572" y="664"/>
                    </a:lnTo>
                    <a:lnTo>
                      <a:pt x="572" y="664"/>
                    </a:lnTo>
                    <a:lnTo>
                      <a:pt x="578" y="664"/>
                    </a:lnTo>
                    <a:lnTo>
                      <a:pt x="578" y="664"/>
                    </a:lnTo>
                    <a:lnTo>
                      <a:pt x="578" y="664"/>
                    </a:lnTo>
                    <a:lnTo>
                      <a:pt x="578" y="664"/>
                    </a:lnTo>
                    <a:lnTo>
                      <a:pt x="578" y="664"/>
                    </a:lnTo>
                    <a:lnTo>
                      <a:pt x="578" y="664"/>
                    </a:lnTo>
                    <a:lnTo>
                      <a:pt x="585" y="664"/>
                    </a:lnTo>
                    <a:lnTo>
                      <a:pt x="585" y="664"/>
                    </a:lnTo>
                    <a:lnTo>
                      <a:pt x="585" y="664"/>
                    </a:lnTo>
                    <a:lnTo>
                      <a:pt x="585" y="664"/>
                    </a:lnTo>
                    <a:lnTo>
                      <a:pt x="585" y="664"/>
                    </a:lnTo>
                    <a:lnTo>
                      <a:pt x="585" y="664"/>
                    </a:lnTo>
                    <a:lnTo>
                      <a:pt x="585" y="664"/>
                    </a:lnTo>
                    <a:lnTo>
                      <a:pt x="591" y="664"/>
                    </a:lnTo>
                    <a:lnTo>
                      <a:pt x="591" y="664"/>
                    </a:lnTo>
                    <a:lnTo>
                      <a:pt x="591" y="664"/>
                    </a:lnTo>
                    <a:lnTo>
                      <a:pt x="591" y="664"/>
                    </a:lnTo>
                    <a:lnTo>
                      <a:pt x="591" y="664"/>
                    </a:lnTo>
                    <a:lnTo>
                      <a:pt x="591" y="664"/>
                    </a:lnTo>
                    <a:lnTo>
                      <a:pt x="591" y="664"/>
                    </a:lnTo>
                    <a:lnTo>
                      <a:pt x="597" y="664"/>
                    </a:lnTo>
                    <a:lnTo>
                      <a:pt x="597" y="664"/>
                    </a:lnTo>
                    <a:lnTo>
                      <a:pt x="597" y="664"/>
                    </a:lnTo>
                    <a:lnTo>
                      <a:pt x="597" y="664"/>
                    </a:lnTo>
                    <a:lnTo>
                      <a:pt x="597" y="664"/>
                    </a:lnTo>
                    <a:lnTo>
                      <a:pt x="597" y="664"/>
                    </a:lnTo>
                    <a:lnTo>
                      <a:pt x="597" y="664"/>
                    </a:lnTo>
                    <a:lnTo>
                      <a:pt x="604" y="664"/>
                    </a:lnTo>
                    <a:lnTo>
                      <a:pt x="604" y="664"/>
                    </a:lnTo>
                    <a:lnTo>
                      <a:pt x="604" y="664"/>
                    </a:lnTo>
                    <a:lnTo>
                      <a:pt x="604" y="664"/>
                    </a:lnTo>
                    <a:lnTo>
                      <a:pt x="604" y="664"/>
                    </a:lnTo>
                    <a:lnTo>
                      <a:pt x="604" y="664"/>
                    </a:lnTo>
                    <a:lnTo>
                      <a:pt x="604" y="664"/>
                    </a:lnTo>
                    <a:lnTo>
                      <a:pt x="610" y="664"/>
                    </a:lnTo>
                    <a:lnTo>
                      <a:pt x="610" y="664"/>
                    </a:lnTo>
                    <a:lnTo>
                      <a:pt x="610" y="664"/>
                    </a:lnTo>
                    <a:lnTo>
                      <a:pt x="610" y="664"/>
                    </a:lnTo>
                    <a:lnTo>
                      <a:pt x="610" y="664"/>
                    </a:lnTo>
                    <a:lnTo>
                      <a:pt x="610" y="664"/>
                    </a:lnTo>
                    <a:lnTo>
                      <a:pt x="610" y="664"/>
                    </a:lnTo>
                    <a:lnTo>
                      <a:pt x="616" y="664"/>
                    </a:lnTo>
                    <a:lnTo>
                      <a:pt x="616" y="664"/>
                    </a:lnTo>
                    <a:lnTo>
                      <a:pt x="616" y="664"/>
                    </a:lnTo>
                    <a:lnTo>
                      <a:pt x="616" y="664"/>
                    </a:lnTo>
                    <a:lnTo>
                      <a:pt x="616" y="664"/>
                    </a:lnTo>
                    <a:lnTo>
                      <a:pt x="616" y="664"/>
                    </a:lnTo>
                    <a:lnTo>
                      <a:pt x="623" y="664"/>
                    </a:lnTo>
                    <a:lnTo>
                      <a:pt x="623" y="664"/>
                    </a:lnTo>
                    <a:lnTo>
                      <a:pt x="623" y="664"/>
                    </a:lnTo>
                    <a:lnTo>
                      <a:pt x="623" y="664"/>
                    </a:lnTo>
                    <a:lnTo>
                      <a:pt x="623" y="664"/>
                    </a:lnTo>
                    <a:lnTo>
                      <a:pt x="623" y="664"/>
                    </a:lnTo>
                    <a:lnTo>
                      <a:pt x="623" y="664"/>
                    </a:lnTo>
                    <a:lnTo>
                      <a:pt x="629" y="664"/>
                    </a:lnTo>
                    <a:lnTo>
                      <a:pt x="629" y="664"/>
                    </a:lnTo>
                    <a:lnTo>
                      <a:pt x="629" y="664"/>
                    </a:lnTo>
                    <a:lnTo>
                      <a:pt x="629" y="664"/>
                    </a:lnTo>
                    <a:lnTo>
                      <a:pt x="629" y="664"/>
                    </a:lnTo>
                    <a:lnTo>
                      <a:pt x="629" y="664"/>
                    </a:lnTo>
                    <a:lnTo>
                      <a:pt x="629" y="664"/>
                    </a:lnTo>
                    <a:lnTo>
                      <a:pt x="635" y="664"/>
                    </a:lnTo>
                    <a:lnTo>
                      <a:pt x="635" y="664"/>
                    </a:lnTo>
                    <a:lnTo>
                      <a:pt x="635" y="664"/>
                    </a:lnTo>
                    <a:lnTo>
                      <a:pt x="635" y="664"/>
                    </a:lnTo>
                    <a:lnTo>
                      <a:pt x="635" y="664"/>
                    </a:lnTo>
                    <a:lnTo>
                      <a:pt x="635" y="664"/>
                    </a:lnTo>
                    <a:lnTo>
                      <a:pt x="635" y="664"/>
                    </a:lnTo>
                    <a:lnTo>
                      <a:pt x="642" y="664"/>
                    </a:lnTo>
                    <a:lnTo>
                      <a:pt x="642" y="664"/>
                    </a:lnTo>
                    <a:lnTo>
                      <a:pt x="642" y="664"/>
                    </a:lnTo>
                    <a:lnTo>
                      <a:pt x="642" y="664"/>
                    </a:lnTo>
                    <a:lnTo>
                      <a:pt x="642" y="664"/>
                    </a:lnTo>
                    <a:lnTo>
                      <a:pt x="642" y="664"/>
                    </a:lnTo>
                    <a:lnTo>
                      <a:pt x="642" y="664"/>
                    </a:lnTo>
                    <a:lnTo>
                      <a:pt x="648" y="664"/>
                    </a:lnTo>
                    <a:lnTo>
                      <a:pt x="648" y="664"/>
                    </a:lnTo>
                    <a:lnTo>
                      <a:pt x="648" y="664"/>
                    </a:lnTo>
                    <a:lnTo>
                      <a:pt x="648" y="664"/>
                    </a:lnTo>
                    <a:lnTo>
                      <a:pt x="648" y="664"/>
                    </a:lnTo>
                    <a:lnTo>
                      <a:pt x="648" y="664"/>
                    </a:lnTo>
                    <a:lnTo>
                      <a:pt x="648" y="664"/>
                    </a:lnTo>
                    <a:lnTo>
                      <a:pt x="655" y="664"/>
                    </a:lnTo>
                    <a:lnTo>
                      <a:pt x="655" y="664"/>
                    </a:lnTo>
                    <a:lnTo>
                      <a:pt x="655" y="664"/>
                    </a:lnTo>
                    <a:lnTo>
                      <a:pt x="655" y="664"/>
                    </a:lnTo>
                    <a:lnTo>
                      <a:pt x="655" y="664"/>
                    </a:lnTo>
                    <a:lnTo>
                      <a:pt x="655" y="664"/>
                    </a:lnTo>
                    <a:lnTo>
                      <a:pt x="655" y="664"/>
                    </a:lnTo>
                    <a:lnTo>
                      <a:pt x="661" y="664"/>
                    </a:lnTo>
                    <a:lnTo>
                      <a:pt x="661" y="664"/>
                    </a:lnTo>
                    <a:lnTo>
                      <a:pt x="661" y="664"/>
                    </a:lnTo>
                    <a:lnTo>
                      <a:pt x="661" y="664"/>
                    </a:lnTo>
                    <a:lnTo>
                      <a:pt x="661" y="664"/>
                    </a:lnTo>
                    <a:lnTo>
                      <a:pt x="661" y="664"/>
                    </a:lnTo>
                    <a:lnTo>
                      <a:pt x="667" y="664"/>
                    </a:lnTo>
                    <a:lnTo>
                      <a:pt x="667" y="664"/>
                    </a:lnTo>
                    <a:lnTo>
                      <a:pt x="667" y="664"/>
                    </a:lnTo>
                    <a:lnTo>
                      <a:pt x="667" y="664"/>
                    </a:lnTo>
                    <a:lnTo>
                      <a:pt x="667" y="664"/>
                    </a:lnTo>
                    <a:lnTo>
                      <a:pt x="667" y="664"/>
                    </a:lnTo>
                    <a:lnTo>
                      <a:pt x="667" y="664"/>
                    </a:lnTo>
                    <a:lnTo>
                      <a:pt x="674" y="664"/>
                    </a:lnTo>
                    <a:lnTo>
                      <a:pt x="674" y="664"/>
                    </a:lnTo>
                    <a:lnTo>
                      <a:pt x="674" y="664"/>
                    </a:lnTo>
                    <a:lnTo>
                      <a:pt x="674" y="664"/>
                    </a:lnTo>
                    <a:lnTo>
                      <a:pt x="674" y="664"/>
                    </a:lnTo>
                    <a:lnTo>
                      <a:pt x="674" y="664"/>
                    </a:lnTo>
                    <a:lnTo>
                      <a:pt x="674" y="664"/>
                    </a:lnTo>
                    <a:lnTo>
                      <a:pt x="680" y="664"/>
                    </a:lnTo>
                    <a:lnTo>
                      <a:pt x="680" y="664"/>
                    </a:lnTo>
                    <a:lnTo>
                      <a:pt x="680" y="664"/>
                    </a:lnTo>
                    <a:lnTo>
                      <a:pt x="680" y="664"/>
                    </a:lnTo>
                    <a:lnTo>
                      <a:pt x="680" y="664"/>
                    </a:lnTo>
                    <a:lnTo>
                      <a:pt x="680" y="664"/>
                    </a:lnTo>
                    <a:lnTo>
                      <a:pt x="686" y="664"/>
                    </a:lnTo>
                    <a:lnTo>
                      <a:pt x="686" y="664"/>
                    </a:lnTo>
                    <a:lnTo>
                      <a:pt x="686" y="664"/>
                    </a:lnTo>
                    <a:lnTo>
                      <a:pt x="686" y="664"/>
                    </a:lnTo>
                    <a:lnTo>
                      <a:pt x="686" y="664"/>
                    </a:lnTo>
                    <a:lnTo>
                      <a:pt x="686" y="664"/>
                    </a:lnTo>
                    <a:lnTo>
                      <a:pt x="686" y="664"/>
                    </a:lnTo>
                    <a:lnTo>
                      <a:pt x="686" y="664"/>
                    </a:lnTo>
                    <a:lnTo>
                      <a:pt x="693" y="664"/>
                    </a:lnTo>
                    <a:lnTo>
                      <a:pt x="693" y="664"/>
                    </a:lnTo>
                    <a:lnTo>
                      <a:pt x="693" y="664"/>
                    </a:lnTo>
                    <a:lnTo>
                      <a:pt x="693" y="664"/>
                    </a:lnTo>
                    <a:lnTo>
                      <a:pt x="693" y="664"/>
                    </a:lnTo>
                    <a:lnTo>
                      <a:pt x="693" y="664"/>
                    </a:lnTo>
                    <a:lnTo>
                      <a:pt x="699" y="664"/>
                    </a:lnTo>
                    <a:lnTo>
                      <a:pt x="699" y="664"/>
                    </a:lnTo>
                    <a:lnTo>
                      <a:pt x="699" y="664"/>
                    </a:lnTo>
                    <a:lnTo>
                      <a:pt x="699" y="664"/>
                    </a:lnTo>
                    <a:lnTo>
                      <a:pt x="699" y="664"/>
                    </a:lnTo>
                    <a:lnTo>
                      <a:pt x="699" y="664"/>
                    </a:lnTo>
                    <a:lnTo>
                      <a:pt x="699" y="664"/>
                    </a:lnTo>
                    <a:lnTo>
                      <a:pt x="705" y="664"/>
                    </a:lnTo>
                    <a:lnTo>
                      <a:pt x="705" y="664"/>
                    </a:lnTo>
                    <a:lnTo>
                      <a:pt x="705" y="664"/>
                    </a:lnTo>
                    <a:lnTo>
                      <a:pt x="705" y="664"/>
                    </a:lnTo>
                    <a:lnTo>
                      <a:pt x="705" y="664"/>
                    </a:lnTo>
                    <a:lnTo>
                      <a:pt x="705" y="664"/>
                    </a:lnTo>
                    <a:lnTo>
                      <a:pt x="705" y="664"/>
                    </a:lnTo>
                    <a:lnTo>
                      <a:pt x="712" y="664"/>
                    </a:lnTo>
                    <a:lnTo>
                      <a:pt x="712" y="664"/>
                    </a:lnTo>
                    <a:lnTo>
                      <a:pt x="712" y="664"/>
                    </a:lnTo>
                    <a:lnTo>
                      <a:pt x="712" y="664"/>
                    </a:lnTo>
                    <a:lnTo>
                      <a:pt x="712" y="664"/>
                    </a:lnTo>
                    <a:lnTo>
                      <a:pt x="712" y="664"/>
                    </a:lnTo>
                    <a:lnTo>
                      <a:pt x="712" y="664"/>
                    </a:lnTo>
                    <a:lnTo>
                      <a:pt x="718" y="664"/>
                    </a:lnTo>
                    <a:lnTo>
                      <a:pt x="718" y="664"/>
                    </a:lnTo>
                    <a:lnTo>
                      <a:pt x="718" y="664"/>
                    </a:lnTo>
                    <a:lnTo>
                      <a:pt x="718" y="664"/>
                    </a:lnTo>
                    <a:lnTo>
                      <a:pt x="718" y="664"/>
                    </a:lnTo>
                    <a:lnTo>
                      <a:pt x="718" y="664"/>
                    </a:lnTo>
                    <a:lnTo>
                      <a:pt x="724" y="664"/>
                    </a:lnTo>
                    <a:lnTo>
                      <a:pt x="724" y="664"/>
                    </a:lnTo>
                    <a:lnTo>
                      <a:pt x="724" y="664"/>
                    </a:lnTo>
                    <a:lnTo>
                      <a:pt x="724" y="664"/>
                    </a:lnTo>
                    <a:lnTo>
                      <a:pt x="724" y="664"/>
                    </a:lnTo>
                    <a:lnTo>
                      <a:pt x="724" y="671"/>
                    </a:lnTo>
                    <a:lnTo>
                      <a:pt x="724" y="671"/>
                    </a:lnTo>
                    <a:lnTo>
                      <a:pt x="731" y="671"/>
                    </a:lnTo>
                    <a:lnTo>
                      <a:pt x="731" y="671"/>
                    </a:lnTo>
                    <a:lnTo>
                      <a:pt x="731" y="671"/>
                    </a:lnTo>
                    <a:lnTo>
                      <a:pt x="731" y="671"/>
                    </a:lnTo>
                    <a:lnTo>
                      <a:pt x="731" y="671"/>
                    </a:lnTo>
                    <a:lnTo>
                      <a:pt x="731" y="671"/>
                    </a:lnTo>
                    <a:lnTo>
                      <a:pt x="731" y="671"/>
                    </a:lnTo>
                    <a:lnTo>
                      <a:pt x="737" y="671"/>
                    </a:lnTo>
                    <a:lnTo>
                      <a:pt x="737" y="671"/>
                    </a:lnTo>
                    <a:lnTo>
                      <a:pt x="737" y="671"/>
                    </a:lnTo>
                    <a:lnTo>
                      <a:pt x="737" y="671"/>
                    </a:lnTo>
                    <a:lnTo>
                      <a:pt x="737" y="671"/>
                    </a:lnTo>
                    <a:lnTo>
                      <a:pt x="737" y="671"/>
                    </a:lnTo>
                    <a:lnTo>
                      <a:pt x="737" y="671"/>
                    </a:lnTo>
                    <a:lnTo>
                      <a:pt x="743" y="671"/>
                    </a:lnTo>
                    <a:lnTo>
                      <a:pt x="743" y="671"/>
                    </a:lnTo>
                    <a:lnTo>
                      <a:pt x="743" y="671"/>
                    </a:lnTo>
                    <a:lnTo>
                      <a:pt x="743" y="671"/>
                    </a:lnTo>
                    <a:lnTo>
                      <a:pt x="743" y="671"/>
                    </a:lnTo>
                    <a:lnTo>
                      <a:pt x="743" y="671"/>
                    </a:lnTo>
                    <a:lnTo>
                      <a:pt x="743" y="671"/>
                    </a:lnTo>
                    <a:lnTo>
                      <a:pt x="750" y="671"/>
                    </a:lnTo>
                    <a:lnTo>
                      <a:pt x="750" y="671"/>
                    </a:lnTo>
                    <a:lnTo>
                      <a:pt x="750" y="671"/>
                    </a:lnTo>
                    <a:lnTo>
                      <a:pt x="750" y="671"/>
                    </a:lnTo>
                    <a:lnTo>
                      <a:pt x="750" y="671"/>
                    </a:lnTo>
                    <a:lnTo>
                      <a:pt x="750" y="677"/>
                    </a:lnTo>
                    <a:lnTo>
                      <a:pt x="750" y="677"/>
                    </a:lnTo>
                    <a:lnTo>
                      <a:pt x="756" y="677"/>
                    </a:lnTo>
                    <a:lnTo>
                      <a:pt x="756" y="677"/>
                    </a:lnTo>
                    <a:lnTo>
                      <a:pt x="756" y="677"/>
                    </a:lnTo>
                    <a:lnTo>
                      <a:pt x="756" y="677"/>
                    </a:lnTo>
                    <a:lnTo>
                      <a:pt x="756" y="677"/>
                    </a:lnTo>
                    <a:lnTo>
                      <a:pt x="756" y="677"/>
                    </a:lnTo>
                    <a:lnTo>
                      <a:pt x="756" y="677"/>
                    </a:lnTo>
                    <a:lnTo>
                      <a:pt x="763" y="677"/>
                    </a:lnTo>
                    <a:lnTo>
                      <a:pt x="763" y="677"/>
                    </a:lnTo>
                    <a:lnTo>
                      <a:pt x="763" y="677"/>
                    </a:lnTo>
                    <a:lnTo>
                      <a:pt x="763" y="677"/>
                    </a:lnTo>
                    <a:lnTo>
                      <a:pt x="763" y="677"/>
                    </a:lnTo>
                    <a:lnTo>
                      <a:pt x="763" y="677"/>
                    </a:lnTo>
                    <a:lnTo>
                      <a:pt x="763" y="677"/>
                    </a:lnTo>
                    <a:lnTo>
                      <a:pt x="769" y="677"/>
                    </a:lnTo>
                    <a:lnTo>
                      <a:pt x="769" y="677"/>
                    </a:lnTo>
                    <a:lnTo>
                      <a:pt x="769" y="677"/>
                    </a:lnTo>
                    <a:lnTo>
                      <a:pt x="769" y="677"/>
                    </a:lnTo>
                    <a:lnTo>
                      <a:pt x="769" y="677"/>
                    </a:lnTo>
                    <a:lnTo>
                      <a:pt x="769" y="677"/>
                    </a:lnTo>
                    <a:lnTo>
                      <a:pt x="769" y="677"/>
                    </a:lnTo>
                    <a:lnTo>
                      <a:pt x="775" y="677"/>
                    </a:lnTo>
                    <a:lnTo>
                      <a:pt x="775" y="677"/>
                    </a:lnTo>
                    <a:lnTo>
                      <a:pt x="775" y="677"/>
                    </a:lnTo>
                    <a:lnTo>
                      <a:pt x="775" y="677"/>
                    </a:lnTo>
                    <a:lnTo>
                      <a:pt x="775" y="677"/>
                    </a:lnTo>
                    <a:lnTo>
                      <a:pt x="775" y="684"/>
                    </a:lnTo>
                    <a:lnTo>
                      <a:pt x="775" y="684"/>
                    </a:lnTo>
                    <a:lnTo>
                      <a:pt x="782" y="684"/>
                    </a:lnTo>
                    <a:lnTo>
                      <a:pt x="782" y="684"/>
                    </a:lnTo>
                    <a:lnTo>
                      <a:pt x="782" y="684"/>
                    </a:lnTo>
                    <a:lnTo>
                      <a:pt x="782" y="684"/>
                    </a:lnTo>
                    <a:lnTo>
                      <a:pt x="782" y="684"/>
                    </a:lnTo>
                    <a:lnTo>
                      <a:pt x="782" y="684"/>
                    </a:lnTo>
                    <a:lnTo>
                      <a:pt x="788" y="684"/>
                    </a:lnTo>
                    <a:lnTo>
                      <a:pt x="788" y="684"/>
                    </a:lnTo>
                    <a:lnTo>
                      <a:pt x="788" y="684"/>
                    </a:lnTo>
                    <a:lnTo>
                      <a:pt x="788" y="684"/>
                    </a:lnTo>
                    <a:lnTo>
                      <a:pt x="788" y="684"/>
                    </a:lnTo>
                    <a:lnTo>
                      <a:pt x="788" y="684"/>
                    </a:lnTo>
                    <a:lnTo>
                      <a:pt x="788" y="684"/>
                    </a:lnTo>
                    <a:lnTo>
                      <a:pt x="794" y="684"/>
                    </a:lnTo>
                    <a:lnTo>
                      <a:pt x="794" y="684"/>
                    </a:lnTo>
                    <a:lnTo>
                      <a:pt x="794" y="684"/>
                    </a:lnTo>
                    <a:lnTo>
                      <a:pt x="794" y="684"/>
                    </a:lnTo>
                    <a:lnTo>
                      <a:pt x="794" y="684"/>
                    </a:lnTo>
                    <a:lnTo>
                      <a:pt x="794" y="684"/>
                    </a:lnTo>
                    <a:lnTo>
                      <a:pt x="794" y="677"/>
                    </a:lnTo>
                    <a:lnTo>
                      <a:pt x="801" y="677"/>
                    </a:lnTo>
                    <a:lnTo>
                      <a:pt x="801" y="677"/>
                    </a:lnTo>
                    <a:lnTo>
                      <a:pt x="801" y="677"/>
                    </a:lnTo>
                    <a:lnTo>
                      <a:pt x="801" y="677"/>
                    </a:lnTo>
                    <a:lnTo>
                      <a:pt x="801" y="677"/>
                    </a:lnTo>
                    <a:lnTo>
                      <a:pt x="801" y="677"/>
                    </a:lnTo>
                    <a:lnTo>
                      <a:pt x="801" y="677"/>
                    </a:lnTo>
                    <a:lnTo>
                      <a:pt x="807" y="677"/>
                    </a:lnTo>
                    <a:lnTo>
                      <a:pt x="807" y="677"/>
                    </a:lnTo>
                    <a:lnTo>
                      <a:pt x="807" y="677"/>
                    </a:lnTo>
                    <a:lnTo>
                      <a:pt x="807" y="677"/>
                    </a:lnTo>
                    <a:lnTo>
                      <a:pt x="807" y="677"/>
                    </a:lnTo>
                    <a:lnTo>
                      <a:pt x="807" y="677"/>
                    </a:lnTo>
                    <a:lnTo>
                      <a:pt x="807" y="677"/>
                    </a:lnTo>
                    <a:lnTo>
                      <a:pt x="813" y="677"/>
                    </a:lnTo>
                    <a:lnTo>
                      <a:pt x="813" y="677"/>
                    </a:lnTo>
                    <a:lnTo>
                      <a:pt x="813" y="677"/>
                    </a:lnTo>
                    <a:lnTo>
                      <a:pt x="813" y="677"/>
                    </a:lnTo>
                    <a:lnTo>
                      <a:pt x="813" y="677"/>
                    </a:lnTo>
                    <a:lnTo>
                      <a:pt x="813" y="677"/>
                    </a:lnTo>
                    <a:lnTo>
                      <a:pt x="813" y="677"/>
                    </a:lnTo>
                    <a:lnTo>
                      <a:pt x="820" y="677"/>
                    </a:lnTo>
                    <a:lnTo>
                      <a:pt x="820" y="677"/>
                    </a:lnTo>
                    <a:lnTo>
                      <a:pt x="820" y="677"/>
                    </a:lnTo>
                    <a:lnTo>
                      <a:pt x="820" y="677"/>
                    </a:lnTo>
                    <a:lnTo>
                      <a:pt x="820" y="677"/>
                    </a:lnTo>
                    <a:lnTo>
                      <a:pt x="820" y="671"/>
                    </a:lnTo>
                    <a:lnTo>
                      <a:pt x="826" y="671"/>
                    </a:lnTo>
                    <a:lnTo>
                      <a:pt x="826" y="671"/>
                    </a:lnTo>
                    <a:lnTo>
                      <a:pt x="826" y="671"/>
                    </a:lnTo>
                    <a:lnTo>
                      <a:pt x="826" y="671"/>
                    </a:lnTo>
                    <a:lnTo>
                      <a:pt x="826" y="671"/>
                    </a:lnTo>
                    <a:lnTo>
                      <a:pt x="826" y="671"/>
                    </a:lnTo>
                    <a:lnTo>
                      <a:pt x="832" y="671"/>
                    </a:lnTo>
                    <a:lnTo>
                      <a:pt x="832" y="671"/>
                    </a:lnTo>
                    <a:lnTo>
                      <a:pt x="832" y="671"/>
                    </a:lnTo>
                    <a:lnTo>
                      <a:pt x="832" y="671"/>
                    </a:lnTo>
                    <a:lnTo>
                      <a:pt x="832" y="671"/>
                    </a:lnTo>
                    <a:lnTo>
                      <a:pt x="832" y="671"/>
                    </a:lnTo>
                    <a:lnTo>
                      <a:pt x="832" y="671"/>
                    </a:lnTo>
                    <a:lnTo>
                      <a:pt x="839" y="671"/>
                    </a:lnTo>
                    <a:lnTo>
                      <a:pt x="839" y="671"/>
                    </a:lnTo>
                    <a:lnTo>
                      <a:pt x="839" y="671"/>
                    </a:lnTo>
                    <a:lnTo>
                      <a:pt x="839" y="671"/>
                    </a:lnTo>
                    <a:lnTo>
                      <a:pt x="839" y="671"/>
                    </a:lnTo>
                    <a:lnTo>
                      <a:pt x="839" y="671"/>
                    </a:lnTo>
                    <a:lnTo>
                      <a:pt x="839" y="671"/>
                    </a:lnTo>
                    <a:lnTo>
                      <a:pt x="845" y="671"/>
                    </a:lnTo>
                    <a:lnTo>
                      <a:pt x="845" y="671"/>
                    </a:lnTo>
                    <a:lnTo>
                      <a:pt x="845" y="671"/>
                    </a:lnTo>
                    <a:lnTo>
                      <a:pt x="845" y="671"/>
                    </a:lnTo>
                    <a:lnTo>
                      <a:pt x="845" y="671"/>
                    </a:lnTo>
                    <a:lnTo>
                      <a:pt x="845" y="671"/>
                    </a:lnTo>
                    <a:lnTo>
                      <a:pt x="845" y="671"/>
                    </a:lnTo>
                    <a:lnTo>
                      <a:pt x="851" y="664"/>
                    </a:lnTo>
                    <a:lnTo>
                      <a:pt x="851" y="664"/>
                    </a:lnTo>
                    <a:lnTo>
                      <a:pt x="851" y="664"/>
                    </a:lnTo>
                    <a:lnTo>
                      <a:pt x="851" y="664"/>
                    </a:lnTo>
                    <a:lnTo>
                      <a:pt x="851" y="664"/>
                    </a:lnTo>
                    <a:lnTo>
                      <a:pt x="851" y="664"/>
                    </a:lnTo>
                    <a:lnTo>
                      <a:pt x="851" y="664"/>
                    </a:lnTo>
                    <a:lnTo>
                      <a:pt x="858" y="664"/>
                    </a:lnTo>
                    <a:lnTo>
                      <a:pt x="858" y="664"/>
                    </a:lnTo>
                    <a:lnTo>
                      <a:pt x="858" y="664"/>
                    </a:lnTo>
                    <a:lnTo>
                      <a:pt x="858" y="664"/>
                    </a:lnTo>
                    <a:lnTo>
                      <a:pt x="858" y="664"/>
                    </a:lnTo>
                    <a:lnTo>
                      <a:pt x="858" y="664"/>
                    </a:lnTo>
                    <a:lnTo>
                      <a:pt x="858" y="664"/>
                    </a:lnTo>
                    <a:lnTo>
                      <a:pt x="864" y="664"/>
                    </a:lnTo>
                    <a:lnTo>
                      <a:pt x="864" y="664"/>
                    </a:lnTo>
                    <a:lnTo>
                      <a:pt x="864" y="664"/>
                    </a:lnTo>
                    <a:lnTo>
                      <a:pt x="864" y="664"/>
                    </a:lnTo>
                    <a:lnTo>
                      <a:pt x="864" y="664"/>
                    </a:lnTo>
                    <a:lnTo>
                      <a:pt x="864" y="664"/>
                    </a:lnTo>
                    <a:lnTo>
                      <a:pt x="864" y="664"/>
                    </a:lnTo>
                    <a:lnTo>
                      <a:pt x="870" y="664"/>
                    </a:lnTo>
                    <a:lnTo>
                      <a:pt x="870" y="664"/>
                    </a:lnTo>
                    <a:lnTo>
                      <a:pt x="870" y="664"/>
                    </a:lnTo>
                    <a:lnTo>
                      <a:pt x="870" y="664"/>
                    </a:lnTo>
                    <a:lnTo>
                      <a:pt x="870" y="664"/>
                    </a:lnTo>
                    <a:lnTo>
                      <a:pt x="870" y="664"/>
                    </a:lnTo>
                    <a:lnTo>
                      <a:pt x="877" y="664"/>
                    </a:lnTo>
                    <a:lnTo>
                      <a:pt x="877" y="664"/>
                    </a:lnTo>
                    <a:lnTo>
                      <a:pt x="877" y="664"/>
                    </a:lnTo>
                    <a:lnTo>
                      <a:pt x="877" y="664"/>
                    </a:lnTo>
                    <a:lnTo>
                      <a:pt x="877" y="664"/>
                    </a:lnTo>
                    <a:lnTo>
                      <a:pt x="877" y="664"/>
                    </a:lnTo>
                    <a:lnTo>
                      <a:pt x="877" y="664"/>
                    </a:lnTo>
                    <a:lnTo>
                      <a:pt x="877" y="664"/>
                    </a:lnTo>
                    <a:lnTo>
                      <a:pt x="883" y="664"/>
                    </a:lnTo>
                    <a:lnTo>
                      <a:pt x="883" y="664"/>
                    </a:lnTo>
                    <a:lnTo>
                      <a:pt x="883" y="664"/>
                    </a:lnTo>
                    <a:lnTo>
                      <a:pt x="883" y="664"/>
                    </a:lnTo>
                    <a:lnTo>
                      <a:pt x="883" y="664"/>
                    </a:lnTo>
                    <a:lnTo>
                      <a:pt x="883" y="664"/>
                    </a:lnTo>
                    <a:lnTo>
                      <a:pt x="883" y="664"/>
                    </a:lnTo>
                    <a:lnTo>
                      <a:pt x="890" y="664"/>
                    </a:lnTo>
                    <a:lnTo>
                      <a:pt x="890" y="664"/>
                    </a:lnTo>
                    <a:lnTo>
                      <a:pt x="890" y="664"/>
                    </a:lnTo>
                    <a:lnTo>
                      <a:pt x="890" y="664"/>
                    </a:lnTo>
                    <a:lnTo>
                      <a:pt x="890" y="664"/>
                    </a:lnTo>
                    <a:lnTo>
                      <a:pt x="890" y="664"/>
                    </a:lnTo>
                    <a:lnTo>
                      <a:pt x="896" y="664"/>
                    </a:lnTo>
                    <a:lnTo>
                      <a:pt x="896" y="664"/>
                    </a:lnTo>
                    <a:lnTo>
                      <a:pt x="896" y="664"/>
                    </a:lnTo>
                    <a:lnTo>
                      <a:pt x="896" y="664"/>
                    </a:lnTo>
                    <a:lnTo>
                      <a:pt x="896" y="664"/>
                    </a:lnTo>
                    <a:lnTo>
                      <a:pt x="896" y="664"/>
                    </a:lnTo>
                    <a:lnTo>
                      <a:pt x="896" y="664"/>
                    </a:lnTo>
                    <a:lnTo>
                      <a:pt x="902" y="664"/>
                    </a:lnTo>
                    <a:lnTo>
                      <a:pt x="902" y="664"/>
                    </a:lnTo>
                    <a:lnTo>
                      <a:pt x="902" y="664"/>
                    </a:lnTo>
                    <a:lnTo>
                      <a:pt x="902" y="664"/>
                    </a:lnTo>
                    <a:lnTo>
                      <a:pt x="902" y="664"/>
                    </a:lnTo>
                    <a:lnTo>
                      <a:pt x="902" y="664"/>
                    </a:lnTo>
                    <a:lnTo>
                      <a:pt x="902" y="664"/>
                    </a:lnTo>
                    <a:lnTo>
                      <a:pt x="909" y="664"/>
                    </a:lnTo>
                    <a:lnTo>
                      <a:pt x="909" y="664"/>
                    </a:lnTo>
                    <a:lnTo>
                      <a:pt x="909" y="664"/>
                    </a:lnTo>
                    <a:lnTo>
                      <a:pt x="909" y="664"/>
                    </a:lnTo>
                    <a:lnTo>
                      <a:pt x="909" y="664"/>
                    </a:lnTo>
                    <a:lnTo>
                      <a:pt x="909" y="664"/>
                    </a:lnTo>
                    <a:lnTo>
                      <a:pt x="915" y="664"/>
                    </a:lnTo>
                    <a:lnTo>
                      <a:pt x="915" y="664"/>
                    </a:lnTo>
                    <a:lnTo>
                      <a:pt x="915" y="664"/>
                    </a:lnTo>
                    <a:lnTo>
                      <a:pt x="915" y="664"/>
                    </a:lnTo>
                    <a:lnTo>
                      <a:pt x="915" y="664"/>
                    </a:lnTo>
                    <a:lnTo>
                      <a:pt x="915" y="664"/>
                    </a:lnTo>
                    <a:lnTo>
                      <a:pt x="915" y="664"/>
                    </a:lnTo>
                    <a:lnTo>
                      <a:pt x="921" y="664"/>
                    </a:lnTo>
                    <a:lnTo>
                      <a:pt x="921" y="664"/>
                    </a:lnTo>
                    <a:lnTo>
                      <a:pt x="921" y="664"/>
                    </a:lnTo>
                    <a:lnTo>
                      <a:pt x="921" y="664"/>
                    </a:lnTo>
                    <a:lnTo>
                      <a:pt x="921" y="664"/>
                    </a:lnTo>
                    <a:lnTo>
                      <a:pt x="921" y="664"/>
                    </a:lnTo>
                    <a:lnTo>
                      <a:pt x="921" y="664"/>
                    </a:lnTo>
                    <a:lnTo>
                      <a:pt x="928" y="664"/>
                    </a:lnTo>
                    <a:lnTo>
                      <a:pt x="928" y="664"/>
                    </a:lnTo>
                    <a:lnTo>
                      <a:pt x="928" y="664"/>
                    </a:lnTo>
                    <a:lnTo>
                      <a:pt x="928" y="664"/>
                    </a:lnTo>
                    <a:lnTo>
                      <a:pt x="928" y="664"/>
                    </a:lnTo>
                    <a:lnTo>
                      <a:pt x="928" y="664"/>
                    </a:lnTo>
                    <a:lnTo>
                      <a:pt x="928" y="664"/>
                    </a:lnTo>
                    <a:lnTo>
                      <a:pt x="934" y="664"/>
                    </a:lnTo>
                    <a:lnTo>
                      <a:pt x="934" y="664"/>
                    </a:lnTo>
                    <a:lnTo>
                      <a:pt x="934" y="664"/>
                    </a:lnTo>
                    <a:lnTo>
                      <a:pt x="934" y="664"/>
                    </a:lnTo>
                    <a:lnTo>
                      <a:pt x="934" y="664"/>
                    </a:lnTo>
                    <a:lnTo>
                      <a:pt x="934" y="664"/>
                    </a:lnTo>
                    <a:lnTo>
                      <a:pt x="934" y="664"/>
                    </a:lnTo>
                    <a:lnTo>
                      <a:pt x="940" y="664"/>
                    </a:lnTo>
                    <a:lnTo>
                      <a:pt x="940" y="664"/>
                    </a:lnTo>
                    <a:lnTo>
                      <a:pt x="940" y="664"/>
                    </a:lnTo>
                    <a:lnTo>
                      <a:pt x="940" y="664"/>
                    </a:lnTo>
                    <a:lnTo>
                      <a:pt x="940" y="664"/>
                    </a:lnTo>
                    <a:lnTo>
                      <a:pt x="940" y="664"/>
                    </a:lnTo>
                    <a:lnTo>
                      <a:pt x="940" y="664"/>
                    </a:lnTo>
                    <a:lnTo>
                      <a:pt x="947" y="664"/>
                    </a:lnTo>
                    <a:lnTo>
                      <a:pt x="947" y="664"/>
                    </a:lnTo>
                    <a:lnTo>
                      <a:pt x="947" y="664"/>
                    </a:lnTo>
                    <a:lnTo>
                      <a:pt x="947" y="664"/>
                    </a:lnTo>
                    <a:lnTo>
                      <a:pt x="947" y="664"/>
                    </a:lnTo>
                    <a:lnTo>
                      <a:pt x="947" y="664"/>
                    </a:lnTo>
                    <a:lnTo>
                      <a:pt x="947" y="664"/>
                    </a:lnTo>
                    <a:lnTo>
                      <a:pt x="953" y="664"/>
                    </a:lnTo>
                    <a:lnTo>
                      <a:pt x="953" y="664"/>
                    </a:lnTo>
                    <a:lnTo>
                      <a:pt x="953" y="664"/>
                    </a:lnTo>
                    <a:lnTo>
                      <a:pt x="953" y="664"/>
                    </a:lnTo>
                    <a:lnTo>
                      <a:pt x="953" y="664"/>
                    </a:lnTo>
                    <a:lnTo>
                      <a:pt x="953" y="664"/>
                    </a:lnTo>
                    <a:lnTo>
                      <a:pt x="953" y="664"/>
                    </a:lnTo>
                    <a:lnTo>
                      <a:pt x="959" y="664"/>
                    </a:lnTo>
                    <a:lnTo>
                      <a:pt x="959" y="664"/>
                    </a:lnTo>
                    <a:lnTo>
                      <a:pt x="959" y="664"/>
                    </a:lnTo>
                    <a:lnTo>
                      <a:pt x="959" y="664"/>
                    </a:lnTo>
                    <a:lnTo>
                      <a:pt x="959" y="664"/>
                    </a:lnTo>
                    <a:lnTo>
                      <a:pt x="959" y="664"/>
                    </a:lnTo>
                    <a:lnTo>
                      <a:pt x="966" y="664"/>
                    </a:lnTo>
                    <a:lnTo>
                      <a:pt x="966" y="664"/>
                    </a:lnTo>
                    <a:lnTo>
                      <a:pt x="966" y="664"/>
                    </a:lnTo>
                    <a:lnTo>
                      <a:pt x="966" y="664"/>
                    </a:lnTo>
                    <a:lnTo>
                      <a:pt x="966" y="664"/>
                    </a:lnTo>
                    <a:lnTo>
                      <a:pt x="966" y="664"/>
                    </a:lnTo>
                    <a:lnTo>
                      <a:pt x="966" y="664"/>
                    </a:lnTo>
                    <a:lnTo>
                      <a:pt x="972" y="664"/>
                    </a:lnTo>
                    <a:lnTo>
                      <a:pt x="972" y="664"/>
                    </a:lnTo>
                    <a:lnTo>
                      <a:pt x="972" y="664"/>
                    </a:lnTo>
                    <a:lnTo>
                      <a:pt x="972" y="664"/>
                    </a:lnTo>
                    <a:lnTo>
                      <a:pt x="972" y="664"/>
                    </a:lnTo>
                    <a:lnTo>
                      <a:pt x="972" y="664"/>
                    </a:lnTo>
                    <a:lnTo>
                      <a:pt x="972" y="664"/>
                    </a:lnTo>
                    <a:lnTo>
                      <a:pt x="978" y="664"/>
                    </a:lnTo>
                    <a:lnTo>
                      <a:pt x="978" y="664"/>
                    </a:lnTo>
                    <a:lnTo>
                      <a:pt x="978" y="664"/>
                    </a:lnTo>
                    <a:lnTo>
                      <a:pt x="978" y="664"/>
                    </a:lnTo>
                    <a:lnTo>
                      <a:pt x="978" y="664"/>
                    </a:lnTo>
                    <a:lnTo>
                      <a:pt x="978" y="664"/>
                    </a:lnTo>
                    <a:lnTo>
                      <a:pt x="978" y="664"/>
                    </a:lnTo>
                    <a:lnTo>
                      <a:pt x="985" y="664"/>
                    </a:lnTo>
                    <a:lnTo>
                      <a:pt x="985" y="664"/>
                    </a:lnTo>
                    <a:lnTo>
                      <a:pt x="985" y="664"/>
                    </a:lnTo>
                    <a:lnTo>
                      <a:pt x="985" y="664"/>
                    </a:lnTo>
                    <a:lnTo>
                      <a:pt x="985" y="664"/>
                    </a:lnTo>
                    <a:lnTo>
                      <a:pt x="985" y="664"/>
                    </a:lnTo>
                    <a:lnTo>
                      <a:pt x="985" y="664"/>
                    </a:lnTo>
                    <a:lnTo>
                      <a:pt x="991" y="664"/>
                    </a:lnTo>
                    <a:lnTo>
                      <a:pt x="991" y="664"/>
                    </a:lnTo>
                    <a:lnTo>
                      <a:pt x="991" y="664"/>
                    </a:lnTo>
                    <a:lnTo>
                      <a:pt x="991" y="664"/>
                    </a:lnTo>
                    <a:lnTo>
                      <a:pt x="991" y="664"/>
                    </a:lnTo>
                    <a:lnTo>
                      <a:pt x="991" y="664"/>
                    </a:lnTo>
                    <a:lnTo>
                      <a:pt x="991" y="664"/>
                    </a:lnTo>
                    <a:lnTo>
                      <a:pt x="998" y="664"/>
                    </a:lnTo>
                    <a:lnTo>
                      <a:pt x="998" y="664"/>
                    </a:lnTo>
                    <a:lnTo>
                      <a:pt x="998" y="664"/>
                    </a:lnTo>
                    <a:lnTo>
                      <a:pt x="998" y="664"/>
                    </a:lnTo>
                    <a:lnTo>
                      <a:pt x="998" y="664"/>
                    </a:lnTo>
                    <a:lnTo>
                      <a:pt x="998" y="664"/>
                    </a:lnTo>
                    <a:lnTo>
                      <a:pt x="998" y="664"/>
                    </a:lnTo>
                    <a:lnTo>
                      <a:pt x="1004" y="664"/>
                    </a:lnTo>
                    <a:lnTo>
                      <a:pt x="1004" y="664"/>
                    </a:lnTo>
                    <a:lnTo>
                      <a:pt x="1004" y="664"/>
                    </a:lnTo>
                    <a:lnTo>
                      <a:pt x="1004" y="664"/>
                    </a:lnTo>
                    <a:lnTo>
                      <a:pt x="1004" y="664"/>
                    </a:lnTo>
                    <a:lnTo>
                      <a:pt x="1004" y="664"/>
                    </a:lnTo>
                    <a:lnTo>
                      <a:pt x="1004" y="664"/>
                    </a:lnTo>
                    <a:lnTo>
                      <a:pt x="1010" y="664"/>
                    </a:lnTo>
                    <a:lnTo>
                      <a:pt x="1010" y="664"/>
                    </a:lnTo>
                    <a:lnTo>
                      <a:pt x="1010" y="664"/>
                    </a:lnTo>
                    <a:lnTo>
                      <a:pt x="1010" y="664"/>
                    </a:lnTo>
                    <a:lnTo>
                      <a:pt x="1010" y="664"/>
                    </a:lnTo>
                    <a:lnTo>
                      <a:pt x="1010" y="664"/>
                    </a:lnTo>
                    <a:lnTo>
                      <a:pt x="1017" y="664"/>
                    </a:lnTo>
                    <a:lnTo>
                      <a:pt x="1017" y="664"/>
                    </a:lnTo>
                    <a:lnTo>
                      <a:pt x="1017" y="664"/>
                    </a:lnTo>
                    <a:lnTo>
                      <a:pt x="1017" y="664"/>
                    </a:lnTo>
                    <a:lnTo>
                      <a:pt x="1017" y="664"/>
                    </a:lnTo>
                    <a:lnTo>
                      <a:pt x="1017" y="664"/>
                    </a:lnTo>
                    <a:lnTo>
                      <a:pt x="1017" y="664"/>
                    </a:lnTo>
                    <a:lnTo>
                      <a:pt x="1023" y="664"/>
                    </a:lnTo>
                    <a:lnTo>
                      <a:pt x="1023" y="664"/>
                    </a:lnTo>
                    <a:lnTo>
                      <a:pt x="1023" y="664"/>
                    </a:lnTo>
                    <a:lnTo>
                      <a:pt x="1023" y="664"/>
                    </a:lnTo>
                    <a:lnTo>
                      <a:pt x="1023" y="664"/>
                    </a:lnTo>
                    <a:lnTo>
                      <a:pt x="1023" y="664"/>
                    </a:lnTo>
                    <a:lnTo>
                      <a:pt x="1023" y="664"/>
                    </a:lnTo>
                    <a:lnTo>
                      <a:pt x="1029" y="664"/>
                    </a:lnTo>
                    <a:lnTo>
                      <a:pt x="1029" y="664"/>
                    </a:lnTo>
                    <a:lnTo>
                      <a:pt x="1029" y="664"/>
                    </a:lnTo>
                    <a:lnTo>
                      <a:pt x="1029" y="664"/>
                    </a:lnTo>
                    <a:lnTo>
                      <a:pt x="1029" y="664"/>
                    </a:lnTo>
                    <a:lnTo>
                      <a:pt x="1029" y="664"/>
                    </a:lnTo>
                    <a:lnTo>
                      <a:pt x="1029" y="664"/>
                    </a:lnTo>
                    <a:lnTo>
                      <a:pt x="1036" y="664"/>
                    </a:lnTo>
                    <a:lnTo>
                      <a:pt x="1036" y="664"/>
                    </a:lnTo>
                    <a:lnTo>
                      <a:pt x="1036" y="664"/>
                    </a:lnTo>
                    <a:lnTo>
                      <a:pt x="1036" y="664"/>
                    </a:lnTo>
                    <a:lnTo>
                      <a:pt x="1036" y="664"/>
                    </a:lnTo>
                    <a:lnTo>
                      <a:pt x="1036" y="664"/>
                    </a:lnTo>
                    <a:lnTo>
                      <a:pt x="1036" y="664"/>
                    </a:lnTo>
                    <a:lnTo>
                      <a:pt x="1042" y="664"/>
                    </a:lnTo>
                    <a:lnTo>
                      <a:pt x="1042" y="664"/>
                    </a:lnTo>
                    <a:lnTo>
                      <a:pt x="1042" y="664"/>
                    </a:lnTo>
                    <a:lnTo>
                      <a:pt x="1042" y="664"/>
                    </a:lnTo>
                    <a:lnTo>
                      <a:pt x="1042" y="664"/>
                    </a:lnTo>
                    <a:lnTo>
                      <a:pt x="1042" y="664"/>
                    </a:lnTo>
                    <a:lnTo>
                      <a:pt x="1042" y="664"/>
                    </a:lnTo>
                    <a:lnTo>
                      <a:pt x="1048" y="664"/>
                    </a:lnTo>
                    <a:lnTo>
                      <a:pt x="1048" y="664"/>
                    </a:lnTo>
                    <a:lnTo>
                      <a:pt x="1048" y="664"/>
                    </a:lnTo>
                    <a:lnTo>
                      <a:pt x="1048" y="664"/>
                    </a:lnTo>
                    <a:lnTo>
                      <a:pt x="1048" y="664"/>
                    </a:lnTo>
                    <a:lnTo>
                      <a:pt x="1048" y="664"/>
                    </a:lnTo>
                    <a:lnTo>
                      <a:pt x="1048" y="664"/>
                    </a:lnTo>
                    <a:lnTo>
                      <a:pt x="1055" y="664"/>
                    </a:lnTo>
                    <a:lnTo>
                      <a:pt x="1055" y="664"/>
                    </a:lnTo>
                    <a:lnTo>
                      <a:pt x="1055" y="664"/>
                    </a:lnTo>
                    <a:lnTo>
                      <a:pt x="1055" y="664"/>
                    </a:lnTo>
                    <a:lnTo>
                      <a:pt x="1055" y="664"/>
                    </a:lnTo>
                    <a:lnTo>
                      <a:pt x="1055" y="664"/>
                    </a:lnTo>
                    <a:lnTo>
                      <a:pt x="1055" y="664"/>
                    </a:lnTo>
                    <a:lnTo>
                      <a:pt x="1061" y="664"/>
                    </a:lnTo>
                    <a:lnTo>
                      <a:pt x="1061" y="664"/>
                    </a:lnTo>
                    <a:lnTo>
                      <a:pt x="1061" y="664"/>
                    </a:lnTo>
                    <a:lnTo>
                      <a:pt x="1061" y="664"/>
                    </a:lnTo>
                    <a:lnTo>
                      <a:pt x="1061" y="664"/>
                    </a:lnTo>
                    <a:lnTo>
                      <a:pt x="1067" y="664"/>
                    </a:lnTo>
                    <a:lnTo>
                      <a:pt x="1067" y="664"/>
                    </a:lnTo>
                    <a:lnTo>
                      <a:pt x="1067" y="664"/>
                    </a:lnTo>
                    <a:lnTo>
                      <a:pt x="1067" y="664"/>
                    </a:lnTo>
                    <a:lnTo>
                      <a:pt x="1067" y="664"/>
                    </a:lnTo>
                    <a:lnTo>
                      <a:pt x="1067" y="664"/>
                    </a:lnTo>
                    <a:lnTo>
                      <a:pt x="1067" y="664"/>
                    </a:lnTo>
                    <a:lnTo>
                      <a:pt x="1067" y="664"/>
                    </a:lnTo>
                    <a:lnTo>
                      <a:pt x="1074" y="664"/>
                    </a:lnTo>
                    <a:lnTo>
                      <a:pt x="1074" y="664"/>
                    </a:lnTo>
                    <a:lnTo>
                      <a:pt x="1074" y="664"/>
                    </a:lnTo>
                    <a:lnTo>
                      <a:pt x="1074" y="664"/>
                    </a:lnTo>
                    <a:lnTo>
                      <a:pt x="1074" y="664"/>
                    </a:lnTo>
                    <a:lnTo>
                      <a:pt x="1074" y="664"/>
                    </a:lnTo>
                    <a:lnTo>
                      <a:pt x="1074" y="664"/>
                    </a:lnTo>
                    <a:lnTo>
                      <a:pt x="1080" y="664"/>
                    </a:lnTo>
                    <a:lnTo>
                      <a:pt x="1080" y="664"/>
                    </a:lnTo>
                    <a:lnTo>
                      <a:pt x="1080" y="664"/>
                    </a:lnTo>
                    <a:lnTo>
                      <a:pt x="1080" y="664"/>
                    </a:lnTo>
                    <a:lnTo>
                      <a:pt x="1080" y="664"/>
                    </a:lnTo>
                    <a:lnTo>
                      <a:pt x="1080" y="664"/>
                    </a:lnTo>
                    <a:lnTo>
                      <a:pt x="1086" y="664"/>
                    </a:lnTo>
                    <a:lnTo>
                      <a:pt x="1086" y="664"/>
                    </a:lnTo>
                    <a:lnTo>
                      <a:pt x="1086" y="664"/>
                    </a:lnTo>
                    <a:lnTo>
                      <a:pt x="1086" y="664"/>
                    </a:lnTo>
                    <a:lnTo>
                      <a:pt x="1086" y="664"/>
                    </a:lnTo>
                    <a:lnTo>
                      <a:pt x="1086" y="664"/>
                    </a:lnTo>
                    <a:lnTo>
                      <a:pt x="1086" y="664"/>
                    </a:lnTo>
                    <a:lnTo>
                      <a:pt x="1093" y="664"/>
                    </a:lnTo>
                    <a:lnTo>
                      <a:pt x="1093" y="664"/>
                    </a:lnTo>
                    <a:lnTo>
                      <a:pt x="1093" y="664"/>
                    </a:lnTo>
                    <a:lnTo>
                      <a:pt x="1093" y="664"/>
                    </a:lnTo>
                    <a:lnTo>
                      <a:pt x="1093" y="664"/>
                    </a:lnTo>
                    <a:lnTo>
                      <a:pt x="1093" y="664"/>
                    </a:lnTo>
                    <a:lnTo>
                      <a:pt x="1093" y="664"/>
                    </a:lnTo>
                    <a:lnTo>
                      <a:pt x="1099" y="664"/>
                    </a:lnTo>
                    <a:lnTo>
                      <a:pt x="1099" y="664"/>
                    </a:lnTo>
                    <a:lnTo>
                      <a:pt x="1099" y="664"/>
                    </a:lnTo>
                    <a:lnTo>
                      <a:pt x="1099" y="664"/>
                    </a:lnTo>
                    <a:lnTo>
                      <a:pt x="1099" y="664"/>
                    </a:lnTo>
                    <a:lnTo>
                      <a:pt x="1099" y="664"/>
                    </a:lnTo>
                    <a:lnTo>
                      <a:pt x="1099" y="664"/>
                    </a:lnTo>
                    <a:lnTo>
                      <a:pt x="1106" y="664"/>
                    </a:lnTo>
                    <a:lnTo>
                      <a:pt x="1106" y="664"/>
                    </a:lnTo>
                    <a:lnTo>
                      <a:pt x="1106" y="664"/>
                    </a:lnTo>
                    <a:lnTo>
                      <a:pt x="1106" y="664"/>
                    </a:lnTo>
                    <a:lnTo>
                      <a:pt x="1106" y="664"/>
                    </a:lnTo>
                    <a:lnTo>
                      <a:pt x="1106" y="664"/>
                    </a:lnTo>
                    <a:lnTo>
                      <a:pt x="1106" y="664"/>
                    </a:lnTo>
                    <a:lnTo>
                      <a:pt x="1112" y="664"/>
                    </a:lnTo>
                    <a:lnTo>
                      <a:pt x="1112" y="664"/>
                    </a:lnTo>
                    <a:lnTo>
                      <a:pt x="1112" y="664"/>
                    </a:lnTo>
                    <a:lnTo>
                      <a:pt x="1112" y="664"/>
                    </a:lnTo>
                    <a:lnTo>
                      <a:pt x="1112" y="664"/>
                    </a:lnTo>
                    <a:lnTo>
                      <a:pt x="1112" y="664"/>
                    </a:lnTo>
                    <a:lnTo>
                      <a:pt x="1118" y="664"/>
                    </a:lnTo>
                    <a:lnTo>
                      <a:pt x="1118" y="664"/>
                    </a:lnTo>
                    <a:lnTo>
                      <a:pt x="1118" y="664"/>
                    </a:lnTo>
                    <a:lnTo>
                      <a:pt x="1118" y="664"/>
                    </a:lnTo>
                    <a:lnTo>
                      <a:pt x="1118" y="664"/>
                    </a:lnTo>
                    <a:lnTo>
                      <a:pt x="1118" y="664"/>
                    </a:lnTo>
                    <a:lnTo>
                      <a:pt x="1118" y="664"/>
                    </a:lnTo>
                    <a:lnTo>
                      <a:pt x="1125" y="664"/>
                    </a:lnTo>
                    <a:lnTo>
                      <a:pt x="1125" y="664"/>
                    </a:lnTo>
                    <a:lnTo>
                      <a:pt x="1125" y="664"/>
                    </a:lnTo>
                    <a:lnTo>
                      <a:pt x="1125" y="664"/>
                    </a:lnTo>
                    <a:lnTo>
                      <a:pt x="1125" y="664"/>
                    </a:lnTo>
                    <a:lnTo>
                      <a:pt x="1125" y="664"/>
                    </a:lnTo>
                    <a:lnTo>
                      <a:pt x="1125" y="664"/>
                    </a:lnTo>
                    <a:lnTo>
                      <a:pt x="1131" y="664"/>
                    </a:lnTo>
                    <a:lnTo>
                      <a:pt x="1131" y="664"/>
                    </a:lnTo>
                    <a:lnTo>
                      <a:pt x="1131" y="664"/>
                    </a:lnTo>
                    <a:lnTo>
                      <a:pt x="1131" y="664"/>
                    </a:lnTo>
                    <a:lnTo>
                      <a:pt x="1131" y="664"/>
                    </a:lnTo>
                    <a:lnTo>
                      <a:pt x="1131" y="664"/>
                    </a:lnTo>
                    <a:lnTo>
                      <a:pt x="1131" y="664"/>
                    </a:lnTo>
                    <a:lnTo>
                      <a:pt x="1137" y="664"/>
                    </a:lnTo>
                    <a:lnTo>
                      <a:pt x="1137" y="664"/>
                    </a:lnTo>
                    <a:lnTo>
                      <a:pt x="1137" y="664"/>
                    </a:lnTo>
                    <a:lnTo>
                      <a:pt x="1137" y="664"/>
                    </a:lnTo>
                    <a:lnTo>
                      <a:pt x="1137" y="664"/>
                    </a:lnTo>
                    <a:lnTo>
                      <a:pt x="1137" y="664"/>
                    </a:lnTo>
                    <a:lnTo>
                      <a:pt x="1137" y="664"/>
                    </a:lnTo>
                    <a:lnTo>
                      <a:pt x="1144" y="664"/>
                    </a:lnTo>
                    <a:lnTo>
                      <a:pt x="1144" y="664"/>
                    </a:lnTo>
                    <a:lnTo>
                      <a:pt x="1144" y="664"/>
                    </a:lnTo>
                    <a:lnTo>
                      <a:pt x="1144" y="664"/>
                    </a:lnTo>
                    <a:lnTo>
                      <a:pt x="1144" y="664"/>
                    </a:lnTo>
                    <a:lnTo>
                      <a:pt x="1144" y="664"/>
                    </a:lnTo>
                    <a:lnTo>
                      <a:pt x="1144" y="664"/>
                    </a:lnTo>
                    <a:lnTo>
                      <a:pt x="1150" y="664"/>
                    </a:lnTo>
                    <a:lnTo>
                      <a:pt x="1150" y="664"/>
                    </a:lnTo>
                    <a:lnTo>
                      <a:pt x="1150" y="664"/>
                    </a:lnTo>
                    <a:lnTo>
                      <a:pt x="1150" y="664"/>
                    </a:lnTo>
                    <a:lnTo>
                      <a:pt x="1150" y="664"/>
                    </a:lnTo>
                    <a:lnTo>
                      <a:pt x="1150" y="664"/>
                    </a:lnTo>
                    <a:lnTo>
                      <a:pt x="1150" y="664"/>
                    </a:lnTo>
                    <a:lnTo>
                      <a:pt x="1156" y="664"/>
                    </a:lnTo>
                    <a:lnTo>
                      <a:pt x="1156" y="664"/>
                    </a:lnTo>
                    <a:lnTo>
                      <a:pt x="1156" y="664"/>
                    </a:lnTo>
                    <a:lnTo>
                      <a:pt x="1156" y="664"/>
                    </a:lnTo>
                    <a:lnTo>
                      <a:pt x="1156" y="664"/>
                    </a:lnTo>
                    <a:lnTo>
                      <a:pt x="1156" y="664"/>
                    </a:lnTo>
                    <a:lnTo>
                      <a:pt x="1163" y="664"/>
                    </a:lnTo>
                    <a:lnTo>
                      <a:pt x="1163" y="664"/>
                    </a:lnTo>
                    <a:lnTo>
                      <a:pt x="1163" y="664"/>
                    </a:lnTo>
                    <a:lnTo>
                      <a:pt x="1163" y="664"/>
                    </a:lnTo>
                    <a:lnTo>
                      <a:pt x="1163" y="664"/>
                    </a:lnTo>
                    <a:lnTo>
                      <a:pt x="1163" y="664"/>
                    </a:lnTo>
                    <a:lnTo>
                      <a:pt x="1163" y="664"/>
                    </a:lnTo>
                    <a:lnTo>
                      <a:pt x="1169" y="664"/>
                    </a:lnTo>
                    <a:lnTo>
                      <a:pt x="1169" y="664"/>
                    </a:lnTo>
                    <a:lnTo>
                      <a:pt x="1169" y="664"/>
                    </a:lnTo>
                    <a:lnTo>
                      <a:pt x="1169" y="664"/>
                    </a:lnTo>
                    <a:lnTo>
                      <a:pt x="1169" y="664"/>
                    </a:lnTo>
                    <a:lnTo>
                      <a:pt x="1169" y="664"/>
                    </a:lnTo>
                    <a:lnTo>
                      <a:pt x="1169" y="664"/>
                    </a:lnTo>
                    <a:lnTo>
                      <a:pt x="1175" y="664"/>
                    </a:lnTo>
                    <a:lnTo>
                      <a:pt x="1175" y="664"/>
                    </a:lnTo>
                    <a:lnTo>
                      <a:pt x="1175" y="664"/>
                    </a:lnTo>
                    <a:lnTo>
                      <a:pt x="1175" y="664"/>
                    </a:lnTo>
                    <a:lnTo>
                      <a:pt x="1175" y="664"/>
                    </a:lnTo>
                    <a:lnTo>
                      <a:pt x="1175" y="664"/>
                    </a:lnTo>
                    <a:lnTo>
                      <a:pt x="1175" y="664"/>
                    </a:lnTo>
                    <a:lnTo>
                      <a:pt x="1182" y="664"/>
                    </a:lnTo>
                    <a:lnTo>
                      <a:pt x="1182" y="664"/>
                    </a:lnTo>
                    <a:lnTo>
                      <a:pt x="1182" y="664"/>
                    </a:lnTo>
                    <a:lnTo>
                      <a:pt x="1182" y="664"/>
                    </a:lnTo>
                    <a:lnTo>
                      <a:pt x="1182" y="664"/>
                    </a:lnTo>
                    <a:lnTo>
                      <a:pt x="1182" y="664"/>
                    </a:lnTo>
                    <a:lnTo>
                      <a:pt x="1182" y="664"/>
                    </a:lnTo>
                    <a:lnTo>
                      <a:pt x="1188" y="664"/>
                    </a:lnTo>
                    <a:lnTo>
                      <a:pt x="1188" y="664"/>
                    </a:lnTo>
                    <a:lnTo>
                      <a:pt x="1188" y="664"/>
                    </a:lnTo>
                    <a:lnTo>
                      <a:pt x="1188" y="664"/>
                    </a:lnTo>
                    <a:lnTo>
                      <a:pt x="1188" y="664"/>
                    </a:lnTo>
                    <a:lnTo>
                      <a:pt x="1188" y="664"/>
                    </a:lnTo>
                    <a:lnTo>
                      <a:pt x="1188" y="664"/>
                    </a:lnTo>
                    <a:lnTo>
                      <a:pt x="1194" y="664"/>
                    </a:lnTo>
                    <a:lnTo>
                      <a:pt x="1194" y="664"/>
                    </a:lnTo>
                    <a:lnTo>
                      <a:pt x="1194" y="664"/>
                    </a:lnTo>
                    <a:lnTo>
                      <a:pt x="1194" y="664"/>
                    </a:lnTo>
                    <a:lnTo>
                      <a:pt x="1194" y="664"/>
                    </a:lnTo>
                    <a:lnTo>
                      <a:pt x="1194" y="664"/>
                    </a:lnTo>
                    <a:lnTo>
                      <a:pt x="1194" y="664"/>
                    </a:lnTo>
                    <a:lnTo>
                      <a:pt x="1201" y="664"/>
                    </a:lnTo>
                    <a:lnTo>
                      <a:pt x="1201" y="664"/>
                    </a:lnTo>
                    <a:lnTo>
                      <a:pt x="1201" y="664"/>
                    </a:lnTo>
                    <a:lnTo>
                      <a:pt x="1201" y="664"/>
                    </a:lnTo>
                    <a:lnTo>
                      <a:pt x="1201" y="664"/>
                    </a:lnTo>
                    <a:lnTo>
                      <a:pt x="1201" y="664"/>
                    </a:lnTo>
                    <a:lnTo>
                      <a:pt x="1207" y="664"/>
                    </a:lnTo>
                    <a:lnTo>
                      <a:pt x="1207" y="664"/>
                    </a:lnTo>
                    <a:lnTo>
                      <a:pt x="1207" y="664"/>
                    </a:lnTo>
                    <a:lnTo>
                      <a:pt x="1207" y="664"/>
                    </a:lnTo>
                    <a:lnTo>
                      <a:pt x="1207" y="664"/>
                    </a:lnTo>
                    <a:lnTo>
                      <a:pt x="1207" y="664"/>
                    </a:lnTo>
                    <a:lnTo>
                      <a:pt x="1207" y="664"/>
                    </a:lnTo>
                    <a:lnTo>
                      <a:pt x="1214" y="664"/>
                    </a:lnTo>
                    <a:lnTo>
                      <a:pt x="1214" y="664"/>
                    </a:lnTo>
                    <a:lnTo>
                      <a:pt x="1214" y="664"/>
                    </a:lnTo>
                    <a:lnTo>
                      <a:pt x="1214" y="664"/>
                    </a:lnTo>
                    <a:lnTo>
                      <a:pt x="1214" y="664"/>
                    </a:lnTo>
                    <a:lnTo>
                      <a:pt x="1214" y="664"/>
                    </a:lnTo>
                    <a:lnTo>
                      <a:pt x="1214" y="664"/>
                    </a:lnTo>
                    <a:lnTo>
                      <a:pt x="1220" y="664"/>
                    </a:lnTo>
                    <a:lnTo>
                      <a:pt x="1220" y="664"/>
                    </a:lnTo>
                    <a:lnTo>
                      <a:pt x="1220" y="664"/>
                    </a:lnTo>
                    <a:lnTo>
                      <a:pt x="1220" y="664"/>
                    </a:lnTo>
                    <a:lnTo>
                      <a:pt x="1220" y="664"/>
                    </a:lnTo>
                    <a:lnTo>
                      <a:pt x="1220" y="664"/>
                    </a:lnTo>
                    <a:lnTo>
                      <a:pt x="1220" y="664"/>
                    </a:lnTo>
                    <a:lnTo>
                      <a:pt x="1226" y="664"/>
                    </a:lnTo>
                    <a:lnTo>
                      <a:pt x="1226" y="664"/>
                    </a:lnTo>
                    <a:lnTo>
                      <a:pt x="1226" y="664"/>
                    </a:lnTo>
                    <a:lnTo>
                      <a:pt x="1226" y="664"/>
                    </a:lnTo>
                    <a:lnTo>
                      <a:pt x="1226" y="664"/>
                    </a:lnTo>
                    <a:lnTo>
                      <a:pt x="1226" y="664"/>
                    </a:lnTo>
                    <a:lnTo>
                      <a:pt x="1226" y="664"/>
                    </a:lnTo>
                    <a:lnTo>
                      <a:pt x="1233" y="664"/>
                    </a:lnTo>
                    <a:lnTo>
                      <a:pt x="1233" y="664"/>
                    </a:lnTo>
                    <a:lnTo>
                      <a:pt x="1233" y="664"/>
                    </a:lnTo>
                    <a:lnTo>
                      <a:pt x="1233" y="664"/>
                    </a:lnTo>
                    <a:lnTo>
                      <a:pt x="1233" y="664"/>
                    </a:lnTo>
                    <a:lnTo>
                      <a:pt x="1233" y="664"/>
                    </a:lnTo>
                    <a:lnTo>
                      <a:pt x="1233" y="664"/>
                    </a:lnTo>
                    <a:lnTo>
                      <a:pt x="1239" y="664"/>
                    </a:lnTo>
                    <a:lnTo>
                      <a:pt x="1239" y="664"/>
                    </a:lnTo>
                    <a:lnTo>
                      <a:pt x="1239" y="664"/>
                    </a:lnTo>
                    <a:lnTo>
                      <a:pt x="1239" y="664"/>
                    </a:lnTo>
                    <a:lnTo>
                      <a:pt x="1239" y="664"/>
                    </a:lnTo>
                    <a:lnTo>
                      <a:pt x="1239" y="664"/>
                    </a:lnTo>
                    <a:lnTo>
                      <a:pt x="1239" y="664"/>
                    </a:lnTo>
                    <a:lnTo>
                      <a:pt x="1245" y="664"/>
                    </a:lnTo>
                    <a:lnTo>
                      <a:pt x="1245" y="664"/>
                    </a:lnTo>
                    <a:lnTo>
                      <a:pt x="1245" y="664"/>
                    </a:lnTo>
                    <a:lnTo>
                      <a:pt x="1245" y="664"/>
                    </a:lnTo>
                    <a:lnTo>
                      <a:pt x="1245" y="664"/>
                    </a:lnTo>
                    <a:lnTo>
                      <a:pt x="1245" y="664"/>
                    </a:lnTo>
                    <a:lnTo>
                      <a:pt x="1252" y="664"/>
                    </a:lnTo>
                    <a:lnTo>
                      <a:pt x="1252" y="664"/>
                    </a:lnTo>
                    <a:lnTo>
                      <a:pt x="1252" y="664"/>
                    </a:lnTo>
                    <a:lnTo>
                      <a:pt x="1252" y="664"/>
                    </a:lnTo>
                    <a:lnTo>
                      <a:pt x="1252" y="664"/>
                    </a:lnTo>
                    <a:lnTo>
                      <a:pt x="1252" y="664"/>
                    </a:lnTo>
                    <a:lnTo>
                      <a:pt x="1252" y="664"/>
                    </a:lnTo>
                    <a:lnTo>
                      <a:pt x="1258" y="664"/>
                    </a:lnTo>
                    <a:lnTo>
                      <a:pt x="1258" y="664"/>
                    </a:lnTo>
                    <a:lnTo>
                      <a:pt x="1258" y="664"/>
                    </a:lnTo>
                    <a:lnTo>
                      <a:pt x="1258" y="664"/>
                    </a:lnTo>
                    <a:lnTo>
                      <a:pt x="1258" y="664"/>
                    </a:lnTo>
                    <a:lnTo>
                      <a:pt x="1258" y="664"/>
                    </a:lnTo>
                    <a:lnTo>
                      <a:pt x="1258" y="664"/>
                    </a:lnTo>
                    <a:lnTo>
                      <a:pt x="1264" y="664"/>
                    </a:lnTo>
                    <a:lnTo>
                      <a:pt x="1264" y="664"/>
                    </a:lnTo>
                    <a:lnTo>
                      <a:pt x="1264" y="664"/>
                    </a:lnTo>
                    <a:lnTo>
                      <a:pt x="1264" y="664"/>
                    </a:lnTo>
                    <a:lnTo>
                      <a:pt x="1264" y="664"/>
                    </a:lnTo>
                    <a:lnTo>
                      <a:pt x="1264" y="664"/>
                    </a:lnTo>
                    <a:lnTo>
                      <a:pt x="1264" y="664"/>
                    </a:lnTo>
                    <a:lnTo>
                      <a:pt x="1271" y="664"/>
                    </a:lnTo>
                    <a:lnTo>
                      <a:pt x="1271" y="664"/>
                    </a:lnTo>
                    <a:lnTo>
                      <a:pt x="1271" y="664"/>
                    </a:lnTo>
                    <a:lnTo>
                      <a:pt x="1271" y="664"/>
                    </a:lnTo>
                    <a:lnTo>
                      <a:pt x="1271" y="664"/>
                    </a:lnTo>
                    <a:lnTo>
                      <a:pt x="1271" y="664"/>
                    </a:lnTo>
                    <a:lnTo>
                      <a:pt x="1271" y="664"/>
                    </a:lnTo>
                    <a:lnTo>
                      <a:pt x="1277" y="664"/>
                    </a:lnTo>
                    <a:lnTo>
                      <a:pt x="1277" y="664"/>
                    </a:lnTo>
                    <a:lnTo>
                      <a:pt x="1277" y="664"/>
                    </a:lnTo>
                    <a:lnTo>
                      <a:pt x="1277" y="664"/>
                    </a:lnTo>
                    <a:lnTo>
                      <a:pt x="1277" y="664"/>
                    </a:lnTo>
                    <a:lnTo>
                      <a:pt x="1277" y="664"/>
                    </a:lnTo>
                    <a:lnTo>
                      <a:pt x="1283" y="664"/>
                    </a:lnTo>
                    <a:lnTo>
                      <a:pt x="1283" y="664"/>
                    </a:lnTo>
                    <a:lnTo>
                      <a:pt x="1283" y="664"/>
                    </a:lnTo>
                    <a:lnTo>
                      <a:pt x="1283" y="664"/>
                    </a:lnTo>
                    <a:lnTo>
                      <a:pt x="1283" y="664"/>
                    </a:lnTo>
                    <a:lnTo>
                      <a:pt x="1283" y="664"/>
                    </a:lnTo>
                    <a:lnTo>
                      <a:pt x="1283" y="664"/>
                    </a:lnTo>
                    <a:lnTo>
                      <a:pt x="1290" y="664"/>
                    </a:lnTo>
                    <a:lnTo>
                      <a:pt x="1290" y="664"/>
                    </a:lnTo>
                    <a:lnTo>
                      <a:pt x="1290" y="664"/>
                    </a:lnTo>
                    <a:lnTo>
                      <a:pt x="1290" y="664"/>
                    </a:lnTo>
                    <a:lnTo>
                      <a:pt x="1290" y="664"/>
                    </a:lnTo>
                    <a:lnTo>
                      <a:pt x="1290" y="664"/>
                    </a:lnTo>
                    <a:lnTo>
                      <a:pt x="1290" y="664"/>
                    </a:lnTo>
                    <a:lnTo>
                      <a:pt x="1296" y="664"/>
                    </a:lnTo>
                    <a:lnTo>
                      <a:pt x="1296" y="664"/>
                    </a:lnTo>
                    <a:lnTo>
                      <a:pt x="1296" y="664"/>
                    </a:lnTo>
                    <a:lnTo>
                      <a:pt x="1296" y="664"/>
                    </a:lnTo>
                    <a:lnTo>
                      <a:pt x="1296" y="664"/>
                    </a:lnTo>
                    <a:lnTo>
                      <a:pt x="1296" y="664"/>
                    </a:lnTo>
                    <a:lnTo>
                      <a:pt x="1296" y="664"/>
                    </a:lnTo>
                    <a:lnTo>
                      <a:pt x="1302" y="664"/>
                    </a:lnTo>
                    <a:lnTo>
                      <a:pt x="1302" y="664"/>
                    </a:lnTo>
                    <a:lnTo>
                      <a:pt x="1302" y="664"/>
                    </a:lnTo>
                    <a:lnTo>
                      <a:pt x="1302" y="664"/>
                    </a:lnTo>
                    <a:lnTo>
                      <a:pt x="1302" y="664"/>
                    </a:lnTo>
                    <a:lnTo>
                      <a:pt x="1302" y="664"/>
                    </a:lnTo>
                    <a:lnTo>
                      <a:pt x="1302" y="664"/>
                    </a:lnTo>
                    <a:lnTo>
                      <a:pt x="1309" y="664"/>
                    </a:lnTo>
                    <a:lnTo>
                      <a:pt x="1309" y="664"/>
                    </a:lnTo>
                    <a:lnTo>
                      <a:pt x="1309" y="664"/>
                    </a:lnTo>
                    <a:lnTo>
                      <a:pt x="1309" y="664"/>
                    </a:lnTo>
                    <a:lnTo>
                      <a:pt x="1309" y="664"/>
                    </a:lnTo>
                    <a:lnTo>
                      <a:pt x="1309" y="664"/>
                    </a:lnTo>
                    <a:lnTo>
                      <a:pt x="1309" y="664"/>
                    </a:lnTo>
                    <a:lnTo>
                      <a:pt x="1315" y="664"/>
                    </a:lnTo>
                    <a:lnTo>
                      <a:pt x="1315" y="664"/>
                    </a:lnTo>
                    <a:lnTo>
                      <a:pt x="1315" y="664"/>
                    </a:lnTo>
                    <a:lnTo>
                      <a:pt x="1315" y="664"/>
                    </a:lnTo>
                    <a:lnTo>
                      <a:pt x="1315" y="664"/>
                    </a:lnTo>
                    <a:lnTo>
                      <a:pt x="1315" y="664"/>
                    </a:lnTo>
                    <a:lnTo>
                      <a:pt x="1315" y="664"/>
                    </a:lnTo>
                    <a:lnTo>
                      <a:pt x="1322" y="664"/>
                    </a:lnTo>
                    <a:lnTo>
                      <a:pt x="1322" y="664"/>
                    </a:lnTo>
                    <a:lnTo>
                      <a:pt x="1322" y="664"/>
                    </a:lnTo>
                    <a:lnTo>
                      <a:pt x="1322" y="664"/>
                    </a:lnTo>
                    <a:lnTo>
                      <a:pt x="1322" y="664"/>
                    </a:lnTo>
                    <a:lnTo>
                      <a:pt x="1322" y="664"/>
                    </a:lnTo>
                    <a:lnTo>
                      <a:pt x="1328" y="664"/>
                    </a:lnTo>
                    <a:lnTo>
                      <a:pt x="1328" y="664"/>
                    </a:lnTo>
                    <a:lnTo>
                      <a:pt x="1328" y="657"/>
                    </a:lnTo>
                    <a:lnTo>
                      <a:pt x="1328" y="657"/>
                    </a:lnTo>
                    <a:lnTo>
                      <a:pt x="1328" y="657"/>
                    </a:lnTo>
                    <a:lnTo>
                      <a:pt x="1328" y="657"/>
                    </a:lnTo>
                    <a:lnTo>
                      <a:pt x="1328" y="657"/>
                    </a:lnTo>
                    <a:lnTo>
                      <a:pt x="1334" y="650"/>
                    </a:lnTo>
                    <a:lnTo>
                      <a:pt x="1334" y="650"/>
                    </a:lnTo>
                    <a:lnTo>
                      <a:pt x="1334" y="650"/>
                    </a:lnTo>
                    <a:lnTo>
                      <a:pt x="1334" y="650"/>
                    </a:lnTo>
                    <a:lnTo>
                      <a:pt x="1334" y="643"/>
                    </a:lnTo>
                    <a:lnTo>
                      <a:pt x="1334" y="643"/>
                    </a:lnTo>
                    <a:lnTo>
                      <a:pt x="1334" y="643"/>
                    </a:lnTo>
                    <a:lnTo>
                      <a:pt x="1341" y="643"/>
                    </a:lnTo>
                    <a:lnTo>
                      <a:pt x="1341" y="636"/>
                    </a:lnTo>
                    <a:lnTo>
                      <a:pt x="1341" y="636"/>
                    </a:lnTo>
                    <a:lnTo>
                      <a:pt x="1341" y="636"/>
                    </a:lnTo>
                    <a:lnTo>
                      <a:pt x="1341" y="636"/>
                    </a:lnTo>
                    <a:lnTo>
                      <a:pt x="1341" y="629"/>
                    </a:lnTo>
                    <a:lnTo>
                      <a:pt x="1341" y="629"/>
                    </a:lnTo>
                    <a:lnTo>
                      <a:pt x="1347" y="629"/>
                    </a:lnTo>
                    <a:lnTo>
                      <a:pt x="1347" y="629"/>
                    </a:lnTo>
                    <a:lnTo>
                      <a:pt x="1347" y="623"/>
                    </a:lnTo>
                    <a:lnTo>
                      <a:pt x="1347" y="623"/>
                    </a:lnTo>
                    <a:lnTo>
                      <a:pt x="1347" y="623"/>
                    </a:lnTo>
                    <a:lnTo>
                      <a:pt x="1347" y="623"/>
                    </a:lnTo>
                    <a:lnTo>
                      <a:pt x="1347" y="623"/>
                    </a:lnTo>
                    <a:lnTo>
                      <a:pt x="1353" y="616"/>
                    </a:lnTo>
                    <a:lnTo>
                      <a:pt x="1353" y="616"/>
                    </a:lnTo>
                    <a:lnTo>
                      <a:pt x="1353" y="616"/>
                    </a:lnTo>
                    <a:lnTo>
                      <a:pt x="1353" y="616"/>
                    </a:lnTo>
                    <a:lnTo>
                      <a:pt x="1353" y="609"/>
                    </a:lnTo>
                    <a:lnTo>
                      <a:pt x="1353" y="609"/>
                    </a:lnTo>
                    <a:lnTo>
                      <a:pt x="1353" y="609"/>
                    </a:lnTo>
                    <a:lnTo>
                      <a:pt x="1360" y="609"/>
                    </a:lnTo>
                    <a:lnTo>
                      <a:pt x="1360" y="602"/>
                    </a:lnTo>
                    <a:lnTo>
                      <a:pt x="1360" y="602"/>
                    </a:lnTo>
                    <a:lnTo>
                      <a:pt x="1360" y="602"/>
                    </a:lnTo>
                    <a:lnTo>
                      <a:pt x="1360" y="602"/>
                    </a:lnTo>
                    <a:lnTo>
                      <a:pt x="1360" y="595"/>
                    </a:lnTo>
                    <a:lnTo>
                      <a:pt x="1360" y="595"/>
                    </a:lnTo>
                    <a:lnTo>
                      <a:pt x="1366" y="595"/>
                    </a:lnTo>
                    <a:lnTo>
                      <a:pt x="1366" y="595"/>
                    </a:lnTo>
                    <a:lnTo>
                      <a:pt x="1366" y="588"/>
                    </a:lnTo>
                    <a:lnTo>
                      <a:pt x="1366" y="588"/>
                    </a:lnTo>
                    <a:lnTo>
                      <a:pt x="1366" y="588"/>
                    </a:lnTo>
                    <a:lnTo>
                      <a:pt x="1366" y="588"/>
                    </a:lnTo>
                    <a:lnTo>
                      <a:pt x="1372" y="582"/>
                    </a:lnTo>
                    <a:lnTo>
                      <a:pt x="1372" y="582"/>
                    </a:lnTo>
                    <a:lnTo>
                      <a:pt x="1372" y="582"/>
                    </a:lnTo>
                    <a:lnTo>
                      <a:pt x="1372" y="582"/>
                    </a:lnTo>
                    <a:lnTo>
                      <a:pt x="1372" y="575"/>
                    </a:lnTo>
                    <a:lnTo>
                      <a:pt x="1372" y="575"/>
                    </a:lnTo>
                    <a:lnTo>
                      <a:pt x="1372" y="575"/>
                    </a:lnTo>
                    <a:lnTo>
                      <a:pt x="1379" y="568"/>
                    </a:lnTo>
                    <a:lnTo>
                      <a:pt x="1379" y="568"/>
                    </a:lnTo>
                    <a:lnTo>
                      <a:pt x="1379" y="568"/>
                    </a:lnTo>
                    <a:lnTo>
                      <a:pt x="1379" y="568"/>
                    </a:lnTo>
                    <a:lnTo>
                      <a:pt x="1379" y="561"/>
                    </a:lnTo>
                    <a:lnTo>
                      <a:pt x="1379" y="561"/>
                    </a:lnTo>
                    <a:lnTo>
                      <a:pt x="1379" y="561"/>
                    </a:lnTo>
                    <a:lnTo>
                      <a:pt x="1385" y="561"/>
                    </a:lnTo>
                    <a:lnTo>
                      <a:pt x="1385" y="561"/>
                    </a:lnTo>
                    <a:lnTo>
                      <a:pt x="1385" y="554"/>
                    </a:lnTo>
                    <a:lnTo>
                      <a:pt x="1385" y="554"/>
                    </a:lnTo>
                    <a:lnTo>
                      <a:pt x="1385" y="554"/>
                    </a:lnTo>
                    <a:lnTo>
                      <a:pt x="1385" y="554"/>
                    </a:lnTo>
                    <a:lnTo>
                      <a:pt x="1385" y="547"/>
                    </a:lnTo>
                    <a:lnTo>
                      <a:pt x="1391" y="547"/>
                    </a:lnTo>
                    <a:lnTo>
                      <a:pt x="1391" y="547"/>
                    </a:lnTo>
                    <a:lnTo>
                      <a:pt x="1391" y="547"/>
                    </a:lnTo>
                    <a:lnTo>
                      <a:pt x="1391" y="541"/>
                    </a:lnTo>
                    <a:lnTo>
                      <a:pt x="1391" y="541"/>
                    </a:lnTo>
                    <a:lnTo>
                      <a:pt x="1391" y="541"/>
                    </a:lnTo>
                    <a:lnTo>
                      <a:pt x="1398" y="534"/>
                    </a:lnTo>
                    <a:lnTo>
                      <a:pt x="1398" y="534"/>
                    </a:lnTo>
                    <a:lnTo>
                      <a:pt x="1398" y="534"/>
                    </a:lnTo>
                    <a:lnTo>
                      <a:pt x="1398" y="527"/>
                    </a:lnTo>
                    <a:lnTo>
                      <a:pt x="1398" y="527"/>
                    </a:lnTo>
                    <a:lnTo>
                      <a:pt x="1398" y="520"/>
                    </a:lnTo>
                    <a:lnTo>
                      <a:pt x="1398" y="520"/>
                    </a:lnTo>
                    <a:lnTo>
                      <a:pt x="1398" y="513"/>
                    </a:lnTo>
                    <a:lnTo>
                      <a:pt x="1404" y="513"/>
                    </a:lnTo>
                    <a:lnTo>
                      <a:pt x="1404" y="506"/>
                    </a:lnTo>
                    <a:lnTo>
                      <a:pt x="1404" y="506"/>
                    </a:lnTo>
                    <a:lnTo>
                      <a:pt x="1404" y="500"/>
                    </a:lnTo>
                    <a:lnTo>
                      <a:pt x="1404" y="500"/>
                    </a:lnTo>
                    <a:lnTo>
                      <a:pt x="1404" y="493"/>
                    </a:lnTo>
                    <a:lnTo>
                      <a:pt x="1404" y="493"/>
                    </a:lnTo>
                    <a:lnTo>
                      <a:pt x="1410" y="486"/>
                    </a:lnTo>
                    <a:lnTo>
                      <a:pt x="1410" y="479"/>
                    </a:lnTo>
                    <a:lnTo>
                      <a:pt x="1410" y="479"/>
                    </a:lnTo>
                    <a:lnTo>
                      <a:pt x="1410" y="472"/>
                    </a:lnTo>
                    <a:lnTo>
                      <a:pt x="1410" y="472"/>
                    </a:lnTo>
                    <a:lnTo>
                      <a:pt x="1410" y="465"/>
                    </a:lnTo>
                    <a:lnTo>
                      <a:pt x="1417" y="465"/>
                    </a:lnTo>
                    <a:lnTo>
                      <a:pt x="1417" y="465"/>
                    </a:lnTo>
                    <a:lnTo>
                      <a:pt x="1417" y="459"/>
                    </a:lnTo>
                    <a:lnTo>
                      <a:pt x="1417" y="459"/>
                    </a:lnTo>
                    <a:lnTo>
                      <a:pt x="1417" y="452"/>
                    </a:lnTo>
                    <a:lnTo>
                      <a:pt x="1417" y="452"/>
                    </a:lnTo>
                    <a:lnTo>
                      <a:pt x="1417" y="445"/>
                    </a:lnTo>
                    <a:lnTo>
                      <a:pt x="1423" y="445"/>
                    </a:lnTo>
                    <a:lnTo>
                      <a:pt x="1423" y="438"/>
                    </a:lnTo>
                    <a:lnTo>
                      <a:pt x="1423" y="438"/>
                    </a:lnTo>
                    <a:lnTo>
                      <a:pt x="1423" y="431"/>
                    </a:lnTo>
                    <a:lnTo>
                      <a:pt x="1423" y="431"/>
                    </a:lnTo>
                    <a:lnTo>
                      <a:pt x="1423" y="424"/>
                    </a:lnTo>
                    <a:lnTo>
                      <a:pt x="1423" y="424"/>
                    </a:lnTo>
                    <a:lnTo>
                      <a:pt x="1429" y="417"/>
                    </a:lnTo>
                    <a:lnTo>
                      <a:pt x="1429" y="417"/>
                    </a:lnTo>
                    <a:lnTo>
                      <a:pt x="1429" y="411"/>
                    </a:lnTo>
                    <a:lnTo>
                      <a:pt x="1429" y="411"/>
                    </a:lnTo>
                    <a:lnTo>
                      <a:pt x="1429" y="404"/>
                    </a:lnTo>
                    <a:lnTo>
                      <a:pt x="1429" y="404"/>
                    </a:lnTo>
                    <a:lnTo>
                      <a:pt x="1436" y="397"/>
                    </a:lnTo>
                    <a:lnTo>
                      <a:pt x="1436" y="397"/>
                    </a:lnTo>
                    <a:lnTo>
                      <a:pt x="1436" y="390"/>
                    </a:lnTo>
                    <a:lnTo>
                      <a:pt x="1436" y="390"/>
                    </a:lnTo>
                    <a:lnTo>
                      <a:pt x="1436" y="390"/>
                    </a:lnTo>
                    <a:lnTo>
                      <a:pt x="1436" y="390"/>
                    </a:lnTo>
                    <a:lnTo>
                      <a:pt x="1436" y="397"/>
                    </a:lnTo>
                    <a:lnTo>
                      <a:pt x="1442" y="404"/>
                    </a:lnTo>
                    <a:lnTo>
                      <a:pt x="1442" y="404"/>
                    </a:lnTo>
                    <a:lnTo>
                      <a:pt x="1442" y="411"/>
                    </a:lnTo>
                    <a:lnTo>
                      <a:pt x="1442" y="411"/>
                    </a:lnTo>
                    <a:lnTo>
                      <a:pt x="1442" y="417"/>
                    </a:lnTo>
                    <a:lnTo>
                      <a:pt x="1442" y="424"/>
                    </a:lnTo>
                    <a:lnTo>
                      <a:pt x="1442" y="424"/>
                    </a:lnTo>
                    <a:lnTo>
                      <a:pt x="1449" y="431"/>
                    </a:lnTo>
                    <a:lnTo>
                      <a:pt x="1449" y="438"/>
                    </a:lnTo>
                    <a:lnTo>
                      <a:pt x="1449" y="438"/>
                    </a:lnTo>
                    <a:lnTo>
                      <a:pt x="1449" y="445"/>
                    </a:lnTo>
                    <a:lnTo>
                      <a:pt x="1449" y="452"/>
                    </a:lnTo>
                    <a:lnTo>
                      <a:pt x="1449" y="452"/>
                    </a:lnTo>
                    <a:lnTo>
                      <a:pt x="1449" y="459"/>
                    </a:lnTo>
                    <a:lnTo>
                      <a:pt x="1455" y="465"/>
                    </a:lnTo>
                    <a:lnTo>
                      <a:pt x="1455" y="465"/>
                    </a:lnTo>
                    <a:lnTo>
                      <a:pt x="1455" y="472"/>
                    </a:lnTo>
                    <a:lnTo>
                      <a:pt x="1455" y="479"/>
                    </a:lnTo>
                    <a:lnTo>
                      <a:pt x="1455" y="479"/>
                    </a:lnTo>
                    <a:lnTo>
                      <a:pt x="1455" y="486"/>
                    </a:lnTo>
                    <a:lnTo>
                      <a:pt x="1455" y="493"/>
                    </a:lnTo>
                    <a:lnTo>
                      <a:pt x="1461" y="493"/>
                    </a:lnTo>
                    <a:lnTo>
                      <a:pt x="1461" y="500"/>
                    </a:lnTo>
                    <a:lnTo>
                      <a:pt x="1461" y="506"/>
                    </a:lnTo>
                    <a:lnTo>
                      <a:pt x="1461" y="506"/>
                    </a:lnTo>
                    <a:lnTo>
                      <a:pt x="1461" y="513"/>
                    </a:lnTo>
                    <a:lnTo>
                      <a:pt x="1461" y="520"/>
                    </a:lnTo>
                    <a:lnTo>
                      <a:pt x="1461" y="520"/>
                    </a:lnTo>
                    <a:lnTo>
                      <a:pt x="1468" y="527"/>
                    </a:lnTo>
                    <a:lnTo>
                      <a:pt x="1468" y="534"/>
                    </a:lnTo>
                    <a:lnTo>
                      <a:pt x="1468" y="534"/>
                    </a:lnTo>
                    <a:lnTo>
                      <a:pt x="1468" y="541"/>
                    </a:lnTo>
                    <a:lnTo>
                      <a:pt x="1468" y="547"/>
                    </a:lnTo>
                    <a:lnTo>
                      <a:pt x="1468" y="547"/>
                    </a:lnTo>
                    <a:lnTo>
                      <a:pt x="1474" y="561"/>
                    </a:lnTo>
                    <a:lnTo>
                      <a:pt x="1474" y="561"/>
                    </a:lnTo>
                    <a:lnTo>
                      <a:pt x="1474" y="568"/>
                    </a:lnTo>
                    <a:lnTo>
                      <a:pt x="1474" y="568"/>
                    </a:lnTo>
                    <a:lnTo>
                      <a:pt x="1474" y="575"/>
                    </a:lnTo>
                    <a:lnTo>
                      <a:pt x="1474" y="582"/>
                    </a:lnTo>
                    <a:lnTo>
                      <a:pt x="1474" y="582"/>
                    </a:lnTo>
                    <a:lnTo>
                      <a:pt x="1474" y="588"/>
                    </a:lnTo>
                    <a:lnTo>
                      <a:pt x="1480" y="588"/>
                    </a:lnTo>
                    <a:lnTo>
                      <a:pt x="1480" y="595"/>
                    </a:lnTo>
                    <a:lnTo>
                      <a:pt x="1480" y="602"/>
                    </a:lnTo>
                    <a:lnTo>
                      <a:pt x="1480" y="602"/>
                    </a:lnTo>
                    <a:lnTo>
                      <a:pt x="1480" y="609"/>
                    </a:lnTo>
                    <a:lnTo>
                      <a:pt x="1480" y="609"/>
                    </a:lnTo>
                    <a:lnTo>
                      <a:pt x="1487" y="616"/>
                    </a:lnTo>
                    <a:lnTo>
                      <a:pt x="1487" y="623"/>
                    </a:lnTo>
                    <a:lnTo>
                      <a:pt x="1487" y="623"/>
                    </a:lnTo>
                    <a:lnTo>
                      <a:pt x="1487" y="629"/>
                    </a:lnTo>
                    <a:lnTo>
                      <a:pt x="1487" y="629"/>
                    </a:lnTo>
                    <a:lnTo>
                      <a:pt x="1487" y="636"/>
                    </a:lnTo>
                    <a:lnTo>
                      <a:pt x="1487" y="636"/>
                    </a:lnTo>
                    <a:lnTo>
                      <a:pt x="1493" y="643"/>
                    </a:lnTo>
                    <a:lnTo>
                      <a:pt x="1493" y="643"/>
                    </a:lnTo>
                    <a:lnTo>
                      <a:pt x="1493" y="650"/>
                    </a:lnTo>
                    <a:lnTo>
                      <a:pt x="1493" y="657"/>
                    </a:lnTo>
                    <a:lnTo>
                      <a:pt x="1493" y="657"/>
                    </a:lnTo>
                    <a:lnTo>
                      <a:pt x="1493" y="664"/>
                    </a:lnTo>
                    <a:lnTo>
                      <a:pt x="1493" y="664"/>
                    </a:lnTo>
                    <a:lnTo>
                      <a:pt x="1499" y="671"/>
                    </a:lnTo>
                    <a:lnTo>
                      <a:pt x="1499" y="671"/>
                    </a:lnTo>
                    <a:lnTo>
                      <a:pt x="1499" y="677"/>
                    </a:lnTo>
                    <a:lnTo>
                      <a:pt x="1499" y="677"/>
                    </a:lnTo>
                    <a:lnTo>
                      <a:pt x="1499" y="684"/>
                    </a:lnTo>
                    <a:lnTo>
                      <a:pt x="1499" y="691"/>
                    </a:lnTo>
                    <a:lnTo>
                      <a:pt x="1499" y="691"/>
                    </a:lnTo>
                    <a:lnTo>
                      <a:pt x="1506" y="698"/>
                    </a:lnTo>
                    <a:lnTo>
                      <a:pt x="1506" y="698"/>
                    </a:lnTo>
                    <a:lnTo>
                      <a:pt x="1506" y="705"/>
                    </a:lnTo>
                    <a:lnTo>
                      <a:pt x="1506" y="705"/>
                    </a:lnTo>
                    <a:lnTo>
                      <a:pt x="1506" y="712"/>
                    </a:lnTo>
                    <a:lnTo>
                      <a:pt x="1506" y="712"/>
                    </a:lnTo>
                    <a:lnTo>
                      <a:pt x="1506" y="718"/>
                    </a:lnTo>
                    <a:lnTo>
                      <a:pt x="1512" y="725"/>
                    </a:lnTo>
                    <a:lnTo>
                      <a:pt x="1512" y="725"/>
                    </a:lnTo>
                    <a:lnTo>
                      <a:pt x="1512" y="732"/>
                    </a:lnTo>
                    <a:lnTo>
                      <a:pt x="1512" y="732"/>
                    </a:lnTo>
                    <a:lnTo>
                      <a:pt x="1512" y="739"/>
                    </a:lnTo>
                    <a:lnTo>
                      <a:pt x="1512" y="739"/>
                    </a:lnTo>
                    <a:lnTo>
                      <a:pt x="1518" y="746"/>
                    </a:lnTo>
                    <a:lnTo>
                      <a:pt x="1518" y="746"/>
                    </a:lnTo>
                    <a:lnTo>
                      <a:pt x="1518" y="753"/>
                    </a:lnTo>
                    <a:lnTo>
                      <a:pt x="1518" y="759"/>
                    </a:lnTo>
                    <a:lnTo>
                      <a:pt x="1518" y="759"/>
                    </a:lnTo>
                    <a:lnTo>
                      <a:pt x="1518" y="766"/>
                    </a:lnTo>
                    <a:lnTo>
                      <a:pt x="1518" y="766"/>
                    </a:lnTo>
                    <a:lnTo>
                      <a:pt x="1525" y="773"/>
                    </a:lnTo>
                    <a:lnTo>
                      <a:pt x="1525" y="773"/>
                    </a:lnTo>
                    <a:lnTo>
                      <a:pt x="1525" y="780"/>
                    </a:lnTo>
                    <a:lnTo>
                      <a:pt x="1525" y="780"/>
                    </a:lnTo>
                    <a:lnTo>
                      <a:pt x="1525" y="787"/>
                    </a:lnTo>
                    <a:lnTo>
                      <a:pt x="1525" y="794"/>
                    </a:lnTo>
                    <a:lnTo>
                      <a:pt x="1525" y="794"/>
                    </a:lnTo>
                    <a:lnTo>
                      <a:pt x="1531" y="800"/>
                    </a:lnTo>
                    <a:lnTo>
                      <a:pt x="1531" y="800"/>
                    </a:lnTo>
                    <a:lnTo>
                      <a:pt x="1531" y="807"/>
                    </a:lnTo>
                    <a:lnTo>
                      <a:pt x="1531" y="807"/>
                    </a:lnTo>
                    <a:lnTo>
                      <a:pt x="1531" y="814"/>
                    </a:lnTo>
                    <a:lnTo>
                      <a:pt x="1531" y="814"/>
                    </a:lnTo>
                    <a:lnTo>
                      <a:pt x="1531" y="821"/>
                    </a:lnTo>
                    <a:lnTo>
                      <a:pt x="1537" y="821"/>
                    </a:lnTo>
                    <a:lnTo>
                      <a:pt x="1537" y="828"/>
                    </a:lnTo>
                    <a:lnTo>
                      <a:pt x="1537" y="835"/>
                    </a:lnTo>
                    <a:lnTo>
                      <a:pt x="1537" y="835"/>
                    </a:lnTo>
                    <a:lnTo>
                      <a:pt x="1537" y="841"/>
                    </a:lnTo>
                    <a:lnTo>
                      <a:pt x="1537" y="841"/>
                    </a:lnTo>
                    <a:lnTo>
                      <a:pt x="1537" y="848"/>
                    </a:lnTo>
                    <a:lnTo>
                      <a:pt x="1544" y="848"/>
                    </a:lnTo>
                    <a:lnTo>
                      <a:pt x="1544" y="855"/>
                    </a:lnTo>
                    <a:lnTo>
                      <a:pt x="1544" y="855"/>
                    </a:lnTo>
                    <a:lnTo>
                      <a:pt x="1544" y="862"/>
                    </a:lnTo>
                    <a:lnTo>
                      <a:pt x="1544" y="862"/>
                    </a:lnTo>
                    <a:lnTo>
                      <a:pt x="1544" y="869"/>
                    </a:lnTo>
                    <a:lnTo>
                      <a:pt x="1550" y="876"/>
                    </a:lnTo>
                    <a:lnTo>
                      <a:pt x="1550" y="876"/>
                    </a:lnTo>
                    <a:lnTo>
                      <a:pt x="1550" y="876"/>
                    </a:lnTo>
                    <a:lnTo>
                      <a:pt x="1550" y="882"/>
                    </a:lnTo>
                    <a:lnTo>
                      <a:pt x="1550" y="882"/>
                    </a:lnTo>
                    <a:lnTo>
                      <a:pt x="1550" y="882"/>
                    </a:lnTo>
                    <a:lnTo>
                      <a:pt x="1550" y="889"/>
                    </a:lnTo>
                    <a:lnTo>
                      <a:pt x="1557" y="889"/>
                    </a:lnTo>
                    <a:lnTo>
                      <a:pt x="1557" y="889"/>
                    </a:lnTo>
                    <a:lnTo>
                      <a:pt x="1557" y="889"/>
                    </a:lnTo>
                    <a:lnTo>
                      <a:pt x="1557" y="896"/>
                    </a:lnTo>
                    <a:lnTo>
                      <a:pt x="1557" y="896"/>
                    </a:lnTo>
                    <a:lnTo>
                      <a:pt x="1557" y="896"/>
                    </a:lnTo>
                    <a:lnTo>
                      <a:pt x="1557" y="903"/>
                    </a:lnTo>
                    <a:lnTo>
                      <a:pt x="1563" y="903"/>
                    </a:lnTo>
                    <a:lnTo>
                      <a:pt x="1563" y="903"/>
                    </a:lnTo>
                    <a:lnTo>
                      <a:pt x="1563" y="910"/>
                    </a:lnTo>
                    <a:lnTo>
                      <a:pt x="1563" y="910"/>
                    </a:lnTo>
                    <a:lnTo>
                      <a:pt x="1563" y="910"/>
                    </a:lnTo>
                    <a:lnTo>
                      <a:pt x="1563" y="910"/>
                    </a:lnTo>
                    <a:lnTo>
                      <a:pt x="1563" y="917"/>
                    </a:lnTo>
                    <a:lnTo>
                      <a:pt x="1569" y="917"/>
                    </a:lnTo>
                    <a:lnTo>
                      <a:pt x="1569" y="917"/>
                    </a:lnTo>
                    <a:lnTo>
                      <a:pt x="1569" y="924"/>
                    </a:lnTo>
                    <a:lnTo>
                      <a:pt x="1569" y="924"/>
                    </a:lnTo>
                    <a:lnTo>
                      <a:pt x="1569" y="924"/>
                    </a:lnTo>
                    <a:lnTo>
                      <a:pt x="1569" y="930"/>
                    </a:lnTo>
                    <a:lnTo>
                      <a:pt x="1569" y="930"/>
                    </a:lnTo>
                    <a:lnTo>
                      <a:pt x="1576" y="930"/>
                    </a:lnTo>
                    <a:lnTo>
                      <a:pt x="1576" y="930"/>
                    </a:lnTo>
                    <a:lnTo>
                      <a:pt x="1576" y="937"/>
                    </a:lnTo>
                    <a:lnTo>
                      <a:pt x="1576" y="937"/>
                    </a:lnTo>
                    <a:lnTo>
                      <a:pt x="1576" y="937"/>
                    </a:lnTo>
                    <a:lnTo>
                      <a:pt x="1576" y="944"/>
                    </a:lnTo>
                    <a:lnTo>
                      <a:pt x="1576" y="944"/>
                    </a:lnTo>
                    <a:lnTo>
                      <a:pt x="1582" y="944"/>
                    </a:lnTo>
                    <a:lnTo>
                      <a:pt x="1582" y="944"/>
                    </a:lnTo>
                    <a:lnTo>
                      <a:pt x="1582" y="951"/>
                    </a:lnTo>
                    <a:lnTo>
                      <a:pt x="1582" y="951"/>
                    </a:lnTo>
                    <a:lnTo>
                      <a:pt x="1582" y="951"/>
                    </a:lnTo>
                    <a:lnTo>
                      <a:pt x="1582" y="958"/>
                    </a:lnTo>
                    <a:lnTo>
                      <a:pt x="1582" y="958"/>
                    </a:lnTo>
                    <a:lnTo>
                      <a:pt x="1588" y="958"/>
                    </a:lnTo>
                    <a:lnTo>
                      <a:pt x="1588" y="965"/>
                    </a:lnTo>
                    <a:lnTo>
                      <a:pt x="1588" y="965"/>
                    </a:lnTo>
                    <a:lnTo>
                      <a:pt x="1588" y="965"/>
                    </a:lnTo>
                    <a:lnTo>
                      <a:pt x="1588" y="965"/>
                    </a:lnTo>
                    <a:lnTo>
                      <a:pt x="1588" y="971"/>
                    </a:lnTo>
                    <a:lnTo>
                      <a:pt x="1588" y="971"/>
                    </a:lnTo>
                    <a:lnTo>
                      <a:pt x="1595" y="971"/>
                    </a:lnTo>
                    <a:lnTo>
                      <a:pt x="1595" y="978"/>
                    </a:lnTo>
                    <a:lnTo>
                      <a:pt x="1595" y="978"/>
                    </a:lnTo>
                    <a:lnTo>
                      <a:pt x="1595" y="978"/>
                    </a:lnTo>
                    <a:lnTo>
                      <a:pt x="1595" y="985"/>
                    </a:lnTo>
                    <a:lnTo>
                      <a:pt x="1595" y="985"/>
                    </a:lnTo>
                    <a:lnTo>
                      <a:pt x="1601" y="985"/>
                    </a:lnTo>
                    <a:lnTo>
                      <a:pt x="1601" y="985"/>
                    </a:lnTo>
                    <a:lnTo>
                      <a:pt x="1601" y="992"/>
                    </a:lnTo>
                    <a:lnTo>
                      <a:pt x="1601" y="992"/>
                    </a:lnTo>
                    <a:lnTo>
                      <a:pt x="1601" y="992"/>
                    </a:lnTo>
                    <a:lnTo>
                      <a:pt x="1601" y="999"/>
                    </a:lnTo>
                    <a:lnTo>
                      <a:pt x="1601" y="999"/>
                    </a:lnTo>
                    <a:lnTo>
                      <a:pt x="1607" y="999"/>
                    </a:lnTo>
                    <a:lnTo>
                      <a:pt x="1607" y="1006"/>
                    </a:lnTo>
                    <a:lnTo>
                      <a:pt x="1607" y="1006"/>
                    </a:lnTo>
                    <a:lnTo>
                      <a:pt x="1607" y="1006"/>
                    </a:lnTo>
                    <a:lnTo>
                      <a:pt x="1607" y="1006"/>
                    </a:lnTo>
                    <a:lnTo>
                      <a:pt x="1607" y="1012"/>
                    </a:lnTo>
                    <a:lnTo>
                      <a:pt x="1607" y="1012"/>
                    </a:lnTo>
                    <a:lnTo>
                      <a:pt x="1614" y="1012"/>
                    </a:lnTo>
                    <a:lnTo>
                      <a:pt x="1614" y="1019"/>
                    </a:lnTo>
                    <a:lnTo>
                      <a:pt x="1614" y="1019"/>
                    </a:lnTo>
                    <a:lnTo>
                      <a:pt x="1614" y="1019"/>
                    </a:lnTo>
                    <a:lnTo>
                      <a:pt x="1614" y="1019"/>
                    </a:lnTo>
                    <a:lnTo>
                      <a:pt x="1614" y="1026"/>
                    </a:lnTo>
                    <a:lnTo>
                      <a:pt x="1614" y="1026"/>
                    </a:lnTo>
                    <a:lnTo>
                      <a:pt x="1620" y="1019"/>
                    </a:lnTo>
                    <a:lnTo>
                      <a:pt x="1620" y="1019"/>
                    </a:lnTo>
                    <a:lnTo>
                      <a:pt x="1620" y="1019"/>
                    </a:lnTo>
                    <a:lnTo>
                      <a:pt x="1620" y="1019"/>
                    </a:lnTo>
                    <a:lnTo>
                      <a:pt x="1620" y="1012"/>
                    </a:lnTo>
                    <a:lnTo>
                      <a:pt x="1620" y="1012"/>
                    </a:lnTo>
                    <a:lnTo>
                      <a:pt x="1626" y="1012"/>
                    </a:lnTo>
                    <a:lnTo>
                      <a:pt x="1626" y="1006"/>
                    </a:lnTo>
                    <a:lnTo>
                      <a:pt x="1626" y="1006"/>
                    </a:lnTo>
                    <a:lnTo>
                      <a:pt x="1626" y="1006"/>
                    </a:lnTo>
                    <a:lnTo>
                      <a:pt x="1626" y="999"/>
                    </a:lnTo>
                    <a:lnTo>
                      <a:pt x="1626" y="999"/>
                    </a:lnTo>
                    <a:lnTo>
                      <a:pt x="1626" y="999"/>
                    </a:lnTo>
                    <a:lnTo>
                      <a:pt x="1633" y="999"/>
                    </a:lnTo>
                    <a:lnTo>
                      <a:pt x="1633" y="992"/>
                    </a:lnTo>
                    <a:lnTo>
                      <a:pt x="1633" y="992"/>
                    </a:lnTo>
                    <a:lnTo>
                      <a:pt x="1633" y="992"/>
                    </a:lnTo>
                    <a:lnTo>
                      <a:pt x="1633" y="985"/>
                    </a:lnTo>
                    <a:lnTo>
                      <a:pt x="1633" y="985"/>
                    </a:lnTo>
                    <a:lnTo>
                      <a:pt x="1633" y="985"/>
                    </a:lnTo>
                    <a:lnTo>
                      <a:pt x="1639" y="985"/>
                    </a:lnTo>
                    <a:lnTo>
                      <a:pt x="1639" y="978"/>
                    </a:lnTo>
                    <a:lnTo>
                      <a:pt x="1639" y="978"/>
                    </a:lnTo>
                    <a:lnTo>
                      <a:pt x="1639" y="978"/>
                    </a:lnTo>
                    <a:lnTo>
                      <a:pt x="1639" y="971"/>
                    </a:lnTo>
                    <a:lnTo>
                      <a:pt x="1639" y="971"/>
                    </a:lnTo>
                    <a:lnTo>
                      <a:pt x="1639" y="971"/>
                    </a:lnTo>
                    <a:lnTo>
                      <a:pt x="1645" y="971"/>
                    </a:lnTo>
                    <a:lnTo>
                      <a:pt x="1645" y="965"/>
                    </a:lnTo>
                    <a:lnTo>
                      <a:pt x="1645" y="965"/>
                    </a:lnTo>
                    <a:lnTo>
                      <a:pt x="1645" y="965"/>
                    </a:lnTo>
                    <a:lnTo>
                      <a:pt x="1645" y="958"/>
                    </a:lnTo>
                    <a:lnTo>
                      <a:pt x="1645" y="958"/>
                    </a:lnTo>
                    <a:lnTo>
                      <a:pt x="1645" y="958"/>
                    </a:lnTo>
                    <a:lnTo>
                      <a:pt x="1652" y="958"/>
                    </a:lnTo>
                    <a:lnTo>
                      <a:pt x="1652" y="951"/>
                    </a:lnTo>
                    <a:lnTo>
                      <a:pt x="1652" y="951"/>
                    </a:lnTo>
                    <a:lnTo>
                      <a:pt x="1652" y="951"/>
                    </a:lnTo>
                    <a:lnTo>
                      <a:pt x="1652" y="944"/>
                    </a:lnTo>
                    <a:lnTo>
                      <a:pt x="1652" y="944"/>
                    </a:lnTo>
                    <a:lnTo>
                      <a:pt x="1652" y="944"/>
                    </a:lnTo>
                    <a:lnTo>
                      <a:pt x="1658" y="937"/>
                    </a:lnTo>
                    <a:lnTo>
                      <a:pt x="1658" y="937"/>
                    </a:lnTo>
                    <a:lnTo>
                      <a:pt x="1658" y="937"/>
                    </a:lnTo>
                    <a:lnTo>
                      <a:pt x="1658" y="937"/>
                    </a:lnTo>
                    <a:lnTo>
                      <a:pt x="1658" y="930"/>
                    </a:lnTo>
                    <a:lnTo>
                      <a:pt x="1658" y="930"/>
                    </a:lnTo>
                    <a:lnTo>
                      <a:pt x="1658" y="930"/>
                    </a:lnTo>
                    <a:lnTo>
                      <a:pt x="1665" y="924"/>
                    </a:lnTo>
                    <a:lnTo>
                      <a:pt x="1665" y="924"/>
                    </a:lnTo>
                    <a:lnTo>
                      <a:pt x="1665" y="924"/>
                    </a:lnTo>
                    <a:lnTo>
                      <a:pt x="1665" y="924"/>
                    </a:lnTo>
                    <a:lnTo>
                      <a:pt x="1665" y="917"/>
                    </a:lnTo>
                    <a:lnTo>
                      <a:pt x="1665" y="917"/>
                    </a:lnTo>
                    <a:lnTo>
                      <a:pt x="1665" y="917"/>
                    </a:lnTo>
                    <a:lnTo>
                      <a:pt x="1671" y="910"/>
                    </a:lnTo>
                    <a:lnTo>
                      <a:pt x="1671" y="910"/>
                    </a:lnTo>
                    <a:lnTo>
                      <a:pt x="1671" y="910"/>
                    </a:lnTo>
                    <a:lnTo>
                      <a:pt x="1671" y="910"/>
                    </a:lnTo>
                    <a:lnTo>
                      <a:pt x="1671" y="903"/>
                    </a:lnTo>
                    <a:lnTo>
                      <a:pt x="1671" y="903"/>
                    </a:lnTo>
                    <a:lnTo>
                      <a:pt x="1671" y="903"/>
                    </a:lnTo>
                    <a:lnTo>
                      <a:pt x="1677" y="896"/>
                    </a:lnTo>
                    <a:lnTo>
                      <a:pt x="1677" y="896"/>
                    </a:lnTo>
                    <a:lnTo>
                      <a:pt x="1677" y="896"/>
                    </a:lnTo>
                    <a:lnTo>
                      <a:pt x="1677" y="889"/>
                    </a:lnTo>
                    <a:lnTo>
                      <a:pt x="1677" y="889"/>
                    </a:lnTo>
                    <a:lnTo>
                      <a:pt x="1677" y="889"/>
                    </a:lnTo>
                    <a:lnTo>
                      <a:pt x="1677" y="889"/>
                    </a:lnTo>
                    <a:lnTo>
                      <a:pt x="1684" y="882"/>
                    </a:lnTo>
                    <a:lnTo>
                      <a:pt x="1684" y="882"/>
                    </a:lnTo>
                    <a:lnTo>
                      <a:pt x="1684" y="876"/>
                    </a:lnTo>
                    <a:lnTo>
                      <a:pt x="1684" y="876"/>
                    </a:lnTo>
                    <a:lnTo>
                      <a:pt x="1684" y="876"/>
                    </a:lnTo>
                    <a:lnTo>
                      <a:pt x="1684" y="869"/>
                    </a:lnTo>
                    <a:lnTo>
                      <a:pt x="1690" y="869"/>
                    </a:lnTo>
                    <a:lnTo>
                      <a:pt x="1690" y="862"/>
                    </a:lnTo>
                    <a:lnTo>
                      <a:pt x="1690" y="862"/>
                    </a:lnTo>
                    <a:lnTo>
                      <a:pt x="1690" y="855"/>
                    </a:lnTo>
                    <a:lnTo>
                      <a:pt x="1690" y="855"/>
                    </a:lnTo>
                    <a:lnTo>
                      <a:pt x="1690" y="848"/>
                    </a:lnTo>
                    <a:lnTo>
                      <a:pt x="1690" y="848"/>
                    </a:lnTo>
                    <a:lnTo>
                      <a:pt x="1696" y="841"/>
                    </a:lnTo>
                    <a:lnTo>
                      <a:pt x="1696" y="841"/>
                    </a:lnTo>
                    <a:lnTo>
                      <a:pt x="1696" y="835"/>
                    </a:lnTo>
                    <a:lnTo>
                      <a:pt x="1696" y="828"/>
                    </a:lnTo>
                    <a:lnTo>
                      <a:pt x="1696" y="828"/>
                    </a:lnTo>
                    <a:lnTo>
                      <a:pt x="1696" y="821"/>
                    </a:lnTo>
                    <a:lnTo>
                      <a:pt x="1696" y="821"/>
                    </a:lnTo>
                    <a:lnTo>
                      <a:pt x="1703" y="814"/>
                    </a:lnTo>
                    <a:lnTo>
                      <a:pt x="1703" y="814"/>
                    </a:lnTo>
                    <a:lnTo>
                      <a:pt x="1703" y="807"/>
                    </a:lnTo>
                    <a:lnTo>
                      <a:pt x="1703" y="807"/>
                    </a:lnTo>
                    <a:lnTo>
                      <a:pt x="1703" y="800"/>
                    </a:lnTo>
                    <a:lnTo>
                      <a:pt x="1703" y="794"/>
                    </a:lnTo>
                    <a:lnTo>
                      <a:pt x="1703" y="794"/>
                    </a:lnTo>
                    <a:lnTo>
                      <a:pt x="1709" y="787"/>
                    </a:lnTo>
                    <a:lnTo>
                      <a:pt x="1709" y="787"/>
                    </a:lnTo>
                    <a:lnTo>
                      <a:pt x="1709" y="780"/>
                    </a:lnTo>
                    <a:lnTo>
                      <a:pt x="1709" y="780"/>
                    </a:lnTo>
                    <a:lnTo>
                      <a:pt x="1709" y="773"/>
                    </a:lnTo>
                    <a:lnTo>
                      <a:pt x="1709" y="773"/>
                    </a:lnTo>
                    <a:lnTo>
                      <a:pt x="1709" y="766"/>
                    </a:lnTo>
                    <a:lnTo>
                      <a:pt x="1715" y="766"/>
                    </a:lnTo>
                    <a:lnTo>
                      <a:pt x="1715" y="759"/>
                    </a:lnTo>
                    <a:lnTo>
                      <a:pt x="1715" y="753"/>
                    </a:lnTo>
                    <a:lnTo>
                      <a:pt x="1715" y="753"/>
                    </a:lnTo>
                    <a:lnTo>
                      <a:pt x="1715" y="746"/>
                    </a:lnTo>
                    <a:lnTo>
                      <a:pt x="1715" y="746"/>
                    </a:lnTo>
                    <a:lnTo>
                      <a:pt x="1722" y="739"/>
                    </a:lnTo>
                    <a:lnTo>
                      <a:pt x="1722" y="739"/>
                    </a:lnTo>
                    <a:lnTo>
                      <a:pt x="1722" y="732"/>
                    </a:lnTo>
                    <a:lnTo>
                      <a:pt x="1722" y="732"/>
                    </a:lnTo>
                    <a:lnTo>
                      <a:pt x="1722" y="725"/>
                    </a:lnTo>
                    <a:lnTo>
                      <a:pt x="1722" y="718"/>
                    </a:lnTo>
                    <a:lnTo>
                      <a:pt x="1722" y="718"/>
                    </a:lnTo>
                    <a:lnTo>
                      <a:pt x="1728" y="712"/>
                    </a:lnTo>
                    <a:lnTo>
                      <a:pt x="1728" y="712"/>
                    </a:lnTo>
                    <a:lnTo>
                      <a:pt x="1728" y="705"/>
                    </a:lnTo>
                    <a:lnTo>
                      <a:pt x="1728" y="705"/>
                    </a:lnTo>
                    <a:lnTo>
                      <a:pt x="1728" y="698"/>
                    </a:lnTo>
                    <a:lnTo>
                      <a:pt x="1728" y="698"/>
                    </a:lnTo>
                    <a:lnTo>
                      <a:pt x="1728" y="691"/>
                    </a:lnTo>
                    <a:lnTo>
                      <a:pt x="1734" y="691"/>
                    </a:lnTo>
                    <a:lnTo>
                      <a:pt x="1734" y="684"/>
                    </a:lnTo>
                    <a:lnTo>
                      <a:pt x="1734" y="677"/>
                    </a:lnTo>
                    <a:lnTo>
                      <a:pt x="1734" y="677"/>
                    </a:lnTo>
                    <a:lnTo>
                      <a:pt x="1734" y="671"/>
                    </a:lnTo>
                    <a:lnTo>
                      <a:pt x="1734" y="671"/>
                    </a:lnTo>
                    <a:lnTo>
                      <a:pt x="1734" y="664"/>
                    </a:lnTo>
                    <a:lnTo>
                      <a:pt x="1741" y="664"/>
                    </a:lnTo>
                    <a:lnTo>
                      <a:pt x="1741" y="657"/>
                    </a:lnTo>
                    <a:lnTo>
                      <a:pt x="1741" y="657"/>
                    </a:lnTo>
                    <a:lnTo>
                      <a:pt x="1741" y="650"/>
                    </a:lnTo>
                    <a:lnTo>
                      <a:pt x="1741" y="643"/>
                    </a:lnTo>
                    <a:lnTo>
                      <a:pt x="1741" y="643"/>
                    </a:lnTo>
                    <a:lnTo>
                      <a:pt x="1741" y="636"/>
                    </a:lnTo>
                    <a:lnTo>
                      <a:pt x="1747" y="636"/>
                    </a:lnTo>
                    <a:lnTo>
                      <a:pt x="1747" y="629"/>
                    </a:lnTo>
                    <a:lnTo>
                      <a:pt x="1747" y="629"/>
                    </a:lnTo>
                    <a:lnTo>
                      <a:pt x="1747" y="623"/>
                    </a:lnTo>
                    <a:lnTo>
                      <a:pt x="1747" y="623"/>
                    </a:lnTo>
                    <a:lnTo>
                      <a:pt x="1747" y="616"/>
                    </a:lnTo>
                    <a:lnTo>
                      <a:pt x="1747" y="616"/>
                    </a:lnTo>
                    <a:lnTo>
                      <a:pt x="1753" y="609"/>
                    </a:lnTo>
                    <a:lnTo>
                      <a:pt x="1753" y="602"/>
                    </a:lnTo>
                    <a:lnTo>
                      <a:pt x="1753" y="602"/>
                    </a:lnTo>
                    <a:lnTo>
                      <a:pt x="1753" y="595"/>
                    </a:lnTo>
                    <a:lnTo>
                      <a:pt x="1753" y="588"/>
                    </a:lnTo>
                    <a:lnTo>
                      <a:pt x="1753" y="588"/>
                    </a:lnTo>
                    <a:lnTo>
                      <a:pt x="1760" y="582"/>
                    </a:lnTo>
                    <a:lnTo>
                      <a:pt x="1760" y="582"/>
                    </a:lnTo>
                    <a:lnTo>
                      <a:pt x="1760" y="575"/>
                    </a:lnTo>
                    <a:lnTo>
                      <a:pt x="1760" y="568"/>
                    </a:lnTo>
                    <a:lnTo>
                      <a:pt x="1760" y="568"/>
                    </a:lnTo>
                    <a:lnTo>
                      <a:pt x="1760" y="561"/>
                    </a:lnTo>
                    <a:lnTo>
                      <a:pt x="1760" y="554"/>
                    </a:lnTo>
                    <a:lnTo>
                      <a:pt x="1766" y="554"/>
                    </a:lnTo>
                    <a:lnTo>
                      <a:pt x="1766" y="547"/>
                    </a:lnTo>
                    <a:lnTo>
                      <a:pt x="1766" y="541"/>
                    </a:lnTo>
                    <a:lnTo>
                      <a:pt x="1766" y="541"/>
                    </a:lnTo>
                    <a:lnTo>
                      <a:pt x="1766" y="534"/>
                    </a:lnTo>
                    <a:lnTo>
                      <a:pt x="1766" y="527"/>
                    </a:lnTo>
                    <a:lnTo>
                      <a:pt x="1766" y="527"/>
                    </a:lnTo>
                    <a:lnTo>
                      <a:pt x="1773" y="520"/>
                    </a:lnTo>
                    <a:lnTo>
                      <a:pt x="1773" y="513"/>
                    </a:lnTo>
                    <a:lnTo>
                      <a:pt x="1773" y="513"/>
                    </a:lnTo>
                    <a:lnTo>
                      <a:pt x="1773" y="506"/>
                    </a:lnTo>
                    <a:lnTo>
                      <a:pt x="1773" y="500"/>
                    </a:lnTo>
                    <a:lnTo>
                      <a:pt x="1773" y="500"/>
                    </a:lnTo>
                    <a:lnTo>
                      <a:pt x="1773" y="493"/>
                    </a:lnTo>
                    <a:lnTo>
                      <a:pt x="1779" y="486"/>
                    </a:lnTo>
                    <a:lnTo>
                      <a:pt x="1779" y="486"/>
                    </a:lnTo>
                    <a:lnTo>
                      <a:pt x="1779" y="479"/>
                    </a:lnTo>
                    <a:lnTo>
                      <a:pt x="1779" y="472"/>
                    </a:lnTo>
                    <a:lnTo>
                      <a:pt x="1779" y="465"/>
                    </a:lnTo>
                    <a:lnTo>
                      <a:pt x="1779" y="459"/>
                    </a:lnTo>
                    <a:lnTo>
                      <a:pt x="1785" y="459"/>
                    </a:lnTo>
                    <a:lnTo>
                      <a:pt x="1785" y="452"/>
                    </a:lnTo>
                    <a:lnTo>
                      <a:pt x="1785" y="445"/>
                    </a:lnTo>
                    <a:lnTo>
                      <a:pt x="1785" y="445"/>
                    </a:lnTo>
                    <a:lnTo>
                      <a:pt x="1785" y="438"/>
                    </a:lnTo>
                    <a:lnTo>
                      <a:pt x="1785" y="431"/>
                    </a:lnTo>
                    <a:lnTo>
                      <a:pt x="1785" y="431"/>
                    </a:lnTo>
                    <a:lnTo>
                      <a:pt x="1792" y="424"/>
                    </a:lnTo>
                    <a:lnTo>
                      <a:pt x="1792" y="417"/>
                    </a:lnTo>
                    <a:lnTo>
                      <a:pt x="1792" y="417"/>
                    </a:lnTo>
                    <a:lnTo>
                      <a:pt x="1792" y="411"/>
                    </a:lnTo>
                    <a:lnTo>
                      <a:pt x="1792" y="411"/>
                    </a:lnTo>
                    <a:lnTo>
                      <a:pt x="1792" y="404"/>
                    </a:lnTo>
                    <a:lnTo>
                      <a:pt x="1792" y="397"/>
                    </a:lnTo>
                    <a:lnTo>
                      <a:pt x="1798" y="397"/>
                    </a:lnTo>
                    <a:lnTo>
                      <a:pt x="1798" y="390"/>
                    </a:lnTo>
                    <a:lnTo>
                      <a:pt x="1798" y="390"/>
                    </a:lnTo>
                    <a:lnTo>
                      <a:pt x="1798" y="397"/>
                    </a:lnTo>
                    <a:lnTo>
                      <a:pt x="1798" y="397"/>
                    </a:lnTo>
                    <a:lnTo>
                      <a:pt x="1798" y="397"/>
                    </a:lnTo>
                    <a:lnTo>
                      <a:pt x="1798" y="404"/>
                    </a:lnTo>
                    <a:lnTo>
                      <a:pt x="1804" y="404"/>
                    </a:lnTo>
                    <a:lnTo>
                      <a:pt x="1804" y="404"/>
                    </a:lnTo>
                    <a:lnTo>
                      <a:pt x="1804" y="404"/>
                    </a:lnTo>
                    <a:lnTo>
                      <a:pt x="1804" y="411"/>
                    </a:lnTo>
                    <a:lnTo>
                      <a:pt x="1804" y="411"/>
                    </a:lnTo>
                    <a:lnTo>
                      <a:pt x="1804" y="411"/>
                    </a:lnTo>
                    <a:lnTo>
                      <a:pt x="1804" y="417"/>
                    </a:lnTo>
                    <a:lnTo>
                      <a:pt x="1811" y="417"/>
                    </a:lnTo>
                    <a:lnTo>
                      <a:pt x="1811" y="417"/>
                    </a:lnTo>
                    <a:lnTo>
                      <a:pt x="1811" y="417"/>
                    </a:lnTo>
                    <a:lnTo>
                      <a:pt x="1811" y="424"/>
                    </a:lnTo>
                    <a:lnTo>
                      <a:pt x="1811" y="424"/>
                    </a:lnTo>
                    <a:lnTo>
                      <a:pt x="1811" y="424"/>
                    </a:lnTo>
                    <a:lnTo>
                      <a:pt x="1811" y="431"/>
                    </a:lnTo>
                    <a:lnTo>
                      <a:pt x="1817" y="431"/>
                    </a:lnTo>
                    <a:lnTo>
                      <a:pt x="1817" y="431"/>
                    </a:lnTo>
                    <a:lnTo>
                      <a:pt x="1817" y="431"/>
                    </a:lnTo>
                    <a:lnTo>
                      <a:pt x="1817" y="438"/>
                    </a:lnTo>
                    <a:lnTo>
                      <a:pt x="1817" y="438"/>
                    </a:lnTo>
                    <a:lnTo>
                      <a:pt x="1817" y="438"/>
                    </a:lnTo>
                    <a:lnTo>
                      <a:pt x="1817" y="445"/>
                    </a:lnTo>
                    <a:lnTo>
                      <a:pt x="1823" y="445"/>
                    </a:lnTo>
                    <a:lnTo>
                      <a:pt x="1823" y="445"/>
                    </a:lnTo>
                    <a:lnTo>
                      <a:pt x="1823" y="445"/>
                    </a:lnTo>
                    <a:lnTo>
                      <a:pt x="1823" y="452"/>
                    </a:lnTo>
                    <a:lnTo>
                      <a:pt x="1823" y="452"/>
                    </a:lnTo>
                    <a:lnTo>
                      <a:pt x="1823" y="452"/>
                    </a:lnTo>
                    <a:lnTo>
                      <a:pt x="1823" y="452"/>
                    </a:lnTo>
                    <a:lnTo>
                      <a:pt x="1830" y="459"/>
                    </a:lnTo>
                    <a:lnTo>
                      <a:pt x="1830" y="459"/>
                    </a:lnTo>
                    <a:lnTo>
                      <a:pt x="1830" y="459"/>
                    </a:lnTo>
                    <a:lnTo>
                      <a:pt x="1830" y="465"/>
                    </a:lnTo>
                    <a:lnTo>
                      <a:pt x="1830" y="465"/>
                    </a:lnTo>
                    <a:lnTo>
                      <a:pt x="1830" y="465"/>
                    </a:lnTo>
                    <a:lnTo>
                      <a:pt x="1836" y="465"/>
                    </a:lnTo>
                    <a:lnTo>
                      <a:pt x="1836" y="472"/>
                    </a:lnTo>
                    <a:lnTo>
                      <a:pt x="1836" y="472"/>
                    </a:lnTo>
                    <a:lnTo>
                      <a:pt x="1836" y="472"/>
                    </a:lnTo>
                    <a:lnTo>
                      <a:pt x="1836" y="479"/>
                    </a:lnTo>
                    <a:lnTo>
                      <a:pt x="1836" y="479"/>
                    </a:lnTo>
                    <a:lnTo>
                      <a:pt x="1836" y="479"/>
                    </a:lnTo>
                    <a:lnTo>
                      <a:pt x="1842" y="479"/>
                    </a:lnTo>
                    <a:lnTo>
                      <a:pt x="1842" y="479"/>
                    </a:lnTo>
                    <a:lnTo>
                      <a:pt x="1842" y="479"/>
                    </a:lnTo>
                    <a:lnTo>
                      <a:pt x="1842" y="479"/>
                    </a:lnTo>
                    <a:lnTo>
                      <a:pt x="1842" y="479"/>
                    </a:lnTo>
                    <a:lnTo>
                      <a:pt x="1842" y="479"/>
                    </a:lnTo>
                    <a:lnTo>
                      <a:pt x="1842" y="479"/>
                    </a:lnTo>
                    <a:lnTo>
                      <a:pt x="1849" y="479"/>
                    </a:lnTo>
                    <a:lnTo>
                      <a:pt x="1849" y="479"/>
                    </a:lnTo>
                    <a:lnTo>
                      <a:pt x="1849" y="479"/>
                    </a:lnTo>
                    <a:lnTo>
                      <a:pt x="1849" y="479"/>
                    </a:lnTo>
                    <a:lnTo>
                      <a:pt x="1849" y="479"/>
                    </a:lnTo>
                    <a:lnTo>
                      <a:pt x="1849" y="479"/>
                    </a:lnTo>
                    <a:lnTo>
                      <a:pt x="1849" y="479"/>
                    </a:lnTo>
                    <a:lnTo>
                      <a:pt x="1855" y="479"/>
                    </a:lnTo>
                    <a:lnTo>
                      <a:pt x="1855" y="479"/>
                    </a:lnTo>
                    <a:lnTo>
                      <a:pt x="1855" y="479"/>
                    </a:lnTo>
                    <a:lnTo>
                      <a:pt x="1855" y="479"/>
                    </a:lnTo>
                    <a:lnTo>
                      <a:pt x="1855" y="479"/>
                    </a:lnTo>
                    <a:lnTo>
                      <a:pt x="1855" y="479"/>
                    </a:lnTo>
                    <a:lnTo>
                      <a:pt x="1855" y="479"/>
                    </a:lnTo>
                    <a:lnTo>
                      <a:pt x="1861" y="479"/>
                    </a:lnTo>
                    <a:lnTo>
                      <a:pt x="1861" y="479"/>
                    </a:lnTo>
                    <a:lnTo>
                      <a:pt x="1861" y="479"/>
                    </a:lnTo>
                    <a:lnTo>
                      <a:pt x="1861" y="479"/>
                    </a:lnTo>
                    <a:lnTo>
                      <a:pt x="1861" y="479"/>
                    </a:lnTo>
                    <a:lnTo>
                      <a:pt x="1861" y="479"/>
                    </a:lnTo>
                    <a:lnTo>
                      <a:pt x="1861" y="479"/>
                    </a:lnTo>
                    <a:lnTo>
                      <a:pt x="1868" y="479"/>
                    </a:lnTo>
                    <a:lnTo>
                      <a:pt x="1868" y="479"/>
                    </a:lnTo>
                    <a:lnTo>
                      <a:pt x="1868" y="479"/>
                    </a:lnTo>
                    <a:lnTo>
                      <a:pt x="1868" y="479"/>
                    </a:lnTo>
                    <a:lnTo>
                      <a:pt x="1868" y="479"/>
                    </a:lnTo>
                    <a:lnTo>
                      <a:pt x="1868" y="479"/>
                    </a:lnTo>
                    <a:lnTo>
                      <a:pt x="1874" y="479"/>
                    </a:lnTo>
                    <a:lnTo>
                      <a:pt x="1874" y="479"/>
                    </a:lnTo>
                    <a:lnTo>
                      <a:pt x="1874" y="479"/>
                    </a:lnTo>
                    <a:lnTo>
                      <a:pt x="1874" y="479"/>
                    </a:lnTo>
                    <a:lnTo>
                      <a:pt x="1874" y="479"/>
                    </a:lnTo>
                    <a:lnTo>
                      <a:pt x="1874" y="479"/>
                    </a:lnTo>
                    <a:lnTo>
                      <a:pt x="1874" y="479"/>
                    </a:lnTo>
                    <a:lnTo>
                      <a:pt x="1881" y="479"/>
                    </a:lnTo>
                    <a:lnTo>
                      <a:pt x="1881" y="479"/>
                    </a:lnTo>
                    <a:lnTo>
                      <a:pt x="1881" y="479"/>
                    </a:lnTo>
                    <a:lnTo>
                      <a:pt x="1881" y="479"/>
                    </a:lnTo>
                    <a:lnTo>
                      <a:pt x="1881" y="479"/>
                    </a:lnTo>
                    <a:lnTo>
                      <a:pt x="1881" y="479"/>
                    </a:lnTo>
                    <a:lnTo>
                      <a:pt x="1881" y="479"/>
                    </a:lnTo>
                    <a:lnTo>
                      <a:pt x="1887" y="479"/>
                    </a:lnTo>
                    <a:lnTo>
                      <a:pt x="1887" y="479"/>
                    </a:lnTo>
                    <a:lnTo>
                      <a:pt x="1887" y="479"/>
                    </a:lnTo>
                    <a:lnTo>
                      <a:pt x="1887" y="479"/>
                    </a:lnTo>
                    <a:lnTo>
                      <a:pt x="1887" y="479"/>
                    </a:lnTo>
                    <a:lnTo>
                      <a:pt x="1887" y="479"/>
                    </a:lnTo>
                    <a:lnTo>
                      <a:pt x="1887" y="479"/>
                    </a:lnTo>
                    <a:lnTo>
                      <a:pt x="1893" y="479"/>
                    </a:lnTo>
                    <a:lnTo>
                      <a:pt x="1893" y="479"/>
                    </a:lnTo>
                    <a:lnTo>
                      <a:pt x="1893" y="479"/>
                    </a:lnTo>
                    <a:lnTo>
                      <a:pt x="1893" y="479"/>
                    </a:lnTo>
                    <a:lnTo>
                      <a:pt x="1893" y="479"/>
                    </a:lnTo>
                    <a:lnTo>
                      <a:pt x="1893" y="479"/>
                    </a:lnTo>
                    <a:lnTo>
                      <a:pt x="1893" y="479"/>
                    </a:lnTo>
                    <a:lnTo>
                      <a:pt x="1900" y="479"/>
                    </a:lnTo>
                    <a:lnTo>
                      <a:pt x="1900" y="479"/>
                    </a:lnTo>
                    <a:lnTo>
                      <a:pt x="1900" y="479"/>
                    </a:lnTo>
                    <a:lnTo>
                      <a:pt x="1900" y="479"/>
                    </a:lnTo>
                    <a:lnTo>
                      <a:pt x="1900" y="479"/>
                    </a:lnTo>
                    <a:lnTo>
                      <a:pt x="1900" y="479"/>
                    </a:lnTo>
                    <a:lnTo>
                      <a:pt x="1900" y="479"/>
                    </a:lnTo>
                    <a:lnTo>
                      <a:pt x="1906" y="472"/>
                    </a:lnTo>
                    <a:lnTo>
                      <a:pt x="1906" y="472"/>
                    </a:lnTo>
                    <a:lnTo>
                      <a:pt x="1906" y="472"/>
                    </a:lnTo>
                    <a:lnTo>
                      <a:pt x="1906" y="472"/>
                    </a:lnTo>
                    <a:lnTo>
                      <a:pt x="1906" y="472"/>
                    </a:lnTo>
                    <a:lnTo>
                      <a:pt x="1906" y="472"/>
                    </a:lnTo>
                    <a:lnTo>
                      <a:pt x="1912" y="472"/>
                    </a:lnTo>
                    <a:lnTo>
                      <a:pt x="1912" y="465"/>
                    </a:lnTo>
                    <a:lnTo>
                      <a:pt x="1912" y="465"/>
                    </a:lnTo>
                    <a:lnTo>
                      <a:pt x="1912" y="465"/>
                    </a:lnTo>
                    <a:lnTo>
                      <a:pt x="1912" y="465"/>
                    </a:lnTo>
                    <a:lnTo>
                      <a:pt x="1912" y="465"/>
                    </a:lnTo>
                    <a:lnTo>
                      <a:pt x="1912" y="459"/>
                    </a:lnTo>
                    <a:lnTo>
                      <a:pt x="1919" y="459"/>
                    </a:lnTo>
                    <a:lnTo>
                      <a:pt x="1919" y="459"/>
                    </a:lnTo>
                    <a:lnTo>
                      <a:pt x="1919" y="459"/>
                    </a:lnTo>
                    <a:lnTo>
                      <a:pt x="1919" y="452"/>
                    </a:lnTo>
                    <a:lnTo>
                      <a:pt x="1919" y="452"/>
                    </a:lnTo>
                    <a:lnTo>
                      <a:pt x="1919" y="452"/>
                    </a:lnTo>
                    <a:lnTo>
                      <a:pt x="1919" y="452"/>
                    </a:lnTo>
                    <a:lnTo>
                      <a:pt x="1925" y="452"/>
                    </a:lnTo>
                    <a:lnTo>
                      <a:pt x="1925" y="445"/>
                    </a:lnTo>
                    <a:lnTo>
                      <a:pt x="1925" y="445"/>
                    </a:lnTo>
                    <a:lnTo>
                      <a:pt x="1925" y="445"/>
                    </a:lnTo>
                    <a:lnTo>
                      <a:pt x="1925" y="445"/>
                    </a:lnTo>
                    <a:lnTo>
                      <a:pt x="1925" y="438"/>
                    </a:lnTo>
                    <a:lnTo>
                      <a:pt x="1925" y="438"/>
                    </a:lnTo>
                    <a:lnTo>
                      <a:pt x="1931" y="438"/>
                    </a:lnTo>
                    <a:lnTo>
                      <a:pt x="1931" y="438"/>
                    </a:lnTo>
                    <a:lnTo>
                      <a:pt x="1931" y="431"/>
                    </a:lnTo>
                    <a:lnTo>
                      <a:pt x="1931" y="431"/>
                    </a:lnTo>
                    <a:lnTo>
                      <a:pt x="1931" y="431"/>
                    </a:lnTo>
                    <a:lnTo>
                      <a:pt x="1931" y="424"/>
                    </a:lnTo>
                    <a:lnTo>
                      <a:pt x="1938" y="424"/>
                    </a:lnTo>
                    <a:lnTo>
                      <a:pt x="1938" y="424"/>
                    </a:lnTo>
                    <a:lnTo>
                      <a:pt x="1938" y="424"/>
                    </a:lnTo>
                    <a:lnTo>
                      <a:pt x="1938" y="417"/>
                    </a:lnTo>
                    <a:lnTo>
                      <a:pt x="1938" y="417"/>
                    </a:lnTo>
                    <a:lnTo>
                      <a:pt x="1938" y="417"/>
                    </a:lnTo>
                    <a:lnTo>
                      <a:pt x="1938" y="417"/>
                    </a:lnTo>
                    <a:lnTo>
                      <a:pt x="1938" y="417"/>
                    </a:lnTo>
                    <a:lnTo>
                      <a:pt x="1944" y="411"/>
                    </a:lnTo>
                    <a:lnTo>
                      <a:pt x="1944" y="411"/>
                    </a:lnTo>
                    <a:lnTo>
                      <a:pt x="1944" y="411"/>
                    </a:lnTo>
                    <a:lnTo>
                      <a:pt x="1944" y="411"/>
                    </a:lnTo>
                    <a:lnTo>
                      <a:pt x="1944" y="404"/>
                    </a:lnTo>
                    <a:lnTo>
                      <a:pt x="1944" y="404"/>
                    </a:lnTo>
                    <a:lnTo>
                      <a:pt x="1944" y="404"/>
                    </a:lnTo>
                    <a:lnTo>
                      <a:pt x="1950" y="404"/>
                    </a:lnTo>
                    <a:lnTo>
                      <a:pt x="1950" y="397"/>
                    </a:lnTo>
                    <a:lnTo>
                      <a:pt x="1950" y="397"/>
                    </a:lnTo>
                    <a:lnTo>
                      <a:pt x="1950" y="397"/>
                    </a:lnTo>
                    <a:lnTo>
                      <a:pt x="1950" y="397"/>
                    </a:lnTo>
                    <a:lnTo>
                      <a:pt x="1950" y="390"/>
                    </a:lnTo>
                    <a:lnTo>
                      <a:pt x="1957" y="390"/>
                    </a:lnTo>
                    <a:lnTo>
                      <a:pt x="1957" y="390"/>
                    </a:lnTo>
                    <a:lnTo>
                      <a:pt x="1957" y="390"/>
                    </a:lnTo>
                    <a:lnTo>
                      <a:pt x="1957" y="383"/>
                    </a:lnTo>
                    <a:lnTo>
                      <a:pt x="1957" y="383"/>
                    </a:lnTo>
                    <a:lnTo>
                      <a:pt x="1957" y="383"/>
                    </a:lnTo>
                    <a:lnTo>
                      <a:pt x="1957" y="383"/>
                    </a:lnTo>
                    <a:lnTo>
                      <a:pt x="1963" y="376"/>
                    </a:lnTo>
                    <a:lnTo>
                      <a:pt x="1963" y="376"/>
                    </a:lnTo>
                    <a:lnTo>
                      <a:pt x="1963" y="376"/>
                    </a:lnTo>
                    <a:lnTo>
                      <a:pt x="1963" y="376"/>
                    </a:lnTo>
                    <a:lnTo>
                      <a:pt x="1963" y="370"/>
                    </a:lnTo>
                    <a:lnTo>
                      <a:pt x="1963" y="370"/>
                    </a:lnTo>
                    <a:lnTo>
                      <a:pt x="1963" y="370"/>
                    </a:lnTo>
                    <a:lnTo>
                      <a:pt x="1969" y="370"/>
                    </a:lnTo>
                    <a:lnTo>
                      <a:pt x="1969" y="370"/>
                    </a:lnTo>
                    <a:lnTo>
                      <a:pt x="1969" y="363"/>
                    </a:lnTo>
                    <a:lnTo>
                      <a:pt x="1969" y="363"/>
                    </a:lnTo>
                    <a:lnTo>
                      <a:pt x="1969" y="363"/>
                    </a:lnTo>
                    <a:lnTo>
                      <a:pt x="1969" y="363"/>
                    </a:lnTo>
                    <a:lnTo>
                      <a:pt x="1969" y="356"/>
                    </a:lnTo>
                    <a:lnTo>
                      <a:pt x="1976" y="356"/>
                    </a:lnTo>
                    <a:lnTo>
                      <a:pt x="1976" y="356"/>
                    </a:lnTo>
                    <a:lnTo>
                      <a:pt x="1976" y="356"/>
                    </a:lnTo>
                    <a:lnTo>
                      <a:pt x="1976" y="356"/>
                    </a:lnTo>
                    <a:lnTo>
                      <a:pt x="1976" y="356"/>
                    </a:lnTo>
                    <a:lnTo>
                      <a:pt x="1976" y="356"/>
                    </a:lnTo>
                    <a:lnTo>
                      <a:pt x="1976" y="363"/>
                    </a:lnTo>
                    <a:lnTo>
                      <a:pt x="1982" y="363"/>
                    </a:lnTo>
                    <a:lnTo>
                      <a:pt x="1982" y="363"/>
                    </a:lnTo>
                    <a:lnTo>
                      <a:pt x="1982" y="370"/>
                    </a:lnTo>
                    <a:lnTo>
                      <a:pt x="1982" y="376"/>
                    </a:lnTo>
                    <a:lnTo>
                      <a:pt x="1982" y="376"/>
                    </a:lnTo>
                    <a:lnTo>
                      <a:pt x="1982" y="376"/>
                    </a:lnTo>
                    <a:lnTo>
                      <a:pt x="1989" y="383"/>
                    </a:lnTo>
                    <a:lnTo>
                      <a:pt x="1989" y="383"/>
                    </a:lnTo>
                    <a:lnTo>
                      <a:pt x="1989" y="383"/>
                    </a:lnTo>
                    <a:lnTo>
                      <a:pt x="1989" y="390"/>
                    </a:lnTo>
                    <a:lnTo>
                      <a:pt x="1989" y="390"/>
                    </a:lnTo>
                    <a:lnTo>
                      <a:pt x="1989" y="397"/>
                    </a:lnTo>
                    <a:lnTo>
                      <a:pt x="1989" y="397"/>
                    </a:lnTo>
                    <a:lnTo>
                      <a:pt x="1995" y="397"/>
                    </a:lnTo>
                    <a:lnTo>
                      <a:pt x="1995" y="404"/>
                    </a:lnTo>
                    <a:lnTo>
                      <a:pt x="1995" y="404"/>
                    </a:lnTo>
                    <a:lnTo>
                      <a:pt x="1995" y="404"/>
                    </a:lnTo>
                    <a:lnTo>
                      <a:pt x="1995" y="411"/>
                    </a:lnTo>
                    <a:lnTo>
                      <a:pt x="1995" y="411"/>
                    </a:lnTo>
                    <a:lnTo>
                      <a:pt x="1995" y="417"/>
                    </a:lnTo>
                    <a:lnTo>
                      <a:pt x="2001" y="417"/>
                    </a:lnTo>
                    <a:lnTo>
                      <a:pt x="2001" y="417"/>
                    </a:lnTo>
                    <a:lnTo>
                      <a:pt x="2001" y="424"/>
                    </a:lnTo>
                    <a:lnTo>
                      <a:pt x="2001" y="424"/>
                    </a:lnTo>
                    <a:lnTo>
                      <a:pt x="2001" y="431"/>
                    </a:lnTo>
                    <a:lnTo>
                      <a:pt x="2001" y="431"/>
                    </a:lnTo>
                    <a:lnTo>
                      <a:pt x="2001" y="431"/>
                    </a:lnTo>
                    <a:lnTo>
                      <a:pt x="2008" y="438"/>
                    </a:lnTo>
                    <a:lnTo>
                      <a:pt x="2008" y="438"/>
                    </a:lnTo>
                    <a:lnTo>
                      <a:pt x="2008" y="438"/>
                    </a:lnTo>
                    <a:lnTo>
                      <a:pt x="2008" y="445"/>
                    </a:lnTo>
                    <a:lnTo>
                      <a:pt x="2008" y="445"/>
                    </a:lnTo>
                    <a:lnTo>
                      <a:pt x="2008" y="452"/>
                    </a:lnTo>
                    <a:lnTo>
                      <a:pt x="2008" y="452"/>
                    </a:lnTo>
                    <a:lnTo>
                      <a:pt x="2014" y="452"/>
                    </a:lnTo>
                    <a:lnTo>
                      <a:pt x="2014" y="459"/>
                    </a:lnTo>
                    <a:lnTo>
                      <a:pt x="2014" y="459"/>
                    </a:lnTo>
                    <a:lnTo>
                      <a:pt x="2014" y="459"/>
                    </a:lnTo>
                    <a:lnTo>
                      <a:pt x="2014" y="465"/>
                    </a:lnTo>
                    <a:lnTo>
                      <a:pt x="2014" y="465"/>
                    </a:lnTo>
                    <a:lnTo>
                      <a:pt x="2014" y="472"/>
                    </a:lnTo>
                    <a:lnTo>
                      <a:pt x="2020" y="472"/>
                    </a:lnTo>
                    <a:lnTo>
                      <a:pt x="2020" y="472"/>
                    </a:lnTo>
                    <a:lnTo>
                      <a:pt x="2020" y="479"/>
                    </a:lnTo>
                    <a:lnTo>
                      <a:pt x="2020" y="479"/>
                    </a:lnTo>
                    <a:lnTo>
                      <a:pt x="2020" y="479"/>
                    </a:lnTo>
                    <a:lnTo>
                      <a:pt x="2020" y="486"/>
                    </a:lnTo>
                    <a:lnTo>
                      <a:pt x="2020" y="486"/>
                    </a:lnTo>
                    <a:lnTo>
                      <a:pt x="2027" y="493"/>
                    </a:lnTo>
                    <a:lnTo>
                      <a:pt x="2027" y="493"/>
                    </a:lnTo>
                    <a:lnTo>
                      <a:pt x="2027" y="493"/>
                    </a:lnTo>
                    <a:lnTo>
                      <a:pt x="2027" y="500"/>
                    </a:lnTo>
                    <a:lnTo>
                      <a:pt x="2027" y="500"/>
                    </a:lnTo>
                    <a:lnTo>
                      <a:pt x="2027" y="506"/>
                    </a:lnTo>
                    <a:lnTo>
                      <a:pt x="2027" y="506"/>
                    </a:lnTo>
                    <a:lnTo>
                      <a:pt x="2033" y="506"/>
                    </a:lnTo>
                    <a:lnTo>
                      <a:pt x="2033" y="513"/>
                    </a:lnTo>
                    <a:lnTo>
                      <a:pt x="2033" y="513"/>
                    </a:lnTo>
                    <a:lnTo>
                      <a:pt x="2033" y="513"/>
                    </a:lnTo>
                    <a:lnTo>
                      <a:pt x="2033" y="520"/>
                    </a:lnTo>
                    <a:lnTo>
                      <a:pt x="2033" y="520"/>
                    </a:lnTo>
                    <a:lnTo>
                      <a:pt x="2039" y="527"/>
                    </a:lnTo>
                    <a:lnTo>
                      <a:pt x="2039" y="527"/>
                    </a:lnTo>
                    <a:lnTo>
                      <a:pt x="2039" y="527"/>
                    </a:lnTo>
                    <a:lnTo>
                      <a:pt x="2039" y="534"/>
                    </a:lnTo>
                    <a:lnTo>
                      <a:pt x="2039" y="534"/>
                    </a:lnTo>
                    <a:lnTo>
                      <a:pt x="2039" y="534"/>
                    </a:lnTo>
                    <a:lnTo>
                      <a:pt x="2039" y="541"/>
                    </a:lnTo>
                    <a:lnTo>
                      <a:pt x="2046" y="541"/>
                    </a:lnTo>
                    <a:lnTo>
                      <a:pt x="2046" y="547"/>
                    </a:lnTo>
                    <a:lnTo>
                      <a:pt x="2046" y="547"/>
                    </a:lnTo>
                    <a:lnTo>
                      <a:pt x="2046" y="547"/>
                    </a:lnTo>
                    <a:lnTo>
                      <a:pt x="2046" y="547"/>
                    </a:lnTo>
                    <a:lnTo>
                      <a:pt x="2046" y="547"/>
                    </a:lnTo>
                    <a:lnTo>
                      <a:pt x="2046" y="554"/>
                    </a:lnTo>
                    <a:lnTo>
                      <a:pt x="2052" y="554"/>
                    </a:lnTo>
                    <a:lnTo>
                      <a:pt x="2052" y="554"/>
                    </a:lnTo>
                    <a:lnTo>
                      <a:pt x="2052" y="554"/>
                    </a:lnTo>
                    <a:lnTo>
                      <a:pt x="2052" y="554"/>
                    </a:lnTo>
                    <a:lnTo>
                      <a:pt x="2052" y="554"/>
                    </a:lnTo>
                    <a:lnTo>
                      <a:pt x="2052" y="561"/>
                    </a:lnTo>
                    <a:lnTo>
                      <a:pt x="2052" y="561"/>
                    </a:lnTo>
                    <a:lnTo>
                      <a:pt x="2058" y="561"/>
                    </a:lnTo>
                    <a:lnTo>
                      <a:pt x="2058" y="561"/>
                    </a:lnTo>
                    <a:lnTo>
                      <a:pt x="2058" y="561"/>
                    </a:lnTo>
                    <a:lnTo>
                      <a:pt x="2058" y="561"/>
                    </a:lnTo>
                    <a:lnTo>
                      <a:pt x="2058" y="561"/>
                    </a:lnTo>
                    <a:lnTo>
                      <a:pt x="2058" y="568"/>
                    </a:lnTo>
                    <a:lnTo>
                      <a:pt x="2058" y="568"/>
                    </a:lnTo>
                    <a:lnTo>
                      <a:pt x="2065" y="568"/>
                    </a:lnTo>
                    <a:lnTo>
                      <a:pt x="2065" y="568"/>
                    </a:lnTo>
                    <a:lnTo>
                      <a:pt x="2065" y="568"/>
                    </a:lnTo>
                    <a:lnTo>
                      <a:pt x="2065" y="568"/>
                    </a:lnTo>
                    <a:lnTo>
                      <a:pt x="2065" y="568"/>
                    </a:lnTo>
                    <a:lnTo>
                      <a:pt x="2065" y="568"/>
                    </a:lnTo>
                    <a:lnTo>
                      <a:pt x="2065" y="575"/>
                    </a:lnTo>
                    <a:lnTo>
                      <a:pt x="2071" y="575"/>
                    </a:lnTo>
                    <a:lnTo>
                      <a:pt x="2071" y="575"/>
                    </a:lnTo>
                    <a:lnTo>
                      <a:pt x="2071" y="575"/>
                    </a:lnTo>
                    <a:lnTo>
                      <a:pt x="2071" y="575"/>
                    </a:lnTo>
                    <a:lnTo>
                      <a:pt x="2071" y="575"/>
                    </a:lnTo>
                    <a:lnTo>
                      <a:pt x="2071" y="575"/>
                    </a:lnTo>
                    <a:lnTo>
                      <a:pt x="2077" y="582"/>
                    </a:lnTo>
                    <a:lnTo>
                      <a:pt x="2077" y="582"/>
                    </a:lnTo>
                    <a:lnTo>
                      <a:pt x="2077" y="582"/>
                    </a:lnTo>
                    <a:lnTo>
                      <a:pt x="2077" y="582"/>
                    </a:lnTo>
                    <a:lnTo>
                      <a:pt x="2077" y="582"/>
                    </a:lnTo>
                    <a:lnTo>
                      <a:pt x="2077" y="582"/>
                    </a:lnTo>
                    <a:lnTo>
                      <a:pt x="2077" y="582"/>
                    </a:lnTo>
                    <a:lnTo>
                      <a:pt x="2084" y="588"/>
                    </a:lnTo>
                    <a:lnTo>
                      <a:pt x="2084" y="588"/>
                    </a:lnTo>
                    <a:lnTo>
                      <a:pt x="2084" y="588"/>
                    </a:lnTo>
                    <a:lnTo>
                      <a:pt x="2084" y="588"/>
                    </a:lnTo>
                    <a:lnTo>
                      <a:pt x="2084" y="588"/>
                    </a:lnTo>
                    <a:lnTo>
                      <a:pt x="2084" y="588"/>
                    </a:lnTo>
                    <a:lnTo>
                      <a:pt x="2084" y="588"/>
                    </a:lnTo>
                    <a:lnTo>
                      <a:pt x="2090" y="595"/>
                    </a:lnTo>
                    <a:lnTo>
                      <a:pt x="2090" y="595"/>
                    </a:lnTo>
                    <a:lnTo>
                      <a:pt x="2090" y="595"/>
                    </a:lnTo>
                    <a:lnTo>
                      <a:pt x="2090" y="595"/>
                    </a:lnTo>
                    <a:lnTo>
                      <a:pt x="2090" y="595"/>
                    </a:lnTo>
                    <a:lnTo>
                      <a:pt x="2090" y="595"/>
                    </a:lnTo>
                    <a:lnTo>
                      <a:pt x="2090" y="595"/>
                    </a:lnTo>
                    <a:lnTo>
                      <a:pt x="2096" y="602"/>
                    </a:lnTo>
                    <a:lnTo>
                      <a:pt x="2096" y="602"/>
                    </a:lnTo>
                    <a:lnTo>
                      <a:pt x="2096" y="602"/>
                    </a:lnTo>
                    <a:lnTo>
                      <a:pt x="2096" y="602"/>
                    </a:lnTo>
                    <a:lnTo>
                      <a:pt x="2096" y="602"/>
                    </a:lnTo>
                    <a:lnTo>
                      <a:pt x="2096" y="602"/>
                    </a:lnTo>
                    <a:lnTo>
                      <a:pt x="2096" y="602"/>
                    </a:lnTo>
                    <a:lnTo>
                      <a:pt x="2103" y="609"/>
                    </a:lnTo>
                    <a:lnTo>
                      <a:pt x="2103" y="609"/>
                    </a:lnTo>
                    <a:lnTo>
                      <a:pt x="2103" y="609"/>
                    </a:lnTo>
                    <a:lnTo>
                      <a:pt x="2103" y="609"/>
                    </a:lnTo>
                    <a:lnTo>
                      <a:pt x="2103" y="609"/>
                    </a:lnTo>
                    <a:lnTo>
                      <a:pt x="2103" y="609"/>
                    </a:lnTo>
                    <a:lnTo>
                      <a:pt x="2103" y="609"/>
                    </a:lnTo>
                    <a:lnTo>
                      <a:pt x="2109" y="609"/>
                    </a:lnTo>
                    <a:lnTo>
                      <a:pt x="2109" y="616"/>
                    </a:lnTo>
                    <a:lnTo>
                      <a:pt x="2109" y="616"/>
                    </a:lnTo>
                    <a:lnTo>
                      <a:pt x="2109" y="616"/>
                    </a:lnTo>
                    <a:lnTo>
                      <a:pt x="2109" y="616"/>
                    </a:lnTo>
                    <a:lnTo>
                      <a:pt x="2109" y="616"/>
                    </a:lnTo>
                    <a:lnTo>
                      <a:pt x="2116" y="616"/>
                    </a:lnTo>
                    <a:lnTo>
                      <a:pt x="2116" y="623"/>
                    </a:lnTo>
                    <a:lnTo>
                      <a:pt x="2116" y="623"/>
                    </a:lnTo>
                    <a:lnTo>
                      <a:pt x="2116" y="623"/>
                    </a:lnTo>
                    <a:lnTo>
                      <a:pt x="2116" y="623"/>
                    </a:lnTo>
                    <a:lnTo>
                      <a:pt x="2116" y="623"/>
                    </a:lnTo>
                    <a:lnTo>
                      <a:pt x="2116" y="623"/>
                    </a:lnTo>
                    <a:lnTo>
                      <a:pt x="2122" y="623"/>
                    </a:lnTo>
                    <a:lnTo>
                      <a:pt x="2122" y="623"/>
                    </a:lnTo>
                    <a:lnTo>
                      <a:pt x="2122" y="623"/>
                    </a:lnTo>
                    <a:lnTo>
                      <a:pt x="2122" y="623"/>
                    </a:lnTo>
                    <a:lnTo>
                      <a:pt x="2122" y="623"/>
                    </a:lnTo>
                    <a:lnTo>
                      <a:pt x="2122" y="623"/>
                    </a:lnTo>
                    <a:lnTo>
                      <a:pt x="2122" y="623"/>
                    </a:lnTo>
                    <a:lnTo>
                      <a:pt x="2128" y="623"/>
                    </a:lnTo>
                    <a:lnTo>
                      <a:pt x="2128" y="623"/>
                    </a:lnTo>
                    <a:lnTo>
                      <a:pt x="2128" y="623"/>
                    </a:lnTo>
                    <a:lnTo>
                      <a:pt x="2128" y="629"/>
                    </a:lnTo>
                    <a:lnTo>
                      <a:pt x="2128" y="629"/>
                    </a:lnTo>
                    <a:lnTo>
                      <a:pt x="2128" y="629"/>
                    </a:lnTo>
                    <a:lnTo>
                      <a:pt x="2135" y="629"/>
                    </a:lnTo>
                    <a:lnTo>
                      <a:pt x="2135" y="629"/>
                    </a:lnTo>
                    <a:lnTo>
                      <a:pt x="2135" y="629"/>
                    </a:lnTo>
                    <a:lnTo>
                      <a:pt x="2135" y="629"/>
                    </a:lnTo>
                    <a:lnTo>
                      <a:pt x="2135" y="629"/>
                    </a:lnTo>
                    <a:lnTo>
                      <a:pt x="2135" y="629"/>
                    </a:lnTo>
                    <a:lnTo>
                      <a:pt x="2135" y="629"/>
                    </a:lnTo>
                    <a:lnTo>
                      <a:pt x="2141" y="629"/>
                    </a:lnTo>
                    <a:lnTo>
                      <a:pt x="2141" y="629"/>
                    </a:lnTo>
                    <a:lnTo>
                      <a:pt x="2141" y="629"/>
                    </a:lnTo>
                    <a:lnTo>
                      <a:pt x="2141" y="629"/>
                    </a:lnTo>
                    <a:lnTo>
                      <a:pt x="2141" y="629"/>
                    </a:lnTo>
                    <a:lnTo>
                      <a:pt x="2141" y="636"/>
                    </a:lnTo>
                    <a:lnTo>
                      <a:pt x="2141" y="636"/>
                    </a:lnTo>
                    <a:lnTo>
                      <a:pt x="2147" y="636"/>
                    </a:lnTo>
                    <a:lnTo>
                      <a:pt x="2147" y="636"/>
                    </a:lnTo>
                    <a:lnTo>
                      <a:pt x="2147" y="636"/>
                    </a:lnTo>
                    <a:lnTo>
                      <a:pt x="2147" y="636"/>
                    </a:lnTo>
                    <a:lnTo>
                      <a:pt x="2147" y="636"/>
                    </a:lnTo>
                    <a:lnTo>
                      <a:pt x="2147" y="636"/>
                    </a:lnTo>
                    <a:lnTo>
                      <a:pt x="2147" y="636"/>
                    </a:lnTo>
                    <a:lnTo>
                      <a:pt x="2154" y="636"/>
                    </a:lnTo>
                    <a:lnTo>
                      <a:pt x="2154" y="636"/>
                    </a:lnTo>
                    <a:lnTo>
                      <a:pt x="2154" y="636"/>
                    </a:lnTo>
                    <a:lnTo>
                      <a:pt x="2154" y="636"/>
                    </a:lnTo>
                    <a:lnTo>
                      <a:pt x="2154" y="636"/>
                    </a:lnTo>
                    <a:lnTo>
                      <a:pt x="2154" y="636"/>
                    </a:lnTo>
                    <a:lnTo>
                      <a:pt x="2154" y="643"/>
                    </a:lnTo>
                    <a:lnTo>
                      <a:pt x="2160" y="643"/>
                    </a:lnTo>
                    <a:lnTo>
                      <a:pt x="2160" y="643"/>
                    </a:lnTo>
                    <a:lnTo>
                      <a:pt x="2160" y="643"/>
                    </a:lnTo>
                    <a:lnTo>
                      <a:pt x="2160" y="643"/>
                    </a:lnTo>
                    <a:lnTo>
                      <a:pt x="2160" y="643"/>
                    </a:lnTo>
                    <a:lnTo>
                      <a:pt x="2160" y="643"/>
                    </a:lnTo>
                    <a:lnTo>
                      <a:pt x="2160" y="643"/>
                    </a:lnTo>
                    <a:lnTo>
                      <a:pt x="2166" y="650"/>
                    </a:lnTo>
                    <a:lnTo>
                      <a:pt x="2166" y="650"/>
                    </a:lnTo>
                    <a:lnTo>
                      <a:pt x="2166" y="650"/>
                    </a:lnTo>
                    <a:lnTo>
                      <a:pt x="2166" y="650"/>
                    </a:lnTo>
                    <a:lnTo>
                      <a:pt x="2166" y="650"/>
                    </a:lnTo>
                    <a:lnTo>
                      <a:pt x="2166" y="650"/>
                    </a:lnTo>
                    <a:lnTo>
                      <a:pt x="2166" y="650"/>
                    </a:lnTo>
                    <a:lnTo>
                      <a:pt x="2173" y="650"/>
                    </a:lnTo>
                    <a:lnTo>
                      <a:pt x="2173" y="657"/>
                    </a:lnTo>
                    <a:lnTo>
                      <a:pt x="2173" y="657"/>
                    </a:lnTo>
                    <a:lnTo>
                      <a:pt x="2173" y="657"/>
                    </a:lnTo>
                    <a:lnTo>
                      <a:pt x="2173" y="657"/>
                    </a:lnTo>
                    <a:lnTo>
                      <a:pt x="2173" y="657"/>
                    </a:lnTo>
                    <a:lnTo>
                      <a:pt x="2173" y="657"/>
                    </a:lnTo>
                    <a:lnTo>
                      <a:pt x="2179" y="657"/>
                    </a:lnTo>
                    <a:lnTo>
                      <a:pt x="2179" y="657"/>
                    </a:lnTo>
                    <a:lnTo>
                      <a:pt x="2179" y="664"/>
                    </a:lnTo>
                    <a:lnTo>
                      <a:pt x="2179" y="664"/>
                    </a:lnTo>
                    <a:lnTo>
                      <a:pt x="2179" y="664"/>
                    </a:lnTo>
                    <a:lnTo>
                      <a:pt x="2179" y="664"/>
                    </a:lnTo>
                    <a:lnTo>
                      <a:pt x="2179" y="664"/>
                    </a:lnTo>
                    <a:lnTo>
                      <a:pt x="2185" y="664"/>
                    </a:lnTo>
                    <a:lnTo>
                      <a:pt x="2185" y="664"/>
                    </a:lnTo>
                    <a:lnTo>
                      <a:pt x="2185" y="664"/>
                    </a:lnTo>
                    <a:lnTo>
                      <a:pt x="2185" y="671"/>
                    </a:lnTo>
                    <a:lnTo>
                      <a:pt x="2185" y="671"/>
                    </a:lnTo>
                    <a:lnTo>
                      <a:pt x="2185" y="671"/>
                    </a:lnTo>
                    <a:lnTo>
                      <a:pt x="2185" y="671"/>
                    </a:lnTo>
                    <a:lnTo>
                      <a:pt x="2192" y="671"/>
                    </a:lnTo>
                    <a:lnTo>
                      <a:pt x="2192" y="671"/>
                    </a:lnTo>
                    <a:lnTo>
                      <a:pt x="2192" y="671"/>
                    </a:lnTo>
                    <a:lnTo>
                      <a:pt x="2192" y="671"/>
                    </a:lnTo>
                    <a:lnTo>
                      <a:pt x="2192" y="677"/>
                    </a:lnTo>
                    <a:lnTo>
                      <a:pt x="2192" y="677"/>
                    </a:lnTo>
                    <a:lnTo>
                      <a:pt x="2198" y="677"/>
                    </a:lnTo>
                    <a:lnTo>
                      <a:pt x="2198" y="677"/>
                    </a:lnTo>
                    <a:lnTo>
                      <a:pt x="2198" y="677"/>
                    </a:lnTo>
                    <a:lnTo>
                      <a:pt x="2198" y="677"/>
                    </a:lnTo>
                    <a:lnTo>
                      <a:pt x="2198" y="677"/>
                    </a:lnTo>
                    <a:lnTo>
                      <a:pt x="2198" y="684"/>
                    </a:lnTo>
                    <a:lnTo>
                      <a:pt x="2198" y="684"/>
                    </a:lnTo>
                    <a:lnTo>
                      <a:pt x="2204" y="684"/>
                    </a:lnTo>
                    <a:lnTo>
                      <a:pt x="2204" y="684"/>
                    </a:lnTo>
                    <a:lnTo>
                      <a:pt x="2204" y="684"/>
                    </a:lnTo>
                    <a:lnTo>
                      <a:pt x="2204" y="684"/>
                    </a:lnTo>
                    <a:lnTo>
                      <a:pt x="2204" y="684"/>
                    </a:lnTo>
                    <a:lnTo>
                      <a:pt x="2204" y="691"/>
                    </a:lnTo>
                    <a:lnTo>
                      <a:pt x="2204" y="691"/>
                    </a:lnTo>
                    <a:lnTo>
                      <a:pt x="2211" y="691"/>
                    </a:lnTo>
                    <a:lnTo>
                      <a:pt x="2211" y="691"/>
                    </a:lnTo>
                    <a:lnTo>
                      <a:pt x="2211" y="691"/>
                    </a:lnTo>
                    <a:lnTo>
                      <a:pt x="2211" y="691"/>
                    </a:lnTo>
                    <a:lnTo>
                      <a:pt x="2211" y="691"/>
                    </a:lnTo>
                    <a:lnTo>
                      <a:pt x="2211" y="698"/>
                    </a:lnTo>
                    <a:lnTo>
                      <a:pt x="2211" y="698"/>
                    </a:lnTo>
                    <a:lnTo>
                      <a:pt x="2217" y="698"/>
                    </a:lnTo>
                    <a:lnTo>
                      <a:pt x="2217" y="698"/>
                    </a:lnTo>
                    <a:lnTo>
                      <a:pt x="2217" y="698"/>
                    </a:lnTo>
                    <a:lnTo>
                      <a:pt x="2217" y="698"/>
                    </a:lnTo>
                    <a:lnTo>
                      <a:pt x="2217" y="698"/>
                    </a:lnTo>
                    <a:lnTo>
                      <a:pt x="2217" y="705"/>
                    </a:lnTo>
                    <a:lnTo>
                      <a:pt x="2224" y="705"/>
                    </a:lnTo>
                    <a:lnTo>
                      <a:pt x="2224" y="705"/>
                    </a:lnTo>
                    <a:lnTo>
                      <a:pt x="2224" y="705"/>
                    </a:lnTo>
                    <a:lnTo>
                      <a:pt x="2224" y="705"/>
                    </a:lnTo>
                    <a:lnTo>
                      <a:pt x="2224" y="705"/>
                    </a:lnTo>
                    <a:lnTo>
                      <a:pt x="2224" y="705"/>
                    </a:lnTo>
                    <a:lnTo>
                      <a:pt x="2224" y="712"/>
                    </a:lnTo>
                    <a:lnTo>
                      <a:pt x="2230" y="712"/>
                    </a:lnTo>
                    <a:lnTo>
                      <a:pt x="2230" y="712"/>
                    </a:lnTo>
                    <a:lnTo>
                      <a:pt x="2230" y="712"/>
                    </a:lnTo>
                    <a:lnTo>
                      <a:pt x="2230" y="712"/>
                    </a:lnTo>
                    <a:lnTo>
                      <a:pt x="2230" y="712"/>
                    </a:lnTo>
                    <a:lnTo>
                      <a:pt x="2230" y="718"/>
                    </a:lnTo>
                    <a:lnTo>
                      <a:pt x="2230" y="718"/>
                    </a:lnTo>
                    <a:lnTo>
                      <a:pt x="2236" y="718"/>
                    </a:lnTo>
                    <a:lnTo>
                      <a:pt x="2236" y="718"/>
                    </a:lnTo>
                    <a:lnTo>
                      <a:pt x="2236" y="718"/>
                    </a:lnTo>
                    <a:lnTo>
                      <a:pt x="2236" y="718"/>
                    </a:lnTo>
                    <a:lnTo>
                      <a:pt x="2236" y="718"/>
                    </a:lnTo>
                    <a:lnTo>
                      <a:pt x="2236" y="725"/>
                    </a:lnTo>
                    <a:lnTo>
                      <a:pt x="2236" y="725"/>
                    </a:lnTo>
                    <a:lnTo>
                      <a:pt x="2243" y="725"/>
                    </a:lnTo>
                    <a:lnTo>
                      <a:pt x="2243" y="725"/>
                    </a:lnTo>
                    <a:lnTo>
                      <a:pt x="2243" y="725"/>
                    </a:lnTo>
                    <a:lnTo>
                      <a:pt x="2243" y="725"/>
                    </a:lnTo>
                    <a:lnTo>
                      <a:pt x="2243" y="725"/>
                    </a:lnTo>
                    <a:lnTo>
                      <a:pt x="2243" y="732"/>
                    </a:lnTo>
                    <a:lnTo>
                      <a:pt x="2243" y="732"/>
                    </a:lnTo>
                    <a:lnTo>
                      <a:pt x="2249" y="732"/>
                    </a:lnTo>
                    <a:lnTo>
                      <a:pt x="2249" y="732"/>
                    </a:lnTo>
                    <a:lnTo>
                      <a:pt x="2249" y="732"/>
                    </a:lnTo>
                    <a:lnTo>
                      <a:pt x="2249" y="732"/>
                    </a:lnTo>
                    <a:lnTo>
                      <a:pt x="2249" y="732"/>
                    </a:lnTo>
                    <a:lnTo>
                      <a:pt x="2249" y="739"/>
                    </a:lnTo>
                    <a:lnTo>
                      <a:pt x="2249" y="739"/>
                    </a:lnTo>
                    <a:lnTo>
                      <a:pt x="2255" y="739"/>
                    </a:lnTo>
                    <a:lnTo>
                      <a:pt x="2255" y="739"/>
                    </a:lnTo>
                    <a:lnTo>
                      <a:pt x="2255" y="739"/>
                    </a:lnTo>
                    <a:lnTo>
                      <a:pt x="2255" y="739"/>
                    </a:lnTo>
                    <a:lnTo>
                      <a:pt x="2255" y="739"/>
                    </a:lnTo>
                    <a:lnTo>
                      <a:pt x="2255" y="746"/>
                    </a:lnTo>
                    <a:lnTo>
                      <a:pt x="2255" y="746"/>
                    </a:lnTo>
                    <a:lnTo>
                      <a:pt x="2262" y="746"/>
                    </a:lnTo>
                    <a:lnTo>
                      <a:pt x="2262" y="746"/>
                    </a:lnTo>
                    <a:lnTo>
                      <a:pt x="2262" y="746"/>
                    </a:lnTo>
                    <a:lnTo>
                      <a:pt x="2262" y="746"/>
                    </a:lnTo>
                    <a:lnTo>
                      <a:pt x="2262" y="746"/>
                    </a:lnTo>
                    <a:lnTo>
                      <a:pt x="2262" y="753"/>
                    </a:lnTo>
                    <a:lnTo>
                      <a:pt x="2262" y="753"/>
                    </a:lnTo>
                    <a:lnTo>
                      <a:pt x="2268" y="753"/>
                    </a:lnTo>
                    <a:lnTo>
                      <a:pt x="2268" y="753"/>
                    </a:lnTo>
                    <a:lnTo>
                      <a:pt x="2268" y="753"/>
                    </a:lnTo>
                    <a:lnTo>
                      <a:pt x="2268" y="753"/>
                    </a:lnTo>
                    <a:lnTo>
                      <a:pt x="2268" y="746"/>
                    </a:lnTo>
                    <a:lnTo>
                      <a:pt x="2268" y="746"/>
                    </a:lnTo>
                    <a:lnTo>
                      <a:pt x="2274" y="746"/>
                    </a:lnTo>
                    <a:lnTo>
                      <a:pt x="2274" y="746"/>
                    </a:lnTo>
                    <a:lnTo>
                      <a:pt x="2274" y="746"/>
                    </a:lnTo>
                    <a:lnTo>
                      <a:pt x="2274" y="746"/>
                    </a:lnTo>
                    <a:lnTo>
                      <a:pt x="2274" y="746"/>
                    </a:lnTo>
                    <a:lnTo>
                      <a:pt x="2274" y="746"/>
                    </a:lnTo>
                    <a:lnTo>
                      <a:pt x="2274" y="746"/>
                    </a:lnTo>
                    <a:lnTo>
                      <a:pt x="2281" y="746"/>
                    </a:lnTo>
                    <a:lnTo>
                      <a:pt x="2281" y="739"/>
                    </a:lnTo>
                    <a:lnTo>
                      <a:pt x="2281" y="739"/>
                    </a:lnTo>
                    <a:lnTo>
                      <a:pt x="2281" y="739"/>
                    </a:lnTo>
                    <a:lnTo>
                      <a:pt x="2281" y="739"/>
                    </a:lnTo>
                    <a:lnTo>
                      <a:pt x="2281" y="739"/>
                    </a:lnTo>
                    <a:lnTo>
                      <a:pt x="2281" y="739"/>
                    </a:lnTo>
                    <a:lnTo>
                      <a:pt x="2287" y="739"/>
                    </a:lnTo>
                    <a:lnTo>
                      <a:pt x="2287" y="739"/>
                    </a:lnTo>
                    <a:lnTo>
                      <a:pt x="2287" y="739"/>
                    </a:lnTo>
                    <a:lnTo>
                      <a:pt x="2287" y="732"/>
                    </a:lnTo>
                    <a:lnTo>
                      <a:pt x="2287" y="732"/>
                    </a:lnTo>
                    <a:lnTo>
                      <a:pt x="2287" y="732"/>
                    </a:lnTo>
                    <a:lnTo>
                      <a:pt x="2287" y="732"/>
                    </a:lnTo>
                    <a:lnTo>
                      <a:pt x="2293" y="732"/>
                    </a:lnTo>
                    <a:lnTo>
                      <a:pt x="2293" y="732"/>
                    </a:lnTo>
                    <a:lnTo>
                      <a:pt x="2293" y="732"/>
                    </a:lnTo>
                    <a:lnTo>
                      <a:pt x="2293" y="732"/>
                    </a:lnTo>
                    <a:lnTo>
                      <a:pt x="2293" y="732"/>
                    </a:lnTo>
                    <a:lnTo>
                      <a:pt x="2293" y="732"/>
                    </a:lnTo>
                    <a:lnTo>
                      <a:pt x="2293" y="725"/>
                    </a:lnTo>
                    <a:lnTo>
                      <a:pt x="2300" y="725"/>
                    </a:lnTo>
                    <a:lnTo>
                      <a:pt x="2300" y="725"/>
                    </a:lnTo>
                    <a:lnTo>
                      <a:pt x="2300" y="725"/>
                    </a:lnTo>
                    <a:lnTo>
                      <a:pt x="2300" y="725"/>
                    </a:lnTo>
                    <a:lnTo>
                      <a:pt x="2300" y="725"/>
                    </a:lnTo>
                    <a:lnTo>
                      <a:pt x="2300" y="725"/>
                    </a:lnTo>
                    <a:lnTo>
                      <a:pt x="2306" y="725"/>
                    </a:lnTo>
                    <a:lnTo>
                      <a:pt x="2306" y="725"/>
                    </a:lnTo>
                    <a:lnTo>
                      <a:pt x="2306" y="718"/>
                    </a:lnTo>
                    <a:lnTo>
                      <a:pt x="2306" y="718"/>
                    </a:lnTo>
                    <a:lnTo>
                      <a:pt x="2306" y="718"/>
                    </a:lnTo>
                    <a:lnTo>
                      <a:pt x="2306" y="718"/>
                    </a:lnTo>
                    <a:lnTo>
                      <a:pt x="2306" y="718"/>
                    </a:lnTo>
                    <a:lnTo>
                      <a:pt x="2312" y="718"/>
                    </a:lnTo>
                    <a:lnTo>
                      <a:pt x="2312" y="718"/>
                    </a:lnTo>
                    <a:lnTo>
                      <a:pt x="2312" y="718"/>
                    </a:lnTo>
                    <a:lnTo>
                      <a:pt x="2312" y="718"/>
                    </a:lnTo>
                    <a:lnTo>
                      <a:pt x="2312" y="718"/>
                    </a:lnTo>
                    <a:lnTo>
                      <a:pt x="2312" y="712"/>
                    </a:lnTo>
                    <a:lnTo>
                      <a:pt x="2312" y="712"/>
                    </a:lnTo>
                    <a:lnTo>
                      <a:pt x="2319" y="712"/>
                    </a:lnTo>
                    <a:lnTo>
                      <a:pt x="2319" y="712"/>
                    </a:lnTo>
                    <a:lnTo>
                      <a:pt x="2319" y="712"/>
                    </a:lnTo>
                    <a:lnTo>
                      <a:pt x="2319" y="712"/>
                    </a:lnTo>
                    <a:lnTo>
                      <a:pt x="2319" y="712"/>
                    </a:lnTo>
                    <a:lnTo>
                      <a:pt x="2319" y="712"/>
                    </a:lnTo>
                    <a:lnTo>
                      <a:pt x="2319" y="712"/>
                    </a:lnTo>
                    <a:lnTo>
                      <a:pt x="2325" y="705"/>
                    </a:lnTo>
                    <a:lnTo>
                      <a:pt x="2325" y="705"/>
                    </a:lnTo>
                    <a:lnTo>
                      <a:pt x="2325" y="705"/>
                    </a:lnTo>
                    <a:lnTo>
                      <a:pt x="2325" y="705"/>
                    </a:lnTo>
                    <a:lnTo>
                      <a:pt x="2325" y="705"/>
                    </a:lnTo>
                    <a:lnTo>
                      <a:pt x="2325" y="705"/>
                    </a:lnTo>
                    <a:lnTo>
                      <a:pt x="2325" y="705"/>
                    </a:lnTo>
                    <a:lnTo>
                      <a:pt x="2332" y="705"/>
                    </a:lnTo>
                    <a:lnTo>
                      <a:pt x="2332" y="705"/>
                    </a:lnTo>
                    <a:lnTo>
                      <a:pt x="2332" y="705"/>
                    </a:lnTo>
                    <a:lnTo>
                      <a:pt x="2332" y="698"/>
                    </a:lnTo>
                    <a:lnTo>
                      <a:pt x="2332" y="698"/>
                    </a:lnTo>
                    <a:lnTo>
                      <a:pt x="2332" y="698"/>
                    </a:lnTo>
                    <a:lnTo>
                      <a:pt x="2332" y="698"/>
                    </a:lnTo>
                    <a:lnTo>
                      <a:pt x="2338" y="698"/>
                    </a:lnTo>
                    <a:lnTo>
                      <a:pt x="2338" y="698"/>
                    </a:lnTo>
                    <a:lnTo>
                      <a:pt x="2338" y="698"/>
                    </a:lnTo>
                    <a:lnTo>
                      <a:pt x="2338" y="698"/>
                    </a:lnTo>
                    <a:lnTo>
                      <a:pt x="2338" y="691"/>
                    </a:lnTo>
                    <a:lnTo>
                      <a:pt x="2338" y="691"/>
                    </a:lnTo>
                    <a:lnTo>
                      <a:pt x="2344" y="691"/>
                    </a:lnTo>
                    <a:lnTo>
                      <a:pt x="2344" y="691"/>
                    </a:lnTo>
                    <a:lnTo>
                      <a:pt x="2344" y="691"/>
                    </a:lnTo>
                    <a:lnTo>
                      <a:pt x="2344" y="691"/>
                    </a:lnTo>
                    <a:lnTo>
                      <a:pt x="2344" y="691"/>
                    </a:lnTo>
                    <a:lnTo>
                      <a:pt x="2344" y="684"/>
                    </a:lnTo>
                    <a:lnTo>
                      <a:pt x="2344" y="684"/>
                    </a:lnTo>
                    <a:lnTo>
                      <a:pt x="2351" y="684"/>
                    </a:lnTo>
                    <a:lnTo>
                      <a:pt x="2351" y="684"/>
                    </a:lnTo>
                    <a:lnTo>
                      <a:pt x="2351" y="684"/>
                    </a:lnTo>
                    <a:lnTo>
                      <a:pt x="2351" y="684"/>
                    </a:lnTo>
                    <a:lnTo>
                      <a:pt x="2351" y="684"/>
                    </a:lnTo>
                    <a:lnTo>
                      <a:pt x="2351" y="677"/>
                    </a:lnTo>
                    <a:lnTo>
                      <a:pt x="2351" y="677"/>
                    </a:lnTo>
                    <a:lnTo>
                      <a:pt x="2357" y="677"/>
                    </a:lnTo>
                    <a:lnTo>
                      <a:pt x="2357" y="677"/>
                    </a:lnTo>
                    <a:lnTo>
                      <a:pt x="2357" y="677"/>
                    </a:lnTo>
                    <a:lnTo>
                      <a:pt x="2357" y="677"/>
                    </a:lnTo>
                    <a:lnTo>
                      <a:pt x="2357" y="677"/>
                    </a:lnTo>
                    <a:lnTo>
                      <a:pt x="2357" y="671"/>
                    </a:lnTo>
                    <a:lnTo>
                      <a:pt x="2357" y="671"/>
                    </a:lnTo>
                    <a:lnTo>
                      <a:pt x="2363" y="671"/>
                    </a:lnTo>
                    <a:lnTo>
                      <a:pt x="2363" y="671"/>
                    </a:lnTo>
                    <a:lnTo>
                      <a:pt x="2363" y="671"/>
                    </a:lnTo>
                    <a:lnTo>
                      <a:pt x="2363" y="671"/>
                    </a:lnTo>
                    <a:lnTo>
                      <a:pt x="2363" y="671"/>
                    </a:lnTo>
                    <a:lnTo>
                      <a:pt x="2363" y="664"/>
                    </a:lnTo>
                    <a:lnTo>
                      <a:pt x="2363" y="664"/>
                    </a:lnTo>
                    <a:lnTo>
                      <a:pt x="2370" y="664"/>
                    </a:lnTo>
                    <a:lnTo>
                      <a:pt x="2370" y="664"/>
                    </a:lnTo>
                    <a:lnTo>
                      <a:pt x="2370" y="664"/>
                    </a:lnTo>
                    <a:lnTo>
                      <a:pt x="2370" y="664"/>
                    </a:lnTo>
                    <a:lnTo>
                      <a:pt x="2370" y="664"/>
                    </a:lnTo>
                    <a:lnTo>
                      <a:pt x="2370" y="657"/>
                    </a:lnTo>
                    <a:lnTo>
                      <a:pt x="2370" y="657"/>
                    </a:lnTo>
                    <a:lnTo>
                      <a:pt x="2376" y="657"/>
                    </a:lnTo>
                    <a:lnTo>
                      <a:pt x="2376" y="657"/>
                    </a:lnTo>
                    <a:lnTo>
                      <a:pt x="2376" y="657"/>
                    </a:lnTo>
                    <a:lnTo>
                      <a:pt x="2376" y="657"/>
                    </a:lnTo>
                    <a:lnTo>
                      <a:pt x="2376" y="657"/>
                    </a:lnTo>
                    <a:lnTo>
                      <a:pt x="2376" y="650"/>
                    </a:lnTo>
                    <a:lnTo>
                      <a:pt x="2376" y="650"/>
                    </a:lnTo>
                    <a:lnTo>
                      <a:pt x="2382" y="650"/>
                    </a:lnTo>
                    <a:lnTo>
                      <a:pt x="2382" y="650"/>
                    </a:lnTo>
                    <a:lnTo>
                      <a:pt x="2382" y="650"/>
                    </a:lnTo>
                    <a:lnTo>
                      <a:pt x="2382" y="650"/>
                    </a:lnTo>
                    <a:lnTo>
                      <a:pt x="2382" y="650"/>
                    </a:lnTo>
                    <a:lnTo>
                      <a:pt x="2382" y="643"/>
                    </a:lnTo>
                    <a:lnTo>
                      <a:pt x="2382" y="643"/>
                    </a:lnTo>
                    <a:lnTo>
                      <a:pt x="2389" y="643"/>
                    </a:lnTo>
                    <a:lnTo>
                      <a:pt x="2389" y="643"/>
                    </a:lnTo>
                    <a:lnTo>
                      <a:pt x="2389" y="643"/>
                    </a:lnTo>
                    <a:lnTo>
                      <a:pt x="2389" y="643"/>
                    </a:lnTo>
                    <a:lnTo>
                      <a:pt x="2389" y="643"/>
                    </a:lnTo>
                    <a:lnTo>
                      <a:pt x="2389" y="643"/>
                    </a:lnTo>
                    <a:lnTo>
                      <a:pt x="2395" y="636"/>
                    </a:lnTo>
                    <a:lnTo>
                      <a:pt x="2395" y="636"/>
                    </a:lnTo>
                    <a:lnTo>
                      <a:pt x="2395" y="636"/>
                    </a:lnTo>
                    <a:lnTo>
                      <a:pt x="2395" y="636"/>
                    </a:lnTo>
                    <a:lnTo>
                      <a:pt x="2395" y="636"/>
                    </a:lnTo>
                    <a:lnTo>
                      <a:pt x="2395" y="636"/>
                    </a:lnTo>
                    <a:lnTo>
                      <a:pt x="2395" y="636"/>
                    </a:lnTo>
                    <a:lnTo>
                      <a:pt x="2401" y="629"/>
                    </a:lnTo>
                    <a:lnTo>
                      <a:pt x="2401" y="629"/>
                    </a:lnTo>
                    <a:lnTo>
                      <a:pt x="2401" y="629"/>
                    </a:lnTo>
                    <a:lnTo>
                      <a:pt x="2401" y="629"/>
                    </a:lnTo>
                    <a:lnTo>
                      <a:pt x="2401" y="623"/>
                    </a:lnTo>
                    <a:lnTo>
                      <a:pt x="2401" y="623"/>
                    </a:lnTo>
                    <a:lnTo>
                      <a:pt x="2401" y="623"/>
                    </a:lnTo>
                    <a:lnTo>
                      <a:pt x="2408" y="623"/>
                    </a:lnTo>
                    <a:lnTo>
                      <a:pt x="2408" y="616"/>
                    </a:lnTo>
                    <a:lnTo>
                      <a:pt x="2408" y="616"/>
                    </a:lnTo>
                    <a:lnTo>
                      <a:pt x="2408" y="616"/>
                    </a:lnTo>
                    <a:lnTo>
                      <a:pt x="2408" y="616"/>
                    </a:lnTo>
                    <a:lnTo>
                      <a:pt x="2408" y="609"/>
                    </a:lnTo>
                    <a:lnTo>
                      <a:pt x="2408" y="609"/>
                    </a:lnTo>
                    <a:lnTo>
                      <a:pt x="2414" y="602"/>
                    </a:lnTo>
                    <a:lnTo>
                      <a:pt x="2414" y="602"/>
                    </a:lnTo>
                    <a:lnTo>
                      <a:pt x="2414" y="602"/>
                    </a:lnTo>
                    <a:lnTo>
                      <a:pt x="2414" y="595"/>
                    </a:lnTo>
                    <a:lnTo>
                      <a:pt x="2414" y="595"/>
                    </a:lnTo>
                    <a:lnTo>
                      <a:pt x="2414" y="588"/>
                    </a:lnTo>
                    <a:lnTo>
                      <a:pt x="2414" y="588"/>
                    </a:lnTo>
                    <a:lnTo>
                      <a:pt x="2420" y="588"/>
                    </a:lnTo>
                    <a:lnTo>
                      <a:pt x="2420" y="582"/>
                    </a:lnTo>
                    <a:lnTo>
                      <a:pt x="2420" y="582"/>
                    </a:lnTo>
                    <a:lnTo>
                      <a:pt x="2420" y="582"/>
                    </a:lnTo>
                    <a:lnTo>
                      <a:pt x="2420" y="575"/>
                    </a:lnTo>
                    <a:lnTo>
                      <a:pt x="2420" y="575"/>
                    </a:lnTo>
                    <a:lnTo>
                      <a:pt x="2420" y="568"/>
                    </a:lnTo>
                    <a:lnTo>
                      <a:pt x="2427" y="568"/>
                    </a:lnTo>
                    <a:lnTo>
                      <a:pt x="2427" y="568"/>
                    </a:lnTo>
                    <a:lnTo>
                      <a:pt x="2427" y="561"/>
                    </a:lnTo>
                    <a:lnTo>
                      <a:pt x="2427" y="561"/>
                    </a:lnTo>
                    <a:lnTo>
                      <a:pt x="2427" y="554"/>
                    </a:lnTo>
                    <a:lnTo>
                      <a:pt x="2427" y="554"/>
                    </a:lnTo>
                    <a:lnTo>
                      <a:pt x="2433" y="554"/>
                    </a:lnTo>
                    <a:lnTo>
                      <a:pt x="2433" y="547"/>
                    </a:lnTo>
                    <a:lnTo>
                      <a:pt x="2433" y="547"/>
                    </a:lnTo>
                    <a:lnTo>
                      <a:pt x="2433" y="547"/>
                    </a:lnTo>
                    <a:lnTo>
                      <a:pt x="2433" y="541"/>
                    </a:lnTo>
                    <a:lnTo>
                      <a:pt x="2433" y="541"/>
                    </a:lnTo>
                    <a:lnTo>
                      <a:pt x="2433" y="534"/>
                    </a:lnTo>
                    <a:lnTo>
                      <a:pt x="2440" y="534"/>
                    </a:lnTo>
                    <a:lnTo>
                      <a:pt x="2440" y="534"/>
                    </a:lnTo>
                    <a:lnTo>
                      <a:pt x="2440" y="527"/>
                    </a:lnTo>
                    <a:lnTo>
                      <a:pt x="2440" y="527"/>
                    </a:lnTo>
                    <a:lnTo>
                      <a:pt x="2440" y="520"/>
                    </a:lnTo>
                    <a:lnTo>
                      <a:pt x="2440" y="520"/>
                    </a:lnTo>
                    <a:lnTo>
                      <a:pt x="2440" y="520"/>
                    </a:lnTo>
                    <a:lnTo>
                      <a:pt x="2446" y="513"/>
                    </a:lnTo>
                    <a:lnTo>
                      <a:pt x="2446" y="513"/>
                    </a:lnTo>
                    <a:lnTo>
                      <a:pt x="2446" y="513"/>
                    </a:lnTo>
                    <a:lnTo>
                      <a:pt x="2446" y="506"/>
                    </a:lnTo>
                    <a:lnTo>
                      <a:pt x="2446" y="506"/>
                    </a:lnTo>
                    <a:lnTo>
                      <a:pt x="2446" y="500"/>
                    </a:lnTo>
                    <a:lnTo>
                      <a:pt x="2446" y="500"/>
                    </a:lnTo>
                    <a:lnTo>
                      <a:pt x="2452" y="500"/>
                    </a:lnTo>
                    <a:lnTo>
                      <a:pt x="2452" y="493"/>
                    </a:lnTo>
                    <a:lnTo>
                      <a:pt x="2452" y="493"/>
                    </a:lnTo>
                    <a:lnTo>
                      <a:pt x="2452" y="486"/>
                    </a:lnTo>
                    <a:lnTo>
                      <a:pt x="2452" y="486"/>
                    </a:lnTo>
                    <a:lnTo>
                      <a:pt x="2452" y="486"/>
                    </a:lnTo>
                    <a:lnTo>
                      <a:pt x="2452" y="479"/>
                    </a:lnTo>
                    <a:lnTo>
                      <a:pt x="2459" y="479"/>
                    </a:lnTo>
                    <a:lnTo>
                      <a:pt x="2459" y="472"/>
                    </a:lnTo>
                    <a:lnTo>
                      <a:pt x="2459" y="472"/>
                    </a:lnTo>
                    <a:lnTo>
                      <a:pt x="2459" y="465"/>
                    </a:lnTo>
                    <a:lnTo>
                      <a:pt x="2459" y="465"/>
                    </a:lnTo>
                    <a:lnTo>
                      <a:pt x="2459" y="465"/>
                    </a:lnTo>
                    <a:lnTo>
                      <a:pt x="2465" y="459"/>
                    </a:lnTo>
                    <a:lnTo>
                      <a:pt x="2465" y="459"/>
                    </a:lnTo>
                    <a:lnTo>
                      <a:pt x="2465" y="452"/>
                    </a:lnTo>
                    <a:lnTo>
                      <a:pt x="2465" y="452"/>
                    </a:lnTo>
                    <a:lnTo>
                      <a:pt x="2465" y="452"/>
                    </a:lnTo>
                    <a:lnTo>
                      <a:pt x="2465" y="445"/>
                    </a:lnTo>
                    <a:lnTo>
                      <a:pt x="2465" y="445"/>
                    </a:lnTo>
                    <a:lnTo>
                      <a:pt x="2471" y="438"/>
                    </a:lnTo>
                    <a:lnTo>
                      <a:pt x="2471" y="438"/>
                    </a:lnTo>
                    <a:lnTo>
                      <a:pt x="2471" y="438"/>
                    </a:lnTo>
                    <a:lnTo>
                      <a:pt x="2471" y="431"/>
                    </a:lnTo>
                    <a:lnTo>
                      <a:pt x="2471" y="431"/>
                    </a:lnTo>
                    <a:lnTo>
                      <a:pt x="2471" y="424"/>
                    </a:lnTo>
                    <a:lnTo>
                      <a:pt x="2471" y="424"/>
                    </a:lnTo>
                    <a:lnTo>
                      <a:pt x="2478" y="417"/>
                    </a:lnTo>
                    <a:lnTo>
                      <a:pt x="2478" y="411"/>
                    </a:lnTo>
                    <a:lnTo>
                      <a:pt x="2478" y="411"/>
                    </a:lnTo>
                    <a:lnTo>
                      <a:pt x="2478" y="404"/>
                    </a:lnTo>
                    <a:lnTo>
                      <a:pt x="2478" y="397"/>
                    </a:lnTo>
                    <a:lnTo>
                      <a:pt x="2478" y="390"/>
                    </a:lnTo>
                    <a:lnTo>
                      <a:pt x="2478" y="383"/>
                    </a:lnTo>
                    <a:lnTo>
                      <a:pt x="2484" y="383"/>
                    </a:lnTo>
                    <a:lnTo>
                      <a:pt x="2484" y="376"/>
                    </a:lnTo>
                    <a:lnTo>
                      <a:pt x="2484" y="370"/>
                    </a:lnTo>
                    <a:lnTo>
                      <a:pt x="2484" y="363"/>
                    </a:lnTo>
                    <a:lnTo>
                      <a:pt x="2484" y="356"/>
                    </a:lnTo>
                    <a:lnTo>
                      <a:pt x="2484" y="356"/>
                    </a:lnTo>
                    <a:lnTo>
                      <a:pt x="2484" y="349"/>
                    </a:lnTo>
                    <a:lnTo>
                      <a:pt x="2490" y="342"/>
                    </a:lnTo>
                    <a:lnTo>
                      <a:pt x="2490" y="335"/>
                    </a:lnTo>
                    <a:lnTo>
                      <a:pt x="2490" y="329"/>
                    </a:lnTo>
                    <a:lnTo>
                      <a:pt x="2490" y="329"/>
                    </a:lnTo>
                    <a:lnTo>
                      <a:pt x="2490" y="322"/>
                    </a:lnTo>
                    <a:lnTo>
                      <a:pt x="2490" y="315"/>
                    </a:lnTo>
                    <a:lnTo>
                      <a:pt x="2490" y="308"/>
                    </a:lnTo>
                    <a:lnTo>
                      <a:pt x="2497" y="308"/>
                    </a:lnTo>
                    <a:lnTo>
                      <a:pt x="2497" y="301"/>
                    </a:lnTo>
                    <a:lnTo>
                      <a:pt x="2497" y="294"/>
                    </a:lnTo>
                    <a:lnTo>
                      <a:pt x="2497" y="288"/>
                    </a:lnTo>
                    <a:lnTo>
                      <a:pt x="2497" y="281"/>
                    </a:lnTo>
                    <a:lnTo>
                      <a:pt x="2497" y="281"/>
                    </a:lnTo>
                    <a:lnTo>
                      <a:pt x="2497" y="274"/>
                    </a:lnTo>
                    <a:lnTo>
                      <a:pt x="2503" y="267"/>
                    </a:lnTo>
                    <a:lnTo>
                      <a:pt x="2503" y="260"/>
                    </a:lnTo>
                    <a:lnTo>
                      <a:pt x="2503" y="253"/>
                    </a:lnTo>
                    <a:lnTo>
                      <a:pt x="2503" y="247"/>
                    </a:lnTo>
                    <a:lnTo>
                      <a:pt x="2503" y="240"/>
                    </a:lnTo>
                    <a:lnTo>
                      <a:pt x="2503" y="233"/>
                    </a:lnTo>
                    <a:lnTo>
                      <a:pt x="2509" y="226"/>
                    </a:lnTo>
                    <a:lnTo>
                      <a:pt x="2509" y="226"/>
                    </a:lnTo>
                    <a:lnTo>
                      <a:pt x="2509" y="219"/>
                    </a:lnTo>
                    <a:lnTo>
                      <a:pt x="2509" y="212"/>
                    </a:lnTo>
                    <a:lnTo>
                      <a:pt x="2509" y="205"/>
                    </a:lnTo>
                    <a:lnTo>
                      <a:pt x="2509" y="199"/>
                    </a:lnTo>
                    <a:lnTo>
                      <a:pt x="2509" y="199"/>
                    </a:lnTo>
                    <a:lnTo>
                      <a:pt x="2516" y="192"/>
                    </a:lnTo>
                    <a:lnTo>
                      <a:pt x="2516" y="185"/>
                    </a:lnTo>
                    <a:lnTo>
                      <a:pt x="2516" y="185"/>
                    </a:lnTo>
                    <a:lnTo>
                      <a:pt x="2516" y="185"/>
                    </a:lnTo>
                    <a:lnTo>
                      <a:pt x="2516" y="185"/>
                    </a:lnTo>
                    <a:lnTo>
                      <a:pt x="2516" y="185"/>
                    </a:lnTo>
                    <a:lnTo>
                      <a:pt x="2516" y="192"/>
                    </a:lnTo>
                    <a:lnTo>
                      <a:pt x="2522" y="192"/>
                    </a:lnTo>
                    <a:lnTo>
                      <a:pt x="2522" y="192"/>
                    </a:lnTo>
                    <a:lnTo>
                      <a:pt x="2522" y="192"/>
                    </a:lnTo>
                    <a:lnTo>
                      <a:pt x="2522" y="199"/>
                    </a:lnTo>
                    <a:lnTo>
                      <a:pt x="2522" y="199"/>
                    </a:lnTo>
                    <a:lnTo>
                      <a:pt x="2522" y="199"/>
                    </a:lnTo>
                    <a:lnTo>
                      <a:pt x="2522" y="205"/>
                    </a:lnTo>
                    <a:lnTo>
                      <a:pt x="2528" y="205"/>
                    </a:lnTo>
                    <a:lnTo>
                      <a:pt x="2528" y="205"/>
                    </a:lnTo>
                    <a:lnTo>
                      <a:pt x="2528" y="205"/>
                    </a:lnTo>
                    <a:lnTo>
                      <a:pt x="2528" y="212"/>
                    </a:lnTo>
                    <a:lnTo>
                      <a:pt x="2528" y="212"/>
                    </a:lnTo>
                    <a:lnTo>
                      <a:pt x="2528" y="212"/>
                    </a:lnTo>
                    <a:lnTo>
                      <a:pt x="2528" y="212"/>
                    </a:lnTo>
                    <a:lnTo>
                      <a:pt x="2535" y="219"/>
                    </a:lnTo>
                    <a:lnTo>
                      <a:pt x="2535" y="219"/>
                    </a:lnTo>
                    <a:lnTo>
                      <a:pt x="2535" y="219"/>
                    </a:lnTo>
                    <a:lnTo>
                      <a:pt x="2535" y="226"/>
                    </a:lnTo>
                    <a:lnTo>
                      <a:pt x="2535" y="226"/>
                    </a:lnTo>
                    <a:lnTo>
                      <a:pt x="2535" y="226"/>
                    </a:lnTo>
                    <a:lnTo>
                      <a:pt x="2541" y="233"/>
                    </a:lnTo>
                    <a:lnTo>
                      <a:pt x="2541" y="233"/>
                    </a:lnTo>
                    <a:lnTo>
                      <a:pt x="2541" y="233"/>
                    </a:lnTo>
                    <a:lnTo>
                      <a:pt x="2541" y="233"/>
                    </a:lnTo>
                    <a:lnTo>
                      <a:pt x="2541" y="240"/>
                    </a:lnTo>
                    <a:lnTo>
                      <a:pt x="2541" y="240"/>
                    </a:lnTo>
                    <a:lnTo>
                      <a:pt x="2541" y="240"/>
                    </a:lnTo>
                    <a:lnTo>
                      <a:pt x="2548" y="247"/>
                    </a:lnTo>
                    <a:lnTo>
                      <a:pt x="2548" y="247"/>
                    </a:lnTo>
                    <a:lnTo>
                      <a:pt x="2548" y="247"/>
                    </a:lnTo>
                    <a:lnTo>
                      <a:pt x="2548" y="247"/>
                    </a:lnTo>
                    <a:lnTo>
                      <a:pt x="2548" y="253"/>
                    </a:lnTo>
                    <a:lnTo>
                      <a:pt x="2548" y="253"/>
                    </a:lnTo>
                    <a:lnTo>
                      <a:pt x="2548" y="253"/>
                    </a:lnTo>
                    <a:lnTo>
                      <a:pt x="2554" y="253"/>
                    </a:lnTo>
                    <a:lnTo>
                      <a:pt x="2554" y="260"/>
                    </a:lnTo>
                    <a:lnTo>
                      <a:pt x="2554" y="260"/>
                    </a:lnTo>
                    <a:lnTo>
                      <a:pt x="2554" y="260"/>
                    </a:lnTo>
                    <a:lnTo>
                      <a:pt x="2554" y="260"/>
                    </a:lnTo>
                    <a:lnTo>
                      <a:pt x="2554" y="267"/>
                    </a:lnTo>
                    <a:lnTo>
                      <a:pt x="2554" y="267"/>
                    </a:lnTo>
                    <a:lnTo>
                      <a:pt x="2560" y="267"/>
                    </a:lnTo>
                    <a:lnTo>
                      <a:pt x="2560" y="267"/>
                    </a:lnTo>
                    <a:lnTo>
                      <a:pt x="2560" y="260"/>
                    </a:lnTo>
                    <a:lnTo>
                      <a:pt x="2560" y="260"/>
                    </a:lnTo>
                    <a:lnTo>
                      <a:pt x="2560" y="260"/>
                    </a:lnTo>
                    <a:lnTo>
                      <a:pt x="2560" y="260"/>
                    </a:lnTo>
                    <a:lnTo>
                      <a:pt x="2560" y="260"/>
                    </a:lnTo>
                    <a:lnTo>
                      <a:pt x="2567" y="260"/>
                    </a:lnTo>
                    <a:lnTo>
                      <a:pt x="2567" y="260"/>
                    </a:lnTo>
                    <a:lnTo>
                      <a:pt x="2567" y="253"/>
                    </a:lnTo>
                    <a:lnTo>
                      <a:pt x="2567" y="253"/>
                    </a:lnTo>
                    <a:lnTo>
                      <a:pt x="2567" y="253"/>
                    </a:lnTo>
                    <a:lnTo>
                      <a:pt x="2567" y="253"/>
                    </a:lnTo>
                    <a:lnTo>
                      <a:pt x="2573" y="253"/>
                    </a:lnTo>
                    <a:lnTo>
                      <a:pt x="2573" y="253"/>
                    </a:lnTo>
                    <a:lnTo>
                      <a:pt x="2573" y="247"/>
                    </a:lnTo>
                    <a:lnTo>
                      <a:pt x="2573" y="247"/>
                    </a:lnTo>
                    <a:lnTo>
                      <a:pt x="2573" y="247"/>
                    </a:lnTo>
                    <a:lnTo>
                      <a:pt x="2573" y="247"/>
                    </a:lnTo>
                    <a:lnTo>
                      <a:pt x="2573" y="247"/>
                    </a:lnTo>
                    <a:lnTo>
                      <a:pt x="2579" y="247"/>
                    </a:lnTo>
                    <a:lnTo>
                      <a:pt x="2579" y="247"/>
                    </a:lnTo>
                    <a:lnTo>
                      <a:pt x="2579" y="240"/>
                    </a:lnTo>
                    <a:lnTo>
                      <a:pt x="2579" y="240"/>
                    </a:lnTo>
                    <a:lnTo>
                      <a:pt x="2579" y="240"/>
                    </a:lnTo>
                    <a:lnTo>
                      <a:pt x="2579" y="240"/>
                    </a:lnTo>
                    <a:lnTo>
                      <a:pt x="2579" y="240"/>
                    </a:lnTo>
                    <a:lnTo>
                      <a:pt x="2586" y="240"/>
                    </a:lnTo>
                    <a:lnTo>
                      <a:pt x="2586" y="240"/>
                    </a:lnTo>
                    <a:lnTo>
                      <a:pt x="2586" y="233"/>
                    </a:lnTo>
                    <a:lnTo>
                      <a:pt x="2586" y="233"/>
                    </a:lnTo>
                    <a:lnTo>
                      <a:pt x="2586" y="233"/>
                    </a:lnTo>
                    <a:lnTo>
                      <a:pt x="2586" y="233"/>
                    </a:lnTo>
                    <a:lnTo>
                      <a:pt x="2586" y="233"/>
                    </a:lnTo>
                    <a:lnTo>
                      <a:pt x="2592" y="233"/>
                    </a:lnTo>
                    <a:lnTo>
                      <a:pt x="2592" y="226"/>
                    </a:lnTo>
                    <a:lnTo>
                      <a:pt x="2592" y="226"/>
                    </a:lnTo>
                    <a:lnTo>
                      <a:pt x="2592" y="226"/>
                    </a:lnTo>
                    <a:lnTo>
                      <a:pt x="2592" y="226"/>
                    </a:lnTo>
                    <a:lnTo>
                      <a:pt x="2592" y="226"/>
                    </a:lnTo>
                    <a:lnTo>
                      <a:pt x="2592" y="226"/>
                    </a:lnTo>
                    <a:lnTo>
                      <a:pt x="2598" y="226"/>
                    </a:lnTo>
                    <a:lnTo>
                      <a:pt x="2598" y="219"/>
                    </a:lnTo>
                    <a:lnTo>
                      <a:pt x="2598" y="219"/>
                    </a:lnTo>
                    <a:lnTo>
                      <a:pt x="2598" y="219"/>
                    </a:lnTo>
                    <a:lnTo>
                      <a:pt x="2598" y="219"/>
                    </a:lnTo>
                    <a:lnTo>
                      <a:pt x="2598" y="219"/>
                    </a:lnTo>
                    <a:lnTo>
                      <a:pt x="2598" y="219"/>
                    </a:lnTo>
                    <a:lnTo>
                      <a:pt x="2605" y="219"/>
                    </a:lnTo>
                    <a:lnTo>
                      <a:pt x="2605" y="212"/>
                    </a:lnTo>
                    <a:lnTo>
                      <a:pt x="2605" y="212"/>
                    </a:lnTo>
                    <a:lnTo>
                      <a:pt x="2605" y="212"/>
                    </a:lnTo>
                    <a:lnTo>
                      <a:pt x="2605" y="212"/>
                    </a:lnTo>
                    <a:lnTo>
                      <a:pt x="2605" y="212"/>
                    </a:lnTo>
                    <a:lnTo>
                      <a:pt x="2605" y="212"/>
                    </a:lnTo>
                    <a:lnTo>
                      <a:pt x="2611" y="205"/>
                    </a:lnTo>
                    <a:lnTo>
                      <a:pt x="2611" y="205"/>
                    </a:lnTo>
                    <a:lnTo>
                      <a:pt x="2611" y="205"/>
                    </a:lnTo>
                    <a:lnTo>
                      <a:pt x="2611" y="205"/>
                    </a:lnTo>
                    <a:lnTo>
                      <a:pt x="2611" y="205"/>
                    </a:lnTo>
                    <a:lnTo>
                      <a:pt x="2611" y="205"/>
                    </a:lnTo>
                    <a:lnTo>
                      <a:pt x="2611" y="205"/>
                    </a:lnTo>
                    <a:lnTo>
                      <a:pt x="2617" y="199"/>
                    </a:lnTo>
                    <a:lnTo>
                      <a:pt x="2617" y="199"/>
                    </a:lnTo>
                    <a:lnTo>
                      <a:pt x="2617" y="199"/>
                    </a:lnTo>
                    <a:lnTo>
                      <a:pt x="2617" y="199"/>
                    </a:lnTo>
                    <a:lnTo>
                      <a:pt x="2617" y="199"/>
                    </a:lnTo>
                    <a:lnTo>
                      <a:pt x="2617" y="199"/>
                    </a:lnTo>
                    <a:lnTo>
                      <a:pt x="2624" y="192"/>
                    </a:lnTo>
                    <a:lnTo>
                      <a:pt x="2624" y="192"/>
                    </a:lnTo>
                    <a:lnTo>
                      <a:pt x="2624" y="192"/>
                    </a:lnTo>
                    <a:lnTo>
                      <a:pt x="2624" y="192"/>
                    </a:lnTo>
                    <a:lnTo>
                      <a:pt x="2624" y="185"/>
                    </a:lnTo>
                    <a:lnTo>
                      <a:pt x="2624" y="185"/>
                    </a:lnTo>
                    <a:lnTo>
                      <a:pt x="2624" y="185"/>
                    </a:lnTo>
                    <a:lnTo>
                      <a:pt x="2630" y="178"/>
                    </a:lnTo>
                    <a:lnTo>
                      <a:pt x="2630" y="178"/>
                    </a:lnTo>
                    <a:lnTo>
                      <a:pt x="2630" y="178"/>
                    </a:lnTo>
                    <a:lnTo>
                      <a:pt x="2630" y="178"/>
                    </a:lnTo>
                    <a:lnTo>
                      <a:pt x="2630" y="171"/>
                    </a:lnTo>
                    <a:lnTo>
                      <a:pt x="2630" y="171"/>
                    </a:lnTo>
                    <a:lnTo>
                      <a:pt x="2630" y="171"/>
                    </a:lnTo>
                    <a:lnTo>
                      <a:pt x="2636" y="164"/>
                    </a:lnTo>
                    <a:lnTo>
                      <a:pt x="2636" y="164"/>
                    </a:lnTo>
                    <a:lnTo>
                      <a:pt x="2636" y="164"/>
                    </a:lnTo>
                    <a:lnTo>
                      <a:pt x="2636" y="158"/>
                    </a:lnTo>
                    <a:lnTo>
                      <a:pt x="2636" y="158"/>
                    </a:lnTo>
                    <a:lnTo>
                      <a:pt x="2636" y="151"/>
                    </a:lnTo>
                    <a:lnTo>
                      <a:pt x="2643" y="151"/>
                    </a:lnTo>
                    <a:lnTo>
                      <a:pt x="2643" y="144"/>
                    </a:lnTo>
                    <a:lnTo>
                      <a:pt x="2643" y="144"/>
                    </a:lnTo>
                    <a:lnTo>
                      <a:pt x="2643" y="144"/>
                    </a:lnTo>
                    <a:lnTo>
                      <a:pt x="2643" y="137"/>
                    </a:lnTo>
                    <a:lnTo>
                      <a:pt x="2643" y="137"/>
                    </a:lnTo>
                    <a:lnTo>
                      <a:pt x="2643" y="137"/>
                    </a:lnTo>
                    <a:lnTo>
                      <a:pt x="2649" y="130"/>
                    </a:lnTo>
                    <a:lnTo>
                      <a:pt x="2649" y="130"/>
                    </a:lnTo>
                    <a:lnTo>
                      <a:pt x="2649" y="123"/>
                    </a:lnTo>
                    <a:lnTo>
                      <a:pt x="2649" y="123"/>
                    </a:lnTo>
                    <a:lnTo>
                      <a:pt x="2649" y="123"/>
                    </a:lnTo>
                    <a:lnTo>
                      <a:pt x="2649" y="117"/>
                    </a:lnTo>
                    <a:lnTo>
                      <a:pt x="2649" y="117"/>
                    </a:lnTo>
                    <a:lnTo>
                      <a:pt x="2655" y="117"/>
                    </a:lnTo>
                    <a:lnTo>
                      <a:pt x="2655" y="110"/>
                    </a:lnTo>
                    <a:lnTo>
                      <a:pt x="2655" y="110"/>
                    </a:lnTo>
                    <a:lnTo>
                      <a:pt x="2655" y="103"/>
                    </a:lnTo>
                    <a:lnTo>
                      <a:pt x="2655" y="103"/>
                    </a:lnTo>
                    <a:lnTo>
                      <a:pt x="2655" y="103"/>
                    </a:lnTo>
                    <a:lnTo>
                      <a:pt x="2655" y="96"/>
                    </a:lnTo>
                    <a:lnTo>
                      <a:pt x="2662" y="96"/>
                    </a:lnTo>
                    <a:lnTo>
                      <a:pt x="2662" y="96"/>
                    </a:lnTo>
                    <a:lnTo>
                      <a:pt x="2662" y="89"/>
                    </a:lnTo>
                    <a:lnTo>
                      <a:pt x="2662" y="89"/>
                    </a:lnTo>
                    <a:lnTo>
                      <a:pt x="2662" y="82"/>
                    </a:lnTo>
                    <a:lnTo>
                      <a:pt x="2662" y="82"/>
                    </a:lnTo>
                    <a:lnTo>
                      <a:pt x="2662" y="82"/>
                    </a:lnTo>
                    <a:lnTo>
                      <a:pt x="2668" y="76"/>
                    </a:lnTo>
                    <a:lnTo>
                      <a:pt x="2668" y="76"/>
                    </a:lnTo>
                    <a:lnTo>
                      <a:pt x="2668" y="76"/>
                    </a:lnTo>
                    <a:lnTo>
                      <a:pt x="2668" y="69"/>
                    </a:lnTo>
                    <a:lnTo>
                      <a:pt x="2668" y="69"/>
                    </a:lnTo>
                    <a:lnTo>
                      <a:pt x="2668" y="69"/>
                    </a:lnTo>
                    <a:lnTo>
                      <a:pt x="2668" y="62"/>
                    </a:lnTo>
                    <a:lnTo>
                      <a:pt x="2668" y="62"/>
                    </a:lnTo>
                    <a:lnTo>
                      <a:pt x="2675" y="55"/>
                    </a:lnTo>
                    <a:lnTo>
                      <a:pt x="2675" y="55"/>
                    </a:lnTo>
                    <a:lnTo>
                      <a:pt x="2675" y="48"/>
                    </a:lnTo>
                    <a:lnTo>
                      <a:pt x="2675" y="48"/>
                    </a:lnTo>
                    <a:lnTo>
                      <a:pt x="2675" y="48"/>
                    </a:lnTo>
                    <a:lnTo>
                      <a:pt x="2675" y="41"/>
                    </a:lnTo>
                    <a:lnTo>
                      <a:pt x="2681" y="41"/>
                    </a:lnTo>
                    <a:lnTo>
                      <a:pt x="2681" y="35"/>
                    </a:lnTo>
                    <a:lnTo>
                      <a:pt x="2681" y="35"/>
                    </a:lnTo>
                    <a:lnTo>
                      <a:pt x="2681" y="35"/>
                    </a:lnTo>
                    <a:lnTo>
                      <a:pt x="2681" y="28"/>
                    </a:lnTo>
                    <a:lnTo>
                      <a:pt x="2681" y="28"/>
                    </a:lnTo>
                    <a:lnTo>
                      <a:pt x="2681" y="28"/>
                    </a:lnTo>
                    <a:lnTo>
                      <a:pt x="2687" y="21"/>
                    </a:lnTo>
                    <a:lnTo>
                      <a:pt x="2687" y="21"/>
                    </a:lnTo>
                    <a:lnTo>
                      <a:pt x="2687" y="14"/>
                    </a:lnTo>
                    <a:lnTo>
                      <a:pt x="2687" y="14"/>
                    </a:lnTo>
                    <a:lnTo>
                      <a:pt x="2687" y="14"/>
                    </a:lnTo>
                    <a:lnTo>
                      <a:pt x="2687" y="7"/>
                    </a:lnTo>
                    <a:lnTo>
                      <a:pt x="2687" y="7"/>
                    </a:lnTo>
                    <a:lnTo>
                      <a:pt x="2694" y="7"/>
                    </a:lnTo>
                    <a:lnTo>
                      <a:pt x="2694" y="0"/>
                    </a:lnTo>
                    <a:lnTo>
                      <a:pt x="2694" y="0"/>
                    </a:lnTo>
                    <a:lnTo>
                      <a:pt x="2694" y="0"/>
                    </a:lnTo>
                    <a:lnTo>
                      <a:pt x="2694" y="0"/>
                    </a:lnTo>
                    <a:lnTo>
                      <a:pt x="2694" y="0"/>
                    </a:lnTo>
                    <a:lnTo>
                      <a:pt x="2700" y="0"/>
                    </a:lnTo>
                    <a:lnTo>
                      <a:pt x="2700" y="7"/>
                    </a:lnTo>
                    <a:lnTo>
                      <a:pt x="2700" y="7"/>
                    </a:lnTo>
                    <a:lnTo>
                      <a:pt x="2700" y="7"/>
                    </a:lnTo>
                    <a:lnTo>
                      <a:pt x="2700" y="14"/>
                    </a:lnTo>
                    <a:lnTo>
                      <a:pt x="2700" y="14"/>
                    </a:lnTo>
                    <a:lnTo>
                      <a:pt x="2700" y="21"/>
                    </a:lnTo>
                    <a:lnTo>
                      <a:pt x="2706" y="21"/>
                    </a:lnTo>
                    <a:lnTo>
                      <a:pt x="2706" y="21"/>
                    </a:lnTo>
                    <a:lnTo>
                      <a:pt x="2706" y="28"/>
                    </a:lnTo>
                    <a:lnTo>
                      <a:pt x="2706" y="28"/>
                    </a:lnTo>
                    <a:lnTo>
                      <a:pt x="2706" y="28"/>
                    </a:lnTo>
                    <a:lnTo>
                      <a:pt x="2706" y="35"/>
                    </a:lnTo>
                    <a:lnTo>
                      <a:pt x="2706" y="35"/>
                    </a:lnTo>
                    <a:lnTo>
                      <a:pt x="2713" y="41"/>
                    </a:lnTo>
                    <a:lnTo>
                      <a:pt x="2713" y="41"/>
                    </a:lnTo>
                    <a:lnTo>
                      <a:pt x="2713" y="41"/>
                    </a:lnTo>
                    <a:lnTo>
                      <a:pt x="2713" y="48"/>
                    </a:lnTo>
                    <a:lnTo>
                      <a:pt x="2713" y="48"/>
                    </a:lnTo>
                    <a:lnTo>
                      <a:pt x="2713" y="48"/>
                    </a:lnTo>
                    <a:lnTo>
                      <a:pt x="2713" y="55"/>
                    </a:lnTo>
                    <a:lnTo>
                      <a:pt x="2719" y="55"/>
                    </a:lnTo>
                    <a:lnTo>
                      <a:pt x="2719" y="55"/>
                    </a:lnTo>
                    <a:lnTo>
                      <a:pt x="2719" y="62"/>
                    </a:lnTo>
                    <a:lnTo>
                      <a:pt x="2719" y="69"/>
                    </a:lnTo>
                    <a:lnTo>
                      <a:pt x="2719" y="69"/>
                    </a:lnTo>
                    <a:lnTo>
                      <a:pt x="2719" y="69"/>
                    </a:lnTo>
                    <a:lnTo>
                      <a:pt x="2725" y="76"/>
                    </a:lnTo>
                    <a:lnTo>
                      <a:pt x="2725" y="76"/>
                    </a:lnTo>
                    <a:lnTo>
                      <a:pt x="2725" y="76"/>
                    </a:lnTo>
                    <a:lnTo>
                      <a:pt x="2725" y="82"/>
                    </a:lnTo>
                    <a:lnTo>
                      <a:pt x="2725" y="82"/>
                    </a:lnTo>
                    <a:lnTo>
                      <a:pt x="2725" y="82"/>
                    </a:lnTo>
                    <a:lnTo>
                      <a:pt x="2725" y="89"/>
                    </a:lnTo>
                    <a:lnTo>
                      <a:pt x="2725" y="89"/>
                    </a:lnTo>
                    <a:lnTo>
                      <a:pt x="2732" y="96"/>
                    </a:lnTo>
                    <a:lnTo>
                      <a:pt x="2732" y="96"/>
                    </a:lnTo>
                    <a:lnTo>
                      <a:pt x="2732" y="96"/>
                    </a:lnTo>
                    <a:lnTo>
                      <a:pt x="2732" y="103"/>
                    </a:lnTo>
                    <a:lnTo>
                      <a:pt x="2732" y="103"/>
                    </a:lnTo>
                    <a:lnTo>
                      <a:pt x="2732" y="110"/>
                    </a:lnTo>
                    <a:lnTo>
                      <a:pt x="2738" y="110"/>
                    </a:lnTo>
                    <a:lnTo>
                      <a:pt x="2738" y="110"/>
                    </a:lnTo>
                    <a:lnTo>
                      <a:pt x="2738" y="117"/>
                    </a:lnTo>
                    <a:lnTo>
                      <a:pt x="2738" y="117"/>
                    </a:lnTo>
                    <a:lnTo>
                      <a:pt x="2738" y="117"/>
                    </a:lnTo>
                    <a:lnTo>
                      <a:pt x="2738" y="123"/>
                    </a:lnTo>
                    <a:lnTo>
                      <a:pt x="2738" y="123"/>
                    </a:lnTo>
                    <a:lnTo>
                      <a:pt x="2744" y="130"/>
                    </a:lnTo>
                    <a:lnTo>
                      <a:pt x="2744" y="130"/>
                    </a:lnTo>
                    <a:lnTo>
                      <a:pt x="2744" y="130"/>
                    </a:lnTo>
                    <a:lnTo>
                      <a:pt x="2744" y="137"/>
                    </a:lnTo>
                    <a:lnTo>
                      <a:pt x="2744" y="137"/>
                    </a:lnTo>
                    <a:lnTo>
                      <a:pt x="2744" y="137"/>
                    </a:lnTo>
                    <a:lnTo>
                      <a:pt x="2744" y="144"/>
                    </a:lnTo>
                    <a:lnTo>
                      <a:pt x="2751" y="144"/>
                    </a:lnTo>
                    <a:lnTo>
                      <a:pt x="2751" y="151"/>
                    </a:lnTo>
                    <a:lnTo>
                      <a:pt x="2751" y="151"/>
                    </a:lnTo>
                    <a:lnTo>
                      <a:pt x="2751" y="151"/>
                    </a:lnTo>
                    <a:lnTo>
                      <a:pt x="2751" y="158"/>
                    </a:lnTo>
                    <a:lnTo>
                      <a:pt x="2751" y="158"/>
                    </a:lnTo>
                    <a:lnTo>
                      <a:pt x="2751" y="158"/>
                    </a:lnTo>
                    <a:lnTo>
                      <a:pt x="2757" y="164"/>
                    </a:lnTo>
                    <a:lnTo>
                      <a:pt x="2757" y="164"/>
                    </a:lnTo>
                    <a:lnTo>
                      <a:pt x="2757" y="171"/>
                    </a:lnTo>
                    <a:lnTo>
                      <a:pt x="2757" y="171"/>
                    </a:lnTo>
                    <a:lnTo>
                      <a:pt x="2757" y="171"/>
                    </a:lnTo>
                    <a:lnTo>
                      <a:pt x="2757" y="178"/>
                    </a:lnTo>
                    <a:lnTo>
                      <a:pt x="2757" y="178"/>
                    </a:lnTo>
                    <a:lnTo>
                      <a:pt x="2763" y="178"/>
                    </a:lnTo>
                    <a:lnTo>
                      <a:pt x="2763" y="178"/>
                    </a:lnTo>
                    <a:lnTo>
                      <a:pt x="2763" y="185"/>
                    </a:lnTo>
                    <a:lnTo>
                      <a:pt x="2763" y="185"/>
                    </a:lnTo>
                    <a:lnTo>
                      <a:pt x="2763" y="185"/>
                    </a:lnTo>
                    <a:lnTo>
                      <a:pt x="2763" y="192"/>
                    </a:lnTo>
                    <a:lnTo>
                      <a:pt x="2770" y="192"/>
                    </a:lnTo>
                    <a:lnTo>
                      <a:pt x="2770" y="192"/>
                    </a:lnTo>
                    <a:lnTo>
                      <a:pt x="2770" y="192"/>
                    </a:lnTo>
                    <a:lnTo>
                      <a:pt x="2770" y="199"/>
                    </a:lnTo>
                    <a:lnTo>
                      <a:pt x="2770" y="199"/>
                    </a:lnTo>
                    <a:lnTo>
                      <a:pt x="2770" y="199"/>
                    </a:lnTo>
                    <a:lnTo>
                      <a:pt x="2770" y="199"/>
                    </a:lnTo>
                    <a:lnTo>
                      <a:pt x="2776" y="199"/>
                    </a:lnTo>
                    <a:lnTo>
                      <a:pt x="2776" y="199"/>
                    </a:lnTo>
                    <a:lnTo>
                      <a:pt x="2776" y="205"/>
                    </a:lnTo>
                    <a:lnTo>
                      <a:pt x="2776" y="205"/>
                    </a:lnTo>
                    <a:lnTo>
                      <a:pt x="2776" y="205"/>
                    </a:lnTo>
                    <a:lnTo>
                      <a:pt x="2776" y="205"/>
                    </a:lnTo>
                    <a:lnTo>
                      <a:pt x="2776" y="205"/>
                    </a:lnTo>
                    <a:lnTo>
                      <a:pt x="2783" y="205"/>
                    </a:lnTo>
                    <a:lnTo>
                      <a:pt x="2783" y="205"/>
                    </a:lnTo>
                    <a:lnTo>
                      <a:pt x="2783" y="212"/>
                    </a:lnTo>
                    <a:lnTo>
                      <a:pt x="2783" y="212"/>
                    </a:lnTo>
                    <a:lnTo>
                      <a:pt x="2783" y="212"/>
                    </a:lnTo>
                    <a:lnTo>
                      <a:pt x="2783" y="212"/>
                    </a:lnTo>
                    <a:lnTo>
                      <a:pt x="2783" y="212"/>
                    </a:lnTo>
                    <a:lnTo>
                      <a:pt x="2789" y="212"/>
                    </a:lnTo>
                    <a:lnTo>
                      <a:pt x="2789" y="219"/>
                    </a:lnTo>
                    <a:lnTo>
                      <a:pt x="2789" y="219"/>
                    </a:lnTo>
                    <a:lnTo>
                      <a:pt x="2789" y="219"/>
                    </a:lnTo>
                    <a:lnTo>
                      <a:pt x="2789" y="219"/>
                    </a:lnTo>
                    <a:lnTo>
                      <a:pt x="2789" y="219"/>
                    </a:lnTo>
                    <a:lnTo>
                      <a:pt x="2789" y="219"/>
                    </a:lnTo>
                    <a:lnTo>
                      <a:pt x="2795" y="219"/>
                    </a:lnTo>
                    <a:lnTo>
                      <a:pt x="2795" y="226"/>
                    </a:lnTo>
                    <a:lnTo>
                      <a:pt x="2795" y="226"/>
                    </a:lnTo>
                    <a:lnTo>
                      <a:pt x="2795" y="226"/>
                    </a:lnTo>
                    <a:lnTo>
                      <a:pt x="2795" y="226"/>
                    </a:lnTo>
                    <a:lnTo>
                      <a:pt x="2795" y="226"/>
                    </a:lnTo>
                    <a:lnTo>
                      <a:pt x="2795" y="226"/>
                    </a:lnTo>
                    <a:lnTo>
                      <a:pt x="2802" y="226"/>
                    </a:lnTo>
                    <a:lnTo>
                      <a:pt x="2802" y="233"/>
                    </a:lnTo>
                    <a:lnTo>
                      <a:pt x="2802" y="233"/>
                    </a:lnTo>
                    <a:lnTo>
                      <a:pt x="2802" y="233"/>
                    </a:lnTo>
                    <a:lnTo>
                      <a:pt x="2802" y="233"/>
                    </a:lnTo>
                    <a:lnTo>
                      <a:pt x="2802" y="233"/>
                    </a:lnTo>
                    <a:lnTo>
                      <a:pt x="2802" y="233"/>
                    </a:lnTo>
                    <a:lnTo>
                      <a:pt x="2808" y="240"/>
                    </a:lnTo>
                    <a:lnTo>
                      <a:pt x="2808" y="240"/>
                    </a:lnTo>
                    <a:lnTo>
                      <a:pt x="2808" y="240"/>
                    </a:lnTo>
                    <a:lnTo>
                      <a:pt x="2808" y="240"/>
                    </a:lnTo>
                    <a:lnTo>
                      <a:pt x="2808" y="240"/>
                    </a:lnTo>
                    <a:lnTo>
                      <a:pt x="2808" y="240"/>
                    </a:lnTo>
                    <a:lnTo>
                      <a:pt x="2808" y="240"/>
                    </a:lnTo>
                    <a:lnTo>
                      <a:pt x="2814" y="247"/>
                    </a:lnTo>
                    <a:lnTo>
                      <a:pt x="2814" y="247"/>
                    </a:lnTo>
                    <a:lnTo>
                      <a:pt x="2814" y="247"/>
                    </a:lnTo>
                    <a:lnTo>
                      <a:pt x="2814" y="247"/>
                    </a:lnTo>
                    <a:lnTo>
                      <a:pt x="2814" y="247"/>
                    </a:lnTo>
                    <a:lnTo>
                      <a:pt x="2814" y="247"/>
                    </a:lnTo>
                    <a:lnTo>
                      <a:pt x="2814" y="247"/>
                    </a:lnTo>
                    <a:lnTo>
                      <a:pt x="2821" y="253"/>
                    </a:lnTo>
                    <a:lnTo>
                      <a:pt x="2821" y="253"/>
                    </a:lnTo>
                    <a:lnTo>
                      <a:pt x="2821" y="253"/>
                    </a:lnTo>
                    <a:lnTo>
                      <a:pt x="2821" y="253"/>
                    </a:lnTo>
                    <a:lnTo>
                      <a:pt x="2821" y="253"/>
                    </a:lnTo>
                    <a:lnTo>
                      <a:pt x="2821" y="253"/>
                    </a:lnTo>
                    <a:lnTo>
                      <a:pt x="2827" y="260"/>
                    </a:lnTo>
                    <a:lnTo>
                      <a:pt x="2827" y="260"/>
                    </a:lnTo>
                    <a:lnTo>
                      <a:pt x="2827" y="260"/>
                    </a:lnTo>
                    <a:lnTo>
                      <a:pt x="2827" y="260"/>
                    </a:lnTo>
                    <a:lnTo>
                      <a:pt x="2827" y="260"/>
                    </a:lnTo>
                    <a:lnTo>
                      <a:pt x="2827" y="260"/>
                    </a:lnTo>
                    <a:lnTo>
                      <a:pt x="2827" y="260"/>
                    </a:lnTo>
                    <a:lnTo>
                      <a:pt x="2833" y="267"/>
                    </a:lnTo>
                    <a:lnTo>
                      <a:pt x="2833" y="267"/>
                    </a:lnTo>
                    <a:lnTo>
                      <a:pt x="2833" y="267"/>
                    </a:lnTo>
                    <a:lnTo>
                      <a:pt x="2833" y="267"/>
                    </a:lnTo>
                    <a:lnTo>
                      <a:pt x="2833" y="260"/>
                    </a:lnTo>
                    <a:lnTo>
                      <a:pt x="2833" y="260"/>
                    </a:lnTo>
                    <a:lnTo>
                      <a:pt x="2833" y="260"/>
                    </a:lnTo>
                    <a:lnTo>
                      <a:pt x="2840" y="260"/>
                    </a:lnTo>
                    <a:lnTo>
                      <a:pt x="2840" y="253"/>
                    </a:lnTo>
                    <a:lnTo>
                      <a:pt x="2840" y="253"/>
                    </a:lnTo>
                    <a:lnTo>
                      <a:pt x="2840" y="253"/>
                    </a:lnTo>
                    <a:lnTo>
                      <a:pt x="2840" y="253"/>
                    </a:lnTo>
                    <a:lnTo>
                      <a:pt x="2840" y="247"/>
                    </a:lnTo>
                    <a:lnTo>
                      <a:pt x="2840" y="247"/>
                    </a:lnTo>
                    <a:lnTo>
                      <a:pt x="2846" y="247"/>
                    </a:lnTo>
                    <a:lnTo>
                      <a:pt x="2846" y="247"/>
                    </a:lnTo>
                    <a:lnTo>
                      <a:pt x="2846" y="240"/>
                    </a:lnTo>
                    <a:lnTo>
                      <a:pt x="2846" y="240"/>
                    </a:lnTo>
                    <a:lnTo>
                      <a:pt x="2846" y="240"/>
                    </a:lnTo>
                    <a:lnTo>
                      <a:pt x="2846" y="233"/>
                    </a:lnTo>
                    <a:lnTo>
                      <a:pt x="2846" y="233"/>
                    </a:lnTo>
                    <a:lnTo>
                      <a:pt x="2852" y="233"/>
                    </a:lnTo>
                    <a:lnTo>
                      <a:pt x="2852" y="233"/>
                    </a:lnTo>
                    <a:lnTo>
                      <a:pt x="2852" y="226"/>
                    </a:lnTo>
                    <a:lnTo>
                      <a:pt x="2852" y="226"/>
                    </a:lnTo>
                    <a:lnTo>
                      <a:pt x="2852" y="226"/>
                    </a:lnTo>
                    <a:lnTo>
                      <a:pt x="2852" y="219"/>
                    </a:lnTo>
                    <a:lnTo>
                      <a:pt x="2859" y="219"/>
                    </a:lnTo>
                    <a:lnTo>
                      <a:pt x="2859" y="219"/>
                    </a:lnTo>
                    <a:lnTo>
                      <a:pt x="2859" y="212"/>
                    </a:lnTo>
                    <a:lnTo>
                      <a:pt x="2859" y="212"/>
                    </a:lnTo>
                    <a:lnTo>
                      <a:pt x="2859" y="212"/>
                    </a:lnTo>
                    <a:lnTo>
                      <a:pt x="2859" y="212"/>
                    </a:lnTo>
                    <a:lnTo>
                      <a:pt x="2859" y="205"/>
                    </a:lnTo>
                    <a:lnTo>
                      <a:pt x="2865" y="205"/>
                    </a:lnTo>
                    <a:lnTo>
                      <a:pt x="2865" y="205"/>
                    </a:lnTo>
                    <a:lnTo>
                      <a:pt x="2865" y="205"/>
                    </a:lnTo>
                    <a:lnTo>
                      <a:pt x="2865" y="199"/>
                    </a:lnTo>
                    <a:lnTo>
                      <a:pt x="2865" y="199"/>
                    </a:lnTo>
                    <a:lnTo>
                      <a:pt x="2865" y="199"/>
                    </a:lnTo>
                    <a:lnTo>
                      <a:pt x="2865" y="192"/>
                    </a:lnTo>
                    <a:lnTo>
                      <a:pt x="2871" y="192"/>
                    </a:lnTo>
                    <a:lnTo>
                      <a:pt x="2871" y="192"/>
                    </a:lnTo>
                    <a:lnTo>
                      <a:pt x="2871" y="185"/>
                    </a:lnTo>
                    <a:lnTo>
                      <a:pt x="2871" y="185"/>
                    </a:lnTo>
                    <a:lnTo>
                      <a:pt x="2871" y="185"/>
                    </a:lnTo>
                    <a:lnTo>
                      <a:pt x="2871" y="185"/>
                    </a:lnTo>
                    <a:lnTo>
                      <a:pt x="2871" y="185"/>
                    </a:lnTo>
                    <a:lnTo>
                      <a:pt x="2878" y="185"/>
                    </a:lnTo>
                    <a:lnTo>
                      <a:pt x="2878" y="192"/>
                    </a:lnTo>
                    <a:lnTo>
                      <a:pt x="2878" y="199"/>
                    </a:lnTo>
                    <a:lnTo>
                      <a:pt x="2878" y="205"/>
                    </a:lnTo>
                    <a:lnTo>
                      <a:pt x="2878" y="212"/>
                    </a:lnTo>
                    <a:lnTo>
                      <a:pt x="2878" y="212"/>
                    </a:lnTo>
                    <a:lnTo>
                      <a:pt x="2878" y="219"/>
                    </a:lnTo>
                    <a:lnTo>
                      <a:pt x="2884" y="226"/>
                    </a:lnTo>
                    <a:lnTo>
                      <a:pt x="2884" y="233"/>
                    </a:lnTo>
                    <a:lnTo>
                      <a:pt x="2884" y="233"/>
                    </a:lnTo>
                    <a:lnTo>
                      <a:pt x="2884" y="240"/>
                    </a:lnTo>
                    <a:lnTo>
                      <a:pt x="2884" y="247"/>
                    </a:lnTo>
                    <a:lnTo>
                      <a:pt x="2884" y="253"/>
                    </a:lnTo>
                    <a:lnTo>
                      <a:pt x="2884" y="260"/>
                    </a:lnTo>
                    <a:lnTo>
                      <a:pt x="2891" y="260"/>
                    </a:lnTo>
                    <a:lnTo>
                      <a:pt x="2891" y="267"/>
                    </a:lnTo>
                    <a:lnTo>
                      <a:pt x="2891" y="274"/>
                    </a:lnTo>
                    <a:lnTo>
                      <a:pt x="2891" y="281"/>
                    </a:lnTo>
                    <a:lnTo>
                      <a:pt x="2891" y="288"/>
                    </a:lnTo>
                    <a:lnTo>
                      <a:pt x="2891" y="288"/>
                    </a:lnTo>
                    <a:lnTo>
                      <a:pt x="2891" y="294"/>
                    </a:lnTo>
                    <a:lnTo>
                      <a:pt x="2897" y="301"/>
                    </a:lnTo>
                    <a:lnTo>
                      <a:pt x="2897" y="308"/>
                    </a:lnTo>
                    <a:lnTo>
                      <a:pt x="2897" y="315"/>
                    </a:lnTo>
                    <a:lnTo>
                      <a:pt x="2897" y="315"/>
                    </a:lnTo>
                    <a:lnTo>
                      <a:pt x="2897" y="322"/>
                    </a:lnTo>
                    <a:lnTo>
                      <a:pt x="2897" y="329"/>
                    </a:lnTo>
                    <a:lnTo>
                      <a:pt x="2897" y="335"/>
                    </a:lnTo>
                    <a:lnTo>
                      <a:pt x="2903" y="342"/>
                    </a:lnTo>
                    <a:lnTo>
                      <a:pt x="2903" y="342"/>
                    </a:lnTo>
                    <a:lnTo>
                      <a:pt x="2903" y="349"/>
                    </a:lnTo>
                    <a:lnTo>
                      <a:pt x="2903" y="356"/>
                    </a:lnTo>
                    <a:lnTo>
                      <a:pt x="2903" y="363"/>
                    </a:lnTo>
                    <a:lnTo>
                      <a:pt x="2903" y="370"/>
                    </a:lnTo>
                    <a:lnTo>
                      <a:pt x="2910" y="370"/>
                    </a:lnTo>
                    <a:lnTo>
                      <a:pt x="2910" y="376"/>
                    </a:lnTo>
                    <a:lnTo>
                      <a:pt x="2910" y="383"/>
                    </a:lnTo>
                    <a:lnTo>
                      <a:pt x="2910" y="390"/>
                    </a:lnTo>
                    <a:lnTo>
                      <a:pt x="2910" y="397"/>
                    </a:lnTo>
                    <a:lnTo>
                      <a:pt x="2910" y="404"/>
                    </a:lnTo>
                    <a:lnTo>
                      <a:pt x="2910" y="411"/>
                    </a:lnTo>
                    <a:lnTo>
                      <a:pt x="2916" y="411"/>
                    </a:lnTo>
                    <a:lnTo>
                      <a:pt x="2916" y="417"/>
                    </a:lnTo>
                    <a:lnTo>
                      <a:pt x="2916" y="424"/>
                    </a:lnTo>
                    <a:lnTo>
                      <a:pt x="2916" y="424"/>
                    </a:lnTo>
                    <a:lnTo>
                      <a:pt x="2916" y="431"/>
                    </a:lnTo>
                    <a:lnTo>
                      <a:pt x="2916" y="431"/>
                    </a:lnTo>
                    <a:lnTo>
                      <a:pt x="2922" y="438"/>
                    </a:lnTo>
                    <a:lnTo>
                      <a:pt x="2922" y="438"/>
                    </a:lnTo>
                    <a:lnTo>
                      <a:pt x="2922" y="445"/>
                    </a:lnTo>
                    <a:lnTo>
                      <a:pt x="2922" y="445"/>
                    </a:lnTo>
                    <a:lnTo>
                      <a:pt x="2922" y="452"/>
                    </a:lnTo>
                    <a:lnTo>
                      <a:pt x="2922" y="452"/>
                    </a:lnTo>
                    <a:lnTo>
                      <a:pt x="2922" y="452"/>
                    </a:lnTo>
                    <a:lnTo>
                      <a:pt x="2929" y="459"/>
                    </a:lnTo>
                    <a:lnTo>
                      <a:pt x="2929" y="459"/>
                    </a:lnTo>
                    <a:lnTo>
                      <a:pt x="2929" y="459"/>
                    </a:lnTo>
                    <a:lnTo>
                      <a:pt x="2929" y="465"/>
                    </a:lnTo>
                    <a:lnTo>
                      <a:pt x="2929" y="465"/>
                    </a:lnTo>
                    <a:lnTo>
                      <a:pt x="2929" y="472"/>
                    </a:lnTo>
                    <a:lnTo>
                      <a:pt x="2929" y="472"/>
                    </a:lnTo>
                    <a:lnTo>
                      <a:pt x="2935" y="472"/>
                    </a:lnTo>
                    <a:lnTo>
                      <a:pt x="2935" y="479"/>
                    </a:lnTo>
                    <a:lnTo>
                      <a:pt x="2935" y="479"/>
                    </a:lnTo>
                    <a:lnTo>
                      <a:pt x="2935" y="486"/>
                    </a:lnTo>
                    <a:lnTo>
                      <a:pt x="2935" y="486"/>
                    </a:lnTo>
                    <a:lnTo>
                      <a:pt x="2935" y="486"/>
                    </a:lnTo>
                    <a:lnTo>
                      <a:pt x="2935" y="493"/>
                    </a:lnTo>
                    <a:lnTo>
                      <a:pt x="2941" y="493"/>
                    </a:lnTo>
                    <a:lnTo>
                      <a:pt x="2941" y="493"/>
                    </a:lnTo>
                    <a:lnTo>
                      <a:pt x="2941" y="500"/>
                    </a:lnTo>
                    <a:lnTo>
                      <a:pt x="2941" y="500"/>
                    </a:lnTo>
                    <a:lnTo>
                      <a:pt x="2941" y="506"/>
                    </a:lnTo>
                    <a:lnTo>
                      <a:pt x="2941" y="506"/>
                    </a:lnTo>
                    <a:lnTo>
                      <a:pt x="2941" y="506"/>
                    </a:lnTo>
                    <a:lnTo>
                      <a:pt x="2948" y="513"/>
                    </a:lnTo>
                    <a:lnTo>
                      <a:pt x="2948" y="513"/>
                    </a:lnTo>
                    <a:lnTo>
                      <a:pt x="2948" y="520"/>
                    </a:lnTo>
                    <a:lnTo>
                      <a:pt x="2948" y="520"/>
                    </a:lnTo>
                    <a:lnTo>
                      <a:pt x="2948" y="520"/>
                    </a:lnTo>
                    <a:lnTo>
                      <a:pt x="2948" y="527"/>
                    </a:lnTo>
                    <a:lnTo>
                      <a:pt x="2948" y="527"/>
                    </a:lnTo>
                    <a:lnTo>
                      <a:pt x="2954" y="534"/>
                    </a:lnTo>
                    <a:lnTo>
                      <a:pt x="2954" y="534"/>
                    </a:lnTo>
                    <a:lnTo>
                      <a:pt x="2954" y="534"/>
                    </a:lnTo>
                    <a:lnTo>
                      <a:pt x="2954" y="541"/>
                    </a:lnTo>
                    <a:lnTo>
                      <a:pt x="2954" y="541"/>
                    </a:lnTo>
                    <a:lnTo>
                      <a:pt x="2954" y="541"/>
                    </a:lnTo>
                    <a:lnTo>
                      <a:pt x="2954" y="547"/>
                    </a:lnTo>
                    <a:lnTo>
                      <a:pt x="2960" y="547"/>
                    </a:lnTo>
                    <a:lnTo>
                      <a:pt x="2960" y="554"/>
                    </a:lnTo>
                    <a:lnTo>
                      <a:pt x="2960" y="554"/>
                    </a:lnTo>
                    <a:lnTo>
                      <a:pt x="2960" y="554"/>
                    </a:lnTo>
                    <a:lnTo>
                      <a:pt x="2960" y="561"/>
                    </a:lnTo>
                    <a:lnTo>
                      <a:pt x="2960" y="561"/>
                    </a:lnTo>
                    <a:lnTo>
                      <a:pt x="2960" y="568"/>
                    </a:lnTo>
                    <a:lnTo>
                      <a:pt x="2967" y="568"/>
                    </a:lnTo>
                    <a:lnTo>
                      <a:pt x="2967" y="568"/>
                    </a:lnTo>
                    <a:lnTo>
                      <a:pt x="2967" y="575"/>
                    </a:lnTo>
                    <a:lnTo>
                      <a:pt x="2967" y="575"/>
                    </a:lnTo>
                    <a:lnTo>
                      <a:pt x="2967" y="582"/>
                    </a:lnTo>
                    <a:lnTo>
                      <a:pt x="2967" y="582"/>
                    </a:lnTo>
                    <a:lnTo>
                      <a:pt x="2973" y="582"/>
                    </a:lnTo>
                    <a:lnTo>
                      <a:pt x="2973" y="588"/>
                    </a:lnTo>
                    <a:lnTo>
                      <a:pt x="2973" y="588"/>
                    </a:lnTo>
                    <a:lnTo>
                      <a:pt x="2973" y="588"/>
                    </a:lnTo>
                    <a:lnTo>
                      <a:pt x="2973" y="595"/>
                    </a:lnTo>
                    <a:lnTo>
                      <a:pt x="2973" y="595"/>
                    </a:lnTo>
                    <a:lnTo>
                      <a:pt x="2973" y="602"/>
                    </a:lnTo>
                    <a:lnTo>
                      <a:pt x="2979" y="602"/>
                    </a:lnTo>
                    <a:lnTo>
                      <a:pt x="2979" y="602"/>
                    </a:lnTo>
                    <a:lnTo>
                      <a:pt x="2979" y="609"/>
                    </a:lnTo>
                    <a:lnTo>
                      <a:pt x="2979" y="609"/>
                    </a:lnTo>
                    <a:lnTo>
                      <a:pt x="2979" y="616"/>
                    </a:lnTo>
                    <a:lnTo>
                      <a:pt x="2979" y="616"/>
                    </a:lnTo>
                    <a:lnTo>
                      <a:pt x="2979" y="616"/>
                    </a:lnTo>
                    <a:lnTo>
                      <a:pt x="2986" y="616"/>
                    </a:lnTo>
                    <a:lnTo>
                      <a:pt x="2986" y="623"/>
                    </a:lnTo>
                    <a:lnTo>
                      <a:pt x="2986" y="623"/>
                    </a:lnTo>
                    <a:lnTo>
                      <a:pt x="2986" y="623"/>
                    </a:lnTo>
                    <a:lnTo>
                      <a:pt x="2986" y="629"/>
                    </a:lnTo>
                    <a:lnTo>
                      <a:pt x="2986" y="629"/>
                    </a:lnTo>
                    <a:lnTo>
                      <a:pt x="2986" y="629"/>
                    </a:lnTo>
                    <a:lnTo>
                      <a:pt x="2992" y="629"/>
                    </a:lnTo>
                    <a:lnTo>
                      <a:pt x="2992" y="629"/>
                    </a:lnTo>
                    <a:lnTo>
                      <a:pt x="2992" y="636"/>
                    </a:lnTo>
                    <a:lnTo>
                      <a:pt x="2992" y="636"/>
                    </a:lnTo>
                    <a:lnTo>
                      <a:pt x="2992" y="636"/>
                    </a:lnTo>
                    <a:lnTo>
                      <a:pt x="2992" y="636"/>
                    </a:lnTo>
                    <a:lnTo>
                      <a:pt x="2992" y="636"/>
                    </a:lnTo>
                    <a:lnTo>
                      <a:pt x="2999" y="636"/>
                    </a:lnTo>
                    <a:lnTo>
                      <a:pt x="2999" y="636"/>
                    </a:lnTo>
                    <a:lnTo>
                      <a:pt x="2999" y="643"/>
                    </a:lnTo>
                    <a:lnTo>
                      <a:pt x="2999" y="643"/>
                    </a:lnTo>
                    <a:lnTo>
                      <a:pt x="2999" y="643"/>
                    </a:lnTo>
                    <a:lnTo>
                      <a:pt x="2999" y="643"/>
                    </a:lnTo>
                    <a:lnTo>
                      <a:pt x="3005" y="643"/>
                    </a:lnTo>
                    <a:lnTo>
                      <a:pt x="3005" y="643"/>
                    </a:lnTo>
                    <a:lnTo>
                      <a:pt x="3005" y="643"/>
                    </a:lnTo>
                    <a:lnTo>
                      <a:pt x="3005" y="643"/>
                    </a:lnTo>
                    <a:lnTo>
                      <a:pt x="3005" y="650"/>
                    </a:lnTo>
                    <a:lnTo>
                      <a:pt x="3005" y="650"/>
                    </a:lnTo>
                    <a:lnTo>
                      <a:pt x="3005" y="650"/>
                    </a:lnTo>
                    <a:lnTo>
                      <a:pt x="3011" y="650"/>
                    </a:lnTo>
                    <a:lnTo>
                      <a:pt x="3011" y="650"/>
                    </a:lnTo>
                    <a:lnTo>
                      <a:pt x="3011" y="650"/>
                    </a:lnTo>
                    <a:lnTo>
                      <a:pt x="3011" y="650"/>
                    </a:lnTo>
                    <a:lnTo>
                      <a:pt x="3011" y="657"/>
                    </a:lnTo>
                    <a:lnTo>
                      <a:pt x="3011" y="657"/>
                    </a:lnTo>
                    <a:lnTo>
                      <a:pt x="3011" y="657"/>
                    </a:lnTo>
                    <a:lnTo>
                      <a:pt x="3018" y="657"/>
                    </a:lnTo>
                    <a:lnTo>
                      <a:pt x="3018" y="657"/>
                    </a:lnTo>
                    <a:lnTo>
                      <a:pt x="3018" y="657"/>
                    </a:lnTo>
                    <a:lnTo>
                      <a:pt x="3018" y="657"/>
                    </a:lnTo>
                    <a:lnTo>
                      <a:pt x="3018" y="664"/>
                    </a:lnTo>
                    <a:lnTo>
                      <a:pt x="3018" y="664"/>
                    </a:lnTo>
                    <a:lnTo>
                      <a:pt x="3018" y="664"/>
                    </a:lnTo>
                    <a:lnTo>
                      <a:pt x="3024" y="664"/>
                    </a:lnTo>
                    <a:lnTo>
                      <a:pt x="3024" y="664"/>
                    </a:lnTo>
                    <a:lnTo>
                      <a:pt x="3024" y="664"/>
                    </a:lnTo>
                    <a:lnTo>
                      <a:pt x="3024" y="664"/>
                    </a:lnTo>
                    <a:lnTo>
                      <a:pt x="3024" y="671"/>
                    </a:lnTo>
                    <a:lnTo>
                      <a:pt x="3024" y="671"/>
                    </a:lnTo>
                    <a:lnTo>
                      <a:pt x="3024" y="671"/>
                    </a:lnTo>
                    <a:lnTo>
                      <a:pt x="3030" y="671"/>
                    </a:lnTo>
                    <a:lnTo>
                      <a:pt x="3030" y="671"/>
                    </a:lnTo>
                    <a:lnTo>
                      <a:pt x="3030" y="671"/>
                    </a:lnTo>
                    <a:lnTo>
                      <a:pt x="3030" y="671"/>
                    </a:lnTo>
                    <a:lnTo>
                      <a:pt x="3030" y="677"/>
                    </a:lnTo>
                    <a:lnTo>
                      <a:pt x="3030" y="677"/>
                    </a:lnTo>
                    <a:lnTo>
                      <a:pt x="3030" y="677"/>
                    </a:lnTo>
                    <a:lnTo>
                      <a:pt x="3037" y="677"/>
                    </a:lnTo>
                    <a:lnTo>
                      <a:pt x="3037" y="677"/>
                    </a:lnTo>
                    <a:lnTo>
                      <a:pt x="3037" y="677"/>
                    </a:lnTo>
                    <a:lnTo>
                      <a:pt x="3037" y="677"/>
                    </a:lnTo>
                    <a:lnTo>
                      <a:pt x="3037" y="684"/>
                    </a:lnTo>
                    <a:lnTo>
                      <a:pt x="3037" y="684"/>
                    </a:lnTo>
                    <a:lnTo>
                      <a:pt x="3037" y="684"/>
                    </a:lnTo>
                    <a:lnTo>
                      <a:pt x="3043" y="684"/>
                    </a:lnTo>
                    <a:lnTo>
                      <a:pt x="3043" y="684"/>
                    </a:lnTo>
                    <a:lnTo>
                      <a:pt x="3043" y="684"/>
                    </a:lnTo>
                    <a:lnTo>
                      <a:pt x="3043" y="684"/>
                    </a:lnTo>
                    <a:lnTo>
                      <a:pt x="3043" y="691"/>
                    </a:lnTo>
                    <a:lnTo>
                      <a:pt x="3043" y="691"/>
                    </a:lnTo>
                    <a:lnTo>
                      <a:pt x="3043" y="691"/>
                    </a:lnTo>
                    <a:lnTo>
                      <a:pt x="3049" y="691"/>
                    </a:lnTo>
                    <a:lnTo>
                      <a:pt x="3049" y="691"/>
                    </a:lnTo>
                    <a:lnTo>
                      <a:pt x="3049" y="691"/>
                    </a:lnTo>
                    <a:lnTo>
                      <a:pt x="3049" y="691"/>
                    </a:lnTo>
                    <a:lnTo>
                      <a:pt x="3049" y="698"/>
                    </a:lnTo>
                    <a:lnTo>
                      <a:pt x="3049" y="698"/>
                    </a:lnTo>
                    <a:lnTo>
                      <a:pt x="3049" y="698"/>
                    </a:lnTo>
                    <a:lnTo>
                      <a:pt x="3056" y="698"/>
                    </a:lnTo>
                    <a:lnTo>
                      <a:pt x="3056" y="698"/>
                    </a:lnTo>
                    <a:lnTo>
                      <a:pt x="3056" y="698"/>
                    </a:lnTo>
                    <a:lnTo>
                      <a:pt x="3056" y="698"/>
                    </a:lnTo>
                    <a:lnTo>
                      <a:pt x="3056" y="698"/>
                    </a:lnTo>
                    <a:lnTo>
                      <a:pt x="3056" y="705"/>
                    </a:lnTo>
                    <a:lnTo>
                      <a:pt x="3062" y="705"/>
                    </a:lnTo>
                    <a:lnTo>
                      <a:pt x="3062" y="705"/>
                    </a:lnTo>
                    <a:lnTo>
                      <a:pt x="3062" y="705"/>
                    </a:lnTo>
                    <a:lnTo>
                      <a:pt x="3062" y="705"/>
                    </a:lnTo>
                    <a:lnTo>
                      <a:pt x="3062" y="705"/>
                    </a:lnTo>
                    <a:lnTo>
                      <a:pt x="3062" y="705"/>
                    </a:lnTo>
                    <a:lnTo>
                      <a:pt x="3062" y="705"/>
                    </a:lnTo>
                    <a:lnTo>
                      <a:pt x="3068" y="705"/>
                    </a:lnTo>
                    <a:lnTo>
                      <a:pt x="3068" y="705"/>
                    </a:lnTo>
                    <a:lnTo>
                      <a:pt x="3068" y="712"/>
                    </a:lnTo>
                    <a:lnTo>
                      <a:pt x="3068" y="712"/>
                    </a:lnTo>
                    <a:lnTo>
                      <a:pt x="3068" y="712"/>
                    </a:lnTo>
                    <a:lnTo>
                      <a:pt x="3068" y="712"/>
                    </a:lnTo>
                    <a:lnTo>
                      <a:pt x="3068" y="712"/>
                    </a:lnTo>
                    <a:lnTo>
                      <a:pt x="3075" y="712"/>
                    </a:lnTo>
                    <a:lnTo>
                      <a:pt x="3075" y="712"/>
                    </a:lnTo>
                    <a:lnTo>
                      <a:pt x="3075" y="712"/>
                    </a:lnTo>
                    <a:lnTo>
                      <a:pt x="3075" y="712"/>
                    </a:lnTo>
                    <a:lnTo>
                      <a:pt x="3075" y="718"/>
                    </a:lnTo>
                    <a:lnTo>
                      <a:pt x="3075" y="718"/>
                    </a:lnTo>
                    <a:lnTo>
                      <a:pt x="3075" y="718"/>
                    </a:lnTo>
                    <a:lnTo>
                      <a:pt x="3081" y="718"/>
                    </a:lnTo>
                    <a:lnTo>
                      <a:pt x="3081" y="718"/>
                    </a:lnTo>
                    <a:lnTo>
                      <a:pt x="3081" y="718"/>
                    </a:lnTo>
                    <a:lnTo>
                      <a:pt x="3081" y="718"/>
                    </a:lnTo>
                    <a:lnTo>
                      <a:pt x="3081" y="718"/>
                    </a:lnTo>
                    <a:lnTo>
                      <a:pt x="3081" y="718"/>
                    </a:lnTo>
                    <a:lnTo>
                      <a:pt x="3081" y="718"/>
                    </a:lnTo>
                    <a:lnTo>
                      <a:pt x="3087" y="725"/>
                    </a:lnTo>
                    <a:lnTo>
                      <a:pt x="3087" y="725"/>
                    </a:lnTo>
                    <a:lnTo>
                      <a:pt x="3087" y="725"/>
                    </a:lnTo>
                    <a:lnTo>
                      <a:pt x="3087" y="725"/>
                    </a:lnTo>
                    <a:lnTo>
                      <a:pt x="3087" y="725"/>
                    </a:lnTo>
                    <a:lnTo>
                      <a:pt x="3087" y="725"/>
                    </a:lnTo>
                    <a:lnTo>
                      <a:pt x="3094" y="725"/>
                    </a:lnTo>
                    <a:lnTo>
                      <a:pt x="3094" y="725"/>
                    </a:lnTo>
                    <a:lnTo>
                      <a:pt x="3094" y="725"/>
                    </a:lnTo>
                    <a:lnTo>
                      <a:pt x="3094" y="732"/>
                    </a:lnTo>
                    <a:lnTo>
                      <a:pt x="3094" y="732"/>
                    </a:lnTo>
                    <a:lnTo>
                      <a:pt x="3094" y="732"/>
                    </a:lnTo>
                    <a:lnTo>
                      <a:pt x="3094" y="732"/>
                    </a:lnTo>
                    <a:lnTo>
                      <a:pt x="3100" y="732"/>
                    </a:lnTo>
                    <a:lnTo>
                      <a:pt x="3100" y="732"/>
                    </a:lnTo>
                    <a:lnTo>
                      <a:pt x="3100" y="732"/>
                    </a:lnTo>
                    <a:lnTo>
                      <a:pt x="3100" y="732"/>
                    </a:lnTo>
                    <a:lnTo>
                      <a:pt x="3100" y="732"/>
                    </a:lnTo>
                    <a:lnTo>
                      <a:pt x="3100" y="732"/>
                    </a:lnTo>
                    <a:lnTo>
                      <a:pt x="3100" y="739"/>
                    </a:lnTo>
                    <a:lnTo>
                      <a:pt x="3107" y="739"/>
                    </a:lnTo>
                    <a:lnTo>
                      <a:pt x="3107" y="739"/>
                    </a:lnTo>
                    <a:lnTo>
                      <a:pt x="3107" y="739"/>
                    </a:lnTo>
                    <a:lnTo>
                      <a:pt x="3107" y="739"/>
                    </a:lnTo>
                    <a:lnTo>
                      <a:pt x="3107" y="739"/>
                    </a:lnTo>
                    <a:lnTo>
                      <a:pt x="3107" y="739"/>
                    </a:lnTo>
                    <a:lnTo>
                      <a:pt x="3107" y="739"/>
                    </a:lnTo>
                    <a:lnTo>
                      <a:pt x="3113" y="739"/>
                    </a:lnTo>
                    <a:lnTo>
                      <a:pt x="3113" y="746"/>
                    </a:lnTo>
                    <a:lnTo>
                      <a:pt x="3113" y="746"/>
                    </a:lnTo>
                    <a:lnTo>
                      <a:pt x="3113" y="746"/>
                    </a:lnTo>
                    <a:lnTo>
                      <a:pt x="3113" y="746"/>
                    </a:lnTo>
                    <a:lnTo>
                      <a:pt x="3113" y="746"/>
                    </a:lnTo>
                    <a:lnTo>
                      <a:pt x="3113" y="746"/>
                    </a:lnTo>
                    <a:lnTo>
                      <a:pt x="3119" y="746"/>
                    </a:lnTo>
                    <a:lnTo>
                      <a:pt x="3119" y="746"/>
                    </a:lnTo>
                    <a:lnTo>
                      <a:pt x="3119" y="746"/>
                    </a:lnTo>
                    <a:lnTo>
                      <a:pt x="3119" y="746"/>
                    </a:lnTo>
                    <a:lnTo>
                      <a:pt x="3119" y="753"/>
                    </a:lnTo>
                    <a:lnTo>
                      <a:pt x="3119" y="753"/>
                    </a:lnTo>
                    <a:lnTo>
                      <a:pt x="3119" y="753"/>
                    </a:lnTo>
                    <a:lnTo>
                      <a:pt x="3126" y="753"/>
                    </a:lnTo>
                    <a:lnTo>
                      <a:pt x="3126" y="753"/>
                    </a:lnTo>
                    <a:lnTo>
                      <a:pt x="3126" y="753"/>
                    </a:lnTo>
                    <a:lnTo>
                      <a:pt x="3126" y="746"/>
                    </a:lnTo>
                    <a:lnTo>
                      <a:pt x="3126" y="746"/>
                    </a:lnTo>
                    <a:lnTo>
                      <a:pt x="3126" y="746"/>
                    </a:lnTo>
                    <a:lnTo>
                      <a:pt x="3132" y="746"/>
                    </a:lnTo>
                    <a:lnTo>
                      <a:pt x="3132" y="746"/>
                    </a:lnTo>
                    <a:lnTo>
                      <a:pt x="3132" y="746"/>
                    </a:lnTo>
                    <a:lnTo>
                      <a:pt x="3132" y="746"/>
                    </a:lnTo>
                    <a:lnTo>
                      <a:pt x="3132" y="739"/>
                    </a:lnTo>
                    <a:lnTo>
                      <a:pt x="3132" y="739"/>
                    </a:lnTo>
                    <a:lnTo>
                      <a:pt x="3132" y="739"/>
                    </a:lnTo>
                    <a:lnTo>
                      <a:pt x="3138" y="739"/>
                    </a:lnTo>
                    <a:lnTo>
                      <a:pt x="3138" y="739"/>
                    </a:lnTo>
                    <a:lnTo>
                      <a:pt x="3138" y="739"/>
                    </a:lnTo>
                    <a:lnTo>
                      <a:pt x="3138" y="739"/>
                    </a:lnTo>
                    <a:lnTo>
                      <a:pt x="3138" y="732"/>
                    </a:lnTo>
                    <a:lnTo>
                      <a:pt x="3138" y="732"/>
                    </a:lnTo>
                    <a:lnTo>
                      <a:pt x="3138" y="732"/>
                    </a:lnTo>
                    <a:lnTo>
                      <a:pt x="3145" y="732"/>
                    </a:lnTo>
                    <a:lnTo>
                      <a:pt x="3145" y="732"/>
                    </a:lnTo>
                    <a:lnTo>
                      <a:pt x="3145" y="732"/>
                    </a:lnTo>
                    <a:lnTo>
                      <a:pt x="3145" y="732"/>
                    </a:lnTo>
                    <a:lnTo>
                      <a:pt x="3145" y="725"/>
                    </a:lnTo>
                    <a:lnTo>
                      <a:pt x="3145" y="725"/>
                    </a:lnTo>
                    <a:lnTo>
                      <a:pt x="3145" y="725"/>
                    </a:lnTo>
                    <a:lnTo>
                      <a:pt x="3151" y="725"/>
                    </a:lnTo>
                    <a:lnTo>
                      <a:pt x="3151" y="725"/>
                    </a:lnTo>
                    <a:lnTo>
                      <a:pt x="3151" y="725"/>
                    </a:lnTo>
                    <a:lnTo>
                      <a:pt x="3151" y="725"/>
                    </a:lnTo>
                    <a:lnTo>
                      <a:pt x="3151" y="718"/>
                    </a:lnTo>
                    <a:lnTo>
                      <a:pt x="3151" y="718"/>
                    </a:lnTo>
                    <a:lnTo>
                      <a:pt x="3151" y="718"/>
                    </a:lnTo>
                    <a:lnTo>
                      <a:pt x="3157" y="718"/>
                    </a:lnTo>
                    <a:lnTo>
                      <a:pt x="3157" y="718"/>
                    </a:lnTo>
                    <a:lnTo>
                      <a:pt x="3157" y="718"/>
                    </a:lnTo>
                    <a:lnTo>
                      <a:pt x="3157" y="718"/>
                    </a:lnTo>
                    <a:lnTo>
                      <a:pt x="3157" y="712"/>
                    </a:lnTo>
                    <a:lnTo>
                      <a:pt x="3157" y="712"/>
                    </a:lnTo>
                    <a:lnTo>
                      <a:pt x="3157" y="712"/>
                    </a:lnTo>
                    <a:lnTo>
                      <a:pt x="3164" y="712"/>
                    </a:lnTo>
                    <a:lnTo>
                      <a:pt x="3164" y="712"/>
                    </a:lnTo>
                    <a:lnTo>
                      <a:pt x="3164" y="712"/>
                    </a:lnTo>
                    <a:lnTo>
                      <a:pt x="3164" y="712"/>
                    </a:lnTo>
                    <a:lnTo>
                      <a:pt x="3164" y="705"/>
                    </a:lnTo>
                    <a:lnTo>
                      <a:pt x="3164" y="705"/>
                    </a:lnTo>
                    <a:lnTo>
                      <a:pt x="3164" y="705"/>
                    </a:lnTo>
                    <a:lnTo>
                      <a:pt x="3170" y="705"/>
                    </a:lnTo>
                    <a:lnTo>
                      <a:pt x="3170" y="705"/>
                    </a:lnTo>
                    <a:lnTo>
                      <a:pt x="3170" y="705"/>
                    </a:lnTo>
                    <a:lnTo>
                      <a:pt x="3170" y="705"/>
                    </a:lnTo>
                    <a:lnTo>
                      <a:pt x="3170" y="698"/>
                    </a:lnTo>
                    <a:lnTo>
                      <a:pt x="3170" y="698"/>
                    </a:lnTo>
                    <a:lnTo>
                      <a:pt x="3170" y="698"/>
                    </a:lnTo>
                    <a:lnTo>
                      <a:pt x="3176" y="698"/>
                    </a:lnTo>
                    <a:lnTo>
                      <a:pt x="3176" y="698"/>
                    </a:lnTo>
                    <a:lnTo>
                      <a:pt x="3176" y="698"/>
                    </a:lnTo>
                    <a:lnTo>
                      <a:pt x="3176" y="691"/>
                    </a:lnTo>
                    <a:lnTo>
                      <a:pt x="3176" y="691"/>
                    </a:lnTo>
                    <a:lnTo>
                      <a:pt x="3176" y="691"/>
                    </a:lnTo>
                    <a:lnTo>
                      <a:pt x="3176" y="691"/>
                    </a:lnTo>
                    <a:lnTo>
                      <a:pt x="3183" y="691"/>
                    </a:lnTo>
                    <a:lnTo>
                      <a:pt x="3183" y="691"/>
                    </a:lnTo>
                    <a:lnTo>
                      <a:pt x="3183" y="691"/>
                    </a:lnTo>
                    <a:lnTo>
                      <a:pt x="3183" y="684"/>
                    </a:lnTo>
                    <a:lnTo>
                      <a:pt x="3183" y="684"/>
                    </a:lnTo>
                    <a:lnTo>
                      <a:pt x="3189" y="684"/>
                    </a:lnTo>
                    <a:lnTo>
                      <a:pt x="3189" y="684"/>
                    </a:lnTo>
                    <a:lnTo>
                      <a:pt x="3189" y="684"/>
                    </a:lnTo>
                    <a:lnTo>
                      <a:pt x="3189" y="684"/>
                    </a:lnTo>
                    <a:lnTo>
                      <a:pt x="3189" y="677"/>
                    </a:lnTo>
                    <a:lnTo>
                      <a:pt x="3189" y="677"/>
                    </a:lnTo>
                    <a:lnTo>
                      <a:pt x="3189" y="677"/>
                    </a:lnTo>
                    <a:lnTo>
                      <a:pt x="3195" y="677"/>
                    </a:lnTo>
                    <a:lnTo>
                      <a:pt x="3195" y="677"/>
                    </a:lnTo>
                    <a:lnTo>
                      <a:pt x="3195" y="677"/>
                    </a:lnTo>
                    <a:lnTo>
                      <a:pt x="3195" y="677"/>
                    </a:lnTo>
                    <a:lnTo>
                      <a:pt x="3195" y="677"/>
                    </a:lnTo>
                    <a:lnTo>
                      <a:pt x="3195" y="671"/>
                    </a:lnTo>
                    <a:lnTo>
                      <a:pt x="3195" y="671"/>
                    </a:lnTo>
                    <a:lnTo>
                      <a:pt x="3195" y="671"/>
                    </a:lnTo>
                    <a:lnTo>
                      <a:pt x="3202" y="671"/>
                    </a:lnTo>
                    <a:lnTo>
                      <a:pt x="3202" y="671"/>
                    </a:lnTo>
                    <a:lnTo>
                      <a:pt x="3202" y="671"/>
                    </a:lnTo>
                    <a:lnTo>
                      <a:pt x="3202" y="671"/>
                    </a:lnTo>
                    <a:lnTo>
                      <a:pt x="3202" y="671"/>
                    </a:lnTo>
                    <a:lnTo>
                      <a:pt x="3202" y="664"/>
                    </a:lnTo>
                    <a:lnTo>
                      <a:pt x="3202" y="664"/>
                    </a:lnTo>
                    <a:lnTo>
                      <a:pt x="3208" y="664"/>
                    </a:lnTo>
                    <a:lnTo>
                      <a:pt x="3208" y="664"/>
                    </a:lnTo>
                    <a:lnTo>
                      <a:pt x="3208" y="664"/>
                    </a:lnTo>
                    <a:lnTo>
                      <a:pt x="3208" y="664"/>
                    </a:lnTo>
                    <a:lnTo>
                      <a:pt x="3208" y="664"/>
                    </a:lnTo>
                    <a:lnTo>
                      <a:pt x="3208" y="664"/>
                    </a:lnTo>
                    <a:lnTo>
                      <a:pt x="3208" y="657"/>
                    </a:lnTo>
                    <a:lnTo>
                      <a:pt x="3215" y="657"/>
                    </a:lnTo>
                    <a:lnTo>
                      <a:pt x="3215" y="657"/>
                    </a:lnTo>
                    <a:lnTo>
                      <a:pt x="3215" y="657"/>
                    </a:lnTo>
                    <a:lnTo>
                      <a:pt x="3215" y="657"/>
                    </a:lnTo>
                    <a:lnTo>
                      <a:pt x="3215" y="657"/>
                    </a:lnTo>
                    <a:lnTo>
                      <a:pt x="3215" y="657"/>
                    </a:lnTo>
                    <a:lnTo>
                      <a:pt x="3215" y="657"/>
                    </a:lnTo>
                    <a:lnTo>
                      <a:pt x="3221" y="657"/>
                    </a:lnTo>
                    <a:lnTo>
                      <a:pt x="3221" y="650"/>
                    </a:lnTo>
                    <a:lnTo>
                      <a:pt x="3221" y="650"/>
                    </a:lnTo>
                    <a:lnTo>
                      <a:pt x="3221" y="650"/>
                    </a:lnTo>
                    <a:lnTo>
                      <a:pt x="3221" y="650"/>
                    </a:lnTo>
                    <a:lnTo>
                      <a:pt x="3221" y="650"/>
                    </a:lnTo>
                    <a:lnTo>
                      <a:pt x="3227" y="650"/>
                    </a:lnTo>
                    <a:lnTo>
                      <a:pt x="3227" y="650"/>
                    </a:lnTo>
                    <a:lnTo>
                      <a:pt x="3227" y="650"/>
                    </a:lnTo>
                    <a:lnTo>
                      <a:pt x="3227" y="643"/>
                    </a:lnTo>
                    <a:lnTo>
                      <a:pt x="3227" y="643"/>
                    </a:lnTo>
                    <a:lnTo>
                      <a:pt x="3227" y="643"/>
                    </a:lnTo>
                    <a:lnTo>
                      <a:pt x="3234" y="643"/>
                    </a:lnTo>
                    <a:lnTo>
                      <a:pt x="3234" y="643"/>
                    </a:lnTo>
                    <a:lnTo>
                      <a:pt x="3234" y="643"/>
                    </a:lnTo>
                    <a:lnTo>
                      <a:pt x="3234" y="643"/>
                    </a:lnTo>
                    <a:lnTo>
                      <a:pt x="3234" y="636"/>
                    </a:lnTo>
                    <a:lnTo>
                      <a:pt x="3234" y="636"/>
                    </a:lnTo>
                    <a:lnTo>
                      <a:pt x="3234" y="636"/>
                    </a:lnTo>
                    <a:lnTo>
                      <a:pt x="3234" y="636"/>
                    </a:lnTo>
                    <a:lnTo>
                      <a:pt x="3240" y="636"/>
                    </a:lnTo>
                    <a:lnTo>
                      <a:pt x="3240" y="636"/>
                    </a:lnTo>
                    <a:lnTo>
                      <a:pt x="3240" y="636"/>
                    </a:lnTo>
                    <a:lnTo>
                      <a:pt x="3240" y="636"/>
                    </a:lnTo>
                    <a:lnTo>
                      <a:pt x="3240" y="636"/>
                    </a:lnTo>
                    <a:lnTo>
                      <a:pt x="3240" y="636"/>
                    </a:lnTo>
                    <a:lnTo>
                      <a:pt x="3246" y="636"/>
                    </a:lnTo>
                    <a:lnTo>
                      <a:pt x="3246" y="636"/>
                    </a:lnTo>
                    <a:lnTo>
                      <a:pt x="3246" y="636"/>
                    </a:lnTo>
                    <a:lnTo>
                      <a:pt x="3246" y="636"/>
                    </a:lnTo>
                    <a:lnTo>
                      <a:pt x="3246" y="636"/>
                    </a:lnTo>
                    <a:lnTo>
                      <a:pt x="3246" y="629"/>
                    </a:lnTo>
                    <a:lnTo>
                      <a:pt x="3246" y="629"/>
                    </a:lnTo>
                    <a:lnTo>
                      <a:pt x="3253" y="629"/>
                    </a:lnTo>
                    <a:lnTo>
                      <a:pt x="3253" y="629"/>
                    </a:lnTo>
                    <a:lnTo>
                      <a:pt x="3253" y="629"/>
                    </a:lnTo>
                    <a:lnTo>
                      <a:pt x="3253" y="629"/>
                    </a:lnTo>
                    <a:lnTo>
                      <a:pt x="3253" y="629"/>
                    </a:lnTo>
                    <a:lnTo>
                      <a:pt x="3253" y="629"/>
                    </a:lnTo>
                    <a:lnTo>
                      <a:pt x="3253" y="629"/>
                    </a:lnTo>
                    <a:lnTo>
                      <a:pt x="3259" y="629"/>
                    </a:lnTo>
                    <a:lnTo>
                      <a:pt x="3259" y="629"/>
                    </a:lnTo>
                    <a:lnTo>
                      <a:pt x="3259" y="629"/>
                    </a:lnTo>
                    <a:lnTo>
                      <a:pt x="3259" y="629"/>
                    </a:lnTo>
                    <a:lnTo>
                      <a:pt x="3259" y="629"/>
                    </a:lnTo>
                    <a:lnTo>
                      <a:pt x="3259" y="629"/>
                    </a:lnTo>
                    <a:lnTo>
                      <a:pt x="3259" y="629"/>
                    </a:lnTo>
                    <a:lnTo>
                      <a:pt x="3265" y="623"/>
                    </a:lnTo>
                    <a:lnTo>
                      <a:pt x="3265" y="623"/>
                    </a:lnTo>
                    <a:lnTo>
                      <a:pt x="3265" y="623"/>
                    </a:lnTo>
                    <a:lnTo>
                      <a:pt x="3265" y="623"/>
                    </a:lnTo>
                    <a:lnTo>
                      <a:pt x="3265" y="623"/>
                    </a:lnTo>
                    <a:lnTo>
                      <a:pt x="3265" y="623"/>
                    </a:lnTo>
                    <a:lnTo>
                      <a:pt x="3265" y="623"/>
                    </a:lnTo>
                    <a:lnTo>
                      <a:pt x="3272" y="623"/>
                    </a:lnTo>
                    <a:lnTo>
                      <a:pt x="3272" y="623"/>
                    </a:lnTo>
                    <a:lnTo>
                      <a:pt x="3272" y="623"/>
                    </a:lnTo>
                    <a:lnTo>
                      <a:pt x="3272" y="623"/>
                    </a:lnTo>
                    <a:lnTo>
                      <a:pt x="3272" y="623"/>
                    </a:lnTo>
                    <a:lnTo>
                      <a:pt x="3272" y="623"/>
                    </a:lnTo>
                    <a:lnTo>
                      <a:pt x="3272" y="623"/>
                    </a:lnTo>
                    <a:lnTo>
                      <a:pt x="3278" y="623"/>
                    </a:lnTo>
                    <a:lnTo>
                      <a:pt x="3278" y="616"/>
                    </a:lnTo>
                    <a:lnTo>
                      <a:pt x="3278" y="616"/>
                    </a:lnTo>
                    <a:lnTo>
                      <a:pt x="3278" y="616"/>
                    </a:lnTo>
                    <a:lnTo>
                      <a:pt x="3278" y="616"/>
                    </a:lnTo>
                    <a:lnTo>
                      <a:pt x="3278" y="616"/>
                    </a:lnTo>
                    <a:lnTo>
                      <a:pt x="3278" y="616"/>
                    </a:lnTo>
                    <a:lnTo>
                      <a:pt x="3284" y="616"/>
                    </a:lnTo>
                    <a:lnTo>
                      <a:pt x="3284" y="609"/>
                    </a:lnTo>
                    <a:lnTo>
                      <a:pt x="3284" y="609"/>
                    </a:lnTo>
                    <a:lnTo>
                      <a:pt x="3284" y="609"/>
                    </a:lnTo>
                    <a:lnTo>
                      <a:pt x="3284" y="609"/>
                    </a:lnTo>
                    <a:lnTo>
                      <a:pt x="3284" y="609"/>
                    </a:lnTo>
                    <a:lnTo>
                      <a:pt x="3284" y="609"/>
                    </a:lnTo>
                    <a:lnTo>
                      <a:pt x="3291" y="609"/>
                    </a:lnTo>
                    <a:lnTo>
                      <a:pt x="3291" y="602"/>
                    </a:lnTo>
                    <a:lnTo>
                      <a:pt x="3291" y="602"/>
                    </a:lnTo>
                    <a:lnTo>
                      <a:pt x="3291" y="602"/>
                    </a:lnTo>
                    <a:lnTo>
                      <a:pt x="3291" y="602"/>
                    </a:lnTo>
                    <a:lnTo>
                      <a:pt x="3291" y="602"/>
                    </a:lnTo>
                    <a:lnTo>
                      <a:pt x="3297" y="602"/>
                    </a:lnTo>
                    <a:lnTo>
                      <a:pt x="3297" y="602"/>
                    </a:lnTo>
                    <a:lnTo>
                      <a:pt x="3297" y="595"/>
                    </a:lnTo>
                    <a:lnTo>
                      <a:pt x="3297" y="595"/>
                    </a:lnTo>
                    <a:lnTo>
                      <a:pt x="3297" y="595"/>
                    </a:lnTo>
                    <a:lnTo>
                      <a:pt x="3297" y="595"/>
                    </a:lnTo>
                    <a:lnTo>
                      <a:pt x="3297" y="595"/>
                    </a:lnTo>
                    <a:lnTo>
                      <a:pt x="3303" y="595"/>
                    </a:lnTo>
                    <a:lnTo>
                      <a:pt x="3303" y="595"/>
                    </a:lnTo>
                    <a:lnTo>
                      <a:pt x="3303" y="588"/>
                    </a:lnTo>
                    <a:lnTo>
                      <a:pt x="3303" y="588"/>
                    </a:lnTo>
                    <a:lnTo>
                      <a:pt x="3303" y="588"/>
                    </a:lnTo>
                    <a:lnTo>
                      <a:pt x="3303" y="588"/>
                    </a:lnTo>
                    <a:lnTo>
                      <a:pt x="3303" y="588"/>
                    </a:lnTo>
                    <a:lnTo>
                      <a:pt x="3310" y="588"/>
                    </a:lnTo>
                    <a:lnTo>
                      <a:pt x="3310" y="588"/>
                    </a:lnTo>
                    <a:lnTo>
                      <a:pt x="3310" y="582"/>
                    </a:lnTo>
                    <a:lnTo>
                      <a:pt x="3310" y="582"/>
                    </a:lnTo>
                    <a:lnTo>
                      <a:pt x="3310" y="582"/>
                    </a:lnTo>
                    <a:lnTo>
                      <a:pt x="3310" y="582"/>
                    </a:lnTo>
                    <a:lnTo>
                      <a:pt x="3316" y="582"/>
                    </a:lnTo>
                    <a:lnTo>
                      <a:pt x="3316" y="582"/>
                    </a:lnTo>
                    <a:lnTo>
                      <a:pt x="3316" y="582"/>
                    </a:lnTo>
                    <a:lnTo>
                      <a:pt x="3316" y="575"/>
                    </a:lnTo>
                    <a:lnTo>
                      <a:pt x="3316" y="575"/>
                    </a:lnTo>
                    <a:lnTo>
                      <a:pt x="3316" y="575"/>
                    </a:lnTo>
                    <a:lnTo>
                      <a:pt x="3316" y="575"/>
                    </a:lnTo>
                    <a:lnTo>
                      <a:pt x="3322" y="575"/>
                    </a:lnTo>
                    <a:lnTo>
                      <a:pt x="3322" y="575"/>
                    </a:lnTo>
                    <a:lnTo>
                      <a:pt x="3322" y="575"/>
                    </a:lnTo>
                    <a:lnTo>
                      <a:pt x="3322" y="568"/>
                    </a:lnTo>
                    <a:lnTo>
                      <a:pt x="3322" y="568"/>
                    </a:lnTo>
                    <a:lnTo>
                      <a:pt x="3322" y="568"/>
                    </a:lnTo>
                    <a:lnTo>
                      <a:pt x="3322" y="568"/>
                    </a:lnTo>
                    <a:lnTo>
                      <a:pt x="3329" y="568"/>
                    </a:lnTo>
                    <a:lnTo>
                      <a:pt x="3329" y="568"/>
                    </a:lnTo>
                    <a:lnTo>
                      <a:pt x="3329" y="568"/>
                    </a:lnTo>
                    <a:lnTo>
                      <a:pt x="3329" y="568"/>
                    </a:lnTo>
                    <a:lnTo>
                      <a:pt x="3329" y="561"/>
                    </a:lnTo>
                    <a:lnTo>
                      <a:pt x="3329" y="561"/>
                    </a:lnTo>
                    <a:lnTo>
                      <a:pt x="3329" y="561"/>
                    </a:lnTo>
                    <a:lnTo>
                      <a:pt x="3335" y="561"/>
                    </a:lnTo>
                    <a:lnTo>
                      <a:pt x="3335" y="561"/>
                    </a:lnTo>
                    <a:lnTo>
                      <a:pt x="3335" y="561"/>
                    </a:lnTo>
                    <a:lnTo>
                      <a:pt x="3335" y="561"/>
                    </a:lnTo>
                    <a:lnTo>
                      <a:pt x="3335" y="554"/>
                    </a:lnTo>
                    <a:lnTo>
                      <a:pt x="3335" y="554"/>
                    </a:lnTo>
                    <a:lnTo>
                      <a:pt x="3335" y="554"/>
                    </a:lnTo>
                    <a:lnTo>
                      <a:pt x="3342" y="554"/>
                    </a:lnTo>
                    <a:lnTo>
                      <a:pt x="3342" y="554"/>
                    </a:lnTo>
                    <a:lnTo>
                      <a:pt x="3342" y="554"/>
                    </a:lnTo>
                    <a:lnTo>
                      <a:pt x="3342" y="547"/>
                    </a:lnTo>
                    <a:lnTo>
                      <a:pt x="3342" y="547"/>
                    </a:lnTo>
                    <a:lnTo>
                      <a:pt x="3342" y="547"/>
                    </a:lnTo>
                    <a:lnTo>
                      <a:pt x="3342" y="547"/>
                    </a:lnTo>
                    <a:lnTo>
                      <a:pt x="3348" y="547"/>
                    </a:lnTo>
                    <a:lnTo>
                      <a:pt x="3348" y="541"/>
                    </a:lnTo>
                    <a:lnTo>
                      <a:pt x="3348" y="541"/>
                    </a:lnTo>
                    <a:lnTo>
                      <a:pt x="3348" y="534"/>
                    </a:lnTo>
                    <a:lnTo>
                      <a:pt x="3348" y="534"/>
                    </a:lnTo>
                    <a:lnTo>
                      <a:pt x="3348" y="534"/>
                    </a:lnTo>
                    <a:lnTo>
                      <a:pt x="3348" y="527"/>
                    </a:lnTo>
                    <a:lnTo>
                      <a:pt x="3354" y="527"/>
                    </a:lnTo>
                    <a:lnTo>
                      <a:pt x="3354" y="527"/>
                    </a:lnTo>
                    <a:lnTo>
                      <a:pt x="3354" y="520"/>
                    </a:lnTo>
                    <a:lnTo>
                      <a:pt x="3354" y="520"/>
                    </a:lnTo>
                    <a:lnTo>
                      <a:pt x="3354" y="513"/>
                    </a:lnTo>
                    <a:lnTo>
                      <a:pt x="3354" y="513"/>
                    </a:lnTo>
                    <a:lnTo>
                      <a:pt x="3361" y="513"/>
                    </a:lnTo>
                    <a:lnTo>
                      <a:pt x="3361" y="506"/>
                    </a:lnTo>
                    <a:lnTo>
                      <a:pt x="3361" y="506"/>
                    </a:lnTo>
                    <a:lnTo>
                      <a:pt x="3361" y="506"/>
                    </a:lnTo>
                    <a:lnTo>
                      <a:pt x="3361" y="500"/>
                    </a:lnTo>
                    <a:lnTo>
                      <a:pt x="3361" y="500"/>
                    </a:lnTo>
                    <a:lnTo>
                      <a:pt x="3361" y="493"/>
                    </a:lnTo>
                    <a:lnTo>
                      <a:pt x="3367" y="493"/>
                    </a:lnTo>
                    <a:lnTo>
                      <a:pt x="3367" y="493"/>
                    </a:lnTo>
                    <a:lnTo>
                      <a:pt x="3367" y="486"/>
                    </a:lnTo>
                    <a:lnTo>
                      <a:pt x="3367" y="486"/>
                    </a:lnTo>
                    <a:lnTo>
                      <a:pt x="3367" y="479"/>
                    </a:lnTo>
                    <a:lnTo>
                      <a:pt x="3367" y="479"/>
                    </a:lnTo>
                    <a:lnTo>
                      <a:pt x="3367" y="479"/>
                    </a:lnTo>
                    <a:lnTo>
                      <a:pt x="3373" y="472"/>
                    </a:lnTo>
                    <a:lnTo>
                      <a:pt x="3373" y="472"/>
                    </a:lnTo>
                    <a:lnTo>
                      <a:pt x="3373" y="472"/>
                    </a:lnTo>
                    <a:lnTo>
                      <a:pt x="3373" y="465"/>
                    </a:lnTo>
                    <a:lnTo>
                      <a:pt x="3373" y="465"/>
                    </a:lnTo>
                    <a:lnTo>
                      <a:pt x="3373" y="459"/>
                    </a:lnTo>
                    <a:lnTo>
                      <a:pt x="3373" y="459"/>
                    </a:lnTo>
                    <a:lnTo>
                      <a:pt x="3380" y="459"/>
                    </a:lnTo>
                    <a:lnTo>
                      <a:pt x="3380" y="452"/>
                    </a:lnTo>
                    <a:lnTo>
                      <a:pt x="3380" y="452"/>
                    </a:lnTo>
                    <a:lnTo>
                      <a:pt x="3380" y="452"/>
                    </a:lnTo>
                    <a:lnTo>
                      <a:pt x="3380" y="445"/>
                    </a:lnTo>
                    <a:lnTo>
                      <a:pt x="3380" y="445"/>
                    </a:lnTo>
                    <a:lnTo>
                      <a:pt x="3380" y="438"/>
                    </a:lnTo>
                    <a:lnTo>
                      <a:pt x="3386" y="438"/>
                    </a:lnTo>
                    <a:lnTo>
                      <a:pt x="3386" y="438"/>
                    </a:lnTo>
                    <a:lnTo>
                      <a:pt x="3386" y="431"/>
                    </a:lnTo>
                    <a:lnTo>
                      <a:pt x="3386" y="431"/>
                    </a:lnTo>
                    <a:lnTo>
                      <a:pt x="3386" y="431"/>
                    </a:lnTo>
                    <a:lnTo>
                      <a:pt x="3386" y="424"/>
                    </a:lnTo>
                    <a:lnTo>
                      <a:pt x="3386" y="424"/>
                    </a:lnTo>
                    <a:lnTo>
                      <a:pt x="3392" y="417"/>
                    </a:lnTo>
                    <a:lnTo>
                      <a:pt x="3392" y="417"/>
                    </a:lnTo>
                    <a:lnTo>
                      <a:pt x="3392" y="411"/>
                    </a:lnTo>
                    <a:lnTo>
                      <a:pt x="3392" y="411"/>
                    </a:lnTo>
                    <a:lnTo>
                      <a:pt x="3392" y="411"/>
                    </a:lnTo>
                    <a:lnTo>
                      <a:pt x="3392" y="404"/>
                    </a:lnTo>
                    <a:lnTo>
                      <a:pt x="3399" y="404"/>
                    </a:lnTo>
                    <a:lnTo>
                      <a:pt x="3399" y="397"/>
                    </a:lnTo>
                    <a:lnTo>
                      <a:pt x="3399" y="397"/>
                    </a:lnTo>
                    <a:lnTo>
                      <a:pt x="3399" y="397"/>
                    </a:lnTo>
                    <a:lnTo>
                      <a:pt x="3399" y="390"/>
                    </a:lnTo>
                    <a:lnTo>
                      <a:pt x="3399" y="390"/>
                    </a:lnTo>
                    <a:lnTo>
                      <a:pt x="3399" y="390"/>
                    </a:lnTo>
                    <a:lnTo>
                      <a:pt x="3405" y="383"/>
                    </a:lnTo>
                    <a:lnTo>
                      <a:pt x="3405" y="383"/>
                    </a:lnTo>
                    <a:lnTo>
                      <a:pt x="3405" y="376"/>
                    </a:lnTo>
                    <a:lnTo>
                      <a:pt x="3405" y="376"/>
                    </a:lnTo>
                    <a:lnTo>
                      <a:pt x="3405" y="376"/>
                    </a:lnTo>
                    <a:lnTo>
                      <a:pt x="3405" y="370"/>
                    </a:lnTo>
                    <a:lnTo>
                      <a:pt x="3405" y="370"/>
                    </a:lnTo>
                    <a:lnTo>
                      <a:pt x="3411" y="370"/>
                    </a:lnTo>
                    <a:lnTo>
                      <a:pt x="3411" y="363"/>
                    </a:lnTo>
                    <a:lnTo>
                      <a:pt x="3411" y="363"/>
                    </a:lnTo>
                    <a:lnTo>
                      <a:pt x="3411" y="356"/>
                    </a:lnTo>
                    <a:lnTo>
                      <a:pt x="3411" y="356"/>
                    </a:lnTo>
                    <a:lnTo>
                      <a:pt x="3411" y="356"/>
                    </a:lnTo>
                    <a:lnTo>
                      <a:pt x="3411" y="356"/>
                    </a:lnTo>
                    <a:lnTo>
                      <a:pt x="3418" y="356"/>
                    </a:lnTo>
                    <a:lnTo>
                      <a:pt x="3418" y="356"/>
                    </a:lnTo>
                    <a:lnTo>
                      <a:pt x="3418" y="356"/>
                    </a:lnTo>
                    <a:lnTo>
                      <a:pt x="3418" y="356"/>
                    </a:lnTo>
                    <a:lnTo>
                      <a:pt x="3418" y="363"/>
                    </a:lnTo>
                    <a:lnTo>
                      <a:pt x="3418" y="363"/>
                    </a:lnTo>
                    <a:lnTo>
                      <a:pt x="3418" y="363"/>
                    </a:lnTo>
                    <a:lnTo>
                      <a:pt x="3424" y="363"/>
                    </a:lnTo>
                    <a:lnTo>
                      <a:pt x="3424" y="370"/>
                    </a:lnTo>
                    <a:lnTo>
                      <a:pt x="3424" y="370"/>
                    </a:lnTo>
                    <a:lnTo>
                      <a:pt x="3424" y="370"/>
                    </a:lnTo>
                    <a:lnTo>
                      <a:pt x="3424" y="376"/>
                    </a:lnTo>
                    <a:lnTo>
                      <a:pt x="3424" y="376"/>
                    </a:lnTo>
                    <a:lnTo>
                      <a:pt x="3424" y="376"/>
                    </a:lnTo>
                    <a:lnTo>
                      <a:pt x="3430" y="376"/>
                    </a:lnTo>
                    <a:lnTo>
                      <a:pt x="3430" y="383"/>
                    </a:lnTo>
                    <a:lnTo>
                      <a:pt x="3430" y="383"/>
                    </a:lnTo>
                    <a:lnTo>
                      <a:pt x="3430" y="383"/>
                    </a:lnTo>
                    <a:lnTo>
                      <a:pt x="3430" y="383"/>
                    </a:lnTo>
                    <a:lnTo>
                      <a:pt x="3430" y="390"/>
                    </a:lnTo>
                    <a:lnTo>
                      <a:pt x="3437" y="390"/>
                    </a:lnTo>
                    <a:lnTo>
                      <a:pt x="3437" y="390"/>
                    </a:lnTo>
                    <a:lnTo>
                      <a:pt x="3437" y="390"/>
                    </a:lnTo>
                    <a:lnTo>
                      <a:pt x="3437" y="390"/>
                    </a:lnTo>
                    <a:lnTo>
                      <a:pt x="3437" y="397"/>
                    </a:lnTo>
                    <a:lnTo>
                      <a:pt x="3437" y="397"/>
                    </a:lnTo>
                    <a:lnTo>
                      <a:pt x="3437" y="397"/>
                    </a:lnTo>
                    <a:lnTo>
                      <a:pt x="3443" y="397"/>
                    </a:lnTo>
                    <a:lnTo>
                      <a:pt x="3443" y="404"/>
                    </a:lnTo>
                    <a:lnTo>
                      <a:pt x="3443" y="404"/>
                    </a:lnTo>
                    <a:lnTo>
                      <a:pt x="3443" y="404"/>
                    </a:lnTo>
                    <a:lnTo>
                      <a:pt x="3443" y="404"/>
                    </a:lnTo>
                    <a:lnTo>
                      <a:pt x="3443" y="411"/>
                    </a:lnTo>
                    <a:lnTo>
                      <a:pt x="3443" y="411"/>
                    </a:lnTo>
                    <a:lnTo>
                      <a:pt x="3450" y="411"/>
                    </a:lnTo>
                    <a:lnTo>
                      <a:pt x="3450" y="411"/>
                    </a:lnTo>
                    <a:lnTo>
                      <a:pt x="3450" y="417"/>
                    </a:lnTo>
                    <a:lnTo>
                      <a:pt x="3450" y="417"/>
                    </a:lnTo>
                    <a:lnTo>
                      <a:pt x="3450" y="417"/>
                    </a:lnTo>
                    <a:lnTo>
                      <a:pt x="3450" y="417"/>
                    </a:lnTo>
                    <a:lnTo>
                      <a:pt x="3450" y="424"/>
                    </a:lnTo>
                    <a:lnTo>
                      <a:pt x="3456" y="424"/>
                    </a:lnTo>
                    <a:lnTo>
                      <a:pt x="3456" y="424"/>
                    </a:lnTo>
                    <a:lnTo>
                      <a:pt x="3456" y="424"/>
                    </a:lnTo>
                    <a:lnTo>
                      <a:pt x="3456" y="431"/>
                    </a:lnTo>
                    <a:lnTo>
                      <a:pt x="3456" y="431"/>
                    </a:lnTo>
                    <a:lnTo>
                      <a:pt x="3456" y="431"/>
                    </a:lnTo>
                    <a:lnTo>
                      <a:pt x="3456" y="431"/>
                    </a:lnTo>
                    <a:lnTo>
                      <a:pt x="3462" y="438"/>
                    </a:lnTo>
                    <a:lnTo>
                      <a:pt x="3462" y="438"/>
                    </a:lnTo>
                    <a:lnTo>
                      <a:pt x="3462" y="438"/>
                    </a:lnTo>
                    <a:lnTo>
                      <a:pt x="3462" y="438"/>
                    </a:lnTo>
                    <a:lnTo>
                      <a:pt x="3462" y="438"/>
                    </a:lnTo>
                    <a:lnTo>
                      <a:pt x="3462" y="445"/>
                    </a:lnTo>
                    <a:lnTo>
                      <a:pt x="3462" y="445"/>
                    </a:lnTo>
                    <a:lnTo>
                      <a:pt x="3469" y="445"/>
                    </a:lnTo>
                    <a:lnTo>
                      <a:pt x="3469" y="445"/>
                    </a:lnTo>
                    <a:lnTo>
                      <a:pt x="3469" y="452"/>
                    </a:lnTo>
                    <a:lnTo>
                      <a:pt x="3469" y="452"/>
                    </a:lnTo>
                    <a:lnTo>
                      <a:pt x="3469" y="452"/>
                    </a:lnTo>
                    <a:lnTo>
                      <a:pt x="3469" y="452"/>
                    </a:lnTo>
                    <a:lnTo>
                      <a:pt x="3469" y="459"/>
                    </a:lnTo>
                    <a:lnTo>
                      <a:pt x="3475" y="459"/>
                    </a:lnTo>
                    <a:lnTo>
                      <a:pt x="3475" y="459"/>
                    </a:lnTo>
                    <a:lnTo>
                      <a:pt x="3475" y="459"/>
                    </a:lnTo>
                    <a:lnTo>
                      <a:pt x="3475" y="465"/>
                    </a:lnTo>
                    <a:lnTo>
                      <a:pt x="3475" y="465"/>
                    </a:lnTo>
                    <a:lnTo>
                      <a:pt x="3475" y="465"/>
                    </a:lnTo>
                    <a:lnTo>
                      <a:pt x="3475" y="465"/>
                    </a:lnTo>
                    <a:lnTo>
                      <a:pt x="3481" y="465"/>
                    </a:lnTo>
                    <a:lnTo>
                      <a:pt x="3481" y="472"/>
                    </a:lnTo>
                    <a:lnTo>
                      <a:pt x="3481" y="472"/>
                    </a:lnTo>
                    <a:lnTo>
                      <a:pt x="3481" y="472"/>
                    </a:lnTo>
                    <a:lnTo>
                      <a:pt x="3481" y="472"/>
                    </a:lnTo>
                    <a:lnTo>
                      <a:pt x="3481" y="472"/>
                    </a:lnTo>
                    <a:lnTo>
                      <a:pt x="3488" y="472"/>
                    </a:lnTo>
                    <a:lnTo>
                      <a:pt x="3488" y="472"/>
                    </a:lnTo>
                    <a:lnTo>
                      <a:pt x="3488" y="479"/>
                    </a:lnTo>
                    <a:lnTo>
                      <a:pt x="3488" y="479"/>
                    </a:lnTo>
                    <a:lnTo>
                      <a:pt x="3488" y="479"/>
                    </a:lnTo>
                    <a:lnTo>
                      <a:pt x="3488" y="479"/>
                    </a:lnTo>
                    <a:lnTo>
                      <a:pt x="3488" y="479"/>
                    </a:lnTo>
                    <a:lnTo>
                      <a:pt x="3494" y="479"/>
                    </a:lnTo>
                    <a:lnTo>
                      <a:pt x="3494" y="479"/>
                    </a:lnTo>
                    <a:lnTo>
                      <a:pt x="3494" y="479"/>
                    </a:lnTo>
                    <a:lnTo>
                      <a:pt x="3494" y="479"/>
                    </a:lnTo>
                    <a:lnTo>
                      <a:pt x="3494" y="479"/>
                    </a:lnTo>
                    <a:lnTo>
                      <a:pt x="3494" y="479"/>
                    </a:lnTo>
                    <a:lnTo>
                      <a:pt x="3494" y="479"/>
                    </a:lnTo>
                    <a:lnTo>
                      <a:pt x="3500" y="479"/>
                    </a:lnTo>
                    <a:lnTo>
                      <a:pt x="3500" y="479"/>
                    </a:lnTo>
                    <a:lnTo>
                      <a:pt x="3500" y="479"/>
                    </a:lnTo>
                    <a:lnTo>
                      <a:pt x="3500" y="479"/>
                    </a:lnTo>
                    <a:lnTo>
                      <a:pt x="3500" y="479"/>
                    </a:lnTo>
                    <a:lnTo>
                      <a:pt x="3500" y="479"/>
                    </a:lnTo>
                    <a:lnTo>
                      <a:pt x="3500" y="479"/>
                    </a:lnTo>
                    <a:lnTo>
                      <a:pt x="3507" y="479"/>
                    </a:lnTo>
                    <a:lnTo>
                      <a:pt x="3507" y="479"/>
                    </a:lnTo>
                    <a:lnTo>
                      <a:pt x="3507" y="479"/>
                    </a:lnTo>
                    <a:lnTo>
                      <a:pt x="3507" y="479"/>
                    </a:lnTo>
                    <a:lnTo>
                      <a:pt x="3507" y="479"/>
                    </a:lnTo>
                    <a:lnTo>
                      <a:pt x="3507" y="479"/>
                    </a:lnTo>
                    <a:lnTo>
                      <a:pt x="3507" y="479"/>
                    </a:lnTo>
                    <a:lnTo>
                      <a:pt x="3513" y="479"/>
                    </a:lnTo>
                    <a:lnTo>
                      <a:pt x="3513" y="479"/>
                    </a:lnTo>
                    <a:lnTo>
                      <a:pt x="3513" y="479"/>
                    </a:lnTo>
                    <a:lnTo>
                      <a:pt x="3513" y="479"/>
                    </a:lnTo>
                    <a:lnTo>
                      <a:pt x="3513" y="479"/>
                    </a:lnTo>
                    <a:lnTo>
                      <a:pt x="3513" y="479"/>
                    </a:lnTo>
                    <a:lnTo>
                      <a:pt x="3513" y="479"/>
                    </a:lnTo>
                    <a:lnTo>
                      <a:pt x="3519" y="479"/>
                    </a:lnTo>
                    <a:lnTo>
                      <a:pt x="3519" y="479"/>
                    </a:lnTo>
                    <a:lnTo>
                      <a:pt x="3519" y="479"/>
                    </a:lnTo>
                    <a:lnTo>
                      <a:pt x="3519" y="479"/>
                    </a:lnTo>
                    <a:lnTo>
                      <a:pt x="3519" y="479"/>
                    </a:lnTo>
                    <a:lnTo>
                      <a:pt x="3519" y="479"/>
                    </a:lnTo>
                    <a:lnTo>
                      <a:pt x="3526" y="479"/>
                    </a:lnTo>
                    <a:lnTo>
                      <a:pt x="3526" y="479"/>
                    </a:lnTo>
                    <a:lnTo>
                      <a:pt x="3526" y="479"/>
                    </a:lnTo>
                    <a:lnTo>
                      <a:pt x="3526" y="479"/>
                    </a:lnTo>
                    <a:lnTo>
                      <a:pt x="3526" y="479"/>
                    </a:lnTo>
                    <a:lnTo>
                      <a:pt x="3526" y="479"/>
                    </a:lnTo>
                    <a:lnTo>
                      <a:pt x="3526" y="479"/>
                    </a:lnTo>
                    <a:lnTo>
                      <a:pt x="3532" y="479"/>
                    </a:lnTo>
                    <a:lnTo>
                      <a:pt x="3532" y="479"/>
                    </a:lnTo>
                    <a:lnTo>
                      <a:pt x="3532" y="479"/>
                    </a:lnTo>
                    <a:lnTo>
                      <a:pt x="3532" y="479"/>
                    </a:lnTo>
                    <a:lnTo>
                      <a:pt x="3532" y="479"/>
                    </a:lnTo>
                    <a:lnTo>
                      <a:pt x="3532" y="479"/>
                    </a:lnTo>
                    <a:lnTo>
                      <a:pt x="3532" y="479"/>
                    </a:lnTo>
                    <a:lnTo>
                      <a:pt x="3538" y="479"/>
                    </a:lnTo>
                    <a:lnTo>
                      <a:pt x="3538" y="479"/>
                    </a:lnTo>
                    <a:lnTo>
                      <a:pt x="3538" y="479"/>
                    </a:lnTo>
                    <a:lnTo>
                      <a:pt x="3538" y="479"/>
                    </a:lnTo>
                    <a:lnTo>
                      <a:pt x="3538" y="479"/>
                    </a:lnTo>
                    <a:lnTo>
                      <a:pt x="3538" y="479"/>
                    </a:lnTo>
                    <a:lnTo>
                      <a:pt x="3538" y="479"/>
                    </a:lnTo>
                    <a:lnTo>
                      <a:pt x="3545" y="479"/>
                    </a:lnTo>
                    <a:lnTo>
                      <a:pt x="3545" y="479"/>
                    </a:lnTo>
                    <a:lnTo>
                      <a:pt x="3545" y="479"/>
                    </a:lnTo>
                    <a:lnTo>
                      <a:pt x="3545" y="479"/>
                    </a:lnTo>
                    <a:lnTo>
                      <a:pt x="3545" y="479"/>
                    </a:lnTo>
                    <a:lnTo>
                      <a:pt x="3545" y="479"/>
                    </a:lnTo>
                    <a:lnTo>
                      <a:pt x="3545" y="479"/>
                    </a:lnTo>
                    <a:lnTo>
                      <a:pt x="3551" y="479"/>
                    </a:lnTo>
                    <a:lnTo>
                      <a:pt x="3551" y="479"/>
                    </a:lnTo>
                    <a:lnTo>
                      <a:pt x="3551" y="479"/>
                    </a:lnTo>
                    <a:lnTo>
                      <a:pt x="3551" y="479"/>
                    </a:lnTo>
                    <a:lnTo>
                      <a:pt x="3551" y="479"/>
                    </a:lnTo>
                    <a:lnTo>
                      <a:pt x="3551" y="472"/>
                    </a:lnTo>
                    <a:lnTo>
                      <a:pt x="3558" y="472"/>
                    </a:lnTo>
                    <a:lnTo>
                      <a:pt x="3558" y="472"/>
                    </a:lnTo>
                    <a:lnTo>
                      <a:pt x="3558" y="465"/>
                    </a:lnTo>
                    <a:lnTo>
                      <a:pt x="3558" y="465"/>
                    </a:lnTo>
                    <a:lnTo>
                      <a:pt x="3558" y="465"/>
                    </a:lnTo>
                    <a:lnTo>
                      <a:pt x="3558" y="465"/>
                    </a:lnTo>
                    <a:lnTo>
                      <a:pt x="3558" y="459"/>
                    </a:lnTo>
                    <a:lnTo>
                      <a:pt x="3558" y="459"/>
                    </a:lnTo>
                    <a:lnTo>
                      <a:pt x="3564" y="459"/>
                    </a:lnTo>
                    <a:lnTo>
                      <a:pt x="3564" y="459"/>
                    </a:lnTo>
                    <a:lnTo>
                      <a:pt x="3564" y="452"/>
                    </a:lnTo>
                    <a:lnTo>
                      <a:pt x="3564" y="452"/>
                    </a:lnTo>
                    <a:lnTo>
                      <a:pt x="3564" y="452"/>
                    </a:lnTo>
                    <a:lnTo>
                      <a:pt x="3564" y="445"/>
                    </a:lnTo>
                    <a:lnTo>
                      <a:pt x="3564" y="445"/>
                    </a:lnTo>
                    <a:lnTo>
                      <a:pt x="3570" y="445"/>
                    </a:lnTo>
                    <a:lnTo>
                      <a:pt x="3570" y="445"/>
                    </a:lnTo>
                    <a:lnTo>
                      <a:pt x="3570" y="438"/>
                    </a:lnTo>
                    <a:lnTo>
                      <a:pt x="3570" y="438"/>
                    </a:lnTo>
                    <a:lnTo>
                      <a:pt x="3570" y="438"/>
                    </a:lnTo>
                    <a:lnTo>
                      <a:pt x="3570" y="431"/>
                    </a:lnTo>
                    <a:lnTo>
                      <a:pt x="3577" y="431"/>
                    </a:lnTo>
                    <a:lnTo>
                      <a:pt x="3577" y="431"/>
                    </a:lnTo>
                    <a:lnTo>
                      <a:pt x="3577" y="424"/>
                    </a:lnTo>
                    <a:lnTo>
                      <a:pt x="3577" y="424"/>
                    </a:lnTo>
                    <a:lnTo>
                      <a:pt x="3577" y="424"/>
                    </a:lnTo>
                    <a:lnTo>
                      <a:pt x="3577" y="424"/>
                    </a:lnTo>
                    <a:lnTo>
                      <a:pt x="3577" y="417"/>
                    </a:lnTo>
                    <a:lnTo>
                      <a:pt x="3583" y="417"/>
                    </a:lnTo>
                    <a:lnTo>
                      <a:pt x="3583" y="417"/>
                    </a:lnTo>
                    <a:lnTo>
                      <a:pt x="3583" y="411"/>
                    </a:lnTo>
                    <a:lnTo>
                      <a:pt x="3583" y="411"/>
                    </a:lnTo>
                    <a:lnTo>
                      <a:pt x="3583" y="411"/>
                    </a:lnTo>
                    <a:lnTo>
                      <a:pt x="3583" y="411"/>
                    </a:lnTo>
                    <a:lnTo>
                      <a:pt x="3583" y="404"/>
                    </a:lnTo>
                    <a:lnTo>
                      <a:pt x="3589" y="404"/>
                    </a:lnTo>
                    <a:lnTo>
                      <a:pt x="3589" y="404"/>
                    </a:lnTo>
                    <a:lnTo>
                      <a:pt x="3589" y="404"/>
                    </a:lnTo>
                    <a:lnTo>
                      <a:pt x="3589" y="397"/>
                    </a:lnTo>
                    <a:lnTo>
                      <a:pt x="3589" y="397"/>
                    </a:lnTo>
                    <a:lnTo>
                      <a:pt x="3589" y="397"/>
                    </a:lnTo>
                    <a:lnTo>
                      <a:pt x="3596" y="390"/>
                    </a:lnTo>
                    <a:lnTo>
                      <a:pt x="3596" y="390"/>
                    </a:lnTo>
                    <a:lnTo>
                      <a:pt x="3596" y="397"/>
                    </a:lnTo>
                    <a:lnTo>
                      <a:pt x="3596" y="397"/>
                    </a:lnTo>
                    <a:lnTo>
                      <a:pt x="3596" y="404"/>
                    </a:lnTo>
                    <a:lnTo>
                      <a:pt x="3596" y="411"/>
                    </a:lnTo>
                    <a:lnTo>
                      <a:pt x="3596" y="417"/>
                    </a:lnTo>
                    <a:lnTo>
                      <a:pt x="3602" y="417"/>
                    </a:lnTo>
                    <a:lnTo>
                      <a:pt x="3602" y="424"/>
                    </a:lnTo>
                    <a:lnTo>
                      <a:pt x="3602" y="431"/>
                    </a:lnTo>
                    <a:lnTo>
                      <a:pt x="3602" y="431"/>
                    </a:lnTo>
                    <a:lnTo>
                      <a:pt x="3602" y="438"/>
                    </a:lnTo>
                    <a:lnTo>
                      <a:pt x="3602" y="445"/>
                    </a:lnTo>
                    <a:lnTo>
                      <a:pt x="3602" y="445"/>
                    </a:lnTo>
                    <a:lnTo>
                      <a:pt x="3608" y="452"/>
                    </a:lnTo>
                    <a:lnTo>
                      <a:pt x="3608" y="459"/>
                    </a:lnTo>
                    <a:lnTo>
                      <a:pt x="3608" y="459"/>
                    </a:lnTo>
                    <a:lnTo>
                      <a:pt x="3608" y="465"/>
                    </a:lnTo>
                    <a:lnTo>
                      <a:pt x="3608" y="465"/>
                    </a:lnTo>
                    <a:lnTo>
                      <a:pt x="3608" y="472"/>
                    </a:lnTo>
                    <a:lnTo>
                      <a:pt x="3608" y="479"/>
                    </a:lnTo>
                    <a:lnTo>
                      <a:pt x="3615" y="479"/>
                    </a:lnTo>
                    <a:lnTo>
                      <a:pt x="3615" y="486"/>
                    </a:lnTo>
                    <a:lnTo>
                      <a:pt x="3615" y="493"/>
                    </a:lnTo>
                    <a:lnTo>
                      <a:pt x="3615" y="493"/>
                    </a:lnTo>
                    <a:lnTo>
                      <a:pt x="3615" y="500"/>
                    </a:lnTo>
                    <a:lnTo>
                      <a:pt x="3615" y="506"/>
                    </a:lnTo>
                    <a:lnTo>
                      <a:pt x="3615" y="506"/>
                    </a:lnTo>
                    <a:lnTo>
                      <a:pt x="3621" y="513"/>
                    </a:lnTo>
                    <a:lnTo>
                      <a:pt x="3621" y="520"/>
                    </a:lnTo>
                    <a:lnTo>
                      <a:pt x="3621" y="520"/>
                    </a:lnTo>
                    <a:lnTo>
                      <a:pt x="3621" y="527"/>
                    </a:lnTo>
                    <a:lnTo>
                      <a:pt x="3621" y="534"/>
                    </a:lnTo>
                    <a:lnTo>
                      <a:pt x="3621" y="534"/>
                    </a:lnTo>
                    <a:lnTo>
                      <a:pt x="3621" y="541"/>
                    </a:lnTo>
                    <a:lnTo>
                      <a:pt x="3627" y="547"/>
                    </a:lnTo>
                    <a:lnTo>
                      <a:pt x="3627" y="547"/>
                    </a:lnTo>
                    <a:lnTo>
                      <a:pt x="3627" y="554"/>
                    </a:lnTo>
                    <a:lnTo>
                      <a:pt x="3627" y="561"/>
                    </a:lnTo>
                    <a:lnTo>
                      <a:pt x="3627" y="561"/>
                    </a:lnTo>
                    <a:lnTo>
                      <a:pt x="3627" y="568"/>
                    </a:lnTo>
                    <a:lnTo>
                      <a:pt x="3634" y="575"/>
                    </a:lnTo>
                    <a:lnTo>
                      <a:pt x="3634" y="582"/>
                    </a:lnTo>
                    <a:lnTo>
                      <a:pt x="3634" y="582"/>
                    </a:lnTo>
                    <a:lnTo>
                      <a:pt x="3634" y="588"/>
                    </a:lnTo>
                    <a:lnTo>
                      <a:pt x="3634" y="588"/>
                    </a:lnTo>
                    <a:lnTo>
                      <a:pt x="3634" y="595"/>
                    </a:lnTo>
                    <a:lnTo>
                      <a:pt x="3634" y="602"/>
                    </a:lnTo>
                    <a:lnTo>
                      <a:pt x="3634" y="602"/>
                    </a:lnTo>
                    <a:lnTo>
                      <a:pt x="3640" y="609"/>
                    </a:lnTo>
                    <a:lnTo>
                      <a:pt x="3640" y="616"/>
                    </a:lnTo>
                    <a:lnTo>
                      <a:pt x="3640" y="616"/>
                    </a:lnTo>
                    <a:lnTo>
                      <a:pt x="3640" y="623"/>
                    </a:lnTo>
                    <a:lnTo>
                      <a:pt x="3640" y="623"/>
                    </a:lnTo>
                    <a:lnTo>
                      <a:pt x="3640" y="629"/>
                    </a:lnTo>
                    <a:lnTo>
                      <a:pt x="3646" y="629"/>
                    </a:lnTo>
                    <a:lnTo>
                      <a:pt x="3646" y="636"/>
                    </a:lnTo>
                    <a:lnTo>
                      <a:pt x="3646" y="636"/>
                    </a:lnTo>
                    <a:lnTo>
                      <a:pt x="3646" y="643"/>
                    </a:lnTo>
                    <a:lnTo>
                      <a:pt x="3646" y="650"/>
                    </a:lnTo>
                    <a:lnTo>
                      <a:pt x="3646" y="650"/>
                    </a:lnTo>
                    <a:lnTo>
                      <a:pt x="3646" y="657"/>
                    </a:lnTo>
                    <a:lnTo>
                      <a:pt x="3653" y="657"/>
                    </a:lnTo>
                    <a:lnTo>
                      <a:pt x="3653" y="664"/>
                    </a:lnTo>
                    <a:lnTo>
                      <a:pt x="3653" y="664"/>
                    </a:lnTo>
                    <a:lnTo>
                      <a:pt x="3653" y="671"/>
                    </a:lnTo>
                    <a:lnTo>
                      <a:pt x="3653" y="671"/>
                    </a:lnTo>
                    <a:lnTo>
                      <a:pt x="3653" y="677"/>
                    </a:lnTo>
                    <a:lnTo>
                      <a:pt x="3653" y="677"/>
                    </a:lnTo>
                    <a:lnTo>
                      <a:pt x="3659" y="684"/>
                    </a:lnTo>
                    <a:lnTo>
                      <a:pt x="3659" y="691"/>
                    </a:lnTo>
                    <a:lnTo>
                      <a:pt x="3659" y="691"/>
                    </a:lnTo>
                    <a:lnTo>
                      <a:pt x="3659" y="698"/>
                    </a:lnTo>
                    <a:lnTo>
                      <a:pt x="3659" y="698"/>
                    </a:lnTo>
                    <a:lnTo>
                      <a:pt x="3659" y="705"/>
                    </a:lnTo>
                    <a:lnTo>
                      <a:pt x="3659" y="705"/>
                    </a:lnTo>
                    <a:lnTo>
                      <a:pt x="3666" y="712"/>
                    </a:lnTo>
                    <a:lnTo>
                      <a:pt x="3666" y="712"/>
                    </a:lnTo>
                    <a:lnTo>
                      <a:pt x="3666" y="718"/>
                    </a:lnTo>
                    <a:lnTo>
                      <a:pt x="3666" y="718"/>
                    </a:lnTo>
                    <a:lnTo>
                      <a:pt x="3666" y="725"/>
                    </a:lnTo>
                    <a:lnTo>
                      <a:pt x="3666" y="732"/>
                    </a:lnTo>
                    <a:lnTo>
                      <a:pt x="3666" y="732"/>
                    </a:lnTo>
                    <a:lnTo>
                      <a:pt x="3672" y="739"/>
                    </a:lnTo>
                    <a:lnTo>
                      <a:pt x="3672" y="739"/>
                    </a:lnTo>
                    <a:lnTo>
                      <a:pt x="3672" y="746"/>
                    </a:lnTo>
                    <a:lnTo>
                      <a:pt x="3672" y="746"/>
                    </a:lnTo>
                    <a:lnTo>
                      <a:pt x="3672" y="753"/>
                    </a:lnTo>
                    <a:lnTo>
                      <a:pt x="3672" y="753"/>
                    </a:lnTo>
                    <a:lnTo>
                      <a:pt x="3678" y="759"/>
                    </a:lnTo>
                    <a:lnTo>
                      <a:pt x="3678" y="766"/>
                    </a:lnTo>
                    <a:lnTo>
                      <a:pt x="3678" y="766"/>
                    </a:lnTo>
                    <a:lnTo>
                      <a:pt x="3678" y="773"/>
                    </a:lnTo>
                    <a:lnTo>
                      <a:pt x="3678" y="773"/>
                    </a:lnTo>
                    <a:lnTo>
                      <a:pt x="3678" y="780"/>
                    </a:lnTo>
                    <a:lnTo>
                      <a:pt x="3678" y="780"/>
                    </a:lnTo>
                    <a:lnTo>
                      <a:pt x="3685" y="787"/>
                    </a:lnTo>
                    <a:lnTo>
                      <a:pt x="3685" y="787"/>
                    </a:lnTo>
                    <a:lnTo>
                      <a:pt x="3685" y="794"/>
                    </a:lnTo>
                    <a:lnTo>
                      <a:pt x="3685" y="794"/>
                    </a:lnTo>
                    <a:lnTo>
                      <a:pt x="3685" y="800"/>
                    </a:lnTo>
                    <a:lnTo>
                      <a:pt x="3685" y="807"/>
                    </a:lnTo>
                    <a:lnTo>
                      <a:pt x="3685" y="807"/>
                    </a:lnTo>
                    <a:lnTo>
                      <a:pt x="3691" y="814"/>
                    </a:lnTo>
                    <a:lnTo>
                      <a:pt x="3691" y="814"/>
                    </a:lnTo>
                    <a:lnTo>
                      <a:pt x="3691" y="821"/>
                    </a:lnTo>
                    <a:lnTo>
                      <a:pt x="3691" y="821"/>
                    </a:lnTo>
                    <a:lnTo>
                      <a:pt x="3691" y="828"/>
                    </a:lnTo>
                    <a:lnTo>
                      <a:pt x="3691" y="828"/>
                    </a:lnTo>
                    <a:lnTo>
                      <a:pt x="3691" y="835"/>
                    </a:lnTo>
                    <a:lnTo>
                      <a:pt x="3697" y="841"/>
                    </a:lnTo>
                    <a:lnTo>
                      <a:pt x="3697" y="841"/>
                    </a:lnTo>
                    <a:lnTo>
                      <a:pt x="3697" y="848"/>
                    </a:lnTo>
                    <a:lnTo>
                      <a:pt x="3697" y="848"/>
                    </a:lnTo>
                    <a:lnTo>
                      <a:pt x="3697" y="855"/>
                    </a:lnTo>
                    <a:lnTo>
                      <a:pt x="3697" y="855"/>
                    </a:lnTo>
                    <a:lnTo>
                      <a:pt x="3697" y="862"/>
                    </a:lnTo>
                    <a:lnTo>
                      <a:pt x="3704" y="862"/>
                    </a:lnTo>
                    <a:lnTo>
                      <a:pt x="3704" y="869"/>
                    </a:lnTo>
                    <a:lnTo>
                      <a:pt x="3704" y="869"/>
                    </a:lnTo>
                    <a:lnTo>
                      <a:pt x="3704" y="876"/>
                    </a:lnTo>
                    <a:lnTo>
                      <a:pt x="3704" y="876"/>
                    </a:lnTo>
                    <a:lnTo>
                      <a:pt x="3704" y="876"/>
                    </a:lnTo>
                    <a:lnTo>
                      <a:pt x="3704" y="882"/>
                    </a:lnTo>
                    <a:lnTo>
                      <a:pt x="3710" y="882"/>
                    </a:lnTo>
                    <a:lnTo>
                      <a:pt x="3710" y="889"/>
                    </a:lnTo>
                    <a:lnTo>
                      <a:pt x="3710" y="889"/>
                    </a:lnTo>
                    <a:lnTo>
                      <a:pt x="3710" y="889"/>
                    </a:lnTo>
                    <a:lnTo>
                      <a:pt x="3710" y="889"/>
                    </a:lnTo>
                    <a:lnTo>
                      <a:pt x="3710" y="896"/>
                    </a:lnTo>
                    <a:lnTo>
                      <a:pt x="3716" y="896"/>
                    </a:lnTo>
                    <a:lnTo>
                      <a:pt x="3716" y="896"/>
                    </a:lnTo>
                    <a:lnTo>
                      <a:pt x="3716" y="903"/>
                    </a:lnTo>
                    <a:lnTo>
                      <a:pt x="3716" y="903"/>
                    </a:lnTo>
                    <a:lnTo>
                      <a:pt x="3716" y="903"/>
                    </a:lnTo>
                    <a:lnTo>
                      <a:pt x="3716" y="910"/>
                    </a:lnTo>
                    <a:lnTo>
                      <a:pt x="3716" y="910"/>
                    </a:lnTo>
                    <a:lnTo>
                      <a:pt x="3723" y="910"/>
                    </a:lnTo>
                    <a:lnTo>
                      <a:pt x="3723" y="910"/>
                    </a:lnTo>
                    <a:lnTo>
                      <a:pt x="3723" y="917"/>
                    </a:lnTo>
                    <a:lnTo>
                      <a:pt x="3723" y="917"/>
                    </a:lnTo>
                    <a:lnTo>
                      <a:pt x="3723" y="917"/>
                    </a:lnTo>
                    <a:lnTo>
                      <a:pt x="3723" y="924"/>
                    </a:lnTo>
                    <a:lnTo>
                      <a:pt x="3723" y="924"/>
                    </a:lnTo>
                    <a:lnTo>
                      <a:pt x="3729" y="924"/>
                    </a:lnTo>
                    <a:lnTo>
                      <a:pt x="3729" y="924"/>
                    </a:lnTo>
                    <a:lnTo>
                      <a:pt x="3729" y="930"/>
                    </a:lnTo>
                    <a:lnTo>
                      <a:pt x="3729" y="930"/>
                    </a:lnTo>
                    <a:lnTo>
                      <a:pt x="3729" y="930"/>
                    </a:lnTo>
                    <a:lnTo>
                      <a:pt x="3729" y="937"/>
                    </a:lnTo>
                    <a:lnTo>
                      <a:pt x="3729" y="937"/>
                    </a:lnTo>
                    <a:lnTo>
                      <a:pt x="3735" y="937"/>
                    </a:lnTo>
                    <a:lnTo>
                      <a:pt x="3735" y="937"/>
                    </a:lnTo>
                    <a:lnTo>
                      <a:pt x="3735" y="944"/>
                    </a:lnTo>
                    <a:lnTo>
                      <a:pt x="3735" y="944"/>
                    </a:lnTo>
                    <a:lnTo>
                      <a:pt x="3735" y="944"/>
                    </a:lnTo>
                    <a:lnTo>
                      <a:pt x="3735" y="951"/>
                    </a:lnTo>
                    <a:lnTo>
                      <a:pt x="3735" y="951"/>
                    </a:lnTo>
                    <a:lnTo>
                      <a:pt x="3742" y="951"/>
                    </a:lnTo>
                    <a:lnTo>
                      <a:pt x="3742" y="958"/>
                    </a:lnTo>
                    <a:lnTo>
                      <a:pt x="3742" y="958"/>
                    </a:lnTo>
                    <a:lnTo>
                      <a:pt x="3742" y="958"/>
                    </a:lnTo>
                    <a:lnTo>
                      <a:pt x="3742" y="958"/>
                    </a:lnTo>
                    <a:lnTo>
                      <a:pt x="3742" y="965"/>
                    </a:lnTo>
                    <a:lnTo>
                      <a:pt x="3742" y="965"/>
                    </a:lnTo>
                    <a:lnTo>
                      <a:pt x="3748" y="965"/>
                    </a:lnTo>
                    <a:lnTo>
                      <a:pt x="3748" y="971"/>
                    </a:lnTo>
                    <a:lnTo>
                      <a:pt x="3748" y="971"/>
                    </a:lnTo>
                    <a:lnTo>
                      <a:pt x="3748" y="971"/>
                    </a:lnTo>
                    <a:lnTo>
                      <a:pt x="3748" y="971"/>
                    </a:lnTo>
                    <a:lnTo>
                      <a:pt x="3748" y="978"/>
                    </a:lnTo>
                    <a:lnTo>
                      <a:pt x="3748" y="978"/>
                    </a:lnTo>
                    <a:lnTo>
                      <a:pt x="3754" y="978"/>
                    </a:lnTo>
                    <a:lnTo>
                      <a:pt x="3754" y="985"/>
                    </a:lnTo>
                    <a:lnTo>
                      <a:pt x="3754" y="985"/>
                    </a:lnTo>
                    <a:lnTo>
                      <a:pt x="3754" y="985"/>
                    </a:lnTo>
                    <a:lnTo>
                      <a:pt x="3754" y="992"/>
                    </a:lnTo>
                    <a:lnTo>
                      <a:pt x="3754" y="992"/>
                    </a:lnTo>
                    <a:lnTo>
                      <a:pt x="3761" y="992"/>
                    </a:lnTo>
                    <a:lnTo>
                      <a:pt x="3761" y="992"/>
                    </a:lnTo>
                    <a:lnTo>
                      <a:pt x="3761" y="999"/>
                    </a:lnTo>
                    <a:lnTo>
                      <a:pt x="3761" y="999"/>
                    </a:lnTo>
                    <a:lnTo>
                      <a:pt x="3761" y="999"/>
                    </a:lnTo>
                    <a:lnTo>
                      <a:pt x="3761" y="1006"/>
                    </a:lnTo>
                    <a:lnTo>
                      <a:pt x="3761" y="1006"/>
                    </a:lnTo>
                    <a:lnTo>
                      <a:pt x="3767" y="1006"/>
                    </a:lnTo>
                    <a:lnTo>
                      <a:pt x="3767" y="1006"/>
                    </a:lnTo>
                    <a:lnTo>
                      <a:pt x="3767" y="1012"/>
                    </a:lnTo>
                    <a:lnTo>
                      <a:pt x="3767" y="1012"/>
                    </a:lnTo>
                    <a:lnTo>
                      <a:pt x="3767" y="1012"/>
                    </a:lnTo>
                    <a:lnTo>
                      <a:pt x="3767" y="1019"/>
                    </a:lnTo>
                    <a:lnTo>
                      <a:pt x="3767" y="1019"/>
                    </a:lnTo>
                    <a:lnTo>
                      <a:pt x="3774" y="1019"/>
                    </a:lnTo>
                    <a:lnTo>
                      <a:pt x="3774" y="1019"/>
                    </a:lnTo>
                    <a:lnTo>
                      <a:pt x="3774" y="1026"/>
                    </a:lnTo>
                    <a:lnTo>
                      <a:pt x="3774" y="1026"/>
                    </a:lnTo>
                    <a:lnTo>
                      <a:pt x="3774" y="1026"/>
                    </a:lnTo>
                    <a:lnTo>
                      <a:pt x="3774" y="1019"/>
                    </a:lnTo>
                    <a:lnTo>
                      <a:pt x="3774" y="1019"/>
                    </a:lnTo>
                    <a:lnTo>
                      <a:pt x="3780" y="1019"/>
                    </a:lnTo>
                    <a:lnTo>
                      <a:pt x="3780" y="1012"/>
                    </a:lnTo>
                    <a:lnTo>
                      <a:pt x="3780" y="1012"/>
                    </a:lnTo>
                    <a:lnTo>
                      <a:pt x="3780" y="1012"/>
                    </a:lnTo>
                    <a:lnTo>
                      <a:pt x="3780" y="1012"/>
                    </a:lnTo>
                    <a:lnTo>
                      <a:pt x="3780" y="1006"/>
                    </a:lnTo>
                    <a:lnTo>
                      <a:pt x="3780" y="1006"/>
                    </a:lnTo>
                    <a:lnTo>
                      <a:pt x="3786" y="1006"/>
                    </a:lnTo>
                    <a:lnTo>
                      <a:pt x="3786" y="999"/>
                    </a:lnTo>
                    <a:lnTo>
                      <a:pt x="3786" y="999"/>
                    </a:lnTo>
                    <a:lnTo>
                      <a:pt x="3786" y="999"/>
                    </a:lnTo>
                    <a:lnTo>
                      <a:pt x="3786" y="992"/>
                    </a:lnTo>
                    <a:lnTo>
                      <a:pt x="3786" y="992"/>
                    </a:lnTo>
                    <a:lnTo>
                      <a:pt x="3786" y="992"/>
                    </a:lnTo>
                    <a:lnTo>
                      <a:pt x="3793" y="992"/>
                    </a:lnTo>
                    <a:lnTo>
                      <a:pt x="3793" y="985"/>
                    </a:lnTo>
                    <a:lnTo>
                      <a:pt x="3793" y="985"/>
                    </a:lnTo>
                    <a:lnTo>
                      <a:pt x="3793" y="985"/>
                    </a:lnTo>
                    <a:lnTo>
                      <a:pt x="3793" y="978"/>
                    </a:lnTo>
                    <a:lnTo>
                      <a:pt x="3793" y="978"/>
                    </a:lnTo>
                    <a:lnTo>
                      <a:pt x="3793" y="978"/>
                    </a:lnTo>
                    <a:lnTo>
                      <a:pt x="3799" y="971"/>
                    </a:lnTo>
                    <a:lnTo>
                      <a:pt x="3799" y="971"/>
                    </a:lnTo>
                    <a:lnTo>
                      <a:pt x="3799" y="971"/>
                    </a:lnTo>
                    <a:lnTo>
                      <a:pt x="3799" y="965"/>
                    </a:lnTo>
                    <a:lnTo>
                      <a:pt x="3799" y="965"/>
                    </a:lnTo>
                    <a:lnTo>
                      <a:pt x="3799" y="965"/>
                    </a:lnTo>
                    <a:lnTo>
                      <a:pt x="3805" y="958"/>
                    </a:lnTo>
                    <a:lnTo>
                      <a:pt x="3805" y="958"/>
                    </a:lnTo>
                    <a:lnTo>
                      <a:pt x="3805" y="958"/>
                    </a:lnTo>
                    <a:lnTo>
                      <a:pt x="3805" y="958"/>
                    </a:lnTo>
                    <a:lnTo>
                      <a:pt x="3805" y="951"/>
                    </a:lnTo>
                    <a:lnTo>
                      <a:pt x="3805" y="951"/>
                    </a:lnTo>
                    <a:lnTo>
                      <a:pt x="3805" y="951"/>
                    </a:lnTo>
                    <a:lnTo>
                      <a:pt x="3812" y="944"/>
                    </a:lnTo>
                    <a:lnTo>
                      <a:pt x="3812" y="944"/>
                    </a:lnTo>
                    <a:lnTo>
                      <a:pt x="3812" y="944"/>
                    </a:lnTo>
                    <a:lnTo>
                      <a:pt x="3812" y="944"/>
                    </a:lnTo>
                    <a:lnTo>
                      <a:pt x="3812" y="937"/>
                    </a:lnTo>
                    <a:lnTo>
                      <a:pt x="3812" y="937"/>
                    </a:lnTo>
                    <a:lnTo>
                      <a:pt x="3812" y="937"/>
                    </a:lnTo>
                    <a:lnTo>
                      <a:pt x="3818" y="930"/>
                    </a:lnTo>
                    <a:lnTo>
                      <a:pt x="3818" y="930"/>
                    </a:lnTo>
                    <a:lnTo>
                      <a:pt x="3818" y="930"/>
                    </a:lnTo>
                    <a:lnTo>
                      <a:pt x="3818" y="924"/>
                    </a:lnTo>
                    <a:lnTo>
                      <a:pt x="3818" y="924"/>
                    </a:lnTo>
                    <a:lnTo>
                      <a:pt x="3818" y="924"/>
                    </a:lnTo>
                    <a:lnTo>
                      <a:pt x="3818" y="924"/>
                    </a:lnTo>
                    <a:lnTo>
                      <a:pt x="3824" y="917"/>
                    </a:lnTo>
                    <a:lnTo>
                      <a:pt x="3824" y="917"/>
                    </a:lnTo>
                    <a:lnTo>
                      <a:pt x="3824" y="917"/>
                    </a:lnTo>
                    <a:lnTo>
                      <a:pt x="3824" y="910"/>
                    </a:lnTo>
                    <a:lnTo>
                      <a:pt x="3824" y="910"/>
                    </a:lnTo>
                    <a:lnTo>
                      <a:pt x="3824" y="910"/>
                    </a:lnTo>
                    <a:lnTo>
                      <a:pt x="3824" y="910"/>
                    </a:lnTo>
                    <a:lnTo>
                      <a:pt x="3831" y="903"/>
                    </a:lnTo>
                    <a:lnTo>
                      <a:pt x="3831" y="903"/>
                    </a:lnTo>
                    <a:lnTo>
                      <a:pt x="3831" y="903"/>
                    </a:lnTo>
                    <a:lnTo>
                      <a:pt x="3831" y="896"/>
                    </a:lnTo>
                    <a:lnTo>
                      <a:pt x="3831" y="896"/>
                    </a:lnTo>
                    <a:lnTo>
                      <a:pt x="3831" y="896"/>
                    </a:lnTo>
                    <a:lnTo>
                      <a:pt x="3831" y="889"/>
                    </a:lnTo>
                    <a:lnTo>
                      <a:pt x="3837" y="889"/>
                    </a:lnTo>
                    <a:lnTo>
                      <a:pt x="3837" y="889"/>
                    </a:lnTo>
                    <a:lnTo>
                      <a:pt x="3837" y="889"/>
                    </a:lnTo>
                    <a:lnTo>
                      <a:pt x="3837" y="882"/>
                    </a:lnTo>
                    <a:lnTo>
                      <a:pt x="3837" y="882"/>
                    </a:lnTo>
                    <a:lnTo>
                      <a:pt x="3837" y="882"/>
                    </a:lnTo>
                    <a:lnTo>
                      <a:pt x="3837" y="876"/>
                    </a:lnTo>
                    <a:lnTo>
                      <a:pt x="3843" y="876"/>
                    </a:lnTo>
                    <a:lnTo>
                      <a:pt x="3843" y="876"/>
                    </a:lnTo>
                    <a:lnTo>
                      <a:pt x="3843" y="869"/>
                    </a:lnTo>
                    <a:lnTo>
                      <a:pt x="3843" y="862"/>
                    </a:lnTo>
                    <a:lnTo>
                      <a:pt x="3843" y="862"/>
                    </a:lnTo>
                    <a:lnTo>
                      <a:pt x="3843" y="855"/>
                    </a:lnTo>
                    <a:lnTo>
                      <a:pt x="3850" y="855"/>
                    </a:lnTo>
                    <a:lnTo>
                      <a:pt x="3850" y="848"/>
                    </a:lnTo>
                    <a:lnTo>
                      <a:pt x="3850" y="848"/>
                    </a:lnTo>
                    <a:lnTo>
                      <a:pt x="3850" y="841"/>
                    </a:lnTo>
                    <a:lnTo>
                      <a:pt x="3850" y="841"/>
                    </a:lnTo>
                    <a:lnTo>
                      <a:pt x="3850" y="835"/>
                    </a:lnTo>
                    <a:lnTo>
                      <a:pt x="3850" y="835"/>
                    </a:lnTo>
                    <a:lnTo>
                      <a:pt x="3856" y="828"/>
                    </a:lnTo>
                    <a:lnTo>
                      <a:pt x="3856" y="828"/>
                    </a:lnTo>
                    <a:lnTo>
                      <a:pt x="3856" y="821"/>
                    </a:lnTo>
                    <a:lnTo>
                      <a:pt x="3856" y="814"/>
                    </a:lnTo>
                    <a:lnTo>
                      <a:pt x="3856" y="814"/>
                    </a:lnTo>
                    <a:lnTo>
                      <a:pt x="3856" y="807"/>
                    </a:lnTo>
                    <a:lnTo>
                      <a:pt x="3856" y="807"/>
                    </a:lnTo>
                    <a:lnTo>
                      <a:pt x="3862" y="800"/>
                    </a:lnTo>
                    <a:lnTo>
                      <a:pt x="3862" y="800"/>
                    </a:lnTo>
                    <a:lnTo>
                      <a:pt x="3862" y="794"/>
                    </a:lnTo>
                    <a:lnTo>
                      <a:pt x="3862" y="794"/>
                    </a:lnTo>
                    <a:lnTo>
                      <a:pt x="3862" y="787"/>
                    </a:lnTo>
                    <a:lnTo>
                      <a:pt x="3862" y="780"/>
                    </a:lnTo>
                    <a:lnTo>
                      <a:pt x="3862" y="780"/>
                    </a:lnTo>
                    <a:lnTo>
                      <a:pt x="3869" y="773"/>
                    </a:lnTo>
                    <a:lnTo>
                      <a:pt x="3869" y="773"/>
                    </a:lnTo>
                    <a:lnTo>
                      <a:pt x="3869" y="766"/>
                    </a:lnTo>
                    <a:lnTo>
                      <a:pt x="3869" y="766"/>
                    </a:lnTo>
                    <a:lnTo>
                      <a:pt x="3869" y="759"/>
                    </a:lnTo>
                    <a:lnTo>
                      <a:pt x="3869" y="759"/>
                    </a:lnTo>
                    <a:lnTo>
                      <a:pt x="3869" y="753"/>
                    </a:lnTo>
                    <a:lnTo>
                      <a:pt x="3875" y="746"/>
                    </a:lnTo>
                    <a:lnTo>
                      <a:pt x="3875" y="746"/>
                    </a:lnTo>
                    <a:lnTo>
                      <a:pt x="3875" y="739"/>
                    </a:lnTo>
                    <a:lnTo>
                      <a:pt x="3875" y="739"/>
                    </a:lnTo>
                    <a:lnTo>
                      <a:pt x="3875" y="732"/>
                    </a:lnTo>
                    <a:lnTo>
                      <a:pt x="3875" y="732"/>
                    </a:lnTo>
                    <a:lnTo>
                      <a:pt x="3875" y="725"/>
                    </a:lnTo>
                    <a:lnTo>
                      <a:pt x="3881" y="725"/>
                    </a:lnTo>
                    <a:lnTo>
                      <a:pt x="3881" y="718"/>
                    </a:lnTo>
                    <a:lnTo>
                      <a:pt x="3881" y="718"/>
                    </a:lnTo>
                    <a:lnTo>
                      <a:pt x="3881" y="712"/>
                    </a:lnTo>
                    <a:lnTo>
                      <a:pt x="3881" y="705"/>
                    </a:lnTo>
                    <a:lnTo>
                      <a:pt x="3881" y="705"/>
                    </a:lnTo>
                    <a:lnTo>
                      <a:pt x="3888" y="698"/>
                    </a:lnTo>
                    <a:lnTo>
                      <a:pt x="3888" y="698"/>
                    </a:lnTo>
                    <a:lnTo>
                      <a:pt x="3888" y="691"/>
                    </a:lnTo>
                    <a:lnTo>
                      <a:pt x="3888" y="691"/>
                    </a:lnTo>
                    <a:lnTo>
                      <a:pt x="3888" y="684"/>
                    </a:lnTo>
                    <a:lnTo>
                      <a:pt x="3888" y="684"/>
                    </a:lnTo>
                    <a:lnTo>
                      <a:pt x="3888" y="677"/>
                    </a:lnTo>
                    <a:lnTo>
                      <a:pt x="3894" y="671"/>
                    </a:lnTo>
                    <a:lnTo>
                      <a:pt x="3894" y="671"/>
                    </a:lnTo>
                    <a:lnTo>
                      <a:pt x="3894" y="664"/>
                    </a:lnTo>
                    <a:lnTo>
                      <a:pt x="3894" y="664"/>
                    </a:lnTo>
                    <a:lnTo>
                      <a:pt x="3894" y="657"/>
                    </a:lnTo>
                    <a:lnTo>
                      <a:pt x="3894" y="657"/>
                    </a:lnTo>
                    <a:lnTo>
                      <a:pt x="3894" y="650"/>
                    </a:lnTo>
                    <a:lnTo>
                      <a:pt x="3901" y="650"/>
                    </a:lnTo>
                    <a:lnTo>
                      <a:pt x="3901" y="643"/>
                    </a:lnTo>
                    <a:lnTo>
                      <a:pt x="3901" y="636"/>
                    </a:lnTo>
                    <a:lnTo>
                      <a:pt x="3901" y="636"/>
                    </a:lnTo>
                    <a:lnTo>
                      <a:pt x="3901" y="629"/>
                    </a:lnTo>
                    <a:lnTo>
                      <a:pt x="3901" y="629"/>
                    </a:lnTo>
                    <a:lnTo>
                      <a:pt x="3901" y="623"/>
                    </a:lnTo>
                    <a:lnTo>
                      <a:pt x="3907" y="623"/>
                    </a:lnTo>
                    <a:lnTo>
                      <a:pt x="3907" y="616"/>
                    </a:lnTo>
                    <a:lnTo>
                      <a:pt x="3907" y="616"/>
                    </a:lnTo>
                    <a:lnTo>
                      <a:pt x="3907" y="609"/>
                    </a:lnTo>
                    <a:lnTo>
                      <a:pt x="3907" y="609"/>
                    </a:lnTo>
                    <a:lnTo>
                      <a:pt x="3907" y="602"/>
                    </a:lnTo>
                    <a:lnTo>
                      <a:pt x="3907" y="595"/>
                    </a:lnTo>
                    <a:lnTo>
                      <a:pt x="3913" y="595"/>
                    </a:lnTo>
                    <a:lnTo>
                      <a:pt x="3913" y="588"/>
                    </a:lnTo>
                    <a:lnTo>
                      <a:pt x="3913" y="582"/>
                    </a:lnTo>
                    <a:lnTo>
                      <a:pt x="3913" y="575"/>
                    </a:lnTo>
                    <a:lnTo>
                      <a:pt x="3913" y="575"/>
                    </a:lnTo>
                    <a:lnTo>
                      <a:pt x="3913" y="568"/>
                    </a:lnTo>
                    <a:lnTo>
                      <a:pt x="3920" y="568"/>
                    </a:lnTo>
                    <a:lnTo>
                      <a:pt x="3920" y="561"/>
                    </a:lnTo>
                    <a:lnTo>
                      <a:pt x="3920" y="554"/>
                    </a:lnTo>
                    <a:lnTo>
                      <a:pt x="3920" y="554"/>
                    </a:lnTo>
                    <a:lnTo>
                      <a:pt x="3920" y="547"/>
                    </a:lnTo>
                    <a:lnTo>
                      <a:pt x="3920" y="541"/>
                    </a:lnTo>
                    <a:lnTo>
                      <a:pt x="3920" y="541"/>
                    </a:lnTo>
                    <a:lnTo>
                      <a:pt x="3926" y="534"/>
                    </a:lnTo>
                    <a:lnTo>
                      <a:pt x="3926" y="527"/>
                    </a:lnTo>
                    <a:lnTo>
                      <a:pt x="3926" y="527"/>
                    </a:lnTo>
                    <a:lnTo>
                      <a:pt x="3926" y="520"/>
                    </a:lnTo>
                    <a:lnTo>
                      <a:pt x="3926" y="513"/>
                    </a:lnTo>
                    <a:lnTo>
                      <a:pt x="3926" y="513"/>
                    </a:lnTo>
                    <a:lnTo>
                      <a:pt x="3926" y="506"/>
                    </a:lnTo>
                    <a:lnTo>
                      <a:pt x="3932" y="500"/>
                    </a:lnTo>
                    <a:lnTo>
                      <a:pt x="3932" y="500"/>
                    </a:lnTo>
                    <a:lnTo>
                      <a:pt x="3932" y="493"/>
                    </a:lnTo>
                    <a:lnTo>
                      <a:pt x="3932" y="486"/>
                    </a:lnTo>
                    <a:lnTo>
                      <a:pt x="3932" y="486"/>
                    </a:lnTo>
                    <a:lnTo>
                      <a:pt x="3932" y="479"/>
                    </a:lnTo>
                    <a:lnTo>
                      <a:pt x="3932" y="472"/>
                    </a:lnTo>
                    <a:lnTo>
                      <a:pt x="3939" y="472"/>
                    </a:lnTo>
                    <a:lnTo>
                      <a:pt x="3939" y="465"/>
                    </a:lnTo>
                    <a:lnTo>
                      <a:pt x="3939" y="459"/>
                    </a:lnTo>
                    <a:lnTo>
                      <a:pt x="3939" y="459"/>
                    </a:lnTo>
                    <a:lnTo>
                      <a:pt x="3939" y="452"/>
                    </a:lnTo>
                    <a:lnTo>
                      <a:pt x="3939" y="445"/>
                    </a:lnTo>
                    <a:lnTo>
                      <a:pt x="3939" y="445"/>
                    </a:lnTo>
                    <a:lnTo>
                      <a:pt x="3945" y="438"/>
                    </a:lnTo>
                    <a:lnTo>
                      <a:pt x="3945" y="431"/>
                    </a:lnTo>
                    <a:lnTo>
                      <a:pt x="3945" y="431"/>
                    </a:lnTo>
                    <a:lnTo>
                      <a:pt x="3945" y="424"/>
                    </a:lnTo>
                    <a:lnTo>
                      <a:pt x="3945" y="417"/>
                    </a:lnTo>
                    <a:lnTo>
                      <a:pt x="3945" y="417"/>
                    </a:lnTo>
                    <a:lnTo>
                      <a:pt x="3945" y="411"/>
                    </a:lnTo>
                    <a:lnTo>
                      <a:pt x="3951" y="404"/>
                    </a:lnTo>
                    <a:lnTo>
                      <a:pt x="3951" y="397"/>
                    </a:lnTo>
                    <a:lnTo>
                      <a:pt x="3951" y="397"/>
                    </a:lnTo>
                    <a:lnTo>
                      <a:pt x="3951" y="390"/>
                    </a:lnTo>
                    <a:lnTo>
                      <a:pt x="3951" y="390"/>
                    </a:lnTo>
                    <a:lnTo>
                      <a:pt x="3951" y="390"/>
                    </a:lnTo>
                    <a:lnTo>
                      <a:pt x="3951" y="390"/>
                    </a:lnTo>
                    <a:lnTo>
                      <a:pt x="3958" y="397"/>
                    </a:lnTo>
                    <a:lnTo>
                      <a:pt x="3958" y="397"/>
                    </a:lnTo>
                    <a:lnTo>
                      <a:pt x="3958" y="404"/>
                    </a:lnTo>
                    <a:lnTo>
                      <a:pt x="3958" y="404"/>
                    </a:lnTo>
                    <a:lnTo>
                      <a:pt x="3958" y="411"/>
                    </a:lnTo>
                    <a:lnTo>
                      <a:pt x="3958" y="411"/>
                    </a:lnTo>
                    <a:lnTo>
                      <a:pt x="3964" y="417"/>
                    </a:lnTo>
                    <a:lnTo>
                      <a:pt x="3964" y="417"/>
                    </a:lnTo>
                    <a:lnTo>
                      <a:pt x="3964" y="424"/>
                    </a:lnTo>
                    <a:lnTo>
                      <a:pt x="3964" y="424"/>
                    </a:lnTo>
                    <a:lnTo>
                      <a:pt x="3964" y="431"/>
                    </a:lnTo>
                    <a:lnTo>
                      <a:pt x="3964" y="431"/>
                    </a:lnTo>
                    <a:lnTo>
                      <a:pt x="3964" y="438"/>
                    </a:lnTo>
                    <a:lnTo>
                      <a:pt x="3970" y="438"/>
                    </a:lnTo>
                    <a:lnTo>
                      <a:pt x="3970" y="445"/>
                    </a:lnTo>
                    <a:lnTo>
                      <a:pt x="3970" y="445"/>
                    </a:lnTo>
                    <a:lnTo>
                      <a:pt x="3970" y="452"/>
                    </a:lnTo>
                    <a:lnTo>
                      <a:pt x="3970" y="452"/>
                    </a:lnTo>
                    <a:lnTo>
                      <a:pt x="3970" y="459"/>
                    </a:lnTo>
                    <a:lnTo>
                      <a:pt x="3970" y="459"/>
                    </a:lnTo>
                    <a:lnTo>
                      <a:pt x="3977" y="465"/>
                    </a:lnTo>
                    <a:lnTo>
                      <a:pt x="3977" y="465"/>
                    </a:lnTo>
                    <a:lnTo>
                      <a:pt x="3977" y="472"/>
                    </a:lnTo>
                    <a:lnTo>
                      <a:pt x="3977" y="472"/>
                    </a:lnTo>
                    <a:lnTo>
                      <a:pt x="3977" y="479"/>
                    </a:lnTo>
                    <a:lnTo>
                      <a:pt x="3977" y="479"/>
                    </a:lnTo>
                    <a:lnTo>
                      <a:pt x="3977" y="486"/>
                    </a:lnTo>
                    <a:lnTo>
                      <a:pt x="3983" y="486"/>
                    </a:lnTo>
                    <a:lnTo>
                      <a:pt x="3983" y="493"/>
                    </a:lnTo>
                    <a:lnTo>
                      <a:pt x="3983" y="493"/>
                    </a:lnTo>
                    <a:lnTo>
                      <a:pt x="3983" y="500"/>
                    </a:lnTo>
                    <a:lnTo>
                      <a:pt x="3983" y="500"/>
                    </a:lnTo>
                    <a:lnTo>
                      <a:pt x="3983" y="506"/>
                    </a:lnTo>
                    <a:lnTo>
                      <a:pt x="3989" y="506"/>
                    </a:lnTo>
                    <a:lnTo>
                      <a:pt x="3989" y="513"/>
                    </a:lnTo>
                    <a:lnTo>
                      <a:pt x="3989" y="513"/>
                    </a:lnTo>
                    <a:lnTo>
                      <a:pt x="3989" y="520"/>
                    </a:lnTo>
                    <a:lnTo>
                      <a:pt x="3989" y="520"/>
                    </a:lnTo>
                    <a:lnTo>
                      <a:pt x="3989" y="527"/>
                    </a:lnTo>
                    <a:lnTo>
                      <a:pt x="3989" y="527"/>
                    </a:lnTo>
                    <a:lnTo>
                      <a:pt x="3989" y="534"/>
                    </a:lnTo>
                    <a:lnTo>
                      <a:pt x="3996" y="534"/>
                    </a:lnTo>
                    <a:lnTo>
                      <a:pt x="3996" y="534"/>
                    </a:lnTo>
                    <a:lnTo>
                      <a:pt x="3996" y="541"/>
                    </a:lnTo>
                    <a:lnTo>
                      <a:pt x="3996" y="541"/>
                    </a:lnTo>
                    <a:lnTo>
                      <a:pt x="3996" y="541"/>
                    </a:lnTo>
                    <a:lnTo>
                      <a:pt x="3996" y="541"/>
                    </a:lnTo>
                    <a:lnTo>
                      <a:pt x="3996" y="547"/>
                    </a:lnTo>
                    <a:lnTo>
                      <a:pt x="4002" y="547"/>
                    </a:lnTo>
                    <a:lnTo>
                      <a:pt x="4002" y="547"/>
                    </a:lnTo>
                    <a:lnTo>
                      <a:pt x="4002" y="547"/>
                    </a:lnTo>
                    <a:lnTo>
                      <a:pt x="4002" y="554"/>
                    </a:lnTo>
                    <a:lnTo>
                      <a:pt x="4002" y="554"/>
                    </a:lnTo>
                    <a:lnTo>
                      <a:pt x="4002" y="554"/>
                    </a:lnTo>
                    <a:lnTo>
                      <a:pt x="4002" y="554"/>
                    </a:lnTo>
                    <a:lnTo>
                      <a:pt x="4009" y="561"/>
                    </a:lnTo>
                    <a:lnTo>
                      <a:pt x="4009" y="561"/>
                    </a:lnTo>
                    <a:lnTo>
                      <a:pt x="4009" y="561"/>
                    </a:lnTo>
                    <a:lnTo>
                      <a:pt x="4009" y="561"/>
                    </a:lnTo>
                    <a:lnTo>
                      <a:pt x="4009" y="568"/>
                    </a:lnTo>
                    <a:lnTo>
                      <a:pt x="4009" y="568"/>
                    </a:lnTo>
                    <a:lnTo>
                      <a:pt x="4015" y="568"/>
                    </a:lnTo>
                    <a:lnTo>
                      <a:pt x="4015" y="568"/>
                    </a:lnTo>
                    <a:lnTo>
                      <a:pt x="4015" y="575"/>
                    </a:lnTo>
                    <a:lnTo>
                      <a:pt x="4015" y="575"/>
                    </a:lnTo>
                    <a:lnTo>
                      <a:pt x="4015" y="575"/>
                    </a:lnTo>
                    <a:lnTo>
                      <a:pt x="4015" y="582"/>
                    </a:lnTo>
                    <a:lnTo>
                      <a:pt x="4021" y="582"/>
                    </a:lnTo>
                    <a:lnTo>
                      <a:pt x="4021" y="582"/>
                    </a:lnTo>
                    <a:lnTo>
                      <a:pt x="4021" y="582"/>
                    </a:lnTo>
                    <a:lnTo>
                      <a:pt x="4021" y="588"/>
                    </a:lnTo>
                    <a:lnTo>
                      <a:pt x="4021" y="588"/>
                    </a:lnTo>
                    <a:lnTo>
                      <a:pt x="4021" y="588"/>
                    </a:lnTo>
                    <a:lnTo>
                      <a:pt x="4021" y="588"/>
                    </a:lnTo>
                    <a:lnTo>
                      <a:pt x="4028" y="595"/>
                    </a:lnTo>
                    <a:lnTo>
                      <a:pt x="4028" y="595"/>
                    </a:lnTo>
                    <a:lnTo>
                      <a:pt x="4028" y="595"/>
                    </a:lnTo>
                    <a:lnTo>
                      <a:pt x="4028" y="595"/>
                    </a:lnTo>
                    <a:lnTo>
                      <a:pt x="4028" y="602"/>
                    </a:lnTo>
                    <a:lnTo>
                      <a:pt x="4028" y="602"/>
                    </a:lnTo>
                    <a:lnTo>
                      <a:pt x="4028" y="602"/>
                    </a:lnTo>
                    <a:lnTo>
                      <a:pt x="4034" y="602"/>
                    </a:lnTo>
                    <a:lnTo>
                      <a:pt x="4034" y="609"/>
                    </a:lnTo>
                    <a:lnTo>
                      <a:pt x="4034" y="609"/>
                    </a:lnTo>
                    <a:lnTo>
                      <a:pt x="4034" y="609"/>
                    </a:lnTo>
                    <a:lnTo>
                      <a:pt x="4034" y="609"/>
                    </a:lnTo>
                    <a:lnTo>
                      <a:pt x="4034" y="616"/>
                    </a:lnTo>
                    <a:lnTo>
                      <a:pt x="4034" y="616"/>
                    </a:lnTo>
                    <a:lnTo>
                      <a:pt x="4040" y="616"/>
                    </a:lnTo>
                    <a:lnTo>
                      <a:pt x="4040" y="616"/>
                    </a:lnTo>
                    <a:lnTo>
                      <a:pt x="4040" y="623"/>
                    </a:lnTo>
                    <a:lnTo>
                      <a:pt x="4040" y="623"/>
                    </a:lnTo>
                    <a:lnTo>
                      <a:pt x="4040" y="623"/>
                    </a:lnTo>
                    <a:lnTo>
                      <a:pt x="4040" y="623"/>
                    </a:lnTo>
                    <a:lnTo>
                      <a:pt x="4040" y="629"/>
                    </a:lnTo>
                    <a:lnTo>
                      <a:pt x="4047" y="629"/>
                    </a:lnTo>
                    <a:lnTo>
                      <a:pt x="4047" y="629"/>
                    </a:lnTo>
                    <a:lnTo>
                      <a:pt x="4047" y="629"/>
                    </a:lnTo>
                    <a:lnTo>
                      <a:pt x="4047" y="636"/>
                    </a:lnTo>
                    <a:lnTo>
                      <a:pt x="4047" y="636"/>
                    </a:lnTo>
                    <a:lnTo>
                      <a:pt x="4047" y="636"/>
                    </a:lnTo>
                    <a:lnTo>
                      <a:pt x="4047" y="636"/>
                    </a:lnTo>
                    <a:lnTo>
                      <a:pt x="4053" y="643"/>
                    </a:lnTo>
                    <a:lnTo>
                      <a:pt x="4053" y="643"/>
                    </a:lnTo>
                    <a:lnTo>
                      <a:pt x="4053" y="643"/>
                    </a:lnTo>
                    <a:lnTo>
                      <a:pt x="4053" y="643"/>
                    </a:lnTo>
                    <a:lnTo>
                      <a:pt x="4053" y="643"/>
                    </a:lnTo>
                    <a:lnTo>
                      <a:pt x="4053" y="650"/>
                    </a:lnTo>
                    <a:lnTo>
                      <a:pt x="4053" y="650"/>
                    </a:lnTo>
                    <a:lnTo>
                      <a:pt x="4059" y="650"/>
                    </a:lnTo>
                    <a:lnTo>
                      <a:pt x="4059" y="650"/>
                    </a:lnTo>
                    <a:lnTo>
                      <a:pt x="4059" y="657"/>
                    </a:lnTo>
                    <a:lnTo>
                      <a:pt x="4059" y="657"/>
                    </a:lnTo>
                    <a:lnTo>
                      <a:pt x="4059" y="657"/>
                    </a:lnTo>
                    <a:lnTo>
                      <a:pt x="4059" y="657"/>
                    </a:lnTo>
                    <a:lnTo>
                      <a:pt x="4059" y="657"/>
                    </a:lnTo>
                    <a:lnTo>
                      <a:pt x="4066" y="664"/>
                    </a:lnTo>
                    <a:lnTo>
                      <a:pt x="4066" y="664"/>
                    </a:lnTo>
                    <a:lnTo>
                      <a:pt x="4066" y="664"/>
                    </a:lnTo>
                    <a:lnTo>
                      <a:pt x="4066" y="664"/>
                    </a:lnTo>
                    <a:lnTo>
                      <a:pt x="4066" y="664"/>
                    </a:lnTo>
                    <a:lnTo>
                      <a:pt x="4066" y="664"/>
                    </a:lnTo>
                    <a:lnTo>
                      <a:pt x="4072" y="664"/>
                    </a:lnTo>
                    <a:lnTo>
                      <a:pt x="4072" y="664"/>
                    </a:lnTo>
                    <a:lnTo>
                      <a:pt x="4072" y="664"/>
                    </a:lnTo>
                    <a:lnTo>
                      <a:pt x="4072" y="664"/>
                    </a:lnTo>
                    <a:lnTo>
                      <a:pt x="4072" y="664"/>
                    </a:lnTo>
                    <a:lnTo>
                      <a:pt x="4072" y="664"/>
                    </a:lnTo>
                    <a:lnTo>
                      <a:pt x="4072" y="664"/>
                    </a:lnTo>
                    <a:lnTo>
                      <a:pt x="4078" y="664"/>
                    </a:lnTo>
                    <a:lnTo>
                      <a:pt x="4078" y="664"/>
                    </a:lnTo>
                    <a:lnTo>
                      <a:pt x="4078" y="664"/>
                    </a:lnTo>
                    <a:lnTo>
                      <a:pt x="4078" y="664"/>
                    </a:lnTo>
                    <a:lnTo>
                      <a:pt x="4078" y="664"/>
                    </a:lnTo>
                    <a:lnTo>
                      <a:pt x="4078" y="664"/>
                    </a:lnTo>
                    <a:lnTo>
                      <a:pt x="4078" y="664"/>
                    </a:lnTo>
                    <a:lnTo>
                      <a:pt x="4085" y="664"/>
                    </a:lnTo>
                    <a:lnTo>
                      <a:pt x="4085" y="664"/>
                    </a:lnTo>
                    <a:lnTo>
                      <a:pt x="4085" y="664"/>
                    </a:lnTo>
                    <a:lnTo>
                      <a:pt x="4085" y="664"/>
                    </a:lnTo>
                    <a:lnTo>
                      <a:pt x="4085" y="664"/>
                    </a:lnTo>
                    <a:lnTo>
                      <a:pt x="4085" y="664"/>
                    </a:lnTo>
                    <a:lnTo>
                      <a:pt x="4085" y="664"/>
                    </a:lnTo>
                    <a:lnTo>
                      <a:pt x="4091" y="664"/>
                    </a:lnTo>
                    <a:lnTo>
                      <a:pt x="4091" y="664"/>
                    </a:lnTo>
                    <a:lnTo>
                      <a:pt x="4091" y="664"/>
                    </a:lnTo>
                    <a:lnTo>
                      <a:pt x="4091" y="664"/>
                    </a:lnTo>
                    <a:lnTo>
                      <a:pt x="4091" y="664"/>
                    </a:lnTo>
                    <a:lnTo>
                      <a:pt x="4091" y="664"/>
                    </a:lnTo>
                    <a:lnTo>
                      <a:pt x="4091" y="664"/>
                    </a:lnTo>
                    <a:lnTo>
                      <a:pt x="4097" y="664"/>
                    </a:lnTo>
                    <a:lnTo>
                      <a:pt x="4097" y="664"/>
                    </a:lnTo>
                    <a:lnTo>
                      <a:pt x="4097" y="664"/>
                    </a:lnTo>
                    <a:lnTo>
                      <a:pt x="4097" y="664"/>
                    </a:lnTo>
                    <a:lnTo>
                      <a:pt x="4097" y="664"/>
                    </a:lnTo>
                    <a:lnTo>
                      <a:pt x="4097" y="664"/>
                    </a:lnTo>
                    <a:lnTo>
                      <a:pt x="4097" y="664"/>
                    </a:lnTo>
                    <a:lnTo>
                      <a:pt x="4104" y="664"/>
                    </a:lnTo>
                    <a:lnTo>
                      <a:pt x="4104" y="664"/>
                    </a:lnTo>
                    <a:lnTo>
                      <a:pt x="4104" y="664"/>
                    </a:lnTo>
                    <a:lnTo>
                      <a:pt x="4104" y="664"/>
                    </a:lnTo>
                    <a:lnTo>
                      <a:pt x="4104" y="664"/>
                    </a:lnTo>
                    <a:lnTo>
                      <a:pt x="4104" y="664"/>
                    </a:lnTo>
                    <a:lnTo>
                      <a:pt x="4104" y="664"/>
                    </a:lnTo>
                    <a:lnTo>
                      <a:pt x="4110" y="664"/>
                    </a:lnTo>
                    <a:lnTo>
                      <a:pt x="4110" y="664"/>
                    </a:lnTo>
                    <a:lnTo>
                      <a:pt x="4110" y="664"/>
                    </a:lnTo>
                    <a:lnTo>
                      <a:pt x="4110" y="664"/>
                    </a:lnTo>
                    <a:lnTo>
                      <a:pt x="4110" y="664"/>
                    </a:lnTo>
                    <a:lnTo>
                      <a:pt x="4110" y="664"/>
                    </a:lnTo>
                    <a:lnTo>
                      <a:pt x="4117" y="664"/>
                    </a:lnTo>
                    <a:lnTo>
                      <a:pt x="4117" y="664"/>
                    </a:lnTo>
                    <a:lnTo>
                      <a:pt x="4117" y="664"/>
                    </a:lnTo>
                    <a:lnTo>
                      <a:pt x="4117" y="664"/>
                    </a:lnTo>
                    <a:lnTo>
                      <a:pt x="4117" y="664"/>
                    </a:lnTo>
                    <a:lnTo>
                      <a:pt x="4117" y="664"/>
                    </a:lnTo>
                    <a:lnTo>
                      <a:pt x="4117" y="664"/>
                    </a:lnTo>
                    <a:lnTo>
                      <a:pt x="4123" y="664"/>
                    </a:lnTo>
                    <a:lnTo>
                      <a:pt x="4123" y="664"/>
                    </a:lnTo>
                    <a:lnTo>
                      <a:pt x="4123" y="664"/>
                    </a:lnTo>
                    <a:lnTo>
                      <a:pt x="4123" y="664"/>
                    </a:lnTo>
                    <a:lnTo>
                      <a:pt x="4123" y="664"/>
                    </a:lnTo>
                    <a:lnTo>
                      <a:pt x="4123" y="664"/>
                    </a:lnTo>
                    <a:lnTo>
                      <a:pt x="4123" y="664"/>
                    </a:lnTo>
                    <a:lnTo>
                      <a:pt x="4129" y="664"/>
                    </a:lnTo>
                    <a:lnTo>
                      <a:pt x="4129" y="664"/>
                    </a:lnTo>
                    <a:lnTo>
                      <a:pt x="4129" y="664"/>
                    </a:lnTo>
                    <a:lnTo>
                      <a:pt x="4129" y="664"/>
                    </a:lnTo>
                    <a:lnTo>
                      <a:pt x="4129" y="664"/>
                    </a:lnTo>
                    <a:lnTo>
                      <a:pt x="4129" y="664"/>
                    </a:lnTo>
                    <a:lnTo>
                      <a:pt x="4129" y="664"/>
                    </a:lnTo>
                    <a:lnTo>
                      <a:pt x="4136" y="664"/>
                    </a:lnTo>
                    <a:lnTo>
                      <a:pt x="4136" y="664"/>
                    </a:lnTo>
                    <a:lnTo>
                      <a:pt x="4136" y="664"/>
                    </a:lnTo>
                    <a:lnTo>
                      <a:pt x="4136" y="664"/>
                    </a:lnTo>
                    <a:lnTo>
                      <a:pt x="4136" y="664"/>
                    </a:lnTo>
                    <a:lnTo>
                      <a:pt x="4136" y="664"/>
                    </a:lnTo>
                    <a:lnTo>
                      <a:pt x="4136" y="664"/>
                    </a:lnTo>
                    <a:lnTo>
                      <a:pt x="4142" y="664"/>
                    </a:lnTo>
                    <a:lnTo>
                      <a:pt x="4142" y="664"/>
                    </a:lnTo>
                    <a:lnTo>
                      <a:pt x="4142" y="664"/>
                    </a:lnTo>
                    <a:lnTo>
                      <a:pt x="4142" y="664"/>
                    </a:lnTo>
                    <a:lnTo>
                      <a:pt x="4142" y="664"/>
                    </a:lnTo>
                    <a:lnTo>
                      <a:pt x="4142" y="664"/>
                    </a:lnTo>
                    <a:lnTo>
                      <a:pt x="4148" y="664"/>
                    </a:lnTo>
                    <a:lnTo>
                      <a:pt x="4148" y="664"/>
                    </a:lnTo>
                    <a:lnTo>
                      <a:pt x="4148" y="664"/>
                    </a:lnTo>
                    <a:lnTo>
                      <a:pt x="4148" y="664"/>
                    </a:lnTo>
                    <a:lnTo>
                      <a:pt x="4148" y="664"/>
                    </a:lnTo>
                    <a:lnTo>
                      <a:pt x="4148" y="664"/>
                    </a:lnTo>
                    <a:lnTo>
                      <a:pt x="4148" y="664"/>
                    </a:lnTo>
                    <a:lnTo>
                      <a:pt x="4155" y="664"/>
                    </a:lnTo>
                    <a:lnTo>
                      <a:pt x="4155" y="664"/>
                    </a:lnTo>
                    <a:lnTo>
                      <a:pt x="4155" y="664"/>
                    </a:lnTo>
                    <a:lnTo>
                      <a:pt x="4155" y="664"/>
                    </a:lnTo>
                    <a:lnTo>
                      <a:pt x="4155" y="664"/>
                    </a:lnTo>
                    <a:lnTo>
                      <a:pt x="4155" y="664"/>
                    </a:lnTo>
                    <a:lnTo>
                      <a:pt x="4155" y="664"/>
                    </a:lnTo>
                    <a:lnTo>
                      <a:pt x="4161" y="664"/>
                    </a:lnTo>
                    <a:lnTo>
                      <a:pt x="4161" y="664"/>
                    </a:lnTo>
                    <a:lnTo>
                      <a:pt x="4161" y="664"/>
                    </a:lnTo>
                    <a:lnTo>
                      <a:pt x="4161" y="664"/>
                    </a:lnTo>
                    <a:lnTo>
                      <a:pt x="4161" y="664"/>
                    </a:lnTo>
                    <a:lnTo>
                      <a:pt x="4161" y="664"/>
                    </a:lnTo>
                    <a:lnTo>
                      <a:pt x="4161" y="664"/>
                    </a:lnTo>
                    <a:lnTo>
                      <a:pt x="4167" y="664"/>
                    </a:lnTo>
                    <a:lnTo>
                      <a:pt x="4167" y="664"/>
                    </a:lnTo>
                    <a:lnTo>
                      <a:pt x="4167" y="664"/>
                    </a:lnTo>
                    <a:lnTo>
                      <a:pt x="4167" y="664"/>
                    </a:lnTo>
                    <a:lnTo>
                      <a:pt x="4167" y="664"/>
                    </a:lnTo>
                    <a:lnTo>
                      <a:pt x="4167" y="664"/>
                    </a:lnTo>
                    <a:lnTo>
                      <a:pt x="4167" y="664"/>
                    </a:lnTo>
                    <a:lnTo>
                      <a:pt x="4174" y="664"/>
                    </a:lnTo>
                    <a:lnTo>
                      <a:pt x="4174" y="664"/>
                    </a:lnTo>
                    <a:lnTo>
                      <a:pt x="4174" y="664"/>
                    </a:lnTo>
                    <a:lnTo>
                      <a:pt x="4174" y="664"/>
                    </a:lnTo>
                    <a:lnTo>
                      <a:pt x="4174" y="664"/>
                    </a:lnTo>
                    <a:lnTo>
                      <a:pt x="4174" y="664"/>
                    </a:lnTo>
                    <a:lnTo>
                      <a:pt x="4180" y="664"/>
                    </a:lnTo>
                    <a:lnTo>
                      <a:pt x="4180" y="664"/>
                    </a:lnTo>
                    <a:lnTo>
                      <a:pt x="4180" y="664"/>
                    </a:lnTo>
                    <a:lnTo>
                      <a:pt x="4180" y="664"/>
                    </a:lnTo>
                    <a:lnTo>
                      <a:pt x="4180" y="664"/>
                    </a:lnTo>
                    <a:lnTo>
                      <a:pt x="4180" y="664"/>
                    </a:lnTo>
                    <a:lnTo>
                      <a:pt x="4180" y="664"/>
                    </a:lnTo>
                    <a:lnTo>
                      <a:pt x="4186" y="664"/>
                    </a:lnTo>
                    <a:lnTo>
                      <a:pt x="4186" y="664"/>
                    </a:lnTo>
                    <a:lnTo>
                      <a:pt x="4186" y="664"/>
                    </a:lnTo>
                    <a:lnTo>
                      <a:pt x="4186" y="664"/>
                    </a:lnTo>
                    <a:lnTo>
                      <a:pt x="4186" y="664"/>
                    </a:lnTo>
                    <a:lnTo>
                      <a:pt x="4186" y="664"/>
                    </a:lnTo>
                    <a:lnTo>
                      <a:pt x="4186" y="664"/>
                    </a:lnTo>
                    <a:lnTo>
                      <a:pt x="4193" y="664"/>
                    </a:lnTo>
                    <a:lnTo>
                      <a:pt x="4193" y="664"/>
                    </a:lnTo>
                    <a:lnTo>
                      <a:pt x="4193" y="664"/>
                    </a:lnTo>
                    <a:lnTo>
                      <a:pt x="4193" y="664"/>
                    </a:lnTo>
                    <a:lnTo>
                      <a:pt x="4193" y="664"/>
                    </a:lnTo>
                    <a:lnTo>
                      <a:pt x="4193" y="664"/>
                    </a:lnTo>
                    <a:lnTo>
                      <a:pt x="4193" y="664"/>
                    </a:lnTo>
                    <a:lnTo>
                      <a:pt x="4199" y="664"/>
                    </a:lnTo>
                    <a:lnTo>
                      <a:pt x="4199" y="664"/>
                    </a:lnTo>
                    <a:lnTo>
                      <a:pt x="4199" y="664"/>
                    </a:lnTo>
                    <a:lnTo>
                      <a:pt x="4199" y="664"/>
                    </a:lnTo>
                    <a:lnTo>
                      <a:pt x="4199" y="664"/>
                    </a:lnTo>
                    <a:lnTo>
                      <a:pt x="4199" y="664"/>
                    </a:lnTo>
                    <a:lnTo>
                      <a:pt x="4199" y="664"/>
                    </a:lnTo>
                    <a:lnTo>
                      <a:pt x="4205" y="664"/>
                    </a:lnTo>
                    <a:lnTo>
                      <a:pt x="4205" y="664"/>
                    </a:lnTo>
                    <a:lnTo>
                      <a:pt x="4205" y="664"/>
                    </a:lnTo>
                    <a:lnTo>
                      <a:pt x="4205" y="664"/>
                    </a:lnTo>
                    <a:lnTo>
                      <a:pt x="4205" y="664"/>
                    </a:lnTo>
                    <a:lnTo>
                      <a:pt x="4205" y="664"/>
                    </a:lnTo>
                    <a:lnTo>
                      <a:pt x="4205" y="664"/>
                    </a:lnTo>
                    <a:lnTo>
                      <a:pt x="4212" y="664"/>
                    </a:lnTo>
                    <a:lnTo>
                      <a:pt x="4212" y="664"/>
                    </a:lnTo>
                    <a:lnTo>
                      <a:pt x="4212" y="664"/>
                    </a:lnTo>
                    <a:lnTo>
                      <a:pt x="4212" y="664"/>
                    </a:lnTo>
                    <a:lnTo>
                      <a:pt x="4212" y="664"/>
                    </a:lnTo>
                    <a:lnTo>
                      <a:pt x="4212" y="664"/>
                    </a:lnTo>
                    <a:lnTo>
                      <a:pt x="4212" y="664"/>
                    </a:lnTo>
                    <a:lnTo>
                      <a:pt x="4218" y="664"/>
                    </a:lnTo>
                    <a:lnTo>
                      <a:pt x="4218" y="664"/>
                    </a:lnTo>
                    <a:lnTo>
                      <a:pt x="4218" y="664"/>
                    </a:lnTo>
                    <a:lnTo>
                      <a:pt x="4218" y="664"/>
                    </a:lnTo>
                    <a:lnTo>
                      <a:pt x="4218" y="664"/>
                    </a:lnTo>
                    <a:lnTo>
                      <a:pt x="4218" y="664"/>
                    </a:lnTo>
                    <a:lnTo>
                      <a:pt x="4225" y="664"/>
                    </a:lnTo>
                    <a:lnTo>
                      <a:pt x="4225" y="664"/>
                    </a:lnTo>
                    <a:lnTo>
                      <a:pt x="4225" y="664"/>
                    </a:lnTo>
                    <a:lnTo>
                      <a:pt x="4225" y="664"/>
                    </a:lnTo>
                    <a:lnTo>
                      <a:pt x="4225" y="664"/>
                    </a:lnTo>
                    <a:lnTo>
                      <a:pt x="4225" y="664"/>
                    </a:lnTo>
                    <a:lnTo>
                      <a:pt x="4225" y="664"/>
                    </a:lnTo>
                    <a:lnTo>
                      <a:pt x="4231" y="664"/>
                    </a:lnTo>
                    <a:lnTo>
                      <a:pt x="4231" y="664"/>
                    </a:lnTo>
                    <a:lnTo>
                      <a:pt x="4231" y="664"/>
                    </a:lnTo>
                    <a:lnTo>
                      <a:pt x="4231" y="664"/>
                    </a:lnTo>
                    <a:lnTo>
                      <a:pt x="4231" y="664"/>
                    </a:lnTo>
                    <a:lnTo>
                      <a:pt x="4231" y="664"/>
                    </a:lnTo>
                    <a:lnTo>
                      <a:pt x="4231" y="664"/>
                    </a:lnTo>
                    <a:lnTo>
                      <a:pt x="4237" y="664"/>
                    </a:lnTo>
                    <a:lnTo>
                      <a:pt x="4237" y="664"/>
                    </a:lnTo>
                    <a:lnTo>
                      <a:pt x="4237" y="664"/>
                    </a:lnTo>
                    <a:lnTo>
                      <a:pt x="4237" y="664"/>
                    </a:lnTo>
                    <a:lnTo>
                      <a:pt x="4237" y="664"/>
                    </a:lnTo>
                    <a:lnTo>
                      <a:pt x="4237" y="664"/>
                    </a:lnTo>
                    <a:lnTo>
                      <a:pt x="4237" y="664"/>
                    </a:lnTo>
                    <a:lnTo>
                      <a:pt x="4244" y="664"/>
                    </a:lnTo>
                    <a:lnTo>
                      <a:pt x="4244" y="664"/>
                    </a:lnTo>
                    <a:lnTo>
                      <a:pt x="4244" y="664"/>
                    </a:lnTo>
                    <a:lnTo>
                      <a:pt x="4244" y="664"/>
                    </a:lnTo>
                    <a:lnTo>
                      <a:pt x="4244" y="664"/>
                    </a:lnTo>
                    <a:lnTo>
                      <a:pt x="4244" y="664"/>
                    </a:lnTo>
                    <a:lnTo>
                      <a:pt x="4244" y="664"/>
                    </a:lnTo>
                    <a:lnTo>
                      <a:pt x="4250" y="664"/>
                    </a:lnTo>
                    <a:lnTo>
                      <a:pt x="4250" y="664"/>
                    </a:lnTo>
                    <a:lnTo>
                      <a:pt x="4250" y="664"/>
                    </a:lnTo>
                    <a:lnTo>
                      <a:pt x="4250" y="664"/>
                    </a:lnTo>
                    <a:lnTo>
                      <a:pt x="4250" y="664"/>
                    </a:lnTo>
                    <a:lnTo>
                      <a:pt x="4250" y="664"/>
                    </a:lnTo>
                    <a:lnTo>
                      <a:pt x="4250" y="664"/>
                    </a:lnTo>
                    <a:lnTo>
                      <a:pt x="4256" y="664"/>
                    </a:lnTo>
                    <a:lnTo>
                      <a:pt x="4256" y="664"/>
                    </a:lnTo>
                    <a:lnTo>
                      <a:pt x="4256" y="664"/>
                    </a:lnTo>
                    <a:lnTo>
                      <a:pt x="4256" y="664"/>
                    </a:lnTo>
                    <a:lnTo>
                      <a:pt x="4256" y="664"/>
                    </a:lnTo>
                    <a:lnTo>
                      <a:pt x="4256" y="664"/>
                    </a:lnTo>
                    <a:lnTo>
                      <a:pt x="4256" y="664"/>
                    </a:lnTo>
                    <a:lnTo>
                      <a:pt x="4263" y="664"/>
                    </a:lnTo>
                    <a:lnTo>
                      <a:pt x="4263" y="664"/>
                    </a:lnTo>
                    <a:lnTo>
                      <a:pt x="4263" y="664"/>
                    </a:lnTo>
                    <a:lnTo>
                      <a:pt x="4263" y="664"/>
                    </a:lnTo>
                    <a:lnTo>
                      <a:pt x="4263" y="664"/>
                    </a:lnTo>
                    <a:lnTo>
                      <a:pt x="4263" y="664"/>
                    </a:lnTo>
                    <a:lnTo>
                      <a:pt x="4263" y="664"/>
                    </a:lnTo>
                    <a:lnTo>
                      <a:pt x="4269" y="664"/>
                    </a:lnTo>
                    <a:lnTo>
                      <a:pt x="4269" y="664"/>
                    </a:lnTo>
                    <a:lnTo>
                      <a:pt x="4269" y="664"/>
                    </a:lnTo>
                    <a:lnTo>
                      <a:pt x="4269" y="664"/>
                    </a:lnTo>
                    <a:lnTo>
                      <a:pt x="4269" y="664"/>
                    </a:lnTo>
                    <a:lnTo>
                      <a:pt x="4269" y="664"/>
                    </a:lnTo>
                    <a:lnTo>
                      <a:pt x="4269" y="664"/>
                    </a:lnTo>
                    <a:lnTo>
                      <a:pt x="4275" y="664"/>
                    </a:lnTo>
                    <a:lnTo>
                      <a:pt x="4275" y="664"/>
                    </a:lnTo>
                    <a:lnTo>
                      <a:pt x="4275" y="664"/>
                    </a:lnTo>
                    <a:lnTo>
                      <a:pt x="4275" y="664"/>
                    </a:lnTo>
                    <a:lnTo>
                      <a:pt x="4275" y="664"/>
                    </a:lnTo>
                    <a:lnTo>
                      <a:pt x="4275" y="664"/>
                    </a:lnTo>
                    <a:lnTo>
                      <a:pt x="4282" y="664"/>
                    </a:lnTo>
                    <a:lnTo>
                      <a:pt x="4282" y="664"/>
                    </a:lnTo>
                    <a:lnTo>
                      <a:pt x="4282" y="664"/>
                    </a:lnTo>
                    <a:lnTo>
                      <a:pt x="4282" y="664"/>
                    </a:lnTo>
                    <a:lnTo>
                      <a:pt x="4282" y="664"/>
                    </a:lnTo>
                    <a:lnTo>
                      <a:pt x="4282" y="664"/>
                    </a:lnTo>
                    <a:lnTo>
                      <a:pt x="4282" y="664"/>
                    </a:lnTo>
                    <a:lnTo>
                      <a:pt x="4288" y="664"/>
                    </a:lnTo>
                    <a:lnTo>
                      <a:pt x="4288" y="664"/>
                    </a:lnTo>
                    <a:lnTo>
                      <a:pt x="4288" y="664"/>
                    </a:lnTo>
                    <a:lnTo>
                      <a:pt x="4288" y="664"/>
                    </a:lnTo>
                    <a:lnTo>
                      <a:pt x="4288" y="664"/>
                    </a:lnTo>
                    <a:lnTo>
                      <a:pt x="4288" y="664"/>
                    </a:lnTo>
                    <a:lnTo>
                      <a:pt x="4288" y="664"/>
                    </a:lnTo>
                    <a:lnTo>
                      <a:pt x="4294" y="664"/>
                    </a:lnTo>
                    <a:lnTo>
                      <a:pt x="4294" y="664"/>
                    </a:lnTo>
                    <a:lnTo>
                      <a:pt x="4294" y="664"/>
                    </a:lnTo>
                    <a:lnTo>
                      <a:pt x="4294" y="664"/>
                    </a:lnTo>
                    <a:lnTo>
                      <a:pt x="4294" y="664"/>
                    </a:lnTo>
                    <a:lnTo>
                      <a:pt x="4294" y="664"/>
                    </a:lnTo>
                    <a:lnTo>
                      <a:pt x="4301" y="664"/>
                    </a:lnTo>
                    <a:lnTo>
                      <a:pt x="4301" y="664"/>
                    </a:lnTo>
                    <a:lnTo>
                      <a:pt x="4301" y="664"/>
                    </a:lnTo>
                    <a:lnTo>
                      <a:pt x="4301" y="664"/>
                    </a:lnTo>
                    <a:lnTo>
                      <a:pt x="4301" y="664"/>
                    </a:lnTo>
                    <a:lnTo>
                      <a:pt x="4301" y="664"/>
                    </a:lnTo>
                    <a:lnTo>
                      <a:pt x="4301" y="664"/>
                    </a:lnTo>
                    <a:lnTo>
                      <a:pt x="4307" y="664"/>
                    </a:lnTo>
                    <a:lnTo>
                      <a:pt x="4307" y="664"/>
                    </a:lnTo>
                    <a:lnTo>
                      <a:pt x="4307" y="664"/>
                    </a:lnTo>
                    <a:lnTo>
                      <a:pt x="4307" y="664"/>
                    </a:lnTo>
                    <a:lnTo>
                      <a:pt x="4307" y="664"/>
                    </a:lnTo>
                    <a:lnTo>
                      <a:pt x="4307" y="664"/>
                    </a:lnTo>
                    <a:lnTo>
                      <a:pt x="4307" y="664"/>
                    </a:lnTo>
                    <a:lnTo>
                      <a:pt x="4313" y="664"/>
                    </a:lnTo>
                    <a:lnTo>
                      <a:pt x="4313" y="664"/>
                    </a:lnTo>
                    <a:lnTo>
                      <a:pt x="4313" y="664"/>
                    </a:lnTo>
                    <a:lnTo>
                      <a:pt x="4313" y="664"/>
                    </a:lnTo>
                    <a:lnTo>
                      <a:pt x="4313" y="664"/>
                    </a:lnTo>
                    <a:lnTo>
                      <a:pt x="4313" y="664"/>
                    </a:lnTo>
                    <a:lnTo>
                      <a:pt x="4313" y="664"/>
                    </a:lnTo>
                    <a:lnTo>
                      <a:pt x="4320" y="664"/>
                    </a:lnTo>
                    <a:lnTo>
                      <a:pt x="4320" y="664"/>
                    </a:lnTo>
                    <a:lnTo>
                      <a:pt x="4320" y="664"/>
                    </a:lnTo>
                    <a:lnTo>
                      <a:pt x="4320" y="664"/>
                    </a:lnTo>
                    <a:lnTo>
                      <a:pt x="4320" y="664"/>
                    </a:lnTo>
                    <a:lnTo>
                      <a:pt x="4320" y="664"/>
                    </a:lnTo>
                    <a:lnTo>
                      <a:pt x="4320" y="664"/>
                    </a:lnTo>
                    <a:lnTo>
                      <a:pt x="4326" y="664"/>
                    </a:lnTo>
                    <a:lnTo>
                      <a:pt x="4326" y="664"/>
                    </a:lnTo>
                    <a:lnTo>
                      <a:pt x="4326" y="664"/>
                    </a:lnTo>
                    <a:lnTo>
                      <a:pt x="4326" y="664"/>
                    </a:lnTo>
                    <a:lnTo>
                      <a:pt x="4326" y="664"/>
                    </a:lnTo>
                    <a:lnTo>
                      <a:pt x="4326" y="664"/>
                    </a:lnTo>
                    <a:lnTo>
                      <a:pt x="4326" y="664"/>
                    </a:lnTo>
                    <a:lnTo>
                      <a:pt x="4333" y="664"/>
                    </a:lnTo>
                    <a:lnTo>
                      <a:pt x="4333" y="664"/>
                    </a:lnTo>
                    <a:lnTo>
                      <a:pt x="4333" y="664"/>
                    </a:lnTo>
                    <a:lnTo>
                      <a:pt x="4333" y="664"/>
                    </a:lnTo>
                    <a:lnTo>
                      <a:pt x="4333" y="664"/>
                    </a:lnTo>
                    <a:lnTo>
                      <a:pt x="4333" y="664"/>
                    </a:lnTo>
                    <a:lnTo>
                      <a:pt x="4333" y="664"/>
                    </a:lnTo>
                    <a:lnTo>
                      <a:pt x="4339" y="664"/>
                    </a:lnTo>
                    <a:lnTo>
                      <a:pt x="4339" y="664"/>
                    </a:lnTo>
                    <a:lnTo>
                      <a:pt x="4339" y="664"/>
                    </a:lnTo>
                    <a:lnTo>
                      <a:pt x="4339" y="664"/>
                    </a:lnTo>
                    <a:lnTo>
                      <a:pt x="4339" y="664"/>
                    </a:lnTo>
                    <a:lnTo>
                      <a:pt x="4339" y="664"/>
                    </a:lnTo>
                    <a:lnTo>
                      <a:pt x="4345" y="664"/>
                    </a:lnTo>
                    <a:lnTo>
                      <a:pt x="4345" y="664"/>
                    </a:lnTo>
                    <a:lnTo>
                      <a:pt x="4345" y="664"/>
                    </a:lnTo>
                    <a:lnTo>
                      <a:pt x="4345" y="664"/>
                    </a:lnTo>
                    <a:lnTo>
                      <a:pt x="4345" y="664"/>
                    </a:lnTo>
                    <a:lnTo>
                      <a:pt x="4345" y="664"/>
                    </a:lnTo>
                    <a:lnTo>
                      <a:pt x="4345" y="664"/>
                    </a:lnTo>
                    <a:lnTo>
                      <a:pt x="4352" y="664"/>
                    </a:lnTo>
                    <a:lnTo>
                      <a:pt x="4352" y="664"/>
                    </a:lnTo>
                    <a:lnTo>
                      <a:pt x="4352" y="664"/>
                    </a:lnTo>
                    <a:lnTo>
                      <a:pt x="4352" y="664"/>
                    </a:lnTo>
                    <a:lnTo>
                      <a:pt x="4352" y="664"/>
                    </a:lnTo>
                    <a:lnTo>
                      <a:pt x="4352" y="664"/>
                    </a:lnTo>
                    <a:lnTo>
                      <a:pt x="4352" y="664"/>
                    </a:lnTo>
                    <a:lnTo>
                      <a:pt x="4358" y="664"/>
                    </a:lnTo>
                    <a:lnTo>
                      <a:pt x="4358" y="664"/>
                    </a:lnTo>
                    <a:lnTo>
                      <a:pt x="4358" y="664"/>
                    </a:lnTo>
                    <a:lnTo>
                      <a:pt x="4358" y="664"/>
                    </a:lnTo>
                    <a:lnTo>
                      <a:pt x="4358" y="664"/>
                    </a:lnTo>
                    <a:lnTo>
                      <a:pt x="4358" y="664"/>
                    </a:lnTo>
                    <a:lnTo>
                      <a:pt x="4358" y="664"/>
                    </a:lnTo>
                    <a:lnTo>
                      <a:pt x="4364" y="664"/>
                    </a:lnTo>
                    <a:lnTo>
                      <a:pt x="4364" y="664"/>
                    </a:lnTo>
                    <a:lnTo>
                      <a:pt x="4364" y="664"/>
                    </a:lnTo>
                    <a:lnTo>
                      <a:pt x="4364" y="664"/>
                    </a:lnTo>
                    <a:lnTo>
                      <a:pt x="4364" y="664"/>
                    </a:lnTo>
                    <a:lnTo>
                      <a:pt x="4364" y="664"/>
                    </a:lnTo>
                    <a:lnTo>
                      <a:pt x="4364" y="664"/>
                    </a:lnTo>
                    <a:lnTo>
                      <a:pt x="4371" y="664"/>
                    </a:lnTo>
                    <a:lnTo>
                      <a:pt x="4371" y="664"/>
                    </a:lnTo>
                    <a:lnTo>
                      <a:pt x="4371" y="664"/>
                    </a:lnTo>
                    <a:lnTo>
                      <a:pt x="4371" y="664"/>
                    </a:lnTo>
                    <a:lnTo>
                      <a:pt x="4371" y="664"/>
                    </a:lnTo>
                    <a:lnTo>
                      <a:pt x="4371" y="664"/>
                    </a:lnTo>
                    <a:lnTo>
                      <a:pt x="4371" y="664"/>
                    </a:lnTo>
                    <a:lnTo>
                      <a:pt x="4377" y="664"/>
                    </a:lnTo>
                    <a:lnTo>
                      <a:pt x="4377" y="664"/>
                    </a:lnTo>
                    <a:lnTo>
                      <a:pt x="4377" y="664"/>
                    </a:lnTo>
                    <a:lnTo>
                      <a:pt x="4377" y="664"/>
                    </a:lnTo>
                    <a:lnTo>
                      <a:pt x="4377" y="664"/>
                    </a:lnTo>
                    <a:lnTo>
                      <a:pt x="4377" y="664"/>
                    </a:lnTo>
                    <a:lnTo>
                      <a:pt x="4383" y="664"/>
                    </a:lnTo>
                    <a:lnTo>
                      <a:pt x="4383" y="664"/>
                    </a:lnTo>
                    <a:lnTo>
                      <a:pt x="4383" y="664"/>
                    </a:lnTo>
                    <a:lnTo>
                      <a:pt x="4383" y="664"/>
                    </a:lnTo>
                    <a:lnTo>
                      <a:pt x="4383" y="664"/>
                    </a:lnTo>
                    <a:lnTo>
                      <a:pt x="4383" y="664"/>
                    </a:lnTo>
                    <a:lnTo>
                      <a:pt x="4383" y="664"/>
                    </a:lnTo>
                    <a:lnTo>
                      <a:pt x="4390" y="664"/>
                    </a:lnTo>
                    <a:lnTo>
                      <a:pt x="4390" y="664"/>
                    </a:lnTo>
                    <a:lnTo>
                      <a:pt x="4390" y="664"/>
                    </a:lnTo>
                    <a:lnTo>
                      <a:pt x="4390" y="664"/>
                    </a:lnTo>
                    <a:lnTo>
                      <a:pt x="4390" y="664"/>
                    </a:lnTo>
                    <a:lnTo>
                      <a:pt x="4390" y="664"/>
                    </a:lnTo>
                    <a:lnTo>
                      <a:pt x="4390" y="664"/>
                    </a:lnTo>
                    <a:lnTo>
                      <a:pt x="4396" y="664"/>
                    </a:lnTo>
                    <a:lnTo>
                      <a:pt x="4396" y="664"/>
                    </a:lnTo>
                    <a:lnTo>
                      <a:pt x="4396" y="664"/>
                    </a:lnTo>
                    <a:lnTo>
                      <a:pt x="4396" y="664"/>
                    </a:lnTo>
                    <a:lnTo>
                      <a:pt x="4396" y="664"/>
                    </a:lnTo>
                    <a:lnTo>
                      <a:pt x="4396" y="664"/>
                    </a:lnTo>
                    <a:lnTo>
                      <a:pt x="4396" y="664"/>
                    </a:lnTo>
                    <a:lnTo>
                      <a:pt x="4402" y="664"/>
                    </a:lnTo>
                    <a:lnTo>
                      <a:pt x="4402" y="664"/>
                    </a:lnTo>
                    <a:lnTo>
                      <a:pt x="4402" y="664"/>
                    </a:lnTo>
                    <a:lnTo>
                      <a:pt x="4402" y="664"/>
                    </a:lnTo>
                    <a:lnTo>
                      <a:pt x="4402" y="664"/>
                    </a:lnTo>
                    <a:lnTo>
                      <a:pt x="4402" y="664"/>
                    </a:lnTo>
                    <a:lnTo>
                      <a:pt x="4402" y="664"/>
                    </a:lnTo>
                    <a:lnTo>
                      <a:pt x="4409" y="664"/>
                    </a:lnTo>
                    <a:lnTo>
                      <a:pt x="4409" y="664"/>
                    </a:lnTo>
                    <a:lnTo>
                      <a:pt x="4409" y="664"/>
                    </a:lnTo>
                    <a:lnTo>
                      <a:pt x="4409" y="664"/>
                    </a:lnTo>
                    <a:lnTo>
                      <a:pt x="4409" y="664"/>
                    </a:lnTo>
                    <a:lnTo>
                      <a:pt x="4409" y="664"/>
                    </a:lnTo>
                    <a:lnTo>
                      <a:pt x="4409" y="664"/>
                    </a:lnTo>
                    <a:lnTo>
                      <a:pt x="4415" y="664"/>
                    </a:lnTo>
                    <a:lnTo>
                      <a:pt x="4415" y="664"/>
                    </a:lnTo>
                    <a:lnTo>
                      <a:pt x="4415" y="664"/>
                    </a:lnTo>
                    <a:lnTo>
                      <a:pt x="4415" y="664"/>
                    </a:lnTo>
                    <a:lnTo>
                      <a:pt x="4415" y="664"/>
                    </a:lnTo>
                    <a:lnTo>
                      <a:pt x="4415" y="664"/>
                    </a:lnTo>
                    <a:lnTo>
                      <a:pt x="4421" y="664"/>
                    </a:lnTo>
                    <a:lnTo>
                      <a:pt x="4421" y="664"/>
                    </a:lnTo>
                    <a:lnTo>
                      <a:pt x="4421" y="664"/>
                    </a:lnTo>
                    <a:lnTo>
                      <a:pt x="4421" y="664"/>
                    </a:lnTo>
                    <a:lnTo>
                      <a:pt x="4421" y="664"/>
                    </a:lnTo>
                    <a:lnTo>
                      <a:pt x="4421" y="664"/>
                    </a:lnTo>
                    <a:lnTo>
                      <a:pt x="4421" y="664"/>
                    </a:lnTo>
                    <a:lnTo>
                      <a:pt x="4428" y="664"/>
                    </a:lnTo>
                    <a:lnTo>
                      <a:pt x="4428" y="664"/>
                    </a:lnTo>
                    <a:lnTo>
                      <a:pt x="4428" y="664"/>
                    </a:lnTo>
                    <a:lnTo>
                      <a:pt x="4428" y="664"/>
                    </a:lnTo>
                    <a:lnTo>
                      <a:pt x="4428" y="664"/>
                    </a:lnTo>
                    <a:lnTo>
                      <a:pt x="4428" y="664"/>
                    </a:lnTo>
                    <a:lnTo>
                      <a:pt x="4428" y="664"/>
                    </a:lnTo>
                    <a:lnTo>
                      <a:pt x="4428" y="664"/>
                    </a:lnTo>
                    <a:lnTo>
                      <a:pt x="4434" y="664"/>
                    </a:lnTo>
                    <a:lnTo>
                      <a:pt x="4434" y="664"/>
                    </a:lnTo>
                    <a:lnTo>
                      <a:pt x="4434" y="664"/>
                    </a:lnTo>
                    <a:lnTo>
                      <a:pt x="4434" y="664"/>
                    </a:lnTo>
                    <a:lnTo>
                      <a:pt x="4434" y="664"/>
                    </a:lnTo>
                    <a:lnTo>
                      <a:pt x="4434" y="664"/>
                    </a:lnTo>
                    <a:lnTo>
                      <a:pt x="4440" y="664"/>
                    </a:lnTo>
                    <a:lnTo>
                      <a:pt x="4440" y="664"/>
                    </a:lnTo>
                    <a:lnTo>
                      <a:pt x="4440" y="664"/>
                    </a:lnTo>
                    <a:lnTo>
                      <a:pt x="4440" y="664"/>
                    </a:lnTo>
                    <a:lnTo>
                      <a:pt x="4440" y="664"/>
                    </a:lnTo>
                    <a:lnTo>
                      <a:pt x="4440" y="664"/>
                    </a:lnTo>
                    <a:lnTo>
                      <a:pt x="4440" y="664"/>
                    </a:lnTo>
                    <a:lnTo>
                      <a:pt x="4447" y="664"/>
                    </a:lnTo>
                    <a:lnTo>
                      <a:pt x="4447" y="664"/>
                    </a:lnTo>
                    <a:lnTo>
                      <a:pt x="4447" y="664"/>
                    </a:lnTo>
                    <a:lnTo>
                      <a:pt x="4447" y="664"/>
                    </a:lnTo>
                    <a:lnTo>
                      <a:pt x="4447" y="664"/>
                    </a:lnTo>
                    <a:lnTo>
                      <a:pt x="4447" y="664"/>
                    </a:lnTo>
                    <a:lnTo>
                      <a:pt x="4453" y="664"/>
                    </a:lnTo>
                    <a:lnTo>
                      <a:pt x="4453" y="664"/>
                    </a:lnTo>
                    <a:lnTo>
                      <a:pt x="4453" y="664"/>
                    </a:lnTo>
                    <a:lnTo>
                      <a:pt x="4453" y="664"/>
                    </a:lnTo>
                    <a:lnTo>
                      <a:pt x="4453" y="664"/>
                    </a:lnTo>
                    <a:lnTo>
                      <a:pt x="4453" y="664"/>
                    </a:lnTo>
                    <a:lnTo>
                      <a:pt x="4453" y="664"/>
                    </a:lnTo>
                    <a:lnTo>
                      <a:pt x="4453" y="664"/>
                    </a:lnTo>
                    <a:lnTo>
                      <a:pt x="4460" y="664"/>
                    </a:lnTo>
                    <a:lnTo>
                      <a:pt x="4460" y="664"/>
                    </a:lnTo>
                    <a:lnTo>
                      <a:pt x="4460" y="664"/>
                    </a:lnTo>
                    <a:lnTo>
                      <a:pt x="4460" y="664"/>
                    </a:lnTo>
                    <a:lnTo>
                      <a:pt x="4460" y="664"/>
                    </a:lnTo>
                    <a:lnTo>
                      <a:pt x="4460" y="664"/>
                    </a:lnTo>
                    <a:lnTo>
                      <a:pt x="4460" y="664"/>
                    </a:lnTo>
                    <a:lnTo>
                      <a:pt x="4466" y="664"/>
                    </a:lnTo>
                    <a:lnTo>
                      <a:pt x="4466" y="664"/>
                    </a:lnTo>
                    <a:lnTo>
                      <a:pt x="4466" y="664"/>
                    </a:lnTo>
                    <a:lnTo>
                      <a:pt x="4466" y="664"/>
                    </a:lnTo>
                    <a:lnTo>
                      <a:pt x="4466" y="664"/>
                    </a:lnTo>
                    <a:lnTo>
                      <a:pt x="4466" y="664"/>
                    </a:lnTo>
                    <a:lnTo>
                      <a:pt x="4472" y="664"/>
                    </a:lnTo>
                    <a:lnTo>
                      <a:pt x="4472" y="664"/>
                    </a:lnTo>
                    <a:lnTo>
                      <a:pt x="4472" y="664"/>
                    </a:lnTo>
                    <a:lnTo>
                      <a:pt x="4472" y="664"/>
                    </a:lnTo>
                    <a:lnTo>
                      <a:pt x="4472" y="664"/>
                    </a:lnTo>
                    <a:lnTo>
                      <a:pt x="4472" y="664"/>
                    </a:lnTo>
                    <a:lnTo>
                      <a:pt x="4472" y="664"/>
                    </a:lnTo>
                    <a:lnTo>
                      <a:pt x="4479" y="664"/>
                    </a:lnTo>
                    <a:lnTo>
                      <a:pt x="4479" y="664"/>
                    </a:lnTo>
                    <a:lnTo>
                      <a:pt x="4479" y="664"/>
                    </a:lnTo>
                    <a:lnTo>
                      <a:pt x="4479" y="664"/>
                    </a:lnTo>
                    <a:lnTo>
                      <a:pt x="4479" y="664"/>
                    </a:lnTo>
                    <a:lnTo>
                      <a:pt x="4479" y="664"/>
                    </a:lnTo>
                    <a:lnTo>
                      <a:pt x="4479" y="664"/>
                    </a:lnTo>
                    <a:lnTo>
                      <a:pt x="4485" y="664"/>
                    </a:lnTo>
                    <a:lnTo>
                      <a:pt x="4485" y="664"/>
                    </a:lnTo>
                    <a:lnTo>
                      <a:pt x="4485" y="664"/>
                    </a:lnTo>
                    <a:lnTo>
                      <a:pt x="4485" y="664"/>
                    </a:lnTo>
                    <a:lnTo>
                      <a:pt x="4485" y="664"/>
                    </a:lnTo>
                    <a:lnTo>
                      <a:pt x="4485" y="664"/>
                    </a:lnTo>
                    <a:lnTo>
                      <a:pt x="4485" y="664"/>
                    </a:lnTo>
                    <a:lnTo>
                      <a:pt x="4491" y="664"/>
                    </a:lnTo>
                    <a:lnTo>
                      <a:pt x="4491" y="664"/>
                    </a:lnTo>
                    <a:lnTo>
                      <a:pt x="4491" y="664"/>
                    </a:lnTo>
                    <a:lnTo>
                      <a:pt x="4491" y="664"/>
                    </a:lnTo>
                    <a:lnTo>
                      <a:pt x="4491" y="664"/>
                    </a:lnTo>
                    <a:lnTo>
                      <a:pt x="4491" y="664"/>
                    </a:lnTo>
                    <a:lnTo>
                      <a:pt x="4491" y="664"/>
                    </a:lnTo>
                    <a:lnTo>
                      <a:pt x="4498" y="664"/>
                    </a:lnTo>
                    <a:lnTo>
                      <a:pt x="4498" y="664"/>
                    </a:lnTo>
                    <a:lnTo>
                      <a:pt x="4498" y="664"/>
                    </a:lnTo>
                    <a:lnTo>
                      <a:pt x="4498" y="664"/>
                    </a:lnTo>
                    <a:lnTo>
                      <a:pt x="4498" y="664"/>
                    </a:lnTo>
                    <a:lnTo>
                      <a:pt x="4498" y="664"/>
                    </a:lnTo>
                    <a:lnTo>
                      <a:pt x="4504" y="664"/>
                    </a:lnTo>
                    <a:lnTo>
                      <a:pt x="4504" y="664"/>
                    </a:lnTo>
                    <a:lnTo>
                      <a:pt x="4504" y="664"/>
                    </a:lnTo>
                    <a:lnTo>
                      <a:pt x="4504" y="664"/>
                    </a:lnTo>
                    <a:lnTo>
                      <a:pt x="4504" y="664"/>
                    </a:lnTo>
                    <a:lnTo>
                      <a:pt x="4504" y="664"/>
                    </a:lnTo>
                    <a:lnTo>
                      <a:pt x="4504" y="664"/>
                    </a:lnTo>
                    <a:lnTo>
                      <a:pt x="4510" y="664"/>
                    </a:lnTo>
                    <a:lnTo>
                      <a:pt x="4510" y="664"/>
                    </a:lnTo>
                    <a:lnTo>
                      <a:pt x="4510" y="664"/>
                    </a:lnTo>
                    <a:lnTo>
                      <a:pt x="4510" y="664"/>
                    </a:lnTo>
                    <a:lnTo>
                      <a:pt x="4510" y="664"/>
                    </a:lnTo>
                    <a:lnTo>
                      <a:pt x="4510" y="664"/>
                    </a:lnTo>
                    <a:lnTo>
                      <a:pt x="4510" y="664"/>
                    </a:lnTo>
                    <a:lnTo>
                      <a:pt x="4517" y="664"/>
                    </a:lnTo>
                    <a:lnTo>
                      <a:pt x="4517" y="664"/>
                    </a:lnTo>
                    <a:lnTo>
                      <a:pt x="4517" y="664"/>
                    </a:lnTo>
                    <a:lnTo>
                      <a:pt x="4517" y="664"/>
                    </a:lnTo>
                    <a:lnTo>
                      <a:pt x="4517" y="664"/>
                    </a:lnTo>
                    <a:lnTo>
                      <a:pt x="4517" y="664"/>
                    </a:lnTo>
                    <a:lnTo>
                      <a:pt x="4517" y="664"/>
                    </a:lnTo>
                    <a:lnTo>
                      <a:pt x="4523" y="664"/>
                    </a:lnTo>
                    <a:lnTo>
                      <a:pt x="4523" y="664"/>
                    </a:lnTo>
                    <a:lnTo>
                      <a:pt x="4523" y="664"/>
                    </a:lnTo>
                    <a:lnTo>
                      <a:pt x="4523" y="664"/>
                    </a:lnTo>
                    <a:lnTo>
                      <a:pt x="4523" y="664"/>
                    </a:lnTo>
                    <a:lnTo>
                      <a:pt x="4523" y="664"/>
                    </a:lnTo>
                    <a:lnTo>
                      <a:pt x="4523" y="664"/>
                    </a:lnTo>
                    <a:lnTo>
                      <a:pt x="4529" y="664"/>
                    </a:lnTo>
                    <a:lnTo>
                      <a:pt x="4529" y="664"/>
                    </a:lnTo>
                    <a:lnTo>
                      <a:pt x="4529" y="664"/>
                    </a:lnTo>
                    <a:lnTo>
                      <a:pt x="4529" y="664"/>
                    </a:lnTo>
                    <a:lnTo>
                      <a:pt x="4529" y="664"/>
                    </a:lnTo>
                    <a:lnTo>
                      <a:pt x="4529" y="664"/>
                    </a:lnTo>
                    <a:lnTo>
                      <a:pt x="4529" y="664"/>
                    </a:lnTo>
                    <a:lnTo>
                      <a:pt x="4536" y="664"/>
                    </a:lnTo>
                    <a:lnTo>
                      <a:pt x="4536" y="664"/>
                    </a:lnTo>
                    <a:lnTo>
                      <a:pt x="4536" y="664"/>
                    </a:lnTo>
                    <a:lnTo>
                      <a:pt x="4536" y="664"/>
                    </a:lnTo>
                    <a:lnTo>
                      <a:pt x="4536" y="664"/>
                    </a:lnTo>
                    <a:lnTo>
                      <a:pt x="4536" y="664"/>
                    </a:lnTo>
                    <a:lnTo>
                      <a:pt x="4536" y="664"/>
                    </a:lnTo>
                    <a:lnTo>
                      <a:pt x="4542" y="664"/>
                    </a:lnTo>
                    <a:lnTo>
                      <a:pt x="4542" y="664"/>
                    </a:lnTo>
                    <a:lnTo>
                      <a:pt x="4542" y="664"/>
                    </a:lnTo>
                    <a:lnTo>
                      <a:pt x="4542" y="664"/>
                    </a:lnTo>
                    <a:lnTo>
                      <a:pt x="4542" y="664"/>
                    </a:lnTo>
                    <a:lnTo>
                      <a:pt x="4542" y="664"/>
                    </a:lnTo>
                    <a:lnTo>
                      <a:pt x="4548" y="664"/>
                    </a:lnTo>
                    <a:lnTo>
                      <a:pt x="4548" y="664"/>
                    </a:lnTo>
                    <a:lnTo>
                      <a:pt x="4548" y="664"/>
                    </a:lnTo>
                    <a:lnTo>
                      <a:pt x="4548" y="664"/>
                    </a:lnTo>
                    <a:lnTo>
                      <a:pt x="4548" y="664"/>
                    </a:lnTo>
                    <a:lnTo>
                      <a:pt x="4548" y="664"/>
                    </a:lnTo>
                    <a:lnTo>
                      <a:pt x="4548" y="664"/>
                    </a:lnTo>
                    <a:lnTo>
                      <a:pt x="4555" y="664"/>
                    </a:lnTo>
                    <a:lnTo>
                      <a:pt x="4555" y="664"/>
                    </a:lnTo>
                    <a:lnTo>
                      <a:pt x="4555" y="664"/>
                    </a:lnTo>
                    <a:lnTo>
                      <a:pt x="4555" y="664"/>
                    </a:lnTo>
                    <a:lnTo>
                      <a:pt x="4555" y="664"/>
                    </a:lnTo>
                    <a:lnTo>
                      <a:pt x="4555" y="664"/>
                    </a:lnTo>
                    <a:lnTo>
                      <a:pt x="4555" y="664"/>
                    </a:lnTo>
                    <a:lnTo>
                      <a:pt x="4561" y="664"/>
                    </a:lnTo>
                    <a:lnTo>
                      <a:pt x="4561" y="664"/>
                    </a:lnTo>
                    <a:lnTo>
                      <a:pt x="4561" y="664"/>
                    </a:lnTo>
                    <a:lnTo>
                      <a:pt x="4561" y="664"/>
                    </a:lnTo>
                    <a:lnTo>
                      <a:pt x="4561" y="664"/>
                    </a:lnTo>
                    <a:lnTo>
                      <a:pt x="4561" y="664"/>
                    </a:lnTo>
                    <a:lnTo>
                      <a:pt x="4561" y="664"/>
                    </a:lnTo>
                    <a:lnTo>
                      <a:pt x="4568" y="664"/>
                    </a:lnTo>
                    <a:lnTo>
                      <a:pt x="4568" y="664"/>
                    </a:lnTo>
                    <a:lnTo>
                      <a:pt x="4568" y="664"/>
                    </a:lnTo>
                    <a:lnTo>
                      <a:pt x="4568" y="664"/>
                    </a:lnTo>
                    <a:lnTo>
                      <a:pt x="4568" y="664"/>
                    </a:lnTo>
                    <a:lnTo>
                      <a:pt x="4568" y="664"/>
                    </a:lnTo>
                    <a:lnTo>
                      <a:pt x="4568" y="664"/>
                    </a:lnTo>
                    <a:lnTo>
                      <a:pt x="4574" y="664"/>
                    </a:lnTo>
                    <a:lnTo>
                      <a:pt x="4574" y="664"/>
                    </a:lnTo>
                    <a:lnTo>
                      <a:pt x="4574" y="664"/>
                    </a:lnTo>
                    <a:lnTo>
                      <a:pt x="4574" y="664"/>
                    </a:lnTo>
                    <a:lnTo>
                      <a:pt x="4574" y="664"/>
                    </a:lnTo>
                    <a:lnTo>
                      <a:pt x="4574" y="664"/>
                    </a:lnTo>
                    <a:lnTo>
                      <a:pt x="4574" y="664"/>
                    </a:lnTo>
                    <a:lnTo>
                      <a:pt x="4580" y="664"/>
                    </a:lnTo>
                    <a:lnTo>
                      <a:pt x="4580" y="664"/>
                    </a:lnTo>
                    <a:lnTo>
                      <a:pt x="4580" y="664"/>
                    </a:lnTo>
                    <a:lnTo>
                      <a:pt x="4580" y="664"/>
                    </a:lnTo>
                    <a:lnTo>
                      <a:pt x="4580" y="664"/>
                    </a:lnTo>
                    <a:lnTo>
                      <a:pt x="4580" y="664"/>
                    </a:lnTo>
                    <a:lnTo>
                      <a:pt x="4587" y="664"/>
                    </a:lnTo>
                    <a:lnTo>
                      <a:pt x="4587" y="664"/>
                    </a:lnTo>
                    <a:lnTo>
                      <a:pt x="4587" y="664"/>
                    </a:lnTo>
                    <a:lnTo>
                      <a:pt x="4587" y="664"/>
                    </a:lnTo>
                    <a:lnTo>
                      <a:pt x="4587" y="664"/>
                    </a:lnTo>
                    <a:lnTo>
                      <a:pt x="4587" y="664"/>
                    </a:lnTo>
                    <a:lnTo>
                      <a:pt x="4587" y="664"/>
                    </a:lnTo>
                    <a:lnTo>
                      <a:pt x="4593" y="664"/>
                    </a:lnTo>
                    <a:lnTo>
                      <a:pt x="4593" y="664"/>
                    </a:lnTo>
                    <a:lnTo>
                      <a:pt x="4593" y="664"/>
                    </a:lnTo>
                    <a:lnTo>
                      <a:pt x="4593" y="664"/>
                    </a:lnTo>
                    <a:lnTo>
                      <a:pt x="4593" y="664"/>
                    </a:lnTo>
                    <a:lnTo>
                      <a:pt x="4593" y="664"/>
                    </a:lnTo>
                    <a:lnTo>
                      <a:pt x="4593" y="664"/>
                    </a:lnTo>
                    <a:lnTo>
                      <a:pt x="4599" y="664"/>
                    </a:lnTo>
                    <a:lnTo>
                      <a:pt x="4599" y="664"/>
                    </a:lnTo>
                    <a:lnTo>
                      <a:pt x="4599" y="664"/>
                    </a:lnTo>
                    <a:lnTo>
                      <a:pt x="4599" y="664"/>
                    </a:lnTo>
                    <a:lnTo>
                      <a:pt x="4599" y="664"/>
                    </a:lnTo>
                    <a:lnTo>
                      <a:pt x="4599" y="664"/>
                    </a:lnTo>
                    <a:lnTo>
                      <a:pt x="4599" y="664"/>
                    </a:lnTo>
                    <a:lnTo>
                      <a:pt x="4606" y="664"/>
                    </a:lnTo>
                    <a:lnTo>
                      <a:pt x="4606" y="664"/>
                    </a:lnTo>
                    <a:lnTo>
                      <a:pt x="4606" y="664"/>
                    </a:lnTo>
                    <a:lnTo>
                      <a:pt x="4606" y="664"/>
                    </a:lnTo>
                    <a:lnTo>
                      <a:pt x="4606" y="664"/>
                    </a:lnTo>
                    <a:lnTo>
                      <a:pt x="4606" y="664"/>
                    </a:lnTo>
                    <a:lnTo>
                      <a:pt x="4606" y="664"/>
                    </a:lnTo>
                    <a:lnTo>
                      <a:pt x="4612" y="664"/>
                    </a:lnTo>
                    <a:lnTo>
                      <a:pt x="4612" y="664"/>
                    </a:lnTo>
                    <a:lnTo>
                      <a:pt x="4612" y="664"/>
                    </a:lnTo>
                    <a:lnTo>
                      <a:pt x="4612" y="664"/>
                    </a:lnTo>
                    <a:lnTo>
                      <a:pt x="4612" y="664"/>
                    </a:lnTo>
                    <a:lnTo>
                      <a:pt x="4612" y="664"/>
                    </a:lnTo>
                    <a:lnTo>
                      <a:pt x="4612" y="664"/>
                    </a:lnTo>
                    <a:lnTo>
                      <a:pt x="4618" y="664"/>
                    </a:lnTo>
                    <a:lnTo>
                      <a:pt x="4618" y="664"/>
                    </a:lnTo>
                    <a:lnTo>
                      <a:pt x="4618" y="664"/>
                    </a:lnTo>
                    <a:lnTo>
                      <a:pt x="4618" y="664"/>
                    </a:lnTo>
                    <a:lnTo>
                      <a:pt x="4618" y="664"/>
                    </a:lnTo>
                    <a:lnTo>
                      <a:pt x="4618" y="664"/>
                    </a:lnTo>
                    <a:lnTo>
                      <a:pt x="4625" y="664"/>
                    </a:lnTo>
                    <a:lnTo>
                      <a:pt x="4625" y="664"/>
                    </a:lnTo>
                    <a:lnTo>
                      <a:pt x="4625" y="664"/>
                    </a:lnTo>
                    <a:lnTo>
                      <a:pt x="4625" y="664"/>
                    </a:lnTo>
                    <a:lnTo>
                      <a:pt x="4625" y="664"/>
                    </a:lnTo>
                    <a:lnTo>
                      <a:pt x="4625" y="664"/>
                    </a:lnTo>
                    <a:lnTo>
                      <a:pt x="4625" y="664"/>
                    </a:lnTo>
                    <a:lnTo>
                      <a:pt x="4631" y="664"/>
                    </a:lnTo>
                    <a:lnTo>
                      <a:pt x="4631" y="664"/>
                    </a:lnTo>
                    <a:lnTo>
                      <a:pt x="4631" y="664"/>
                    </a:lnTo>
                    <a:lnTo>
                      <a:pt x="4631" y="664"/>
                    </a:lnTo>
                    <a:lnTo>
                      <a:pt x="4631" y="664"/>
                    </a:lnTo>
                    <a:lnTo>
                      <a:pt x="4631" y="664"/>
                    </a:lnTo>
                    <a:lnTo>
                      <a:pt x="4631" y="664"/>
                    </a:lnTo>
                    <a:lnTo>
                      <a:pt x="4637" y="664"/>
                    </a:lnTo>
                    <a:lnTo>
                      <a:pt x="4637" y="664"/>
                    </a:lnTo>
                    <a:lnTo>
                      <a:pt x="4637" y="664"/>
                    </a:lnTo>
                    <a:lnTo>
                      <a:pt x="4637" y="664"/>
                    </a:lnTo>
                    <a:lnTo>
                      <a:pt x="4637" y="664"/>
                    </a:lnTo>
                    <a:lnTo>
                      <a:pt x="4637" y="664"/>
                    </a:lnTo>
                    <a:lnTo>
                      <a:pt x="4637" y="664"/>
                    </a:lnTo>
                  </a:path>
                </a:pathLst>
              </a:custGeom>
              <a:noFill/>
              <a:ln w="1270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24" name="Rectangle 58"/>
              <p:cNvSpPr>
                <a:spLocks noChangeArrowheads="1"/>
              </p:cNvSpPr>
              <p:nvPr/>
            </p:nvSpPr>
            <p:spPr bwMode="auto">
              <a:xfrm>
                <a:off x="1674" y="2889"/>
                <a:ext cx="311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1" i="0" u="none" strike="noStrike" cap="none" normalizeH="0" baseline="0">
                    <a:ln>
                      <a:noFill/>
                    </a:ln>
                    <a:solidFill>
                      <a:srgbClr val="0000FF"/>
                    </a:solidFill>
                    <a:effectLst/>
                    <a:latin typeface="Arial" panose="020B0604020202020204" pitchFamily="34" charset="0"/>
                  </a:rPr>
                  <a:t>DISP_X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964" name="Freeform 59"/>
              <p:cNvSpPr>
                <a:spLocks/>
              </p:cNvSpPr>
              <p:nvPr/>
            </p:nvSpPr>
            <p:spPr bwMode="auto">
              <a:xfrm>
                <a:off x="543" y="2082"/>
                <a:ext cx="4637" cy="219"/>
              </a:xfrm>
              <a:custGeom>
                <a:avLst/>
                <a:gdLst>
                  <a:gd name="T0" fmla="*/ 70 w 4637"/>
                  <a:gd name="T1" fmla="*/ 219 h 219"/>
                  <a:gd name="T2" fmla="*/ 146 w 4637"/>
                  <a:gd name="T3" fmla="*/ 48 h 219"/>
                  <a:gd name="T4" fmla="*/ 216 w 4637"/>
                  <a:gd name="T5" fmla="*/ 48 h 219"/>
                  <a:gd name="T6" fmla="*/ 292 w 4637"/>
                  <a:gd name="T7" fmla="*/ 48 h 219"/>
                  <a:gd name="T8" fmla="*/ 362 w 4637"/>
                  <a:gd name="T9" fmla="*/ 48 h 219"/>
                  <a:gd name="T10" fmla="*/ 439 w 4637"/>
                  <a:gd name="T11" fmla="*/ 48 h 219"/>
                  <a:gd name="T12" fmla="*/ 508 w 4637"/>
                  <a:gd name="T13" fmla="*/ 48 h 219"/>
                  <a:gd name="T14" fmla="*/ 585 w 4637"/>
                  <a:gd name="T15" fmla="*/ 48 h 219"/>
                  <a:gd name="T16" fmla="*/ 655 w 4637"/>
                  <a:gd name="T17" fmla="*/ 48 h 219"/>
                  <a:gd name="T18" fmla="*/ 731 w 4637"/>
                  <a:gd name="T19" fmla="*/ 48 h 219"/>
                  <a:gd name="T20" fmla="*/ 801 w 4637"/>
                  <a:gd name="T21" fmla="*/ 48 h 219"/>
                  <a:gd name="T22" fmla="*/ 877 w 4637"/>
                  <a:gd name="T23" fmla="*/ 48 h 219"/>
                  <a:gd name="T24" fmla="*/ 953 w 4637"/>
                  <a:gd name="T25" fmla="*/ 48 h 219"/>
                  <a:gd name="T26" fmla="*/ 1023 w 4637"/>
                  <a:gd name="T27" fmla="*/ 48 h 219"/>
                  <a:gd name="T28" fmla="*/ 1099 w 4637"/>
                  <a:gd name="T29" fmla="*/ 48 h 219"/>
                  <a:gd name="T30" fmla="*/ 1169 w 4637"/>
                  <a:gd name="T31" fmla="*/ 48 h 219"/>
                  <a:gd name="T32" fmla="*/ 1245 w 4637"/>
                  <a:gd name="T33" fmla="*/ 48 h 219"/>
                  <a:gd name="T34" fmla="*/ 1315 w 4637"/>
                  <a:gd name="T35" fmla="*/ 48 h 219"/>
                  <a:gd name="T36" fmla="*/ 1391 w 4637"/>
                  <a:gd name="T37" fmla="*/ 48 h 219"/>
                  <a:gd name="T38" fmla="*/ 1461 w 4637"/>
                  <a:gd name="T39" fmla="*/ 48 h 219"/>
                  <a:gd name="T40" fmla="*/ 1537 w 4637"/>
                  <a:gd name="T41" fmla="*/ 48 h 219"/>
                  <a:gd name="T42" fmla="*/ 1614 w 4637"/>
                  <a:gd name="T43" fmla="*/ 48 h 219"/>
                  <a:gd name="T44" fmla="*/ 1684 w 4637"/>
                  <a:gd name="T45" fmla="*/ 48 h 219"/>
                  <a:gd name="T46" fmla="*/ 1760 w 4637"/>
                  <a:gd name="T47" fmla="*/ 48 h 219"/>
                  <a:gd name="T48" fmla="*/ 1830 w 4637"/>
                  <a:gd name="T49" fmla="*/ 48 h 219"/>
                  <a:gd name="T50" fmla="*/ 1906 w 4637"/>
                  <a:gd name="T51" fmla="*/ 48 h 219"/>
                  <a:gd name="T52" fmla="*/ 1976 w 4637"/>
                  <a:gd name="T53" fmla="*/ 48 h 219"/>
                  <a:gd name="T54" fmla="*/ 2052 w 4637"/>
                  <a:gd name="T55" fmla="*/ 48 h 219"/>
                  <a:gd name="T56" fmla="*/ 2122 w 4637"/>
                  <a:gd name="T57" fmla="*/ 48 h 219"/>
                  <a:gd name="T58" fmla="*/ 2198 w 4637"/>
                  <a:gd name="T59" fmla="*/ 48 h 219"/>
                  <a:gd name="T60" fmla="*/ 2274 w 4637"/>
                  <a:gd name="T61" fmla="*/ 48 h 219"/>
                  <a:gd name="T62" fmla="*/ 2344 w 4637"/>
                  <a:gd name="T63" fmla="*/ 48 h 219"/>
                  <a:gd name="T64" fmla="*/ 2420 w 4637"/>
                  <a:gd name="T65" fmla="*/ 48 h 219"/>
                  <a:gd name="T66" fmla="*/ 2490 w 4637"/>
                  <a:gd name="T67" fmla="*/ 48 h 219"/>
                  <a:gd name="T68" fmla="*/ 2567 w 4637"/>
                  <a:gd name="T69" fmla="*/ 48 h 219"/>
                  <a:gd name="T70" fmla="*/ 2636 w 4637"/>
                  <a:gd name="T71" fmla="*/ 48 h 219"/>
                  <a:gd name="T72" fmla="*/ 2713 w 4637"/>
                  <a:gd name="T73" fmla="*/ 48 h 219"/>
                  <a:gd name="T74" fmla="*/ 2783 w 4637"/>
                  <a:gd name="T75" fmla="*/ 48 h 219"/>
                  <a:gd name="T76" fmla="*/ 2859 w 4637"/>
                  <a:gd name="T77" fmla="*/ 48 h 219"/>
                  <a:gd name="T78" fmla="*/ 2935 w 4637"/>
                  <a:gd name="T79" fmla="*/ 48 h 219"/>
                  <a:gd name="T80" fmla="*/ 3005 w 4637"/>
                  <a:gd name="T81" fmla="*/ 48 h 219"/>
                  <a:gd name="T82" fmla="*/ 3081 w 4637"/>
                  <a:gd name="T83" fmla="*/ 48 h 219"/>
                  <a:gd name="T84" fmla="*/ 3151 w 4637"/>
                  <a:gd name="T85" fmla="*/ 48 h 219"/>
                  <a:gd name="T86" fmla="*/ 3227 w 4637"/>
                  <a:gd name="T87" fmla="*/ 48 h 219"/>
                  <a:gd name="T88" fmla="*/ 3297 w 4637"/>
                  <a:gd name="T89" fmla="*/ 48 h 219"/>
                  <a:gd name="T90" fmla="*/ 3373 w 4637"/>
                  <a:gd name="T91" fmla="*/ 48 h 219"/>
                  <a:gd name="T92" fmla="*/ 3443 w 4637"/>
                  <a:gd name="T93" fmla="*/ 48 h 219"/>
                  <a:gd name="T94" fmla="*/ 3519 w 4637"/>
                  <a:gd name="T95" fmla="*/ 48 h 219"/>
                  <a:gd name="T96" fmla="*/ 3596 w 4637"/>
                  <a:gd name="T97" fmla="*/ 48 h 219"/>
                  <a:gd name="T98" fmla="*/ 3666 w 4637"/>
                  <a:gd name="T99" fmla="*/ 48 h 219"/>
                  <a:gd name="T100" fmla="*/ 3742 w 4637"/>
                  <a:gd name="T101" fmla="*/ 48 h 219"/>
                  <a:gd name="T102" fmla="*/ 3812 w 4637"/>
                  <a:gd name="T103" fmla="*/ 48 h 219"/>
                  <a:gd name="T104" fmla="*/ 3888 w 4637"/>
                  <a:gd name="T105" fmla="*/ 48 h 219"/>
                  <a:gd name="T106" fmla="*/ 3958 w 4637"/>
                  <a:gd name="T107" fmla="*/ 48 h 219"/>
                  <a:gd name="T108" fmla="*/ 4034 w 4637"/>
                  <a:gd name="T109" fmla="*/ 48 h 219"/>
                  <a:gd name="T110" fmla="*/ 4104 w 4637"/>
                  <a:gd name="T111" fmla="*/ 48 h 219"/>
                  <a:gd name="T112" fmla="*/ 4180 w 4637"/>
                  <a:gd name="T113" fmla="*/ 48 h 219"/>
                  <a:gd name="T114" fmla="*/ 4250 w 4637"/>
                  <a:gd name="T115" fmla="*/ 48 h 219"/>
                  <a:gd name="T116" fmla="*/ 4326 w 4637"/>
                  <a:gd name="T117" fmla="*/ 48 h 219"/>
                  <a:gd name="T118" fmla="*/ 4402 w 4637"/>
                  <a:gd name="T119" fmla="*/ 48 h 219"/>
                  <a:gd name="T120" fmla="*/ 4472 w 4637"/>
                  <a:gd name="T121" fmla="*/ 0 h 219"/>
                  <a:gd name="T122" fmla="*/ 4548 w 4637"/>
                  <a:gd name="T123" fmla="*/ 178 h 219"/>
                  <a:gd name="T124" fmla="*/ 4618 w 4637"/>
                  <a:gd name="T125" fmla="*/ 96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637" h="219">
                    <a:moveTo>
                      <a:pt x="0" y="48"/>
                    </a:moveTo>
                    <a:lnTo>
                      <a:pt x="0" y="48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48"/>
                    </a:lnTo>
                    <a:lnTo>
                      <a:pt x="0" y="55"/>
                    </a:lnTo>
                    <a:lnTo>
                      <a:pt x="0" y="55"/>
                    </a:lnTo>
                    <a:lnTo>
                      <a:pt x="7" y="55"/>
                    </a:lnTo>
                    <a:lnTo>
                      <a:pt x="7" y="55"/>
                    </a:lnTo>
                    <a:lnTo>
                      <a:pt x="7" y="61"/>
                    </a:lnTo>
                    <a:lnTo>
                      <a:pt x="7" y="61"/>
                    </a:lnTo>
                    <a:lnTo>
                      <a:pt x="7" y="61"/>
                    </a:lnTo>
                    <a:lnTo>
                      <a:pt x="7" y="68"/>
                    </a:lnTo>
                    <a:lnTo>
                      <a:pt x="7" y="68"/>
                    </a:lnTo>
                    <a:lnTo>
                      <a:pt x="13" y="68"/>
                    </a:lnTo>
                    <a:lnTo>
                      <a:pt x="13" y="75"/>
                    </a:lnTo>
                    <a:lnTo>
                      <a:pt x="13" y="75"/>
                    </a:lnTo>
                    <a:lnTo>
                      <a:pt x="13" y="82"/>
                    </a:lnTo>
                    <a:lnTo>
                      <a:pt x="13" y="82"/>
                    </a:lnTo>
                    <a:lnTo>
                      <a:pt x="13" y="82"/>
                    </a:lnTo>
                    <a:lnTo>
                      <a:pt x="13" y="89"/>
                    </a:lnTo>
                    <a:lnTo>
                      <a:pt x="19" y="89"/>
                    </a:lnTo>
                    <a:lnTo>
                      <a:pt x="19" y="96"/>
                    </a:lnTo>
                    <a:lnTo>
                      <a:pt x="19" y="96"/>
                    </a:lnTo>
                    <a:lnTo>
                      <a:pt x="19" y="102"/>
                    </a:lnTo>
                    <a:lnTo>
                      <a:pt x="19" y="102"/>
                    </a:lnTo>
                    <a:lnTo>
                      <a:pt x="19" y="102"/>
                    </a:lnTo>
                    <a:lnTo>
                      <a:pt x="19" y="109"/>
                    </a:lnTo>
                    <a:lnTo>
                      <a:pt x="26" y="109"/>
                    </a:lnTo>
                    <a:lnTo>
                      <a:pt x="26" y="116"/>
                    </a:lnTo>
                    <a:lnTo>
                      <a:pt x="26" y="116"/>
                    </a:lnTo>
                    <a:lnTo>
                      <a:pt x="26" y="116"/>
                    </a:lnTo>
                    <a:lnTo>
                      <a:pt x="26" y="123"/>
                    </a:lnTo>
                    <a:lnTo>
                      <a:pt x="26" y="123"/>
                    </a:lnTo>
                    <a:lnTo>
                      <a:pt x="26" y="130"/>
                    </a:lnTo>
                    <a:lnTo>
                      <a:pt x="32" y="137"/>
                    </a:lnTo>
                    <a:lnTo>
                      <a:pt x="32" y="137"/>
                    </a:lnTo>
                    <a:lnTo>
                      <a:pt x="32" y="137"/>
                    </a:lnTo>
                    <a:lnTo>
                      <a:pt x="32" y="143"/>
                    </a:lnTo>
                    <a:lnTo>
                      <a:pt x="32" y="143"/>
                    </a:lnTo>
                    <a:lnTo>
                      <a:pt x="32" y="150"/>
                    </a:lnTo>
                    <a:lnTo>
                      <a:pt x="38" y="150"/>
                    </a:lnTo>
                    <a:lnTo>
                      <a:pt x="38" y="157"/>
                    </a:lnTo>
                    <a:lnTo>
                      <a:pt x="38" y="157"/>
                    </a:lnTo>
                    <a:lnTo>
                      <a:pt x="38" y="157"/>
                    </a:lnTo>
                    <a:lnTo>
                      <a:pt x="38" y="164"/>
                    </a:lnTo>
                    <a:lnTo>
                      <a:pt x="38" y="164"/>
                    </a:lnTo>
                    <a:lnTo>
                      <a:pt x="38" y="171"/>
                    </a:lnTo>
                    <a:lnTo>
                      <a:pt x="45" y="171"/>
                    </a:lnTo>
                    <a:lnTo>
                      <a:pt x="45" y="171"/>
                    </a:lnTo>
                    <a:lnTo>
                      <a:pt x="45" y="178"/>
                    </a:lnTo>
                    <a:lnTo>
                      <a:pt x="45" y="178"/>
                    </a:lnTo>
                    <a:lnTo>
                      <a:pt x="45" y="184"/>
                    </a:lnTo>
                    <a:lnTo>
                      <a:pt x="45" y="184"/>
                    </a:lnTo>
                    <a:lnTo>
                      <a:pt x="45" y="191"/>
                    </a:lnTo>
                    <a:lnTo>
                      <a:pt x="51" y="191"/>
                    </a:lnTo>
                    <a:lnTo>
                      <a:pt x="51" y="191"/>
                    </a:lnTo>
                    <a:lnTo>
                      <a:pt x="51" y="198"/>
                    </a:lnTo>
                    <a:lnTo>
                      <a:pt x="51" y="198"/>
                    </a:lnTo>
                    <a:lnTo>
                      <a:pt x="51" y="205"/>
                    </a:lnTo>
                    <a:lnTo>
                      <a:pt x="51" y="205"/>
                    </a:lnTo>
                    <a:lnTo>
                      <a:pt x="51" y="205"/>
                    </a:lnTo>
                    <a:lnTo>
                      <a:pt x="57" y="212"/>
                    </a:lnTo>
                    <a:lnTo>
                      <a:pt x="57" y="212"/>
                    </a:lnTo>
                    <a:lnTo>
                      <a:pt x="57" y="219"/>
                    </a:lnTo>
                    <a:lnTo>
                      <a:pt x="57" y="219"/>
                    </a:lnTo>
                    <a:lnTo>
                      <a:pt x="57" y="219"/>
                    </a:lnTo>
                    <a:lnTo>
                      <a:pt x="57" y="219"/>
                    </a:lnTo>
                    <a:lnTo>
                      <a:pt x="64" y="219"/>
                    </a:lnTo>
                    <a:lnTo>
                      <a:pt x="64" y="219"/>
                    </a:lnTo>
                    <a:lnTo>
                      <a:pt x="64" y="219"/>
                    </a:lnTo>
                    <a:lnTo>
                      <a:pt x="64" y="219"/>
                    </a:lnTo>
                    <a:lnTo>
                      <a:pt x="64" y="219"/>
                    </a:lnTo>
                    <a:lnTo>
                      <a:pt x="64" y="219"/>
                    </a:lnTo>
                    <a:lnTo>
                      <a:pt x="64" y="219"/>
                    </a:lnTo>
                    <a:lnTo>
                      <a:pt x="70" y="219"/>
                    </a:lnTo>
                    <a:lnTo>
                      <a:pt x="70" y="219"/>
                    </a:lnTo>
                    <a:lnTo>
                      <a:pt x="70" y="219"/>
                    </a:lnTo>
                    <a:lnTo>
                      <a:pt x="70" y="219"/>
                    </a:lnTo>
                    <a:lnTo>
                      <a:pt x="70" y="219"/>
                    </a:lnTo>
                    <a:lnTo>
                      <a:pt x="70" y="219"/>
                    </a:lnTo>
                    <a:lnTo>
                      <a:pt x="70" y="219"/>
                    </a:lnTo>
                    <a:lnTo>
                      <a:pt x="76" y="219"/>
                    </a:lnTo>
                    <a:lnTo>
                      <a:pt x="76" y="219"/>
                    </a:lnTo>
                    <a:lnTo>
                      <a:pt x="76" y="212"/>
                    </a:lnTo>
                    <a:lnTo>
                      <a:pt x="76" y="212"/>
                    </a:lnTo>
                    <a:lnTo>
                      <a:pt x="76" y="212"/>
                    </a:lnTo>
                    <a:lnTo>
                      <a:pt x="76" y="205"/>
                    </a:lnTo>
                    <a:lnTo>
                      <a:pt x="76" y="205"/>
                    </a:lnTo>
                    <a:lnTo>
                      <a:pt x="83" y="205"/>
                    </a:lnTo>
                    <a:lnTo>
                      <a:pt x="83" y="198"/>
                    </a:lnTo>
                    <a:lnTo>
                      <a:pt x="83" y="198"/>
                    </a:lnTo>
                    <a:lnTo>
                      <a:pt x="83" y="198"/>
                    </a:lnTo>
                    <a:lnTo>
                      <a:pt x="83" y="191"/>
                    </a:lnTo>
                    <a:lnTo>
                      <a:pt x="83" y="191"/>
                    </a:lnTo>
                    <a:lnTo>
                      <a:pt x="83" y="191"/>
                    </a:lnTo>
                    <a:lnTo>
                      <a:pt x="89" y="184"/>
                    </a:lnTo>
                    <a:lnTo>
                      <a:pt x="89" y="184"/>
                    </a:lnTo>
                    <a:lnTo>
                      <a:pt x="89" y="184"/>
                    </a:lnTo>
                    <a:lnTo>
                      <a:pt x="89" y="178"/>
                    </a:lnTo>
                    <a:lnTo>
                      <a:pt x="89" y="178"/>
                    </a:lnTo>
                    <a:lnTo>
                      <a:pt x="89" y="178"/>
                    </a:lnTo>
                    <a:lnTo>
                      <a:pt x="96" y="171"/>
                    </a:lnTo>
                    <a:lnTo>
                      <a:pt x="96" y="171"/>
                    </a:lnTo>
                    <a:lnTo>
                      <a:pt x="96" y="171"/>
                    </a:lnTo>
                    <a:lnTo>
                      <a:pt x="96" y="164"/>
                    </a:lnTo>
                    <a:lnTo>
                      <a:pt x="96" y="164"/>
                    </a:lnTo>
                    <a:lnTo>
                      <a:pt x="96" y="164"/>
                    </a:lnTo>
                    <a:lnTo>
                      <a:pt x="96" y="157"/>
                    </a:lnTo>
                    <a:lnTo>
                      <a:pt x="102" y="157"/>
                    </a:lnTo>
                    <a:lnTo>
                      <a:pt x="102" y="157"/>
                    </a:lnTo>
                    <a:lnTo>
                      <a:pt x="102" y="150"/>
                    </a:lnTo>
                    <a:lnTo>
                      <a:pt x="102" y="150"/>
                    </a:lnTo>
                    <a:lnTo>
                      <a:pt x="102" y="150"/>
                    </a:lnTo>
                    <a:lnTo>
                      <a:pt x="102" y="143"/>
                    </a:lnTo>
                    <a:lnTo>
                      <a:pt x="102" y="143"/>
                    </a:lnTo>
                    <a:lnTo>
                      <a:pt x="108" y="143"/>
                    </a:lnTo>
                    <a:lnTo>
                      <a:pt x="108" y="143"/>
                    </a:lnTo>
                    <a:lnTo>
                      <a:pt x="108" y="137"/>
                    </a:lnTo>
                    <a:lnTo>
                      <a:pt x="108" y="137"/>
                    </a:lnTo>
                    <a:lnTo>
                      <a:pt x="108" y="137"/>
                    </a:lnTo>
                    <a:lnTo>
                      <a:pt x="108" y="130"/>
                    </a:lnTo>
                    <a:lnTo>
                      <a:pt x="108" y="130"/>
                    </a:lnTo>
                    <a:lnTo>
                      <a:pt x="115" y="130"/>
                    </a:lnTo>
                    <a:lnTo>
                      <a:pt x="115" y="123"/>
                    </a:lnTo>
                    <a:lnTo>
                      <a:pt x="115" y="123"/>
                    </a:lnTo>
                    <a:lnTo>
                      <a:pt x="115" y="123"/>
                    </a:lnTo>
                    <a:lnTo>
                      <a:pt x="115" y="116"/>
                    </a:lnTo>
                    <a:lnTo>
                      <a:pt x="115" y="116"/>
                    </a:lnTo>
                    <a:lnTo>
                      <a:pt x="115" y="116"/>
                    </a:lnTo>
                    <a:lnTo>
                      <a:pt x="121" y="109"/>
                    </a:lnTo>
                    <a:lnTo>
                      <a:pt x="121" y="109"/>
                    </a:lnTo>
                    <a:lnTo>
                      <a:pt x="121" y="109"/>
                    </a:lnTo>
                    <a:lnTo>
                      <a:pt x="121" y="102"/>
                    </a:lnTo>
                    <a:lnTo>
                      <a:pt x="121" y="102"/>
                    </a:lnTo>
                    <a:lnTo>
                      <a:pt x="121" y="102"/>
                    </a:lnTo>
                    <a:lnTo>
                      <a:pt x="121" y="96"/>
                    </a:lnTo>
                    <a:lnTo>
                      <a:pt x="127" y="96"/>
                    </a:lnTo>
                    <a:lnTo>
                      <a:pt x="127" y="96"/>
                    </a:lnTo>
                    <a:lnTo>
                      <a:pt x="127" y="89"/>
                    </a:lnTo>
                    <a:lnTo>
                      <a:pt x="127" y="89"/>
                    </a:lnTo>
                    <a:lnTo>
                      <a:pt x="127" y="89"/>
                    </a:lnTo>
                    <a:lnTo>
                      <a:pt x="127" y="89"/>
                    </a:lnTo>
                    <a:lnTo>
                      <a:pt x="127" y="82"/>
                    </a:lnTo>
                    <a:lnTo>
                      <a:pt x="134" y="82"/>
                    </a:lnTo>
                    <a:lnTo>
                      <a:pt x="134" y="82"/>
                    </a:lnTo>
                    <a:lnTo>
                      <a:pt x="134" y="75"/>
                    </a:lnTo>
                    <a:lnTo>
                      <a:pt x="134" y="75"/>
                    </a:lnTo>
                    <a:lnTo>
                      <a:pt x="134" y="75"/>
                    </a:lnTo>
                    <a:lnTo>
                      <a:pt x="134" y="68"/>
                    </a:lnTo>
                    <a:lnTo>
                      <a:pt x="134" y="68"/>
                    </a:lnTo>
                    <a:lnTo>
                      <a:pt x="140" y="68"/>
                    </a:lnTo>
                    <a:lnTo>
                      <a:pt x="140" y="61"/>
                    </a:lnTo>
                    <a:lnTo>
                      <a:pt x="140" y="61"/>
                    </a:lnTo>
                    <a:lnTo>
                      <a:pt x="140" y="61"/>
                    </a:lnTo>
                    <a:lnTo>
                      <a:pt x="140" y="55"/>
                    </a:lnTo>
                    <a:lnTo>
                      <a:pt x="140" y="55"/>
                    </a:lnTo>
                    <a:lnTo>
                      <a:pt x="146" y="48"/>
                    </a:lnTo>
                    <a:lnTo>
                      <a:pt x="146" y="48"/>
                    </a:lnTo>
                    <a:lnTo>
                      <a:pt x="146" y="48"/>
                    </a:lnTo>
                    <a:lnTo>
                      <a:pt x="146" y="48"/>
                    </a:lnTo>
                    <a:lnTo>
                      <a:pt x="146" y="41"/>
                    </a:lnTo>
                    <a:lnTo>
                      <a:pt x="146" y="41"/>
                    </a:lnTo>
                    <a:lnTo>
                      <a:pt x="146" y="41"/>
                    </a:lnTo>
                    <a:lnTo>
                      <a:pt x="153" y="34"/>
                    </a:lnTo>
                    <a:lnTo>
                      <a:pt x="153" y="34"/>
                    </a:lnTo>
                    <a:lnTo>
                      <a:pt x="153" y="34"/>
                    </a:lnTo>
                    <a:lnTo>
                      <a:pt x="153" y="27"/>
                    </a:lnTo>
                    <a:lnTo>
                      <a:pt x="153" y="27"/>
                    </a:lnTo>
                    <a:lnTo>
                      <a:pt x="153" y="27"/>
                    </a:lnTo>
                    <a:lnTo>
                      <a:pt x="153" y="27"/>
                    </a:lnTo>
                    <a:lnTo>
                      <a:pt x="159" y="20"/>
                    </a:lnTo>
                    <a:lnTo>
                      <a:pt x="159" y="20"/>
                    </a:lnTo>
                    <a:lnTo>
                      <a:pt x="159" y="20"/>
                    </a:lnTo>
                    <a:lnTo>
                      <a:pt x="159" y="13"/>
                    </a:lnTo>
                    <a:lnTo>
                      <a:pt x="159" y="13"/>
                    </a:lnTo>
                    <a:lnTo>
                      <a:pt x="159" y="13"/>
                    </a:lnTo>
                    <a:lnTo>
                      <a:pt x="159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0"/>
                    </a:lnTo>
                    <a:lnTo>
                      <a:pt x="165" y="0"/>
                    </a:lnTo>
                    <a:lnTo>
                      <a:pt x="165" y="0"/>
                    </a:lnTo>
                    <a:lnTo>
                      <a:pt x="165" y="0"/>
                    </a:lnTo>
                    <a:lnTo>
                      <a:pt x="165" y="0"/>
                    </a:lnTo>
                    <a:lnTo>
                      <a:pt x="172" y="0"/>
                    </a:lnTo>
                    <a:lnTo>
                      <a:pt x="172" y="0"/>
                    </a:lnTo>
                    <a:lnTo>
                      <a:pt x="172" y="0"/>
                    </a:lnTo>
                    <a:lnTo>
                      <a:pt x="172" y="0"/>
                    </a:lnTo>
                    <a:lnTo>
                      <a:pt x="172" y="0"/>
                    </a:lnTo>
                    <a:lnTo>
                      <a:pt x="172" y="0"/>
                    </a:lnTo>
                    <a:lnTo>
                      <a:pt x="178" y="0"/>
                    </a:lnTo>
                    <a:lnTo>
                      <a:pt x="178" y="0"/>
                    </a:lnTo>
                    <a:lnTo>
                      <a:pt x="178" y="0"/>
                    </a:lnTo>
                    <a:lnTo>
                      <a:pt x="178" y="0"/>
                    </a:lnTo>
                    <a:lnTo>
                      <a:pt x="178" y="0"/>
                    </a:lnTo>
                    <a:lnTo>
                      <a:pt x="178" y="7"/>
                    </a:lnTo>
                    <a:lnTo>
                      <a:pt x="178" y="7"/>
                    </a:lnTo>
                    <a:lnTo>
                      <a:pt x="184" y="7"/>
                    </a:lnTo>
                    <a:lnTo>
                      <a:pt x="184" y="7"/>
                    </a:lnTo>
                    <a:lnTo>
                      <a:pt x="184" y="13"/>
                    </a:lnTo>
                    <a:lnTo>
                      <a:pt x="184" y="13"/>
                    </a:lnTo>
                    <a:lnTo>
                      <a:pt x="184" y="20"/>
                    </a:lnTo>
                    <a:lnTo>
                      <a:pt x="184" y="20"/>
                    </a:lnTo>
                    <a:lnTo>
                      <a:pt x="184" y="20"/>
                    </a:lnTo>
                    <a:lnTo>
                      <a:pt x="184" y="27"/>
                    </a:lnTo>
                    <a:lnTo>
                      <a:pt x="191" y="27"/>
                    </a:lnTo>
                    <a:lnTo>
                      <a:pt x="191" y="34"/>
                    </a:lnTo>
                    <a:lnTo>
                      <a:pt x="191" y="34"/>
                    </a:lnTo>
                    <a:lnTo>
                      <a:pt x="191" y="34"/>
                    </a:lnTo>
                    <a:lnTo>
                      <a:pt x="191" y="41"/>
                    </a:lnTo>
                    <a:lnTo>
                      <a:pt x="191" y="41"/>
                    </a:lnTo>
                    <a:lnTo>
                      <a:pt x="197" y="41"/>
                    </a:lnTo>
                    <a:lnTo>
                      <a:pt x="197" y="41"/>
                    </a:lnTo>
                    <a:lnTo>
                      <a:pt x="197" y="48"/>
                    </a:lnTo>
                    <a:lnTo>
                      <a:pt x="197" y="48"/>
                    </a:lnTo>
                    <a:lnTo>
                      <a:pt x="197" y="48"/>
                    </a:lnTo>
                    <a:lnTo>
                      <a:pt x="197" y="48"/>
                    </a:lnTo>
                    <a:lnTo>
                      <a:pt x="197" y="48"/>
                    </a:lnTo>
                    <a:lnTo>
                      <a:pt x="204" y="48"/>
                    </a:lnTo>
                    <a:lnTo>
                      <a:pt x="204" y="48"/>
                    </a:lnTo>
                    <a:lnTo>
                      <a:pt x="204" y="48"/>
                    </a:lnTo>
                    <a:lnTo>
                      <a:pt x="204" y="48"/>
                    </a:lnTo>
                    <a:lnTo>
                      <a:pt x="204" y="48"/>
                    </a:lnTo>
                    <a:lnTo>
                      <a:pt x="204" y="48"/>
                    </a:lnTo>
                    <a:lnTo>
                      <a:pt x="204" y="48"/>
                    </a:lnTo>
                    <a:lnTo>
                      <a:pt x="210" y="48"/>
                    </a:lnTo>
                    <a:lnTo>
                      <a:pt x="210" y="48"/>
                    </a:lnTo>
                    <a:lnTo>
                      <a:pt x="210" y="48"/>
                    </a:lnTo>
                    <a:lnTo>
                      <a:pt x="210" y="48"/>
                    </a:lnTo>
                    <a:lnTo>
                      <a:pt x="210" y="48"/>
                    </a:lnTo>
                    <a:lnTo>
                      <a:pt x="210" y="48"/>
                    </a:lnTo>
                    <a:lnTo>
                      <a:pt x="210" y="48"/>
                    </a:lnTo>
                    <a:lnTo>
                      <a:pt x="216" y="48"/>
                    </a:lnTo>
                    <a:lnTo>
                      <a:pt x="216" y="48"/>
                    </a:lnTo>
                    <a:lnTo>
                      <a:pt x="216" y="48"/>
                    </a:lnTo>
                    <a:lnTo>
                      <a:pt x="216" y="48"/>
                    </a:lnTo>
                    <a:lnTo>
                      <a:pt x="216" y="48"/>
                    </a:lnTo>
                    <a:lnTo>
                      <a:pt x="216" y="48"/>
                    </a:lnTo>
                    <a:lnTo>
                      <a:pt x="223" y="48"/>
                    </a:lnTo>
                    <a:lnTo>
                      <a:pt x="223" y="48"/>
                    </a:lnTo>
                    <a:lnTo>
                      <a:pt x="223" y="48"/>
                    </a:lnTo>
                    <a:lnTo>
                      <a:pt x="223" y="48"/>
                    </a:lnTo>
                    <a:lnTo>
                      <a:pt x="223" y="48"/>
                    </a:lnTo>
                    <a:lnTo>
                      <a:pt x="223" y="48"/>
                    </a:lnTo>
                    <a:lnTo>
                      <a:pt x="223" y="48"/>
                    </a:lnTo>
                    <a:lnTo>
                      <a:pt x="229" y="48"/>
                    </a:lnTo>
                    <a:lnTo>
                      <a:pt x="229" y="48"/>
                    </a:lnTo>
                    <a:lnTo>
                      <a:pt x="229" y="48"/>
                    </a:lnTo>
                    <a:lnTo>
                      <a:pt x="229" y="48"/>
                    </a:lnTo>
                    <a:lnTo>
                      <a:pt x="229" y="48"/>
                    </a:lnTo>
                    <a:lnTo>
                      <a:pt x="229" y="48"/>
                    </a:lnTo>
                    <a:lnTo>
                      <a:pt x="229" y="48"/>
                    </a:lnTo>
                    <a:lnTo>
                      <a:pt x="235" y="48"/>
                    </a:lnTo>
                    <a:lnTo>
                      <a:pt x="235" y="48"/>
                    </a:lnTo>
                    <a:lnTo>
                      <a:pt x="235" y="48"/>
                    </a:lnTo>
                    <a:lnTo>
                      <a:pt x="235" y="48"/>
                    </a:lnTo>
                    <a:lnTo>
                      <a:pt x="235" y="48"/>
                    </a:lnTo>
                    <a:lnTo>
                      <a:pt x="235" y="48"/>
                    </a:lnTo>
                    <a:lnTo>
                      <a:pt x="235" y="48"/>
                    </a:lnTo>
                    <a:lnTo>
                      <a:pt x="242" y="48"/>
                    </a:lnTo>
                    <a:lnTo>
                      <a:pt x="242" y="48"/>
                    </a:lnTo>
                    <a:lnTo>
                      <a:pt x="242" y="48"/>
                    </a:lnTo>
                    <a:lnTo>
                      <a:pt x="242" y="48"/>
                    </a:lnTo>
                    <a:lnTo>
                      <a:pt x="242" y="48"/>
                    </a:lnTo>
                    <a:lnTo>
                      <a:pt x="242" y="48"/>
                    </a:lnTo>
                    <a:lnTo>
                      <a:pt x="242" y="48"/>
                    </a:lnTo>
                    <a:lnTo>
                      <a:pt x="248" y="48"/>
                    </a:lnTo>
                    <a:lnTo>
                      <a:pt x="248" y="48"/>
                    </a:lnTo>
                    <a:lnTo>
                      <a:pt x="248" y="48"/>
                    </a:lnTo>
                    <a:lnTo>
                      <a:pt x="248" y="48"/>
                    </a:lnTo>
                    <a:lnTo>
                      <a:pt x="248" y="48"/>
                    </a:lnTo>
                    <a:lnTo>
                      <a:pt x="248" y="48"/>
                    </a:lnTo>
                    <a:lnTo>
                      <a:pt x="248" y="48"/>
                    </a:lnTo>
                    <a:lnTo>
                      <a:pt x="254" y="48"/>
                    </a:lnTo>
                    <a:lnTo>
                      <a:pt x="254" y="48"/>
                    </a:lnTo>
                    <a:lnTo>
                      <a:pt x="254" y="48"/>
                    </a:lnTo>
                    <a:lnTo>
                      <a:pt x="254" y="48"/>
                    </a:lnTo>
                    <a:lnTo>
                      <a:pt x="254" y="48"/>
                    </a:lnTo>
                    <a:lnTo>
                      <a:pt x="254" y="48"/>
                    </a:lnTo>
                    <a:lnTo>
                      <a:pt x="261" y="48"/>
                    </a:lnTo>
                    <a:lnTo>
                      <a:pt x="261" y="48"/>
                    </a:lnTo>
                    <a:lnTo>
                      <a:pt x="261" y="48"/>
                    </a:lnTo>
                    <a:lnTo>
                      <a:pt x="261" y="48"/>
                    </a:lnTo>
                    <a:lnTo>
                      <a:pt x="261" y="48"/>
                    </a:lnTo>
                    <a:lnTo>
                      <a:pt x="261" y="48"/>
                    </a:lnTo>
                    <a:lnTo>
                      <a:pt x="261" y="48"/>
                    </a:lnTo>
                    <a:lnTo>
                      <a:pt x="267" y="48"/>
                    </a:lnTo>
                    <a:lnTo>
                      <a:pt x="267" y="48"/>
                    </a:lnTo>
                    <a:lnTo>
                      <a:pt x="267" y="48"/>
                    </a:lnTo>
                    <a:lnTo>
                      <a:pt x="267" y="48"/>
                    </a:lnTo>
                    <a:lnTo>
                      <a:pt x="267" y="48"/>
                    </a:lnTo>
                    <a:lnTo>
                      <a:pt x="267" y="48"/>
                    </a:lnTo>
                    <a:lnTo>
                      <a:pt x="267" y="48"/>
                    </a:lnTo>
                    <a:lnTo>
                      <a:pt x="273" y="48"/>
                    </a:lnTo>
                    <a:lnTo>
                      <a:pt x="273" y="48"/>
                    </a:lnTo>
                    <a:lnTo>
                      <a:pt x="273" y="48"/>
                    </a:lnTo>
                    <a:lnTo>
                      <a:pt x="273" y="48"/>
                    </a:lnTo>
                    <a:lnTo>
                      <a:pt x="273" y="48"/>
                    </a:lnTo>
                    <a:lnTo>
                      <a:pt x="273" y="48"/>
                    </a:lnTo>
                    <a:lnTo>
                      <a:pt x="273" y="48"/>
                    </a:lnTo>
                    <a:lnTo>
                      <a:pt x="280" y="48"/>
                    </a:lnTo>
                    <a:lnTo>
                      <a:pt x="280" y="48"/>
                    </a:lnTo>
                    <a:lnTo>
                      <a:pt x="280" y="48"/>
                    </a:lnTo>
                    <a:lnTo>
                      <a:pt x="280" y="48"/>
                    </a:lnTo>
                    <a:lnTo>
                      <a:pt x="280" y="48"/>
                    </a:lnTo>
                    <a:lnTo>
                      <a:pt x="280" y="48"/>
                    </a:lnTo>
                    <a:lnTo>
                      <a:pt x="280" y="48"/>
                    </a:lnTo>
                    <a:lnTo>
                      <a:pt x="286" y="48"/>
                    </a:lnTo>
                    <a:lnTo>
                      <a:pt x="286" y="48"/>
                    </a:lnTo>
                    <a:lnTo>
                      <a:pt x="286" y="48"/>
                    </a:lnTo>
                    <a:lnTo>
                      <a:pt x="286" y="48"/>
                    </a:lnTo>
                    <a:lnTo>
                      <a:pt x="286" y="48"/>
                    </a:lnTo>
                    <a:lnTo>
                      <a:pt x="286" y="48"/>
                    </a:lnTo>
                    <a:lnTo>
                      <a:pt x="286" y="48"/>
                    </a:lnTo>
                    <a:lnTo>
                      <a:pt x="292" y="48"/>
                    </a:lnTo>
                    <a:lnTo>
                      <a:pt x="292" y="48"/>
                    </a:lnTo>
                    <a:lnTo>
                      <a:pt x="292" y="48"/>
                    </a:lnTo>
                    <a:lnTo>
                      <a:pt x="292" y="48"/>
                    </a:lnTo>
                    <a:lnTo>
                      <a:pt x="292" y="48"/>
                    </a:lnTo>
                    <a:lnTo>
                      <a:pt x="292" y="48"/>
                    </a:lnTo>
                    <a:lnTo>
                      <a:pt x="292" y="48"/>
                    </a:lnTo>
                    <a:lnTo>
                      <a:pt x="299" y="48"/>
                    </a:lnTo>
                    <a:lnTo>
                      <a:pt x="299" y="48"/>
                    </a:lnTo>
                    <a:lnTo>
                      <a:pt x="299" y="48"/>
                    </a:lnTo>
                    <a:lnTo>
                      <a:pt x="299" y="48"/>
                    </a:lnTo>
                    <a:lnTo>
                      <a:pt x="299" y="48"/>
                    </a:lnTo>
                    <a:lnTo>
                      <a:pt x="299" y="48"/>
                    </a:lnTo>
                    <a:lnTo>
                      <a:pt x="305" y="48"/>
                    </a:lnTo>
                    <a:lnTo>
                      <a:pt x="305" y="48"/>
                    </a:lnTo>
                    <a:lnTo>
                      <a:pt x="305" y="48"/>
                    </a:lnTo>
                    <a:lnTo>
                      <a:pt x="305" y="48"/>
                    </a:lnTo>
                    <a:lnTo>
                      <a:pt x="305" y="48"/>
                    </a:lnTo>
                    <a:lnTo>
                      <a:pt x="305" y="48"/>
                    </a:lnTo>
                    <a:lnTo>
                      <a:pt x="305" y="48"/>
                    </a:lnTo>
                    <a:lnTo>
                      <a:pt x="311" y="48"/>
                    </a:lnTo>
                    <a:lnTo>
                      <a:pt x="311" y="48"/>
                    </a:lnTo>
                    <a:lnTo>
                      <a:pt x="311" y="48"/>
                    </a:lnTo>
                    <a:lnTo>
                      <a:pt x="311" y="48"/>
                    </a:lnTo>
                    <a:lnTo>
                      <a:pt x="311" y="48"/>
                    </a:lnTo>
                    <a:lnTo>
                      <a:pt x="311" y="48"/>
                    </a:lnTo>
                    <a:lnTo>
                      <a:pt x="311" y="48"/>
                    </a:lnTo>
                    <a:lnTo>
                      <a:pt x="318" y="48"/>
                    </a:lnTo>
                    <a:lnTo>
                      <a:pt x="318" y="48"/>
                    </a:lnTo>
                    <a:lnTo>
                      <a:pt x="318" y="48"/>
                    </a:lnTo>
                    <a:lnTo>
                      <a:pt x="318" y="48"/>
                    </a:lnTo>
                    <a:lnTo>
                      <a:pt x="318" y="48"/>
                    </a:lnTo>
                    <a:lnTo>
                      <a:pt x="318" y="48"/>
                    </a:lnTo>
                    <a:lnTo>
                      <a:pt x="318" y="48"/>
                    </a:lnTo>
                    <a:lnTo>
                      <a:pt x="324" y="48"/>
                    </a:lnTo>
                    <a:lnTo>
                      <a:pt x="324" y="48"/>
                    </a:lnTo>
                    <a:lnTo>
                      <a:pt x="324" y="48"/>
                    </a:lnTo>
                    <a:lnTo>
                      <a:pt x="324" y="48"/>
                    </a:lnTo>
                    <a:lnTo>
                      <a:pt x="324" y="48"/>
                    </a:lnTo>
                    <a:lnTo>
                      <a:pt x="324" y="48"/>
                    </a:lnTo>
                    <a:lnTo>
                      <a:pt x="324" y="48"/>
                    </a:lnTo>
                    <a:lnTo>
                      <a:pt x="331" y="48"/>
                    </a:lnTo>
                    <a:lnTo>
                      <a:pt x="331" y="48"/>
                    </a:lnTo>
                    <a:lnTo>
                      <a:pt x="331" y="48"/>
                    </a:lnTo>
                    <a:lnTo>
                      <a:pt x="331" y="48"/>
                    </a:lnTo>
                    <a:lnTo>
                      <a:pt x="331" y="48"/>
                    </a:lnTo>
                    <a:lnTo>
                      <a:pt x="331" y="48"/>
                    </a:lnTo>
                    <a:lnTo>
                      <a:pt x="331" y="48"/>
                    </a:lnTo>
                    <a:lnTo>
                      <a:pt x="337" y="48"/>
                    </a:lnTo>
                    <a:lnTo>
                      <a:pt x="337" y="48"/>
                    </a:lnTo>
                    <a:lnTo>
                      <a:pt x="337" y="48"/>
                    </a:lnTo>
                    <a:lnTo>
                      <a:pt x="337" y="48"/>
                    </a:lnTo>
                    <a:lnTo>
                      <a:pt x="337" y="48"/>
                    </a:lnTo>
                    <a:lnTo>
                      <a:pt x="337" y="48"/>
                    </a:lnTo>
                    <a:lnTo>
                      <a:pt x="343" y="48"/>
                    </a:lnTo>
                    <a:lnTo>
                      <a:pt x="343" y="48"/>
                    </a:lnTo>
                    <a:lnTo>
                      <a:pt x="343" y="48"/>
                    </a:lnTo>
                    <a:lnTo>
                      <a:pt x="343" y="48"/>
                    </a:lnTo>
                    <a:lnTo>
                      <a:pt x="343" y="48"/>
                    </a:lnTo>
                    <a:lnTo>
                      <a:pt x="343" y="48"/>
                    </a:lnTo>
                    <a:lnTo>
                      <a:pt x="343" y="48"/>
                    </a:lnTo>
                    <a:lnTo>
                      <a:pt x="350" y="48"/>
                    </a:lnTo>
                    <a:lnTo>
                      <a:pt x="350" y="48"/>
                    </a:lnTo>
                    <a:lnTo>
                      <a:pt x="350" y="48"/>
                    </a:lnTo>
                    <a:lnTo>
                      <a:pt x="350" y="48"/>
                    </a:lnTo>
                    <a:lnTo>
                      <a:pt x="350" y="48"/>
                    </a:lnTo>
                    <a:lnTo>
                      <a:pt x="350" y="48"/>
                    </a:lnTo>
                    <a:lnTo>
                      <a:pt x="350" y="48"/>
                    </a:lnTo>
                    <a:lnTo>
                      <a:pt x="356" y="48"/>
                    </a:lnTo>
                    <a:lnTo>
                      <a:pt x="356" y="48"/>
                    </a:lnTo>
                    <a:lnTo>
                      <a:pt x="356" y="48"/>
                    </a:lnTo>
                    <a:lnTo>
                      <a:pt x="356" y="48"/>
                    </a:lnTo>
                    <a:lnTo>
                      <a:pt x="356" y="48"/>
                    </a:lnTo>
                    <a:lnTo>
                      <a:pt x="356" y="48"/>
                    </a:lnTo>
                    <a:lnTo>
                      <a:pt x="356" y="48"/>
                    </a:lnTo>
                    <a:lnTo>
                      <a:pt x="362" y="48"/>
                    </a:lnTo>
                    <a:lnTo>
                      <a:pt x="362" y="48"/>
                    </a:lnTo>
                    <a:lnTo>
                      <a:pt x="362" y="48"/>
                    </a:lnTo>
                    <a:lnTo>
                      <a:pt x="362" y="48"/>
                    </a:lnTo>
                    <a:lnTo>
                      <a:pt x="362" y="48"/>
                    </a:lnTo>
                    <a:lnTo>
                      <a:pt x="362" y="48"/>
                    </a:lnTo>
                    <a:lnTo>
                      <a:pt x="362" y="48"/>
                    </a:lnTo>
                    <a:lnTo>
                      <a:pt x="369" y="48"/>
                    </a:lnTo>
                    <a:lnTo>
                      <a:pt x="369" y="48"/>
                    </a:lnTo>
                    <a:lnTo>
                      <a:pt x="369" y="48"/>
                    </a:lnTo>
                    <a:lnTo>
                      <a:pt x="369" y="48"/>
                    </a:lnTo>
                    <a:lnTo>
                      <a:pt x="369" y="48"/>
                    </a:lnTo>
                    <a:lnTo>
                      <a:pt x="369" y="48"/>
                    </a:lnTo>
                    <a:lnTo>
                      <a:pt x="375" y="48"/>
                    </a:lnTo>
                    <a:lnTo>
                      <a:pt x="375" y="48"/>
                    </a:lnTo>
                    <a:lnTo>
                      <a:pt x="375" y="48"/>
                    </a:lnTo>
                    <a:lnTo>
                      <a:pt x="375" y="48"/>
                    </a:lnTo>
                    <a:lnTo>
                      <a:pt x="375" y="48"/>
                    </a:lnTo>
                    <a:lnTo>
                      <a:pt x="375" y="48"/>
                    </a:lnTo>
                    <a:lnTo>
                      <a:pt x="375" y="48"/>
                    </a:lnTo>
                    <a:lnTo>
                      <a:pt x="381" y="48"/>
                    </a:lnTo>
                    <a:lnTo>
                      <a:pt x="381" y="48"/>
                    </a:lnTo>
                    <a:lnTo>
                      <a:pt x="381" y="48"/>
                    </a:lnTo>
                    <a:lnTo>
                      <a:pt x="381" y="48"/>
                    </a:lnTo>
                    <a:lnTo>
                      <a:pt x="381" y="48"/>
                    </a:lnTo>
                    <a:lnTo>
                      <a:pt x="381" y="48"/>
                    </a:lnTo>
                    <a:lnTo>
                      <a:pt x="381" y="48"/>
                    </a:lnTo>
                    <a:lnTo>
                      <a:pt x="388" y="48"/>
                    </a:lnTo>
                    <a:lnTo>
                      <a:pt x="388" y="48"/>
                    </a:lnTo>
                    <a:lnTo>
                      <a:pt x="388" y="48"/>
                    </a:lnTo>
                    <a:lnTo>
                      <a:pt x="388" y="48"/>
                    </a:lnTo>
                    <a:lnTo>
                      <a:pt x="388" y="48"/>
                    </a:lnTo>
                    <a:lnTo>
                      <a:pt x="388" y="48"/>
                    </a:lnTo>
                    <a:lnTo>
                      <a:pt x="388" y="48"/>
                    </a:lnTo>
                    <a:lnTo>
                      <a:pt x="394" y="48"/>
                    </a:lnTo>
                    <a:lnTo>
                      <a:pt x="394" y="48"/>
                    </a:lnTo>
                    <a:lnTo>
                      <a:pt x="394" y="48"/>
                    </a:lnTo>
                    <a:lnTo>
                      <a:pt x="394" y="48"/>
                    </a:lnTo>
                    <a:lnTo>
                      <a:pt x="394" y="48"/>
                    </a:lnTo>
                    <a:lnTo>
                      <a:pt x="394" y="48"/>
                    </a:lnTo>
                    <a:lnTo>
                      <a:pt x="394" y="48"/>
                    </a:lnTo>
                    <a:lnTo>
                      <a:pt x="400" y="48"/>
                    </a:lnTo>
                    <a:lnTo>
                      <a:pt x="400" y="48"/>
                    </a:lnTo>
                    <a:lnTo>
                      <a:pt x="400" y="48"/>
                    </a:lnTo>
                    <a:lnTo>
                      <a:pt x="400" y="48"/>
                    </a:lnTo>
                    <a:lnTo>
                      <a:pt x="400" y="48"/>
                    </a:lnTo>
                    <a:lnTo>
                      <a:pt x="400" y="48"/>
                    </a:lnTo>
                    <a:lnTo>
                      <a:pt x="400" y="48"/>
                    </a:lnTo>
                    <a:lnTo>
                      <a:pt x="407" y="48"/>
                    </a:lnTo>
                    <a:lnTo>
                      <a:pt x="407" y="48"/>
                    </a:lnTo>
                    <a:lnTo>
                      <a:pt x="407" y="48"/>
                    </a:lnTo>
                    <a:lnTo>
                      <a:pt x="407" y="48"/>
                    </a:lnTo>
                    <a:lnTo>
                      <a:pt x="407" y="48"/>
                    </a:lnTo>
                    <a:lnTo>
                      <a:pt x="407" y="48"/>
                    </a:lnTo>
                    <a:lnTo>
                      <a:pt x="407" y="48"/>
                    </a:lnTo>
                    <a:lnTo>
                      <a:pt x="413" y="48"/>
                    </a:lnTo>
                    <a:lnTo>
                      <a:pt x="413" y="48"/>
                    </a:lnTo>
                    <a:lnTo>
                      <a:pt x="413" y="48"/>
                    </a:lnTo>
                    <a:lnTo>
                      <a:pt x="413" y="48"/>
                    </a:lnTo>
                    <a:lnTo>
                      <a:pt x="413" y="48"/>
                    </a:lnTo>
                    <a:lnTo>
                      <a:pt x="413" y="48"/>
                    </a:lnTo>
                    <a:lnTo>
                      <a:pt x="413" y="48"/>
                    </a:lnTo>
                    <a:lnTo>
                      <a:pt x="419" y="48"/>
                    </a:lnTo>
                    <a:lnTo>
                      <a:pt x="419" y="48"/>
                    </a:lnTo>
                    <a:lnTo>
                      <a:pt x="419" y="48"/>
                    </a:lnTo>
                    <a:lnTo>
                      <a:pt x="419" y="48"/>
                    </a:lnTo>
                    <a:lnTo>
                      <a:pt x="419" y="48"/>
                    </a:lnTo>
                    <a:lnTo>
                      <a:pt x="419" y="48"/>
                    </a:lnTo>
                    <a:lnTo>
                      <a:pt x="426" y="48"/>
                    </a:lnTo>
                    <a:lnTo>
                      <a:pt x="426" y="48"/>
                    </a:lnTo>
                    <a:lnTo>
                      <a:pt x="426" y="48"/>
                    </a:lnTo>
                    <a:lnTo>
                      <a:pt x="426" y="48"/>
                    </a:lnTo>
                    <a:lnTo>
                      <a:pt x="426" y="48"/>
                    </a:lnTo>
                    <a:lnTo>
                      <a:pt x="426" y="48"/>
                    </a:lnTo>
                    <a:lnTo>
                      <a:pt x="426" y="48"/>
                    </a:lnTo>
                    <a:lnTo>
                      <a:pt x="432" y="48"/>
                    </a:lnTo>
                    <a:lnTo>
                      <a:pt x="432" y="48"/>
                    </a:lnTo>
                    <a:lnTo>
                      <a:pt x="432" y="48"/>
                    </a:lnTo>
                    <a:lnTo>
                      <a:pt x="432" y="48"/>
                    </a:lnTo>
                    <a:lnTo>
                      <a:pt x="432" y="48"/>
                    </a:lnTo>
                    <a:lnTo>
                      <a:pt x="432" y="48"/>
                    </a:lnTo>
                    <a:lnTo>
                      <a:pt x="432" y="48"/>
                    </a:lnTo>
                    <a:lnTo>
                      <a:pt x="439" y="48"/>
                    </a:lnTo>
                    <a:lnTo>
                      <a:pt x="439" y="48"/>
                    </a:lnTo>
                    <a:lnTo>
                      <a:pt x="439" y="48"/>
                    </a:lnTo>
                    <a:lnTo>
                      <a:pt x="439" y="48"/>
                    </a:lnTo>
                    <a:lnTo>
                      <a:pt x="439" y="48"/>
                    </a:lnTo>
                    <a:lnTo>
                      <a:pt x="439" y="48"/>
                    </a:lnTo>
                    <a:lnTo>
                      <a:pt x="439" y="48"/>
                    </a:lnTo>
                    <a:lnTo>
                      <a:pt x="445" y="48"/>
                    </a:lnTo>
                    <a:lnTo>
                      <a:pt x="445" y="48"/>
                    </a:lnTo>
                    <a:lnTo>
                      <a:pt x="445" y="48"/>
                    </a:lnTo>
                    <a:lnTo>
                      <a:pt x="445" y="48"/>
                    </a:lnTo>
                    <a:lnTo>
                      <a:pt x="445" y="48"/>
                    </a:lnTo>
                    <a:lnTo>
                      <a:pt x="445" y="48"/>
                    </a:lnTo>
                    <a:lnTo>
                      <a:pt x="445" y="48"/>
                    </a:lnTo>
                    <a:lnTo>
                      <a:pt x="451" y="48"/>
                    </a:lnTo>
                    <a:lnTo>
                      <a:pt x="451" y="48"/>
                    </a:lnTo>
                    <a:lnTo>
                      <a:pt x="451" y="48"/>
                    </a:lnTo>
                    <a:lnTo>
                      <a:pt x="451" y="48"/>
                    </a:lnTo>
                    <a:lnTo>
                      <a:pt x="451" y="48"/>
                    </a:lnTo>
                    <a:lnTo>
                      <a:pt x="451" y="48"/>
                    </a:lnTo>
                    <a:lnTo>
                      <a:pt x="458" y="48"/>
                    </a:lnTo>
                    <a:lnTo>
                      <a:pt x="458" y="48"/>
                    </a:lnTo>
                    <a:lnTo>
                      <a:pt x="458" y="48"/>
                    </a:lnTo>
                    <a:lnTo>
                      <a:pt x="458" y="48"/>
                    </a:lnTo>
                    <a:lnTo>
                      <a:pt x="458" y="48"/>
                    </a:lnTo>
                    <a:lnTo>
                      <a:pt x="458" y="48"/>
                    </a:lnTo>
                    <a:lnTo>
                      <a:pt x="458" y="48"/>
                    </a:lnTo>
                    <a:lnTo>
                      <a:pt x="464" y="48"/>
                    </a:lnTo>
                    <a:lnTo>
                      <a:pt x="464" y="48"/>
                    </a:lnTo>
                    <a:lnTo>
                      <a:pt x="464" y="48"/>
                    </a:lnTo>
                    <a:lnTo>
                      <a:pt x="464" y="48"/>
                    </a:lnTo>
                    <a:lnTo>
                      <a:pt x="464" y="48"/>
                    </a:lnTo>
                    <a:lnTo>
                      <a:pt x="464" y="48"/>
                    </a:lnTo>
                    <a:lnTo>
                      <a:pt x="464" y="48"/>
                    </a:lnTo>
                    <a:lnTo>
                      <a:pt x="470" y="48"/>
                    </a:lnTo>
                    <a:lnTo>
                      <a:pt x="470" y="48"/>
                    </a:lnTo>
                    <a:lnTo>
                      <a:pt x="470" y="48"/>
                    </a:lnTo>
                    <a:lnTo>
                      <a:pt x="470" y="48"/>
                    </a:lnTo>
                    <a:lnTo>
                      <a:pt x="470" y="48"/>
                    </a:lnTo>
                    <a:lnTo>
                      <a:pt x="470" y="48"/>
                    </a:lnTo>
                    <a:lnTo>
                      <a:pt x="470" y="48"/>
                    </a:lnTo>
                    <a:lnTo>
                      <a:pt x="477" y="48"/>
                    </a:lnTo>
                    <a:lnTo>
                      <a:pt x="477" y="48"/>
                    </a:lnTo>
                    <a:lnTo>
                      <a:pt x="477" y="48"/>
                    </a:lnTo>
                    <a:lnTo>
                      <a:pt x="477" y="48"/>
                    </a:lnTo>
                    <a:lnTo>
                      <a:pt x="477" y="48"/>
                    </a:lnTo>
                    <a:lnTo>
                      <a:pt x="477" y="48"/>
                    </a:lnTo>
                    <a:lnTo>
                      <a:pt x="477" y="48"/>
                    </a:lnTo>
                    <a:lnTo>
                      <a:pt x="483" y="48"/>
                    </a:lnTo>
                    <a:lnTo>
                      <a:pt x="483" y="48"/>
                    </a:lnTo>
                    <a:lnTo>
                      <a:pt x="483" y="48"/>
                    </a:lnTo>
                    <a:lnTo>
                      <a:pt x="483" y="48"/>
                    </a:lnTo>
                    <a:lnTo>
                      <a:pt x="483" y="48"/>
                    </a:lnTo>
                    <a:lnTo>
                      <a:pt x="483" y="48"/>
                    </a:lnTo>
                    <a:lnTo>
                      <a:pt x="483" y="48"/>
                    </a:lnTo>
                    <a:lnTo>
                      <a:pt x="489" y="48"/>
                    </a:lnTo>
                    <a:lnTo>
                      <a:pt x="489" y="48"/>
                    </a:lnTo>
                    <a:lnTo>
                      <a:pt x="489" y="48"/>
                    </a:lnTo>
                    <a:lnTo>
                      <a:pt x="489" y="48"/>
                    </a:lnTo>
                    <a:lnTo>
                      <a:pt x="489" y="48"/>
                    </a:lnTo>
                    <a:lnTo>
                      <a:pt x="489" y="48"/>
                    </a:lnTo>
                    <a:lnTo>
                      <a:pt x="489" y="48"/>
                    </a:lnTo>
                    <a:lnTo>
                      <a:pt x="496" y="48"/>
                    </a:lnTo>
                    <a:lnTo>
                      <a:pt x="496" y="48"/>
                    </a:lnTo>
                    <a:lnTo>
                      <a:pt x="496" y="48"/>
                    </a:lnTo>
                    <a:lnTo>
                      <a:pt x="496" y="48"/>
                    </a:lnTo>
                    <a:lnTo>
                      <a:pt x="496" y="48"/>
                    </a:lnTo>
                    <a:lnTo>
                      <a:pt x="496" y="48"/>
                    </a:lnTo>
                    <a:lnTo>
                      <a:pt x="502" y="48"/>
                    </a:lnTo>
                    <a:lnTo>
                      <a:pt x="502" y="48"/>
                    </a:lnTo>
                    <a:lnTo>
                      <a:pt x="502" y="48"/>
                    </a:lnTo>
                    <a:lnTo>
                      <a:pt x="502" y="48"/>
                    </a:lnTo>
                    <a:lnTo>
                      <a:pt x="502" y="48"/>
                    </a:lnTo>
                    <a:lnTo>
                      <a:pt x="502" y="48"/>
                    </a:lnTo>
                    <a:lnTo>
                      <a:pt x="502" y="48"/>
                    </a:lnTo>
                    <a:lnTo>
                      <a:pt x="508" y="48"/>
                    </a:lnTo>
                    <a:lnTo>
                      <a:pt x="508" y="48"/>
                    </a:lnTo>
                    <a:lnTo>
                      <a:pt x="508" y="48"/>
                    </a:lnTo>
                    <a:lnTo>
                      <a:pt x="508" y="48"/>
                    </a:lnTo>
                    <a:lnTo>
                      <a:pt x="508" y="48"/>
                    </a:lnTo>
                    <a:lnTo>
                      <a:pt x="508" y="48"/>
                    </a:lnTo>
                    <a:lnTo>
                      <a:pt x="508" y="48"/>
                    </a:lnTo>
                    <a:lnTo>
                      <a:pt x="515" y="48"/>
                    </a:lnTo>
                    <a:lnTo>
                      <a:pt x="515" y="48"/>
                    </a:lnTo>
                    <a:lnTo>
                      <a:pt x="515" y="48"/>
                    </a:lnTo>
                    <a:lnTo>
                      <a:pt x="515" y="48"/>
                    </a:lnTo>
                    <a:lnTo>
                      <a:pt x="515" y="48"/>
                    </a:lnTo>
                    <a:lnTo>
                      <a:pt x="515" y="48"/>
                    </a:lnTo>
                    <a:lnTo>
                      <a:pt x="515" y="48"/>
                    </a:lnTo>
                    <a:lnTo>
                      <a:pt x="521" y="48"/>
                    </a:lnTo>
                    <a:lnTo>
                      <a:pt x="521" y="48"/>
                    </a:lnTo>
                    <a:lnTo>
                      <a:pt x="521" y="48"/>
                    </a:lnTo>
                    <a:lnTo>
                      <a:pt x="521" y="48"/>
                    </a:lnTo>
                    <a:lnTo>
                      <a:pt x="521" y="48"/>
                    </a:lnTo>
                    <a:lnTo>
                      <a:pt x="521" y="48"/>
                    </a:lnTo>
                    <a:lnTo>
                      <a:pt x="521" y="48"/>
                    </a:lnTo>
                    <a:lnTo>
                      <a:pt x="527" y="48"/>
                    </a:lnTo>
                    <a:lnTo>
                      <a:pt x="527" y="48"/>
                    </a:lnTo>
                    <a:lnTo>
                      <a:pt x="527" y="48"/>
                    </a:lnTo>
                    <a:lnTo>
                      <a:pt x="527" y="48"/>
                    </a:lnTo>
                    <a:lnTo>
                      <a:pt x="527" y="48"/>
                    </a:lnTo>
                    <a:lnTo>
                      <a:pt x="527" y="48"/>
                    </a:lnTo>
                    <a:lnTo>
                      <a:pt x="527" y="48"/>
                    </a:lnTo>
                    <a:lnTo>
                      <a:pt x="534" y="48"/>
                    </a:lnTo>
                    <a:lnTo>
                      <a:pt x="534" y="48"/>
                    </a:lnTo>
                    <a:lnTo>
                      <a:pt x="534" y="48"/>
                    </a:lnTo>
                    <a:lnTo>
                      <a:pt x="534" y="48"/>
                    </a:lnTo>
                    <a:lnTo>
                      <a:pt x="534" y="48"/>
                    </a:lnTo>
                    <a:lnTo>
                      <a:pt x="534" y="48"/>
                    </a:lnTo>
                    <a:lnTo>
                      <a:pt x="540" y="48"/>
                    </a:lnTo>
                    <a:lnTo>
                      <a:pt x="540" y="48"/>
                    </a:lnTo>
                    <a:lnTo>
                      <a:pt x="540" y="48"/>
                    </a:lnTo>
                    <a:lnTo>
                      <a:pt x="540" y="48"/>
                    </a:lnTo>
                    <a:lnTo>
                      <a:pt x="540" y="48"/>
                    </a:lnTo>
                    <a:lnTo>
                      <a:pt x="540" y="48"/>
                    </a:lnTo>
                    <a:lnTo>
                      <a:pt x="540" y="48"/>
                    </a:lnTo>
                    <a:lnTo>
                      <a:pt x="547" y="48"/>
                    </a:lnTo>
                    <a:lnTo>
                      <a:pt x="547" y="48"/>
                    </a:lnTo>
                    <a:lnTo>
                      <a:pt x="547" y="48"/>
                    </a:lnTo>
                    <a:lnTo>
                      <a:pt x="547" y="48"/>
                    </a:lnTo>
                    <a:lnTo>
                      <a:pt x="547" y="48"/>
                    </a:lnTo>
                    <a:lnTo>
                      <a:pt x="547" y="48"/>
                    </a:lnTo>
                    <a:lnTo>
                      <a:pt x="547" y="48"/>
                    </a:lnTo>
                    <a:lnTo>
                      <a:pt x="553" y="48"/>
                    </a:lnTo>
                    <a:lnTo>
                      <a:pt x="553" y="48"/>
                    </a:lnTo>
                    <a:lnTo>
                      <a:pt x="553" y="48"/>
                    </a:lnTo>
                    <a:lnTo>
                      <a:pt x="553" y="48"/>
                    </a:lnTo>
                    <a:lnTo>
                      <a:pt x="553" y="48"/>
                    </a:lnTo>
                    <a:lnTo>
                      <a:pt x="553" y="48"/>
                    </a:lnTo>
                    <a:lnTo>
                      <a:pt x="553" y="48"/>
                    </a:lnTo>
                    <a:lnTo>
                      <a:pt x="559" y="48"/>
                    </a:lnTo>
                    <a:lnTo>
                      <a:pt x="559" y="48"/>
                    </a:lnTo>
                    <a:lnTo>
                      <a:pt x="559" y="48"/>
                    </a:lnTo>
                    <a:lnTo>
                      <a:pt x="559" y="48"/>
                    </a:lnTo>
                    <a:lnTo>
                      <a:pt x="559" y="48"/>
                    </a:lnTo>
                    <a:lnTo>
                      <a:pt x="559" y="48"/>
                    </a:lnTo>
                    <a:lnTo>
                      <a:pt x="559" y="48"/>
                    </a:lnTo>
                    <a:lnTo>
                      <a:pt x="566" y="48"/>
                    </a:lnTo>
                    <a:lnTo>
                      <a:pt x="566" y="48"/>
                    </a:lnTo>
                    <a:lnTo>
                      <a:pt x="566" y="48"/>
                    </a:lnTo>
                    <a:lnTo>
                      <a:pt x="566" y="48"/>
                    </a:lnTo>
                    <a:lnTo>
                      <a:pt x="566" y="48"/>
                    </a:lnTo>
                    <a:lnTo>
                      <a:pt x="566" y="48"/>
                    </a:lnTo>
                    <a:lnTo>
                      <a:pt x="566" y="48"/>
                    </a:lnTo>
                    <a:lnTo>
                      <a:pt x="572" y="48"/>
                    </a:lnTo>
                    <a:lnTo>
                      <a:pt x="572" y="48"/>
                    </a:lnTo>
                    <a:lnTo>
                      <a:pt x="572" y="48"/>
                    </a:lnTo>
                    <a:lnTo>
                      <a:pt x="572" y="48"/>
                    </a:lnTo>
                    <a:lnTo>
                      <a:pt x="572" y="48"/>
                    </a:lnTo>
                    <a:lnTo>
                      <a:pt x="572" y="48"/>
                    </a:lnTo>
                    <a:lnTo>
                      <a:pt x="572" y="48"/>
                    </a:lnTo>
                    <a:lnTo>
                      <a:pt x="578" y="48"/>
                    </a:lnTo>
                    <a:lnTo>
                      <a:pt x="578" y="48"/>
                    </a:lnTo>
                    <a:lnTo>
                      <a:pt x="578" y="48"/>
                    </a:lnTo>
                    <a:lnTo>
                      <a:pt x="578" y="48"/>
                    </a:lnTo>
                    <a:lnTo>
                      <a:pt x="578" y="48"/>
                    </a:lnTo>
                    <a:lnTo>
                      <a:pt x="578" y="48"/>
                    </a:lnTo>
                    <a:lnTo>
                      <a:pt x="585" y="48"/>
                    </a:lnTo>
                    <a:lnTo>
                      <a:pt x="585" y="48"/>
                    </a:lnTo>
                    <a:lnTo>
                      <a:pt x="585" y="48"/>
                    </a:lnTo>
                    <a:lnTo>
                      <a:pt x="585" y="48"/>
                    </a:lnTo>
                    <a:lnTo>
                      <a:pt x="585" y="48"/>
                    </a:lnTo>
                    <a:lnTo>
                      <a:pt x="585" y="48"/>
                    </a:lnTo>
                    <a:lnTo>
                      <a:pt x="585" y="48"/>
                    </a:lnTo>
                    <a:lnTo>
                      <a:pt x="591" y="48"/>
                    </a:lnTo>
                    <a:lnTo>
                      <a:pt x="591" y="48"/>
                    </a:lnTo>
                    <a:lnTo>
                      <a:pt x="591" y="48"/>
                    </a:lnTo>
                    <a:lnTo>
                      <a:pt x="591" y="48"/>
                    </a:lnTo>
                    <a:lnTo>
                      <a:pt x="591" y="48"/>
                    </a:lnTo>
                    <a:lnTo>
                      <a:pt x="591" y="48"/>
                    </a:lnTo>
                    <a:lnTo>
                      <a:pt x="591" y="48"/>
                    </a:lnTo>
                    <a:lnTo>
                      <a:pt x="597" y="48"/>
                    </a:lnTo>
                    <a:lnTo>
                      <a:pt x="597" y="48"/>
                    </a:lnTo>
                    <a:lnTo>
                      <a:pt x="597" y="48"/>
                    </a:lnTo>
                    <a:lnTo>
                      <a:pt x="597" y="48"/>
                    </a:lnTo>
                    <a:lnTo>
                      <a:pt x="597" y="48"/>
                    </a:lnTo>
                    <a:lnTo>
                      <a:pt x="597" y="48"/>
                    </a:lnTo>
                    <a:lnTo>
                      <a:pt x="597" y="48"/>
                    </a:lnTo>
                    <a:lnTo>
                      <a:pt x="604" y="48"/>
                    </a:lnTo>
                    <a:lnTo>
                      <a:pt x="604" y="48"/>
                    </a:lnTo>
                    <a:lnTo>
                      <a:pt x="604" y="48"/>
                    </a:lnTo>
                    <a:lnTo>
                      <a:pt x="604" y="48"/>
                    </a:lnTo>
                    <a:lnTo>
                      <a:pt x="604" y="48"/>
                    </a:lnTo>
                    <a:lnTo>
                      <a:pt x="604" y="48"/>
                    </a:lnTo>
                    <a:lnTo>
                      <a:pt x="604" y="48"/>
                    </a:lnTo>
                    <a:lnTo>
                      <a:pt x="610" y="48"/>
                    </a:lnTo>
                    <a:lnTo>
                      <a:pt x="610" y="48"/>
                    </a:lnTo>
                    <a:lnTo>
                      <a:pt x="610" y="48"/>
                    </a:lnTo>
                    <a:lnTo>
                      <a:pt x="610" y="48"/>
                    </a:lnTo>
                    <a:lnTo>
                      <a:pt x="610" y="48"/>
                    </a:lnTo>
                    <a:lnTo>
                      <a:pt x="610" y="48"/>
                    </a:lnTo>
                    <a:lnTo>
                      <a:pt x="610" y="48"/>
                    </a:lnTo>
                    <a:lnTo>
                      <a:pt x="616" y="48"/>
                    </a:lnTo>
                    <a:lnTo>
                      <a:pt x="616" y="48"/>
                    </a:lnTo>
                    <a:lnTo>
                      <a:pt x="616" y="48"/>
                    </a:lnTo>
                    <a:lnTo>
                      <a:pt x="616" y="48"/>
                    </a:lnTo>
                    <a:lnTo>
                      <a:pt x="616" y="48"/>
                    </a:lnTo>
                    <a:lnTo>
                      <a:pt x="616" y="48"/>
                    </a:lnTo>
                    <a:lnTo>
                      <a:pt x="623" y="48"/>
                    </a:lnTo>
                    <a:lnTo>
                      <a:pt x="623" y="48"/>
                    </a:lnTo>
                    <a:lnTo>
                      <a:pt x="623" y="48"/>
                    </a:lnTo>
                    <a:lnTo>
                      <a:pt x="623" y="48"/>
                    </a:lnTo>
                    <a:lnTo>
                      <a:pt x="623" y="48"/>
                    </a:lnTo>
                    <a:lnTo>
                      <a:pt x="623" y="48"/>
                    </a:lnTo>
                    <a:lnTo>
                      <a:pt x="623" y="48"/>
                    </a:lnTo>
                    <a:lnTo>
                      <a:pt x="629" y="48"/>
                    </a:lnTo>
                    <a:lnTo>
                      <a:pt x="629" y="48"/>
                    </a:lnTo>
                    <a:lnTo>
                      <a:pt x="629" y="48"/>
                    </a:lnTo>
                    <a:lnTo>
                      <a:pt x="629" y="48"/>
                    </a:lnTo>
                    <a:lnTo>
                      <a:pt x="629" y="48"/>
                    </a:lnTo>
                    <a:lnTo>
                      <a:pt x="629" y="48"/>
                    </a:lnTo>
                    <a:lnTo>
                      <a:pt x="629" y="48"/>
                    </a:lnTo>
                    <a:lnTo>
                      <a:pt x="635" y="48"/>
                    </a:lnTo>
                    <a:lnTo>
                      <a:pt x="635" y="48"/>
                    </a:lnTo>
                    <a:lnTo>
                      <a:pt x="635" y="48"/>
                    </a:lnTo>
                    <a:lnTo>
                      <a:pt x="635" y="48"/>
                    </a:lnTo>
                    <a:lnTo>
                      <a:pt x="635" y="48"/>
                    </a:lnTo>
                    <a:lnTo>
                      <a:pt x="635" y="48"/>
                    </a:lnTo>
                    <a:lnTo>
                      <a:pt x="635" y="48"/>
                    </a:lnTo>
                    <a:lnTo>
                      <a:pt x="642" y="48"/>
                    </a:lnTo>
                    <a:lnTo>
                      <a:pt x="642" y="48"/>
                    </a:lnTo>
                    <a:lnTo>
                      <a:pt x="642" y="48"/>
                    </a:lnTo>
                    <a:lnTo>
                      <a:pt x="642" y="48"/>
                    </a:lnTo>
                    <a:lnTo>
                      <a:pt x="642" y="48"/>
                    </a:lnTo>
                    <a:lnTo>
                      <a:pt x="642" y="48"/>
                    </a:lnTo>
                    <a:lnTo>
                      <a:pt x="642" y="48"/>
                    </a:lnTo>
                    <a:lnTo>
                      <a:pt x="648" y="48"/>
                    </a:lnTo>
                    <a:lnTo>
                      <a:pt x="648" y="48"/>
                    </a:lnTo>
                    <a:lnTo>
                      <a:pt x="648" y="48"/>
                    </a:lnTo>
                    <a:lnTo>
                      <a:pt x="648" y="48"/>
                    </a:lnTo>
                    <a:lnTo>
                      <a:pt x="648" y="48"/>
                    </a:lnTo>
                    <a:lnTo>
                      <a:pt x="648" y="48"/>
                    </a:lnTo>
                    <a:lnTo>
                      <a:pt x="648" y="48"/>
                    </a:lnTo>
                    <a:lnTo>
                      <a:pt x="655" y="48"/>
                    </a:lnTo>
                    <a:lnTo>
                      <a:pt x="655" y="48"/>
                    </a:lnTo>
                    <a:lnTo>
                      <a:pt x="655" y="48"/>
                    </a:lnTo>
                    <a:lnTo>
                      <a:pt x="655" y="48"/>
                    </a:lnTo>
                    <a:lnTo>
                      <a:pt x="655" y="48"/>
                    </a:lnTo>
                    <a:lnTo>
                      <a:pt x="655" y="48"/>
                    </a:lnTo>
                    <a:lnTo>
                      <a:pt x="655" y="48"/>
                    </a:lnTo>
                    <a:lnTo>
                      <a:pt x="661" y="48"/>
                    </a:lnTo>
                    <a:lnTo>
                      <a:pt x="661" y="48"/>
                    </a:lnTo>
                    <a:lnTo>
                      <a:pt x="661" y="48"/>
                    </a:lnTo>
                    <a:lnTo>
                      <a:pt x="661" y="48"/>
                    </a:lnTo>
                    <a:lnTo>
                      <a:pt x="661" y="48"/>
                    </a:lnTo>
                    <a:lnTo>
                      <a:pt x="661" y="48"/>
                    </a:lnTo>
                    <a:lnTo>
                      <a:pt x="667" y="48"/>
                    </a:lnTo>
                    <a:lnTo>
                      <a:pt x="667" y="48"/>
                    </a:lnTo>
                    <a:lnTo>
                      <a:pt x="667" y="48"/>
                    </a:lnTo>
                    <a:lnTo>
                      <a:pt x="667" y="48"/>
                    </a:lnTo>
                    <a:lnTo>
                      <a:pt x="667" y="48"/>
                    </a:lnTo>
                    <a:lnTo>
                      <a:pt x="667" y="48"/>
                    </a:lnTo>
                    <a:lnTo>
                      <a:pt x="667" y="48"/>
                    </a:lnTo>
                    <a:lnTo>
                      <a:pt x="674" y="48"/>
                    </a:lnTo>
                    <a:lnTo>
                      <a:pt x="674" y="48"/>
                    </a:lnTo>
                    <a:lnTo>
                      <a:pt x="674" y="48"/>
                    </a:lnTo>
                    <a:lnTo>
                      <a:pt x="674" y="48"/>
                    </a:lnTo>
                    <a:lnTo>
                      <a:pt x="674" y="48"/>
                    </a:lnTo>
                    <a:lnTo>
                      <a:pt x="674" y="48"/>
                    </a:lnTo>
                    <a:lnTo>
                      <a:pt x="674" y="48"/>
                    </a:lnTo>
                    <a:lnTo>
                      <a:pt x="680" y="48"/>
                    </a:lnTo>
                    <a:lnTo>
                      <a:pt x="680" y="48"/>
                    </a:lnTo>
                    <a:lnTo>
                      <a:pt x="680" y="48"/>
                    </a:lnTo>
                    <a:lnTo>
                      <a:pt x="680" y="48"/>
                    </a:lnTo>
                    <a:lnTo>
                      <a:pt x="680" y="48"/>
                    </a:lnTo>
                    <a:lnTo>
                      <a:pt x="680" y="48"/>
                    </a:lnTo>
                    <a:lnTo>
                      <a:pt x="686" y="48"/>
                    </a:lnTo>
                    <a:lnTo>
                      <a:pt x="686" y="48"/>
                    </a:lnTo>
                    <a:lnTo>
                      <a:pt x="686" y="48"/>
                    </a:lnTo>
                    <a:lnTo>
                      <a:pt x="686" y="48"/>
                    </a:lnTo>
                    <a:lnTo>
                      <a:pt x="686" y="48"/>
                    </a:lnTo>
                    <a:lnTo>
                      <a:pt x="686" y="48"/>
                    </a:lnTo>
                    <a:lnTo>
                      <a:pt x="686" y="48"/>
                    </a:lnTo>
                    <a:lnTo>
                      <a:pt x="686" y="48"/>
                    </a:lnTo>
                    <a:lnTo>
                      <a:pt x="693" y="48"/>
                    </a:lnTo>
                    <a:lnTo>
                      <a:pt x="693" y="48"/>
                    </a:lnTo>
                    <a:lnTo>
                      <a:pt x="693" y="48"/>
                    </a:lnTo>
                    <a:lnTo>
                      <a:pt x="693" y="48"/>
                    </a:lnTo>
                    <a:lnTo>
                      <a:pt x="693" y="48"/>
                    </a:lnTo>
                    <a:lnTo>
                      <a:pt x="693" y="48"/>
                    </a:lnTo>
                    <a:lnTo>
                      <a:pt x="699" y="48"/>
                    </a:lnTo>
                    <a:lnTo>
                      <a:pt x="699" y="48"/>
                    </a:lnTo>
                    <a:lnTo>
                      <a:pt x="699" y="48"/>
                    </a:lnTo>
                    <a:lnTo>
                      <a:pt x="699" y="48"/>
                    </a:lnTo>
                    <a:lnTo>
                      <a:pt x="699" y="48"/>
                    </a:lnTo>
                    <a:lnTo>
                      <a:pt x="699" y="48"/>
                    </a:lnTo>
                    <a:lnTo>
                      <a:pt x="699" y="48"/>
                    </a:lnTo>
                    <a:lnTo>
                      <a:pt x="705" y="48"/>
                    </a:lnTo>
                    <a:lnTo>
                      <a:pt x="705" y="48"/>
                    </a:lnTo>
                    <a:lnTo>
                      <a:pt x="705" y="48"/>
                    </a:lnTo>
                    <a:lnTo>
                      <a:pt x="705" y="48"/>
                    </a:lnTo>
                    <a:lnTo>
                      <a:pt x="705" y="48"/>
                    </a:lnTo>
                    <a:lnTo>
                      <a:pt x="705" y="48"/>
                    </a:lnTo>
                    <a:lnTo>
                      <a:pt x="705" y="48"/>
                    </a:lnTo>
                    <a:lnTo>
                      <a:pt x="712" y="48"/>
                    </a:lnTo>
                    <a:lnTo>
                      <a:pt x="712" y="48"/>
                    </a:lnTo>
                    <a:lnTo>
                      <a:pt x="712" y="48"/>
                    </a:lnTo>
                    <a:lnTo>
                      <a:pt x="712" y="48"/>
                    </a:lnTo>
                    <a:lnTo>
                      <a:pt x="712" y="48"/>
                    </a:lnTo>
                    <a:lnTo>
                      <a:pt x="712" y="48"/>
                    </a:lnTo>
                    <a:lnTo>
                      <a:pt x="712" y="48"/>
                    </a:lnTo>
                    <a:lnTo>
                      <a:pt x="718" y="48"/>
                    </a:lnTo>
                    <a:lnTo>
                      <a:pt x="718" y="48"/>
                    </a:lnTo>
                    <a:lnTo>
                      <a:pt x="718" y="48"/>
                    </a:lnTo>
                    <a:lnTo>
                      <a:pt x="718" y="48"/>
                    </a:lnTo>
                    <a:lnTo>
                      <a:pt x="718" y="48"/>
                    </a:lnTo>
                    <a:lnTo>
                      <a:pt x="718" y="48"/>
                    </a:lnTo>
                    <a:lnTo>
                      <a:pt x="724" y="48"/>
                    </a:lnTo>
                    <a:lnTo>
                      <a:pt x="724" y="48"/>
                    </a:lnTo>
                    <a:lnTo>
                      <a:pt x="724" y="48"/>
                    </a:lnTo>
                    <a:lnTo>
                      <a:pt x="724" y="48"/>
                    </a:lnTo>
                    <a:lnTo>
                      <a:pt x="724" y="48"/>
                    </a:lnTo>
                    <a:lnTo>
                      <a:pt x="724" y="48"/>
                    </a:lnTo>
                    <a:lnTo>
                      <a:pt x="724" y="48"/>
                    </a:lnTo>
                    <a:lnTo>
                      <a:pt x="731" y="48"/>
                    </a:lnTo>
                    <a:lnTo>
                      <a:pt x="731" y="48"/>
                    </a:lnTo>
                    <a:lnTo>
                      <a:pt x="731" y="48"/>
                    </a:lnTo>
                    <a:lnTo>
                      <a:pt x="731" y="48"/>
                    </a:lnTo>
                    <a:lnTo>
                      <a:pt x="731" y="48"/>
                    </a:lnTo>
                    <a:lnTo>
                      <a:pt x="731" y="48"/>
                    </a:lnTo>
                    <a:lnTo>
                      <a:pt x="731" y="48"/>
                    </a:lnTo>
                    <a:lnTo>
                      <a:pt x="737" y="48"/>
                    </a:lnTo>
                    <a:lnTo>
                      <a:pt x="737" y="48"/>
                    </a:lnTo>
                    <a:lnTo>
                      <a:pt x="737" y="48"/>
                    </a:lnTo>
                    <a:lnTo>
                      <a:pt x="737" y="48"/>
                    </a:lnTo>
                    <a:lnTo>
                      <a:pt x="737" y="48"/>
                    </a:lnTo>
                    <a:lnTo>
                      <a:pt x="737" y="48"/>
                    </a:lnTo>
                    <a:lnTo>
                      <a:pt x="737" y="48"/>
                    </a:lnTo>
                    <a:lnTo>
                      <a:pt x="743" y="48"/>
                    </a:lnTo>
                    <a:lnTo>
                      <a:pt x="743" y="48"/>
                    </a:lnTo>
                    <a:lnTo>
                      <a:pt x="743" y="48"/>
                    </a:lnTo>
                    <a:lnTo>
                      <a:pt x="743" y="48"/>
                    </a:lnTo>
                    <a:lnTo>
                      <a:pt x="743" y="48"/>
                    </a:lnTo>
                    <a:lnTo>
                      <a:pt x="743" y="48"/>
                    </a:lnTo>
                    <a:lnTo>
                      <a:pt x="743" y="48"/>
                    </a:lnTo>
                    <a:lnTo>
                      <a:pt x="750" y="48"/>
                    </a:lnTo>
                    <a:lnTo>
                      <a:pt x="750" y="48"/>
                    </a:lnTo>
                    <a:lnTo>
                      <a:pt x="750" y="48"/>
                    </a:lnTo>
                    <a:lnTo>
                      <a:pt x="750" y="48"/>
                    </a:lnTo>
                    <a:lnTo>
                      <a:pt x="750" y="48"/>
                    </a:lnTo>
                    <a:lnTo>
                      <a:pt x="750" y="48"/>
                    </a:lnTo>
                    <a:lnTo>
                      <a:pt x="750" y="48"/>
                    </a:lnTo>
                    <a:lnTo>
                      <a:pt x="756" y="48"/>
                    </a:lnTo>
                    <a:lnTo>
                      <a:pt x="756" y="48"/>
                    </a:lnTo>
                    <a:lnTo>
                      <a:pt x="756" y="48"/>
                    </a:lnTo>
                    <a:lnTo>
                      <a:pt x="756" y="48"/>
                    </a:lnTo>
                    <a:lnTo>
                      <a:pt x="756" y="48"/>
                    </a:lnTo>
                    <a:lnTo>
                      <a:pt x="756" y="48"/>
                    </a:lnTo>
                    <a:lnTo>
                      <a:pt x="756" y="48"/>
                    </a:lnTo>
                    <a:lnTo>
                      <a:pt x="763" y="48"/>
                    </a:lnTo>
                    <a:lnTo>
                      <a:pt x="763" y="48"/>
                    </a:lnTo>
                    <a:lnTo>
                      <a:pt x="763" y="48"/>
                    </a:lnTo>
                    <a:lnTo>
                      <a:pt x="763" y="48"/>
                    </a:lnTo>
                    <a:lnTo>
                      <a:pt x="763" y="48"/>
                    </a:lnTo>
                    <a:lnTo>
                      <a:pt x="763" y="48"/>
                    </a:lnTo>
                    <a:lnTo>
                      <a:pt x="763" y="48"/>
                    </a:lnTo>
                    <a:lnTo>
                      <a:pt x="769" y="48"/>
                    </a:lnTo>
                    <a:lnTo>
                      <a:pt x="769" y="48"/>
                    </a:lnTo>
                    <a:lnTo>
                      <a:pt x="769" y="48"/>
                    </a:lnTo>
                    <a:lnTo>
                      <a:pt x="769" y="48"/>
                    </a:lnTo>
                    <a:lnTo>
                      <a:pt x="769" y="48"/>
                    </a:lnTo>
                    <a:lnTo>
                      <a:pt x="769" y="48"/>
                    </a:lnTo>
                    <a:lnTo>
                      <a:pt x="769" y="48"/>
                    </a:lnTo>
                    <a:lnTo>
                      <a:pt x="775" y="48"/>
                    </a:lnTo>
                    <a:lnTo>
                      <a:pt x="775" y="48"/>
                    </a:lnTo>
                    <a:lnTo>
                      <a:pt x="775" y="48"/>
                    </a:lnTo>
                    <a:lnTo>
                      <a:pt x="775" y="48"/>
                    </a:lnTo>
                    <a:lnTo>
                      <a:pt x="775" y="48"/>
                    </a:lnTo>
                    <a:lnTo>
                      <a:pt x="775" y="48"/>
                    </a:lnTo>
                    <a:lnTo>
                      <a:pt x="775" y="48"/>
                    </a:lnTo>
                    <a:lnTo>
                      <a:pt x="782" y="48"/>
                    </a:lnTo>
                    <a:lnTo>
                      <a:pt x="782" y="48"/>
                    </a:lnTo>
                    <a:lnTo>
                      <a:pt x="782" y="48"/>
                    </a:lnTo>
                    <a:lnTo>
                      <a:pt x="782" y="48"/>
                    </a:lnTo>
                    <a:lnTo>
                      <a:pt x="782" y="48"/>
                    </a:lnTo>
                    <a:lnTo>
                      <a:pt x="782" y="48"/>
                    </a:lnTo>
                    <a:lnTo>
                      <a:pt x="788" y="48"/>
                    </a:lnTo>
                    <a:lnTo>
                      <a:pt x="788" y="48"/>
                    </a:lnTo>
                    <a:lnTo>
                      <a:pt x="788" y="48"/>
                    </a:lnTo>
                    <a:lnTo>
                      <a:pt x="788" y="48"/>
                    </a:lnTo>
                    <a:lnTo>
                      <a:pt x="788" y="48"/>
                    </a:lnTo>
                    <a:lnTo>
                      <a:pt x="788" y="48"/>
                    </a:lnTo>
                    <a:lnTo>
                      <a:pt x="788" y="48"/>
                    </a:lnTo>
                    <a:lnTo>
                      <a:pt x="794" y="48"/>
                    </a:lnTo>
                    <a:lnTo>
                      <a:pt x="794" y="48"/>
                    </a:lnTo>
                    <a:lnTo>
                      <a:pt x="794" y="48"/>
                    </a:lnTo>
                    <a:lnTo>
                      <a:pt x="794" y="48"/>
                    </a:lnTo>
                    <a:lnTo>
                      <a:pt x="794" y="48"/>
                    </a:lnTo>
                    <a:lnTo>
                      <a:pt x="794" y="48"/>
                    </a:lnTo>
                    <a:lnTo>
                      <a:pt x="794" y="48"/>
                    </a:lnTo>
                    <a:lnTo>
                      <a:pt x="801" y="48"/>
                    </a:lnTo>
                    <a:lnTo>
                      <a:pt x="801" y="48"/>
                    </a:lnTo>
                    <a:lnTo>
                      <a:pt x="801" y="48"/>
                    </a:lnTo>
                    <a:lnTo>
                      <a:pt x="801" y="48"/>
                    </a:lnTo>
                    <a:lnTo>
                      <a:pt x="801" y="48"/>
                    </a:lnTo>
                    <a:lnTo>
                      <a:pt x="801" y="48"/>
                    </a:lnTo>
                    <a:lnTo>
                      <a:pt x="801" y="48"/>
                    </a:lnTo>
                    <a:lnTo>
                      <a:pt x="807" y="48"/>
                    </a:lnTo>
                    <a:lnTo>
                      <a:pt x="807" y="48"/>
                    </a:lnTo>
                    <a:lnTo>
                      <a:pt x="807" y="48"/>
                    </a:lnTo>
                    <a:lnTo>
                      <a:pt x="807" y="48"/>
                    </a:lnTo>
                    <a:lnTo>
                      <a:pt x="807" y="48"/>
                    </a:lnTo>
                    <a:lnTo>
                      <a:pt x="807" y="48"/>
                    </a:lnTo>
                    <a:lnTo>
                      <a:pt x="807" y="48"/>
                    </a:lnTo>
                    <a:lnTo>
                      <a:pt x="813" y="48"/>
                    </a:lnTo>
                    <a:lnTo>
                      <a:pt x="813" y="48"/>
                    </a:lnTo>
                    <a:lnTo>
                      <a:pt x="813" y="48"/>
                    </a:lnTo>
                    <a:lnTo>
                      <a:pt x="813" y="48"/>
                    </a:lnTo>
                    <a:lnTo>
                      <a:pt x="813" y="48"/>
                    </a:lnTo>
                    <a:lnTo>
                      <a:pt x="813" y="48"/>
                    </a:lnTo>
                    <a:lnTo>
                      <a:pt x="813" y="48"/>
                    </a:lnTo>
                    <a:lnTo>
                      <a:pt x="820" y="48"/>
                    </a:lnTo>
                    <a:lnTo>
                      <a:pt x="820" y="48"/>
                    </a:lnTo>
                    <a:lnTo>
                      <a:pt x="820" y="48"/>
                    </a:lnTo>
                    <a:lnTo>
                      <a:pt x="820" y="48"/>
                    </a:lnTo>
                    <a:lnTo>
                      <a:pt x="820" y="48"/>
                    </a:lnTo>
                    <a:lnTo>
                      <a:pt x="820" y="48"/>
                    </a:lnTo>
                    <a:lnTo>
                      <a:pt x="826" y="48"/>
                    </a:lnTo>
                    <a:lnTo>
                      <a:pt x="826" y="48"/>
                    </a:lnTo>
                    <a:lnTo>
                      <a:pt x="826" y="48"/>
                    </a:lnTo>
                    <a:lnTo>
                      <a:pt x="826" y="48"/>
                    </a:lnTo>
                    <a:lnTo>
                      <a:pt x="826" y="48"/>
                    </a:lnTo>
                    <a:lnTo>
                      <a:pt x="826" y="48"/>
                    </a:lnTo>
                    <a:lnTo>
                      <a:pt x="832" y="48"/>
                    </a:lnTo>
                    <a:lnTo>
                      <a:pt x="832" y="48"/>
                    </a:lnTo>
                    <a:lnTo>
                      <a:pt x="832" y="48"/>
                    </a:lnTo>
                    <a:lnTo>
                      <a:pt x="832" y="48"/>
                    </a:lnTo>
                    <a:lnTo>
                      <a:pt x="832" y="48"/>
                    </a:lnTo>
                    <a:lnTo>
                      <a:pt x="832" y="48"/>
                    </a:lnTo>
                    <a:lnTo>
                      <a:pt x="832" y="48"/>
                    </a:lnTo>
                    <a:lnTo>
                      <a:pt x="839" y="48"/>
                    </a:lnTo>
                    <a:lnTo>
                      <a:pt x="839" y="48"/>
                    </a:lnTo>
                    <a:lnTo>
                      <a:pt x="839" y="48"/>
                    </a:lnTo>
                    <a:lnTo>
                      <a:pt x="839" y="48"/>
                    </a:lnTo>
                    <a:lnTo>
                      <a:pt x="839" y="48"/>
                    </a:lnTo>
                    <a:lnTo>
                      <a:pt x="839" y="48"/>
                    </a:lnTo>
                    <a:lnTo>
                      <a:pt x="839" y="48"/>
                    </a:lnTo>
                    <a:lnTo>
                      <a:pt x="845" y="48"/>
                    </a:lnTo>
                    <a:lnTo>
                      <a:pt x="845" y="48"/>
                    </a:lnTo>
                    <a:lnTo>
                      <a:pt x="845" y="48"/>
                    </a:lnTo>
                    <a:lnTo>
                      <a:pt x="845" y="48"/>
                    </a:lnTo>
                    <a:lnTo>
                      <a:pt x="845" y="48"/>
                    </a:lnTo>
                    <a:lnTo>
                      <a:pt x="845" y="48"/>
                    </a:lnTo>
                    <a:lnTo>
                      <a:pt x="845" y="48"/>
                    </a:lnTo>
                    <a:lnTo>
                      <a:pt x="851" y="48"/>
                    </a:lnTo>
                    <a:lnTo>
                      <a:pt x="851" y="48"/>
                    </a:lnTo>
                    <a:lnTo>
                      <a:pt x="851" y="48"/>
                    </a:lnTo>
                    <a:lnTo>
                      <a:pt x="851" y="48"/>
                    </a:lnTo>
                    <a:lnTo>
                      <a:pt x="851" y="48"/>
                    </a:lnTo>
                    <a:lnTo>
                      <a:pt x="851" y="48"/>
                    </a:lnTo>
                    <a:lnTo>
                      <a:pt x="851" y="48"/>
                    </a:lnTo>
                    <a:lnTo>
                      <a:pt x="858" y="48"/>
                    </a:lnTo>
                    <a:lnTo>
                      <a:pt x="858" y="48"/>
                    </a:lnTo>
                    <a:lnTo>
                      <a:pt x="858" y="48"/>
                    </a:lnTo>
                    <a:lnTo>
                      <a:pt x="858" y="48"/>
                    </a:lnTo>
                    <a:lnTo>
                      <a:pt x="858" y="48"/>
                    </a:lnTo>
                    <a:lnTo>
                      <a:pt x="858" y="48"/>
                    </a:lnTo>
                    <a:lnTo>
                      <a:pt x="858" y="48"/>
                    </a:lnTo>
                    <a:lnTo>
                      <a:pt x="864" y="48"/>
                    </a:lnTo>
                    <a:lnTo>
                      <a:pt x="864" y="48"/>
                    </a:lnTo>
                    <a:lnTo>
                      <a:pt x="864" y="48"/>
                    </a:lnTo>
                    <a:lnTo>
                      <a:pt x="864" y="48"/>
                    </a:lnTo>
                    <a:lnTo>
                      <a:pt x="864" y="48"/>
                    </a:lnTo>
                    <a:lnTo>
                      <a:pt x="864" y="48"/>
                    </a:lnTo>
                    <a:lnTo>
                      <a:pt x="864" y="48"/>
                    </a:lnTo>
                    <a:lnTo>
                      <a:pt x="870" y="48"/>
                    </a:lnTo>
                    <a:lnTo>
                      <a:pt x="870" y="48"/>
                    </a:lnTo>
                    <a:lnTo>
                      <a:pt x="870" y="48"/>
                    </a:lnTo>
                    <a:lnTo>
                      <a:pt x="870" y="48"/>
                    </a:lnTo>
                    <a:lnTo>
                      <a:pt x="870" y="48"/>
                    </a:lnTo>
                    <a:lnTo>
                      <a:pt x="870" y="48"/>
                    </a:lnTo>
                    <a:lnTo>
                      <a:pt x="877" y="48"/>
                    </a:lnTo>
                    <a:lnTo>
                      <a:pt x="877" y="48"/>
                    </a:lnTo>
                    <a:lnTo>
                      <a:pt x="877" y="48"/>
                    </a:lnTo>
                    <a:lnTo>
                      <a:pt x="877" y="48"/>
                    </a:lnTo>
                    <a:lnTo>
                      <a:pt x="877" y="48"/>
                    </a:lnTo>
                    <a:lnTo>
                      <a:pt x="877" y="48"/>
                    </a:lnTo>
                    <a:lnTo>
                      <a:pt x="877" y="48"/>
                    </a:lnTo>
                    <a:lnTo>
                      <a:pt x="877" y="48"/>
                    </a:lnTo>
                    <a:lnTo>
                      <a:pt x="883" y="48"/>
                    </a:lnTo>
                    <a:lnTo>
                      <a:pt x="883" y="48"/>
                    </a:lnTo>
                    <a:lnTo>
                      <a:pt x="883" y="48"/>
                    </a:lnTo>
                    <a:lnTo>
                      <a:pt x="883" y="48"/>
                    </a:lnTo>
                    <a:lnTo>
                      <a:pt x="883" y="48"/>
                    </a:lnTo>
                    <a:lnTo>
                      <a:pt x="883" y="48"/>
                    </a:lnTo>
                    <a:lnTo>
                      <a:pt x="883" y="48"/>
                    </a:lnTo>
                    <a:lnTo>
                      <a:pt x="890" y="48"/>
                    </a:lnTo>
                    <a:lnTo>
                      <a:pt x="890" y="48"/>
                    </a:lnTo>
                    <a:lnTo>
                      <a:pt x="890" y="48"/>
                    </a:lnTo>
                    <a:lnTo>
                      <a:pt x="890" y="48"/>
                    </a:lnTo>
                    <a:lnTo>
                      <a:pt x="890" y="48"/>
                    </a:lnTo>
                    <a:lnTo>
                      <a:pt x="890" y="48"/>
                    </a:lnTo>
                    <a:lnTo>
                      <a:pt x="896" y="48"/>
                    </a:lnTo>
                    <a:lnTo>
                      <a:pt x="896" y="48"/>
                    </a:lnTo>
                    <a:lnTo>
                      <a:pt x="896" y="48"/>
                    </a:lnTo>
                    <a:lnTo>
                      <a:pt x="896" y="48"/>
                    </a:lnTo>
                    <a:lnTo>
                      <a:pt x="896" y="48"/>
                    </a:lnTo>
                    <a:lnTo>
                      <a:pt x="896" y="48"/>
                    </a:lnTo>
                    <a:lnTo>
                      <a:pt x="896" y="48"/>
                    </a:lnTo>
                    <a:lnTo>
                      <a:pt x="902" y="48"/>
                    </a:lnTo>
                    <a:lnTo>
                      <a:pt x="902" y="48"/>
                    </a:lnTo>
                    <a:lnTo>
                      <a:pt x="902" y="48"/>
                    </a:lnTo>
                    <a:lnTo>
                      <a:pt x="902" y="48"/>
                    </a:lnTo>
                    <a:lnTo>
                      <a:pt x="902" y="48"/>
                    </a:lnTo>
                    <a:lnTo>
                      <a:pt x="902" y="48"/>
                    </a:lnTo>
                    <a:lnTo>
                      <a:pt x="902" y="48"/>
                    </a:lnTo>
                    <a:lnTo>
                      <a:pt x="909" y="48"/>
                    </a:lnTo>
                    <a:lnTo>
                      <a:pt x="909" y="48"/>
                    </a:lnTo>
                    <a:lnTo>
                      <a:pt x="909" y="48"/>
                    </a:lnTo>
                    <a:lnTo>
                      <a:pt x="909" y="48"/>
                    </a:lnTo>
                    <a:lnTo>
                      <a:pt x="909" y="48"/>
                    </a:lnTo>
                    <a:lnTo>
                      <a:pt x="909" y="48"/>
                    </a:lnTo>
                    <a:lnTo>
                      <a:pt x="915" y="48"/>
                    </a:lnTo>
                    <a:lnTo>
                      <a:pt x="915" y="48"/>
                    </a:lnTo>
                    <a:lnTo>
                      <a:pt x="915" y="48"/>
                    </a:lnTo>
                    <a:lnTo>
                      <a:pt x="915" y="48"/>
                    </a:lnTo>
                    <a:lnTo>
                      <a:pt x="915" y="48"/>
                    </a:lnTo>
                    <a:lnTo>
                      <a:pt x="915" y="48"/>
                    </a:lnTo>
                    <a:lnTo>
                      <a:pt x="915" y="48"/>
                    </a:lnTo>
                    <a:lnTo>
                      <a:pt x="921" y="48"/>
                    </a:lnTo>
                    <a:lnTo>
                      <a:pt x="921" y="48"/>
                    </a:lnTo>
                    <a:lnTo>
                      <a:pt x="921" y="48"/>
                    </a:lnTo>
                    <a:lnTo>
                      <a:pt x="921" y="48"/>
                    </a:lnTo>
                    <a:lnTo>
                      <a:pt x="921" y="48"/>
                    </a:lnTo>
                    <a:lnTo>
                      <a:pt x="921" y="48"/>
                    </a:lnTo>
                    <a:lnTo>
                      <a:pt x="921" y="48"/>
                    </a:lnTo>
                    <a:lnTo>
                      <a:pt x="928" y="48"/>
                    </a:lnTo>
                    <a:lnTo>
                      <a:pt x="928" y="48"/>
                    </a:lnTo>
                    <a:lnTo>
                      <a:pt x="928" y="48"/>
                    </a:lnTo>
                    <a:lnTo>
                      <a:pt x="928" y="48"/>
                    </a:lnTo>
                    <a:lnTo>
                      <a:pt x="928" y="48"/>
                    </a:lnTo>
                    <a:lnTo>
                      <a:pt x="928" y="48"/>
                    </a:lnTo>
                    <a:lnTo>
                      <a:pt x="928" y="48"/>
                    </a:lnTo>
                    <a:lnTo>
                      <a:pt x="934" y="48"/>
                    </a:lnTo>
                    <a:lnTo>
                      <a:pt x="934" y="48"/>
                    </a:lnTo>
                    <a:lnTo>
                      <a:pt x="934" y="48"/>
                    </a:lnTo>
                    <a:lnTo>
                      <a:pt x="934" y="48"/>
                    </a:lnTo>
                    <a:lnTo>
                      <a:pt x="934" y="48"/>
                    </a:lnTo>
                    <a:lnTo>
                      <a:pt x="934" y="48"/>
                    </a:lnTo>
                    <a:lnTo>
                      <a:pt x="934" y="48"/>
                    </a:lnTo>
                    <a:lnTo>
                      <a:pt x="940" y="48"/>
                    </a:lnTo>
                    <a:lnTo>
                      <a:pt x="940" y="48"/>
                    </a:lnTo>
                    <a:lnTo>
                      <a:pt x="940" y="48"/>
                    </a:lnTo>
                    <a:lnTo>
                      <a:pt x="940" y="48"/>
                    </a:lnTo>
                    <a:lnTo>
                      <a:pt x="940" y="48"/>
                    </a:lnTo>
                    <a:lnTo>
                      <a:pt x="940" y="48"/>
                    </a:lnTo>
                    <a:lnTo>
                      <a:pt x="940" y="48"/>
                    </a:lnTo>
                    <a:lnTo>
                      <a:pt x="947" y="48"/>
                    </a:lnTo>
                    <a:lnTo>
                      <a:pt x="947" y="48"/>
                    </a:lnTo>
                    <a:lnTo>
                      <a:pt x="947" y="48"/>
                    </a:lnTo>
                    <a:lnTo>
                      <a:pt x="947" y="48"/>
                    </a:lnTo>
                    <a:lnTo>
                      <a:pt x="947" y="48"/>
                    </a:lnTo>
                    <a:lnTo>
                      <a:pt x="947" y="48"/>
                    </a:lnTo>
                    <a:lnTo>
                      <a:pt x="947" y="48"/>
                    </a:lnTo>
                    <a:lnTo>
                      <a:pt x="953" y="48"/>
                    </a:lnTo>
                    <a:lnTo>
                      <a:pt x="953" y="48"/>
                    </a:lnTo>
                    <a:lnTo>
                      <a:pt x="953" y="48"/>
                    </a:lnTo>
                    <a:lnTo>
                      <a:pt x="953" y="48"/>
                    </a:lnTo>
                    <a:lnTo>
                      <a:pt x="953" y="48"/>
                    </a:lnTo>
                    <a:lnTo>
                      <a:pt x="953" y="48"/>
                    </a:lnTo>
                    <a:lnTo>
                      <a:pt x="953" y="48"/>
                    </a:lnTo>
                    <a:lnTo>
                      <a:pt x="959" y="48"/>
                    </a:lnTo>
                    <a:lnTo>
                      <a:pt x="959" y="48"/>
                    </a:lnTo>
                    <a:lnTo>
                      <a:pt x="959" y="48"/>
                    </a:lnTo>
                    <a:lnTo>
                      <a:pt x="959" y="48"/>
                    </a:lnTo>
                    <a:lnTo>
                      <a:pt x="959" y="48"/>
                    </a:lnTo>
                    <a:lnTo>
                      <a:pt x="959" y="48"/>
                    </a:lnTo>
                    <a:lnTo>
                      <a:pt x="966" y="48"/>
                    </a:lnTo>
                    <a:lnTo>
                      <a:pt x="966" y="48"/>
                    </a:lnTo>
                    <a:lnTo>
                      <a:pt x="966" y="48"/>
                    </a:lnTo>
                    <a:lnTo>
                      <a:pt x="966" y="48"/>
                    </a:lnTo>
                    <a:lnTo>
                      <a:pt x="966" y="48"/>
                    </a:lnTo>
                    <a:lnTo>
                      <a:pt x="966" y="48"/>
                    </a:lnTo>
                    <a:lnTo>
                      <a:pt x="966" y="48"/>
                    </a:lnTo>
                    <a:lnTo>
                      <a:pt x="972" y="48"/>
                    </a:lnTo>
                    <a:lnTo>
                      <a:pt x="972" y="48"/>
                    </a:lnTo>
                    <a:lnTo>
                      <a:pt x="972" y="48"/>
                    </a:lnTo>
                    <a:lnTo>
                      <a:pt x="972" y="48"/>
                    </a:lnTo>
                    <a:lnTo>
                      <a:pt x="972" y="48"/>
                    </a:lnTo>
                    <a:lnTo>
                      <a:pt x="972" y="48"/>
                    </a:lnTo>
                    <a:lnTo>
                      <a:pt x="972" y="48"/>
                    </a:lnTo>
                    <a:lnTo>
                      <a:pt x="978" y="48"/>
                    </a:lnTo>
                    <a:lnTo>
                      <a:pt x="978" y="48"/>
                    </a:lnTo>
                    <a:lnTo>
                      <a:pt x="978" y="48"/>
                    </a:lnTo>
                    <a:lnTo>
                      <a:pt x="978" y="48"/>
                    </a:lnTo>
                    <a:lnTo>
                      <a:pt x="978" y="48"/>
                    </a:lnTo>
                    <a:lnTo>
                      <a:pt x="978" y="48"/>
                    </a:lnTo>
                    <a:lnTo>
                      <a:pt x="978" y="48"/>
                    </a:lnTo>
                    <a:lnTo>
                      <a:pt x="985" y="48"/>
                    </a:lnTo>
                    <a:lnTo>
                      <a:pt x="985" y="48"/>
                    </a:lnTo>
                    <a:lnTo>
                      <a:pt x="985" y="48"/>
                    </a:lnTo>
                    <a:lnTo>
                      <a:pt x="985" y="48"/>
                    </a:lnTo>
                    <a:lnTo>
                      <a:pt x="985" y="48"/>
                    </a:lnTo>
                    <a:lnTo>
                      <a:pt x="985" y="48"/>
                    </a:lnTo>
                    <a:lnTo>
                      <a:pt x="985" y="48"/>
                    </a:lnTo>
                    <a:lnTo>
                      <a:pt x="991" y="48"/>
                    </a:lnTo>
                    <a:lnTo>
                      <a:pt x="991" y="48"/>
                    </a:lnTo>
                    <a:lnTo>
                      <a:pt x="991" y="48"/>
                    </a:lnTo>
                    <a:lnTo>
                      <a:pt x="991" y="48"/>
                    </a:lnTo>
                    <a:lnTo>
                      <a:pt x="991" y="48"/>
                    </a:lnTo>
                    <a:lnTo>
                      <a:pt x="991" y="48"/>
                    </a:lnTo>
                    <a:lnTo>
                      <a:pt x="991" y="48"/>
                    </a:lnTo>
                    <a:lnTo>
                      <a:pt x="998" y="48"/>
                    </a:lnTo>
                    <a:lnTo>
                      <a:pt x="998" y="48"/>
                    </a:lnTo>
                    <a:lnTo>
                      <a:pt x="998" y="48"/>
                    </a:lnTo>
                    <a:lnTo>
                      <a:pt x="998" y="48"/>
                    </a:lnTo>
                    <a:lnTo>
                      <a:pt x="998" y="48"/>
                    </a:lnTo>
                    <a:lnTo>
                      <a:pt x="998" y="48"/>
                    </a:lnTo>
                    <a:lnTo>
                      <a:pt x="998" y="48"/>
                    </a:lnTo>
                    <a:lnTo>
                      <a:pt x="1004" y="48"/>
                    </a:lnTo>
                    <a:lnTo>
                      <a:pt x="1004" y="48"/>
                    </a:lnTo>
                    <a:lnTo>
                      <a:pt x="1004" y="48"/>
                    </a:lnTo>
                    <a:lnTo>
                      <a:pt x="1004" y="48"/>
                    </a:lnTo>
                    <a:lnTo>
                      <a:pt x="1004" y="48"/>
                    </a:lnTo>
                    <a:lnTo>
                      <a:pt x="1004" y="48"/>
                    </a:lnTo>
                    <a:lnTo>
                      <a:pt x="1004" y="48"/>
                    </a:lnTo>
                    <a:lnTo>
                      <a:pt x="1010" y="48"/>
                    </a:lnTo>
                    <a:lnTo>
                      <a:pt x="1010" y="48"/>
                    </a:lnTo>
                    <a:lnTo>
                      <a:pt x="1010" y="48"/>
                    </a:lnTo>
                    <a:lnTo>
                      <a:pt x="1010" y="48"/>
                    </a:lnTo>
                    <a:lnTo>
                      <a:pt x="1010" y="48"/>
                    </a:lnTo>
                    <a:lnTo>
                      <a:pt x="1010" y="48"/>
                    </a:lnTo>
                    <a:lnTo>
                      <a:pt x="1017" y="48"/>
                    </a:lnTo>
                    <a:lnTo>
                      <a:pt x="1017" y="48"/>
                    </a:lnTo>
                    <a:lnTo>
                      <a:pt x="1017" y="48"/>
                    </a:lnTo>
                    <a:lnTo>
                      <a:pt x="1017" y="48"/>
                    </a:lnTo>
                    <a:lnTo>
                      <a:pt x="1017" y="48"/>
                    </a:lnTo>
                    <a:lnTo>
                      <a:pt x="1017" y="48"/>
                    </a:lnTo>
                    <a:lnTo>
                      <a:pt x="1017" y="48"/>
                    </a:lnTo>
                    <a:lnTo>
                      <a:pt x="1023" y="48"/>
                    </a:lnTo>
                    <a:lnTo>
                      <a:pt x="1023" y="48"/>
                    </a:lnTo>
                    <a:lnTo>
                      <a:pt x="1023" y="48"/>
                    </a:lnTo>
                    <a:lnTo>
                      <a:pt x="1023" y="48"/>
                    </a:lnTo>
                    <a:lnTo>
                      <a:pt x="1023" y="48"/>
                    </a:lnTo>
                    <a:lnTo>
                      <a:pt x="1023" y="48"/>
                    </a:lnTo>
                    <a:lnTo>
                      <a:pt x="1023" y="48"/>
                    </a:lnTo>
                    <a:lnTo>
                      <a:pt x="1029" y="48"/>
                    </a:lnTo>
                    <a:lnTo>
                      <a:pt x="1029" y="48"/>
                    </a:lnTo>
                    <a:lnTo>
                      <a:pt x="1029" y="48"/>
                    </a:lnTo>
                    <a:lnTo>
                      <a:pt x="1029" y="48"/>
                    </a:lnTo>
                    <a:lnTo>
                      <a:pt x="1029" y="48"/>
                    </a:lnTo>
                    <a:lnTo>
                      <a:pt x="1029" y="48"/>
                    </a:lnTo>
                    <a:lnTo>
                      <a:pt x="1029" y="48"/>
                    </a:lnTo>
                    <a:lnTo>
                      <a:pt x="1036" y="48"/>
                    </a:lnTo>
                    <a:lnTo>
                      <a:pt x="1036" y="48"/>
                    </a:lnTo>
                    <a:lnTo>
                      <a:pt x="1036" y="48"/>
                    </a:lnTo>
                    <a:lnTo>
                      <a:pt x="1036" y="48"/>
                    </a:lnTo>
                    <a:lnTo>
                      <a:pt x="1036" y="48"/>
                    </a:lnTo>
                    <a:lnTo>
                      <a:pt x="1036" y="48"/>
                    </a:lnTo>
                    <a:lnTo>
                      <a:pt x="1036" y="48"/>
                    </a:lnTo>
                    <a:lnTo>
                      <a:pt x="1042" y="48"/>
                    </a:lnTo>
                    <a:lnTo>
                      <a:pt x="1042" y="48"/>
                    </a:lnTo>
                    <a:lnTo>
                      <a:pt x="1042" y="48"/>
                    </a:lnTo>
                    <a:lnTo>
                      <a:pt x="1042" y="48"/>
                    </a:lnTo>
                    <a:lnTo>
                      <a:pt x="1042" y="48"/>
                    </a:lnTo>
                    <a:lnTo>
                      <a:pt x="1042" y="48"/>
                    </a:lnTo>
                    <a:lnTo>
                      <a:pt x="1042" y="48"/>
                    </a:lnTo>
                    <a:lnTo>
                      <a:pt x="1048" y="48"/>
                    </a:lnTo>
                    <a:lnTo>
                      <a:pt x="1048" y="48"/>
                    </a:lnTo>
                    <a:lnTo>
                      <a:pt x="1048" y="48"/>
                    </a:lnTo>
                    <a:lnTo>
                      <a:pt x="1048" y="48"/>
                    </a:lnTo>
                    <a:lnTo>
                      <a:pt x="1048" y="48"/>
                    </a:lnTo>
                    <a:lnTo>
                      <a:pt x="1048" y="48"/>
                    </a:lnTo>
                    <a:lnTo>
                      <a:pt x="1048" y="48"/>
                    </a:lnTo>
                    <a:lnTo>
                      <a:pt x="1055" y="48"/>
                    </a:lnTo>
                    <a:lnTo>
                      <a:pt x="1055" y="48"/>
                    </a:lnTo>
                    <a:lnTo>
                      <a:pt x="1055" y="48"/>
                    </a:lnTo>
                    <a:lnTo>
                      <a:pt x="1055" y="48"/>
                    </a:lnTo>
                    <a:lnTo>
                      <a:pt x="1055" y="48"/>
                    </a:lnTo>
                    <a:lnTo>
                      <a:pt x="1055" y="48"/>
                    </a:lnTo>
                    <a:lnTo>
                      <a:pt x="1055" y="48"/>
                    </a:lnTo>
                    <a:lnTo>
                      <a:pt x="1061" y="48"/>
                    </a:lnTo>
                    <a:lnTo>
                      <a:pt x="1061" y="48"/>
                    </a:lnTo>
                    <a:lnTo>
                      <a:pt x="1061" y="48"/>
                    </a:lnTo>
                    <a:lnTo>
                      <a:pt x="1061" y="48"/>
                    </a:lnTo>
                    <a:lnTo>
                      <a:pt x="1061" y="48"/>
                    </a:lnTo>
                    <a:lnTo>
                      <a:pt x="1067" y="48"/>
                    </a:lnTo>
                    <a:lnTo>
                      <a:pt x="1067" y="48"/>
                    </a:lnTo>
                    <a:lnTo>
                      <a:pt x="1067" y="48"/>
                    </a:lnTo>
                    <a:lnTo>
                      <a:pt x="1067" y="48"/>
                    </a:lnTo>
                    <a:lnTo>
                      <a:pt x="1067" y="48"/>
                    </a:lnTo>
                    <a:lnTo>
                      <a:pt x="1067" y="48"/>
                    </a:lnTo>
                    <a:lnTo>
                      <a:pt x="1067" y="48"/>
                    </a:lnTo>
                    <a:lnTo>
                      <a:pt x="1067" y="48"/>
                    </a:lnTo>
                    <a:lnTo>
                      <a:pt x="1074" y="48"/>
                    </a:lnTo>
                    <a:lnTo>
                      <a:pt x="1074" y="48"/>
                    </a:lnTo>
                    <a:lnTo>
                      <a:pt x="1074" y="48"/>
                    </a:lnTo>
                    <a:lnTo>
                      <a:pt x="1074" y="48"/>
                    </a:lnTo>
                    <a:lnTo>
                      <a:pt x="1074" y="48"/>
                    </a:lnTo>
                    <a:lnTo>
                      <a:pt x="1074" y="48"/>
                    </a:lnTo>
                    <a:lnTo>
                      <a:pt x="1074" y="48"/>
                    </a:lnTo>
                    <a:lnTo>
                      <a:pt x="1080" y="48"/>
                    </a:lnTo>
                    <a:lnTo>
                      <a:pt x="1080" y="48"/>
                    </a:lnTo>
                    <a:lnTo>
                      <a:pt x="1080" y="48"/>
                    </a:lnTo>
                    <a:lnTo>
                      <a:pt x="1080" y="48"/>
                    </a:lnTo>
                    <a:lnTo>
                      <a:pt x="1080" y="48"/>
                    </a:lnTo>
                    <a:lnTo>
                      <a:pt x="1080" y="48"/>
                    </a:lnTo>
                    <a:lnTo>
                      <a:pt x="1086" y="48"/>
                    </a:lnTo>
                    <a:lnTo>
                      <a:pt x="1086" y="48"/>
                    </a:lnTo>
                    <a:lnTo>
                      <a:pt x="1086" y="48"/>
                    </a:lnTo>
                    <a:lnTo>
                      <a:pt x="1086" y="48"/>
                    </a:lnTo>
                    <a:lnTo>
                      <a:pt x="1086" y="48"/>
                    </a:lnTo>
                    <a:lnTo>
                      <a:pt x="1086" y="48"/>
                    </a:lnTo>
                    <a:lnTo>
                      <a:pt x="1086" y="48"/>
                    </a:lnTo>
                    <a:lnTo>
                      <a:pt x="1093" y="48"/>
                    </a:lnTo>
                    <a:lnTo>
                      <a:pt x="1093" y="48"/>
                    </a:lnTo>
                    <a:lnTo>
                      <a:pt x="1093" y="48"/>
                    </a:lnTo>
                    <a:lnTo>
                      <a:pt x="1093" y="48"/>
                    </a:lnTo>
                    <a:lnTo>
                      <a:pt x="1093" y="48"/>
                    </a:lnTo>
                    <a:lnTo>
                      <a:pt x="1093" y="48"/>
                    </a:lnTo>
                    <a:lnTo>
                      <a:pt x="1093" y="48"/>
                    </a:lnTo>
                    <a:lnTo>
                      <a:pt x="1099" y="48"/>
                    </a:lnTo>
                    <a:lnTo>
                      <a:pt x="1099" y="48"/>
                    </a:lnTo>
                    <a:lnTo>
                      <a:pt x="1099" y="48"/>
                    </a:lnTo>
                    <a:lnTo>
                      <a:pt x="1099" y="48"/>
                    </a:lnTo>
                    <a:lnTo>
                      <a:pt x="1099" y="48"/>
                    </a:lnTo>
                    <a:lnTo>
                      <a:pt x="1099" y="48"/>
                    </a:lnTo>
                    <a:lnTo>
                      <a:pt x="1099" y="48"/>
                    </a:lnTo>
                    <a:lnTo>
                      <a:pt x="1106" y="48"/>
                    </a:lnTo>
                    <a:lnTo>
                      <a:pt x="1106" y="48"/>
                    </a:lnTo>
                    <a:lnTo>
                      <a:pt x="1106" y="48"/>
                    </a:lnTo>
                    <a:lnTo>
                      <a:pt x="1106" y="48"/>
                    </a:lnTo>
                    <a:lnTo>
                      <a:pt x="1106" y="48"/>
                    </a:lnTo>
                    <a:lnTo>
                      <a:pt x="1106" y="48"/>
                    </a:lnTo>
                    <a:lnTo>
                      <a:pt x="1106" y="48"/>
                    </a:lnTo>
                    <a:lnTo>
                      <a:pt x="1112" y="48"/>
                    </a:lnTo>
                    <a:lnTo>
                      <a:pt x="1112" y="48"/>
                    </a:lnTo>
                    <a:lnTo>
                      <a:pt x="1112" y="48"/>
                    </a:lnTo>
                    <a:lnTo>
                      <a:pt x="1112" y="48"/>
                    </a:lnTo>
                    <a:lnTo>
                      <a:pt x="1112" y="48"/>
                    </a:lnTo>
                    <a:lnTo>
                      <a:pt x="1112" y="48"/>
                    </a:lnTo>
                    <a:lnTo>
                      <a:pt x="1118" y="48"/>
                    </a:lnTo>
                    <a:lnTo>
                      <a:pt x="1118" y="48"/>
                    </a:lnTo>
                    <a:lnTo>
                      <a:pt x="1118" y="48"/>
                    </a:lnTo>
                    <a:lnTo>
                      <a:pt x="1118" y="48"/>
                    </a:lnTo>
                    <a:lnTo>
                      <a:pt x="1118" y="48"/>
                    </a:lnTo>
                    <a:lnTo>
                      <a:pt x="1118" y="48"/>
                    </a:lnTo>
                    <a:lnTo>
                      <a:pt x="1118" y="48"/>
                    </a:lnTo>
                    <a:lnTo>
                      <a:pt x="1125" y="48"/>
                    </a:lnTo>
                    <a:lnTo>
                      <a:pt x="1125" y="48"/>
                    </a:lnTo>
                    <a:lnTo>
                      <a:pt x="1125" y="48"/>
                    </a:lnTo>
                    <a:lnTo>
                      <a:pt x="1125" y="48"/>
                    </a:lnTo>
                    <a:lnTo>
                      <a:pt x="1125" y="48"/>
                    </a:lnTo>
                    <a:lnTo>
                      <a:pt x="1125" y="48"/>
                    </a:lnTo>
                    <a:lnTo>
                      <a:pt x="1125" y="48"/>
                    </a:lnTo>
                    <a:lnTo>
                      <a:pt x="1131" y="48"/>
                    </a:lnTo>
                    <a:lnTo>
                      <a:pt x="1131" y="48"/>
                    </a:lnTo>
                    <a:lnTo>
                      <a:pt x="1131" y="48"/>
                    </a:lnTo>
                    <a:lnTo>
                      <a:pt x="1131" y="48"/>
                    </a:lnTo>
                    <a:lnTo>
                      <a:pt x="1131" y="48"/>
                    </a:lnTo>
                    <a:lnTo>
                      <a:pt x="1131" y="48"/>
                    </a:lnTo>
                    <a:lnTo>
                      <a:pt x="1131" y="48"/>
                    </a:lnTo>
                    <a:lnTo>
                      <a:pt x="1137" y="48"/>
                    </a:lnTo>
                    <a:lnTo>
                      <a:pt x="1137" y="48"/>
                    </a:lnTo>
                    <a:lnTo>
                      <a:pt x="1137" y="48"/>
                    </a:lnTo>
                    <a:lnTo>
                      <a:pt x="1137" y="48"/>
                    </a:lnTo>
                    <a:lnTo>
                      <a:pt x="1137" y="48"/>
                    </a:lnTo>
                    <a:lnTo>
                      <a:pt x="1137" y="48"/>
                    </a:lnTo>
                    <a:lnTo>
                      <a:pt x="1137" y="48"/>
                    </a:lnTo>
                    <a:lnTo>
                      <a:pt x="1144" y="48"/>
                    </a:lnTo>
                    <a:lnTo>
                      <a:pt x="1144" y="48"/>
                    </a:lnTo>
                    <a:lnTo>
                      <a:pt x="1144" y="48"/>
                    </a:lnTo>
                    <a:lnTo>
                      <a:pt x="1144" y="48"/>
                    </a:lnTo>
                    <a:lnTo>
                      <a:pt x="1144" y="48"/>
                    </a:lnTo>
                    <a:lnTo>
                      <a:pt x="1144" y="48"/>
                    </a:lnTo>
                    <a:lnTo>
                      <a:pt x="1144" y="48"/>
                    </a:lnTo>
                    <a:lnTo>
                      <a:pt x="1150" y="48"/>
                    </a:lnTo>
                    <a:lnTo>
                      <a:pt x="1150" y="48"/>
                    </a:lnTo>
                    <a:lnTo>
                      <a:pt x="1150" y="48"/>
                    </a:lnTo>
                    <a:lnTo>
                      <a:pt x="1150" y="48"/>
                    </a:lnTo>
                    <a:lnTo>
                      <a:pt x="1150" y="48"/>
                    </a:lnTo>
                    <a:lnTo>
                      <a:pt x="1150" y="48"/>
                    </a:lnTo>
                    <a:lnTo>
                      <a:pt x="1150" y="48"/>
                    </a:lnTo>
                    <a:lnTo>
                      <a:pt x="1156" y="48"/>
                    </a:lnTo>
                    <a:lnTo>
                      <a:pt x="1156" y="48"/>
                    </a:lnTo>
                    <a:lnTo>
                      <a:pt x="1156" y="48"/>
                    </a:lnTo>
                    <a:lnTo>
                      <a:pt x="1156" y="48"/>
                    </a:lnTo>
                    <a:lnTo>
                      <a:pt x="1156" y="48"/>
                    </a:lnTo>
                    <a:lnTo>
                      <a:pt x="1156" y="48"/>
                    </a:lnTo>
                    <a:lnTo>
                      <a:pt x="1163" y="48"/>
                    </a:lnTo>
                    <a:lnTo>
                      <a:pt x="1163" y="48"/>
                    </a:lnTo>
                    <a:lnTo>
                      <a:pt x="1163" y="48"/>
                    </a:lnTo>
                    <a:lnTo>
                      <a:pt x="1163" y="48"/>
                    </a:lnTo>
                    <a:lnTo>
                      <a:pt x="1163" y="48"/>
                    </a:lnTo>
                    <a:lnTo>
                      <a:pt x="1163" y="48"/>
                    </a:lnTo>
                    <a:lnTo>
                      <a:pt x="1163" y="48"/>
                    </a:lnTo>
                    <a:lnTo>
                      <a:pt x="1169" y="48"/>
                    </a:lnTo>
                    <a:lnTo>
                      <a:pt x="1169" y="48"/>
                    </a:lnTo>
                    <a:lnTo>
                      <a:pt x="1169" y="48"/>
                    </a:lnTo>
                    <a:lnTo>
                      <a:pt x="1169" y="48"/>
                    </a:lnTo>
                    <a:lnTo>
                      <a:pt x="1169" y="48"/>
                    </a:lnTo>
                    <a:lnTo>
                      <a:pt x="1169" y="48"/>
                    </a:lnTo>
                    <a:lnTo>
                      <a:pt x="1169" y="48"/>
                    </a:lnTo>
                    <a:lnTo>
                      <a:pt x="1175" y="48"/>
                    </a:lnTo>
                    <a:lnTo>
                      <a:pt x="1175" y="48"/>
                    </a:lnTo>
                    <a:lnTo>
                      <a:pt x="1175" y="48"/>
                    </a:lnTo>
                    <a:lnTo>
                      <a:pt x="1175" y="48"/>
                    </a:lnTo>
                    <a:lnTo>
                      <a:pt x="1175" y="48"/>
                    </a:lnTo>
                    <a:lnTo>
                      <a:pt x="1175" y="48"/>
                    </a:lnTo>
                    <a:lnTo>
                      <a:pt x="1175" y="48"/>
                    </a:lnTo>
                    <a:lnTo>
                      <a:pt x="1182" y="48"/>
                    </a:lnTo>
                    <a:lnTo>
                      <a:pt x="1182" y="48"/>
                    </a:lnTo>
                    <a:lnTo>
                      <a:pt x="1182" y="48"/>
                    </a:lnTo>
                    <a:lnTo>
                      <a:pt x="1182" y="48"/>
                    </a:lnTo>
                    <a:lnTo>
                      <a:pt x="1182" y="48"/>
                    </a:lnTo>
                    <a:lnTo>
                      <a:pt x="1182" y="48"/>
                    </a:lnTo>
                    <a:lnTo>
                      <a:pt x="1182" y="48"/>
                    </a:lnTo>
                    <a:lnTo>
                      <a:pt x="1188" y="48"/>
                    </a:lnTo>
                    <a:lnTo>
                      <a:pt x="1188" y="48"/>
                    </a:lnTo>
                    <a:lnTo>
                      <a:pt x="1188" y="48"/>
                    </a:lnTo>
                    <a:lnTo>
                      <a:pt x="1188" y="48"/>
                    </a:lnTo>
                    <a:lnTo>
                      <a:pt x="1188" y="48"/>
                    </a:lnTo>
                    <a:lnTo>
                      <a:pt x="1188" y="48"/>
                    </a:lnTo>
                    <a:lnTo>
                      <a:pt x="1188" y="48"/>
                    </a:lnTo>
                    <a:lnTo>
                      <a:pt x="1194" y="48"/>
                    </a:lnTo>
                    <a:lnTo>
                      <a:pt x="1194" y="48"/>
                    </a:lnTo>
                    <a:lnTo>
                      <a:pt x="1194" y="48"/>
                    </a:lnTo>
                    <a:lnTo>
                      <a:pt x="1194" y="48"/>
                    </a:lnTo>
                    <a:lnTo>
                      <a:pt x="1194" y="48"/>
                    </a:lnTo>
                    <a:lnTo>
                      <a:pt x="1194" y="48"/>
                    </a:lnTo>
                    <a:lnTo>
                      <a:pt x="1194" y="48"/>
                    </a:lnTo>
                    <a:lnTo>
                      <a:pt x="1201" y="48"/>
                    </a:lnTo>
                    <a:lnTo>
                      <a:pt x="1201" y="48"/>
                    </a:lnTo>
                    <a:lnTo>
                      <a:pt x="1201" y="48"/>
                    </a:lnTo>
                    <a:lnTo>
                      <a:pt x="1201" y="48"/>
                    </a:lnTo>
                    <a:lnTo>
                      <a:pt x="1201" y="48"/>
                    </a:lnTo>
                    <a:lnTo>
                      <a:pt x="1201" y="48"/>
                    </a:lnTo>
                    <a:lnTo>
                      <a:pt x="1207" y="48"/>
                    </a:lnTo>
                    <a:lnTo>
                      <a:pt x="1207" y="48"/>
                    </a:lnTo>
                    <a:lnTo>
                      <a:pt x="1207" y="48"/>
                    </a:lnTo>
                    <a:lnTo>
                      <a:pt x="1207" y="48"/>
                    </a:lnTo>
                    <a:lnTo>
                      <a:pt x="1207" y="48"/>
                    </a:lnTo>
                    <a:lnTo>
                      <a:pt x="1207" y="48"/>
                    </a:lnTo>
                    <a:lnTo>
                      <a:pt x="1207" y="48"/>
                    </a:lnTo>
                    <a:lnTo>
                      <a:pt x="1214" y="48"/>
                    </a:lnTo>
                    <a:lnTo>
                      <a:pt x="1214" y="48"/>
                    </a:lnTo>
                    <a:lnTo>
                      <a:pt x="1214" y="48"/>
                    </a:lnTo>
                    <a:lnTo>
                      <a:pt x="1214" y="48"/>
                    </a:lnTo>
                    <a:lnTo>
                      <a:pt x="1214" y="48"/>
                    </a:lnTo>
                    <a:lnTo>
                      <a:pt x="1214" y="48"/>
                    </a:lnTo>
                    <a:lnTo>
                      <a:pt x="1214" y="48"/>
                    </a:lnTo>
                    <a:lnTo>
                      <a:pt x="1220" y="48"/>
                    </a:lnTo>
                    <a:lnTo>
                      <a:pt x="1220" y="48"/>
                    </a:lnTo>
                    <a:lnTo>
                      <a:pt x="1220" y="48"/>
                    </a:lnTo>
                    <a:lnTo>
                      <a:pt x="1220" y="48"/>
                    </a:lnTo>
                    <a:lnTo>
                      <a:pt x="1220" y="48"/>
                    </a:lnTo>
                    <a:lnTo>
                      <a:pt x="1220" y="48"/>
                    </a:lnTo>
                    <a:lnTo>
                      <a:pt x="1220" y="48"/>
                    </a:lnTo>
                    <a:lnTo>
                      <a:pt x="1226" y="48"/>
                    </a:lnTo>
                    <a:lnTo>
                      <a:pt x="1226" y="48"/>
                    </a:lnTo>
                    <a:lnTo>
                      <a:pt x="1226" y="48"/>
                    </a:lnTo>
                    <a:lnTo>
                      <a:pt x="1226" y="48"/>
                    </a:lnTo>
                    <a:lnTo>
                      <a:pt x="1226" y="48"/>
                    </a:lnTo>
                    <a:lnTo>
                      <a:pt x="1226" y="48"/>
                    </a:lnTo>
                    <a:lnTo>
                      <a:pt x="1226" y="48"/>
                    </a:lnTo>
                    <a:lnTo>
                      <a:pt x="1233" y="48"/>
                    </a:lnTo>
                    <a:lnTo>
                      <a:pt x="1233" y="48"/>
                    </a:lnTo>
                    <a:lnTo>
                      <a:pt x="1233" y="48"/>
                    </a:lnTo>
                    <a:lnTo>
                      <a:pt x="1233" y="48"/>
                    </a:lnTo>
                    <a:lnTo>
                      <a:pt x="1233" y="48"/>
                    </a:lnTo>
                    <a:lnTo>
                      <a:pt x="1233" y="48"/>
                    </a:lnTo>
                    <a:lnTo>
                      <a:pt x="1233" y="48"/>
                    </a:lnTo>
                    <a:lnTo>
                      <a:pt x="1239" y="48"/>
                    </a:lnTo>
                    <a:lnTo>
                      <a:pt x="1239" y="48"/>
                    </a:lnTo>
                    <a:lnTo>
                      <a:pt x="1239" y="48"/>
                    </a:lnTo>
                    <a:lnTo>
                      <a:pt x="1239" y="48"/>
                    </a:lnTo>
                    <a:lnTo>
                      <a:pt x="1239" y="48"/>
                    </a:lnTo>
                    <a:lnTo>
                      <a:pt x="1239" y="48"/>
                    </a:lnTo>
                    <a:lnTo>
                      <a:pt x="1239" y="48"/>
                    </a:lnTo>
                    <a:lnTo>
                      <a:pt x="1245" y="48"/>
                    </a:lnTo>
                    <a:lnTo>
                      <a:pt x="1245" y="48"/>
                    </a:lnTo>
                    <a:lnTo>
                      <a:pt x="1245" y="48"/>
                    </a:lnTo>
                    <a:lnTo>
                      <a:pt x="1245" y="48"/>
                    </a:lnTo>
                    <a:lnTo>
                      <a:pt x="1245" y="48"/>
                    </a:lnTo>
                    <a:lnTo>
                      <a:pt x="1245" y="48"/>
                    </a:lnTo>
                    <a:lnTo>
                      <a:pt x="1252" y="48"/>
                    </a:lnTo>
                    <a:lnTo>
                      <a:pt x="1252" y="48"/>
                    </a:lnTo>
                    <a:lnTo>
                      <a:pt x="1252" y="48"/>
                    </a:lnTo>
                    <a:lnTo>
                      <a:pt x="1252" y="48"/>
                    </a:lnTo>
                    <a:lnTo>
                      <a:pt x="1252" y="48"/>
                    </a:lnTo>
                    <a:lnTo>
                      <a:pt x="1252" y="48"/>
                    </a:lnTo>
                    <a:lnTo>
                      <a:pt x="1252" y="48"/>
                    </a:lnTo>
                    <a:lnTo>
                      <a:pt x="1258" y="48"/>
                    </a:lnTo>
                    <a:lnTo>
                      <a:pt x="1258" y="48"/>
                    </a:lnTo>
                    <a:lnTo>
                      <a:pt x="1258" y="48"/>
                    </a:lnTo>
                    <a:lnTo>
                      <a:pt x="1258" y="48"/>
                    </a:lnTo>
                    <a:lnTo>
                      <a:pt x="1258" y="48"/>
                    </a:lnTo>
                    <a:lnTo>
                      <a:pt x="1258" y="48"/>
                    </a:lnTo>
                    <a:lnTo>
                      <a:pt x="1258" y="48"/>
                    </a:lnTo>
                    <a:lnTo>
                      <a:pt x="1264" y="48"/>
                    </a:lnTo>
                    <a:lnTo>
                      <a:pt x="1264" y="48"/>
                    </a:lnTo>
                    <a:lnTo>
                      <a:pt x="1264" y="48"/>
                    </a:lnTo>
                    <a:lnTo>
                      <a:pt x="1264" y="48"/>
                    </a:lnTo>
                    <a:lnTo>
                      <a:pt x="1264" y="48"/>
                    </a:lnTo>
                    <a:lnTo>
                      <a:pt x="1264" y="48"/>
                    </a:lnTo>
                    <a:lnTo>
                      <a:pt x="1264" y="48"/>
                    </a:lnTo>
                    <a:lnTo>
                      <a:pt x="1271" y="48"/>
                    </a:lnTo>
                    <a:lnTo>
                      <a:pt x="1271" y="48"/>
                    </a:lnTo>
                    <a:lnTo>
                      <a:pt x="1271" y="48"/>
                    </a:lnTo>
                    <a:lnTo>
                      <a:pt x="1271" y="48"/>
                    </a:lnTo>
                    <a:lnTo>
                      <a:pt x="1271" y="48"/>
                    </a:lnTo>
                    <a:lnTo>
                      <a:pt x="1271" y="48"/>
                    </a:lnTo>
                    <a:lnTo>
                      <a:pt x="1271" y="48"/>
                    </a:lnTo>
                    <a:lnTo>
                      <a:pt x="1277" y="48"/>
                    </a:lnTo>
                    <a:lnTo>
                      <a:pt x="1277" y="48"/>
                    </a:lnTo>
                    <a:lnTo>
                      <a:pt x="1277" y="48"/>
                    </a:lnTo>
                    <a:lnTo>
                      <a:pt x="1277" y="48"/>
                    </a:lnTo>
                    <a:lnTo>
                      <a:pt x="1277" y="48"/>
                    </a:lnTo>
                    <a:lnTo>
                      <a:pt x="1277" y="48"/>
                    </a:lnTo>
                    <a:lnTo>
                      <a:pt x="1283" y="48"/>
                    </a:lnTo>
                    <a:lnTo>
                      <a:pt x="1283" y="48"/>
                    </a:lnTo>
                    <a:lnTo>
                      <a:pt x="1283" y="48"/>
                    </a:lnTo>
                    <a:lnTo>
                      <a:pt x="1283" y="48"/>
                    </a:lnTo>
                    <a:lnTo>
                      <a:pt x="1283" y="48"/>
                    </a:lnTo>
                    <a:lnTo>
                      <a:pt x="1283" y="48"/>
                    </a:lnTo>
                    <a:lnTo>
                      <a:pt x="1283" y="48"/>
                    </a:lnTo>
                    <a:lnTo>
                      <a:pt x="1290" y="48"/>
                    </a:lnTo>
                    <a:lnTo>
                      <a:pt x="1290" y="48"/>
                    </a:lnTo>
                    <a:lnTo>
                      <a:pt x="1290" y="48"/>
                    </a:lnTo>
                    <a:lnTo>
                      <a:pt x="1290" y="48"/>
                    </a:lnTo>
                    <a:lnTo>
                      <a:pt x="1290" y="48"/>
                    </a:lnTo>
                    <a:lnTo>
                      <a:pt x="1290" y="48"/>
                    </a:lnTo>
                    <a:lnTo>
                      <a:pt x="1290" y="48"/>
                    </a:lnTo>
                    <a:lnTo>
                      <a:pt x="1296" y="48"/>
                    </a:lnTo>
                    <a:lnTo>
                      <a:pt x="1296" y="48"/>
                    </a:lnTo>
                    <a:lnTo>
                      <a:pt x="1296" y="48"/>
                    </a:lnTo>
                    <a:lnTo>
                      <a:pt x="1296" y="48"/>
                    </a:lnTo>
                    <a:lnTo>
                      <a:pt x="1296" y="48"/>
                    </a:lnTo>
                    <a:lnTo>
                      <a:pt x="1296" y="48"/>
                    </a:lnTo>
                    <a:lnTo>
                      <a:pt x="1296" y="48"/>
                    </a:lnTo>
                    <a:lnTo>
                      <a:pt x="1302" y="48"/>
                    </a:lnTo>
                    <a:lnTo>
                      <a:pt x="1302" y="48"/>
                    </a:lnTo>
                    <a:lnTo>
                      <a:pt x="1302" y="48"/>
                    </a:lnTo>
                    <a:lnTo>
                      <a:pt x="1302" y="48"/>
                    </a:lnTo>
                    <a:lnTo>
                      <a:pt x="1302" y="48"/>
                    </a:lnTo>
                    <a:lnTo>
                      <a:pt x="1302" y="48"/>
                    </a:lnTo>
                    <a:lnTo>
                      <a:pt x="1302" y="48"/>
                    </a:lnTo>
                    <a:lnTo>
                      <a:pt x="1309" y="48"/>
                    </a:lnTo>
                    <a:lnTo>
                      <a:pt x="1309" y="48"/>
                    </a:lnTo>
                    <a:lnTo>
                      <a:pt x="1309" y="48"/>
                    </a:lnTo>
                    <a:lnTo>
                      <a:pt x="1309" y="48"/>
                    </a:lnTo>
                    <a:lnTo>
                      <a:pt x="1309" y="48"/>
                    </a:lnTo>
                    <a:lnTo>
                      <a:pt x="1309" y="48"/>
                    </a:lnTo>
                    <a:lnTo>
                      <a:pt x="1309" y="48"/>
                    </a:lnTo>
                    <a:lnTo>
                      <a:pt x="1315" y="48"/>
                    </a:lnTo>
                    <a:lnTo>
                      <a:pt x="1315" y="48"/>
                    </a:lnTo>
                    <a:lnTo>
                      <a:pt x="1315" y="48"/>
                    </a:lnTo>
                    <a:lnTo>
                      <a:pt x="1315" y="48"/>
                    </a:lnTo>
                    <a:lnTo>
                      <a:pt x="1315" y="48"/>
                    </a:lnTo>
                    <a:lnTo>
                      <a:pt x="1315" y="48"/>
                    </a:lnTo>
                    <a:lnTo>
                      <a:pt x="1315" y="48"/>
                    </a:lnTo>
                    <a:lnTo>
                      <a:pt x="1322" y="48"/>
                    </a:lnTo>
                    <a:lnTo>
                      <a:pt x="1322" y="48"/>
                    </a:lnTo>
                    <a:lnTo>
                      <a:pt x="1322" y="48"/>
                    </a:lnTo>
                    <a:lnTo>
                      <a:pt x="1322" y="48"/>
                    </a:lnTo>
                    <a:lnTo>
                      <a:pt x="1322" y="48"/>
                    </a:lnTo>
                    <a:lnTo>
                      <a:pt x="1322" y="48"/>
                    </a:lnTo>
                    <a:lnTo>
                      <a:pt x="1328" y="48"/>
                    </a:lnTo>
                    <a:lnTo>
                      <a:pt x="1328" y="48"/>
                    </a:lnTo>
                    <a:lnTo>
                      <a:pt x="1328" y="48"/>
                    </a:lnTo>
                    <a:lnTo>
                      <a:pt x="1328" y="48"/>
                    </a:lnTo>
                    <a:lnTo>
                      <a:pt x="1328" y="48"/>
                    </a:lnTo>
                    <a:lnTo>
                      <a:pt x="1328" y="48"/>
                    </a:lnTo>
                    <a:lnTo>
                      <a:pt x="1328" y="48"/>
                    </a:lnTo>
                    <a:lnTo>
                      <a:pt x="1334" y="48"/>
                    </a:lnTo>
                    <a:lnTo>
                      <a:pt x="1334" y="48"/>
                    </a:lnTo>
                    <a:lnTo>
                      <a:pt x="1334" y="48"/>
                    </a:lnTo>
                    <a:lnTo>
                      <a:pt x="1334" y="48"/>
                    </a:lnTo>
                    <a:lnTo>
                      <a:pt x="1334" y="48"/>
                    </a:lnTo>
                    <a:lnTo>
                      <a:pt x="1334" y="48"/>
                    </a:lnTo>
                    <a:lnTo>
                      <a:pt x="1334" y="48"/>
                    </a:lnTo>
                    <a:lnTo>
                      <a:pt x="1341" y="48"/>
                    </a:lnTo>
                    <a:lnTo>
                      <a:pt x="1341" y="48"/>
                    </a:lnTo>
                    <a:lnTo>
                      <a:pt x="1341" y="48"/>
                    </a:lnTo>
                    <a:lnTo>
                      <a:pt x="1341" y="48"/>
                    </a:lnTo>
                    <a:lnTo>
                      <a:pt x="1341" y="48"/>
                    </a:lnTo>
                    <a:lnTo>
                      <a:pt x="1341" y="48"/>
                    </a:lnTo>
                    <a:lnTo>
                      <a:pt x="1341" y="48"/>
                    </a:lnTo>
                    <a:lnTo>
                      <a:pt x="1347" y="48"/>
                    </a:lnTo>
                    <a:lnTo>
                      <a:pt x="1347" y="48"/>
                    </a:lnTo>
                    <a:lnTo>
                      <a:pt x="1347" y="48"/>
                    </a:lnTo>
                    <a:lnTo>
                      <a:pt x="1347" y="48"/>
                    </a:lnTo>
                    <a:lnTo>
                      <a:pt x="1347" y="48"/>
                    </a:lnTo>
                    <a:lnTo>
                      <a:pt x="1347" y="48"/>
                    </a:lnTo>
                    <a:lnTo>
                      <a:pt x="1347" y="48"/>
                    </a:lnTo>
                    <a:lnTo>
                      <a:pt x="1353" y="48"/>
                    </a:lnTo>
                    <a:lnTo>
                      <a:pt x="1353" y="48"/>
                    </a:lnTo>
                    <a:lnTo>
                      <a:pt x="1353" y="48"/>
                    </a:lnTo>
                    <a:lnTo>
                      <a:pt x="1353" y="48"/>
                    </a:lnTo>
                    <a:lnTo>
                      <a:pt x="1353" y="48"/>
                    </a:lnTo>
                    <a:lnTo>
                      <a:pt x="1353" y="48"/>
                    </a:lnTo>
                    <a:lnTo>
                      <a:pt x="1353" y="48"/>
                    </a:lnTo>
                    <a:lnTo>
                      <a:pt x="1360" y="48"/>
                    </a:lnTo>
                    <a:lnTo>
                      <a:pt x="1360" y="48"/>
                    </a:lnTo>
                    <a:lnTo>
                      <a:pt x="1360" y="48"/>
                    </a:lnTo>
                    <a:lnTo>
                      <a:pt x="1360" y="48"/>
                    </a:lnTo>
                    <a:lnTo>
                      <a:pt x="1360" y="48"/>
                    </a:lnTo>
                    <a:lnTo>
                      <a:pt x="1360" y="48"/>
                    </a:lnTo>
                    <a:lnTo>
                      <a:pt x="1360" y="48"/>
                    </a:lnTo>
                    <a:lnTo>
                      <a:pt x="1366" y="48"/>
                    </a:lnTo>
                    <a:lnTo>
                      <a:pt x="1366" y="48"/>
                    </a:lnTo>
                    <a:lnTo>
                      <a:pt x="1366" y="48"/>
                    </a:lnTo>
                    <a:lnTo>
                      <a:pt x="1366" y="48"/>
                    </a:lnTo>
                    <a:lnTo>
                      <a:pt x="1366" y="48"/>
                    </a:lnTo>
                    <a:lnTo>
                      <a:pt x="1366" y="48"/>
                    </a:lnTo>
                    <a:lnTo>
                      <a:pt x="1372" y="48"/>
                    </a:lnTo>
                    <a:lnTo>
                      <a:pt x="1372" y="48"/>
                    </a:lnTo>
                    <a:lnTo>
                      <a:pt x="1372" y="48"/>
                    </a:lnTo>
                    <a:lnTo>
                      <a:pt x="1372" y="48"/>
                    </a:lnTo>
                    <a:lnTo>
                      <a:pt x="1372" y="48"/>
                    </a:lnTo>
                    <a:lnTo>
                      <a:pt x="1372" y="48"/>
                    </a:lnTo>
                    <a:lnTo>
                      <a:pt x="1372" y="48"/>
                    </a:lnTo>
                    <a:lnTo>
                      <a:pt x="1379" y="48"/>
                    </a:lnTo>
                    <a:lnTo>
                      <a:pt x="1379" y="48"/>
                    </a:lnTo>
                    <a:lnTo>
                      <a:pt x="1379" y="48"/>
                    </a:lnTo>
                    <a:lnTo>
                      <a:pt x="1379" y="48"/>
                    </a:lnTo>
                    <a:lnTo>
                      <a:pt x="1379" y="48"/>
                    </a:lnTo>
                    <a:lnTo>
                      <a:pt x="1379" y="48"/>
                    </a:lnTo>
                    <a:lnTo>
                      <a:pt x="1379" y="48"/>
                    </a:lnTo>
                    <a:lnTo>
                      <a:pt x="1385" y="48"/>
                    </a:lnTo>
                    <a:lnTo>
                      <a:pt x="1385" y="48"/>
                    </a:lnTo>
                    <a:lnTo>
                      <a:pt x="1385" y="48"/>
                    </a:lnTo>
                    <a:lnTo>
                      <a:pt x="1385" y="48"/>
                    </a:lnTo>
                    <a:lnTo>
                      <a:pt x="1385" y="48"/>
                    </a:lnTo>
                    <a:lnTo>
                      <a:pt x="1385" y="48"/>
                    </a:lnTo>
                    <a:lnTo>
                      <a:pt x="1385" y="48"/>
                    </a:lnTo>
                    <a:lnTo>
                      <a:pt x="1391" y="48"/>
                    </a:lnTo>
                    <a:lnTo>
                      <a:pt x="1391" y="48"/>
                    </a:lnTo>
                    <a:lnTo>
                      <a:pt x="1391" y="48"/>
                    </a:lnTo>
                    <a:lnTo>
                      <a:pt x="1391" y="48"/>
                    </a:lnTo>
                    <a:lnTo>
                      <a:pt x="1391" y="48"/>
                    </a:lnTo>
                    <a:lnTo>
                      <a:pt x="1391" y="48"/>
                    </a:lnTo>
                    <a:lnTo>
                      <a:pt x="1398" y="48"/>
                    </a:lnTo>
                    <a:lnTo>
                      <a:pt x="1398" y="48"/>
                    </a:lnTo>
                    <a:lnTo>
                      <a:pt x="1398" y="48"/>
                    </a:lnTo>
                    <a:lnTo>
                      <a:pt x="1398" y="48"/>
                    </a:lnTo>
                    <a:lnTo>
                      <a:pt x="1398" y="48"/>
                    </a:lnTo>
                    <a:lnTo>
                      <a:pt x="1398" y="48"/>
                    </a:lnTo>
                    <a:lnTo>
                      <a:pt x="1398" y="48"/>
                    </a:lnTo>
                    <a:lnTo>
                      <a:pt x="1398" y="48"/>
                    </a:lnTo>
                    <a:lnTo>
                      <a:pt x="1404" y="48"/>
                    </a:lnTo>
                    <a:lnTo>
                      <a:pt x="1404" y="48"/>
                    </a:lnTo>
                    <a:lnTo>
                      <a:pt x="1404" y="48"/>
                    </a:lnTo>
                    <a:lnTo>
                      <a:pt x="1404" y="48"/>
                    </a:lnTo>
                    <a:lnTo>
                      <a:pt x="1404" y="48"/>
                    </a:lnTo>
                    <a:lnTo>
                      <a:pt x="1404" y="48"/>
                    </a:lnTo>
                    <a:lnTo>
                      <a:pt x="1404" y="48"/>
                    </a:lnTo>
                    <a:lnTo>
                      <a:pt x="1410" y="48"/>
                    </a:lnTo>
                    <a:lnTo>
                      <a:pt x="1410" y="48"/>
                    </a:lnTo>
                    <a:lnTo>
                      <a:pt x="1410" y="48"/>
                    </a:lnTo>
                    <a:lnTo>
                      <a:pt x="1410" y="48"/>
                    </a:lnTo>
                    <a:lnTo>
                      <a:pt x="1410" y="48"/>
                    </a:lnTo>
                    <a:lnTo>
                      <a:pt x="1410" y="48"/>
                    </a:lnTo>
                    <a:lnTo>
                      <a:pt x="1417" y="48"/>
                    </a:lnTo>
                    <a:lnTo>
                      <a:pt x="1417" y="48"/>
                    </a:lnTo>
                    <a:lnTo>
                      <a:pt x="1417" y="48"/>
                    </a:lnTo>
                    <a:lnTo>
                      <a:pt x="1417" y="48"/>
                    </a:lnTo>
                    <a:lnTo>
                      <a:pt x="1417" y="48"/>
                    </a:lnTo>
                    <a:lnTo>
                      <a:pt x="1417" y="48"/>
                    </a:lnTo>
                    <a:lnTo>
                      <a:pt x="1417" y="48"/>
                    </a:lnTo>
                    <a:lnTo>
                      <a:pt x="1423" y="48"/>
                    </a:lnTo>
                    <a:lnTo>
                      <a:pt x="1423" y="48"/>
                    </a:lnTo>
                    <a:lnTo>
                      <a:pt x="1423" y="48"/>
                    </a:lnTo>
                    <a:lnTo>
                      <a:pt x="1423" y="48"/>
                    </a:lnTo>
                    <a:lnTo>
                      <a:pt x="1423" y="48"/>
                    </a:lnTo>
                    <a:lnTo>
                      <a:pt x="1423" y="48"/>
                    </a:lnTo>
                    <a:lnTo>
                      <a:pt x="1423" y="48"/>
                    </a:lnTo>
                    <a:lnTo>
                      <a:pt x="1429" y="48"/>
                    </a:lnTo>
                    <a:lnTo>
                      <a:pt x="1429" y="48"/>
                    </a:lnTo>
                    <a:lnTo>
                      <a:pt x="1429" y="48"/>
                    </a:lnTo>
                    <a:lnTo>
                      <a:pt x="1429" y="48"/>
                    </a:lnTo>
                    <a:lnTo>
                      <a:pt x="1429" y="48"/>
                    </a:lnTo>
                    <a:lnTo>
                      <a:pt x="1429" y="48"/>
                    </a:lnTo>
                    <a:lnTo>
                      <a:pt x="1436" y="48"/>
                    </a:lnTo>
                    <a:lnTo>
                      <a:pt x="1436" y="48"/>
                    </a:lnTo>
                    <a:lnTo>
                      <a:pt x="1436" y="48"/>
                    </a:lnTo>
                    <a:lnTo>
                      <a:pt x="1436" y="48"/>
                    </a:lnTo>
                    <a:lnTo>
                      <a:pt x="1436" y="48"/>
                    </a:lnTo>
                    <a:lnTo>
                      <a:pt x="1436" y="48"/>
                    </a:lnTo>
                    <a:lnTo>
                      <a:pt x="1436" y="48"/>
                    </a:lnTo>
                    <a:lnTo>
                      <a:pt x="1442" y="48"/>
                    </a:lnTo>
                    <a:lnTo>
                      <a:pt x="1442" y="48"/>
                    </a:lnTo>
                    <a:lnTo>
                      <a:pt x="1442" y="48"/>
                    </a:lnTo>
                    <a:lnTo>
                      <a:pt x="1442" y="48"/>
                    </a:lnTo>
                    <a:lnTo>
                      <a:pt x="1442" y="48"/>
                    </a:lnTo>
                    <a:lnTo>
                      <a:pt x="1442" y="48"/>
                    </a:lnTo>
                    <a:lnTo>
                      <a:pt x="1442" y="48"/>
                    </a:lnTo>
                    <a:lnTo>
                      <a:pt x="1449" y="48"/>
                    </a:lnTo>
                    <a:lnTo>
                      <a:pt x="1449" y="48"/>
                    </a:lnTo>
                    <a:lnTo>
                      <a:pt x="1449" y="48"/>
                    </a:lnTo>
                    <a:lnTo>
                      <a:pt x="1449" y="48"/>
                    </a:lnTo>
                    <a:lnTo>
                      <a:pt x="1449" y="48"/>
                    </a:lnTo>
                    <a:lnTo>
                      <a:pt x="1449" y="48"/>
                    </a:lnTo>
                    <a:lnTo>
                      <a:pt x="1449" y="48"/>
                    </a:lnTo>
                    <a:lnTo>
                      <a:pt x="1455" y="48"/>
                    </a:lnTo>
                    <a:lnTo>
                      <a:pt x="1455" y="48"/>
                    </a:lnTo>
                    <a:lnTo>
                      <a:pt x="1455" y="48"/>
                    </a:lnTo>
                    <a:lnTo>
                      <a:pt x="1455" y="48"/>
                    </a:lnTo>
                    <a:lnTo>
                      <a:pt x="1455" y="48"/>
                    </a:lnTo>
                    <a:lnTo>
                      <a:pt x="1455" y="48"/>
                    </a:lnTo>
                    <a:lnTo>
                      <a:pt x="1455" y="48"/>
                    </a:lnTo>
                    <a:lnTo>
                      <a:pt x="1461" y="48"/>
                    </a:lnTo>
                    <a:lnTo>
                      <a:pt x="1461" y="48"/>
                    </a:lnTo>
                    <a:lnTo>
                      <a:pt x="1461" y="48"/>
                    </a:lnTo>
                    <a:lnTo>
                      <a:pt x="1461" y="48"/>
                    </a:lnTo>
                    <a:lnTo>
                      <a:pt x="1461" y="48"/>
                    </a:lnTo>
                    <a:lnTo>
                      <a:pt x="1461" y="48"/>
                    </a:lnTo>
                    <a:lnTo>
                      <a:pt x="1461" y="48"/>
                    </a:lnTo>
                    <a:lnTo>
                      <a:pt x="1468" y="48"/>
                    </a:lnTo>
                    <a:lnTo>
                      <a:pt x="1468" y="48"/>
                    </a:lnTo>
                    <a:lnTo>
                      <a:pt x="1468" y="48"/>
                    </a:lnTo>
                    <a:lnTo>
                      <a:pt x="1468" y="48"/>
                    </a:lnTo>
                    <a:lnTo>
                      <a:pt x="1468" y="48"/>
                    </a:lnTo>
                    <a:lnTo>
                      <a:pt x="1468" y="48"/>
                    </a:lnTo>
                    <a:lnTo>
                      <a:pt x="1474" y="48"/>
                    </a:lnTo>
                    <a:lnTo>
                      <a:pt x="1474" y="48"/>
                    </a:lnTo>
                    <a:lnTo>
                      <a:pt x="1474" y="48"/>
                    </a:lnTo>
                    <a:lnTo>
                      <a:pt x="1474" y="48"/>
                    </a:lnTo>
                    <a:lnTo>
                      <a:pt x="1474" y="48"/>
                    </a:lnTo>
                    <a:lnTo>
                      <a:pt x="1474" y="48"/>
                    </a:lnTo>
                    <a:lnTo>
                      <a:pt x="1474" y="48"/>
                    </a:lnTo>
                    <a:lnTo>
                      <a:pt x="1474" y="48"/>
                    </a:lnTo>
                    <a:lnTo>
                      <a:pt x="1480" y="48"/>
                    </a:lnTo>
                    <a:lnTo>
                      <a:pt x="1480" y="48"/>
                    </a:lnTo>
                    <a:lnTo>
                      <a:pt x="1480" y="48"/>
                    </a:lnTo>
                    <a:lnTo>
                      <a:pt x="1480" y="48"/>
                    </a:lnTo>
                    <a:lnTo>
                      <a:pt x="1480" y="48"/>
                    </a:lnTo>
                    <a:lnTo>
                      <a:pt x="1480" y="48"/>
                    </a:lnTo>
                    <a:lnTo>
                      <a:pt x="1487" y="48"/>
                    </a:lnTo>
                    <a:lnTo>
                      <a:pt x="1487" y="48"/>
                    </a:lnTo>
                    <a:lnTo>
                      <a:pt x="1487" y="48"/>
                    </a:lnTo>
                    <a:lnTo>
                      <a:pt x="1487" y="48"/>
                    </a:lnTo>
                    <a:lnTo>
                      <a:pt x="1487" y="48"/>
                    </a:lnTo>
                    <a:lnTo>
                      <a:pt x="1487" y="48"/>
                    </a:lnTo>
                    <a:lnTo>
                      <a:pt x="1487" y="48"/>
                    </a:lnTo>
                    <a:lnTo>
                      <a:pt x="1493" y="48"/>
                    </a:lnTo>
                    <a:lnTo>
                      <a:pt x="1493" y="48"/>
                    </a:lnTo>
                    <a:lnTo>
                      <a:pt x="1493" y="48"/>
                    </a:lnTo>
                    <a:lnTo>
                      <a:pt x="1493" y="48"/>
                    </a:lnTo>
                    <a:lnTo>
                      <a:pt x="1493" y="48"/>
                    </a:lnTo>
                    <a:lnTo>
                      <a:pt x="1493" y="48"/>
                    </a:lnTo>
                    <a:lnTo>
                      <a:pt x="1493" y="48"/>
                    </a:lnTo>
                    <a:lnTo>
                      <a:pt x="1499" y="48"/>
                    </a:lnTo>
                    <a:lnTo>
                      <a:pt x="1499" y="48"/>
                    </a:lnTo>
                    <a:lnTo>
                      <a:pt x="1499" y="48"/>
                    </a:lnTo>
                    <a:lnTo>
                      <a:pt x="1499" y="48"/>
                    </a:lnTo>
                    <a:lnTo>
                      <a:pt x="1499" y="48"/>
                    </a:lnTo>
                    <a:lnTo>
                      <a:pt x="1499" y="48"/>
                    </a:lnTo>
                    <a:lnTo>
                      <a:pt x="1499" y="48"/>
                    </a:lnTo>
                    <a:lnTo>
                      <a:pt x="1506" y="48"/>
                    </a:lnTo>
                    <a:lnTo>
                      <a:pt x="1506" y="48"/>
                    </a:lnTo>
                    <a:lnTo>
                      <a:pt x="1506" y="48"/>
                    </a:lnTo>
                    <a:lnTo>
                      <a:pt x="1506" y="48"/>
                    </a:lnTo>
                    <a:lnTo>
                      <a:pt x="1506" y="48"/>
                    </a:lnTo>
                    <a:lnTo>
                      <a:pt x="1506" y="48"/>
                    </a:lnTo>
                    <a:lnTo>
                      <a:pt x="1506" y="48"/>
                    </a:lnTo>
                    <a:lnTo>
                      <a:pt x="1512" y="48"/>
                    </a:lnTo>
                    <a:lnTo>
                      <a:pt x="1512" y="48"/>
                    </a:lnTo>
                    <a:lnTo>
                      <a:pt x="1512" y="48"/>
                    </a:lnTo>
                    <a:lnTo>
                      <a:pt x="1512" y="48"/>
                    </a:lnTo>
                    <a:lnTo>
                      <a:pt x="1512" y="48"/>
                    </a:lnTo>
                    <a:lnTo>
                      <a:pt x="1512" y="48"/>
                    </a:lnTo>
                    <a:lnTo>
                      <a:pt x="1518" y="48"/>
                    </a:lnTo>
                    <a:lnTo>
                      <a:pt x="1518" y="48"/>
                    </a:lnTo>
                    <a:lnTo>
                      <a:pt x="1518" y="48"/>
                    </a:lnTo>
                    <a:lnTo>
                      <a:pt x="1518" y="48"/>
                    </a:lnTo>
                    <a:lnTo>
                      <a:pt x="1518" y="48"/>
                    </a:lnTo>
                    <a:lnTo>
                      <a:pt x="1518" y="48"/>
                    </a:lnTo>
                    <a:lnTo>
                      <a:pt x="1518" y="48"/>
                    </a:lnTo>
                    <a:lnTo>
                      <a:pt x="1525" y="48"/>
                    </a:lnTo>
                    <a:lnTo>
                      <a:pt x="1525" y="48"/>
                    </a:lnTo>
                    <a:lnTo>
                      <a:pt x="1525" y="48"/>
                    </a:lnTo>
                    <a:lnTo>
                      <a:pt x="1525" y="48"/>
                    </a:lnTo>
                    <a:lnTo>
                      <a:pt x="1525" y="48"/>
                    </a:lnTo>
                    <a:lnTo>
                      <a:pt x="1525" y="48"/>
                    </a:lnTo>
                    <a:lnTo>
                      <a:pt x="1525" y="48"/>
                    </a:lnTo>
                    <a:lnTo>
                      <a:pt x="1531" y="48"/>
                    </a:lnTo>
                    <a:lnTo>
                      <a:pt x="1531" y="48"/>
                    </a:lnTo>
                    <a:lnTo>
                      <a:pt x="1531" y="48"/>
                    </a:lnTo>
                    <a:lnTo>
                      <a:pt x="1531" y="48"/>
                    </a:lnTo>
                    <a:lnTo>
                      <a:pt x="1531" y="48"/>
                    </a:lnTo>
                    <a:lnTo>
                      <a:pt x="1531" y="48"/>
                    </a:lnTo>
                    <a:lnTo>
                      <a:pt x="1531" y="48"/>
                    </a:lnTo>
                    <a:lnTo>
                      <a:pt x="1537" y="48"/>
                    </a:lnTo>
                    <a:lnTo>
                      <a:pt x="1537" y="48"/>
                    </a:lnTo>
                    <a:lnTo>
                      <a:pt x="1537" y="48"/>
                    </a:lnTo>
                    <a:lnTo>
                      <a:pt x="1537" y="48"/>
                    </a:lnTo>
                    <a:lnTo>
                      <a:pt x="1537" y="48"/>
                    </a:lnTo>
                    <a:lnTo>
                      <a:pt x="1537" y="48"/>
                    </a:lnTo>
                    <a:lnTo>
                      <a:pt x="1537" y="48"/>
                    </a:lnTo>
                    <a:lnTo>
                      <a:pt x="1544" y="48"/>
                    </a:lnTo>
                    <a:lnTo>
                      <a:pt x="1544" y="48"/>
                    </a:lnTo>
                    <a:lnTo>
                      <a:pt x="1544" y="48"/>
                    </a:lnTo>
                    <a:lnTo>
                      <a:pt x="1544" y="48"/>
                    </a:lnTo>
                    <a:lnTo>
                      <a:pt x="1544" y="48"/>
                    </a:lnTo>
                    <a:lnTo>
                      <a:pt x="1544" y="48"/>
                    </a:lnTo>
                    <a:lnTo>
                      <a:pt x="1550" y="48"/>
                    </a:lnTo>
                    <a:lnTo>
                      <a:pt x="1550" y="48"/>
                    </a:lnTo>
                    <a:lnTo>
                      <a:pt x="1550" y="48"/>
                    </a:lnTo>
                    <a:lnTo>
                      <a:pt x="1550" y="48"/>
                    </a:lnTo>
                    <a:lnTo>
                      <a:pt x="1550" y="48"/>
                    </a:lnTo>
                    <a:lnTo>
                      <a:pt x="1550" y="48"/>
                    </a:lnTo>
                    <a:lnTo>
                      <a:pt x="1550" y="48"/>
                    </a:lnTo>
                    <a:lnTo>
                      <a:pt x="1557" y="48"/>
                    </a:lnTo>
                    <a:lnTo>
                      <a:pt x="1557" y="48"/>
                    </a:lnTo>
                    <a:lnTo>
                      <a:pt x="1557" y="48"/>
                    </a:lnTo>
                    <a:lnTo>
                      <a:pt x="1557" y="48"/>
                    </a:lnTo>
                    <a:lnTo>
                      <a:pt x="1557" y="48"/>
                    </a:lnTo>
                    <a:lnTo>
                      <a:pt x="1557" y="48"/>
                    </a:lnTo>
                    <a:lnTo>
                      <a:pt x="1557" y="48"/>
                    </a:lnTo>
                    <a:lnTo>
                      <a:pt x="1563" y="48"/>
                    </a:lnTo>
                    <a:lnTo>
                      <a:pt x="1563" y="48"/>
                    </a:lnTo>
                    <a:lnTo>
                      <a:pt x="1563" y="48"/>
                    </a:lnTo>
                    <a:lnTo>
                      <a:pt x="1563" y="48"/>
                    </a:lnTo>
                    <a:lnTo>
                      <a:pt x="1563" y="48"/>
                    </a:lnTo>
                    <a:lnTo>
                      <a:pt x="1563" y="48"/>
                    </a:lnTo>
                    <a:lnTo>
                      <a:pt x="1563" y="48"/>
                    </a:lnTo>
                    <a:lnTo>
                      <a:pt x="1569" y="48"/>
                    </a:lnTo>
                    <a:lnTo>
                      <a:pt x="1569" y="48"/>
                    </a:lnTo>
                    <a:lnTo>
                      <a:pt x="1569" y="48"/>
                    </a:lnTo>
                    <a:lnTo>
                      <a:pt x="1569" y="48"/>
                    </a:lnTo>
                    <a:lnTo>
                      <a:pt x="1569" y="48"/>
                    </a:lnTo>
                    <a:lnTo>
                      <a:pt x="1569" y="48"/>
                    </a:lnTo>
                    <a:lnTo>
                      <a:pt x="1569" y="48"/>
                    </a:lnTo>
                    <a:lnTo>
                      <a:pt x="1576" y="48"/>
                    </a:lnTo>
                    <a:lnTo>
                      <a:pt x="1576" y="48"/>
                    </a:lnTo>
                    <a:lnTo>
                      <a:pt x="1576" y="48"/>
                    </a:lnTo>
                    <a:lnTo>
                      <a:pt x="1576" y="48"/>
                    </a:lnTo>
                    <a:lnTo>
                      <a:pt x="1576" y="48"/>
                    </a:lnTo>
                    <a:lnTo>
                      <a:pt x="1576" y="48"/>
                    </a:lnTo>
                    <a:lnTo>
                      <a:pt x="1576" y="48"/>
                    </a:lnTo>
                    <a:lnTo>
                      <a:pt x="1582" y="48"/>
                    </a:lnTo>
                    <a:lnTo>
                      <a:pt x="1582" y="48"/>
                    </a:lnTo>
                    <a:lnTo>
                      <a:pt x="1582" y="48"/>
                    </a:lnTo>
                    <a:lnTo>
                      <a:pt x="1582" y="48"/>
                    </a:lnTo>
                    <a:lnTo>
                      <a:pt x="1582" y="48"/>
                    </a:lnTo>
                    <a:lnTo>
                      <a:pt x="1582" y="48"/>
                    </a:lnTo>
                    <a:lnTo>
                      <a:pt x="1582" y="48"/>
                    </a:lnTo>
                    <a:lnTo>
                      <a:pt x="1588" y="48"/>
                    </a:lnTo>
                    <a:lnTo>
                      <a:pt x="1588" y="48"/>
                    </a:lnTo>
                    <a:lnTo>
                      <a:pt x="1588" y="48"/>
                    </a:lnTo>
                    <a:lnTo>
                      <a:pt x="1588" y="48"/>
                    </a:lnTo>
                    <a:lnTo>
                      <a:pt x="1588" y="48"/>
                    </a:lnTo>
                    <a:lnTo>
                      <a:pt x="1588" y="48"/>
                    </a:lnTo>
                    <a:lnTo>
                      <a:pt x="1588" y="48"/>
                    </a:lnTo>
                    <a:lnTo>
                      <a:pt x="1595" y="48"/>
                    </a:lnTo>
                    <a:lnTo>
                      <a:pt x="1595" y="48"/>
                    </a:lnTo>
                    <a:lnTo>
                      <a:pt x="1595" y="48"/>
                    </a:lnTo>
                    <a:lnTo>
                      <a:pt x="1595" y="48"/>
                    </a:lnTo>
                    <a:lnTo>
                      <a:pt x="1595" y="48"/>
                    </a:lnTo>
                    <a:lnTo>
                      <a:pt x="1595" y="48"/>
                    </a:lnTo>
                    <a:lnTo>
                      <a:pt x="1601" y="48"/>
                    </a:lnTo>
                    <a:lnTo>
                      <a:pt x="1601" y="48"/>
                    </a:lnTo>
                    <a:lnTo>
                      <a:pt x="1601" y="48"/>
                    </a:lnTo>
                    <a:lnTo>
                      <a:pt x="1601" y="48"/>
                    </a:lnTo>
                    <a:lnTo>
                      <a:pt x="1601" y="48"/>
                    </a:lnTo>
                    <a:lnTo>
                      <a:pt x="1601" y="48"/>
                    </a:lnTo>
                    <a:lnTo>
                      <a:pt x="1601" y="48"/>
                    </a:lnTo>
                    <a:lnTo>
                      <a:pt x="1607" y="48"/>
                    </a:lnTo>
                    <a:lnTo>
                      <a:pt x="1607" y="48"/>
                    </a:lnTo>
                    <a:lnTo>
                      <a:pt x="1607" y="48"/>
                    </a:lnTo>
                    <a:lnTo>
                      <a:pt x="1607" y="48"/>
                    </a:lnTo>
                    <a:lnTo>
                      <a:pt x="1607" y="48"/>
                    </a:lnTo>
                    <a:lnTo>
                      <a:pt x="1607" y="48"/>
                    </a:lnTo>
                    <a:lnTo>
                      <a:pt x="1607" y="48"/>
                    </a:lnTo>
                    <a:lnTo>
                      <a:pt x="1614" y="48"/>
                    </a:lnTo>
                    <a:lnTo>
                      <a:pt x="1614" y="48"/>
                    </a:lnTo>
                    <a:lnTo>
                      <a:pt x="1614" y="48"/>
                    </a:lnTo>
                    <a:lnTo>
                      <a:pt x="1614" y="48"/>
                    </a:lnTo>
                    <a:lnTo>
                      <a:pt x="1614" y="48"/>
                    </a:lnTo>
                    <a:lnTo>
                      <a:pt x="1614" y="48"/>
                    </a:lnTo>
                    <a:lnTo>
                      <a:pt x="1614" y="48"/>
                    </a:lnTo>
                    <a:lnTo>
                      <a:pt x="1620" y="48"/>
                    </a:lnTo>
                    <a:lnTo>
                      <a:pt x="1620" y="48"/>
                    </a:lnTo>
                    <a:lnTo>
                      <a:pt x="1620" y="48"/>
                    </a:lnTo>
                    <a:lnTo>
                      <a:pt x="1620" y="48"/>
                    </a:lnTo>
                    <a:lnTo>
                      <a:pt x="1620" y="48"/>
                    </a:lnTo>
                    <a:lnTo>
                      <a:pt x="1620" y="48"/>
                    </a:lnTo>
                    <a:lnTo>
                      <a:pt x="1626" y="48"/>
                    </a:lnTo>
                    <a:lnTo>
                      <a:pt x="1626" y="48"/>
                    </a:lnTo>
                    <a:lnTo>
                      <a:pt x="1626" y="48"/>
                    </a:lnTo>
                    <a:lnTo>
                      <a:pt x="1626" y="48"/>
                    </a:lnTo>
                    <a:lnTo>
                      <a:pt x="1626" y="48"/>
                    </a:lnTo>
                    <a:lnTo>
                      <a:pt x="1626" y="48"/>
                    </a:lnTo>
                    <a:lnTo>
                      <a:pt x="1626" y="48"/>
                    </a:lnTo>
                    <a:lnTo>
                      <a:pt x="1633" y="48"/>
                    </a:lnTo>
                    <a:lnTo>
                      <a:pt x="1633" y="48"/>
                    </a:lnTo>
                    <a:lnTo>
                      <a:pt x="1633" y="48"/>
                    </a:lnTo>
                    <a:lnTo>
                      <a:pt x="1633" y="48"/>
                    </a:lnTo>
                    <a:lnTo>
                      <a:pt x="1633" y="48"/>
                    </a:lnTo>
                    <a:lnTo>
                      <a:pt x="1633" y="48"/>
                    </a:lnTo>
                    <a:lnTo>
                      <a:pt x="1633" y="48"/>
                    </a:lnTo>
                    <a:lnTo>
                      <a:pt x="1639" y="48"/>
                    </a:lnTo>
                    <a:lnTo>
                      <a:pt x="1639" y="48"/>
                    </a:lnTo>
                    <a:lnTo>
                      <a:pt x="1639" y="48"/>
                    </a:lnTo>
                    <a:lnTo>
                      <a:pt x="1639" y="48"/>
                    </a:lnTo>
                    <a:lnTo>
                      <a:pt x="1639" y="48"/>
                    </a:lnTo>
                    <a:lnTo>
                      <a:pt x="1639" y="48"/>
                    </a:lnTo>
                    <a:lnTo>
                      <a:pt x="1639" y="48"/>
                    </a:lnTo>
                    <a:lnTo>
                      <a:pt x="1645" y="48"/>
                    </a:lnTo>
                    <a:lnTo>
                      <a:pt x="1645" y="48"/>
                    </a:lnTo>
                    <a:lnTo>
                      <a:pt x="1645" y="48"/>
                    </a:lnTo>
                    <a:lnTo>
                      <a:pt x="1645" y="48"/>
                    </a:lnTo>
                    <a:lnTo>
                      <a:pt x="1645" y="48"/>
                    </a:lnTo>
                    <a:lnTo>
                      <a:pt x="1645" y="48"/>
                    </a:lnTo>
                    <a:lnTo>
                      <a:pt x="1645" y="48"/>
                    </a:lnTo>
                    <a:lnTo>
                      <a:pt x="1652" y="48"/>
                    </a:lnTo>
                    <a:lnTo>
                      <a:pt x="1652" y="48"/>
                    </a:lnTo>
                    <a:lnTo>
                      <a:pt x="1652" y="48"/>
                    </a:lnTo>
                    <a:lnTo>
                      <a:pt x="1652" y="48"/>
                    </a:lnTo>
                    <a:lnTo>
                      <a:pt x="1652" y="48"/>
                    </a:lnTo>
                    <a:lnTo>
                      <a:pt x="1652" y="48"/>
                    </a:lnTo>
                    <a:lnTo>
                      <a:pt x="1652" y="48"/>
                    </a:lnTo>
                    <a:lnTo>
                      <a:pt x="1658" y="48"/>
                    </a:lnTo>
                    <a:lnTo>
                      <a:pt x="1658" y="48"/>
                    </a:lnTo>
                    <a:lnTo>
                      <a:pt x="1658" y="48"/>
                    </a:lnTo>
                    <a:lnTo>
                      <a:pt x="1658" y="48"/>
                    </a:lnTo>
                    <a:lnTo>
                      <a:pt x="1658" y="48"/>
                    </a:lnTo>
                    <a:lnTo>
                      <a:pt x="1658" y="48"/>
                    </a:lnTo>
                    <a:lnTo>
                      <a:pt x="1658" y="48"/>
                    </a:lnTo>
                    <a:lnTo>
                      <a:pt x="1665" y="48"/>
                    </a:lnTo>
                    <a:lnTo>
                      <a:pt x="1665" y="48"/>
                    </a:lnTo>
                    <a:lnTo>
                      <a:pt x="1665" y="48"/>
                    </a:lnTo>
                    <a:lnTo>
                      <a:pt x="1665" y="48"/>
                    </a:lnTo>
                    <a:lnTo>
                      <a:pt x="1665" y="48"/>
                    </a:lnTo>
                    <a:lnTo>
                      <a:pt x="1665" y="48"/>
                    </a:lnTo>
                    <a:lnTo>
                      <a:pt x="1665" y="48"/>
                    </a:lnTo>
                    <a:lnTo>
                      <a:pt x="1671" y="48"/>
                    </a:lnTo>
                    <a:lnTo>
                      <a:pt x="1671" y="48"/>
                    </a:lnTo>
                    <a:lnTo>
                      <a:pt x="1671" y="48"/>
                    </a:lnTo>
                    <a:lnTo>
                      <a:pt x="1671" y="48"/>
                    </a:lnTo>
                    <a:lnTo>
                      <a:pt x="1671" y="48"/>
                    </a:lnTo>
                    <a:lnTo>
                      <a:pt x="1671" y="48"/>
                    </a:lnTo>
                    <a:lnTo>
                      <a:pt x="1671" y="48"/>
                    </a:lnTo>
                    <a:lnTo>
                      <a:pt x="1677" y="48"/>
                    </a:lnTo>
                    <a:lnTo>
                      <a:pt x="1677" y="48"/>
                    </a:lnTo>
                    <a:lnTo>
                      <a:pt x="1677" y="48"/>
                    </a:lnTo>
                    <a:lnTo>
                      <a:pt x="1677" y="48"/>
                    </a:lnTo>
                    <a:lnTo>
                      <a:pt x="1677" y="48"/>
                    </a:lnTo>
                    <a:lnTo>
                      <a:pt x="1677" y="48"/>
                    </a:lnTo>
                    <a:lnTo>
                      <a:pt x="1677" y="48"/>
                    </a:lnTo>
                    <a:lnTo>
                      <a:pt x="1684" y="48"/>
                    </a:lnTo>
                    <a:lnTo>
                      <a:pt x="1684" y="48"/>
                    </a:lnTo>
                    <a:lnTo>
                      <a:pt x="1684" y="48"/>
                    </a:lnTo>
                    <a:lnTo>
                      <a:pt x="1684" y="48"/>
                    </a:lnTo>
                    <a:lnTo>
                      <a:pt x="1684" y="48"/>
                    </a:lnTo>
                    <a:lnTo>
                      <a:pt x="1684" y="48"/>
                    </a:lnTo>
                    <a:lnTo>
                      <a:pt x="1690" y="48"/>
                    </a:lnTo>
                    <a:lnTo>
                      <a:pt x="1690" y="48"/>
                    </a:lnTo>
                    <a:lnTo>
                      <a:pt x="1690" y="48"/>
                    </a:lnTo>
                    <a:lnTo>
                      <a:pt x="1690" y="48"/>
                    </a:lnTo>
                    <a:lnTo>
                      <a:pt x="1690" y="48"/>
                    </a:lnTo>
                    <a:lnTo>
                      <a:pt x="1690" y="48"/>
                    </a:lnTo>
                    <a:lnTo>
                      <a:pt x="1690" y="48"/>
                    </a:lnTo>
                    <a:lnTo>
                      <a:pt x="1696" y="48"/>
                    </a:lnTo>
                    <a:lnTo>
                      <a:pt x="1696" y="48"/>
                    </a:lnTo>
                    <a:lnTo>
                      <a:pt x="1696" y="48"/>
                    </a:lnTo>
                    <a:lnTo>
                      <a:pt x="1696" y="48"/>
                    </a:lnTo>
                    <a:lnTo>
                      <a:pt x="1696" y="48"/>
                    </a:lnTo>
                    <a:lnTo>
                      <a:pt x="1696" y="48"/>
                    </a:lnTo>
                    <a:lnTo>
                      <a:pt x="1696" y="48"/>
                    </a:lnTo>
                    <a:lnTo>
                      <a:pt x="1703" y="48"/>
                    </a:lnTo>
                    <a:lnTo>
                      <a:pt x="1703" y="48"/>
                    </a:lnTo>
                    <a:lnTo>
                      <a:pt x="1703" y="48"/>
                    </a:lnTo>
                    <a:lnTo>
                      <a:pt x="1703" y="48"/>
                    </a:lnTo>
                    <a:lnTo>
                      <a:pt x="1703" y="48"/>
                    </a:lnTo>
                    <a:lnTo>
                      <a:pt x="1703" y="48"/>
                    </a:lnTo>
                    <a:lnTo>
                      <a:pt x="1703" y="48"/>
                    </a:lnTo>
                    <a:lnTo>
                      <a:pt x="1709" y="48"/>
                    </a:lnTo>
                    <a:lnTo>
                      <a:pt x="1709" y="48"/>
                    </a:lnTo>
                    <a:lnTo>
                      <a:pt x="1709" y="48"/>
                    </a:lnTo>
                    <a:lnTo>
                      <a:pt x="1709" y="48"/>
                    </a:lnTo>
                    <a:lnTo>
                      <a:pt x="1709" y="48"/>
                    </a:lnTo>
                    <a:lnTo>
                      <a:pt x="1709" y="48"/>
                    </a:lnTo>
                    <a:lnTo>
                      <a:pt x="1709" y="48"/>
                    </a:lnTo>
                    <a:lnTo>
                      <a:pt x="1715" y="48"/>
                    </a:lnTo>
                    <a:lnTo>
                      <a:pt x="1715" y="48"/>
                    </a:lnTo>
                    <a:lnTo>
                      <a:pt x="1715" y="48"/>
                    </a:lnTo>
                    <a:lnTo>
                      <a:pt x="1715" y="48"/>
                    </a:lnTo>
                    <a:lnTo>
                      <a:pt x="1715" y="48"/>
                    </a:lnTo>
                    <a:lnTo>
                      <a:pt x="1715" y="48"/>
                    </a:lnTo>
                    <a:lnTo>
                      <a:pt x="1722" y="48"/>
                    </a:lnTo>
                    <a:lnTo>
                      <a:pt x="1722" y="48"/>
                    </a:lnTo>
                    <a:lnTo>
                      <a:pt x="1722" y="48"/>
                    </a:lnTo>
                    <a:lnTo>
                      <a:pt x="1722" y="48"/>
                    </a:lnTo>
                    <a:lnTo>
                      <a:pt x="1722" y="48"/>
                    </a:lnTo>
                    <a:lnTo>
                      <a:pt x="1722" y="48"/>
                    </a:lnTo>
                    <a:lnTo>
                      <a:pt x="1722" y="48"/>
                    </a:lnTo>
                    <a:lnTo>
                      <a:pt x="1728" y="48"/>
                    </a:lnTo>
                    <a:lnTo>
                      <a:pt x="1728" y="48"/>
                    </a:lnTo>
                    <a:lnTo>
                      <a:pt x="1728" y="48"/>
                    </a:lnTo>
                    <a:lnTo>
                      <a:pt x="1728" y="48"/>
                    </a:lnTo>
                    <a:lnTo>
                      <a:pt x="1728" y="48"/>
                    </a:lnTo>
                    <a:lnTo>
                      <a:pt x="1728" y="48"/>
                    </a:lnTo>
                    <a:lnTo>
                      <a:pt x="1728" y="48"/>
                    </a:lnTo>
                    <a:lnTo>
                      <a:pt x="1734" y="48"/>
                    </a:lnTo>
                    <a:lnTo>
                      <a:pt x="1734" y="48"/>
                    </a:lnTo>
                    <a:lnTo>
                      <a:pt x="1734" y="48"/>
                    </a:lnTo>
                    <a:lnTo>
                      <a:pt x="1734" y="48"/>
                    </a:lnTo>
                    <a:lnTo>
                      <a:pt x="1734" y="48"/>
                    </a:lnTo>
                    <a:lnTo>
                      <a:pt x="1734" y="48"/>
                    </a:lnTo>
                    <a:lnTo>
                      <a:pt x="1734" y="48"/>
                    </a:lnTo>
                    <a:lnTo>
                      <a:pt x="1741" y="48"/>
                    </a:lnTo>
                    <a:lnTo>
                      <a:pt x="1741" y="48"/>
                    </a:lnTo>
                    <a:lnTo>
                      <a:pt x="1741" y="48"/>
                    </a:lnTo>
                    <a:lnTo>
                      <a:pt x="1741" y="48"/>
                    </a:lnTo>
                    <a:lnTo>
                      <a:pt x="1741" y="48"/>
                    </a:lnTo>
                    <a:lnTo>
                      <a:pt x="1741" y="48"/>
                    </a:lnTo>
                    <a:lnTo>
                      <a:pt x="1741" y="48"/>
                    </a:lnTo>
                    <a:lnTo>
                      <a:pt x="1747" y="48"/>
                    </a:lnTo>
                    <a:lnTo>
                      <a:pt x="1747" y="48"/>
                    </a:lnTo>
                    <a:lnTo>
                      <a:pt x="1747" y="48"/>
                    </a:lnTo>
                    <a:lnTo>
                      <a:pt x="1747" y="48"/>
                    </a:lnTo>
                    <a:lnTo>
                      <a:pt x="1747" y="48"/>
                    </a:lnTo>
                    <a:lnTo>
                      <a:pt x="1747" y="48"/>
                    </a:lnTo>
                    <a:lnTo>
                      <a:pt x="1747" y="48"/>
                    </a:lnTo>
                    <a:lnTo>
                      <a:pt x="1753" y="48"/>
                    </a:lnTo>
                    <a:lnTo>
                      <a:pt x="1753" y="48"/>
                    </a:lnTo>
                    <a:lnTo>
                      <a:pt x="1753" y="48"/>
                    </a:lnTo>
                    <a:lnTo>
                      <a:pt x="1753" y="48"/>
                    </a:lnTo>
                    <a:lnTo>
                      <a:pt x="1753" y="48"/>
                    </a:lnTo>
                    <a:lnTo>
                      <a:pt x="1753" y="48"/>
                    </a:lnTo>
                    <a:lnTo>
                      <a:pt x="1760" y="48"/>
                    </a:lnTo>
                    <a:lnTo>
                      <a:pt x="1760" y="48"/>
                    </a:lnTo>
                    <a:lnTo>
                      <a:pt x="1760" y="48"/>
                    </a:lnTo>
                    <a:lnTo>
                      <a:pt x="1760" y="48"/>
                    </a:lnTo>
                    <a:lnTo>
                      <a:pt x="1760" y="48"/>
                    </a:lnTo>
                    <a:lnTo>
                      <a:pt x="1760" y="48"/>
                    </a:lnTo>
                    <a:lnTo>
                      <a:pt x="1760" y="48"/>
                    </a:lnTo>
                    <a:lnTo>
                      <a:pt x="1766" y="48"/>
                    </a:lnTo>
                    <a:lnTo>
                      <a:pt x="1766" y="48"/>
                    </a:lnTo>
                    <a:lnTo>
                      <a:pt x="1766" y="48"/>
                    </a:lnTo>
                    <a:lnTo>
                      <a:pt x="1766" y="48"/>
                    </a:lnTo>
                    <a:lnTo>
                      <a:pt x="1766" y="48"/>
                    </a:lnTo>
                    <a:lnTo>
                      <a:pt x="1766" y="48"/>
                    </a:lnTo>
                    <a:lnTo>
                      <a:pt x="1766" y="48"/>
                    </a:lnTo>
                    <a:lnTo>
                      <a:pt x="1773" y="48"/>
                    </a:lnTo>
                    <a:lnTo>
                      <a:pt x="1773" y="48"/>
                    </a:lnTo>
                    <a:lnTo>
                      <a:pt x="1773" y="48"/>
                    </a:lnTo>
                    <a:lnTo>
                      <a:pt x="1773" y="48"/>
                    </a:lnTo>
                    <a:lnTo>
                      <a:pt x="1773" y="48"/>
                    </a:lnTo>
                    <a:lnTo>
                      <a:pt x="1773" y="48"/>
                    </a:lnTo>
                    <a:lnTo>
                      <a:pt x="1773" y="48"/>
                    </a:lnTo>
                    <a:lnTo>
                      <a:pt x="1779" y="48"/>
                    </a:lnTo>
                    <a:lnTo>
                      <a:pt x="1779" y="48"/>
                    </a:lnTo>
                    <a:lnTo>
                      <a:pt x="1779" y="48"/>
                    </a:lnTo>
                    <a:lnTo>
                      <a:pt x="1779" y="48"/>
                    </a:lnTo>
                    <a:lnTo>
                      <a:pt x="1779" y="48"/>
                    </a:lnTo>
                    <a:lnTo>
                      <a:pt x="1779" y="48"/>
                    </a:lnTo>
                    <a:lnTo>
                      <a:pt x="1785" y="48"/>
                    </a:lnTo>
                    <a:lnTo>
                      <a:pt x="1785" y="48"/>
                    </a:lnTo>
                    <a:lnTo>
                      <a:pt x="1785" y="48"/>
                    </a:lnTo>
                    <a:lnTo>
                      <a:pt x="1785" y="48"/>
                    </a:lnTo>
                    <a:lnTo>
                      <a:pt x="1785" y="48"/>
                    </a:lnTo>
                    <a:lnTo>
                      <a:pt x="1785" y="48"/>
                    </a:lnTo>
                    <a:lnTo>
                      <a:pt x="1785" y="48"/>
                    </a:lnTo>
                    <a:lnTo>
                      <a:pt x="1792" y="48"/>
                    </a:lnTo>
                    <a:lnTo>
                      <a:pt x="1792" y="48"/>
                    </a:lnTo>
                    <a:lnTo>
                      <a:pt x="1792" y="48"/>
                    </a:lnTo>
                    <a:lnTo>
                      <a:pt x="1792" y="48"/>
                    </a:lnTo>
                    <a:lnTo>
                      <a:pt x="1792" y="48"/>
                    </a:lnTo>
                    <a:lnTo>
                      <a:pt x="1792" y="48"/>
                    </a:lnTo>
                    <a:lnTo>
                      <a:pt x="1792" y="48"/>
                    </a:lnTo>
                    <a:lnTo>
                      <a:pt x="1798" y="48"/>
                    </a:lnTo>
                    <a:lnTo>
                      <a:pt x="1798" y="48"/>
                    </a:lnTo>
                    <a:lnTo>
                      <a:pt x="1798" y="48"/>
                    </a:lnTo>
                    <a:lnTo>
                      <a:pt x="1798" y="48"/>
                    </a:lnTo>
                    <a:lnTo>
                      <a:pt x="1798" y="48"/>
                    </a:lnTo>
                    <a:lnTo>
                      <a:pt x="1798" y="48"/>
                    </a:lnTo>
                    <a:lnTo>
                      <a:pt x="1798" y="48"/>
                    </a:lnTo>
                    <a:lnTo>
                      <a:pt x="1804" y="48"/>
                    </a:lnTo>
                    <a:lnTo>
                      <a:pt x="1804" y="48"/>
                    </a:lnTo>
                    <a:lnTo>
                      <a:pt x="1804" y="48"/>
                    </a:lnTo>
                    <a:lnTo>
                      <a:pt x="1804" y="48"/>
                    </a:lnTo>
                    <a:lnTo>
                      <a:pt x="1804" y="48"/>
                    </a:lnTo>
                    <a:lnTo>
                      <a:pt x="1804" y="48"/>
                    </a:lnTo>
                    <a:lnTo>
                      <a:pt x="1804" y="48"/>
                    </a:lnTo>
                    <a:lnTo>
                      <a:pt x="1811" y="48"/>
                    </a:lnTo>
                    <a:lnTo>
                      <a:pt x="1811" y="48"/>
                    </a:lnTo>
                    <a:lnTo>
                      <a:pt x="1811" y="48"/>
                    </a:lnTo>
                    <a:lnTo>
                      <a:pt x="1811" y="48"/>
                    </a:lnTo>
                    <a:lnTo>
                      <a:pt x="1811" y="48"/>
                    </a:lnTo>
                    <a:lnTo>
                      <a:pt x="1811" y="48"/>
                    </a:lnTo>
                    <a:lnTo>
                      <a:pt x="1811" y="48"/>
                    </a:lnTo>
                    <a:lnTo>
                      <a:pt x="1817" y="48"/>
                    </a:lnTo>
                    <a:lnTo>
                      <a:pt x="1817" y="48"/>
                    </a:lnTo>
                    <a:lnTo>
                      <a:pt x="1817" y="48"/>
                    </a:lnTo>
                    <a:lnTo>
                      <a:pt x="1817" y="48"/>
                    </a:lnTo>
                    <a:lnTo>
                      <a:pt x="1817" y="48"/>
                    </a:lnTo>
                    <a:lnTo>
                      <a:pt x="1817" y="48"/>
                    </a:lnTo>
                    <a:lnTo>
                      <a:pt x="1817" y="48"/>
                    </a:lnTo>
                    <a:lnTo>
                      <a:pt x="1823" y="48"/>
                    </a:lnTo>
                    <a:lnTo>
                      <a:pt x="1823" y="48"/>
                    </a:lnTo>
                    <a:lnTo>
                      <a:pt x="1823" y="48"/>
                    </a:lnTo>
                    <a:lnTo>
                      <a:pt x="1823" y="48"/>
                    </a:lnTo>
                    <a:lnTo>
                      <a:pt x="1823" y="48"/>
                    </a:lnTo>
                    <a:lnTo>
                      <a:pt x="1823" y="48"/>
                    </a:lnTo>
                    <a:lnTo>
                      <a:pt x="1823" y="48"/>
                    </a:lnTo>
                    <a:lnTo>
                      <a:pt x="1830" y="48"/>
                    </a:lnTo>
                    <a:lnTo>
                      <a:pt x="1830" y="48"/>
                    </a:lnTo>
                    <a:lnTo>
                      <a:pt x="1830" y="48"/>
                    </a:lnTo>
                    <a:lnTo>
                      <a:pt x="1830" y="48"/>
                    </a:lnTo>
                    <a:lnTo>
                      <a:pt x="1830" y="48"/>
                    </a:lnTo>
                    <a:lnTo>
                      <a:pt x="1830" y="48"/>
                    </a:lnTo>
                    <a:lnTo>
                      <a:pt x="1836" y="48"/>
                    </a:lnTo>
                    <a:lnTo>
                      <a:pt x="1836" y="48"/>
                    </a:lnTo>
                    <a:lnTo>
                      <a:pt x="1836" y="48"/>
                    </a:lnTo>
                    <a:lnTo>
                      <a:pt x="1836" y="48"/>
                    </a:lnTo>
                    <a:lnTo>
                      <a:pt x="1836" y="48"/>
                    </a:lnTo>
                    <a:lnTo>
                      <a:pt x="1836" y="48"/>
                    </a:lnTo>
                    <a:lnTo>
                      <a:pt x="1836" y="48"/>
                    </a:lnTo>
                    <a:lnTo>
                      <a:pt x="1842" y="48"/>
                    </a:lnTo>
                    <a:lnTo>
                      <a:pt x="1842" y="48"/>
                    </a:lnTo>
                    <a:lnTo>
                      <a:pt x="1842" y="48"/>
                    </a:lnTo>
                    <a:lnTo>
                      <a:pt x="1842" y="48"/>
                    </a:lnTo>
                    <a:lnTo>
                      <a:pt x="1842" y="48"/>
                    </a:lnTo>
                    <a:lnTo>
                      <a:pt x="1842" y="48"/>
                    </a:lnTo>
                    <a:lnTo>
                      <a:pt x="1842" y="48"/>
                    </a:lnTo>
                    <a:lnTo>
                      <a:pt x="1849" y="48"/>
                    </a:lnTo>
                    <a:lnTo>
                      <a:pt x="1849" y="48"/>
                    </a:lnTo>
                    <a:lnTo>
                      <a:pt x="1849" y="48"/>
                    </a:lnTo>
                    <a:lnTo>
                      <a:pt x="1849" y="48"/>
                    </a:lnTo>
                    <a:lnTo>
                      <a:pt x="1849" y="48"/>
                    </a:lnTo>
                    <a:lnTo>
                      <a:pt x="1849" y="48"/>
                    </a:lnTo>
                    <a:lnTo>
                      <a:pt x="1849" y="48"/>
                    </a:lnTo>
                    <a:lnTo>
                      <a:pt x="1855" y="48"/>
                    </a:lnTo>
                    <a:lnTo>
                      <a:pt x="1855" y="48"/>
                    </a:lnTo>
                    <a:lnTo>
                      <a:pt x="1855" y="48"/>
                    </a:lnTo>
                    <a:lnTo>
                      <a:pt x="1855" y="48"/>
                    </a:lnTo>
                    <a:lnTo>
                      <a:pt x="1855" y="48"/>
                    </a:lnTo>
                    <a:lnTo>
                      <a:pt x="1855" y="48"/>
                    </a:lnTo>
                    <a:lnTo>
                      <a:pt x="1855" y="48"/>
                    </a:lnTo>
                    <a:lnTo>
                      <a:pt x="1861" y="48"/>
                    </a:lnTo>
                    <a:lnTo>
                      <a:pt x="1861" y="48"/>
                    </a:lnTo>
                    <a:lnTo>
                      <a:pt x="1861" y="48"/>
                    </a:lnTo>
                    <a:lnTo>
                      <a:pt x="1861" y="48"/>
                    </a:lnTo>
                    <a:lnTo>
                      <a:pt x="1861" y="48"/>
                    </a:lnTo>
                    <a:lnTo>
                      <a:pt x="1861" y="48"/>
                    </a:lnTo>
                    <a:lnTo>
                      <a:pt x="1861" y="48"/>
                    </a:lnTo>
                    <a:lnTo>
                      <a:pt x="1868" y="48"/>
                    </a:lnTo>
                    <a:lnTo>
                      <a:pt x="1868" y="48"/>
                    </a:lnTo>
                    <a:lnTo>
                      <a:pt x="1868" y="48"/>
                    </a:lnTo>
                    <a:lnTo>
                      <a:pt x="1868" y="48"/>
                    </a:lnTo>
                    <a:lnTo>
                      <a:pt x="1868" y="48"/>
                    </a:lnTo>
                    <a:lnTo>
                      <a:pt x="1868" y="48"/>
                    </a:lnTo>
                    <a:lnTo>
                      <a:pt x="1874" y="48"/>
                    </a:lnTo>
                    <a:lnTo>
                      <a:pt x="1874" y="48"/>
                    </a:lnTo>
                    <a:lnTo>
                      <a:pt x="1874" y="48"/>
                    </a:lnTo>
                    <a:lnTo>
                      <a:pt x="1874" y="48"/>
                    </a:lnTo>
                    <a:lnTo>
                      <a:pt x="1874" y="48"/>
                    </a:lnTo>
                    <a:lnTo>
                      <a:pt x="1874" y="48"/>
                    </a:lnTo>
                    <a:lnTo>
                      <a:pt x="1874" y="48"/>
                    </a:lnTo>
                    <a:lnTo>
                      <a:pt x="1881" y="48"/>
                    </a:lnTo>
                    <a:lnTo>
                      <a:pt x="1881" y="48"/>
                    </a:lnTo>
                    <a:lnTo>
                      <a:pt x="1881" y="48"/>
                    </a:lnTo>
                    <a:lnTo>
                      <a:pt x="1881" y="48"/>
                    </a:lnTo>
                    <a:lnTo>
                      <a:pt x="1881" y="48"/>
                    </a:lnTo>
                    <a:lnTo>
                      <a:pt x="1881" y="48"/>
                    </a:lnTo>
                    <a:lnTo>
                      <a:pt x="1881" y="48"/>
                    </a:lnTo>
                    <a:lnTo>
                      <a:pt x="1887" y="48"/>
                    </a:lnTo>
                    <a:lnTo>
                      <a:pt x="1887" y="48"/>
                    </a:lnTo>
                    <a:lnTo>
                      <a:pt x="1887" y="48"/>
                    </a:lnTo>
                    <a:lnTo>
                      <a:pt x="1887" y="48"/>
                    </a:lnTo>
                    <a:lnTo>
                      <a:pt x="1887" y="48"/>
                    </a:lnTo>
                    <a:lnTo>
                      <a:pt x="1887" y="48"/>
                    </a:lnTo>
                    <a:lnTo>
                      <a:pt x="1887" y="48"/>
                    </a:lnTo>
                    <a:lnTo>
                      <a:pt x="1893" y="48"/>
                    </a:lnTo>
                    <a:lnTo>
                      <a:pt x="1893" y="48"/>
                    </a:lnTo>
                    <a:lnTo>
                      <a:pt x="1893" y="48"/>
                    </a:lnTo>
                    <a:lnTo>
                      <a:pt x="1893" y="48"/>
                    </a:lnTo>
                    <a:lnTo>
                      <a:pt x="1893" y="48"/>
                    </a:lnTo>
                    <a:lnTo>
                      <a:pt x="1893" y="48"/>
                    </a:lnTo>
                    <a:lnTo>
                      <a:pt x="1893" y="48"/>
                    </a:lnTo>
                    <a:lnTo>
                      <a:pt x="1900" y="48"/>
                    </a:lnTo>
                    <a:lnTo>
                      <a:pt x="1900" y="48"/>
                    </a:lnTo>
                    <a:lnTo>
                      <a:pt x="1900" y="48"/>
                    </a:lnTo>
                    <a:lnTo>
                      <a:pt x="1900" y="48"/>
                    </a:lnTo>
                    <a:lnTo>
                      <a:pt x="1900" y="48"/>
                    </a:lnTo>
                    <a:lnTo>
                      <a:pt x="1900" y="48"/>
                    </a:lnTo>
                    <a:lnTo>
                      <a:pt x="1900" y="48"/>
                    </a:lnTo>
                    <a:lnTo>
                      <a:pt x="1906" y="48"/>
                    </a:lnTo>
                    <a:lnTo>
                      <a:pt x="1906" y="48"/>
                    </a:lnTo>
                    <a:lnTo>
                      <a:pt x="1906" y="48"/>
                    </a:lnTo>
                    <a:lnTo>
                      <a:pt x="1906" y="48"/>
                    </a:lnTo>
                    <a:lnTo>
                      <a:pt x="1906" y="48"/>
                    </a:lnTo>
                    <a:lnTo>
                      <a:pt x="1906" y="48"/>
                    </a:lnTo>
                    <a:lnTo>
                      <a:pt x="1912" y="48"/>
                    </a:lnTo>
                    <a:lnTo>
                      <a:pt x="1912" y="48"/>
                    </a:lnTo>
                    <a:lnTo>
                      <a:pt x="1912" y="48"/>
                    </a:lnTo>
                    <a:lnTo>
                      <a:pt x="1912" y="48"/>
                    </a:lnTo>
                    <a:lnTo>
                      <a:pt x="1912" y="48"/>
                    </a:lnTo>
                    <a:lnTo>
                      <a:pt x="1912" y="48"/>
                    </a:lnTo>
                    <a:lnTo>
                      <a:pt x="1912" y="48"/>
                    </a:lnTo>
                    <a:lnTo>
                      <a:pt x="1919" y="48"/>
                    </a:lnTo>
                    <a:lnTo>
                      <a:pt x="1919" y="48"/>
                    </a:lnTo>
                    <a:lnTo>
                      <a:pt x="1919" y="48"/>
                    </a:lnTo>
                    <a:lnTo>
                      <a:pt x="1919" y="48"/>
                    </a:lnTo>
                    <a:lnTo>
                      <a:pt x="1919" y="48"/>
                    </a:lnTo>
                    <a:lnTo>
                      <a:pt x="1919" y="48"/>
                    </a:lnTo>
                    <a:lnTo>
                      <a:pt x="1919" y="48"/>
                    </a:lnTo>
                    <a:lnTo>
                      <a:pt x="1925" y="48"/>
                    </a:lnTo>
                    <a:lnTo>
                      <a:pt x="1925" y="48"/>
                    </a:lnTo>
                    <a:lnTo>
                      <a:pt x="1925" y="48"/>
                    </a:lnTo>
                    <a:lnTo>
                      <a:pt x="1925" y="48"/>
                    </a:lnTo>
                    <a:lnTo>
                      <a:pt x="1925" y="48"/>
                    </a:lnTo>
                    <a:lnTo>
                      <a:pt x="1925" y="48"/>
                    </a:lnTo>
                    <a:lnTo>
                      <a:pt x="1925" y="48"/>
                    </a:lnTo>
                    <a:lnTo>
                      <a:pt x="1931" y="48"/>
                    </a:lnTo>
                    <a:lnTo>
                      <a:pt x="1931" y="48"/>
                    </a:lnTo>
                    <a:lnTo>
                      <a:pt x="1931" y="48"/>
                    </a:lnTo>
                    <a:lnTo>
                      <a:pt x="1931" y="48"/>
                    </a:lnTo>
                    <a:lnTo>
                      <a:pt x="1931" y="48"/>
                    </a:lnTo>
                    <a:lnTo>
                      <a:pt x="1931" y="48"/>
                    </a:lnTo>
                    <a:lnTo>
                      <a:pt x="1938" y="48"/>
                    </a:lnTo>
                    <a:lnTo>
                      <a:pt x="1938" y="48"/>
                    </a:lnTo>
                    <a:lnTo>
                      <a:pt x="1938" y="48"/>
                    </a:lnTo>
                    <a:lnTo>
                      <a:pt x="1938" y="48"/>
                    </a:lnTo>
                    <a:lnTo>
                      <a:pt x="1938" y="48"/>
                    </a:lnTo>
                    <a:lnTo>
                      <a:pt x="1938" y="48"/>
                    </a:lnTo>
                    <a:lnTo>
                      <a:pt x="1938" y="48"/>
                    </a:lnTo>
                    <a:lnTo>
                      <a:pt x="1938" y="48"/>
                    </a:lnTo>
                    <a:lnTo>
                      <a:pt x="1944" y="48"/>
                    </a:lnTo>
                    <a:lnTo>
                      <a:pt x="1944" y="48"/>
                    </a:lnTo>
                    <a:lnTo>
                      <a:pt x="1944" y="48"/>
                    </a:lnTo>
                    <a:lnTo>
                      <a:pt x="1944" y="48"/>
                    </a:lnTo>
                    <a:lnTo>
                      <a:pt x="1944" y="48"/>
                    </a:lnTo>
                    <a:lnTo>
                      <a:pt x="1944" y="48"/>
                    </a:lnTo>
                    <a:lnTo>
                      <a:pt x="1944" y="48"/>
                    </a:lnTo>
                    <a:lnTo>
                      <a:pt x="1950" y="48"/>
                    </a:lnTo>
                    <a:lnTo>
                      <a:pt x="1950" y="48"/>
                    </a:lnTo>
                    <a:lnTo>
                      <a:pt x="1950" y="48"/>
                    </a:lnTo>
                    <a:lnTo>
                      <a:pt x="1950" y="48"/>
                    </a:lnTo>
                    <a:lnTo>
                      <a:pt x="1950" y="48"/>
                    </a:lnTo>
                    <a:lnTo>
                      <a:pt x="1950" y="48"/>
                    </a:lnTo>
                    <a:lnTo>
                      <a:pt x="1957" y="48"/>
                    </a:lnTo>
                    <a:lnTo>
                      <a:pt x="1957" y="48"/>
                    </a:lnTo>
                    <a:lnTo>
                      <a:pt x="1957" y="48"/>
                    </a:lnTo>
                    <a:lnTo>
                      <a:pt x="1957" y="48"/>
                    </a:lnTo>
                    <a:lnTo>
                      <a:pt x="1957" y="48"/>
                    </a:lnTo>
                    <a:lnTo>
                      <a:pt x="1957" y="48"/>
                    </a:lnTo>
                    <a:lnTo>
                      <a:pt x="1957" y="48"/>
                    </a:lnTo>
                    <a:lnTo>
                      <a:pt x="1963" y="48"/>
                    </a:lnTo>
                    <a:lnTo>
                      <a:pt x="1963" y="48"/>
                    </a:lnTo>
                    <a:lnTo>
                      <a:pt x="1963" y="48"/>
                    </a:lnTo>
                    <a:lnTo>
                      <a:pt x="1963" y="48"/>
                    </a:lnTo>
                    <a:lnTo>
                      <a:pt x="1963" y="48"/>
                    </a:lnTo>
                    <a:lnTo>
                      <a:pt x="1963" y="48"/>
                    </a:lnTo>
                    <a:lnTo>
                      <a:pt x="1963" y="48"/>
                    </a:lnTo>
                    <a:lnTo>
                      <a:pt x="1969" y="48"/>
                    </a:lnTo>
                    <a:lnTo>
                      <a:pt x="1969" y="48"/>
                    </a:lnTo>
                    <a:lnTo>
                      <a:pt x="1969" y="48"/>
                    </a:lnTo>
                    <a:lnTo>
                      <a:pt x="1969" y="48"/>
                    </a:lnTo>
                    <a:lnTo>
                      <a:pt x="1969" y="48"/>
                    </a:lnTo>
                    <a:lnTo>
                      <a:pt x="1969" y="48"/>
                    </a:lnTo>
                    <a:lnTo>
                      <a:pt x="1969" y="48"/>
                    </a:lnTo>
                    <a:lnTo>
                      <a:pt x="1976" y="48"/>
                    </a:lnTo>
                    <a:lnTo>
                      <a:pt x="1976" y="48"/>
                    </a:lnTo>
                    <a:lnTo>
                      <a:pt x="1976" y="48"/>
                    </a:lnTo>
                    <a:lnTo>
                      <a:pt x="1976" y="48"/>
                    </a:lnTo>
                    <a:lnTo>
                      <a:pt x="1976" y="48"/>
                    </a:lnTo>
                    <a:lnTo>
                      <a:pt x="1976" y="48"/>
                    </a:lnTo>
                    <a:lnTo>
                      <a:pt x="1976" y="48"/>
                    </a:lnTo>
                    <a:lnTo>
                      <a:pt x="1982" y="48"/>
                    </a:lnTo>
                    <a:lnTo>
                      <a:pt x="1982" y="48"/>
                    </a:lnTo>
                    <a:lnTo>
                      <a:pt x="1982" y="48"/>
                    </a:lnTo>
                    <a:lnTo>
                      <a:pt x="1982" y="48"/>
                    </a:lnTo>
                    <a:lnTo>
                      <a:pt x="1982" y="48"/>
                    </a:lnTo>
                    <a:lnTo>
                      <a:pt x="1982" y="48"/>
                    </a:lnTo>
                    <a:lnTo>
                      <a:pt x="1989" y="48"/>
                    </a:lnTo>
                    <a:lnTo>
                      <a:pt x="1989" y="48"/>
                    </a:lnTo>
                    <a:lnTo>
                      <a:pt x="1989" y="48"/>
                    </a:lnTo>
                    <a:lnTo>
                      <a:pt x="1989" y="48"/>
                    </a:lnTo>
                    <a:lnTo>
                      <a:pt x="1989" y="48"/>
                    </a:lnTo>
                    <a:lnTo>
                      <a:pt x="1989" y="48"/>
                    </a:lnTo>
                    <a:lnTo>
                      <a:pt x="1989" y="48"/>
                    </a:lnTo>
                    <a:lnTo>
                      <a:pt x="1995" y="48"/>
                    </a:lnTo>
                    <a:lnTo>
                      <a:pt x="1995" y="48"/>
                    </a:lnTo>
                    <a:lnTo>
                      <a:pt x="1995" y="48"/>
                    </a:lnTo>
                    <a:lnTo>
                      <a:pt x="1995" y="48"/>
                    </a:lnTo>
                    <a:lnTo>
                      <a:pt x="1995" y="48"/>
                    </a:lnTo>
                    <a:lnTo>
                      <a:pt x="1995" y="48"/>
                    </a:lnTo>
                    <a:lnTo>
                      <a:pt x="1995" y="48"/>
                    </a:lnTo>
                    <a:lnTo>
                      <a:pt x="2001" y="48"/>
                    </a:lnTo>
                    <a:lnTo>
                      <a:pt x="2001" y="48"/>
                    </a:lnTo>
                    <a:lnTo>
                      <a:pt x="2001" y="48"/>
                    </a:lnTo>
                    <a:lnTo>
                      <a:pt x="2001" y="48"/>
                    </a:lnTo>
                    <a:lnTo>
                      <a:pt x="2001" y="48"/>
                    </a:lnTo>
                    <a:lnTo>
                      <a:pt x="2001" y="48"/>
                    </a:lnTo>
                    <a:lnTo>
                      <a:pt x="2001" y="48"/>
                    </a:lnTo>
                    <a:lnTo>
                      <a:pt x="2008" y="48"/>
                    </a:lnTo>
                    <a:lnTo>
                      <a:pt x="2008" y="48"/>
                    </a:lnTo>
                    <a:lnTo>
                      <a:pt x="2008" y="48"/>
                    </a:lnTo>
                    <a:lnTo>
                      <a:pt x="2008" y="48"/>
                    </a:lnTo>
                    <a:lnTo>
                      <a:pt x="2008" y="48"/>
                    </a:lnTo>
                    <a:lnTo>
                      <a:pt x="2008" y="48"/>
                    </a:lnTo>
                    <a:lnTo>
                      <a:pt x="2008" y="48"/>
                    </a:lnTo>
                    <a:lnTo>
                      <a:pt x="2014" y="48"/>
                    </a:lnTo>
                    <a:lnTo>
                      <a:pt x="2014" y="48"/>
                    </a:lnTo>
                    <a:lnTo>
                      <a:pt x="2014" y="48"/>
                    </a:lnTo>
                    <a:lnTo>
                      <a:pt x="2014" y="48"/>
                    </a:lnTo>
                    <a:lnTo>
                      <a:pt x="2014" y="48"/>
                    </a:lnTo>
                    <a:lnTo>
                      <a:pt x="2014" y="48"/>
                    </a:lnTo>
                    <a:lnTo>
                      <a:pt x="2014" y="48"/>
                    </a:lnTo>
                    <a:lnTo>
                      <a:pt x="2020" y="48"/>
                    </a:lnTo>
                    <a:lnTo>
                      <a:pt x="2020" y="48"/>
                    </a:lnTo>
                    <a:lnTo>
                      <a:pt x="2020" y="48"/>
                    </a:lnTo>
                    <a:lnTo>
                      <a:pt x="2020" y="48"/>
                    </a:lnTo>
                    <a:lnTo>
                      <a:pt x="2020" y="48"/>
                    </a:lnTo>
                    <a:lnTo>
                      <a:pt x="2020" y="48"/>
                    </a:lnTo>
                    <a:lnTo>
                      <a:pt x="2020" y="48"/>
                    </a:lnTo>
                    <a:lnTo>
                      <a:pt x="2027" y="48"/>
                    </a:lnTo>
                    <a:lnTo>
                      <a:pt x="2027" y="48"/>
                    </a:lnTo>
                    <a:lnTo>
                      <a:pt x="2027" y="48"/>
                    </a:lnTo>
                    <a:lnTo>
                      <a:pt x="2027" y="48"/>
                    </a:lnTo>
                    <a:lnTo>
                      <a:pt x="2027" y="48"/>
                    </a:lnTo>
                    <a:lnTo>
                      <a:pt x="2027" y="48"/>
                    </a:lnTo>
                    <a:lnTo>
                      <a:pt x="2027" y="48"/>
                    </a:lnTo>
                    <a:lnTo>
                      <a:pt x="2033" y="48"/>
                    </a:lnTo>
                    <a:lnTo>
                      <a:pt x="2033" y="48"/>
                    </a:lnTo>
                    <a:lnTo>
                      <a:pt x="2033" y="48"/>
                    </a:lnTo>
                    <a:lnTo>
                      <a:pt x="2033" y="48"/>
                    </a:lnTo>
                    <a:lnTo>
                      <a:pt x="2033" y="48"/>
                    </a:lnTo>
                    <a:lnTo>
                      <a:pt x="2033" y="48"/>
                    </a:lnTo>
                    <a:lnTo>
                      <a:pt x="2039" y="48"/>
                    </a:lnTo>
                    <a:lnTo>
                      <a:pt x="2039" y="48"/>
                    </a:lnTo>
                    <a:lnTo>
                      <a:pt x="2039" y="48"/>
                    </a:lnTo>
                    <a:lnTo>
                      <a:pt x="2039" y="48"/>
                    </a:lnTo>
                    <a:lnTo>
                      <a:pt x="2039" y="48"/>
                    </a:lnTo>
                    <a:lnTo>
                      <a:pt x="2039" y="48"/>
                    </a:lnTo>
                    <a:lnTo>
                      <a:pt x="2039" y="48"/>
                    </a:lnTo>
                    <a:lnTo>
                      <a:pt x="2046" y="48"/>
                    </a:lnTo>
                    <a:lnTo>
                      <a:pt x="2046" y="48"/>
                    </a:lnTo>
                    <a:lnTo>
                      <a:pt x="2046" y="48"/>
                    </a:lnTo>
                    <a:lnTo>
                      <a:pt x="2046" y="48"/>
                    </a:lnTo>
                    <a:lnTo>
                      <a:pt x="2046" y="48"/>
                    </a:lnTo>
                    <a:lnTo>
                      <a:pt x="2046" y="48"/>
                    </a:lnTo>
                    <a:lnTo>
                      <a:pt x="2046" y="48"/>
                    </a:lnTo>
                    <a:lnTo>
                      <a:pt x="2052" y="48"/>
                    </a:lnTo>
                    <a:lnTo>
                      <a:pt x="2052" y="48"/>
                    </a:lnTo>
                    <a:lnTo>
                      <a:pt x="2052" y="48"/>
                    </a:lnTo>
                    <a:lnTo>
                      <a:pt x="2052" y="48"/>
                    </a:lnTo>
                    <a:lnTo>
                      <a:pt x="2052" y="48"/>
                    </a:lnTo>
                    <a:lnTo>
                      <a:pt x="2052" y="48"/>
                    </a:lnTo>
                    <a:lnTo>
                      <a:pt x="2052" y="48"/>
                    </a:lnTo>
                    <a:lnTo>
                      <a:pt x="2058" y="48"/>
                    </a:lnTo>
                    <a:lnTo>
                      <a:pt x="2058" y="48"/>
                    </a:lnTo>
                    <a:lnTo>
                      <a:pt x="2058" y="48"/>
                    </a:lnTo>
                    <a:lnTo>
                      <a:pt x="2058" y="48"/>
                    </a:lnTo>
                    <a:lnTo>
                      <a:pt x="2058" y="48"/>
                    </a:lnTo>
                    <a:lnTo>
                      <a:pt x="2058" y="48"/>
                    </a:lnTo>
                    <a:lnTo>
                      <a:pt x="2058" y="48"/>
                    </a:lnTo>
                    <a:lnTo>
                      <a:pt x="2065" y="48"/>
                    </a:lnTo>
                    <a:lnTo>
                      <a:pt x="2065" y="48"/>
                    </a:lnTo>
                    <a:lnTo>
                      <a:pt x="2065" y="48"/>
                    </a:lnTo>
                    <a:lnTo>
                      <a:pt x="2065" y="48"/>
                    </a:lnTo>
                    <a:lnTo>
                      <a:pt x="2065" y="48"/>
                    </a:lnTo>
                    <a:lnTo>
                      <a:pt x="2065" y="48"/>
                    </a:lnTo>
                    <a:lnTo>
                      <a:pt x="2065" y="48"/>
                    </a:lnTo>
                    <a:lnTo>
                      <a:pt x="2071" y="48"/>
                    </a:lnTo>
                    <a:lnTo>
                      <a:pt x="2071" y="48"/>
                    </a:lnTo>
                    <a:lnTo>
                      <a:pt x="2071" y="48"/>
                    </a:lnTo>
                    <a:lnTo>
                      <a:pt x="2071" y="48"/>
                    </a:lnTo>
                    <a:lnTo>
                      <a:pt x="2071" y="48"/>
                    </a:lnTo>
                    <a:lnTo>
                      <a:pt x="2071" y="48"/>
                    </a:lnTo>
                    <a:lnTo>
                      <a:pt x="2077" y="48"/>
                    </a:lnTo>
                    <a:lnTo>
                      <a:pt x="2077" y="48"/>
                    </a:lnTo>
                    <a:lnTo>
                      <a:pt x="2077" y="48"/>
                    </a:lnTo>
                    <a:lnTo>
                      <a:pt x="2077" y="48"/>
                    </a:lnTo>
                    <a:lnTo>
                      <a:pt x="2077" y="48"/>
                    </a:lnTo>
                    <a:lnTo>
                      <a:pt x="2077" y="48"/>
                    </a:lnTo>
                    <a:lnTo>
                      <a:pt x="2077" y="48"/>
                    </a:lnTo>
                    <a:lnTo>
                      <a:pt x="2084" y="48"/>
                    </a:lnTo>
                    <a:lnTo>
                      <a:pt x="2084" y="48"/>
                    </a:lnTo>
                    <a:lnTo>
                      <a:pt x="2084" y="48"/>
                    </a:lnTo>
                    <a:lnTo>
                      <a:pt x="2084" y="48"/>
                    </a:lnTo>
                    <a:lnTo>
                      <a:pt x="2084" y="48"/>
                    </a:lnTo>
                    <a:lnTo>
                      <a:pt x="2084" y="48"/>
                    </a:lnTo>
                    <a:lnTo>
                      <a:pt x="2084" y="48"/>
                    </a:lnTo>
                    <a:lnTo>
                      <a:pt x="2090" y="48"/>
                    </a:lnTo>
                    <a:lnTo>
                      <a:pt x="2090" y="48"/>
                    </a:lnTo>
                    <a:lnTo>
                      <a:pt x="2090" y="48"/>
                    </a:lnTo>
                    <a:lnTo>
                      <a:pt x="2090" y="48"/>
                    </a:lnTo>
                    <a:lnTo>
                      <a:pt x="2090" y="48"/>
                    </a:lnTo>
                    <a:lnTo>
                      <a:pt x="2090" y="48"/>
                    </a:lnTo>
                    <a:lnTo>
                      <a:pt x="2090" y="48"/>
                    </a:lnTo>
                    <a:lnTo>
                      <a:pt x="2096" y="48"/>
                    </a:lnTo>
                    <a:lnTo>
                      <a:pt x="2096" y="48"/>
                    </a:lnTo>
                    <a:lnTo>
                      <a:pt x="2096" y="48"/>
                    </a:lnTo>
                    <a:lnTo>
                      <a:pt x="2096" y="48"/>
                    </a:lnTo>
                    <a:lnTo>
                      <a:pt x="2096" y="48"/>
                    </a:lnTo>
                    <a:lnTo>
                      <a:pt x="2096" y="48"/>
                    </a:lnTo>
                    <a:lnTo>
                      <a:pt x="2096" y="48"/>
                    </a:lnTo>
                    <a:lnTo>
                      <a:pt x="2103" y="48"/>
                    </a:lnTo>
                    <a:lnTo>
                      <a:pt x="2103" y="48"/>
                    </a:lnTo>
                    <a:lnTo>
                      <a:pt x="2103" y="48"/>
                    </a:lnTo>
                    <a:lnTo>
                      <a:pt x="2103" y="48"/>
                    </a:lnTo>
                    <a:lnTo>
                      <a:pt x="2103" y="48"/>
                    </a:lnTo>
                    <a:lnTo>
                      <a:pt x="2103" y="48"/>
                    </a:lnTo>
                    <a:lnTo>
                      <a:pt x="2103" y="48"/>
                    </a:lnTo>
                    <a:lnTo>
                      <a:pt x="2109" y="48"/>
                    </a:lnTo>
                    <a:lnTo>
                      <a:pt x="2109" y="48"/>
                    </a:lnTo>
                    <a:lnTo>
                      <a:pt x="2109" y="48"/>
                    </a:lnTo>
                    <a:lnTo>
                      <a:pt x="2109" y="48"/>
                    </a:lnTo>
                    <a:lnTo>
                      <a:pt x="2109" y="48"/>
                    </a:lnTo>
                    <a:lnTo>
                      <a:pt x="2109" y="48"/>
                    </a:lnTo>
                    <a:lnTo>
                      <a:pt x="2116" y="48"/>
                    </a:lnTo>
                    <a:lnTo>
                      <a:pt x="2116" y="48"/>
                    </a:lnTo>
                    <a:lnTo>
                      <a:pt x="2116" y="48"/>
                    </a:lnTo>
                    <a:lnTo>
                      <a:pt x="2116" y="48"/>
                    </a:lnTo>
                    <a:lnTo>
                      <a:pt x="2116" y="48"/>
                    </a:lnTo>
                    <a:lnTo>
                      <a:pt x="2116" y="48"/>
                    </a:lnTo>
                    <a:lnTo>
                      <a:pt x="2116" y="48"/>
                    </a:lnTo>
                    <a:lnTo>
                      <a:pt x="2122" y="48"/>
                    </a:lnTo>
                    <a:lnTo>
                      <a:pt x="2122" y="48"/>
                    </a:lnTo>
                    <a:lnTo>
                      <a:pt x="2122" y="48"/>
                    </a:lnTo>
                    <a:lnTo>
                      <a:pt x="2122" y="48"/>
                    </a:lnTo>
                    <a:lnTo>
                      <a:pt x="2122" y="48"/>
                    </a:lnTo>
                    <a:lnTo>
                      <a:pt x="2122" y="48"/>
                    </a:lnTo>
                    <a:lnTo>
                      <a:pt x="2122" y="48"/>
                    </a:lnTo>
                    <a:lnTo>
                      <a:pt x="2128" y="48"/>
                    </a:lnTo>
                    <a:lnTo>
                      <a:pt x="2128" y="48"/>
                    </a:lnTo>
                    <a:lnTo>
                      <a:pt x="2128" y="48"/>
                    </a:lnTo>
                    <a:lnTo>
                      <a:pt x="2128" y="48"/>
                    </a:lnTo>
                    <a:lnTo>
                      <a:pt x="2128" y="48"/>
                    </a:lnTo>
                    <a:lnTo>
                      <a:pt x="2128" y="48"/>
                    </a:lnTo>
                    <a:lnTo>
                      <a:pt x="2135" y="48"/>
                    </a:lnTo>
                    <a:lnTo>
                      <a:pt x="2135" y="48"/>
                    </a:lnTo>
                    <a:lnTo>
                      <a:pt x="2135" y="48"/>
                    </a:lnTo>
                    <a:lnTo>
                      <a:pt x="2135" y="48"/>
                    </a:lnTo>
                    <a:lnTo>
                      <a:pt x="2135" y="48"/>
                    </a:lnTo>
                    <a:lnTo>
                      <a:pt x="2135" y="48"/>
                    </a:lnTo>
                    <a:lnTo>
                      <a:pt x="2135" y="48"/>
                    </a:lnTo>
                    <a:lnTo>
                      <a:pt x="2141" y="48"/>
                    </a:lnTo>
                    <a:lnTo>
                      <a:pt x="2141" y="48"/>
                    </a:lnTo>
                    <a:lnTo>
                      <a:pt x="2141" y="48"/>
                    </a:lnTo>
                    <a:lnTo>
                      <a:pt x="2141" y="48"/>
                    </a:lnTo>
                    <a:lnTo>
                      <a:pt x="2141" y="48"/>
                    </a:lnTo>
                    <a:lnTo>
                      <a:pt x="2141" y="48"/>
                    </a:lnTo>
                    <a:lnTo>
                      <a:pt x="2141" y="48"/>
                    </a:lnTo>
                    <a:lnTo>
                      <a:pt x="2147" y="48"/>
                    </a:lnTo>
                    <a:lnTo>
                      <a:pt x="2147" y="48"/>
                    </a:lnTo>
                    <a:lnTo>
                      <a:pt x="2147" y="48"/>
                    </a:lnTo>
                    <a:lnTo>
                      <a:pt x="2147" y="48"/>
                    </a:lnTo>
                    <a:lnTo>
                      <a:pt x="2147" y="48"/>
                    </a:lnTo>
                    <a:lnTo>
                      <a:pt x="2147" y="48"/>
                    </a:lnTo>
                    <a:lnTo>
                      <a:pt x="2147" y="48"/>
                    </a:lnTo>
                    <a:lnTo>
                      <a:pt x="2154" y="48"/>
                    </a:lnTo>
                    <a:lnTo>
                      <a:pt x="2154" y="48"/>
                    </a:lnTo>
                    <a:lnTo>
                      <a:pt x="2154" y="48"/>
                    </a:lnTo>
                    <a:lnTo>
                      <a:pt x="2154" y="48"/>
                    </a:lnTo>
                    <a:lnTo>
                      <a:pt x="2154" y="48"/>
                    </a:lnTo>
                    <a:lnTo>
                      <a:pt x="2154" y="48"/>
                    </a:lnTo>
                    <a:lnTo>
                      <a:pt x="2154" y="48"/>
                    </a:lnTo>
                    <a:lnTo>
                      <a:pt x="2160" y="48"/>
                    </a:lnTo>
                    <a:lnTo>
                      <a:pt x="2160" y="48"/>
                    </a:lnTo>
                    <a:lnTo>
                      <a:pt x="2160" y="48"/>
                    </a:lnTo>
                    <a:lnTo>
                      <a:pt x="2160" y="48"/>
                    </a:lnTo>
                    <a:lnTo>
                      <a:pt x="2160" y="48"/>
                    </a:lnTo>
                    <a:lnTo>
                      <a:pt x="2160" y="48"/>
                    </a:lnTo>
                    <a:lnTo>
                      <a:pt x="2160" y="48"/>
                    </a:lnTo>
                    <a:lnTo>
                      <a:pt x="2166" y="48"/>
                    </a:lnTo>
                    <a:lnTo>
                      <a:pt x="2166" y="48"/>
                    </a:lnTo>
                    <a:lnTo>
                      <a:pt x="2166" y="48"/>
                    </a:lnTo>
                    <a:lnTo>
                      <a:pt x="2166" y="48"/>
                    </a:lnTo>
                    <a:lnTo>
                      <a:pt x="2166" y="48"/>
                    </a:lnTo>
                    <a:lnTo>
                      <a:pt x="2166" y="48"/>
                    </a:lnTo>
                    <a:lnTo>
                      <a:pt x="2166" y="48"/>
                    </a:lnTo>
                    <a:lnTo>
                      <a:pt x="2173" y="48"/>
                    </a:lnTo>
                    <a:lnTo>
                      <a:pt x="2173" y="48"/>
                    </a:lnTo>
                    <a:lnTo>
                      <a:pt x="2173" y="48"/>
                    </a:lnTo>
                    <a:lnTo>
                      <a:pt x="2173" y="48"/>
                    </a:lnTo>
                    <a:lnTo>
                      <a:pt x="2173" y="48"/>
                    </a:lnTo>
                    <a:lnTo>
                      <a:pt x="2173" y="48"/>
                    </a:lnTo>
                    <a:lnTo>
                      <a:pt x="2173" y="48"/>
                    </a:lnTo>
                    <a:lnTo>
                      <a:pt x="2179" y="48"/>
                    </a:lnTo>
                    <a:lnTo>
                      <a:pt x="2179" y="48"/>
                    </a:lnTo>
                    <a:lnTo>
                      <a:pt x="2179" y="48"/>
                    </a:lnTo>
                    <a:lnTo>
                      <a:pt x="2179" y="48"/>
                    </a:lnTo>
                    <a:lnTo>
                      <a:pt x="2179" y="48"/>
                    </a:lnTo>
                    <a:lnTo>
                      <a:pt x="2179" y="48"/>
                    </a:lnTo>
                    <a:lnTo>
                      <a:pt x="2179" y="48"/>
                    </a:lnTo>
                    <a:lnTo>
                      <a:pt x="2185" y="48"/>
                    </a:lnTo>
                    <a:lnTo>
                      <a:pt x="2185" y="48"/>
                    </a:lnTo>
                    <a:lnTo>
                      <a:pt x="2185" y="48"/>
                    </a:lnTo>
                    <a:lnTo>
                      <a:pt x="2185" y="48"/>
                    </a:lnTo>
                    <a:lnTo>
                      <a:pt x="2185" y="48"/>
                    </a:lnTo>
                    <a:lnTo>
                      <a:pt x="2185" y="48"/>
                    </a:lnTo>
                    <a:lnTo>
                      <a:pt x="2185" y="48"/>
                    </a:lnTo>
                    <a:lnTo>
                      <a:pt x="2192" y="48"/>
                    </a:lnTo>
                    <a:lnTo>
                      <a:pt x="2192" y="48"/>
                    </a:lnTo>
                    <a:lnTo>
                      <a:pt x="2192" y="48"/>
                    </a:lnTo>
                    <a:lnTo>
                      <a:pt x="2192" y="48"/>
                    </a:lnTo>
                    <a:lnTo>
                      <a:pt x="2192" y="48"/>
                    </a:lnTo>
                    <a:lnTo>
                      <a:pt x="2192" y="48"/>
                    </a:lnTo>
                    <a:lnTo>
                      <a:pt x="2198" y="48"/>
                    </a:lnTo>
                    <a:lnTo>
                      <a:pt x="2198" y="48"/>
                    </a:lnTo>
                    <a:lnTo>
                      <a:pt x="2198" y="48"/>
                    </a:lnTo>
                    <a:lnTo>
                      <a:pt x="2198" y="48"/>
                    </a:lnTo>
                    <a:lnTo>
                      <a:pt x="2198" y="48"/>
                    </a:lnTo>
                    <a:lnTo>
                      <a:pt x="2198" y="48"/>
                    </a:lnTo>
                    <a:lnTo>
                      <a:pt x="2198" y="48"/>
                    </a:lnTo>
                    <a:lnTo>
                      <a:pt x="2204" y="48"/>
                    </a:lnTo>
                    <a:lnTo>
                      <a:pt x="2204" y="48"/>
                    </a:lnTo>
                    <a:lnTo>
                      <a:pt x="2204" y="48"/>
                    </a:lnTo>
                    <a:lnTo>
                      <a:pt x="2204" y="48"/>
                    </a:lnTo>
                    <a:lnTo>
                      <a:pt x="2204" y="48"/>
                    </a:lnTo>
                    <a:lnTo>
                      <a:pt x="2204" y="48"/>
                    </a:lnTo>
                    <a:lnTo>
                      <a:pt x="2204" y="48"/>
                    </a:lnTo>
                    <a:lnTo>
                      <a:pt x="2211" y="48"/>
                    </a:lnTo>
                    <a:lnTo>
                      <a:pt x="2211" y="48"/>
                    </a:lnTo>
                    <a:lnTo>
                      <a:pt x="2211" y="48"/>
                    </a:lnTo>
                    <a:lnTo>
                      <a:pt x="2211" y="48"/>
                    </a:lnTo>
                    <a:lnTo>
                      <a:pt x="2211" y="48"/>
                    </a:lnTo>
                    <a:lnTo>
                      <a:pt x="2211" y="48"/>
                    </a:lnTo>
                    <a:lnTo>
                      <a:pt x="2211" y="48"/>
                    </a:lnTo>
                    <a:lnTo>
                      <a:pt x="2217" y="48"/>
                    </a:lnTo>
                    <a:lnTo>
                      <a:pt x="2217" y="48"/>
                    </a:lnTo>
                    <a:lnTo>
                      <a:pt x="2217" y="48"/>
                    </a:lnTo>
                    <a:lnTo>
                      <a:pt x="2217" y="48"/>
                    </a:lnTo>
                    <a:lnTo>
                      <a:pt x="2217" y="48"/>
                    </a:lnTo>
                    <a:lnTo>
                      <a:pt x="2217" y="48"/>
                    </a:lnTo>
                    <a:lnTo>
                      <a:pt x="2224" y="48"/>
                    </a:lnTo>
                    <a:lnTo>
                      <a:pt x="2224" y="48"/>
                    </a:lnTo>
                    <a:lnTo>
                      <a:pt x="2224" y="48"/>
                    </a:lnTo>
                    <a:lnTo>
                      <a:pt x="2224" y="48"/>
                    </a:lnTo>
                    <a:lnTo>
                      <a:pt x="2224" y="48"/>
                    </a:lnTo>
                    <a:lnTo>
                      <a:pt x="2224" y="48"/>
                    </a:lnTo>
                    <a:lnTo>
                      <a:pt x="2224" y="48"/>
                    </a:lnTo>
                    <a:lnTo>
                      <a:pt x="2230" y="48"/>
                    </a:lnTo>
                    <a:lnTo>
                      <a:pt x="2230" y="48"/>
                    </a:lnTo>
                    <a:lnTo>
                      <a:pt x="2230" y="48"/>
                    </a:lnTo>
                    <a:lnTo>
                      <a:pt x="2230" y="48"/>
                    </a:lnTo>
                    <a:lnTo>
                      <a:pt x="2230" y="48"/>
                    </a:lnTo>
                    <a:lnTo>
                      <a:pt x="2230" y="48"/>
                    </a:lnTo>
                    <a:lnTo>
                      <a:pt x="2230" y="48"/>
                    </a:lnTo>
                    <a:lnTo>
                      <a:pt x="2236" y="48"/>
                    </a:lnTo>
                    <a:lnTo>
                      <a:pt x="2236" y="48"/>
                    </a:lnTo>
                    <a:lnTo>
                      <a:pt x="2236" y="48"/>
                    </a:lnTo>
                    <a:lnTo>
                      <a:pt x="2236" y="48"/>
                    </a:lnTo>
                    <a:lnTo>
                      <a:pt x="2236" y="48"/>
                    </a:lnTo>
                    <a:lnTo>
                      <a:pt x="2236" y="48"/>
                    </a:lnTo>
                    <a:lnTo>
                      <a:pt x="2236" y="48"/>
                    </a:lnTo>
                    <a:lnTo>
                      <a:pt x="2243" y="48"/>
                    </a:lnTo>
                    <a:lnTo>
                      <a:pt x="2243" y="48"/>
                    </a:lnTo>
                    <a:lnTo>
                      <a:pt x="2243" y="48"/>
                    </a:lnTo>
                    <a:lnTo>
                      <a:pt x="2243" y="48"/>
                    </a:lnTo>
                    <a:lnTo>
                      <a:pt x="2243" y="48"/>
                    </a:lnTo>
                    <a:lnTo>
                      <a:pt x="2243" y="48"/>
                    </a:lnTo>
                    <a:lnTo>
                      <a:pt x="2243" y="48"/>
                    </a:lnTo>
                    <a:lnTo>
                      <a:pt x="2249" y="48"/>
                    </a:lnTo>
                    <a:lnTo>
                      <a:pt x="2249" y="48"/>
                    </a:lnTo>
                    <a:lnTo>
                      <a:pt x="2249" y="48"/>
                    </a:lnTo>
                    <a:lnTo>
                      <a:pt x="2249" y="48"/>
                    </a:lnTo>
                    <a:lnTo>
                      <a:pt x="2249" y="48"/>
                    </a:lnTo>
                    <a:lnTo>
                      <a:pt x="2249" y="48"/>
                    </a:lnTo>
                    <a:lnTo>
                      <a:pt x="2249" y="48"/>
                    </a:lnTo>
                    <a:lnTo>
                      <a:pt x="2255" y="48"/>
                    </a:lnTo>
                    <a:lnTo>
                      <a:pt x="2255" y="48"/>
                    </a:lnTo>
                    <a:lnTo>
                      <a:pt x="2255" y="48"/>
                    </a:lnTo>
                    <a:lnTo>
                      <a:pt x="2255" y="48"/>
                    </a:lnTo>
                    <a:lnTo>
                      <a:pt x="2255" y="48"/>
                    </a:lnTo>
                    <a:lnTo>
                      <a:pt x="2255" y="48"/>
                    </a:lnTo>
                    <a:lnTo>
                      <a:pt x="2255" y="48"/>
                    </a:lnTo>
                    <a:lnTo>
                      <a:pt x="2262" y="48"/>
                    </a:lnTo>
                    <a:lnTo>
                      <a:pt x="2262" y="48"/>
                    </a:lnTo>
                    <a:lnTo>
                      <a:pt x="2262" y="48"/>
                    </a:lnTo>
                    <a:lnTo>
                      <a:pt x="2262" y="48"/>
                    </a:lnTo>
                    <a:lnTo>
                      <a:pt x="2262" y="48"/>
                    </a:lnTo>
                    <a:lnTo>
                      <a:pt x="2262" y="48"/>
                    </a:lnTo>
                    <a:lnTo>
                      <a:pt x="2262" y="48"/>
                    </a:lnTo>
                    <a:lnTo>
                      <a:pt x="2268" y="48"/>
                    </a:lnTo>
                    <a:lnTo>
                      <a:pt x="2268" y="48"/>
                    </a:lnTo>
                    <a:lnTo>
                      <a:pt x="2268" y="48"/>
                    </a:lnTo>
                    <a:lnTo>
                      <a:pt x="2268" y="48"/>
                    </a:lnTo>
                    <a:lnTo>
                      <a:pt x="2268" y="48"/>
                    </a:lnTo>
                    <a:lnTo>
                      <a:pt x="2268" y="48"/>
                    </a:lnTo>
                    <a:lnTo>
                      <a:pt x="2274" y="48"/>
                    </a:lnTo>
                    <a:lnTo>
                      <a:pt x="2274" y="48"/>
                    </a:lnTo>
                    <a:lnTo>
                      <a:pt x="2274" y="48"/>
                    </a:lnTo>
                    <a:lnTo>
                      <a:pt x="2274" y="48"/>
                    </a:lnTo>
                    <a:lnTo>
                      <a:pt x="2274" y="48"/>
                    </a:lnTo>
                    <a:lnTo>
                      <a:pt x="2274" y="48"/>
                    </a:lnTo>
                    <a:lnTo>
                      <a:pt x="2274" y="48"/>
                    </a:lnTo>
                    <a:lnTo>
                      <a:pt x="2281" y="48"/>
                    </a:lnTo>
                    <a:lnTo>
                      <a:pt x="2281" y="48"/>
                    </a:lnTo>
                    <a:lnTo>
                      <a:pt x="2281" y="48"/>
                    </a:lnTo>
                    <a:lnTo>
                      <a:pt x="2281" y="48"/>
                    </a:lnTo>
                    <a:lnTo>
                      <a:pt x="2281" y="48"/>
                    </a:lnTo>
                    <a:lnTo>
                      <a:pt x="2281" y="48"/>
                    </a:lnTo>
                    <a:lnTo>
                      <a:pt x="2281" y="48"/>
                    </a:lnTo>
                    <a:lnTo>
                      <a:pt x="2287" y="48"/>
                    </a:lnTo>
                    <a:lnTo>
                      <a:pt x="2287" y="48"/>
                    </a:lnTo>
                    <a:lnTo>
                      <a:pt x="2287" y="48"/>
                    </a:lnTo>
                    <a:lnTo>
                      <a:pt x="2287" y="48"/>
                    </a:lnTo>
                    <a:lnTo>
                      <a:pt x="2287" y="48"/>
                    </a:lnTo>
                    <a:lnTo>
                      <a:pt x="2287" y="48"/>
                    </a:lnTo>
                    <a:lnTo>
                      <a:pt x="2287" y="48"/>
                    </a:lnTo>
                    <a:lnTo>
                      <a:pt x="2293" y="48"/>
                    </a:lnTo>
                    <a:lnTo>
                      <a:pt x="2293" y="48"/>
                    </a:lnTo>
                    <a:lnTo>
                      <a:pt x="2293" y="48"/>
                    </a:lnTo>
                    <a:lnTo>
                      <a:pt x="2293" y="48"/>
                    </a:lnTo>
                    <a:lnTo>
                      <a:pt x="2293" y="48"/>
                    </a:lnTo>
                    <a:lnTo>
                      <a:pt x="2293" y="48"/>
                    </a:lnTo>
                    <a:lnTo>
                      <a:pt x="2293" y="48"/>
                    </a:lnTo>
                    <a:lnTo>
                      <a:pt x="2300" y="48"/>
                    </a:lnTo>
                    <a:lnTo>
                      <a:pt x="2300" y="48"/>
                    </a:lnTo>
                    <a:lnTo>
                      <a:pt x="2300" y="48"/>
                    </a:lnTo>
                    <a:lnTo>
                      <a:pt x="2300" y="48"/>
                    </a:lnTo>
                    <a:lnTo>
                      <a:pt x="2300" y="48"/>
                    </a:lnTo>
                    <a:lnTo>
                      <a:pt x="2300" y="48"/>
                    </a:lnTo>
                    <a:lnTo>
                      <a:pt x="2306" y="48"/>
                    </a:lnTo>
                    <a:lnTo>
                      <a:pt x="2306" y="48"/>
                    </a:lnTo>
                    <a:lnTo>
                      <a:pt x="2306" y="48"/>
                    </a:lnTo>
                    <a:lnTo>
                      <a:pt x="2306" y="48"/>
                    </a:lnTo>
                    <a:lnTo>
                      <a:pt x="2306" y="48"/>
                    </a:lnTo>
                    <a:lnTo>
                      <a:pt x="2306" y="48"/>
                    </a:lnTo>
                    <a:lnTo>
                      <a:pt x="2306" y="48"/>
                    </a:lnTo>
                    <a:lnTo>
                      <a:pt x="2312" y="48"/>
                    </a:lnTo>
                    <a:lnTo>
                      <a:pt x="2312" y="48"/>
                    </a:lnTo>
                    <a:lnTo>
                      <a:pt x="2312" y="48"/>
                    </a:lnTo>
                    <a:lnTo>
                      <a:pt x="2312" y="48"/>
                    </a:lnTo>
                    <a:lnTo>
                      <a:pt x="2312" y="48"/>
                    </a:lnTo>
                    <a:lnTo>
                      <a:pt x="2312" y="48"/>
                    </a:lnTo>
                    <a:lnTo>
                      <a:pt x="2312" y="48"/>
                    </a:lnTo>
                    <a:lnTo>
                      <a:pt x="2319" y="48"/>
                    </a:lnTo>
                    <a:lnTo>
                      <a:pt x="2319" y="48"/>
                    </a:lnTo>
                    <a:lnTo>
                      <a:pt x="2319" y="48"/>
                    </a:lnTo>
                    <a:lnTo>
                      <a:pt x="2319" y="48"/>
                    </a:lnTo>
                    <a:lnTo>
                      <a:pt x="2319" y="48"/>
                    </a:lnTo>
                    <a:lnTo>
                      <a:pt x="2319" y="48"/>
                    </a:lnTo>
                    <a:lnTo>
                      <a:pt x="2319" y="48"/>
                    </a:lnTo>
                    <a:lnTo>
                      <a:pt x="2325" y="48"/>
                    </a:lnTo>
                    <a:lnTo>
                      <a:pt x="2325" y="48"/>
                    </a:lnTo>
                    <a:lnTo>
                      <a:pt x="2325" y="48"/>
                    </a:lnTo>
                    <a:lnTo>
                      <a:pt x="2325" y="48"/>
                    </a:lnTo>
                    <a:lnTo>
                      <a:pt x="2325" y="48"/>
                    </a:lnTo>
                    <a:lnTo>
                      <a:pt x="2325" y="48"/>
                    </a:lnTo>
                    <a:lnTo>
                      <a:pt x="2325" y="48"/>
                    </a:lnTo>
                    <a:lnTo>
                      <a:pt x="2332" y="48"/>
                    </a:lnTo>
                    <a:lnTo>
                      <a:pt x="2332" y="48"/>
                    </a:lnTo>
                    <a:lnTo>
                      <a:pt x="2332" y="48"/>
                    </a:lnTo>
                    <a:lnTo>
                      <a:pt x="2332" y="48"/>
                    </a:lnTo>
                    <a:lnTo>
                      <a:pt x="2332" y="48"/>
                    </a:lnTo>
                    <a:lnTo>
                      <a:pt x="2332" y="48"/>
                    </a:lnTo>
                    <a:lnTo>
                      <a:pt x="2332" y="48"/>
                    </a:lnTo>
                    <a:lnTo>
                      <a:pt x="2338" y="48"/>
                    </a:lnTo>
                    <a:lnTo>
                      <a:pt x="2338" y="48"/>
                    </a:lnTo>
                    <a:lnTo>
                      <a:pt x="2338" y="48"/>
                    </a:lnTo>
                    <a:lnTo>
                      <a:pt x="2338" y="48"/>
                    </a:lnTo>
                    <a:lnTo>
                      <a:pt x="2338" y="48"/>
                    </a:lnTo>
                    <a:lnTo>
                      <a:pt x="2338" y="48"/>
                    </a:lnTo>
                    <a:lnTo>
                      <a:pt x="2344" y="48"/>
                    </a:lnTo>
                    <a:lnTo>
                      <a:pt x="2344" y="48"/>
                    </a:lnTo>
                    <a:lnTo>
                      <a:pt x="2344" y="48"/>
                    </a:lnTo>
                    <a:lnTo>
                      <a:pt x="2344" y="48"/>
                    </a:lnTo>
                    <a:lnTo>
                      <a:pt x="2344" y="48"/>
                    </a:lnTo>
                    <a:lnTo>
                      <a:pt x="2344" y="48"/>
                    </a:lnTo>
                    <a:lnTo>
                      <a:pt x="2344" y="48"/>
                    </a:lnTo>
                    <a:lnTo>
                      <a:pt x="2351" y="48"/>
                    </a:lnTo>
                    <a:lnTo>
                      <a:pt x="2351" y="48"/>
                    </a:lnTo>
                    <a:lnTo>
                      <a:pt x="2351" y="48"/>
                    </a:lnTo>
                    <a:lnTo>
                      <a:pt x="2351" y="48"/>
                    </a:lnTo>
                    <a:lnTo>
                      <a:pt x="2351" y="48"/>
                    </a:lnTo>
                    <a:lnTo>
                      <a:pt x="2351" y="48"/>
                    </a:lnTo>
                    <a:lnTo>
                      <a:pt x="2351" y="48"/>
                    </a:lnTo>
                    <a:lnTo>
                      <a:pt x="2357" y="48"/>
                    </a:lnTo>
                    <a:lnTo>
                      <a:pt x="2357" y="48"/>
                    </a:lnTo>
                    <a:lnTo>
                      <a:pt x="2357" y="48"/>
                    </a:lnTo>
                    <a:lnTo>
                      <a:pt x="2357" y="48"/>
                    </a:lnTo>
                    <a:lnTo>
                      <a:pt x="2357" y="48"/>
                    </a:lnTo>
                    <a:lnTo>
                      <a:pt x="2357" y="48"/>
                    </a:lnTo>
                    <a:lnTo>
                      <a:pt x="2357" y="48"/>
                    </a:lnTo>
                    <a:lnTo>
                      <a:pt x="2363" y="48"/>
                    </a:lnTo>
                    <a:lnTo>
                      <a:pt x="2363" y="48"/>
                    </a:lnTo>
                    <a:lnTo>
                      <a:pt x="2363" y="48"/>
                    </a:lnTo>
                    <a:lnTo>
                      <a:pt x="2363" y="48"/>
                    </a:lnTo>
                    <a:lnTo>
                      <a:pt x="2363" y="48"/>
                    </a:lnTo>
                    <a:lnTo>
                      <a:pt x="2363" y="48"/>
                    </a:lnTo>
                    <a:lnTo>
                      <a:pt x="2363" y="48"/>
                    </a:lnTo>
                    <a:lnTo>
                      <a:pt x="2370" y="48"/>
                    </a:lnTo>
                    <a:lnTo>
                      <a:pt x="2370" y="48"/>
                    </a:lnTo>
                    <a:lnTo>
                      <a:pt x="2370" y="48"/>
                    </a:lnTo>
                    <a:lnTo>
                      <a:pt x="2370" y="48"/>
                    </a:lnTo>
                    <a:lnTo>
                      <a:pt x="2370" y="48"/>
                    </a:lnTo>
                    <a:lnTo>
                      <a:pt x="2370" y="48"/>
                    </a:lnTo>
                    <a:lnTo>
                      <a:pt x="2370" y="48"/>
                    </a:lnTo>
                    <a:lnTo>
                      <a:pt x="2376" y="48"/>
                    </a:lnTo>
                    <a:lnTo>
                      <a:pt x="2376" y="48"/>
                    </a:lnTo>
                    <a:lnTo>
                      <a:pt x="2376" y="48"/>
                    </a:lnTo>
                    <a:lnTo>
                      <a:pt x="2376" y="48"/>
                    </a:lnTo>
                    <a:lnTo>
                      <a:pt x="2376" y="48"/>
                    </a:lnTo>
                    <a:lnTo>
                      <a:pt x="2376" y="48"/>
                    </a:lnTo>
                    <a:lnTo>
                      <a:pt x="2376" y="48"/>
                    </a:lnTo>
                    <a:lnTo>
                      <a:pt x="2382" y="48"/>
                    </a:lnTo>
                    <a:lnTo>
                      <a:pt x="2382" y="48"/>
                    </a:lnTo>
                    <a:lnTo>
                      <a:pt x="2382" y="48"/>
                    </a:lnTo>
                    <a:lnTo>
                      <a:pt x="2382" y="48"/>
                    </a:lnTo>
                    <a:lnTo>
                      <a:pt x="2382" y="48"/>
                    </a:lnTo>
                    <a:lnTo>
                      <a:pt x="2382" y="48"/>
                    </a:lnTo>
                    <a:lnTo>
                      <a:pt x="2382" y="48"/>
                    </a:lnTo>
                    <a:lnTo>
                      <a:pt x="2389" y="48"/>
                    </a:lnTo>
                    <a:lnTo>
                      <a:pt x="2389" y="48"/>
                    </a:lnTo>
                    <a:lnTo>
                      <a:pt x="2389" y="48"/>
                    </a:lnTo>
                    <a:lnTo>
                      <a:pt x="2389" y="48"/>
                    </a:lnTo>
                    <a:lnTo>
                      <a:pt x="2389" y="48"/>
                    </a:lnTo>
                    <a:lnTo>
                      <a:pt x="2389" y="48"/>
                    </a:lnTo>
                    <a:lnTo>
                      <a:pt x="2395" y="48"/>
                    </a:lnTo>
                    <a:lnTo>
                      <a:pt x="2395" y="48"/>
                    </a:lnTo>
                    <a:lnTo>
                      <a:pt x="2395" y="48"/>
                    </a:lnTo>
                    <a:lnTo>
                      <a:pt x="2395" y="48"/>
                    </a:lnTo>
                    <a:lnTo>
                      <a:pt x="2395" y="48"/>
                    </a:lnTo>
                    <a:lnTo>
                      <a:pt x="2395" y="48"/>
                    </a:lnTo>
                    <a:lnTo>
                      <a:pt x="2395" y="48"/>
                    </a:lnTo>
                    <a:lnTo>
                      <a:pt x="2401" y="48"/>
                    </a:lnTo>
                    <a:lnTo>
                      <a:pt x="2401" y="48"/>
                    </a:lnTo>
                    <a:lnTo>
                      <a:pt x="2401" y="48"/>
                    </a:lnTo>
                    <a:lnTo>
                      <a:pt x="2401" y="48"/>
                    </a:lnTo>
                    <a:lnTo>
                      <a:pt x="2401" y="48"/>
                    </a:lnTo>
                    <a:lnTo>
                      <a:pt x="2401" y="48"/>
                    </a:lnTo>
                    <a:lnTo>
                      <a:pt x="2401" y="48"/>
                    </a:lnTo>
                    <a:lnTo>
                      <a:pt x="2408" y="48"/>
                    </a:lnTo>
                    <a:lnTo>
                      <a:pt x="2408" y="48"/>
                    </a:lnTo>
                    <a:lnTo>
                      <a:pt x="2408" y="48"/>
                    </a:lnTo>
                    <a:lnTo>
                      <a:pt x="2408" y="48"/>
                    </a:lnTo>
                    <a:lnTo>
                      <a:pt x="2408" y="48"/>
                    </a:lnTo>
                    <a:lnTo>
                      <a:pt x="2408" y="48"/>
                    </a:lnTo>
                    <a:lnTo>
                      <a:pt x="2408" y="48"/>
                    </a:lnTo>
                    <a:lnTo>
                      <a:pt x="2414" y="48"/>
                    </a:lnTo>
                    <a:lnTo>
                      <a:pt x="2414" y="48"/>
                    </a:lnTo>
                    <a:lnTo>
                      <a:pt x="2414" y="48"/>
                    </a:lnTo>
                    <a:lnTo>
                      <a:pt x="2414" y="48"/>
                    </a:lnTo>
                    <a:lnTo>
                      <a:pt x="2414" y="48"/>
                    </a:lnTo>
                    <a:lnTo>
                      <a:pt x="2414" y="48"/>
                    </a:lnTo>
                    <a:lnTo>
                      <a:pt x="2414" y="48"/>
                    </a:lnTo>
                    <a:lnTo>
                      <a:pt x="2420" y="48"/>
                    </a:lnTo>
                    <a:lnTo>
                      <a:pt x="2420" y="48"/>
                    </a:lnTo>
                    <a:lnTo>
                      <a:pt x="2420" y="48"/>
                    </a:lnTo>
                    <a:lnTo>
                      <a:pt x="2420" y="48"/>
                    </a:lnTo>
                    <a:lnTo>
                      <a:pt x="2420" y="48"/>
                    </a:lnTo>
                    <a:lnTo>
                      <a:pt x="2420" y="48"/>
                    </a:lnTo>
                    <a:lnTo>
                      <a:pt x="2420" y="48"/>
                    </a:lnTo>
                    <a:lnTo>
                      <a:pt x="2427" y="48"/>
                    </a:lnTo>
                    <a:lnTo>
                      <a:pt x="2427" y="48"/>
                    </a:lnTo>
                    <a:lnTo>
                      <a:pt x="2427" y="48"/>
                    </a:lnTo>
                    <a:lnTo>
                      <a:pt x="2427" y="48"/>
                    </a:lnTo>
                    <a:lnTo>
                      <a:pt x="2427" y="48"/>
                    </a:lnTo>
                    <a:lnTo>
                      <a:pt x="2427" y="48"/>
                    </a:lnTo>
                    <a:lnTo>
                      <a:pt x="2433" y="48"/>
                    </a:lnTo>
                    <a:lnTo>
                      <a:pt x="2433" y="48"/>
                    </a:lnTo>
                    <a:lnTo>
                      <a:pt x="2433" y="48"/>
                    </a:lnTo>
                    <a:lnTo>
                      <a:pt x="2433" y="48"/>
                    </a:lnTo>
                    <a:lnTo>
                      <a:pt x="2433" y="48"/>
                    </a:lnTo>
                    <a:lnTo>
                      <a:pt x="2433" y="48"/>
                    </a:lnTo>
                    <a:lnTo>
                      <a:pt x="2433" y="48"/>
                    </a:lnTo>
                    <a:lnTo>
                      <a:pt x="2440" y="48"/>
                    </a:lnTo>
                    <a:lnTo>
                      <a:pt x="2440" y="48"/>
                    </a:lnTo>
                    <a:lnTo>
                      <a:pt x="2440" y="48"/>
                    </a:lnTo>
                    <a:lnTo>
                      <a:pt x="2440" y="48"/>
                    </a:lnTo>
                    <a:lnTo>
                      <a:pt x="2440" y="48"/>
                    </a:lnTo>
                    <a:lnTo>
                      <a:pt x="2440" y="48"/>
                    </a:lnTo>
                    <a:lnTo>
                      <a:pt x="2440" y="48"/>
                    </a:lnTo>
                    <a:lnTo>
                      <a:pt x="2446" y="48"/>
                    </a:lnTo>
                    <a:lnTo>
                      <a:pt x="2446" y="48"/>
                    </a:lnTo>
                    <a:lnTo>
                      <a:pt x="2446" y="48"/>
                    </a:lnTo>
                    <a:lnTo>
                      <a:pt x="2446" y="48"/>
                    </a:lnTo>
                    <a:lnTo>
                      <a:pt x="2446" y="48"/>
                    </a:lnTo>
                    <a:lnTo>
                      <a:pt x="2446" y="48"/>
                    </a:lnTo>
                    <a:lnTo>
                      <a:pt x="2446" y="48"/>
                    </a:lnTo>
                    <a:lnTo>
                      <a:pt x="2452" y="48"/>
                    </a:lnTo>
                    <a:lnTo>
                      <a:pt x="2452" y="48"/>
                    </a:lnTo>
                    <a:lnTo>
                      <a:pt x="2452" y="48"/>
                    </a:lnTo>
                    <a:lnTo>
                      <a:pt x="2452" y="48"/>
                    </a:lnTo>
                    <a:lnTo>
                      <a:pt x="2452" y="48"/>
                    </a:lnTo>
                    <a:lnTo>
                      <a:pt x="2452" y="48"/>
                    </a:lnTo>
                    <a:lnTo>
                      <a:pt x="2452" y="48"/>
                    </a:lnTo>
                    <a:lnTo>
                      <a:pt x="2459" y="48"/>
                    </a:lnTo>
                    <a:lnTo>
                      <a:pt x="2459" y="48"/>
                    </a:lnTo>
                    <a:lnTo>
                      <a:pt x="2459" y="48"/>
                    </a:lnTo>
                    <a:lnTo>
                      <a:pt x="2459" y="48"/>
                    </a:lnTo>
                    <a:lnTo>
                      <a:pt x="2459" y="48"/>
                    </a:lnTo>
                    <a:lnTo>
                      <a:pt x="2459" y="48"/>
                    </a:lnTo>
                    <a:lnTo>
                      <a:pt x="2465" y="48"/>
                    </a:lnTo>
                    <a:lnTo>
                      <a:pt x="2465" y="48"/>
                    </a:lnTo>
                    <a:lnTo>
                      <a:pt x="2465" y="48"/>
                    </a:lnTo>
                    <a:lnTo>
                      <a:pt x="2465" y="48"/>
                    </a:lnTo>
                    <a:lnTo>
                      <a:pt x="2465" y="48"/>
                    </a:lnTo>
                    <a:lnTo>
                      <a:pt x="2465" y="48"/>
                    </a:lnTo>
                    <a:lnTo>
                      <a:pt x="2465" y="48"/>
                    </a:lnTo>
                    <a:lnTo>
                      <a:pt x="2471" y="48"/>
                    </a:lnTo>
                    <a:lnTo>
                      <a:pt x="2471" y="48"/>
                    </a:lnTo>
                    <a:lnTo>
                      <a:pt x="2471" y="48"/>
                    </a:lnTo>
                    <a:lnTo>
                      <a:pt x="2471" y="48"/>
                    </a:lnTo>
                    <a:lnTo>
                      <a:pt x="2471" y="48"/>
                    </a:lnTo>
                    <a:lnTo>
                      <a:pt x="2471" y="48"/>
                    </a:lnTo>
                    <a:lnTo>
                      <a:pt x="2471" y="48"/>
                    </a:lnTo>
                    <a:lnTo>
                      <a:pt x="2478" y="48"/>
                    </a:lnTo>
                    <a:lnTo>
                      <a:pt x="2478" y="48"/>
                    </a:lnTo>
                    <a:lnTo>
                      <a:pt x="2478" y="48"/>
                    </a:lnTo>
                    <a:lnTo>
                      <a:pt x="2478" y="48"/>
                    </a:lnTo>
                    <a:lnTo>
                      <a:pt x="2478" y="48"/>
                    </a:lnTo>
                    <a:lnTo>
                      <a:pt x="2478" y="48"/>
                    </a:lnTo>
                    <a:lnTo>
                      <a:pt x="2478" y="48"/>
                    </a:lnTo>
                    <a:lnTo>
                      <a:pt x="2484" y="48"/>
                    </a:lnTo>
                    <a:lnTo>
                      <a:pt x="2484" y="48"/>
                    </a:lnTo>
                    <a:lnTo>
                      <a:pt x="2484" y="48"/>
                    </a:lnTo>
                    <a:lnTo>
                      <a:pt x="2484" y="48"/>
                    </a:lnTo>
                    <a:lnTo>
                      <a:pt x="2484" y="48"/>
                    </a:lnTo>
                    <a:lnTo>
                      <a:pt x="2484" y="48"/>
                    </a:lnTo>
                    <a:lnTo>
                      <a:pt x="2484" y="48"/>
                    </a:lnTo>
                    <a:lnTo>
                      <a:pt x="2490" y="48"/>
                    </a:lnTo>
                    <a:lnTo>
                      <a:pt x="2490" y="48"/>
                    </a:lnTo>
                    <a:lnTo>
                      <a:pt x="2490" y="48"/>
                    </a:lnTo>
                    <a:lnTo>
                      <a:pt x="2490" y="48"/>
                    </a:lnTo>
                    <a:lnTo>
                      <a:pt x="2490" y="48"/>
                    </a:lnTo>
                    <a:lnTo>
                      <a:pt x="2490" y="48"/>
                    </a:lnTo>
                    <a:lnTo>
                      <a:pt x="2490" y="48"/>
                    </a:lnTo>
                    <a:lnTo>
                      <a:pt x="2497" y="48"/>
                    </a:lnTo>
                    <a:lnTo>
                      <a:pt x="2497" y="48"/>
                    </a:lnTo>
                    <a:lnTo>
                      <a:pt x="2497" y="48"/>
                    </a:lnTo>
                    <a:lnTo>
                      <a:pt x="2497" y="48"/>
                    </a:lnTo>
                    <a:lnTo>
                      <a:pt x="2497" y="48"/>
                    </a:lnTo>
                    <a:lnTo>
                      <a:pt x="2497" y="48"/>
                    </a:lnTo>
                    <a:lnTo>
                      <a:pt x="2497" y="48"/>
                    </a:lnTo>
                    <a:lnTo>
                      <a:pt x="2503" y="48"/>
                    </a:lnTo>
                    <a:lnTo>
                      <a:pt x="2503" y="48"/>
                    </a:lnTo>
                    <a:lnTo>
                      <a:pt x="2503" y="48"/>
                    </a:lnTo>
                    <a:lnTo>
                      <a:pt x="2503" y="48"/>
                    </a:lnTo>
                    <a:lnTo>
                      <a:pt x="2503" y="48"/>
                    </a:lnTo>
                    <a:lnTo>
                      <a:pt x="2503" y="48"/>
                    </a:lnTo>
                    <a:lnTo>
                      <a:pt x="2509" y="48"/>
                    </a:lnTo>
                    <a:lnTo>
                      <a:pt x="2509" y="48"/>
                    </a:lnTo>
                    <a:lnTo>
                      <a:pt x="2509" y="48"/>
                    </a:lnTo>
                    <a:lnTo>
                      <a:pt x="2509" y="48"/>
                    </a:lnTo>
                    <a:lnTo>
                      <a:pt x="2509" y="48"/>
                    </a:lnTo>
                    <a:lnTo>
                      <a:pt x="2509" y="48"/>
                    </a:lnTo>
                    <a:lnTo>
                      <a:pt x="2509" y="48"/>
                    </a:lnTo>
                    <a:lnTo>
                      <a:pt x="2516" y="48"/>
                    </a:lnTo>
                    <a:lnTo>
                      <a:pt x="2516" y="48"/>
                    </a:lnTo>
                    <a:lnTo>
                      <a:pt x="2516" y="48"/>
                    </a:lnTo>
                    <a:lnTo>
                      <a:pt x="2516" y="48"/>
                    </a:lnTo>
                    <a:lnTo>
                      <a:pt x="2516" y="48"/>
                    </a:lnTo>
                    <a:lnTo>
                      <a:pt x="2516" y="48"/>
                    </a:lnTo>
                    <a:lnTo>
                      <a:pt x="2516" y="48"/>
                    </a:lnTo>
                    <a:lnTo>
                      <a:pt x="2522" y="48"/>
                    </a:lnTo>
                    <a:lnTo>
                      <a:pt x="2522" y="48"/>
                    </a:lnTo>
                    <a:lnTo>
                      <a:pt x="2522" y="48"/>
                    </a:lnTo>
                    <a:lnTo>
                      <a:pt x="2522" y="48"/>
                    </a:lnTo>
                    <a:lnTo>
                      <a:pt x="2522" y="48"/>
                    </a:lnTo>
                    <a:lnTo>
                      <a:pt x="2522" y="48"/>
                    </a:lnTo>
                    <a:lnTo>
                      <a:pt x="2522" y="48"/>
                    </a:lnTo>
                    <a:lnTo>
                      <a:pt x="2528" y="48"/>
                    </a:lnTo>
                    <a:lnTo>
                      <a:pt x="2528" y="48"/>
                    </a:lnTo>
                    <a:lnTo>
                      <a:pt x="2528" y="48"/>
                    </a:lnTo>
                    <a:lnTo>
                      <a:pt x="2528" y="48"/>
                    </a:lnTo>
                    <a:lnTo>
                      <a:pt x="2528" y="48"/>
                    </a:lnTo>
                    <a:lnTo>
                      <a:pt x="2528" y="48"/>
                    </a:lnTo>
                    <a:lnTo>
                      <a:pt x="2528" y="48"/>
                    </a:lnTo>
                    <a:lnTo>
                      <a:pt x="2535" y="48"/>
                    </a:lnTo>
                    <a:lnTo>
                      <a:pt x="2535" y="48"/>
                    </a:lnTo>
                    <a:lnTo>
                      <a:pt x="2535" y="48"/>
                    </a:lnTo>
                    <a:lnTo>
                      <a:pt x="2535" y="48"/>
                    </a:lnTo>
                    <a:lnTo>
                      <a:pt x="2535" y="48"/>
                    </a:lnTo>
                    <a:lnTo>
                      <a:pt x="2535" y="48"/>
                    </a:lnTo>
                    <a:lnTo>
                      <a:pt x="2541" y="48"/>
                    </a:lnTo>
                    <a:lnTo>
                      <a:pt x="2541" y="48"/>
                    </a:lnTo>
                    <a:lnTo>
                      <a:pt x="2541" y="48"/>
                    </a:lnTo>
                    <a:lnTo>
                      <a:pt x="2541" y="48"/>
                    </a:lnTo>
                    <a:lnTo>
                      <a:pt x="2541" y="48"/>
                    </a:lnTo>
                    <a:lnTo>
                      <a:pt x="2541" y="48"/>
                    </a:lnTo>
                    <a:lnTo>
                      <a:pt x="2541" y="48"/>
                    </a:lnTo>
                    <a:lnTo>
                      <a:pt x="2548" y="48"/>
                    </a:lnTo>
                    <a:lnTo>
                      <a:pt x="2548" y="48"/>
                    </a:lnTo>
                    <a:lnTo>
                      <a:pt x="2548" y="48"/>
                    </a:lnTo>
                    <a:lnTo>
                      <a:pt x="2548" y="48"/>
                    </a:lnTo>
                    <a:lnTo>
                      <a:pt x="2548" y="48"/>
                    </a:lnTo>
                    <a:lnTo>
                      <a:pt x="2548" y="48"/>
                    </a:lnTo>
                    <a:lnTo>
                      <a:pt x="2548" y="48"/>
                    </a:lnTo>
                    <a:lnTo>
                      <a:pt x="2554" y="48"/>
                    </a:lnTo>
                    <a:lnTo>
                      <a:pt x="2554" y="48"/>
                    </a:lnTo>
                    <a:lnTo>
                      <a:pt x="2554" y="48"/>
                    </a:lnTo>
                    <a:lnTo>
                      <a:pt x="2554" y="48"/>
                    </a:lnTo>
                    <a:lnTo>
                      <a:pt x="2554" y="48"/>
                    </a:lnTo>
                    <a:lnTo>
                      <a:pt x="2554" y="48"/>
                    </a:lnTo>
                    <a:lnTo>
                      <a:pt x="2554" y="48"/>
                    </a:lnTo>
                    <a:lnTo>
                      <a:pt x="2560" y="48"/>
                    </a:lnTo>
                    <a:lnTo>
                      <a:pt x="2560" y="48"/>
                    </a:lnTo>
                    <a:lnTo>
                      <a:pt x="2560" y="48"/>
                    </a:lnTo>
                    <a:lnTo>
                      <a:pt x="2560" y="48"/>
                    </a:lnTo>
                    <a:lnTo>
                      <a:pt x="2560" y="48"/>
                    </a:lnTo>
                    <a:lnTo>
                      <a:pt x="2560" y="48"/>
                    </a:lnTo>
                    <a:lnTo>
                      <a:pt x="2560" y="48"/>
                    </a:lnTo>
                    <a:lnTo>
                      <a:pt x="2567" y="48"/>
                    </a:lnTo>
                    <a:lnTo>
                      <a:pt x="2567" y="48"/>
                    </a:lnTo>
                    <a:lnTo>
                      <a:pt x="2567" y="48"/>
                    </a:lnTo>
                    <a:lnTo>
                      <a:pt x="2567" y="48"/>
                    </a:lnTo>
                    <a:lnTo>
                      <a:pt x="2567" y="48"/>
                    </a:lnTo>
                    <a:lnTo>
                      <a:pt x="2567" y="48"/>
                    </a:lnTo>
                    <a:lnTo>
                      <a:pt x="2573" y="48"/>
                    </a:lnTo>
                    <a:lnTo>
                      <a:pt x="2573" y="48"/>
                    </a:lnTo>
                    <a:lnTo>
                      <a:pt x="2573" y="48"/>
                    </a:lnTo>
                    <a:lnTo>
                      <a:pt x="2573" y="48"/>
                    </a:lnTo>
                    <a:lnTo>
                      <a:pt x="2573" y="48"/>
                    </a:lnTo>
                    <a:lnTo>
                      <a:pt x="2573" y="48"/>
                    </a:lnTo>
                    <a:lnTo>
                      <a:pt x="2573" y="48"/>
                    </a:lnTo>
                    <a:lnTo>
                      <a:pt x="2579" y="48"/>
                    </a:lnTo>
                    <a:lnTo>
                      <a:pt x="2579" y="48"/>
                    </a:lnTo>
                    <a:lnTo>
                      <a:pt x="2579" y="48"/>
                    </a:lnTo>
                    <a:lnTo>
                      <a:pt x="2579" y="48"/>
                    </a:lnTo>
                    <a:lnTo>
                      <a:pt x="2579" y="48"/>
                    </a:lnTo>
                    <a:lnTo>
                      <a:pt x="2579" y="48"/>
                    </a:lnTo>
                    <a:lnTo>
                      <a:pt x="2579" y="48"/>
                    </a:lnTo>
                    <a:lnTo>
                      <a:pt x="2586" y="48"/>
                    </a:lnTo>
                    <a:lnTo>
                      <a:pt x="2586" y="48"/>
                    </a:lnTo>
                    <a:lnTo>
                      <a:pt x="2586" y="48"/>
                    </a:lnTo>
                    <a:lnTo>
                      <a:pt x="2586" y="48"/>
                    </a:lnTo>
                    <a:lnTo>
                      <a:pt x="2586" y="48"/>
                    </a:lnTo>
                    <a:lnTo>
                      <a:pt x="2586" y="48"/>
                    </a:lnTo>
                    <a:lnTo>
                      <a:pt x="2586" y="48"/>
                    </a:lnTo>
                    <a:lnTo>
                      <a:pt x="2592" y="48"/>
                    </a:lnTo>
                    <a:lnTo>
                      <a:pt x="2592" y="48"/>
                    </a:lnTo>
                    <a:lnTo>
                      <a:pt x="2592" y="48"/>
                    </a:lnTo>
                    <a:lnTo>
                      <a:pt x="2592" y="48"/>
                    </a:lnTo>
                    <a:lnTo>
                      <a:pt x="2592" y="48"/>
                    </a:lnTo>
                    <a:lnTo>
                      <a:pt x="2592" y="48"/>
                    </a:lnTo>
                    <a:lnTo>
                      <a:pt x="2592" y="48"/>
                    </a:lnTo>
                    <a:lnTo>
                      <a:pt x="2598" y="48"/>
                    </a:lnTo>
                    <a:lnTo>
                      <a:pt x="2598" y="48"/>
                    </a:lnTo>
                    <a:lnTo>
                      <a:pt x="2598" y="48"/>
                    </a:lnTo>
                    <a:lnTo>
                      <a:pt x="2598" y="48"/>
                    </a:lnTo>
                    <a:lnTo>
                      <a:pt x="2598" y="48"/>
                    </a:lnTo>
                    <a:lnTo>
                      <a:pt x="2598" y="48"/>
                    </a:lnTo>
                    <a:lnTo>
                      <a:pt x="2598" y="48"/>
                    </a:lnTo>
                    <a:lnTo>
                      <a:pt x="2605" y="48"/>
                    </a:lnTo>
                    <a:lnTo>
                      <a:pt x="2605" y="48"/>
                    </a:lnTo>
                    <a:lnTo>
                      <a:pt x="2605" y="48"/>
                    </a:lnTo>
                    <a:lnTo>
                      <a:pt x="2605" y="48"/>
                    </a:lnTo>
                    <a:lnTo>
                      <a:pt x="2605" y="48"/>
                    </a:lnTo>
                    <a:lnTo>
                      <a:pt x="2605" y="48"/>
                    </a:lnTo>
                    <a:lnTo>
                      <a:pt x="2605" y="48"/>
                    </a:lnTo>
                    <a:lnTo>
                      <a:pt x="2611" y="48"/>
                    </a:lnTo>
                    <a:lnTo>
                      <a:pt x="2611" y="48"/>
                    </a:lnTo>
                    <a:lnTo>
                      <a:pt x="2611" y="48"/>
                    </a:lnTo>
                    <a:lnTo>
                      <a:pt x="2611" y="48"/>
                    </a:lnTo>
                    <a:lnTo>
                      <a:pt x="2611" y="48"/>
                    </a:lnTo>
                    <a:lnTo>
                      <a:pt x="2611" y="48"/>
                    </a:lnTo>
                    <a:lnTo>
                      <a:pt x="2611" y="48"/>
                    </a:lnTo>
                    <a:lnTo>
                      <a:pt x="2617" y="48"/>
                    </a:lnTo>
                    <a:lnTo>
                      <a:pt x="2617" y="48"/>
                    </a:lnTo>
                    <a:lnTo>
                      <a:pt x="2617" y="48"/>
                    </a:lnTo>
                    <a:lnTo>
                      <a:pt x="2617" y="48"/>
                    </a:lnTo>
                    <a:lnTo>
                      <a:pt x="2617" y="48"/>
                    </a:lnTo>
                    <a:lnTo>
                      <a:pt x="2617" y="48"/>
                    </a:lnTo>
                    <a:lnTo>
                      <a:pt x="2624" y="48"/>
                    </a:lnTo>
                    <a:lnTo>
                      <a:pt x="2624" y="48"/>
                    </a:lnTo>
                    <a:lnTo>
                      <a:pt x="2624" y="48"/>
                    </a:lnTo>
                    <a:lnTo>
                      <a:pt x="2624" y="48"/>
                    </a:lnTo>
                    <a:lnTo>
                      <a:pt x="2624" y="48"/>
                    </a:lnTo>
                    <a:lnTo>
                      <a:pt x="2624" y="48"/>
                    </a:lnTo>
                    <a:lnTo>
                      <a:pt x="2624" y="48"/>
                    </a:lnTo>
                    <a:lnTo>
                      <a:pt x="2630" y="48"/>
                    </a:lnTo>
                    <a:lnTo>
                      <a:pt x="2630" y="48"/>
                    </a:lnTo>
                    <a:lnTo>
                      <a:pt x="2630" y="48"/>
                    </a:lnTo>
                    <a:lnTo>
                      <a:pt x="2630" y="48"/>
                    </a:lnTo>
                    <a:lnTo>
                      <a:pt x="2630" y="48"/>
                    </a:lnTo>
                    <a:lnTo>
                      <a:pt x="2630" y="48"/>
                    </a:lnTo>
                    <a:lnTo>
                      <a:pt x="2630" y="48"/>
                    </a:lnTo>
                    <a:lnTo>
                      <a:pt x="2636" y="48"/>
                    </a:lnTo>
                    <a:lnTo>
                      <a:pt x="2636" y="48"/>
                    </a:lnTo>
                    <a:lnTo>
                      <a:pt x="2636" y="48"/>
                    </a:lnTo>
                    <a:lnTo>
                      <a:pt x="2636" y="48"/>
                    </a:lnTo>
                    <a:lnTo>
                      <a:pt x="2636" y="48"/>
                    </a:lnTo>
                    <a:lnTo>
                      <a:pt x="2636" y="48"/>
                    </a:lnTo>
                    <a:lnTo>
                      <a:pt x="2643" y="48"/>
                    </a:lnTo>
                    <a:lnTo>
                      <a:pt x="2643" y="48"/>
                    </a:lnTo>
                    <a:lnTo>
                      <a:pt x="2643" y="48"/>
                    </a:lnTo>
                    <a:lnTo>
                      <a:pt x="2643" y="48"/>
                    </a:lnTo>
                    <a:lnTo>
                      <a:pt x="2643" y="48"/>
                    </a:lnTo>
                    <a:lnTo>
                      <a:pt x="2643" y="48"/>
                    </a:lnTo>
                    <a:lnTo>
                      <a:pt x="2643" y="48"/>
                    </a:lnTo>
                    <a:lnTo>
                      <a:pt x="2649" y="48"/>
                    </a:lnTo>
                    <a:lnTo>
                      <a:pt x="2649" y="48"/>
                    </a:lnTo>
                    <a:lnTo>
                      <a:pt x="2649" y="48"/>
                    </a:lnTo>
                    <a:lnTo>
                      <a:pt x="2649" y="48"/>
                    </a:lnTo>
                    <a:lnTo>
                      <a:pt x="2649" y="48"/>
                    </a:lnTo>
                    <a:lnTo>
                      <a:pt x="2649" y="48"/>
                    </a:lnTo>
                    <a:lnTo>
                      <a:pt x="2649" y="48"/>
                    </a:lnTo>
                    <a:lnTo>
                      <a:pt x="2655" y="48"/>
                    </a:lnTo>
                    <a:lnTo>
                      <a:pt x="2655" y="48"/>
                    </a:lnTo>
                    <a:lnTo>
                      <a:pt x="2655" y="48"/>
                    </a:lnTo>
                    <a:lnTo>
                      <a:pt x="2655" y="48"/>
                    </a:lnTo>
                    <a:lnTo>
                      <a:pt x="2655" y="48"/>
                    </a:lnTo>
                    <a:lnTo>
                      <a:pt x="2655" y="48"/>
                    </a:lnTo>
                    <a:lnTo>
                      <a:pt x="2655" y="48"/>
                    </a:lnTo>
                    <a:lnTo>
                      <a:pt x="2662" y="48"/>
                    </a:lnTo>
                    <a:lnTo>
                      <a:pt x="2662" y="48"/>
                    </a:lnTo>
                    <a:lnTo>
                      <a:pt x="2662" y="48"/>
                    </a:lnTo>
                    <a:lnTo>
                      <a:pt x="2662" y="48"/>
                    </a:lnTo>
                    <a:lnTo>
                      <a:pt x="2662" y="48"/>
                    </a:lnTo>
                    <a:lnTo>
                      <a:pt x="2662" y="48"/>
                    </a:lnTo>
                    <a:lnTo>
                      <a:pt x="2662" y="48"/>
                    </a:lnTo>
                    <a:lnTo>
                      <a:pt x="2668" y="48"/>
                    </a:lnTo>
                    <a:lnTo>
                      <a:pt x="2668" y="48"/>
                    </a:lnTo>
                    <a:lnTo>
                      <a:pt x="2668" y="48"/>
                    </a:lnTo>
                    <a:lnTo>
                      <a:pt x="2668" y="48"/>
                    </a:lnTo>
                    <a:lnTo>
                      <a:pt x="2668" y="48"/>
                    </a:lnTo>
                    <a:lnTo>
                      <a:pt x="2668" y="48"/>
                    </a:lnTo>
                    <a:lnTo>
                      <a:pt x="2668" y="48"/>
                    </a:lnTo>
                    <a:lnTo>
                      <a:pt x="2668" y="48"/>
                    </a:lnTo>
                    <a:lnTo>
                      <a:pt x="2675" y="48"/>
                    </a:lnTo>
                    <a:lnTo>
                      <a:pt x="2675" y="48"/>
                    </a:lnTo>
                    <a:lnTo>
                      <a:pt x="2675" y="48"/>
                    </a:lnTo>
                    <a:lnTo>
                      <a:pt x="2675" y="48"/>
                    </a:lnTo>
                    <a:lnTo>
                      <a:pt x="2675" y="48"/>
                    </a:lnTo>
                    <a:lnTo>
                      <a:pt x="2675" y="48"/>
                    </a:lnTo>
                    <a:lnTo>
                      <a:pt x="2681" y="48"/>
                    </a:lnTo>
                    <a:lnTo>
                      <a:pt x="2681" y="48"/>
                    </a:lnTo>
                    <a:lnTo>
                      <a:pt x="2681" y="48"/>
                    </a:lnTo>
                    <a:lnTo>
                      <a:pt x="2681" y="48"/>
                    </a:lnTo>
                    <a:lnTo>
                      <a:pt x="2681" y="48"/>
                    </a:lnTo>
                    <a:lnTo>
                      <a:pt x="2681" y="48"/>
                    </a:lnTo>
                    <a:lnTo>
                      <a:pt x="2681" y="48"/>
                    </a:lnTo>
                    <a:lnTo>
                      <a:pt x="2687" y="48"/>
                    </a:lnTo>
                    <a:lnTo>
                      <a:pt x="2687" y="48"/>
                    </a:lnTo>
                    <a:lnTo>
                      <a:pt x="2687" y="48"/>
                    </a:lnTo>
                    <a:lnTo>
                      <a:pt x="2687" y="48"/>
                    </a:lnTo>
                    <a:lnTo>
                      <a:pt x="2687" y="48"/>
                    </a:lnTo>
                    <a:lnTo>
                      <a:pt x="2687" y="48"/>
                    </a:lnTo>
                    <a:lnTo>
                      <a:pt x="2687" y="48"/>
                    </a:lnTo>
                    <a:lnTo>
                      <a:pt x="2694" y="48"/>
                    </a:lnTo>
                    <a:lnTo>
                      <a:pt x="2694" y="48"/>
                    </a:lnTo>
                    <a:lnTo>
                      <a:pt x="2694" y="48"/>
                    </a:lnTo>
                    <a:lnTo>
                      <a:pt x="2694" y="48"/>
                    </a:lnTo>
                    <a:lnTo>
                      <a:pt x="2694" y="48"/>
                    </a:lnTo>
                    <a:lnTo>
                      <a:pt x="2694" y="48"/>
                    </a:lnTo>
                    <a:lnTo>
                      <a:pt x="2700" y="48"/>
                    </a:lnTo>
                    <a:lnTo>
                      <a:pt x="2700" y="48"/>
                    </a:lnTo>
                    <a:lnTo>
                      <a:pt x="2700" y="48"/>
                    </a:lnTo>
                    <a:lnTo>
                      <a:pt x="2700" y="48"/>
                    </a:lnTo>
                    <a:lnTo>
                      <a:pt x="2700" y="48"/>
                    </a:lnTo>
                    <a:lnTo>
                      <a:pt x="2700" y="48"/>
                    </a:lnTo>
                    <a:lnTo>
                      <a:pt x="2700" y="48"/>
                    </a:lnTo>
                    <a:lnTo>
                      <a:pt x="2706" y="48"/>
                    </a:lnTo>
                    <a:lnTo>
                      <a:pt x="2706" y="48"/>
                    </a:lnTo>
                    <a:lnTo>
                      <a:pt x="2706" y="48"/>
                    </a:lnTo>
                    <a:lnTo>
                      <a:pt x="2706" y="48"/>
                    </a:lnTo>
                    <a:lnTo>
                      <a:pt x="2706" y="48"/>
                    </a:lnTo>
                    <a:lnTo>
                      <a:pt x="2706" y="48"/>
                    </a:lnTo>
                    <a:lnTo>
                      <a:pt x="2706" y="48"/>
                    </a:lnTo>
                    <a:lnTo>
                      <a:pt x="2713" y="48"/>
                    </a:lnTo>
                    <a:lnTo>
                      <a:pt x="2713" y="48"/>
                    </a:lnTo>
                    <a:lnTo>
                      <a:pt x="2713" y="48"/>
                    </a:lnTo>
                    <a:lnTo>
                      <a:pt x="2713" y="48"/>
                    </a:lnTo>
                    <a:lnTo>
                      <a:pt x="2713" y="48"/>
                    </a:lnTo>
                    <a:lnTo>
                      <a:pt x="2713" y="48"/>
                    </a:lnTo>
                    <a:lnTo>
                      <a:pt x="2713" y="48"/>
                    </a:lnTo>
                    <a:lnTo>
                      <a:pt x="2719" y="48"/>
                    </a:lnTo>
                    <a:lnTo>
                      <a:pt x="2719" y="48"/>
                    </a:lnTo>
                    <a:lnTo>
                      <a:pt x="2719" y="48"/>
                    </a:lnTo>
                    <a:lnTo>
                      <a:pt x="2719" y="48"/>
                    </a:lnTo>
                    <a:lnTo>
                      <a:pt x="2719" y="48"/>
                    </a:lnTo>
                    <a:lnTo>
                      <a:pt x="2719" y="48"/>
                    </a:lnTo>
                    <a:lnTo>
                      <a:pt x="2725" y="48"/>
                    </a:lnTo>
                    <a:lnTo>
                      <a:pt x="2725" y="48"/>
                    </a:lnTo>
                    <a:lnTo>
                      <a:pt x="2725" y="48"/>
                    </a:lnTo>
                    <a:lnTo>
                      <a:pt x="2725" y="48"/>
                    </a:lnTo>
                    <a:lnTo>
                      <a:pt x="2725" y="48"/>
                    </a:lnTo>
                    <a:lnTo>
                      <a:pt x="2725" y="48"/>
                    </a:lnTo>
                    <a:lnTo>
                      <a:pt x="2725" y="48"/>
                    </a:lnTo>
                    <a:lnTo>
                      <a:pt x="2725" y="48"/>
                    </a:lnTo>
                    <a:lnTo>
                      <a:pt x="2732" y="48"/>
                    </a:lnTo>
                    <a:lnTo>
                      <a:pt x="2732" y="48"/>
                    </a:lnTo>
                    <a:lnTo>
                      <a:pt x="2732" y="48"/>
                    </a:lnTo>
                    <a:lnTo>
                      <a:pt x="2732" y="48"/>
                    </a:lnTo>
                    <a:lnTo>
                      <a:pt x="2732" y="48"/>
                    </a:lnTo>
                    <a:lnTo>
                      <a:pt x="2732" y="48"/>
                    </a:lnTo>
                    <a:lnTo>
                      <a:pt x="2738" y="48"/>
                    </a:lnTo>
                    <a:lnTo>
                      <a:pt x="2738" y="48"/>
                    </a:lnTo>
                    <a:lnTo>
                      <a:pt x="2738" y="48"/>
                    </a:lnTo>
                    <a:lnTo>
                      <a:pt x="2738" y="48"/>
                    </a:lnTo>
                    <a:lnTo>
                      <a:pt x="2738" y="48"/>
                    </a:lnTo>
                    <a:lnTo>
                      <a:pt x="2738" y="48"/>
                    </a:lnTo>
                    <a:lnTo>
                      <a:pt x="2738" y="48"/>
                    </a:lnTo>
                    <a:lnTo>
                      <a:pt x="2744" y="48"/>
                    </a:lnTo>
                    <a:lnTo>
                      <a:pt x="2744" y="48"/>
                    </a:lnTo>
                    <a:lnTo>
                      <a:pt x="2744" y="48"/>
                    </a:lnTo>
                    <a:lnTo>
                      <a:pt x="2744" y="48"/>
                    </a:lnTo>
                    <a:lnTo>
                      <a:pt x="2744" y="48"/>
                    </a:lnTo>
                    <a:lnTo>
                      <a:pt x="2744" y="48"/>
                    </a:lnTo>
                    <a:lnTo>
                      <a:pt x="2744" y="48"/>
                    </a:lnTo>
                    <a:lnTo>
                      <a:pt x="2751" y="48"/>
                    </a:lnTo>
                    <a:lnTo>
                      <a:pt x="2751" y="48"/>
                    </a:lnTo>
                    <a:lnTo>
                      <a:pt x="2751" y="48"/>
                    </a:lnTo>
                    <a:lnTo>
                      <a:pt x="2751" y="48"/>
                    </a:lnTo>
                    <a:lnTo>
                      <a:pt x="2751" y="48"/>
                    </a:lnTo>
                    <a:lnTo>
                      <a:pt x="2751" y="48"/>
                    </a:lnTo>
                    <a:lnTo>
                      <a:pt x="2751" y="48"/>
                    </a:lnTo>
                    <a:lnTo>
                      <a:pt x="2757" y="48"/>
                    </a:lnTo>
                    <a:lnTo>
                      <a:pt x="2757" y="48"/>
                    </a:lnTo>
                    <a:lnTo>
                      <a:pt x="2757" y="48"/>
                    </a:lnTo>
                    <a:lnTo>
                      <a:pt x="2757" y="48"/>
                    </a:lnTo>
                    <a:lnTo>
                      <a:pt x="2757" y="48"/>
                    </a:lnTo>
                    <a:lnTo>
                      <a:pt x="2757" y="48"/>
                    </a:lnTo>
                    <a:lnTo>
                      <a:pt x="2757" y="48"/>
                    </a:lnTo>
                    <a:lnTo>
                      <a:pt x="2763" y="48"/>
                    </a:lnTo>
                    <a:lnTo>
                      <a:pt x="2763" y="48"/>
                    </a:lnTo>
                    <a:lnTo>
                      <a:pt x="2763" y="48"/>
                    </a:lnTo>
                    <a:lnTo>
                      <a:pt x="2763" y="48"/>
                    </a:lnTo>
                    <a:lnTo>
                      <a:pt x="2763" y="48"/>
                    </a:lnTo>
                    <a:lnTo>
                      <a:pt x="2763" y="48"/>
                    </a:lnTo>
                    <a:lnTo>
                      <a:pt x="2770" y="48"/>
                    </a:lnTo>
                    <a:lnTo>
                      <a:pt x="2770" y="48"/>
                    </a:lnTo>
                    <a:lnTo>
                      <a:pt x="2770" y="48"/>
                    </a:lnTo>
                    <a:lnTo>
                      <a:pt x="2770" y="48"/>
                    </a:lnTo>
                    <a:lnTo>
                      <a:pt x="2770" y="48"/>
                    </a:lnTo>
                    <a:lnTo>
                      <a:pt x="2770" y="48"/>
                    </a:lnTo>
                    <a:lnTo>
                      <a:pt x="2770" y="48"/>
                    </a:lnTo>
                    <a:lnTo>
                      <a:pt x="2776" y="48"/>
                    </a:lnTo>
                    <a:lnTo>
                      <a:pt x="2776" y="48"/>
                    </a:lnTo>
                    <a:lnTo>
                      <a:pt x="2776" y="48"/>
                    </a:lnTo>
                    <a:lnTo>
                      <a:pt x="2776" y="48"/>
                    </a:lnTo>
                    <a:lnTo>
                      <a:pt x="2776" y="48"/>
                    </a:lnTo>
                    <a:lnTo>
                      <a:pt x="2776" y="48"/>
                    </a:lnTo>
                    <a:lnTo>
                      <a:pt x="2776" y="48"/>
                    </a:lnTo>
                    <a:lnTo>
                      <a:pt x="2783" y="48"/>
                    </a:lnTo>
                    <a:lnTo>
                      <a:pt x="2783" y="48"/>
                    </a:lnTo>
                    <a:lnTo>
                      <a:pt x="2783" y="48"/>
                    </a:lnTo>
                    <a:lnTo>
                      <a:pt x="2783" y="48"/>
                    </a:lnTo>
                    <a:lnTo>
                      <a:pt x="2783" y="48"/>
                    </a:lnTo>
                    <a:lnTo>
                      <a:pt x="2783" y="48"/>
                    </a:lnTo>
                    <a:lnTo>
                      <a:pt x="2783" y="48"/>
                    </a:lnTo>
                    <a:lnTo>
                      <a:pt x="2789" y="48"/>
                    </a:lnTo>
                    <a:lnTo>
                      <a:pt x="2789" y="48"/>
                    </a:lnTo>
                    <a:lnTo>
                      <a:pt x="2789" y="48"/>
                    </a:lnTo>
                    <a:lnTo>
                      <a:pt x="2789" y="48"/>
                    </a:lnTo>
                    <a:lnTo>
                      <a:pt x="2789" y="48"/>
                    </a:lnTo>
                    <a:lnTo>
                      <a:pt x="2789" y="48"/>
                    </a:lnTo>
                    <a:lnTo>
                      <a:pt x="2789" y="48"/>
                    </a:lnTo>
                    <a:lnTo>
                      <a:pt x="2795" y="48"/>
                    </a:lnTo>
                    <a:lnTo>
                      <a:pt x="2795" y="48"/>
                    </a:lnTo>
                    <a:lnTo>
                      <a:pt x="2795" y="48"/>
                    </a:lnTo>
                    <a:lnTo>
                      <a:pt x="2795" y="48"/>
                    </a:lnTo>
                    <a:lnTo>
                      <a:pt x="2795" y="48"/>
                    </a:lnTo>
                    <a:lnTo>
                      <a:pt x="2795" y="48"/>
                    </a:lnTo>
                    <a:lnTo>
                      <a:pt x="2795" y="48"/>
                    </a:lnTo>
                    <a:lnTo>
                      <a:pt x="2802" y="48"/>
                    </a:lnTo>
                    <a:lnTo>
                      <a:pt x="2802" y="48"/>
                    </a:lnTo>
                    <a:lnTo>
                      <a:pt x="2802" y="48"/>
                    </a:lnTo>
                    <a:lnTo>
                      <a:pt x="2802" y="48"/>
                    </a:lnTo>
                    <a:lnTo>
                      <a:pt x="2802" y="48"/>
                    </a:lnTo>
                    <a:lnTo>
                      <a:pt x="2802" y="48"/>
                    </a:lnTo>
                    <a:lnTo>
                      <a:pt x="2802" y="48"/>
                    </a:lnTo>
                    <a:lnTo>
                      <a:pt x="2808" y="48"/>
                    </a:lnTo>
                    <a:lnTo>
                      <a:pt x="2808" y="48"/>
                    </a:lnTo>
                    <a:lnTo>
                      <a:pt x="2808" y="48"/>
                    </a:lnTo>
                    <a:lnTo>
                      <a:pt x="2808" y="48"/>
                    </a:lnTo>
                    <a:lnTo>
                      <a:pt x="2808" y="48"/>
                    </a:lnTo>
                    <a:lnTo>
                      <a:pt x="2808" y="48"/>
                    </a:lnTo>
                    <a:lnTo>
                      <a:pt x="2808" y="48"/>
                    </a:lnTo>
                    <a:lnTo>
                      <a:pt x="2814" y="48"/>
                    </a:lnTo>
                    <a:lnTo>
                      <a:pt x="2814" y="48"/>
                    </a:lnTo>
                    <a:lnTo>
                      <a:pt x="2814" y="48"/>
                    </a:lnTo>
                    <a:lnTo>
                      <a:pt x="2814" y="48"/>
                    </a:lnTo>
                    <a:lnTo>
                      <a:pt x="2814" y="48"/>
                    </a:lnTo>
                    <a:lnTo>
                      <a:pt x="2814" y="48"/>
                    </a:lnTo>
                    <a:lnTo>
                      <a:pt x="2814" y="48"/>
                    </a:lnTo>
                    <a:lnTo>
                      <a:pt x="2821" y="48"/>
                    </a:lnTo>
                    <a:lnTo>
                      <a:pt x="2821" y="48"/>
                    </a:lnTo>
                    <a:lnTo>
                      <a:pt x="2821" y="48"/>
                    </a:lnTo>
                    <a:lnTo>
                      <a:pt x="2821" y="48"/>
                    </a:lnTo>
                    <a:lnTo>
                      <a:pt x="2821" y="48"/>
                    </a:lnTo>
                    <a:lnTo>
                      <a:pt x="2821" y="48"/>
                    </a:lnTo>
                    <a:lnTo>
                      <a:pt x="2827" y="48"/>
                    </a:lnTo>
                    <a:lnTo>
                      <a:pt x="2827" y="48"/>
                    </a:lnTo>
                    <a:lnTo>
                      <a:pt x="2827" y="48"/>
                    </a:lnTo>
                    <a:lnTo>
                      <a:pt x="2827" y="48"/>
                    </a:lnTo>
                    <a:lnTo>
                      <a:pt x="2827" y="48"/>
                    </a:lnTo>
                    <a:lnTo>
                      <a:pt x="2827" y="48"/>
                    </a:lnTo>
                    <a:lnTo>
                      <a:pt x="2827" y="48"/>
                    </a:lnTo>
                    <a:lnTo>
                      <a:pt x="2833" y="48"/>
                    </a:lnTo>
                    <a:lnTo>
                      <a:pt x="2833" y="48"/>
                    </a:lnTo>
                    <a:lnTo>
                      <a:pt x="2833" y="48"/>
                    </a:lnTo>
                    <a:lnTo>
                      <a:pt x="2833" y="48"/>
                    </a:lnTo>
                    <a:lnTo>
                      <a:pt x="2833" y="48"/>
                    </a:lnTo>
                    <a:lnTo>
                      <a:pt x="2833" y="48"/>
                    </a:lnTo>
                    <a:lnTo>
                      <a:pt x="2833" y="48"/>
                    </a:lnTo>
                    <a:lnTo>
                      <a:pt x="2840" y="48"/>
                    </a:lnTo>
                    <a:lnTo>
                      <a:pt x="2840" y="48"/>
                    </a:lnTo>
                    <a:lnTo>
                      <a:pt x="2840" y="48"/>
                    </a:lnTo>
                    <a:lnTo>
                      <a:pt x="2840" y="48"/>
                    </a:lnTo>
                    <a:lnTo>
                      <a:pt x="2840" y="48"/>
                    </a:lnTo>
                    <a:lnTo>
                      <a:pt x="2840" y="48"/>
                    </a:lnTo>
                    <a:lnTo>
                      <a:pt x="2840" y="48"/>
                    </a:lnTo>
                    <a:lnTo>
                      <a:pt x="2846" y="48"/>
                    </a:lnTo>
                    <a:lnTo>
                      <a:pt x="2846" y="48"/>
                    </a:lnTo>
                    <a:lnTo>
                      <a:pt x="2846" y="48"/>
                    </a:lnTo>
                    <a:lnTo>
                      <a:pt x="2846" y="48"/>
                    </a:lnTo>
                    <a:lnTo>
                      <a:pt x="2846" y="48"/>
                    </a:lnTo>
                    <a:lnTo>
                      <a:pt x="2846" y="48"/>
                    </a:lnTo>
                    <a:lnTo>
                      <a:pt x="2846" y="48"/>
                    </a:lnTo>
                    <a:lnTo>
                      <a:pt x="2852" y="48"/>
                    </a:lnTo>
                    <a:lnTo>
                      <a:pt x="2852" y="48"/>
                    </a:lnTo>
                    <a:lnTo>
                      <a:pt x="2852" y="48"/>
                    </a:lnTo>
                    <a:lnTo>
                      <a:pt x="2852" y="48"/>
                    </a:lnTo>
                    <a:lnTo>
                      <a:pt x="2852" y="48"/>
                    </a:lnTo>
                    <a:lnTo>
                      <a:pt x="2852" y="48"/>
                    </a:lnTo>
                    <a:lnTo>
                      <a:pt x="2859" y="48"/>
                    </a:lnTo>
                    <a:lnTo>
                      <a:pt x="2859" y="48"/>
                    </a:lnTo>
                    <a:lnTo>
                      <a:pt x="2859" y="48"/>
                    </a:lnTo>
                    <a:lnTo>
                      <a:pt x="2859" y="48"/>
                    </a:lnTo>
                    <a:lnTo>
                      <a:pt x="2859" y="48"/>
                    </a:lnTo>
                    <a:lnTo>
                      <a:pt x="2859" y="48"/>
                    </a:lnTo>
                    <a:lnTo>
                      <a:pt x="2859" y="48"/>
                    </a:lnTo>
                    <a:lnTo>
                      <a:pt x="2865" y="48"/>
                    </a:lnTo>
                    <a:lnTo>
                      <a:pt x="2865" y="48"/>
                    </a:lnTo>
                    <a:lnTo>
                      <a:pt x="2865" y="48"/>
                    </a:lnTo>
                    <a:lnTo>
                      <a:pt x="2865" y="48"/>
                    </a:lnTo>
                    <a:lnTo>
                      <a:pt x="2865" y="48"/>
                    </a:lnTo>
                    <a:lnTo>
                      <a:pt x="2865" y="48"/>
                    </a:lnTo>
                    <a:lnTo>
                      <a:pt x="2865" y="48"/>
                    </a:lnTo>
                    <a:lnTo>
                      <a:pt x="2871" y="48"/>
                    </a:lnTo>
                    <a:lnTo>
                      <a:pt x="2871" y="48"/>
                    </a:lnTo>
                    <a:lnTo>
                      <a:pt x="2871" y="48"/>
                    </a:lnTo>
                    <a:lnTo>
                      <a:pt x="2871" y="48"/>
                    </a:lnTo>
                    <a:lnTo>
                      <a:pt x="2871" y="48"/>
                    </a:lnTo>
                    <a:lnTo>
                      <a:pt x="2871" y="48"/>
                    </a:lnTo>
                    <a:lnTo>
                      <a:pt x="2871" y="48"/>
                    </a:lnTo>
                    <a:lnTo>
                      <a:pt x="2878" y="48"/>
                    </a:lnTo>
                    <a:lnTo>
                      <a:pt x="2878" y="48"/>
                    </a:lnTo>
                    <a:lnTo>
                      <a:pt x="2878" y="48"/>
                    </a:lnTo>
                    <a:lnTo>
                      <a:pt x="2878" y="48"/>
                    </a:lnTo>
                    <a:lnTo>
                      <a:pt x="2878" y="48"/>
                    </a:lnTo>
                    <a:lnTo>
                      <a:pt x="2878" y="48"/>
                    </a:lnTo>
                    <a:lnTo>
                      <a:pt x="2878" y="48"/>
                    </a:lnTo>
                    <a:lnTo>
                      <a:pt x="2884" y="48"/>
                    </a:lnTo>
                    <a:lnTo>
                      <a:pt x="2884" y="48"/>
                    </a:lnTo>
                    <a:lnTo>
                      <a:pt x="2884" y="48"/>
                    </a:lnTo>
                    <a:lnTo>
                      <a:pt x="2884" y="48"/>
                    </a:lnTo>
                    <a:lnTo>
                      <a:pt x="2884" y="48"/>
                    </a:lnTo>
                    <a:lnTo>
                      <a:pt x="2884" y="48"/>
                    </a:lnTo>
                    <a:lnTo>
                      <a:pt x="2884" y="48"/>
                    </a:lnTo>
                    <a:lnTo>
                      <a:pt x="2891" y="48"/>
                    </a:lnTo>
                    <a:lnTo>
                      <a:pt x="2891" y="48"/>
                    </a:lnTo>
                    <a:lnTo>
                      <a:pt x="2891" y="48"/>
                    </a:lnTo>
                    <a:lnTo>
                      <a:pt x="2891" y="48"/>
                    </a:lnTo>
                    <a:lnTo>
                      <a:pt x="2891" y="48"/>
                    </a:lnTo>
                    <a:lnTo>
                      <a:pt x="2891" y="48"/>
                    </a:lnTo>
                    <a:lnTo>
                      <a:pt x="2891" y="48"/>
                    </a:lnTo>
                    <a:lnTo>
                      <a:pt x="2897" y="48"/>
                    </a:lnTo>
                    <a:lnTo>
                      <a:pt x="2897" y="48"/>
                    </a:lnTo>
                    <a:lnTo>
                      <a:pt x="2897" y="48"/>
                    </a:lnTo>
                    <a:lnTo>
                      <a:pt x="2897" y="48"/>
                    </a:lnTo>
                    <a:lnTo>
                      <a:pt x="2897" y="48"/>
                    </a:lnTo>
                    <a:lnTo>
                      <a:pt x="2897" y="48"/>
                    </a:lnTo>
                    <a:lnTo>
                      <a:pt x="2897" y="48"/>
                    </a:lnTo>
                    <a:lnTo>
                      <a:pt x="2903" y="48"/>
                    </a:lnTo>
                    <a:lnTo>
                      <a:pt x="2903" y="48"/>
                    </a:lnTo>
                    <a:lnTo>
                      <a:pt x="2903" y="48"/>
                    </a:lnTo>
                    <a:lnTo>
                      <a:pt x="2903" y="48"/>
                    </a:lnTo>
                    <a:lnTo>
                      <a:pt x="2903" y="48"/>
                    </a:lnTo>
                    <a:lnTo>
                      <a:pt x="2903" y="48"/>
                    </a:lnTo>
                    <a:lnTo>
                      <a:pt x="2910" y="48"/>
                    </a:lnTo>
                    <a:lnTo>
                      <a:pt x="2910" y="48"/>
                    </a:lnTo>
                    <a:lnTo>
                      <a:pt x="2910" y="48"/>
                    </a:lnTo>
                    <a:lnTo>
                      <a:pt x="2910" y="48"/>
                    </a:lnTo>
                    <a:lnTo>
                      <a:pt x="2910" y="48"/>
                    </a:lnTo>
                    <a:lnTo>
                      <a:pt x="2910" y="48"/>
                    </a:lnTo>
                    <a:lnTo>
                      <a:pt x="2910" y="48"/>
                    </a:lnTo>
                    <a:lnTo>
                      <a:pt x="2916" y="48"/>
                    </a:lnTo>
                    <a:lnTo>
                      <a:pt x="2916" y="48"/>
                    </a:lnTo>
                    <a:lnTo>
                      <a:pt x="2916" y="48"/>
                    </a:lnTo>
                    <a:lnTo>
                      <a:pt x="2916" y="48"/>
                    </a:lnTo>
                    <a:lnTo>
                      <a:pt x="2916" y="48"/>
                    </a:lnTo>
                    <a:lnTo>
                      <a:pt x="2916" y="48"/>
                    </a:lnTo>
                    <a:lnTo>
                      <a:pt x="2922" y="48"/>
                    </a:lnTo>
                    <a:lnTo>
                      <a:pt x="2922" y="48"/>
                    </a:lnTo>
                    <a:lnTo>
                      <a:pt x="2922" y="48"/>
                    </a:lnTo>
                    <a:lnTo>
                      <a:pt x="2922" y="48"/>
                    </a:lnTo>
                    <a:lnTo>
                      <a:pt x="2922" y="48"/>
                    </a:lnTo>
                    <a:lnTo>
                      <a:pt x="2922" y="48"/>
                    </a:lnTo>
                    <a:lnTo>
                      <a:pt x="2922" y="48"/>
                    </a:lnTo>
                    <a:lnTo>
                      <a:pt x="2929" y="48"/>
                    </a:lnTo>
                    <a:lnTo>
                      <a:pt x="2929" y="48"/>
                    </a:lnTo>
                    <a:lnTo>
                      <a:pt x="2929" y="48"/>
                    </a:lnTo>
                    <a:lnTo>
                      <a:pt x="2929" y="48"/>
                    </a:lnTo>
                    <a:lnTo>
                      <a:pt x="2929" y="48"/>
                    </a:lnTo>
                    <a:lnTo>
                      <a:pt x="2929" y="48"/>
                    </a:lnTo>
                    <a:lnTo>
                      <a:pt x="2929" y="48"/>
                    </a:lnTo>
                    <a:lnTo>
                      <a:pt x="2935" y="48"/>
                    </a:lnTo>
                    <a:lnTo>
                      <a:pt x="2935" y="48"/>
                    </a:lnTo>
                    <a:lnTo>
                      <a:pt x="2935" y="48"/>
                    </a:lnTo>
                    <a:lnTo>
                      <a:pt x="2935" y="48"/>
                    </a:lnTo>
                    <a:lnTo>
                      <a:pt x="2935" y="48"/>
                    </a:lnTo>
                    <a:lnTo>
                      <a:pt x="2935" y="48"/>
                    </a:lnTo>
                    <a:lnTo>
                      <a:pt x="2935" y="48"/>
                    </a:lnTo>
                    <a:lnTo>
                      <a:pt x="2941" y="48"/>
                    </a:lnTo>
                    <a:lnTo>
                      <a:pt x="2941" y="48"/>
                    </a:lnTo>
                    <a:lnTo>
                      <a:pt x="2941" y="48"/>
                    </a:lnTo>
                    <a:lnTo>
                      <a:pt x="2941" y="48"/>
                    </a:lnTo>
                    <a:lnTo>
                      <a:pt x="2941" y="48"/>
                    </a:lnTo>
                    <a:lnTo>
                      <a:pt x="2941" y="48"/>
                    </a:lnTo>
                    <a:lnTo>
                      <a:pt x="2941" y="48"/>
                    </a:lnTo>
                    <a:lnTo>
                      <a:pt x="2948" y="48"/>
                    </a:lnTo>
                    <a:lnTo>
                      <a:pt x="2948" y="48"/>
                    </a:lnTo>
                    <a:lnTo>
                      <a:pt x="2948" y="48"/>
                    </a:lnTo>
                    <a:lnTo>
                      <a:pt x="2948" y="48"/>
                    </a:lnTo>
                    <a:lnTo>
                      <a:pt x="2948" y="48"/>
                    </a:lnTo>
                    <a:lnTo>
                      <a:pt x="2948" y="48"/>
                    </a:lnTo>
                    <a:lnTo>
                      <a:pt x="2948" y="48"/>
                    </a:lnTo>
                    <a:lnTo>
                      <a:pt x="2954" y="48"/>
                    </a:lnTo>
                    <a:lnTo>
                      <a:pt x="2954" y="48"/>
                    </a:lnTo>
                    <a:lnTo>
                      <a:pt x="2954" y="48"/>
                    </a:lnTo>
                    <a:lnTo>
                      <a:pt x="2954" y="48"/>
                    </a:lnTo>
                    <a:lnTo>
                      <a:pt x="2954" y="48"/>
                    </a:lnTo>
                    <a:lnTo>
                      <a:pt x="2954" y="48"/>
                    </a:lnTo>
                    <a:lnTo>
                      <a:pt x="2954" y="48"/>
                    </a:lnTo>
                    <a:lnTo>
                      <a:pt x="2960" y="48"/>
                    </a:lnTo>
                    <a:lnTo>
                      <a:pt x="2960" y="48"/>
                    </a:lnTo>
                    <a:lnTo>
                      <a:pt x="2960" y="48"/>
                    </a:lnTo>
                    <a:lnTo>
                      <a:pt x="2960" y="48"/>
                    </a:lnTo>
                    <a:lnTo>
                      <a:pt x="2960" y="48"/>
                    </a:lnTo>
                    <a:lnTo>
                      <a:pt x="2960" y="48"/>
                    </a:lnTo>
                    <a:lnTo>
                      <a:pt x="2960" y="48"/>
                    </a:lnTo>
                    <a:lnTo>
                      <a:pt x="2967" y="48"/>
                    </a:lnTo>
                    <a:lnTo>
                      <a:pt x="2967" y="48"/>
                    </a:lnTo>
                    <a:lnTo>
                      <a:pt x="2967" y="48"/>
                    </a:lnTo>
                    <a:lnTo>
                      <a:pt x="2967" y="48"/>
                    </a:lnTo>
                    <a:lnTo>
                      <a:pt x="2967" y="48"/>
                    </a:lnTo>
                    <a:lnTo>
                      <a:pt x="2967" y="48"/>
                    </a:lnTo>
                    <a:lnTo>
                      <a:pt x="2973" y="48"/>
                    </a:lnTo>
                    <a:lnTo>
                      <a:pt x="2973" y="48"/>
                    </a:lnTo>
                    <a:lnTo>
                      <a:pt x="2973" y="48"/>
                    </a:lnTo>
                    <a:lnTo>
                      <a:pt x="2973" y="48"/>
                    </a:lnTo>
                    <a:lnTo>
                      <a:pt x="2973" y="48"/>
                    </a:lnTo>
                    <a:lnTo>
                      <a:pt x="2973" y="48"/>
                    </a:lnTo>
                    <a:lnTo>
                      <a:pt x="2973" y="48"/>
                    </a:lnTo>
                    <a:lnTo>
                      <a:pt x="2979" y="48"/>
                    </a:lnTo>
                    <a:lnTo>
                      <a:pt x="2979" y="48"/>
                    </a:lnTo>
                    <a:lnTo>
                      <a:pt x="2979" y="48"/>
                    </a:lnTo>
                    <a:lnTo>
                      <a:pt x="2979" y="48"/>
                    </a:lnTo>
                    <a:lnTo>
                      <a:pt x="2979" y="48"/>
                    </a:lnTo>
                    <a:lnTo>
                      <a:pt x="2979" y="48"/>
                    </a:lnTo>
                    <a:lnTo>
                      <a:pt x="2979" y="48"/>
                    </a:lnTo>
                    <a:lnTo>
                      <a:pt x="2986" y="48"/>
                    </a:lnTo>
                    <a:lnTo>
                      <a:pt x="2986" y="48"/>
                    </a:lnTo>
                    <a:lnTo>
                      <a:pt x="2986" y="48"/>
                    </a:lnTo>
                    <a:lnTo>
                      <a:pt x="2986" y="48"/>
                    </a:lnTo>
                    <a:lnTo>
                      <a:pt x="2986" y="48"/>
                    </a:lnTo>
                    <a:lnTo>
                      <a:pt x="2986" y="48"/>
                    </a:lnTo>
                    <a:lnTo>
                      <a:pt x="2986" y="48"/>
                    </a:lnTo>
                    <a:lnTo>
                      <a:pt x="2992" y="48"/>
                    </a:lnTo>
                    <a:lnTo>
                      <a:pt x="2992" y="48"/>
                    </a:lnTo>
                    <a:lnTo>
                      <a:pt x="2992" y="48"/>
                    </a:lnTo>
                    <a:lnTo>
                      <a:pt x="2992" y="48"/>
                    </a:lnTo>
                    <a:lnTo>
                      <a:pt x="2992" y="48"/>
                    </a:lnTo>
                    <a:lnTo>
                      <a:pt x="2992" y="48"/>
                    </a:lnTo>
                    <a:lnTo>
                      <a:pt x="2992" y="48"/>
                    </a:lnTo>
                    <a:lnTo>
                      <a:pt x="2999" y="48"/>
                    </a:lnTo>
                    <a:lnTo>
                      <a:pt x="2999" y="48"/>
                    </a:lnTo>
                    <a:lnTo>
                      <a:pt x="2999" y="48"/>
                    </a:lnTo>
                    <a:lnTo>
                      <a:pt x="2999" y="48"/>
                    </a:lnTo>
                    <a:lnTo>
                      <a:pt x="2999" y="48"/>
                    </a:lnTo>
                    <a:lnTo>
                      <a:pt x="2999" y="48"/>
                    </a:lnTo>
                    <a:lnTo>
                      <a:pt x="3005" y="48"/>
                    </a:lnTo>
                    <a:lnTo>
                      <a:pt x="3005" y="48"/>
                    </a:lnTo>
                    <a:lnTo>
                      <a:pt x="3005" y="48"/>
                    </a:lnTo>
                    <a:lnTo>
                      <a:pt x="3005" y="48"/>
                    </a:lnTo>
                    <a:lnTo>
                      <a:pt x="3005" y="48"/>
                    </a:lnTo>
                    <a:lnTo>
                      <a:pt x="3005" y="48"/>
                    </a:lnTo>
                    <a:lnTo>
                      <a:pt x="3005" y="48"/>
                    </a:lnTo>
                    <a:lnTo>
                      <a:pt x="3011" y="48"/>
                    </a:lnTo>
                    <a:lnTo>
                      <a:pt x="3011" y="48"/>
                    </a:lnTo>
                    <a:lnTo>
                      <a:pt x="3011" y="48"/>
                    </a:lnTo>
                    <a:lnTo>
                      <a:pt x="3011" y="48"/>
                    </a:lnTo>
                    <a:lnTo>
                      <a:pt x="3011" y="48"/>
                    </a:lnTo>
                    <a:lnTo>
                      <a:pt x="3011" y="48"/>
                    </a:lnTo>
                    <a:lnTo>
                      <a:pt x="3011" y="48"/>
                    </a:lnTo>
                    <a:lnTo>
                      <a:pt x="3018" y="48"/>
                    </a:lnTo>
                    <a:lnTo>
                      <a:pt x="3018" y="48"/>
                    </a:lnTo>
                    <a:lnTo>
                      <a:pt x="3018" y="48"/>
                    </a:lnTo>
                    <a:lnTo>
                      <a:pt x="3018" y="48"/>
                    </a:lnTo>
                    <a:lnTo>
                      <a:pt x="3018" y="48"/>
                    </a:lnTo>
                    <a:lnTo>
                      <a:pt x="3018" y="48"/>
                    </a:lnTo>
                    <a:lnTo>
                      <a:pt x="3018" y="48"/>
                    </a:lnTo>
                    <a:lnTo>
                      <a:pt x="3024" y="48"/>
                    </a:lnTo>
                    <a:lnTo>
                      <a:pt x="3024" y="48"/>
                    </a:lnTo>
                    <a:lnTo>
                      <a:pt x="3024" y="48"/>
                    </a:lnTo>
                    <a:lnTo>
                      <a:pt x="3024" y="48"/>
                    </a:lnTo>
                    <a:lnTo>
                      <a:pt x="3024" y="48"/>
                    </a:lnTo>
                    <a:lnTo>
                      <a:pt x="3024" y="48"/>
                    </a:lnTo>
                    <a:lnTo>
                      <a:pt x="3024" y="48"/>
                    </a:lnTo>
                    <a:lnTo>
                      <a:pt x="3030" y="48"/>
                    </a:lnTo>
                    <a:lnTo>
                      <a:pt x="3030" y="48"/>
                    </a:lnTo>
                    <a:lnTo>
                      <a:pt x="3030" y="48"/>
                    </a:lnTo>
                    <a:lnTo>
                      <a:pt x="3030" y="48"/>
                    </a:lnTo>
                    <a:lnTo>
                      <a:pt x="3030" y="48"/>
                    </a:lnTo>
                    <a:lnTo>
                      <a:pt x="3030" y="48"/>
                    </a:lnTo>
                    <a:lnTo>
                      <a:pt x="3030" y="48"/>
                    </a:lnTo>
                    <a:lnTo>
                      <a:pt x="3037" y="48"/>
                    </a:lnTo>
                    <a:lnTo>
                      <a:pt x="3037" y="48"/>
                    </a:lnTo>
                    <a:lnTo>
                      <a:pt x="3037" y="48"/>
                    </a:lnTo>
                    <a:lnTo>
                      <a:pt x="3037" y="48"/>
                    </a:lnTo>
                    <a:lnTo>
                      <a:pt x="3037" y="48"/>
                    </a:lnTo>
                    <a:lnTo>
                      <a:pt x="3037" y="48"/>
                    </a:lnTo>
                    <a:lnTo>
                      <a:pt x="3037" y="48"/>
                    </a:lnTo>
                    <a:lnTo>
                      <a:pt x="3043" y="48"/>
                    </a:lnTo>
                    <a:lnTo>
                      <a:pt x="3043" y="48"/>
                    </a:lnTo>
                    <a:lnTo>
                      <a:pt x="3043" y="48"/>
                    </a:lnTo>
                    <a:lnTo>
                      <a:pt x="3043" y="48"/>
                    </a:lnTo>
                    <a:lnTo>
                      <a:pt x="3043" y="48"/>
                    </a:lnTo>
                    <a:lnTo>
                      <a:pt x="3043" y="48"/>
                    </a:lnTo>
                    <a:lnTo>
                      <a:pt x="3043" y="48"/>
                    </a:lnTo>
                    <a:lnTo>
                      <a:pt x="3049" y="48"/>
                    </a:lnTo>
                    <a:lnTo>
                      <a:pt x="3049" y="48"/>
                    </a:lnTo>
                    <a:lnTo>
                      <a:pt x="3049" y="48"/>
                    </a:lnTo>
                    <a:lnTo>
                      <a:pt x="3049" y="48"/>
                    </a:lnTo>
                    <a:lnTo>
                      <a:pt x="3049" y="48"/>
                    </a:lnTo>
                    <a:lnTo>
                      <a:pt x="3049" y="48"/>
                    </a:lnTo>
                    <a:lnTo>
                      <a:pt x="3049" y="48"/>
                    </a:lnTo>
                    <a:lnTo>
                      <a:pt x="3056" y="48"/>
                    </a:lnTo>
                    <a:lnTo>
                      <a:pt x="3056" y="48"/>
                    </a:lnTo>
                    <a:lnTo>
                      <a:pt x="3056" y="48"/>
                    </a:lnTo>
                    <a:lnTo>
                      <a:pt x="3056" y="48"/>
                    </a:lnTo>
                    <a:lnTo>
                      <a:pt x="3056" y="48"/>
                    </a:lnTo>
                    <a:lnTo>
                      <a:pt x="3056" y="48"/>
                    </a:lnTo>
                    <a:lnTo>
                      <a:pt x="3062" y="48"/>
                    </a:lnTo>
                    <a:lnTo>
                      <a:pt x="3062" y="48"/>
                    </a:lnTo>
                    <a:lnTo>
                      <a:pt x="3062" y="48"/>
                    </a:lnTo>
                    <a:lnTo>
                      <a:pt x="3062" y="48"/>
                    </a:lnTo>
                    <a:lnTo>
                      <a:pt x="3062" y="48"/>
                    </a:lnTo>
                    <a:lnTo>
                      <a:pt x="3062" y="48"/>
                    </a:lnTo>
                    <a:lnTo>
                      <a:pt x="3062" y="48"/>
                    </a:lnTo>
                    <a:lnTo>
                      <a:pt x="3068" y="48"/>
                    </a:lnTo>
                    <a:lnTo>
                      <a:pt x="3068" y="48"/>
                    </a:lnTo>
                    <a:lnTo>
                      <a:pt x="3068" y="48"/>
                    </a:lnTo>
                    <a:lnTo>
                      <a:pt x="3068" y="48"/>
                    </a:lnTo>
                    <a:lnTo>
                      <a:pt x="3068" y="48"/>
                    </a:lnTo>
                    <a:lnTo>
                      <a:pt x="3068" y="48"/>
                    </a:lnTo>
                    <a:lnTo>
                      <a:pt x="3068" y="48"/>
                    </a:lnTo>
                    <a:lnTo>
                      <a:pt x="3075" y="48"/>
                    </a:lnTo>
                    <a:lnTo>
                      <a:pt x="3075" y="48"/>
                    </a:lnTo>
                    <a:lnTo>
                      <a:pt x="3075" y="48"/>
                    </a:lnTo>
                    <a:lnTo>
                      <a:pt x="3075" y="48"/>
                    </a:lnTo>
                    <a:lnTo>
                      <a:pt x="3075" y="48"/>
                    </a:lnTo>
                    <a:lnTo>
                      <a:pt x="3075" y="48"/>
                    </a:lnTo>
                    <a:lnTo>
                      <a:pt x="3075" y="48"/>
                    </a:lnTo>
                    <a:lnTo>
                      <a:pt x="3081" y="48"/>
                    </a:lnTo>
                    <a:lnTo>
                      <a:pt x="3081" y="48"/>
                    </a:lnTo>
                    <a:lnTo>
                      <a:pt x="3081" y="48"/>
                    </a:lnTo>
                    <a:lnTo>
                      <a:pt x="3081" y="48"/>
                    </a:lnTo>
                    <a:lnTo>
                      <a:pt x="3081" y="48"/>
                    </a:lnTo>
                    <a:lnTo>
                      <a:pt x="3081" y="48"/>
                    </a:lnTo>
                    <a:lnTo>
                      <a:pt x="3081" y="48"/>
                    </a:lnTo>
                    <a:lnTo>
                      <a:pt x="3087" y="48"/>
                    </a:lnTo>
                    <a:lnTo>
                      <a:pt x="3087" y="48"/>
                    </a:lnTo>
                    <a:lnTo>
                      <a:pt x="3087" y="48"/>
                    </a:lnTo>
                    <a:lnTo>
                      <a:pt x="3087" y="48"/>
                    </a:lnTo>
                    <a:lnTo>
                      <a:pt x="3087" y="48"/>
                    </a:lnTo>
                    <a:lnTo>
                      <a:pt x="3087" y="48"/>
                    </a:lnTo>
                    <a:lnTo>
                      <a:pt x="3094" y="48"/>
                    </a:lnTo>
                    <a:lnTo>
                      <a:pt x="3094" y="48"/>
                    </a:lnTo>
                    <a:lnTo>
                      <a:pt x="3094" y="48"/>
                    </a:lnTo>
                    <a:lnTo>
                      <a:pt x="3094" y="48"/>
                    </a:lnTo>
                    <a:lnTo>
                      <a:pt x="3094" y="48"/>
                    </a:lnTo>
                    <a:lnTo>
                      <a:pt x="3094" y="48"/>
                    </a:lnTo>
                    <a:lnTo>
                      <a:pt x="3094" y="48"/>
                    </a:lnTo>
                    <a:lnTo>
                      <a:pt x="3100" y="48"/>
                    </a:lnTo>
                    <a:lnTo>
                      <a:pt x="3100" y="48"/>
                    </a:lnTo>
                    <a:lnTo>
                      <a:pt x="3100" y="48"/>
                    </a:lnTo>
                    <a:lnTo>
                      <a:pt x="3100" y="48"/>
                    </a:lnTo>
                    <a:lnTo>
                      <a:pt x="3100" y="48"/>
                    </a:lnTo>
                    <a:lnTo>
                      <a:pt x="3100" y="48"/>
                    </a:lnTo>
                    <a:lnTo>
                      <a:pt x="3100" y="48"/>
                    </a:lnTo>
                    <a:lnTo>
                      <a:pt x="3107" y="48"/>
                    </a:lnTo>
                    <a:lnTo>
                      <a:pt x="3107" y="48"/>
                    </a:lnTo>
                    <a:lnTo>
                      <a:pt x="3107" y="48"/>
                    </a:lnTo>
                    <a:lnTo>
                      <a:pt x="3107" y="48"/>
                    </a:lnTo>
                    <a:lnTo>
                      <a:pt x="3107" y="48"/>
                    </a:lnTo>
                    <a:lnTo>
                      <a:pt x="3107" y="48"/>
                    </a:lnTo>
                    <a:lnTo>
                      <a:pt x="3107" y="48"/>
                    </a:lnTo>
                    <a:lnTo>
                      <a:pt x="3113" y="48"/>
                    </a:lnTo>
                    <a:lnTo>
                      <a:pt x="3113" y="48"/>
                    </a:lnTo>
                    <a:lnTo>
                      <a:pt x="3113" y="48"/>
                    </a:lnTo>
                    <a:lnTo>
                      <a:pt x="3113" y="48"/>
                    </a:lnTo>
                    <a:lnTo>
                      <a:pt x="3113" y="48"/>
                    </a:lnTo>
                    <a:lnTo>
                      <a:pt x="3113" y="48"/>
                    </a:lnTo>
                    <a:lnTo>
                      <a:pt x="3113" y="48"/>
                    </a:lnTo>
                    <a:lnTo>
                      <a:pt x="3119" y="48"/>
                    </a:lnTo>
                    <a:lnTo>
                      <a:pt x="3119" y="48"/>
                    </a:lnTo>
                    <a:lnTo>
                      <a:pt x="3119" y="48"/>
                    </a:lnTo>
                    <a:lnTo>
                      <a:pt x="3119" y="48"/>
                    </a:lnTo>
                    <a:lnTo>
                      <a:pt x="3119" y="48"/>
                    </a:lnTo>
                    <a:lnTo>
                      <a:pt x="3119" y="48"/>
                    </a:lnTo>
                    <a:lnTo>
                      <a:pt x="3119" y="48"/>
                    </a:lnTo>
                    <a:lnTo>
                      <a:pt x="3126" y="48"/>
                    </a:lnTo>
                    <a:lnTo>
                      <a:pt x="3126" y="48"/>
                    </a:lnTo>
                    <a:lnTo>
                      <a:pt x="3126" y="48"/>
                    </a:lnTo>
                    <a:lnTo>
                      <a:pt x="3126" y="48"/>
                    </a:lnTo>
                    <a:lnTo>
                      <a:pt x="3126" y="48"/>
                    </a:lnTo>
                    <a:lnTo>
                      <a:pt x="3126" y="48"/>
                    </a:lnTo>
                    <a:lnTo>
                      <a:pt x="3132" y="48"/>
                    </a:lnTo>
                    <a:lnTo>
                      <a:pt x="3132" y="48"/>
                    </a:lnTo>
                    <a:lnTo>
                      <a:pt x="3132" y="48"/>
                    </a:lnTo>
                    <a:lnTo>
                      <a:pt x="3132" y="48"/>
                    </a:lnTo>
                    <a:lnTo>
                      <a:pt x="3132" y="48"/>
                    </a:lnTo>
                    <a:lnTo>
                      <a:pt x="3132" y="48"/>
                    </a:lnTo>
                    <a:lnTo>
                      <a:pt x="3132" y="48"/>
                    </a:lnTo>
                    <a:lnTo>
                      <a:pt x="3138" y="48"/>
                    </a:lnTo>
                    <a:lnTo>
                      <a:pt x="3138" y="48"/>
                    </a:lnTo>
                    <a:lnTo>
                      <a:pt x="3138" y="48"/>
                    </a:lnTo>
                    <a:lnTo>
                      <a:pt x="3138" y="48"/>
                    </a:lnTo>
                    <a:lnTo>
                      <a:pt x="3138" y="48"/>
                    </a:lnTo>
                    <a:lnTo>
                      <a:pt x="3138" y="48"/>
                    </a:lnTo>
                    <a:lnTo>
                      <a:pt x="3138" y="48"/>
                    </a:lnTo>
                    <a:lnTo>
                      <a:pt x="3145" y="48"/>
                    </a:lnTo>
                    <a:lnTo>
                      <a:pt x="3145" y="48"/>
                    </a:lnTo>
                    <a:lnTo>
                      <a:pt x="3145" y="48"/>
                    </a:lnTo>
                    <a:lnTo>
                      <a:pt x="3145" y="48"/>
                    </a:lnTo>
                    <a:lnTo>
                      <a:pt x="3145" y="48"/>
                    </a:lnTo>
                    <a:lnTo>
                      <a:pt x="3145" y="48"/>
                    </a:lnTo>
                    <a:lnTo>
                      <a:pt x="3145" y="48"/>
                    </a:lnTo>
                    <a:lnTo>
                      <a:pt x="3151" y="48"/>
                    </a:lnTo>
                    <a:lnTo>
                      <a:pt x="3151" y="48"/>
                    </a:lnTo>
                    <a:lnTo>
                      <a:pt x="3151" y="48"/>
                    </a:lnTo>
                    <a:lnTo>
                      <a:pt x="3151" y="48"/>
                    </a:lnTo>
                    <a:lnTo>
                      <a:pt x="3151" y="48"/>
                    </a:lnTo>
                    <a:lnTo>
                      <a:pt x="3151" y="48"/>
                    </a:lnTo>
                    <a:lnTo>
                      <a:pt x="3151" y="48"/>
                    </a:lnTo>
                    <a:lnTo>
                      <a:pt x="3157" y="48"/>
                    </a:lnTo>
                    <a:lnTo>
                      <a:pt x="3157" y="48"/>
                    </a:lnTo>
                    <a:lnTo>
                      <a:pt x="3157" y="48"/>
                    </a:lnTo>
                    <a:lnTo>
                      <a:pt x="3157" y="48"/>
                    </a:lnTo>
                    <a:lnTo>
                      <a:pt x="3157" y="48"/>
                    </a:lnTo>
                    <a:lnTo>
                      <a:pt x="3157" y="48"/>
                    </a:lnTo>
                    <a:lnTo>
                      <a:pt x="3157" y="48"/>
                    </a:lnTo>
                    <a:lnTo>
                      <a:pt x="3164" y="48"/>
                    </a:lnTo>
                    <a:lnTo>
                      <a:pt x="3164" y="48"/>
                    </a:lnTo>
                    <a:lnTo>
                      <a:pt x="3164" y="48"/>
                    </a:lnTo>
                    <a:lnTo>
                      <a:pt x="3164" y="48"/>
                    </a:lnTo>
                    <a:lnTo>
                      <a:pt x="3164" y="48"/>
                    </a:lnTo>
                    <a:lnTo>
                      <a:pt x="3164" y="48"/>
                    </a:lnTo>
                    <a:lnTo>
                      <a:pt x="3164" y="48"/>
                    </a:lnTo>
                    <a:lnTo>
                      <a:pt x="3170" y="48"/>
                    </a:lnTo>
                    <a:lnTo>
                      <a:pt x="3170" y="48"/>
                    </a:lnTo>
                    <a:lnTo>
                      <a:pt x="3170" y="48"/>
                    </a:lnTo>
                    <a:lnTo>
                      <a:pt x="3170" y="48"/>
                    </a:lnTo>
                    <a:lnTo>
                      <a:pt x="3170" y="48"/>
                    </a:lnTo>
                    <a:lnTo>
                      <a:pt x="3170" y="48"/>
                    </a:lnTo>
                    <a:lnTo>
                      <a:pt x="3170" y="48"/>
                    </a:lnTo>
                    <a:lnTo>
                      <a:pt x="3176" y="48"/>
                    </a:lnTo>
                    <a:lnTo>
                      <a:pt x="3176" y="48"/>
                    </a:lnTo>
                    <a:lnTo>
                      <a:pt x="3176" y="48"/>
                    </a:lnTo>
                    <a:lnTo>
                      <a:pt x="3176" y="48"/>
                    </a:lnTo>
                    <a:lnTo>
                      <a:pt x="3176" y="48"/>
                    </a:lnTo>
                    <a:lnTo>
                      <a:pt x="3176" y="48"/>
                    </a:lnTo>
                    <a:lnTo>
                      <a:pt x="3176" y="48"/>
                    </a:lnTo>
                    <a:lnTo>
                      <a:pt x="3183" y="48"/>
                    </a:lnTo>
                    <a:lnTo>
                      <a:pt x="3183" y="48"/>
                    </a:lnTo>
                    <a:lnTo>
                      <a:pt x="3183" y="48"/>
                    </a:lnTo>
                    <a:lnTo>
                      <a:pt x="3183" y="48"/>
                    </a:lnTo>
                    <a:lnTo>
                      <a:pt x="3183" y="48"/>
                    </a:lnTo>
                    <a:lnTo>
                      <a:pt x="3189" y="48"/>
                    </a:lnTo>
                    <a:lnTo>
                      <a:pt x="3189" y="48"/>
                    </a:lnTo>
                    <a:lnTo>
                      <a:pt x="3189" y="48"/>
                    </a:lnTo>
                    <a:lnTo>
                      <a:pt x="3189" y="48"/>
                    </a:lnTo>
                    <a:lnTo>
                      <a:pt x="3189" y="48"/>
                    </a:lnTo>
                    <a:lnTo>
                      <a:pt x="3189" y="48"/>
                    </a:lnTo>
                    <a:lnTo>
                      <a:pt x="3189" y="48"/>
                    </a:lnTo>
                    <a:lnTo>
                      <a:pt x="3195" y="48"/>
                    </a:lnTo>
                    <a:lnTo>
                      <a:pt x="3195" y="48"/>
                    </a:lnTo>
                    <a:lnTo>
                      <a:pt x="3195" y="48"/>
                    </a:lnTo>
                    <a:lnTo>
                      <a:pt x="3195" y="48"/>
                    </a:lnTo>
                    <a:lnTo>
                      <a:pt x="3195" y="48"/>
                    </a:lnTo>
                    <a:lnTo>
                      <a:pt x="3195" y="48"/>
                    </a:lnTo>
                    <a:lnTo>
                      <a:pt x="3195" y="48"/>
                    </a:lnTo>
                    <a:lnTo>
                      <a:pt x="3195" y="48"/>
                    </a:lnTo>
                    <a:lnTo>
                      <a:pt x="3202" y="48"/>
                    </a:lnTo>
                    <a:lnTo>
                      <a:pt x="3202" y="48"/>
                    </a:lnTo>
                    <a:lnTo>
                      <a:pt x="3202" y="48"/>
                    </a:lnTo>
                    <a:lnTo>
                      <a:pt x="3202" y="48"/>
                    </a:lnTo>
                    <a:lnTo>
                      <a:pt x="3202" y="48"/>
                    </a:lnTo>
                    <a:lnTo>
                      <a:pt x="3202" y="48"/>
                    </a:lnTo>
                    <a:lnTo>
                      <a:pt x="3202" y="48"/>
                    </a:lnTo>
                    <a:lnTo>
                      <a:pt x="3208" y="48"/>
                    </a:lnTo>
                    <a:lnTo>
                      <a:pt x="3208" y="48"/>
                    </a:lnTo>
                    <a:lnTo>
                      <a:pt x="3208" y="48"/>
                    </a:lnTo>
                    <a:lnTo>
                      <a:pt x="3208" y="48"/>
                    </a:lnTo>
                    <a:lnTo>
                      <a:pt x="3208" y="48"/>
                    </a:lnTo>
                    <a:lnTo>
                      <a:pt x="3208" y="48"/>
                    </a:lnTo>
                    <a:lnTo>
                      <a:pt x="3208" y="48"/>
                    </a:lnTo>
                    <a:lnTo>
                      <a:pt x="3215" y="48"/>
                    </a:lnTo>
                    <a:lnTo>
                      <a:pt x="3215" y="48"/>
                    </a:lnTo>
                    <a:lnTo>
                      <a:pt x="3215" y="48"/>
                    </a:lnTo>
                    <a:lnTo>
                      <a:pt x="3215" y="48"/>
                    </a:lnTo>
                    <a:lnTo>
                      <a:pt x="3215" y="48"/>
                    </a:lnTo>
                    <a:lnTo>
                      <a:pt x="3215" y="48"/>
                    </a:lnTo>
                    <a:lnTo>
                      <a:pt x="3215" y="48"/>
                    </a:lnTo>
                    <a:lnTo>
                      <a:pt x="3221" y="48"/>
                    </a:lnTo>
                    <a:lnTo>
                      <a:pt x="3221" y="48"/>
                    </a:lnTo>
                    <a:lnTo>
                      <a:pt x="3221" y="48"/>
                    </a:lnTo>
                    <a:lnTo>
                      <a:pt x="3221" y="48"/>
                    </a:lnTo>
                    <a:lnTo>
                      <a:pt x="3221" y="48"/>
                    </a:lnTo>
                    <a:lnTo>
                      <a:pt x="3221" y="48"/>
                    </a:lnTo>
                    <a:lnTo>
                      <a:pt x="3227" y="48"/>
                    </a:lnTo>
                    <a:lnTo>
                      <a:pt x="3227" y="48"/>
                    </a:lnTo>
                    <a:lnTo>
                      <a:pt x="3227" y="48"/>
                    </a:lnTo>
                    <a:lnTo>
                      <a:pt x="3227" y="48"/>
                    </a:lnTo>
                    <a:lnTo>
                      <a:pt x="3227" y="48"/>
                    </a:lnTo>
                    <a:lnTo>
                      <a:pt x="3227" y="48"/>
                    </a:lnTo>
                    <a:lnTo>
                      <a:pt x="3234" y="48"/>
                    </a:lnTo>
                    <a:lnTo>
                      <a:pt x="3234" y="48"/>
                    </a:lnTo>
                    <a:lnTo>
                      <a:pt x="3234" y="48"/>
                    </a:lnTo>
                    <a:lnTo>
                      <a:pt x="3234" y="48"/>
                    </a:lnTo>
                    <a:lnTo>
                      <a:pt x="3234" y="48"/>
                    </a:lnTo>
                    <a:lnTo>
                      <a:pt x="3234" y="48"/>
                    </a:lnTo>
                    <a:lnTo>
                      <a:pt x="3234" y="48"/>
                    </a:lnTo>
                    <a:lnTo>
                      <a:pt x="3234" y="48"/>
                    </a:lnTo>
                    <a:lnTo>
                      <a:pt x="3240" y="48"/>
                    </a:lnTo>
                    <a:lnTo>
                      <a:pt x="3240" y="48"/>
                    </a:lnTo>
                    <a:lnTo>
                      <a:pt x="3240" y="48"/>
                    </a:lnTo>
                    <a:lnTo>
                      <a:pt x="3240" y="48"/>
                    </a:lnTo>
                    <a:lnTo>
                      <a:pt x="3240" y="48"/>
                    </a:lnTo>
                    <a:lnTo>
                      <a:pt x="3240" y="48"/>
                    </a:lnTo>
                    <a:lnTo>
                      <a:pt x="3246" y="48"/>
                    </a:lnTo>
                    <a:lnTo>
                      <a:pt x="3246" y="48"/>
                    </a:lnTo>
                    <a:lnTo>
                      <a:pt x="3246" y="48"/>
                    </a:lnTo>
                    <a:lnTo>
                      <a:pt x="3246" y="48"/>
                    </a:lnTo>
                    <a:lnTo>
                      <a:pt x="3246" y="48"/>
                    </a:lnTo>
                    <a:lnTo>
                      <a:pt x="3246" y="48"/>
                    </a:lnTo>
                    <a:lnTo>
                      <a:pt x="3246" y="48"/>
                    </a:lnTo>
                    <a:lnTo>
                      <a:pt x="3253" y="48"/>
                    </a:lnTo>
                    <a:lnTo>
                      <a:pt x="3253" y="48"/>
                    </a:lnTo>
                    <a:lnTo>
                      <a:pt x="3253" y="48"/>
                    </a:lnTo>
                    <a:lnTo>
                      <a:pt x="3253" y="48"/>
                    </a:lnTo>
                    <a:lnTo>
                      <a:pt x="3253" y="48"/>
                    </a:lnTo>
                    <a:lnTo>
                      <a:pt x="3253" y="48"/>
                    </a:lnTo>
                    <a:lnTo>
                      <a:pt x="3253" y="48"/>
                    </a:lnTo>
                    <a:lnTo>
                      <a:pt x="3259" y="48"/>
                    </a:lnTo>
                    <a:lnTo>
                      <a:pt x="3259" y="48"/>
                    </a:lnTo>
                    <a:lnTo>
                      <a:pt x="3259" y="48"/>
                    </a:lnTo>
                    <a:lnTo>
                      <a:pt x="3259" y="48"/>
                    </a:lnTo>
                    <a:lnTo>
                      <a:pt x="3259" y="48"/>
                    </a:lnTo>
                    <a:lnTo>
                      <a:pt x="3259" y="48"/>
                    </a:lnTo>
                    <a:lnTo>
                      <a:pt x="3259" y="48"/>
                    </a:lnTo>
                    <a:lnTo>
                      <a:pt x="3265" y="48"/>
                    </a:lnTo>
                    <a:lnTo>
                      <a:pt x="3265" y="48"/>
                    </a:lnTo>
                    <a:lnTo>
                      <a:pt x="3265" y="48"/>
                    </a:lnTo>
                    <a:lnTo>
                      <a:pt x="3265" y="48"/>
                    </a:lnTo>
                    <a:lnTo>
                      <a:pt x="3265" y="48"/>
                    </a:lnTo>
                    <a:lnTo>
                      <a:pt x="3265" y="48"/>
                    </a:lnTo>
                    <a:lnTo>
                      <a:pt x="3265" y="48"/>
                    </a:lnTo>
                    <a:lnTo>
                      <a:pt x="3272" y="48"/>
                    </a:lnTo>
                    <a:lnTo>
                      <a:pt x="3272" y="48"/>
                    </a:lnTo>
                    <a:lnTo>
                      <a:pt x="3272" y="48"/>
                    </a:lnTo>
                    <a:lnTo>
                      <a:pt x="3272" y="48"/>
                    </a:lnTo>
                    <a:lnTo>
                      <a:pt x="3272" y="48"/>
                    </a:lnTo>
                    <a:lnTo>
                      <a:pt x="3272" y="48"/>
                    </a:lnTo>
                    <a:lnTo>
                      <a:pt x="3272" y="48"/>
                    </a:lnTo>
                    <a:lnTo>
                      <a:pt x="3278" y="48"/>
                    </a:lnTo>
                    <a:lnTo>
                      <a:pt x="3278" y="48"/>
                    </a:lnTo>
                    <a:lnTo>
                      <a:pt x="3278" y="48"/>
                    </a:lnTo>
                    <a:lnTo>
                      <a:pt x="3278" y="48"/>
                    </a:lnTo>
                    <a:lnTo>
                      <a:pt x="3278" y="48"/>
                    </a:lnTo>
                    <a:lnTo>
                      <a:pt x="3278" y="48"/>
                    </a:lnTo>
                    <a:lnTo>
                      <a:pt x="3278" y="48"/>
                    </a:lnTo>
                    <a:lnTo>
                      <a:pt x="3284" y="48"/>
                    </a:lnTo>
                    <a:lnTo>
                      <a:pt x="3284" y="48"/>
                    </a:lnTo>
                    <a:lnTo>
                      <a:pt x="3284" y="48"/>
                    </a:lnTo>
                    <a:lnTo>
                      <a:pt x="3284" y="48"/>
                    </a:lnTo>
                    <a:lnTo>
                      <a:pt x="3284" y="48"/>
                    </a:lnTo>
                    <a:lnTo>
                      <a:pt x="3284" y="48"/>
                    </a:lnTo>
                    <a:lnTo>
                      <a:pt x="3284" y="48"/>
                    </a:lnTo>
                    <a:lnTo>
                      <a:pt x="3291" y="48"/>
                    </a:lnTo>
                    <a:lnTo>
                      <a:pt x="3291" y="48"/>
                    </a:lnTo>
                    <a:lnTo>
                      <a:pt x="3291" y="48"/>
                    </a:lnTo>
                    <a:lnTo>
                      <a:pt x="3291" y="48"/>
                    </a:lnTo>
                    <a:lnTo>
                      <a:pt x="3291" y="48"/>
                    </a:lnTo>
                    <a:lnTo>
                      <a:pt x="3291" y="48"/>
                    </a:lnTo>
                    <a:lnTo>
                      <a:pt x="3297" y="48"/>
                    </a:lnTo>
                    <a:lnTo>
                      <a:pt x="3297" y="48"/>
                    </a:lnTo>
                    <a:lnTo>
                      <a:pt x="3297" y="48"/>
                    </a:lnTo>
                    <a:lnTo>
                      <a:pt x="3297" y="48"/>
                    </a:lnTo>
                    <a:lnTo>
                      <a:pt x="3297" y="48"/>
                    </a:lnTo>
                    <a:lnTo>
                      <a:pt x="3297" y="48"/>
                    </a:lnTo>
                    <a:lnTo>
                      <a:pt x="3297" y="48"/>
                    </a:lnTo>
                    <a:lnTo>
                      <a:pt x="3303" y="48"/>
                    </a:lnTo>
                    <a:lnTo>
                      <a:pt x="3303" y="48"/>
                    </a:lnTo>
                    <a:lnTo>
                      <a:pt x="3303" y="48"/>
                    </a:lnTo>
                    <a:lnTo>
                      <a:pt x="3303" y="48"/>
                    </a:lnTo>
                    <a:lnTo>
                      <a:pt x="3303" y="48"/>
                    </a:lnTo>
                    <a:lnTo>
                      <a:pt x="3303" y="48"/>
                    </a:lnTo>
                    <a:lnTo>
                      <a:pt x="3303" y="48"/>
                    </a:lnTo>
                    <a:lnTo>
                      <a:pt x="3310" y="48"/>
                    </a:lnTo>
                    <a:lnTo>
                      <a:pt x="3310" y="48"/>
                    </a:lnTo>
                    <a:lnTo>
                      <a:pt x="3310" y="48"/>
                    </a:lnTo>
                    <a:lnTo>
                      <a:pt x="3310" y="48"/>
                    </a:lnTo>
                    <a:lnTo>
                      <a:pt x="3310" y="48"/>
                    </a:lnTo>
                    <a:lnTo>
                      <a:pt x="3310" y="48"/>
                    </a:lnTo>
                    <a:lnTo>
                      <a:pt x="3316" y="48"/>
                    </a:lnTo>
                    <a:lnTo>
                      <a:pt x="3316" y="48"/>
                    </a:lnTo>
                    <a:lnTo>
                      <a:pt x="3316" y="48"/>
                    </a:lnTo>
                    <a:lnTo>
                      <a:pt x="3316" y="48"/>
                    </a:lnTo>
                    <a:lnTo>
                      <a:pt x="3316" y="48"/>
                    </a:lnTo>
                    <a:lnTo>
                      <a:pt x="3316" y="48"/>
                    </a:lnTo>
                    <a:lnTo>
                      <a:pt x="3316" y="48"/>
                    </a:lnTo>
                    <a:lnTo>
                      <a:pt x="3322" y="48"/>
                    </a:lnTo>
                    <a:lnTo>
                      <a:pt x="3322" y="48"/>
                    </a:lnTo>
                    <a:lnTo>
                      <a:pt x="3322" y="48"/>
                    </a:lnTo>
                    <a:lnTo>
                      <a:pt x="3322" y="48"/>
                    </a:lnTo>
                    <a:lnTo>
                      <a:pt x="3322" y="48"/>
                    </a:lnTo>
                    <a:lnTo>
                      <a:pt x="3322" y="48"/>
                    </a:lnTo>
                    <a:lnTo>
                      <a:pt x="3322" y="48"/>
                    </a:lnTo>
                    <a:lnTo>
                      <a:pt x="3329" y="48"/>
                    </a:lnTo>
                    <a:lnTo>
                      <a:pt x="3329" y="48"/>
                    </a:lnTo>
                    <a:lnTo>
                      <a:pt x="3329" y="48"/>
                    </a:lnTo>
                    <a:lnTo>
                      <a:pt x="3329" y="48"/>
                    </a:lnTo>
                    <a:lnTo>
                      <a:pt x="3329" y="48"/>
                    </a:lnTo>
                    <a:lnTo>
                      <a:pt x="3329" y="48"/>
                    </a:lnTo>
                    <a:lnTo>
                      <a:pt x="3329" y="48"/>
                    </a:lnTo>
                    <a:lnTo>
                      <a:pt x="3335" y="48"/>
                    </a:lnTo>
                    <a:lnTo>
                      <a:pt x="3335" y="48"/>
                    </a:lnTo>
                    <a:lnTo>
                      <a:pt x="3335" y="48"/>
                    </a:lnTo>
                    <a:lnTo>
                      <a:pt x="3335" y="48"/>
                    </a:lnTo>
                    <a:lnTo>
                      <a:pt x="3335" y="48"/>
                    </a:lnTo>
                    <a:lnTo>
                      <a:pt x="3335" y="48"/>
                    </a:lnTo>
                    <a:lnTo>
                      <a:pt x="3335" y="48"/>
                    </a:lnTo>
                    <a:lnTo>
                      <a:pt x="3342" y="48"/>
                    </a:lnTo>
                    <a:lnTo>
                      <a:pt x="3342" y="48"/>
                    </a:lnTo>
                    <a:lnTo>
                      <a:pt x="3342" y="48"/>
                    </a:lnTo>
                    <a:lnTo>
                      <a:pt x="3342" y="48"/>
                    </a:lnTo>
                    <a:lnTo>
                      <a:pt x="3342" y="48"/>
                    </a:lnTo>
                    <a:lnTo>
                      <a:pt x="3342" y="48"/>
                    </a:lnTo>
                    <a:lnTo>
                      <a:pt x="3342" y="48"/>
                    </a:lnTo>
                    <a:lnTo>
                      <a:pt x="3348" y="48"/>
                    </a:lnTo>
                    <a:lnTo>
                      <a:pt x="3348" y="48"/>
                    </a:lnTo>
                    <a:lnTo>
                      <a:pt x="3348" y="48"/>
                    </a:lnTo>
                    <a:lnTo>
                      <a:pt x="3348" y="48"/>
                    </a:lnTo>
                    <a:lnTo>
                      <a:pt x="3348" y="48"/>
                    </a:lnTo>
                    <a:lnTo>
                      <a:pt x="3348" y="48"/>
                    </a:lnTo>
                    <a:lnTo>
                      <a:pt x="3348" y="48"/>
                    </a:lnTo>
                    <a:lnTo>
                      <a:pt x="3354" y="48"/>
                    </a:lnTo>
                    <a:lnTo>
                      <a:pt x="3354" y="48"/>
                    </a:lnTo>
                    <a:lnTo>
                      <a:pt x="3354" y="48"/>
                    </a:lnTo>
                    <a:lnTo>
                      <a:pt x="3354" y="48"/>
                    </a:lnTo>
                    <a:lnTo>
                      <a:pt x="3354" y="48"/>
                    </a:lnTo>
                    <a:lnTo>
                      <a:pt x="3354" y="48"/>
                    </a:lnTo>
                    <a:lnTo>
                      <a:pt x="3361" y="48"/>
                    </a:lnTo>
                    <a:lnTo>
                      <a:pt x="3361" y="48"/>
                    </a:lnTo>
                    <a:lnTo>
                      <a:pt x="3361" y="48"/>
                    </a:lnTo>
                    <a:lnTo>
                      <a:pt x="3361" y="48"/>
                    </a:lnTo>
                    <a:lnTo>
                      <a:pt x="3361" y="48"/>
                    </a:lnTo>
                    <a:lnTo>
                      <a:pt x="3361" y="48"/>
                    </a:lnTo>
                    <a:lnTo>
                      <a:pt x="3361" y="48"/>
                    </a:lnTo>
                    <a:lnTo>
                      <a:pt x="3367" y="48"/>
                    </a:lnTo>
                    <a:lnTo>
                      <a:pt x="3367" y="48"/>
                    </a:lnTo>
                    <a:lnTo>
                      <a:pt x="3367" y="48"/>
                    </a:lnTo>
                    <a:lnTo>
                      <a:pt x="3367" y="48"/>
                    </a:lnTo>
                    <a:lnTo>
                      <a:pt x="3367" y="48"/>
                    </a:lnTo>
                    <a:lnTo>
                      <a:pt x="3367" y="48"/>
                    </a:lnTo>
                    <a:lnTo>
                      <a:pt x="3367" y="48"/>
                    </a:lnTo>
                    <a:lnTo>
                      <a:pt x="3373" y="48"/>
                    </a:lnTo>
                    <a:lnTo>
                      <a:pt x="3373" y="48"/>
                    </a:lnTo>
                    <a:lnTo>
                      <a:pt x="3373" y="48"/>
                    </a:lnTo>
                    <a:lnTo>
                      <a:pt x="3373" y="48"/>
                    </a:lnTo>
                    <a:lnTo>
                      <a:pt x="3373" y="48"/>
                    </a:lnTo>
                    <a:lnTo>
                      <a:pt x="3373" y="48"/>
                    </a:lnTo>
                    <a:lnTo>
                      <a:pt x="3373" y="48"/>
                    </a:lnTo>
                    <a:lnTo>
                      <a:pt x="3380" y="48"/>
                    </a:lnTo>
                    <a:lnTo>
                      <a:pt x="3380" y="48"/>
                    </a:lnTo>
                    <a:lnTo>
                      <a:pt x="3380" y="48"/>
                    </a:lnTo>
                    <a:lnTo>
                      <a:pt x="3380" y="48"/>
                    </a:lnTo>
                    <a:lnTo>
                      <a:pt x="3380" y="48"/>
                    </a:lnTo>
                    <a:lnTo>
                      <a:pt x="3380" y="48"/>
                    </a:lnTo>
                    <a:lnTo>
                      <a:pt x="3380" y="48"/>
                    </a:lnTo>
                    <a:lnTo>
                      <a:pt x="3386" y="48"/>
                    </a:lnTo>
                    <a:lnTo>
                      <a:pt x="3386" y="48"/>
                    </a:lnTo>
                    <a:lnTo>
                      <a:pt x="3386" y="48"/>
                    </a:lnTo>
                    <a:lnTo>
                      <a:pt x="3386" y="48"/>
                    </a:lnTo>
                    <a:lnTo>
                      <a:pt x="3386" y="48"/>
                    </a:lnTo>
                    <a:lnTo>
                      <a:pt x="3386" y="48"/>
                    </a:lnTo>
                    <a:lnTo>
                      <a:pt x="3386" y="48"/>
                    </a:lnTo>
                    <a:lnTo>
                      <a:pt x="3392" y="48"/>
                    </a:lnTo>
                    <a:lnTo>
                      <a:pt x="3392" y="48"/>
                    </a:lnTo>
                    <a:lnTo>
                      <a:pt x="3392" y="48"/>
                    </a:lnTo>
                    <a:lnTo>
                      <a:pt x="3392" y="48"/>
                    </a:lnTo>
                    <a:lnTo>
                      <a:pt x="3392" y="48"/>
                    </a:lnTo>
                    <a:lnTo>
                      <a:pt x="3392" y="48"/>
                    </a:lnTo>
                    <a:lnTo>
                      <a:pt x="3399" y="48"/>
                    </a:lnTo>
                    <a:lnTo>
                      <a:pt x="3399" y="48"/>
                    </a:lnTo>
                    <a:lnTo>
                      <a:pt x="3399" y="48"/>
                    </a:lnTo>
                    <a:lnTo>
                      <a:pt x="3399" y="48"/>
                    </a:lnTo>
                    <a:lnTo>
                      <a:pt x="3399" y="48"/>
                    </a:lnTo>
                    <a:lnTo>
                      <a:pt x="3399" y="48"/>
                    </a:lnTo>
                    <a:lnTo>
                      <a:pt x="3399" y="48"/>
                    </a:lnTo>
                    <a:lnTo>
                      <a:pt x="3405" y="48"/>
                    </a:lnTo>
                    <a:lnTo>
                      <a:pt x="3405" y="48"/>
                    </a:lnTo>
                    <a:lnTo>
                      <a:pt x="3405" y="48"/>
                    </a:lnTo>
                    <a:lnTo>
                      <a:pt x="3405" y="48"/>
                    </a:lnTo>
                    <a:lnTo>
                      <a:pt x="3405" y="48"/>
                    </a:lnTo>
                    <a:lnTo>
                      <a:pt x="3405" y="48"/>
                    </a:lnTo>
                    <a:lnTo>
                      <a:pt x="3405" y="48"/>
                    </a:lnTo>
                    <a:lnTo>
                      <a:pt x="3411" y="48"/>
                    </a:lnTo>
                    <a:lnTo>
                      <a:pt x="3411" y="48"/>
                    </a:lnTo>
                    <a:lnTo>
                      <a:pt x="3411" y="48"/>
                    </a:lnTo>
                    <a:lnTo>
                      <a:pt x="3411" y="48"/>
                    </a:lnTo>
                    <a:lnTo>
                      <a:pt x="3411" y="48"/>
                    </a:lnTo>
                    <a:lnTo>
                      <a:pt x="3411" y="48"/>
                    </a:lnTo>
                    <a:lnTo>
                      <a:pt x="3411" y="48"/>
                    </a:lnTo>
                    <a:lnTo>
                      <a:pt x="3418" y="48"/>
                    </a:lnTo>
                    <a:lnTo>
                      <a:pt x="3418" y="48"/>
                    </a:lnTo>
                    <a:lnTo>
                      <a:pt x="3418" y="48"/>
                    </a:lnTo>
                    <a:lnTo>
                      <a:pt x="3418" y="48"/>
                    </a:lnTo>
                    <a:lnTo>
                      <a:pt x="3418" y="48"/>
                    </a:lnTo>
                    <a:lnTo>
                      <a:pt x="3418" y="48"/>
                    </a:lnTo>
                    <a:lnTo>
                      <a:pt x="3418" y="48"/>
                    </a:lnTo>
                    <a:lnTo>
                      <a:pt x="3424" y="48"/>
                    </a:lnTo>
                    <a:lnTo>
                      <a:pt x="3424" y="48"/>
                    </a:lnTo>
                    <a:lnTo>
                      <a:pt x="3424" y="48"/>
                    </a:lnTo>
                    <a:lnTo>
                      <a:pt x="3424" y="48"/>
                    </a:lnTo>
                    <a:lnTo>
                      <a:pt x="3424" y="48"/>
                    </a:lnTo>
                    <a:lnTo>
                      <a:pt x="3424" y="48"/>
                    </a:lnTo>
                    <a:lnTo>
                      <a:pt x="3424" y="48"/>
                    </a:lnTo>
                    <a:lnTo>
                      <a:pt x="3430" y="48"/>
                    </a:lnTo>
                    <a:lnTo>
                      <a:pt x="3430" y="48"/>
                    </a:lnTo>
                    <a:lnTo>
                      <a:pt x="3430" y="48"/>
                    </a:lnTo>
                    <a:lnTo>
                      <a:pt x="3430" y="48"/>
                    </a:lnTo>
                    <a:lnTo>
                      <a:pt x="3430" y="48"/>
                    </a:lnTo>
                    <a:lnTo>
                      <a:pt x="3430" y="48"/>
                    </a:lnTo>
                    <a:lnTo>
                      <a:pt x="3437" y="48"/>
                    </a:lnTo>
                    <a:lnTo>
                      <a:pt x="3437" y="48"/>
                    </a:lnTo>
                    <a:lnTo>
                      <a:pt x="3437" y="48"/>
                    </a:lnTo>
                    <a:lnTo>
                      <a:pt x="3437" y="48"/>
                    </a:lnTo>
                    <a:lnTo>
                      <a:pt x="3437" y="48"/>
                    </a:lnTo>
                    <a:lnTo>
                      <a:pt x="3437" y="48"/>
                    </a:lnTo>
                    <a:lnTo>
                      <a:pt x="3437" y="48"/>
                    </a:lnTo>
                    <a:lnTo>
                      <a:pt x="3443" y="48"/>
                    </a:lnTo>
                    <a:lnTo>
                      <a:pt x="3443" y="48"/>
                    </a:lnTo>
                    <a:lnTo>
                      <a:pt x="3443" y="48"/>
                    </a:lnTo>
                    <a:lnTo>
                      <a:pt x="3443" y="48"/>
                    </a:lnTo>
                    <a:lnTo>
                      <a:pt x="3443" y="48"/>
                    </a:lnTo>
                    <a:lnTo>
                      <a:pt x="3443" y="48"/>
                    </a:lnTo>
                    <a:lnTo>
                      <a:pt x="3443" y="48"/>
                    </a:lnTo>
                    <a:lnTo>
                      <a:pt x="3450" y="48"/>
                    </a:lnTo>
                    <a:lnTo>
                      <a:pt x="3450" y="48"/>
                    </a:lnTo>
                    <a:lnTo>
                      <a:pt x="3450" y="48"/>
                    </a:lnTo>
                    <a:lnTo>
                      <a:pt x="3450" y="48"/>
                    </a:lnTo>
                    <a:lnTo>
                      <a:pt x="3450" y="48"/>
                    </a:lnTo>
                    <a:lnTo>
                      <a:pt x="3450" y="48"/>
                    </a:lnTo>
                    <a:lnTo>
                      <a:pt x="3450" y="48"/>
                    </a:lnTo>
                    <a:lnTo>
                      <a:pt x="3456" y="48"/>
                    </a:lnTo>
                    <a:lnTo>
                      <a:pt x="3456" y="48"/>
                    </a:lnTo>
                    <a:lnTo>
                      <a:pt x="3456" y="48"/>
                    </a:lnTo>
                    <a:lnTo>
                      <a:pt x="3456" y="48"/>
                    </a:lnTo>
                    <a:lnTo>
                      <a:pt x="3456" y="48"/>
                    </a:lnTo>
                    <a:lnTo>
                      <a:pt x="3456" y="48"/>
                    </a:lnTo>
                    <a:lnTo>
                      <a:pt x="3456" y="48"/>
                    </a:lnTo>
                    <a:lnTo>
                      <a:pt x="3462" y="48"/>
                    </a:lnTo>
                    <a:lnTo>
                      <a:pt x="3462" y="48"/>
                    </a:lnTo>
                    <a:lnTo>
                      <a:pt x="3462" y="48"/>
                    </a:lnTo>
                    <a:lnTo>
                      <a:pt x="3462" y="48"/>
                    </a:lnTo>
                    <a:lnTo>
                      <a:pt x="3462" y="48"/>
                    </a:lnTo>
                    <a:lnTo>
                      <a:pt x="3462" y="48"/>
                    </a:lnTo>
                    <a:lnTo>
                      <a:pt x="3462" y="48"/>
                    </a:lnTo>
                    <a:lnTo>
                      <a:pt x="3469" y="48"/>
                    </a:lnTo>
                    <a:lnTo>
                      <a:pt x="3469" y="48"/>
                    </a:lnTo>
                    <a:lnTo>
                      <a:pt x="3469" y="48"/>
                    </a:lnTo>
                    <a:lnTo>
                      <a:pt x="3469" y="48"/>
                    </a:lnTo>
                    <a:lnTo>
                      <a:pt x="3469" y="48"/>
                    </a:lnTo>
                    <a:lnTo>
                      <a:pt x="3469" y="48"/>
                    </a:lnTo>
                    <a:lnTo>
                      <a:pt x="3469" y="48"/>
                    </a:lnTo>
                    <a:lnTo>
                      <a:pt x="3475" y="48"/>
                    </a:lnTo>
                    <a:lnTo>
                      <a:pt x="3475" y="48"/>
                    </a:lnTo>
                    <a:lnTo>
                      <a:pt x="3475" y="48"/>
                    </a:lnTo>
                    <a:lnTo>
                      <a:pt x="3475" y="48"/>
                    </a:lnTo>
                    <a:lnTo>
                      <a:pt x="3475" y="48"/>
                    </a:lnTo>
                    <a:lnTo>
                      <a:pt x="3475" y="48"/>
                    </a:lnTo>
                    <a:lnTo>
                      <a:pt x="3475" y="48"/>
                    </a:lnTo>
                    <a:lnTo>
                      <a:pt x="3481" y="48"/>
                    </a:lnTo>
                    <a:lnTo>
                      <a:pt x="3481" y="48"/>
                    </a:lnTo>
                    <a:lnTo>
                      <a:pt x="3481" y="48"/>
                    </a:lnTo>
                    <a:lnTo>
                      <a:pt x="3481" y="48"/>
                    </a:lnTo>
                    <a:lnTo>
                      <a:pt x="3481" y="48"/>
                    </a:lnTo>
                    <a:lnTo>
                      <a:pt x="3481" y="48"/>
                    </a:lnTo>
                    <a:lnTo>
                      <a:pt x="3488" y="48"/>
                    </a:lnTo>
                    <a:lnTo>
                      <a:pt x="3488" y="48"/>
                    </a:lnTo>
                    <a:lnTo>
                      <a:pt x="3488" y="48"/>
                    </a:lnTo>
                    <a:lnTo>
                      <a:pt x="3488" y="48"/>
                    </a:lnTo>
                    <a:lnTo>
                      <a:pt x="3488" y="48"/>
                    </a:lnTo>
                    <a:lnTo>
                      <a:pt x="3488" y="48"/>
                    </a:lnTo>
                    <a:lnTo>
                      <a:pt x="3488" y="48"/>
                    </a:lnTo>
                    <a:lnTo>
                      <a:pt x="3494" y="48"/>
                    </a:lnTo>
                    <a:lnTo>
                      <a:pt x="3494" y="48"/>
                    </a:lnTo>
                    <a:lnTo>
                      <a:pt x="3494" y="48"/>
                    </a:lnTo>
                    <a:lnTo>
                      <a:pt x="3494" y="48"/>
                    </a:lnTo>
                    <a:lnTo>
                      <a:pt x="3494" y="48"/>
                    </a:lnTo>
                    <a:lnTo>
                      <a:pt x="3494" y="48"/>
                    </a:lnTo>
                    <a:lnTo>
                      <a:pt x="3494" y="48"/>
                    </a:lnTo>
                    <a:lnTo>
                      <a:pt x="3500" y="48"/>
                    </a:lnTo>
                    <a:lnTo>
                      <a:pt x="3500" y="48"/>
                    </a:lnTo>
                    <a:lnTo>
                      <a:pt x="3500" y="48"/>
                    </a:lnTo>
                    <a:lnTo>
                      <a:pt x="3500" y="48"/>
                    </a:lnTo>
                    <a:lnTo>
                      <a:pt x="3500" y="48"/>
                    </a:lnTo>
                    <a:lnTo>
                      <a:pt x="3500" y="48"/>
                    </a:lnTo>
                    <a:lnTo>
                      <a:pt x="3500" y="48"/>
                    </a:lnTo>
                    <a:lnTo>
                      <a:pt x="3507" y="48"/>
                    </a:lnTo>
                    <a:lnTo>
                      <a:pt x="3507" y="48"/>
                    </a:lnTo>
                    <a:lnTo>
                      <a:pt x="3507" y="48"/>
                    </a:lnTo>
                    <a:lnTo>
                      <a:pt x="3507" y="48"/>
                    </a:lnTo>
                    <a:lnTo>
                      <a:pt x="3507" y="48"/>
                    </a:lnTo>
                    <a:lnTo>
                      <a:pt x="3507" y="48"/>
                    </a:lnTo>
                    <a:lnTo>
                      <a:pt x="3507" y="48"/>
                    </a:lnTo>
                    <a:lnTo>
                      <a:pt x="3513" y="48"/>
                    </a:lnTo>
                    <a:lnTo>
                      <a:pt x="3513" y="48"/>
                    </a:lnTo>
                    <a:lnTo>
                      <a:pt x="3513" y="48"/>
                    </a:lnTo>
                    <a:lnTo>
                      <a:pt x="3513" y="48"/>
                    </a:lnTo>
                    <a:lnTo>
                      <a:pt x="3513" y="48"/>
                    </a:lnTo>
                    <a:lnTo>
                      <a:pt x="3513" y="48"/>
                    </a:lnTo>
                    <a:lnTo>
                      <a:pt x="3513" y="48"/>
                    </a:lnTo>
                    <a:lnTo>
                      <a:pt x="3519" y="48"/>
                    </a:lnTo>
                    <a:lnTo>
                      <a:pt x="3519" y="48"/>
                    </a:lnTo>
                    <a:lnTo>
                      <a:pt x="3519" y="48"/>
                    </a:lnTo>
                    <a:lnTo>
                      <a:pt x="3519" y="48"/>
                    </a:lnTo>
                    <a:lnTo>
                      <a:pt x="3519" y="48"/>
                    </a:lnTo>
                    <a:lnTo>
                      <a:pt x="3519" y="48"/>
                    </a:lnTo>
                    <a:lnTo>
                      <a:pt x="3526" y="48"/>
                    </a:lnTo>
                    <a:lnTo>
                      <a:pt x="3526" y="48"/>
                    </a:lnTo>
                    <a:lnTo>
                      <a:pt x="3526" y="48"/>
                    </a:lnTo>
                    <a:lnTo>
                      <a:pt x="3526" y="48"/>
                    </a:lnTo>
                    <a:lnTo>
                      <a:pt x="3526" y="48"/>
                    </a:lnTo>
                    <a:lnTo>
                      <a:pt x="3526" y="48"/>
                    </a:lnTo>
                    <a:lnTo>
                      <a:pt x="3526" y="48"/>
                    </a:lnTo>
                    <a:lnTo>
                      <a:pt x="3532" y="48"/>
                    </a:lnTo>
                    <a:lnTo>
                      <a:pt x="3532" y="48"/>
                    </a:lnTo>
                    <a:lnTo>
                      <a:pt x="3532" y="48"/>
                    </a:lnTo>
                    <a:lnTo>
                      <a:pt x="3532" y="48"/>
                    </a:lnTo>
                    <a:lnTo>
                      <a:pt x="3532" y="48"/>
                    </a:lnTo>
                    <a:lnTo>
                      <a:pt x="3532" y="48"/>
                    </a:lnTo>
                    <a:lnTo>
                      <a:pt x="3532" y="48"/>
                    </a:lnTo>
                    <a:lnTo>
                      <a:pt x="3538" y="48"/>
                    </a:lnTo>
                    <a:lnTo>
                      <a:pt x="3538" y="48"/>
                    </a:lnTo>
                    <a:lnTo>
                      <a:pt x="3538" y="48"/>
                    </a:lnTo>
                    <a:lnTo>
                      <a:pt x="3538" y="48"/>
                    </a:lnTo>
                    <a:lnTo>
                      <a:pt x="3538" y="48"/>
                    </a:lnTo>
                    <a:lnTo>
                      <a:pt x="3538" y="48"/>
                    </a:lnTo>
                    <a:lnTo>
                      <a:pt x="3538" y="48"/>
                    </a:lnTo>
                    <a:lnTo>
                      <a:pt x="3545" y="48"/>
                    </a:lnTo>
                    <a:lnTo>
                      <a:pt x="3545" y="48"/>
                    </a:lnTo>
                    <a:lnTo>
                      <a:pt x="3545" y="48"/>
                    </a:lnTo>
                    <a:lnTo>
                      <a:pt x="3545" y="48"/>
                    </a:lnTo>
                    <a:lnTo>
                      <a:pt x="3545" y="48"/>
                    </a:lnTo>
                    <a:lnTo>
                      <a:pt x="3545" y="48"/>
                    </a:lnTo>
                    <a:lnTo>
                      <a:pt x="3545" y="48"/>
                    </a:lnTo>
                    <a:lnTo>
                      <a:pt x="3551" y="48"/>
                    </a:lnTo>
                    <a:lnTo>
                      <a:pt x="3551" y="48"/>
                    </a:lnTo>
                    <a:lnTo>
                      <a:pt x="3551" y="48"/>
                    </a:lnTo>
                    <a:lnTo>
                      <a:pt x="3551" y="48"/>
                    </a:lnTo>
                    <a:lnTo>
                      <a:pt x="3551" y="48"/>
                    </a:lnTo>
                    <a:lnTo>
                      <a:pt x="3551" y="48"/>
                    </a:lnTo>
                    <a:lnTo>
                      <a:pt x="3558" y="48"/>
                    </a:lnTo>
                    <a:lnTo>
                      <a:pt x="3558" y="48"/>
                    </a:lnTo>
                    <a:lnTo>
                      <a:pt x="3558" y="48"/>
                    </a:lnTo>
                    <a:lnTo>
                      <a:pt x="3558" y="48"/>
                    </a:lnTo>
                    <a:lnTo>
                      <a:pt x="3558" y="48"/>
                    </a:lnTo>
                    <a:lnTo>
                      <a:pt x="3558" y="48"/>
                    </a:lnTo>
                    <a:lnTo>
                      <a:pt x="3558" y="48"/>
                    </a:lnTo>
                    <a:lnTo>
                      <a:pt x="3558" y="48"/>
                    </a:lnTo>
                    <a:lnTo>
                      <a:pt x="3564" y="48"/>
                    </a:lnTo>
                    <a:lnTo>
                      <a:pt x="3564" y="48"/>
                    </a:lnTo>
                    <a:lnTo>
                      <a:pt x="3564" y="48"/>
                    </a:lnTo>
                    <a:lnTo>
                      <a:pt x="3564" y="48"/>
                    </a:lnTo>
                    <a:lnTo>
                      <a:pt x="3564" y="48"/>
                    </a:lnTo>
                    <a:lnTo>
                      <a:pt x="3564" y="48"/>
                    </a:lnTo>
                    <a:lnTo>
                      <a:pt x="3564" y="48"/>
                    </a:lnTo>
                    <a:lnTo>
                      <a:pt x="3570" y="48"/>
                    </a:lnTo>
                    <a:lnTo>
                      <a:pt x="3570" y="48"/>
                    </a:lnTo>
                    <a:lnTo>
                      <a:pt x="3570" y="48"/>
                    </a:lnTo>
                    <a:lnTo>
                      <a:pt x="3570" y="48"/>
                    </a:lnTo>
                    <a:lnTo>
                      <a:pt x="3570" y="48"/>
                    </a:lnTo>
                    <a:lnTo>
                      <a:pt x="3570" y="48"/>
                    </a:lnTo>
                    <a:lnTo>
                      <a:pt x="3577" y="48"/>
                    </a:lnTo>
                    <a:lnTo>
                      <a:pt x="3577" y="48"/>
                    </a:lnTo>
                    <a:lnTo>
                      <a:pt x="3577" y="48"/>
                    </a:lnTo>
                    <a:lnTo>
                      <a:pt x="3577" y="48"/>
                    </a:lnTo>
                    <a:lnTo>
                      <a:pt x="3577" y="48"/>
                    </a:lnTo>
                    <a:lnTo>
                      <a:pt x="3577" y="48"/>
                    </a:lnTo>
                    <a:lnTo>
                      <a:pt x="3577" y="48"/>
                    </a:lnTo>
                    <a:lnTo>
                      <a:pt x="3583" y="48"/>
                    </a:lnTo>
                    <a:lnTo>
                      <a:pt x="3583" y="48"/>
                    </a:lnTo>
                    <a:lnTo>
                      <a:pt x="3583" y="48"/>
                    </a:lnTo>
                    <a:lnTo>
                      <a:pt x="3583" y="48"/>
                    </a:lnTo>
                    <a:lnTo>
                      <a:pt x="3583" y="48"/>
                    </a:lnTo>
                    <a:lnTo>
                      <a:pt x="3583" y="48"/>
                    </a:lnTo>
                    <a:lnTo>
                      <a:pt x="3583" y="48"/>
                    </a:lnTo>
                    <a:lnTo>
                      <a:pt x="3589" y="48"/>
                    </a:lnTo>
                    <a:lnTo>
                      <a:pt x="3589" y="48"/>
                    </a:lnTo>
                    <a:lnTo>
                      <a:pt x="3589" y="48"/>
                    </a:lnTo>
                    <a:lnTo>
                      <a:pt x="3589" y="48"/>
                    </a:lnTo>
                    <a:lnTo>
                      <a:pt x="3589" y="48"/>
                    </a:lnTo>
                    <a:lnTo>
                      <a:pt x="3589" y="48"/>
                    </a:lnTo>
                    <a:lnTo>
                      <a:pt x="3596" y="48"/>
                    </a:lnTo>
                    <a:lnTo>
                      <a:pt x="3596" y="48"/>
                    </a:lnTo>
                    <a:lnTo>
                      <a:pt x="3596" y="48"/>
                    </a:lnTo>
                    <a:lnTo>
                      <a:pt x="3596" y="48"/>
                    </a:lnTo>
                    <a:lnTo>
                      <a:pt x="3596" y="48"/>
                    </a:lnTo>
                    <a:lnTo>
                      <a:pt x="3596" y="48"/>
                    </a:lnTo>
                    <a:lnTo>
                      <a:pt x="3596" y="48"/>
                    </a:lnTo>
                    <a:lnTo>
                      <a:pt x="3602" y="48"/>
                    </a:lnTo>
                    <a:lnTo>
                      <a:pt x="3602" y="48"/>
                    </a:lnTo>
                    <a:lnTo>
                      <a:pt x="3602" y="48"/>
                    </a:lnTo>
                    <a:lnTo>
                      <a:pt x="3602" y="48"/>
                    </a:lnTo>
                    <a:lnTo>
                      <a:pt x="3602" y="48"/>
                    </a:lnTo>
                    <a:lnTo>
                      <a:pt x="3602" y="48"/>
                    </a:lnTo>
                    <a:lnTo>
                      <a:pt x="3602" y="48"/>
                    </a:lnTo>
                    <a:lnTo>
                      <a:pt x="3608" y="48"/>
                    </a:lnTo>
                    <a:lnTo>
                      <a:pt x="3608" y="48"/>
                    </a:lnTo>
                    <a:lnTo>
                      <a:pt x="3608" y="48"/>
                    </a:lnTo>
                    <a:lnTo>
                      <a:pt x="3608" y="48"/>
                    </a:lnTo>
                    <a:lnTo>
                      <a:pt x="3608" y="48"/>
                    </a:lnTo>
                    <a:lnTo>
                      <a:pt x="3608" y="48"/>
                    </a:lnTo>
                    <a:lnTo>
                      <a:pt x="3608" y="48"/>
                    </a:lnTo>
                    <a:lnTo>
                      <a:pt x="3615" y="48"/>
                    </a:lnTo>
                    <a:lnTo>
                      <a:pt x="3615" y="48"/>
                    </a:lnTo>
                    <a:lnTo>
                      <a:pt x="3615" y="48"/>
                    </a:lnTo>
                    <a:lnTo>
                      <a:pt x="3615" y="48"/>
                    </a:lnTo>
                    <a:lnTo>
                      <a:pt x="3615" y="48"/>
                    </a:lnTo>
                    <a:lnTo>
                      <a:pt x="3615" y="48"/>
                    </a:lnTo>
                    <a:lnTo>
                      <a:pt x="3615" y="48"/>
                    </a:lnTo>
                    <a:lnTo>
                      <a:pt x="3621" y="48"/>
                    </a:lnTo>
                    <a:lnTo>
                      <a:pt x="3621" y="48"/>
                    </a:lnTo>
                    <a:lnTo>
                      <a:pt x="3621" y="48"/>
                    </a:lnTo>
                    <a:lnTo>
                      <a:pt x="3621" y="48"/>
                    </a:lnTo>
                    <a:lnTo>
                      <a:pt x="3621" y="48"/>
                    </a:lnTo>
                    <a:lnTo>
                      <a:pt x="3621" y="48"/>
                    </a:lnTo>
                    <a:lnTo>
                      <a:pt x="3621" y="48"/>
                    </a:lnTo>
                    <a:lnTo>
                      <a:pt x="3627" y="48"/>
                    </a:lnTo>
                    <a:lnTo>
                      <a:pt x="3627" y="48"/>
                    </a:lnTo>
                    <a:lnTo>
                      <a:pt x="3627" y="48"/>
                    </a:lnTo>
                    <a:lnTo>
                      <a:pt x="3627" y="48"/>
                    </a:lnTo>
                    <a:lnTo>
                      <a:pt x="3627" y="48"/>
                    </a:lnTo>
                    <a:lnTo>
                      <a:pt x="3627" y="48"/>
                    </a:lnTo>
                    <a:lnTo>
                      <a:pt x="3634" y="48"/>
                    </a:lnTo>
                    <a:lnTo>
                      <a:pt x="3634" y="48"/>
                    </a:lnTo>
                    <a:lnTo>
                      <a:pt x="3634" y="48"/>
                    </a:lnTo>
                    <a:lnTo>
                      <a:pt x="3634" y="48"/>
                    </a:lnTo>
                    <a:lnTo>
                      <a:pt x="3634" y="48"/>
                    </a:lnTo>
                    <a:lnTo>
                      <a:pt x="3634" y="48"/>
                    </a:lnTo>
                    <a:lnTo>
                      <a:pt x="3634" y="48"/>
                    </a:lnTo>
                    <a:lnTo>
                      <a:pt x="3634" y="48"/>
                    </a:lnTo>
                    <a:lnTo>
                      <a:pt x="3640" y="48"/>
                    </a:lnTo>
                    <a:lnTo>
                      <a:pt x="3640" y="48"/>
                    </a:lnTo>
                    <a:lnTo>
                      <a:pt x="3640" y="48"/>
                    </a:lnTo>
                    <a:lnTo>
                      <a:pt x="3640" y="48"/>
                    </a:lnTo>
                    <a:lnTo>
                      <a:pt x="3640" y="48"/>
                    </a:lnTo>
                    <a:lnTo>
                      <a:pt x="3640" y="48"/>
                    </a:lnTo>
                    <a:lnTo>
                      <a:pt x="3646" y="48"/>
                    </a:lnTo>
                    <a:lnTo>
                      <a:pt x="3646" y="48"/>
                    </a:lnTo>
                    <a:lnTo>
                      <a:pt x="3646" y="48"/>
                    </a:lnTo>
                    <a:lnTo>
                      <a:pt x="3646" y="48"/>
                    </a:lnTo>
                    <a:lnTo>
                      <a:pt x="3646" y="48"/>
                    </a:lnTo>
                    <a:lnTo>
                      <a:pt x="3646" y="48"/>
                    </a:lnTo>
                    <a:lnTo>
                      <a:pt x="3646" y="48"/>
                    </a:lnTo>
                    <a:lnTo>
                      <a:pt x="3653" y="48"/>
                    </a:lnTo>
                    <a:lnTo>
                      <a:pt x="3653" y="48"/>
                    </a:lnTo>
                    <a:lnTo>
                      <a:pt x="3653" y="48"/>
                    </a:lnTo>
                    <a:lnTo>
                      <a:pt x="3653" y="48"/>
                    </a:lnTo>
                    <a:lnTo>
                      <a:pt x="3653" y="48"/>
                    </a:lnTo>
                    <a:lnTo>
                      <a:pt x="3653" y="48"/>
                    </a:lnTo>
                    <a:lnTo>
                      <a:pt x="3653" y="48"/>
                    </a:lnTo>
                    <a:lnTo>
                      <a:pt x="3659" y="48"/>
                    </a:lnTo>
                    <a:lnTo>
                      <a:pt x="3659" y="48"/>
                    </a:lnTo>
                    <a:lnTo>
                      <a:pt x="3659" y="48"/>
                    </a:lnTo>
                    <a:lnTo>
                      <a:pt x="3659" y="48"/>
                    </a:lnTo>
                    <a:lnTo>
                      <a:pt x="3659" y="48"/>
                    </a:lnTo>
                    <a:lnTo>
                      <a:pt x="3659" y="48"/>
                    </a:lnTo>
                    <a:lnTo>
                      <a:pt x="3659" y="48"/>
                    </a:lnTo>
                    <a:lnTo>
                      <a:pt x="3666" y="48"/>
                    </a:lnTo>
                    <a:lnTo>
                      <a:pt x="3666" y="48"/>
                    </a:lnTo>
                    <a:lnTo>
                      <a:pt x="3666" y="48"/>
                    </a:lnTo>
                    <a:lnTo>
                      <a:pt x="3666" y="48"/>
                    </a:lnTo>
                    <a:lnTo>
                      <a:pt x="3666" y="48"/>
                    </a:lnTo>
                    <a:lnTo>
                      <a:pt x="3666" y="48"/>
                    </a:lnTo>
                    <a:lnTo>
                      <a:pt x="3666" y="48"/>
                    </a:lnTo>
                    <a:lnTo>
                      <a:pt x="3672" y="48"/>
                    </a:lnTo>
                    <a:lnTo>
                      <a:pt x="3672" y="48"/>
                    </a:lnTo>
                    <a:lnTo>
                      <a:pt x="3672" y="48"/>
                    </a:lnTo>
                    <a:lnTo>
                      <a:pt x="3672" y="48"/>
                    </a:lnTo>
                    <a:lnTo>
                      <a:pt x="3672" y="48"/>
                    </a:lnTo>
                    <a:lnTo>
                      <a:pt x="3672" y="48"/>
                    </a:lnTo>
                    <a:lnTo>
                      <a:pt x="3678" y="48"/>
                    </a:lnTo>
                    <a:lnTo>
                      <a:pt x="3678" y="48"/>
                    </a:lnTo>
                    <a:lnTo>
                      <a:pt x="3678" y="48"/>
                    </a:lnTo>
                    <a:lnTo>
                      <a:pt x="3678" y="48"/>
                    </a:lnTo>
                    <a:lnTo>
                      <a:pt x="3678" y="48"/>
                    </a:lnTo>
                    <a:lnTo>
                      <a:pt x="3678" y="48"/>
                    </a:lnTo>
                    <a:lnTo>
                      <a:pt x="3678" y="48"/>
                    </a:lnTo>
                    <a:lnTo>
                      <a:pt x="3685" y="48"/>
                    </a:lnTo>
                    <a:lnTo>
                      <a:pt x="3685" y="48"/>
                    </a:lnTo>
                    <a:lnTo>
                      <a:pt x="3685" y="48"/>
                    </a:lnTo>
                    <a:lnTo>
                      <a:pt x="3685" y="48"/>
                    </a:lnTo>
                    <a:lnTo>
                      <a:pt x="3685" y="48"/>
                    </a:lnTo>
                    <a:lnTo>
                      <a:pt x="3685" y="48"/>
                    </a:lnTo>
                    <a:lnTo>
                      <a:pt x="3685" y="48"/>
                    </a:lnTo>
                    <a:lnTo>
                      <a:pt x="3691" y="48"/>
                    </a:lnTo>
                    <a:lnTo>
                      <a:pt x="3691" y="48"/>
                    </a:lnTo>
                    <a:lnTo>
                      <a:pt x="3691" y="48"/>
                    </a:lnTo>
                    <a:lnTo>
                      <a:pt x="3691" y="48"/>
                    </a:lnTo>
                    <a:lnTo>
                      <a:pt x="3691" y="48"/>
                    </a:lnTo>
                    <a:lnTo>
                      <a:pt x="3691" y="48"/>
                    </a:lnTo>
                    <a:lnTo>
                      <a:pt x="3691" y="48"/>
                    </a:lnTo>
                    <a:lnTo>
                      <a:pt x="3697" y="48"/>
                    </a:lnTo>
                    <a:lnTo>
                      <a:pt x="3697" y="48"/>
                    </a:lnTo>
                    <a:lnTo>
                      <a:pt x="3697" y="48"/>
                    </a:lnTo>
                    <a:lnTo>
                      <a:pt x="3697" y="48"/>
                    </a:lnTo>
                    <a:lnTo>
                      <a:pt x="3697" y="48"/>
                    </a:lnTo>
                    <a:lnTo>
                      <a:pt x="3697" y="48"/>
                    </a:lnTo>
                    <a:lnTo>
                      <a:pt x="3697" y="48"/>
                    </a:lnTo>
                    <a:lnTo>
                      <a:pt x="3704" y="48"/>
                    </a:lnTo>
                    <a:lnTo>
                      <a:pt x="3704" y="48"/>
                    </a:lnTo>
                    <a:lnTo>
                      <a:pt x="3704" y="48"/>
                    </a:lnTo>
                    <a:lnTo>
                      <a:pt x="3704" y="48"/>
                    </a:lnTo>
                    <a:lnTo>
                      <a:pt x="3704" y="48"/>
                    </a:lnTo>
                    <a:lnTo>
                      <a:pt x="3704" y="48"/>
                    </a:lnTo>
                    <a:lnTo>
                      <a:pt x="3704" y="48"/>
                    </a:lnTo>
                    <a:lnTo>
                      <a:pt x="3710" y="48"/>
                    </a:lnTo>
                    <a:lnTo>
                      <a:pt x="3710" y="48"/>
                    </a:lnTo>
                    <a:lnTo>
                      <a:pt x="3710" y="48"/>
                    </a:lnTo>
                    <a:lnTo>
                      <a:pt x="3710" y="48"/>
                    </a:lnTo>
                    <a:lnTo>
                      <a:pt x="3710" y="48"/>
                    </a:lnTo>
                    <a:lnTo>
                      <a:pt x="3710" y="48"/>
                    </a:lnTo>
                    <a:lnTo>
                      <a:pt x="3716" y="48"/>
                    </a:lnTo>
                    <a:lnTo>
                      <a:pt x="3716" y="48"/>
                    </a:lnTo>
                    <a:lnTo>
                      <a:pt x="3716" y="48"/>
                    </a:lnTo>
                    <a:lnTo>
                      <a:pt x="3716" y="48"/>
                    </a:lnTo>
                    <a:lnTo>
                      <a:pt x="3716" y="48"/>
                    </a:lnTo>
                    <a:lnTo>
                      <a:pt x="3716" y="48"/>
                    </a:lnTo>
                    <a:lnTo>
                      <a:pt x="3716" y="48"/>
                    </a:lnTo>
                    <a:lnTo>
                      <a:pt x="3723" y="48"/>
                    </a:lnTo>
                    <a:lnTo>
                      <a:pt x="3723" y="48"/>
                    </a:lnTo>
                    <a:lnTo>
                      <a:pt x="3723" y="48"/>
                    </a:lnTo>
                    <a:lnTo>
                      <a:pt x="3723" y="48"/>
                    </a:lnTo>
                    <a:lnTo>
                      <a:pt x="3723" y="48"/>
                    </a:lnTo>
                    <a:lnTo>
                      <a:pt x="3723" y="48"/>
                    </a:lnTo>
                    <a:lnTo>
                      <a:pt x="3723" y="48"/>
                    </a:lnTo>
                    <a:lnTo>
                      <a:pt x="3729" y="48"/>
                    </a:lnTo>
                    <a:lnTo>
                      <a:pt x="3729" y="48"/>
                    </a:lnTo>
                    <a:lnTo>
                      <a:pt x="3729" y="48"/>
                    </a:lnTo>
                    <a:lnTo>
                      <a:pt x="3729" y="48"/>
                    </a:lnTo>
                    <a:lnTo>
                      <a:pt x="3729" y="48"/>
                    </a:lnTo>
                    <a:lnTo>
                      <a:pt x="3729" y="48"/>
                    </a:lnTo>
                    <a:lnTo>
                      <a:pt x="3729" y="48"/>
                    </a:lnTo>
                    <a:lnTo>
                      <a:pt x="3735" y="48"/>
                    </a:lnTo>
                    <a:lnTo>
                      <a:pt x="3735" y="48"/>
                    </a:lnTo>
                    <a:lnTo>
                      <a:pt x="3735" y="48"/>
                    </a:lnTo>
                    <a:lnTo>
                      <a:pt x="3735" y="48"/>
                    </a:lnTo>
                    <a:lnTo>
                      <a:pt x="3735" y="48"/>
                    </a:lnTo>
                    <a:lnTo>
                      <a:pt x="3735" y="48"/>
                    </a:lnTo>
                    <a:lnTo>
                      <a:pt x="3735" y="48"/>
                    </a:lnTo>
                    <a:lnTo>
                      <a:pt x="3742" y="48"/>
                    </a:lnTo>
                    <a:lnTo>
                      <a:pt x="3742" y="48"/>
                    </a:lnTo>
                    <a:lnTo>
                      <a:pt x="3742" y="48"/>
                    </a:lnTo>
                    <a:lnTo>
                      <a:pt x="3742" y="48"/>
                    </a:lnTo>
                    <a:lnTo>
                      <a:pt x="3742" y="48"/>
                    </a:lnTo>
                    <a:lnTo>
                      <a:pt x="3742" y="48"/>
                    </a:lnTo>
                    <a:lnTo>
                      <a:pt x="3742" y="48"/>
                    </a:lnTo>
                    <a:lnTo>
                      <a:pt x="3748" y="48"/>
                    </a:lnTo>
                    <a:lnTo>
                      <a:pt x="3748" y="48"/>
                    </a:lnTo>
                    <a:lnTo>
                      <a:pt x="3748" y="48"/>
                    </a:lnTo>
                    <a:lnTo>
                      <a:pt x="3748" y="48"/>
                    </a:lnTo>
                    <a:lnTo>
                      <a:pt x="3748" y="48"/>
                    </a:lnTo>
                    <a:lnTo>
                      <a:pt x="3748" y="48"/>
                    </a:lnTo>
                    <a:lnTo>
                      <a:pt x="3748" y="48"/>
                    </a:lnTo>
                    <a:lnTo>
                      <a:pt x="3754" y="48"/>
                    </a:lnTo>
                    <a:lnTo>
                      <a:pt x="3754" y="48"/>
                    </a:lnTo>
                    <a:lnTo>
                      <a:pt x="3754" y="48"/>
                    </a:lnTo>
                    <a:lnTo>
                      <a:pt x="3754" y="48"/>
                    </a:lnTo>
                    <a:lnTo>
                      <a:pt x="3754" y="48"/>
                    </a:lnTo>
                    <a:lnTo>
                      <a:pt x="3754" y="48"/>
                    </a:lnTo>
                    <a:lnTo>
                      <a:pt x="3761" y="48"/>
                    </a:lnTo>
                    <a:lnTo>
                      <a:pt x="3761" y="48"/>
                    </a:lnTo>
                    <a:lnTo>
                      <a:pt x="3761" y="48"/>
                    </a:lnTo>
                    <a:lnTo>
                      <a:pt x="3761" y="48"/>
                    </a:lnTo>
                    <a:lnTo>
                      <a:pt x="3761" y="48"/>
                    </a:lnTo>
                    <a:lnTo>
                      <a:pt x="3761" y="48"/>
                    </a:lnTo>
                    <a:lnTo>
                      <a:pt x="3761" y="48"/>
                    </a:lnTo>
                    <a:lnTo>
                      <a:pt x="3767" y="48"/>
                    </a:lnTo>
                    <a:lnTo>
                      <a:pt x="3767" y="48"/>
                    </a:lnTo>
                    <a:lnTo>
                      <a:pt x="3767" y="48"/>
                    </a:lnTo>
                    <a:lnTo>
                      <a:pt x="3767" y="48"/>
                    </a:lnTo>
                    <a:lnTo>
                      <a:pt x="3767" y="48"/>
                    </a:lnTo>
                    <a:lnTo>
                      <a:pt x="3767" y="48"/>
                    </a:lnTo>
                    <a:lnTo>
                      <a:pt x="3767" y="48"/>
                    </a:lnTo>
                    <a:lnTo>
                      <a:pt x="3774" y="48"/>
                    </a:lnTo>
                    <a:lnTo>
                      <a:pt x="3774" y="48"/>
                    </a:lnTo>
                    <a:lnTo>
                      <a:pt x="3774" y="48"/>
                    </a:lnTo>
                    <a:lnTo>
                      <a:pt x="3774" y="48"/>
                    </a:lnTo>
                    <a:lnTo>
                      <a:pt x="3774" y="48"/>
                    </a:lnTo>
                    <a:lnTo>
                      <a:pt x="3774" y="48"/>
                    </a:lnTo>
                    <a:lnTo>
                      <a:pt x="3774" y="48"/>
                    </a:lnTo>
                    <a:lnTo>
                      <a:pt x="3780" y="48"/>
                    </a:lnTo>
                    <a:lnTo>
                      <a:pt x="3780" y="48"/>
                    </a:lnTo>
                    <a:lnTo>
                      <a:pt x="3780" y="48"/>
                    </a:lnTo>
                    <a:lnTo>
                      <a:pt x="3780" y="48"/>
                    </a:lnTo>
                    <a:lnTo>
                      <a:pt x="3780" y="48"/>
                    </a:lnTo>
                    <a:lnTo>
                      <a:pt x="3780" y="48"/>
                    </a:lnTo>
                    <a:lnTo>
                      <a:pt x="3780" y="48"/>
                    </a:lnTo>
                    <a:lnTo>
                      <a:pt x="3786" y="48"/>
                    </a:lnTo>
                    <a:lnTo>
                      <a:pt x="3786" y="48"/>
                    </a:lnTo>
                    <a:lnTo>
                      <a:pt x="3786" y="48"/>
                    </a:lnTo>
                    <a:lnTo>
                      <a:pt x="3786" y="48"/>
                    </a:lnTo>
                    <a:lnTo>
                      <a:pt x="3786" y="48"/>
                    </a:lnTo>
                    <a:lnTo>
                      <a:pt x="3786" y="48"/>
                    </a:lnTo>
                    <a:lnTo>
                      <a:pt x="3786" y="48"/>
                    </a:lnTo>
                    <a:lnTo>
                      <a:pt x="3793" y="48"/>
                    </a:lnTo>
                    <a:lnTo>
                      <a:pt x="3793" y="48"/>
                    </a:lnTo>
                    <a:lnTo>
                      <a:pt x="3793" y="48"/>
                    </a:lnTo>
                    <a:lnTo>
                      <a:pt x="3793" y="48"/>
                    </a:lnTo>
                    <a:lnTo>
                      <a:pt x="3793" y="48"/>
                    </a:lnTo>
                    <a:lnTo>
                      <a:pt x="3793" y="48"/>
                    </a:lnTo>
                    <a:lnTo>
                      <a:pt x="3793" y="48"/>
                    </a:lnTo>
                    <a:lnTo>
                      <a:pt x="3799" y="48"/>
                    </a:lnTo>
                    <a:lnTo>
                      <a:pt x="3799" y="48"/>
                    </a:lnTo>
                    <a:lnTo>
                      <a:pt x="3799" y="48"/>
                    </a:lnTo>
                    <a:lnTo>
                      <a:pt x="3799" y="48"/>
                    </a:lnTo>
                    <a:lnTo>
                      <a:pt x="3799" y="48"/>
                    </a:lnTo>
                    <a:lnTo>
                      <a:pt x="3799" y="48"/>
                    </a:lnTo>
                    <a:lnTo>
                      <a:pt x="3805" y="48"/>
                    </a:lnTo>
                    <a:lnTo>
                      <a:pt x="3805" y="48"/>
                    </a:lnTo>
                    <a:lnTo>
                      <a:pt x="3805" y="48"/>
                    </a:lnTo>
                    <a:lnTo>
                      <a:pt x="3805" y="48"/>
                    </a:lnTo>
                    <a:lnTo>
                      <a:pt x="3805" y="48"/>
                    </a:lnTo>
                    <a:lnTo>
                      <a:pt x="3805" y="48"/>
                    </a:lnTo>
                    <a:lnTo>
                      <a:pt x="3805" y="48"/>
                    </a:lnTo>
                    <a:lnTo>
                      <a:pt x="3812" y="48"/>
                    </a:lnTo>
                    <a:lnTo>
                      <a:pt x="3812" y="48"/>
                    </a:lnTo>
                    <a:lnTo>
                      <a:pt x="3812" y="48"/>
                    </a:lnTo>
                    <a:lnTo>
                      <a:pt x="3812" y="48"/>
                    </a:lnTo>
                    <a:lnTo>
                      <a:pt x="3812" y="48"/>
                    </a:lnTo>
                    <a:lnTo>
                      <a:pt x="3812" y="48"/>
                    </a:lnTo>
                    <a:lnTo>
                      <a:pt x="3812" y="48"/>
                    </a:lnTo>
                    <a:lnTo>
                      <a:pt x="3818" y="48"/>
                    </a:lnTo>
                    <a:lnTo>
                      <a:pt x="3818" y="48"/>
                    </a:lnTo>
                    <a:lnTo>
                      <a:pt x="3818" y="48"/>
                    </a:lnTo>
                    <a:lnTo>
                      <a:pt x="3818" y="48"/>
                    </a:lnTo>
                    <a:lnTo>
                      <a:pt x="3818" y="48"/>
                    </a:lnTo>
                    <a:lnTo>
                      <a:pt x="3818" y="48"/>
                    </a:lnTo>
                    <a:lnTo>
                      <a:pt x="3818" y="48"/>
                    </a:lnTo>
                    <a:lnTo>
                      <a:pt x="3824" y="48"/>
                    </a:lnTo>
                    <a:lnTo>
                      <a:pt x="3824" y="48"/>
                    </a:lnTo>
                    <a:lnTo>
                      <a:pt x="3824" y="48"/>
                    </a:lnTo>
                    <a:lnTo>
                      <a:pt x="3824" y="48"/>
                    </a:lnTo>
                    <a:lnTo>
                      <a:pt x="3824" y="48"/>
                    </a:lnTo>
                    <a:lnTo>
                      <a:pt x="3824" y="48"/>
                    </a:lnTo>
                    <a:lnTo>
                      <a:pt x="3824" y="48"/>
                    </a:lnTo>
                    <a:lnTo>
                      <a:pt x="3831" y="48"/>
                    </a:lnTo>
                    <a:lnTo>
                      <a:pt x="3831" y="48"/>
                    </a:lnTo>
                    <a:lnTo>
                      <a:pt x="3831" y="48"/>
                    </a:lnTo>
                    <a:lnTo>
                      <a:pt x="3831" y="48"/>
                    </a:lnTo>
                    <a:lnTo>
                      <a:pt x="3831" y="48"/>
                    </a:lnTo>
                    <a:lnTo>
                      <a:pt x="3831" y="48"/>
                    </a:lnTo>
                    <a:lnTo>
                      <a:pt x="3831" y="48"/>
                    </a:lnTo>
                    <a:lnTo>
                      <a:pt x="3837" y="48"/>
                    </a:lnTo>
                    <a:lnTo>
                      <a:pt x="3837" y="48"/>
                    </a:lnTo>
                    <a:lnTo>
                      <a:pt x="3837" y="48"/>
                    </a:lnTo>
                    <a:lnTo>
                      <a:pt x="3837" y="48"/>
                    </a:lnTo>
                    <a:lnTo>
                      <a:pt x="3837" y="48"/>
                    </a:lnTo>
                    <a:lnTo>
                      <a:pt x="3837" y="48"/>
                    </a:lnTo>
                    <a:lnTo>
                      <a:pt x="3837" y="48"/>
                    </a:lnTo>
                    <a:lnTo>
                      <a:pt x="3843" y="48"/>
                    </a:lnTo>
                    <a:lnTo>
                      <a:pt x="3843" y="48"/>
                    </a:lnTo>
                    <a:lnTo>
                      <a:pt x="3843" y="48"/>
                    </a:lnTo>
                    <a:lnTo>
                      <a:pt x="3843" y="48"/>
                    </a:lnTo>
                    <a:lnTo>
                      <a:pt x="3843" y="48"/>
                    </a:lnTo>
                    <a:lnTo>
                      <a:pt x="3843" y="48"/>
                    </a:lnTo>
                    <a:lnTo>
                      <a:pt x="3850" y="48"/>
                    </a:lnTo>
                    <a:lnTo>
                      <a:pt x="3850" y="48"/>
                    </a:lnTo>
                    <a:lnTo>
                      <a:pt x="3850" y="48"/>
                    </a:lnTo>
                    <a:lnTo>
                      <a:pt x="3850" y="48"/>
                    </a:lnTo>
                    <a:lnTo>
                      <a:pt x="3850" y="48"/>
                    </a:lnTo>
                    <a:lnTo>
                      <a:pt x="3850" y="48"/>
                    </a:lnTo>
                    <a:lnTo>
                      <a:pt x="3850" y="48"/>
                    </a:lnTo>
                    <a:lnTo>
                      <a:pt x="3856" y="48"/>
                    </a:lnTo>
                    <a:lnTo>
                      <a:pt x="3856" y="48"/>
                    </a:lnTo>
                    <a:lnTo>
                      <a:pt x="3856" y="48"/>
                    </a:lnTo>
                    <a:lnTo>
                      <a:pt x="3856" y="48"/>
                    </a:lnTo>
                    <a:lnTo>
                      <a:pt x="3856" y="48"/>
                    </a:lnTo>
                    <a:lnTo>
                      <a:pt x="3856" y="48"/>
                    </a:lnTo>
                    <a:lnTo>
                      <a:pt x="3856" y="48"/>
                    </a:lnTo>
                    <a:lnTo>
                      <a:pt x="3862" y="48"/>
                    </a:lnTo>
                    <a:lnTo>
                      <a:pt x="3862" y="48"/>
                    </a:lnTo>
                    <a:lnTo>
                      <a:pt x="3862" y="48"/>
                    </a:lnTo>
                    <a:lnTo>
                      <a:pt x="3862" y="48"/>
                    </a:lnTo>
                    <a:lnTo>
                      <a:pt x="3862" y="48"/>
                    </a:lnTo>
                    <a:lnTo>
                      <a:pt x="3862" y="48"/>
                    </a:lnTo>
                    <a:lnTo>
                      <a:pt x="3862" y="48"/>
                    </a:lnTo>
                    <a:lnTo>
                      <a:pt x="3869" y="48"/>
                    </a:lnTo>
                    <a:lnTo>
                      <a:pt x="3869" y="48"/>
                    </a:lnTo>
                    <a:lnTo>
                      <a:pt x="3869" y="48"/>
                    </a:lnTo>
                    <a:lnTo>
                      <a:pt x="3869" y="48"/>
                    </a:lnTo>
                    <a:lnTo>
                      <a:pt x="3869" y="48"/>
                    </a:lnTo>
                    <a:lnTo>
                      <a:pt x="3869" y="48"/>
                    </a:lnTo>
                    <a:lnTo>
                      <a:pt x="3869" y="48"/>
                    </a:lnTo>
                    <a:lnTo>
                      <a:pt x="3875" y="48"/>
                    </a:lnTo>
                    <a:lnTo>
                      <a:pt x="3875" y="48"/>
                    </a:lnTo>
                    <a:lnTo>
                      <a:pt x="3875" y="48"/>
                    </a:lnTo>
                    <a:lnTo>
                      <a:pt x="3875" y="48"/>
                    </a:lnTo>
                    <a:lnTo>
                      <a:pt x="3875" y="48"/>
                    </a:lnTo>
                    <a:lnTo>
                      <a:pt x="3875" y="48"/>
                    </a:lnTo>
                    <a:lnTo>
                      <a:pt x="3875" y="48"/>
                    </a:lnTo>
                    <a:lnTo>
                      <a:pt x="3881" y="48"/>
                    </a:lnTo>
                    <a:lnTo>
                      <a:pt x="3881" y="48"/>
                    </a:lnTo>
                    <a:lnTo>
                      <a:pt x="3881" y="48"/>
                    </a:lnTo>
                    <a:lnTo>
                      <a:pt x="3881" y="48"/>
                    </a:lnTo>
                    <a:lnTo>
                      <a:pt x="3881" y="48"/>
                    </a:lnTo>
                    <a:lnTo>
                      <a:pt x="3881" y="48"/>
                    </a:lnTo>
                    <a:lnTo>
                      <a:pt x="3888" y="48"/>
                    </a:lnTo>
                    <a:lnTo>
                      <a:pt x="3888" y="48"/>
                    </a:lnTo>
                    <a:lnTo>
                      <a:pt x="3888" y="48"/>
                    </a:lnTo>
                    <a:lnTo>
                      <a:pt x="3888" y="48"/>
                    </a:lnTo>
                    <a:lnTo>
                      <a:pt x="3888" y="48"/>
                    </a:lnTo>
                    <a:lnTo>
                      <a:pt x="3888" y="48"/>
                    </a:lnTo>
                    <a:lnTo>
                      <a:pt x="3888" y="48"/>
                    </a:lnTo>
                    <a:lnTo>
                      <a:pt x="3894" y="48"/>
                    </a:lnTo>
                    <a:lnTo>
                      <a:pt x="3894" y="48"/>
                    </a:lnTo>
                    <a:lnTo>
                      <a:pt x="3894" y="48"/>
                    </a:lnTo>
                    <a:lnTo>
                      <a:pt x="3894" y="48"/>
                    </a:lnTo>
                    <a:lnTo>
                      <a:pt x="3894" y="48"/>
                    </a:lnTo>
                    <a:lnTo>
                      <a:pt x="3894" y="48"/>
                    </a:lnTo>
                    <a:lnTo>
                      <a:pt x="3894" y="48"/>
                    </a:lnTo>
                    <a:lnTo>
                      <a:pt x="3901" y="48"/>
                    </a:lnTo>
                    <a:lnTo>
                      <a:pt x="3901" y="48"/>
                    </a:lnTo>
                    <a:lnTo>
                      <a:pt x="3901" y="48"/>
                    </a:lnTo>
                    <a:lnTo>
                      <a:pt x="3901" y="48"/>
                    </a:lnTo>
                    <a:lnTo>
                      <a:pt x="3901" y="48"/>
                    </a:lnTo>
                    <a:lnTo>
                      <a:pt x="3901" y="48"/>
                    </a:lnTo>
                    <a:lnTo>
                      <a:pt x="3901" y="48"/>
                    </a:lnTo>
                    <a:lnTo>
                      <a:pt x="3907" y="48"/>
                    </a:lnTo>
                    <a:lnTo>
                      <a:pt x="3907" y="48"/>
                    </a:lnTo>
                    <a:lnTo>
                      <a:pt x="3907" y="48"/>
                    </a:lnTo>
                    <a:lnTo>
                      <a:pt x="3907" y="48"/>
                    </a:lnTo>
                    <a:lnTo>
                      <a:pt x="3907" y="48"/>
                    </a:lnTo>
                    <a:lnTo>
                      <a:pt x="3907" y="48"/>
                    </a:lnTo>
                    <a:lnTo>
                      <a:pt x="3907" y="48"/>
                    </a:lnTo>
                    <a:lnTo>
                      <a:pt x="3913" y="48"/>
                    </a:lnTo>
                    <a:lnTo>
                      <a:pt x="3913" y="48"/>
                    </a:lnTo>
                    <a:lnTo>
                      <a:pt x="3913" y="48"/>
                    </a:lnTo>
                    <a:lnTo>
                      <a:pt x="3913" y="48"/>
                    </a:lnTo>
                    <a:lnTo>
                      <a:pt x="3913" y="48"/>
                    </a:lnTo>
                    <a:lnTo>
                      <a:pt x="3913" y="48"/>
                    </a:lnTo>
                    <a:lnTo>
                      <a:pt x="3920" y="48"/>
                    </a:lnTo>
                    <a:lnTo>
                      <a:pt x="3920" y="48"/>
                    </a:lnTo>
                    <a:lnTo>
                      <a:pt x="3920" y="48"/>
                    </a:lnTo>
                    <a:lnTo>
                      <a:pt x="3920" y="48"/>
                    </a:lnTo>
                    <a:lnTo>
                      <a:pt x="3920" y="48"/>
                    </a:lnTo>
                    <a:lnTo>
                      <a:pt x="3920" y="48"/>
                    </a:lnTo>
                    <a:lnTo>
                      <a:pt x="3920" y="48"/>
                    </a:lnTo>
                    <a:lnTo>
                      <a:pt x="3926" y="48"/>
                    </a:lnTo>
                    <a:lnTo>
                      <a:pt x="3926" y="48"/>
                    </a:lnTo>
                    <a:lnTo>
                      <a:pt x="3926" y="48"/>
                    </a:lnTo>
                    <a:lnTo>
                      <a:pt x="3926" y="48"/>
                    </a:lnTo>
                    <a:lnTo>
                      <a:pt x="3926" y="48"/>
                    </a:lnTo>
                    <a:lnTo>
                      <a:pt x="3926" y="48"/>
                    </a:lnTo>
                    <a:lnTo>
                      <a:pt x="3926" y="48"/>
                    </a:lnTo>
                    <a:lnTo>
                      <a:pt x="3932" y="48"/>
                    </a:lnTo>
                    <a:lnTo>
                      <a:pt x="3932" y="48"/>
                    </a:lnTo>
                    <a:lnTo>
                      <a:pt x="3932" y="48"/>
                    </a:lnTo>
                    <a:lnTo>
                      <a:pt x="3932" y="48"/>
                    </a:lnTo>
                    <a:lnTo>
                      <a:pt x="3932" y="48"/>
                    </a:lnTo>
                    <a:lnTo>
                      <a:pt x="3932" y="48"/>
                    </a:lnTo>
                    <a:lnTo>
                      <a:pt x="3932" y="48"/>
                    </a:lnTo>
                    <a:lnTo>
                      <a:pt x="3939" y="48"/>
                    </a:lnTo>
                    <a:lnTo>
                      <a:pt x="3939" y="48"/>
                    </a:lnTo>
                    <a:lnTo>
                      <a:pt x="3939" y="48"/>
                    </a:lnTo>
                    <a:lnTo>
                      <a:pt x="3939" y="48"/>
                    </a:lnTo>
                    <a:lnTo>
                      <a:pt x="3939" y="48"/>
                    </a:lnTo>
                    <a:lnTo>
                      <a:pt x="3939" y="48"/>
                    </a:lnTo>
                    <a:lnTo>
                      <a:pt x="3939" y="48"/>
                    </a:lnTo>
                    <a:lnTo>
                      <a:pt x="3945" y="48"/>
                    </a:lnTo>
                    <a:lnTo>
                      <a:pt x="3945" y="48"/>
                    </a:lnTo>
                    <a:lnTo>
                      <a:pt x="3945" y="48"/>
                    </a:lnTo>
                    <a:lnTo>
                      <a:pt x="3945" y="48"/>
                    </a:lnTo>
                    <a:lnTo>
                      <a:pt x="3945" y="48"/>
                    </a:lnTo>
                    <a:lnTo>
                      <a:pt x="3945" y="48"/>
                    </a:lnTo>
                    <a:lnTo>
                      <a:pt x="3945" y="48"/>
                    </a:lnTo>
                    <a:lnTo>
                      <a:pt x="3951" y="48"/>
                    </a:lnTo>
                    <a:lnTo>
                      <a:pt x="3951" y="48"/>
                    </a:lnTo>
                    <a:lnTo>
                      <a:pt x="3951" y="48"/>
                    </a:lnTo>
                    <a:lnTo>
                      <a:pt x="3951" y="48"/>
                    </a:lnTo>
                    <a:lnTo>
                      <a:pt x="3951" y="48"/>
                    </a:lnTo>
                    <a:lnTo>
                      <a:pt x="3951" y="48"/>
                    </a:lnTo>
                    <a:lnTo>
                      <a:pt x="3951" y="48"/>
                    </a:lnTo>
                    <a:lnTo>
                      <a:pt x="3958" y="48"/>
                    </a:lnTo>
                    <a:lnTo>
                      <a:pt x="3958" y="48"/>
                    </a:lnTo>
                    <a:lnTo>
                      <a:pt x="3958" y="48"/>
                    </a:lnTo>
                    <a:lnTo>
                      <a:pt x="3958" y="48"/>
                    </a:lnTo>
                    <a:lnTo>
                      <a:pt x="3958" y="48"/>
                    </a:lnTo>
                    <a:lnTo>
                      <a:pt x="3958" y="48"/>
                    </a:lnTo>
                    <a:lnTo>
                      <a:pt x="3964" y="48"/>
                    </a:lnTo>
                    <a:lnTo>
                      <a:pt x="3964" y="48"/>
                    </a:lnTo>
                    <a:lnTo>
                      <a:pt x="3964" y="48"/>
                    </a:lnTo>
                    <a:lnTo>
                      <a:pt x="3964" y="48"/>
                    </a:lnTo>
                    <a:lnTo>
                      <a:pt x="3964" y="48"/>
                    </a:lnTo>
                    <a:lnTo>
                      <a:pt x="3964" y="48"/>
                    </a:lnTo>
                    <a:lnTo>
                      <a:pt x="3964" y="48"/>
                    </a:lnTo>
                    <a:lnTo>
                      <a:pt x="3970" y="48"/>
                    </a:lnTo>
                    <a:lnTo>
                      <a:pt x="3970" y="48"/>
                    </a:lnTo>
                    <a:lnTo>
                      <a:pt x="3970" y="48"/>
                    </a:lnTo>
                    <a:lnTo>
                      <a:pt x="3970" y="48"/>
                    </a:lnTo>
                    <a:lnTo>
                      <a:pt x="3970" y="48"/>
                    </a:lnTo>
                    <a:lnTo>
                      <a:pt x="3970" y="48"/>
                    </a:lnTo>
                    <a:lnTo>
                      <a:pt x="3970" y="48"/>
                    </a:lnTo>
                    <a:lnTo>
                      <a:pt x="3977" y="48"/>
                    </a:lnTo>
                    <a:lnTo>
                      <a:pt x="3977" y="48"/>
                    </a:lnTo>
                    <a:lnTo>
                      <a:pt x="3977" y="48"/>
                    </a:lnTo>
                    <a:lnTo>
                      <a:pt x="3977" y="48"/>
                    </a:lnTo>
                    <a:lnTo>
                      <a:pt x="3977" y="48"/>
                    </a:lnTo>
                    <a:lnTo>
                      <a:pt x="3977" y="48"/>
                    </a:lnTo>
                    <a:lnTo>
                      <a:pt x="3977" y="48"/>
                    </a:lnTo>
                    <a:lnTo>
                      <a:pt x="3983" y="48"/>
                    </a:lnTo>
                    <a:lnTo>
                      <a:pt x="3983" y="48"/>
                    </a:lnTo>
                    <a:lnTo>
                      <a:pt x="3983" y="48"/>
                    </a:lnTo>
                    <a:lnTo>
                      <a:pt x="3983" y="48"/>
                    </a:lnTo>
                    <a:lnTo>
                      <a:pt x="3983" y="48"/>
                    </a:lnTo>
                    <a:lnTo>
                      <a:pt x="3983" y="48"/>
                    </a:lnTo>
                    <a:lnTo>
                      <a:pt x="3989" y="48"/>
                    </a:lnTo>
                    <a:lnTo>
                      <a:pt x="3989" y="48"/>
                    </a:lnTo>
                    <a:lnTo>
                      <a:pt x="3989" y="48"/>
                    </a:lnTo>
                    <a:lnTo>
                      <a:pt x="3989" y="48"/>
                    </a:lnTo>
                    <a:lnTo>
                      <a:pt x="3989" y="48"/>
                    </a:lnTo>
                    <a:lnTo>
                      <a:pt x="3989" y="48"/>
                    </a:lnTo>
                    <a:lnTo>
                      <a:pt x="3989" y="48"/>
                    </a:lnTo>
                    <a:lnTo>
                      <a:pt x="3989" y="48"/>
                    </a:lnTo>
                    <a:lnTo>
                      <a:pt x="3996" y="48"/>
                    </a:lnTo>
                    <a:lnTo>
                      <a:pt x="3996" y="48"/>
                    </a:lnTo>
                    <a:lnTo>
                      <a:pt x="3996" y="48"/>
                    </a:lnTo>
                    <a:lnTo>
                      <a:pt x="3996" y="48"/>
                    </a:lnTo>
                    <a:lnTo>
                      <a:pt x="3996" y="48"/>
                    </a:lnTo>
                    <a:lnTo>
                      <a:pt x="3996" y="48"/>
                    </a:lnTo>
                    <a:lnTo>
                      <a:pt x="3996" y="48"/>
                    </a:lnTo>
                    <a:lnTo>
                      <a:pt x="4002" y="48"/>
                    </a:lnTo>
                    <a:lnTo>
                      <a:pt x="4002" y="48"/>
                    </a:lnTo>
                    <a:lnTo>
                      <a:pt x="4002" y="48"/>
                    </a:lnTo>
                    <a:lnTo>
                      <a:pt x="4002" y="48"/>
                    </a:lnTo>
                    <a:lnTo>
                      <a:pt x="4002" y="48"/>
                    </a:lnTo>
                    <a:lnTo>
                      <a:pt x="4002" y="48"/>
                    </a:lnTo>
                    <a:lnTo>
                      <a:pt x="4002" y="48"/>
                    </a:lnTo>
                    <a:lnTo>
                      <a:pt x="4009" y="48"/>
                    </a:lnTo>
                    <a:lnTo>
                      <a:pt x="4009" y="48"/>
                    </a:lnTo>
                    <a:lnTo>
                      <a:pt x="4009" y="48"/>
                    </a:lnTo>
                    <a:lnTo>
                      <a:pt x="4009" y="48"/>
                    </a:lnTo>
                    <a:lnTo>
                      <a:pt x="4009" y="48"/>
                    </a:lnTo>
                    <a:lnTo>
                      <a:pt x="4009" y="48"/>
                    </a:lnTo>
                    <a:lnTo>
                      <a:pt x="4015" y="48"/>
                    </a:lnTo>
                    <a:lnTo>
                      <a:pt x="4015" y="48"/>
                    </a:lnTo>
                    <a:lnTo>
                      <a:pt x="4015" y="48"/>
                    </a:lnTo>
                    <a:lnTo>
                      <a:pt x="4015" y="48"/>
                    </a:lnTo>
                    <a:lnTo>
                      <a:pt x="4015" y="48"/>
                    </a:lnTo>
                    <a:lnTo>
                      <a:pt x="4015" y="48"/>
                    </a:lnTo>
                    <a:lnTo>
                      <a:pt x="4021" y="48"/>
                    </a:lnTo>
                    <a:lnTo>
                      <a:pt x="4021" y="48"/>
                    </a:lnTo>
                    <a:lnTo>
                      <a:pt x="4021" y="48"/>
                    </a:lnTo>
                    <a:lnTo>
                      <a:pt x="4021" y="48"/>
                    </a:lnTo>
                    <a:lnTo>
                      <a:pt x="4021" y="48"/>
                    </a:lnTo>
                    <a:lnTo>
                      <a:pt x="4021" y="48"/>
                    </a:lnTo>
                    <a:lnTo>
                      <a:pt x="4021" y="48"/>
                    </a:lnTo>
                    <a:lnTo>
                      <a:pt x="4028" y="48"/>
                    </a:lnTo>
                    <a:lnTo>
                      <a:pt x="4028" y="48"/>
                    </a:lnTo>
                    <a:lnTo>
                      <a:pt x="4028" y="48"/>
                    </a:lnTo>
                    <a:lnTo>
                      <a:pt x="4028" y="48"/>
                    </a:lnTo>
                    <a:lnTo>
                      <a:pt x="4028" y="48"/>
                    </a:lnTo>
                    <a:lnTo>
                      <a:pt x="4028" y="48"/>
                    </a:lnTo>
                    <a:lnTo>
                      <a:pt x="4028" y="48"/>
                    </a:lnTo>
                    <a:lnTo>
                      <a:pt x="4034" y="48"/>
                    </a:lnTo>
                    <a:lnTo>
                      <a:pt x="4034" y="48"/>
                    </a:lnTo>
                    <a:lnTo>
                      <a:pt x="4034" y="48"/>
                    </a:lnTo>
                    <a:lnTo>
                      <a:pt x="4034" y="48"/>
                    </a:lnTo>
                    <a:lnTo>
                      <a:pt x="4034" y="48"/>
                    </a:lnTo>
                    <a:lnTo>
                      <a:pt x="4034" y="48"/>
                    </a:lnTo>
                    <a:lnTo>
                      <a:pt x="4034" y="48"/>
                    </a:lnTo>
                    <a:lnTo>
                      <a:pt x="4040" y="48"/>
                    </a:lnTo>
                    <a:lnTo>
                      <a:pt x="4040" y="48"/>
                    </a:lnTo>
                    <a:lnTo>
                      <a:pt x="4040" y="48"/>
                    </a:lnTo>
                    <a:lnTo>
                      <a:pt x="4040" y="48"/>
                    </a:lnTo>
                    <a:lnTo>
                      <a:pt x="4040" y="48"/>
                    </a:lnTo>
                    <a:lnTo>
                      <a:pt x="4040" y="48"/>
                    </a:lnTo>
                    <a:lnTo>
                      <a:pt x="4040" y="48"/>
                    </a:lnTo>
                    <a:lnTo>
                      <a:pt x="4047" y="48"/>
                    </a:lnTo>
                    <a:lnTo>
                      <a:pt x="4047" y="48"/>
                    </a:lnTo>
                    <a:lnTo>
                      <a:pt x="4047" y="48"/>
                    </a:lnTo>
                    <a:lnTo>
                      <a:pt x="4047" y="48"/>
                    </a:lnTo>
                    <a:lnTo>
                      <a:pt x="4047" y="48"/>
                    </a:lnTo>
                    <a:lnTo>
                      <a:pt x="4047" y="48"/>
                    </a:lnTo>
                    <a:lnTo>
                      <a:pt x="4047" y="48"/>
                    </a:lnTo>
                    <a:lnTo>
                      <a:pt x="4053" y="48"/>
                    </a:lnTo>
                    <a:lnTo>
                      <a:pt x="4053" y="48"/>
                    </a:lnTo>
                    <a:lnTo>
                      <a:pt x="4053" y="48"/>
                    </a:lnTo>
                    <a:lnTo>
                      <a:pt x="4053" y="48"/>
                    </a:lnTo>
                    <a:lnTo>
                      <a:pt x="4053" y="48"/>
                    </a:lnTo>
                    <a:lnTo>
                      <a:pt x="4053" y="48"/>
                    </a:lnTo>
                    <a:lnTo>
                      <a:pt x="4053" y="48"/>
                    </a:lnTo>
                    <a:lnTo>
                      <a:pt x="4059" y="48"/>
                    </a:lnTo>
                    <a:lnTo>
                      <a:pt x="4059" y="48"/>
                    </a:lnTo>
                    <a:lnTo>
                      <a:pt x="4059" y="48"/>
                    </a:lnTo>
                    <a:lnTo>
                      <a:pt x="4059" y="48"/>
                    </a:lnTo>
                    <a:lnTo>
                      <a:pt x="4059" y="48"/>
                    </a:lnTo>
                    <a:lnTo>
                      <a:pt x="4059" y="48"/>
                    </a:lnTo>
                    <a:lnTo>
                      <a:pt x="4059" y="48"/>
                    </a:lnTo>
                    <a:lnTo>
                      <a:pt x="4066" y="48"/>
                    </a:lnTo>
                    <a:lnTo>
                      <a:pt x="4066" y="48"/>
                    </a:lnTo>
                    <a:lnTo>
                      <a:pt x="4066" y="48"/>
                    </a:lnTo>
                    <a:lnTo>
                      <a:pt x="4066" y="48"/>
                    </a:lnTo>
                    <a:lnTo>
                      <a:pt x="4066" y="48"/>
                    </a:lnTo>
                    <a:lnTo>
                      <a:pt x="4066" y="48"/>
                    </a:lnTo>
                    <a:lnTo>
                      <a:pt x="4072" y="48"/>
                    </a:lnTo>
                    <a:lnTo>
                      <a:pt x="4072" y="48"/>
                    </a:lnTo>
                    <a:lnTo>
                      <a:pt x="4072" y="48"/>
                    </a:lnTo>
                    <a:lnTo>
                      <a:pt x="4072" y="48"/>
                    </a:lnTo>
                    <a:lnTo>
                      <a:pt x="4072" y="48"/>
                    </a:lnTo>
                    <a:lnTo>
                      <a:pt x="4072" y="48"/>
                    </a:lnTo>
                    <a:lnTo>
                      <a:pt x="4072" y="48"/>
                    </a:lnTo>
                    <a:lnTo>
                      <a:pt x="4078" y="48"/>
                    </a:lnTo>
                    <a:lnTo>
                      <a:pt x="4078" y="48"/>
                    </a:lnTo>
                    <a:lnTo>
                      <a:pt x="4078" y="48"/>
                    </a:lnTo>
                    <a:lnTo>
                      <a:pt x="4078" y="48"/>
                    </a:lnTo>
                    <a:lnTo>
                      <a:pt x="4078" y="48"/>
                    </a:lnTo>
                    <a:lnTo>
                      <a:pt x="4078" y="48"/>
                    </a:lnTo>
                    <a:lnTo>
                      <a:pt x="4078" y="48"/>
                    </a:lnTo>
                    <a:lnTo>
                      <a:pt x="4085" y="48"/>
                    </a:lnTo>
                    <a:lnTo>
                      <a:pt x="4085" y="48"/>
                    </a:lnTo>
                    <a:lnTo>
                      <a:pt x="4085" y="48"/>
                    </a:lnTo>
                    <a:lnTo>
                      <a:pt x="4085" y="48"/>
                    </a:lnTo>
                    <a:lnTo>
                      <a:pt x="4085" y="48"/>
                    </a:lnTo>
                    <a:lnTo>
                      <a:pt x="4085" y="48"/>
                    </a:lnTo>
                    <a:lnTo>
                      <a:pt x="4085" y="48"/>
                    </a:lnTo>
                    <a:lnTo>
                      <a:pt x="4091" y="48"/>
                    </a:lnTo>
                    <a:lnTo>
                      <a:pt x="4091" y="48"/>
                    </a:lnTo>
                    <a:lnTo>
                      <a:pt x="4091" y="48"/>
                    </a:lnTo>
                    <a:lnTo>
                      <a:pt x="4091" y="48"/>
                    </a:lnTo>
                    <a:lnTo>
                      <a:pt x="4091" y="48"/>
                    </a:lnTo>
                    <a:lnTo>
                      <a:pt x="4091" y="48"/>
                    </a:lnTo>
                    <a:lnTo>
                      <a:pt x="4091" y="48"/>
                    </a:lnTo>
                    <a:lnTo>
                      <a:pt x="4097" y="48"/>
                    </a:lnTo>
                    <a:lnTo>
                      <a:pt x="4097" y="48"/>
                    </a:lnTo>
                    <a:lnTo>
                      <a:pt x="4097" y="48"/>
                    </a:lnTo>
                    <a:lnTo>
                      <a:pt x="4097" y="48"/>
                    </a:lnTo>
                    <a:lnTo>
                      <a:pt x="4097" y="48"/>
                    </a:lnTo>
                    <a:lnTo>
                      <a:pt x="4097" y="48"/>
                    </a:lnTo>
                    <a:lnTo>
                      <a:pt x="4097" y="48"/>
                    </a:lnTo>
                    <a:lnTo>
                      <a:pt x="4104" y="48"/>
                    </a:lnTo>
                    <a:lnTo>
                      <a:pt x="4104" y="48"/>
                    </a:lnTo>
                    <a:lnTo>
                      <a:pt x="4104" y="48"/>
                    </a:lnTo>
                    <a:lnTo>
                      <a:pt x="4104" y="48"/>
                    </a:lnTo>
                    <a:lnTo>
                      <a:pt x="4104" y="48"/>
                    </a:lnTo>
                    <a:lnTo>
                      <a:pt x="4104" y="48"/>
                    </a:lnTo>
                    <a:lnTo>
                      <a:pt x="4104" y="48"/>
                    </a:lnTo>
                    <a:lnTo>
                      <a:pt x="4110" y="48"/>
                    </a:lnTo>
                    <a:lnTo>
                      <a:pt x="4110" y="48"/>
                    </a:lnTo>
                    <a:lnTo>
                      <a:pt x="4110" y="48"/>
                    </a:lnTo>
                    <a:lnTo>
                      <a:pt x="4110" y="48"/>
                    </a:lnTo>
                    <a:lnTo>
                      <a:pt x="4110" y="48"/>
                    </a:lnTo>
                    <a:lnTo>
                      <a:pt x="4110" y="48"/>
                    </a:lnTo>
                    <a:lnTo>
                      <a:pt x="4117" y="48"/>
                    </a:lnTo>
                    <a:lnTo>
                      <a:pt x="4117" y="48"/>
                    </a:lnTo>
                    <a:lnTo>
                      <a:pt x="4117" y="48"/>
                    </a:lnTo>
                    <a:lnTo>
                      <a:pt x="4117" y="48"/>
                    </a:lnTo>
                    <a:lnTo>
                      <a:pt x="4117" y="48"/>
                    </a:lnTo>
                    <a:lnTo>
                      <a:pt x="4117" y="48"/>
                    </a:lnTo>
                    <a:lnTo>
                      <a:pt x="4117" y="48"/>
                    </a:lnTo>
                    <a:lnTo>
                      <a:pt x="4123" y="48"/>
                    </a:lnTo>
                    <a:lnTo>
                      <a:pt x="4123" y="48"/>
                    </a:lnTo>
                    <a:lnTo>
                      <a:pt x="4123" y="48"/>
                    </a:lnTo>
                    <a:lnTo>
                      <a:pt x="4123" y="48"/>
                    </a:lnTo>
                    <a:lnTo>
                      <a:pt x="4123" y="48"/>
                    </a:lnTo>
                    <a:lnTo>
                      <a:pt x="4123" y="48"/>
                    </a:lnTo>
                    <a:lnTo>
                      <a:pt x="4123" y="48"/>
                    </a:lnTo>
                    <a:lnTo>
                      <a:pt x="4129" y="48"/>
                    </a:lnTo>
                    <a:lnTo>
                      <a:pt x="4129" y="48"/>
                    </a:lnTo>
                    <a:lnTo>
                      <a:pt x="4129" y="48"/>
                    </a:lnTo>
                    <a:lnTo>
                      <a:pt x="4129" y="48"/>
                    </a:lnTo>
                    <a:lnTo>
                      <a:pt x="4129" y="48"/>
                    </a:lnTo>
                    <a:lnTo>
                      <a:pt x="4129" y="48"/>
                    </a:lnTo>
                    <a:lnTo>
                      <a:pt x="4129" y="48"/>
                    </a:lnTo>
                    <a:lnTo>
                      <a:pt x="4136" y="48"/>
                    </a:lnTo>
                    <a:lnTo>
                      <a:pt x="4136" y="48"/>
                    </a:lnTo>
                    <a:lnTo>
                      <a:pt x="4136" y="48"/>
                    </a:lnTo>
                    <a:lnTo>
                      <a:pt x="4136" y="48"/>
                    </a:lnTo>
                    <a:lnTo>
                      <a:pt x="4136" y="48"/>
                    </a:lnTo>
                    <a:lnTo>
                      <a:pt x="4136" y="48"/>
                    </a:lnTo>
                    <a:lnTo>
                      <a:pt x="4136" y="48"/>
                    </a:lnTo>
                    <a:lnTo>
                      <a:pt x="4142" y="48"/>
                    </a:lnTo>
                    <a:lnTo>
                      <a:pt x="4142" y="48"/>
                    </a:lnTo>
                    <a:lnTo>
                      <a:pt x="4142" y="48"/>
                    </a:lnTo>
                    <a:lnTo>
                      <a:pt x="4142" y="48"/>
                    </a:lnTo>
                    <a:lnTo>
                      <a:pt x="4142" y="48"/>
                    </a:lnTo>
                    <a:lnTo>
                      <a:pt x="4142" y="48"/>
                    </a:lnTo>
                    <a:lnTo>
                      <a:pt x="4148" y="48"/>
                    </a:lnTo>
                    <a:lnTo>
                      <a:pt x="4148" y="48"/>
                    </a:lnTo>
                    <a:lnTo>
                      <a:pt x="4148" y="48"/>
                    </a:lnTo>
                    <a:lnTo>
                      <a:pt x="4148" y="48"/>
                    </a:lnTo>
                    <a:lnTo>
                      <a:pt x="4148" y="48"/>
                    </a:lnTo>
                    <a:lnTo>
                      <a:pt x="4148" y="48"/>
                    </a:lnTo>
                    <a:lnTo>
                      <a:pt x="4148" y="48"/>
                    </a:lnTo>
                    <a:lnTo>
                      <a:pt x="4155" y="48"/>
                    </a:lnTo>
                    <a:lnTo>
                      <a:pt x="4155" y="48"/>
                    </a:lnTo>
                    <a:lnTo>
                      <a:pt x="4155" y="48"/>
                    </a:lnTo>
                    <a:lnTo>
                      <a:pt x="4155" y="48"/>
                    </a:lnTo>
                    <a:lnTo>
                      <a:pt x="4155" y="48"/>
                    </a:lnTo>
                    <a:lnTo>
                      <a:pt x="4155" y="48"/>
                    </a:lnTo>
                    <a:lnTo>
                      <a:pt x="4155" y="48"/>
                    </a:lnTo>
                    <a:lnTo>
                      <a:pt x="4161" y="48"/>
                    </a:lnTo>
                    <a:lnTo>
                      <a:pt x="4161" y="48"/>
                    </a:lnTo>
                    <a:lnTo>
                      <a:pt x="4161" y="48"/>
                    </a:lnTo>
                    <a:lnTo>
                      <a:pt x="4161" y="48"/>
                    </a:lnTo>
                    <a:lnTo>
                      <a:pt x="4161" y="48"/>
                    </a:lnTo>
                    <a:lnTo>
                      <a:pt x="4161" y="48"/>
                    </a:lnTo>
                    <a:lnTo>
                      <a:pt x="4161" y="48"/>
                    </a:lnTo>
                    <a:lnTo>
                      <a:pt x="4167" y="48"/>
                    </a:lnTo>
                    <a:lnTo>
                      <a:pt x="4167" y="48"/>
                    </a:lnTo>
                    <a:lnTo>
                      <a:pt x="4167" y="48"/>
                    </a:lnTo>
                    <a:lnTo>
                      <a:pt x="4167" y="48"/>
                    </a:lnTo>
                    <a:lnTo>
                      <a:pt x="4167" y="48"/>
                    </a:lnTo>
                    <a:lnTo>
                      <a:pt x="4167" y="48"/>
                    </a:lnTo>
                    <a:lnTo>
                      <a:pt x="4167" y="48"/>
                    </a:lnTo>
                    <a:lnTo>
                      <a:pt x="4174" y="48"/>
                    </a:lnTo>
                    <a:lnTo>
                      <a:pt x="4174" y="48"/>
                    </a:lnTo>
                    <a:lnTo>
                      <a:pt x="4174" y="48"/>
                    </a:lnTo>
                    <a:lnTo>
                      <a:pt x="4174" y="48"/>
                    </a:lnTo>
                    <a:lnTo>
                      <a:pt x="4174" y="48"/>
                    </a:lnTo>
                    <a:lnTo>
                      <a:pt x="4174" y="48"/>
                    </a:lnTo>
                    <a:lnTo>
                      <a:pt x="4180" y="48"/>
                    </a:lnTo>
                    <a:lnTo>
                      <a:pt x="4180" y="48"/>
                    </a:lnTo>
                    <a:lnTo>
                      <a:pt x="4180" y="48"/>
                    </a:lnTo>
                    <a:lnTo>
                      <a:pt x="4180" y="48"/>
                    </a:lnTo>
                    <a:lnTo>
                      <a:pt x="4180" y="48"/>
                    </a:lnTo>
                    <a:lnTo>
                      <a:pt x="4180" y="48"/>
                    </a:lnTo>
                    <a:lnTo>
                      <a:pt x="4180" y="48"/>
                    </a:lnTo>
                    <a:lnTo>
                      <a:pt x="4186" y="48"/>
                    </a:lnTo>
                    <a:lnTo>
                      <a:pt x="4186" y="48"/>
                    </a:lnTo>
                    <a:lnTo>
                      <a:pt x="4186" y="48"/>
                    </a:lnTo>
                    <a:lnTo>
                      <a:pt x="4186" y="48"/>
                    </a:lnTo>
                    <a:lnTo>
                      <a:pt x="4186" y="48"/>
                    </a:lnTo>
                    <a:lnTo>
                      <a:pt x="4186" y="48"/>
                    </a:lnTo>
                    <a:lnTo>
                      <a:pt x="4186" y="48"/>
                    </a:lnTo>
                    <a:lnTo>
                      <a:pt x="4193" y="48"/>
                    </a:lnTo>
                    <a:lnTo>
                      <a:pt x="4193" y="48"/>
                    </a:lnTo>
                    <a:lnTo>
                      <a:pt x="4193" y="48"/>
                    </a:lnTo>
                    <a:lnTo>
                      <a:pt x="4193" y="48"/>
                    </a:lnTo>
                    <a:lnTo>
                      <a:pt x="4193" y="48"/>
                    </a:lnTo>
                    <a:lnTo>
                      <a:pt x="4193" y="48"/>
                    </a:lnTo>
                    <a:lnTo>
                      <a:pt x="4193" y="48"/>
                    </a:lnTo>
                    <a:lnTo>
                      <a:pt x="4199" y="48"/>
                    </a:lnTo>
                    <a:lnTo>
                      <a:pt x="4199" y="48"/>
                    </a:lnTo>
                    <a:lnTo>
                      <a:pt x="4199" y="48"/>
                    </a:lnTo>
                    <a:lnTo>
                      <a:pt x="4199" y="48"/>
                    </a:lnTo>
                    <a:lnTo>
                      <a:pt x="4199" y="48"/>
                    </a:lnTo>
                    <a:lnTo>
                      <a:pt x="4199" y="48"/>
                    </a:lnTo>
                    <a:lnTo>
                      <a:pt x="4199" y="48"/>
                    </a:lnTo>
                    <a:lnTo>
                      <a:pt x="4205" y="48"/>
                    </a:lnTo>
                    <a:lnTo>
                      <a:pt x="4205" y="48"/>
                    </a:lnTo>
                    <a:lnTo>
                      <a:pt x="4205" y="48"/>
                    </a:lnTo>
                    <a:lnTo>
                      <a:pt x="4205" y="48"/>
                    </a:lnTo>
                    <a:lnTo>
                      <a:pt x="4205" y="48"/>
                    </a:lnTo>
                    <a:lnTo>
                      <a:pt x="4205" y="48"/>
                    </a:lnTo>
                    <a:lnTo>
                      <a:pt x="4205" y="48"/>
                    </a:lnTo>
                    <a:lnTo>
                      <a:pt x="4212" y="48"/>
                    </a:lnTo>
                    <a:lnTo>
                      <a:pt x="4212" y="48"/>
                    </a:lnTo>
                    <a:lnTo>
                      <a:pt x="4212" y="48"/>
                    </a:lnTo>
                    <a:lnTo>
                      <a:pt x="4212" y="48"/>
                    </a:lnTo>
                    <a:lnTo>
                      <a:pt x="4212" y="48"/>
                    </a:lnTo>
                    <a:lnTo>
                      <a:pt x="4212" y="48"/>
                    </a:lnTo>
                    <a:lnTo>
                      <a:pt x="4212" y="48"/>
                    </a:lnTo>
                    <a:lnTo>
                      <a:pt x="4218" y="48"/>
                    </a:lnTo>
                    <a:lnTo>
                      <a:pt x="4218" y="48"/>
                    </a:lnTo>
                    <a:lnTo>
                      <a:pt x="4218" y="48"/>
                    </a:lnTo>
                    <a:lnTo>
                      <a:pt x="4218" y="48"/>
                    </a:lnTo>
                    <a:lnTo>
                      <a:pt x="4218" y="48"/>
                    </a:lnTo>
                    <a:lnTo>
                      <a:pt x="4218" y="48"/>
                    </a:lnTo>
                    <a:lnTo>
                      <a:pt x="4225" y="48"/>
                    </a:lnTo>
                    <a:lnTo>
                      <a:pt x="4225" y="48"/>
                    </a:lnTo>
                    <a:lnTo>
                      <a:pt x="4225" y="48"/>
                    </a:lnTo>
                    <a:lnTo>
                      <a:pt x="4225" y="48"/>
                    </a:lnTo>
                    <a:lnTo>
                      <a:pt x="4225" y="48"/>
                    </a:lnTo>
                    <a:lnTo>
                      <a:pt x="4225" y="48"/>
                    </a:lnTo>
                    <a:lnTo>
                      <a:pt x="4225" y="48"/>
                    </a:lnTo>
                    <a:lnTo>
                      <a:pt x="4231" y="48"/>
                    </a:lnTo>
                    <a:lnTo>
                      <a:pt x="4231" y="48"/>
                    </a:lnTo>
                    <a:lnTo>
                      <a:pt x="4231" y="48"/>
                    </a:lnTo>
                    <a:lnTo>
                      <a:pt x="4231" y="48"/>
                    </a:lnTo>
                    <a:lnTo>
                      <a:pt x="4231" y="48"/>
                    </a:lnTo>
                    <a:lnTo>
                      <a:pt x="4231" y="48"/>
                    </a:lnTo>
                    <a:lnTo>
                      <a:pt x="4231" y="48"/>
                    </a:lnTo>
                    <a:lnTo>
                      <a:pt x="4237" y="48"/>
                    </a:lnTo>
                    <a:lnTo>
                      <a:pt x="4237" y="48"/>
                    </a:lnTo>
                    <a:lnTo>
                      <a:pt x="4237" y="48"/>
                    </a:lnTo>
                    <a:lnTo>
                      <a:pt x="4237" y="48"/>
                    </a:lnTo>
                    <a:lnTo>
                      <a:pt x="4237" y="48"/>
                    </a:lnTo>
                    <a:lnTo>
                      <a:pt x="4237" y="48"/>
                    </a:lnTo>
                    <a:lnTo>
                      <a:pt x="4237" y="48"/>
                    </a:lnTo>
                    <a:lnTo>
                      <a:pt x="4244" y="48"/>
                    </a:lnTo>
                    <a:lnTo>
                      <a:pt x="4244" y="48"/>
                    </a:lnTo>
                    <a:lnTo>
                      <a:pt x="4244" y="48"/>
                    </a:lnTo>
                    <a:lnTo>
                      <a:pt x="4244" y="48"/>
                    </a:lnTo>
                    <a:lnTo>
                      <a:pt x="4244" y="48"/>
                    </a:lnTo>
                    <a:lnTo>
                      <a:pt x="4244" y="48"/>
                    </a:lnTo>
                    <a:lnTo>
                      <a:pt x="4244" y="48"/>
                    </a:lnTo>
                    <a:lnTo>
                      <a:pt x="4250" y="48"/>
                    </a:lnTo>
                    <a:lnTo>
                      <a:pt x="4250" y="48"/>
                    </a:lnTo>
                    <a:lnTo>
                      <a:pt x="4250" y="48"/>
                    </a:lnTo>
                    <a:lnTo>
                      <a:pt x="4250" y="48"/>
                    </a:lnTo>
                    <a:lnTo>
                      <a:pt x="4250" y="48"/>
                    </a:lnTo>
                    <a:lnTo>
                      <a:pt x="4250" y="48"/>
                    </a:lnTo>
                    <a:lnTo>
                      <a:pt x="4250" y="48"/>
                    </a:lnTo>
                    <a:lnTo>
                      <a:pt x="4256" y="48"/>
                    </a:lnTo>
                    <a:lnTo>
                      <a:pt x="4256" y="48"/>
                    </a:lnTo>
                    <a:lnTo>
                      <a:pt x="4256" y="48"/>
                    </a:lnTo>
                    <a:lnTo>
                      <a:pt x="4256" y="48"/>
                    </a:lnTo>
                    <a:lnTo>
                      <a:pt x="4256" y="48"/>
                    </a:lnTo>
                    <a:lnTo>
                      <a:pt x="4256" y="48"/>
                    </a:lnTo>
                    <a:lnTo>
                      <a:pt x="4256" y="48"/>
                    </a:lnTo>
                    <a:lnTo>
                      <a:pt x="4263" y="48"/>
                    </a:lnTo>
                    <a:lnTo>
                      <a:pt x="4263" y="48"/>
                    </a:lnTo>
                    <a:lnTo>
                      <a:pt x="4263" y="48"/>
                    </a:lnTo>
                    <a:lnTo>
                      <a:pt x="4263" y="48"/>
                    </a:lnTo>
                    <a:lnTo>
                      <a:pt x="4263" y="48"/>
                    </a:lnTo>
                    <a:lnTo>
                      <a:pt x="4263" y="48"/>
                    </a:lnTo>
                    <a:lnTo>
                      <a:pt x="4263" y="48"/>
                    </a:lnTo>
                    <a:lnTo>
                      <a:pt x="4269" y="48"/>
                    </a:lnTo>
                    <a:lnTo>
                      <a:pt x="4269" y="48"/>
                    </a:lnTo>
                    <a:lnTo>
                      <a:pt x="4269" y="48"/>
                    </a:lnTo>
                    <a:lnTo>
                      <a:pt x="4269" y="48"/>
                    </a:lnTo>
                    <a:lnTo>
                      <a:pt x="4269" y="48"/>
                    </a:lnTo>
                    <a:lnTo>
                      <a:pt x="4269" y="48"/>
                    </a:lnTo>
                    <a:lnTo>
                      <a:pt x="4269" y="48"/>
                    </a:lnTo>
                    <a:lnTo>
                      <a:pt x="4275" y="48"/>
                    </a:lnTo>
                    <a:lnTo>
                      <a:pt x="4275" y="48"/>
                    </a:lnTo>
                    <a:lnTo>
                      <a:pt x="4275" y="48"/>
                    </a:lnTo>
                    <a:lnTo>
                      <a:pt x="4275" y="48"/>
                    </a:lnTo>
                    <a:lnTo>
                      <a:pt x="4275" y="48"/>
                    </a:lnTo>
                    <a:lnTo>
                      <a:pt x="4275" y="48"/>
                    </a:lnTo>
                    <a:lnTo>
                      <a:pt x="4282" y="48"/>
                    </a:lnTo>
                    <a:lnTo>
                      <a:pt x="4282" y="48"/>
                    </a:lnTo>
                    <a:lnTo>
                      <a:pt x="4282" y="48"/>
                    </a:lnTo>
                    <a:lnTo>
                      <a:pt x="4282" y="48"/>
                    </a:lnTo>
                    <a:lnTo>
                      <a:pt x="4282" y="48"/>
                    </a:lnTo>
                    <a:lnTo>
                      <a:pt x="4282" y="48"/>
                    </a:lnTo>
                    <a:lnTo>
                      <a:pt x="4282" y="48"/>
                    </a:lnTo>
                    <a:lnTo>
                      <a:pt x="4288" y="48"/>
                    </a:lnTo>
                    <a:lnTo>
                      <a:pt x="4288" y="48"/>
                    </a:lnTo>
                    <a:lnTo>
                      <a:pt x="4288" y="48"/>
                    </a:lnTo>
                    <a:lnTo>
                      <a:pt x="4288" y="48"/>
                    </a:lnTo>
                    <a:lnTo>
                      <a:pt x="4288" y="48"/>
                    </a:lnTo>
                    <a:lnTo>
                      <a:pt x="4288" y="48"/>
                    </a:lnTo>
                    <a:lnTo>
                      <a:pt x="4288" y="48"/>
                    </a:lnTo>
                    <a:lnTo>
                      <a:pt x="4294" y="48"/>
                    </a:lnTo>
                    <a:lnTo>
                      <a:pt x="4294" y="48"/>
                    </a:lnTo>
                    <a:lnTo>
                      <a:pt x="4294" y="48"/>
                    </a:lnTo>
                    <a:lnTo>
                      <a:pt x="4294" y="48"/>
                    </a:lnTo>
                    <a:lnTo>
                      <a:pt x="4294" y="48"/>
                    </a:lnTo>
                    <a:lnTo>
                      <a:pt x="4294" y="48"/>
                    </a:lnTo>
                    <a:lnTo>
                      <a:pt x="4301" y="48"/>
                    </a:lnTo>
                    <a:lnTo>
                      <a:pt x="4301" y="48"/>
                    </a:lnTo>
                    <a:lnTo>
                      <a:pt x="4301" y="48"/>
                    </a:lnTo>
                    <a:lnTo>
                      <a:pt x="4301" y="48"/>
                    </a:lnTo>
                    <a:lnTo>
                      <a:pt x="4301" y="48"/>
                    </a:lnTo>
                    <a:lnTo>
                      <a:pt x="4301" y="48"/>
                    </a:lnTo>
                    <a:lnTo>
                      <a:pt x="4301" y="48"/>
                    </a:lnTo>
                    <a:lnTo>
                      <a:pt x="4307" y="48"/>
                    </a:lnTo>
                    <a:lnTo>
                      <a:pt x="4307" y="48"/>
                    </a:lnTo>
                    <a:lnTo>
                      <a:pt x="4307" y="48"/>
                    </a:lnTo>
                    <a:lnTo>
                      <a:pt x="4307" y="48"/>
                    </a:lnTo>
                    <a:lnTo>
                      <a:pt x="4307" y="48"/>
                    </a:lnTo>
                    <a:lnTo>
                      <a:pt x="4307" y="48"/>
                    </a:lnTo>
                    <a:lnTo>
                      <a:pt x="4307" y="48"/>
                    </a:lnTo>
                    <a:lnTo>
                      <a:pt x="4313" y="48"/>
                    </a:lnTo>
                    <a:lnTo>
                      <a:pt x="4313" y="48"/>
                    </a:lnTo>
                    <a:lnTo>
                      <a:pt x="4313" y="48"/>
                    </a:lnTo>
                    <a:lnTo>
                      <a:pt x="4313" y="48"/>
                    </a:lnTo>
                    <a:lnTo>
                      <a:pt x="4313" y="48"/>
                    </a:lnTo>
                    <a:lnTo>
                      <a:pt x="4313" y="48"/>
                    </a:lnTo>
                    <a:lnTo>
                      <a:pt x="4313" y="48"/>
                    </a:lnTo>
                    <a:lnTo>
                      <a:pt x="4320" y="48"/>
                    </a:lnTo>
                    <a:lnTo>
                      <a:pt x="4320" y="48"/>
                    </a:lnTo>
                    <a:lnTo>
                      <a:pt x="4320" y="48"/>
                    </a:lnTo>
                    <a:lnTo>
                      <a:pt x="4320" y="48"/>
                    </a:lnTo>
                    <a:lnTo>
                      <a:pt x="4320" y="48"/>
                    </a:lnTo>
                    <a:lnTo>
                      <a:pt x="4320" y="48"/>
                    </a:lnTo>
                    <a:lnTo>
                      <a:pt x="4320" y="48"/>
                    </a:lnTo>
                    <a:lnTo>
                      <a:pt x="4326" y="48"/>
                    </a:lnTo>
                    <a:lnTo>
                      <a:pt x="4326" y="48"/>
                    </a:lnTo>
                    <a:lnTo>
                      <a:pt x="4326" y="48"/>
                    </a:lnTo>
                    <a:lnTo>
                      <a:pt x="4326" y="48"/>
                    </a:lnTo>
                    <a:lnTo>
                      <a:pt x="4326" y="48"/>
                    </a:lnTo>
                    <a:lnTo>
                      <a:pt x="4326" y="48"/>
                    </a:lnTo>
                    <a:lnTo>
                      <a:pt x="4326" y="48"/>
                    </a:lnTo>
                    <a:lnTo>
                      <a:pt x="4333" y="48"/>
                    </a:lnTo>
                    <a:lnTo>
                      <a:pt x="4333" y="48"/>
                    </a:lnTo>
                    <a:lnTo>
                      <a:pt x="4333" y="48"/>
                    </a:lnTo>
                    <a:lnTo>
                      <a:pt x="4333" y="48"/>
                    </a:lnTo>
                    <a:lnTo>
                      <a:pt x="4333" y="48"/>
                    </a:lnTo>
                    <a:lnTo>
                      <a:pt x="4333" y="48"/>
                    </a:lnTo>
                    <a:lnTo>
                      <a:pt x="4333" y="48"/>
                    </a:lnTo>
                    <a:lnTo>
                      <a:pt x="4339" y="48"/>
                    </a:lnTo>
                    <a:lnTo>
                      <a:pt x="4339" y="48"/>
                    </a:lnTo>
                    <a:lnTo>
                      <a:pt x="4339" y="48"/>
                    </a:lnTo>
                    <a:lnTo>
                      <a:pt x="4339" y="48"/>
                    </a:lnTo>
                    <a:lnTo>
                      <a:pt x="4339" y="48"/>
                    </a:lnTo>
                    <a:lnTo>
                      <a:pt x="4339" y="48"/>
                    </a:lnTo>
                    <a:lnTo>
                      <a:pt x="4345" y="48"/>
                    </a:lnTo>
                    <a:lnTo>
                      <a:pt x="4345" y="48"/>
                    </a:lnTo>
                    <a:lnTo>
                      <a:pt x="4345" y="48"/>
                    </a:lnTo>
                    <a:lnTo>
                      <a:pt x="4345" y="48"/>
                    </a:lnTo>
                    <a:lnTo>
                      <a:pt x="4345" y="48"/>
                    </a:lnTo>
                    <a:lnTo>
                      <a:pt x="4345" y="48"/>
                    </a:lnTo>
                    <a:lnTo>
                      <a:pt x="4345" y="48"/>
                    </a:lnTo>
                    <a:lnTo>
                      <a:pt x="4352" y="48"/>
                    </a:lnTo>
                    <a:lnTo>
                      <a:pt x="4352" y="48"/>
                    </a:lnTo>
                    <a:lnTo>
                      <a:pt x="4352" y="48"/>
                    </a:lnTo>
                    <a:lnTo>
                      <a:pt x="4352" y="48"/>
                    </a:lnTo>
                    <a:lnTo>
                      <a:pt x="4352" y="48"/>
                    </a:lnTo>
                    <a:lnTo>
                      <a:pt x="4352" y="48"/>
                    </a:lnTo>
                    <a:lnTo>
                      <a:pt x="4352" y="48"/>
                    </a:lnTo>
                    <a:lnTo>
                      <a:pt x="4358" y="48"/>
                    </a:lnTo>
                    <a:lnTo>
                      <a:pt x="4358" y="48"/>
                    </a:lnTo>
                    <a:lnTo>
                      <a:pt x="4358" y="48"/>
                    </a:lnTo>
                    <a:lnTo>
                      <a:pt x="4358" y="48"/>
                    </a:lnTo>
                    <a:lnTo>
                      <a:pt x="4358" y="48"/>
                    </a:lnTo>
                    <a:lnTo>
                      <a:pt x="4358" y="48"/>
                    </a:lnTo>
                    <a:lnTo>
                      <a:pt x="4358" y="48"/>
                    </a:lnTo>
                    <a:lnTo>
                      <a:pt x="4364" y="48"/>
                    </a:lnTo>
                    <a:lnTo>
                      <a:pt x="4364" y="48"/>
                    </a:lnTo>
                    <a:lnTo>
                      <a:pt x="4364" y="48"/>
                    </a:lnTo>
                    <a:lnTo>
                      <a:pt x="4364" y="48"/>
                    </a:lnTo>
                    <a:lnTo>
                      <a:pt x="4364" y="48"/>
                    </a:lnTo>
                    <a:lnTo>
                      <a:pt x="4364" y="48"/>
                    </a:lnTo>
                    <a:lnTo>
                      <a:pt x="4364" y="48"/>
                    </a:lnTo>
                    <a:lnTo>
                      <a:pt x="4371" y="48"/>
                    </a:lnTo>
                    <a:lnTo>
                      <a:pt x="4371" y="48"/>
                    </a:lnTo>
                    <a:lnTo>
                      <a:pt x="4371" y="48"/>
                    </a:lnTo>
                    <a:lnTo>
                      <a:pt x="4371" y="48"/>
                    </a:lnTo>
                    <a:lnTo>
                      <a:pt x="4371" y="48"/>
                    </a:lnTo>
                    <a:lnTo>
                      <a:pt x="4371" y="48"/>
                    </a:lnTo>
                    <a:lnTo>
                      <a:pt x="4371" y="48"/>
                    </a:lnTo>
                    <a:lnTo>
                      <a:pt x="4377" y="48"/>
                    </a:lnTo>
                    <a:lnTo>
                      <a:pt x="4377" y="48"/>
                    </a:lnTo>
                    <a:lnTo>
                      <a:pt x="4377" y="48"/>
                    </a:lnTo>
                    <a:lnTo>
                      <a:pt x="4377" y="48"/>
                    </a:lnTo>
                    <a:lnTo>
                      <a:pt x="4377" y="48"/>
                    </a:lnTo>
                    <a:lnTo>
                      <a:pt x="4377" y="48"/>
                    </a:lnTo>
                    <a:lnTo>
                      <a:pt x="4383" y="48"/>
                    </a:lnTo>
                    <a:lnTo>
                      <a:pt x="4383" y="48"/>
                    </a:lnTo>
                    <a:lnTo>
                      <a:pt x="4383" y="48"/>
                    </a:lnTo>
                    <a:lnTo>
                      <a:pt x="4383" y="48"/>
                    </a:lnTo>
                    <a:lnTo>
                      <a:pt x="4383" y="48"/>
                    </a:lnTo>
                    <a:lnTo>
                      <a:pt x="4383" y="48"/>
                    </a:lnTo>
                    <a:lnTo>
                      <a:pt x="4383" y="48"/>
                    </a:lnTo>
                    <a:lnTo>
                      <a:pt x="4390" y="48"/>
                    </a:lnTo>
                    <a:lnTo>
                      <a:pt x="4390" y="48"/>
                    </a:lnTo>
                    <a:lnTo>
                      <a:pt x="4390" y="48"/>
                    </a:lnTo>
                    <a:lnTo>
                      <a:pt x="4390" y="48"/>
                    </a:lnTo>
                    <a:lnTo>
                      <a:pt x="4390" y="48"/>
                    </a:lnTo>
                    <a:lnTo>
                      <a:pt x="4390" y="48"/>
                    </a:lnTo>
                    <a:lnTo>
                      <a:pt x="4390" y="48"/>
                    </a:lnTo>
                    <a:lnTo>
                      <a:pt x="4396" y="48"/>
                    </a:lnTo>
                    <a:lnTo>
                      <a:pt x="4396" y="48"/>
                    </a:lnTo>
                    <a:lnTo>
                      <a:pt x="4396" y="48"/>
                    </a:lnTo>
                    <a:lnTo>
                      <a:pt x="4396" y="48"/>
                    </a:lnTo>
                    <a:lnTo>
                      <a:pt x="4396" y="48"/>
                    </a:lnTo>
                    <a:lnTo>
                      <a:pt x="4396" y="48"/>
                    </a:lnTo>
                    <a:lnTo>
                      <a:pt x="4396" y="48"/>
                    </a:lnTo>
                    <a:lnTo>
                      <a:pt x="4402" y="48"/>
                    </a:lnTo>
                    <a:lnTo>
                      <a:pt x="4402" y="48"/>
                    </a:lnTo>
                    <a:lnTo>
                      <a:pt x="4402" y="48"/>
                    </a:lnTo>
                    <a:lnTo>
                      <a:pt x="4402" y="48"/>
                    </a:lnTo>
                    <a:lnTo>
                      <a:pt x="4402" y="48"/>
                    </a:lnTo>
                    <a:lnTo>
                      <a:pt x="4402" y="48"/>
                    </a:lnTo>
                    <a:lnTo>
                      <a:pt x="4402" y="48"/>
                    </a:lnTo>
                    <a:lnTo>
                      <a:pt x="4409" y="48"/>
                    </a:lnTo>
                    <a:lnTo>
                      <a:pt x="4409" y="48"/>
                    </a:lnTo>
                    <a:lnTo>
                      <a:pt x="4409" y="48"/>
                    </a:lnTo>
                    <a:lnTo>
                      <a:pt x="4409" y="48"/>
                    </a:lnTo>
                    <a:lnTo>
                      <a:pt x="4409" y="48"/>
                    </a:lnTo>
                    <a:lnTo>
                      <a:pt x="4409" y="48"/>
                    </a:lnTo>
                    <a:lnTo>
                      <a:pt x="4409" y="48"/>
                    </a:lnTo>
                    <a:lnTo>
                      <a:pt x="4415" y="48"/>
                    </a:lnTo>
                    <a:lnTo>
                      <a:pt x="4415" y="48"/>
                    </a:lnTo>
                    <a:lnTo>
                      <a:pt x="4415" y="48"/>
                    </a:lnTo>
                    <a:lnTo>
                      <a:pt x="4415" y="48"/>
                    </a:lnTo>
                    <a:lnTo>
                      <a:pt x="4415" y="48"/>
                    </a:lnTo>
                    <a:lnTo>
                      <a:pt x="4415" y="48"/>
                    </a:lnTo>
                    <a:lnTo>
                      <a:pt x="4421" y="48"/>
                    </a:lnTo>
                    <a:lnTo>
                      <a:pt x="4421" y="48"/>
                    </a:lnTo>
                    <a:lnTo>
                      <a:pt x="4421" y="48"/>
                    </a:lnTo>
                    <a:lnTo>
                      <a:pt x="4421" y="48"/>
                    </a:lnTo>
                    <a:lnTo>
                      <a:pt x="4421" y="48"/>
                    </a:lnTo>
                    <a:lnTo>
                      <a:pt x="4421" y="48"/>
                    </a:lnTo>
                    <a:lnTo>
                      <a:pt x="4421" y="48"/>
                    </a:lnTo>
                    <a:lnTo>
                      <a:pt x="4428" y="48"/>
                    </a:lnTo>
                    <a:lnTo>
                      <a:pt x="4428" y="48"/>
                    </a:lnTo>
                    <a:lnTo>
                      <a:pt x="4428" y="48"/>
                    </a:lnTo>
                    <a:lnTo>
                      <a:pt x="4428" y="48"/>
                    </a:lnTo>
                    <a:lnTo>
                      <a:pt x="4428" y="48"/>
                    </a:lnTo>
                    <a:lnTo>
                      <a:pt x="4428" y="48"/>
                    </a:lnTo>
                    <a:lnTo>
                      <a:pt x="4428" y="48"/>
                    </a:lnTo>
                    <a:lnTo>
                      <a:pt x="4428" y="48"/>
                    </a:lnTo>
                    <a:lnTo>
                      <a:pt x="4434" y="48"/>
                    </a:lnTo>
                    <a:lnTo>
                      <a:pt x="4434" y="48"/>
                    </a:lnTo>
                    <a:lnTo>
                      <a:pt x="4434" y="48"/>
                    </a:lnTo>
                    <a:lnTo>
                      <a:pt x="4434" y="48"/>
                    </a:lnTo>
                    <a:lnTo>
                      <a:pt x="4434" y="48"/>
                    </a:lnTo>
                    <a:lnTo>
                      <a:pt x="4434" y="48"/>
                    </a:lnTo>
                    <a:lnTo>
                      <a:pt x="4440" y="48"/>
                    </a:lnTo>
                    <a:lnTo>
                      <a:pt x="4440" y="48"/>
                    </a:lnTo>
                    <a:lnTo>
                      <a:pt x="4440" y="48"/>
                    </a:lnTo>
                    <a:lnTo>
                      <a:pt x="4440" y="48"/>
                    </a:lnTo>
                    <a:lnTo>
                      <a:pt x="4440" y="48"/>
                    </a:lnTo>
                    <a:lnTo>
                      <a:pt x="4440" y="41"/>
                    </a:lnTo>
                    <a:lnTo>
                      <a:pt x="4440" y="41"/>
                    </a:lnTo>
                    <a:lnTo>
                      <a:pt x="4447" y="41"/>
                    </a:lnTo>
                    <a:lnTo>
                      <a:pt x="4447" y="41"/>
                    </a:lnTo>
                    <a:lnTo>
                      <a:pt x="4447" y="34"/>
                    </a:lnTo>
                    <a:lnTo>
                      <a:pt x="4447" y="34"/>
                    </a:lnTo>
                    <a:lnTo>
                      <a:pt x="4447" y="34"/>
                    </a:lnTo>
                    <a:lnTo>
                      <a:pt x="4447" y="27"/>
                    </a:lnTo>
                    <a:lnTo>
                      <a:pt x="4453" y="27"/>
                    </a:lnTo>
                    <a:lnTo>
                      <a:pt x="4453" y="20"/>
                    </a:lnTo>
                    <a:lnTo>
                      <a:pt x="4453" y="20"/>
                    </a:lnTo>
                    <a:lnTo>
                      <a:pt x="4453" y="20"/>
                    </a:lnTo>
                    <a:lnTo>
                      <a:pt x="4453" y="13"/>
                    </a:lnTo>
                    <a:lnTo>
                      <a:pt x="4453" y="13"/>
                    </a:lnTo>
                    <a:lnTo>
                      <a:pt x="4453" y="7"/>
                    </a:lnTo>
                    <a:lnTo>
                      <a:pt x="4453" y="7"/>
                    </a:lnTo>
                    <a:lnTo>
                      <a:pt x="4460" y="7"/>
                    </a:lnTo>
                    <a:lnTo>
                      <a:pt x="4460" y="7"/>
                    </a:lnTo>
                    <a:lnTo>
                      <a:pt x="4460" y="0"/>
                    </a:lnTo>
                    <a:lnTo>
                      <a:pt x="4460" y="0"/>
                    </a:lnTo>
                    <a:lnTo>
                      <a:pt x="4460" y="0"/>
                    </a:lnTo>
                    <a:lnTo>
                      <a:pt x="4460" y="0"/>
                    </a:lnTo>
                    <a:lnTo>
                      <a:pt x="4460" y="0"/>
                    </a:lnTo>
                    <a:lnTo>
                      <a:pt x="4466" y="0"/>
                    </a:lnTo>
                    <a:lnTo>
                      <a:pt x="4466" y="0"/>
                    </a:lnTo>
                    <a:lnTo>
                      <a:pt x="4466" y="0"/>
                    </a:lnTo>
                    <a:lnTo>
                      <a:pt x="4466" y="0"/>
                    </a:lnTo>
                    <a:lnTo>
                      <a:pt x="4466" y="0"/>
                    </a:lnTo>
                    <a:lnTo>
                      <a:pt x="4466" y="0"/>
                    </a:lnTo>
                    <a:lnTo>
                      <a:pt x="4472" y="0"/>
                    </a:lnTo>
                    <a:lnTo>
                      <a:pt x="4472" y="0"/>
                    </a:lnTo>
                    <a:lnTo>
                      <a:pt x="4472" y="0"/>
                    </a:lnTo>
                    <a:lnTo>
                      <a:pt x="4472" y="0"/>
                    </a:lnTo>
                    <a:lnTo>
                      <a:pt x="4472" y="0"/>
                    </a:lnTo>
                    <a:lnTo>
                      <a:pt x="4472" y="7"/>
                    </a:lnTo>
                    <a:lnTo>
                      <a:pt x="4472" y="7"/>
                    </a:lnTo>
                    <a:lnTo>
                      <a:pt x="4479" y="7"/>
                    </a:lnTo>
                    <a:lnTo>
                      <a:pt x="4479" y="7"/>
                    </a:lnTo>
                    <a:lnTo>
                      <a:pt x="4479" y="13"/>
                    </a:lnTo>
                    <a:lnTo>
                      <a:pt x="4479" y="13"/>
                    </a:lnTo>
                    <a:lnTo>
                      <a:pt x="4479" y="20"/>
                    </a:lnTo>
                    <a:lnTo>
                      <a:pt x="4479" y="20"/>
                    </a:lnTo>
                    <a:lnTo>
                      <a:pt x="4479" y="20"/>
                    </a:lnTo>
                    <a:lnTo>
                      <a:pt x="4485" y="27"/>
                    </a:lnTo>
                    <a:lnTo>
                      <a:pt x="4485" y="27"/>
                    </a:lnTo>
                    <a:lnTo>
                      <a:pt x="4485" y="27"/>
                    </a:lnTo>
                    <a:lnTo>
                      <a:pt x="4485" y="34"/>
                    </a:lnTo>
                    <a:lnTo>
                      <a:pt x="4485" y="34"/>
                    </a:lnTo>
                    <a:lnTo>
                      <a:pt x="4485" y="34"/>
                    </a:lnTo>
                    <a:lnTo>
                      <a:pt x="4485" y="34"/>
                    </a:lnTo>
                    <a:lnTo>
                      <a:pt x="4491" y="41"/>
                    </a:lnTo>
                    <a:lnTo>
                      <a:pt x="4491" y="41"/>
                    </a:lnTo>
                    <a:lnTo>
                      <a:pt x="4491" y="41"/>
                    </a:lnTo>
                    <a:lnTo>
                      <a:pt x="4491" y="48"/>
                    </a:lnTo>
                    <a:lnTo>
                      <a:pt x="4491" y="48"/>
                    </a:lnTo>
                    <a:lnTo>
                      <a:pt x="4491" y="48"/>
                    </a:lnTo>
                    <a:lnTo>
                      <a:pt x="4491" y="48"/>
                    </a:lnTo>
                    <a:lnTo>
                      <a:pt x="4498" y="55"/>
                    </a:lnTo>
                    <a:lnTo>
                      <a:pt x="4498" y="55"/>
                    </a:lnTo>
                    <a:lnTo>
                      <a:pt x="4498" y="61"/>
                    </a:lnTo>
                    <a:lnTo>
                      <a:pt x="4498" y="61"/>
                    </a:lnTo>
                    <a:lnTo>
                      <a:pt x="4498" y="61"/>
                    </a:lnTo>
                    <a:lnTo>
                      <a:pt x="4498" y="68"/>
                    </a:lnTo>
                    <a:lnTo>
                      <a:pt x="4504" y="68"/>
                    </a:lnTo>
                    <a:lnTo>
                      <a:pt x="4504" y="68"/>
                    </a:lnTo>
                    <a:lnTo>
                      <a:pt x="4504" y="75"/>
                    </a:lnTo>
                    <a:lnTo>
                      <a:pt x="4504" y="75"/>
                    </a:lnTo>
                    <a:lnTo>
                      <a:pt x="4504" y="75"/>
                    </a:lnTo>
                    <a:lnTo>
                      <a:pt x="4504" y="82"/>
                    </a:lnTo>
                    <a:lnTo>
                      <a:pt x="4504" y="82"/>
                    </a:lnTo>
                    <a:lnTo>
                      <a:pt x="4510" y="82"/>
                    </a:lnTo>
                    <a:lnTo>
                      <a:pt x="4510" y="89"/>
                    </a:lnTo>
                    <a:lnTo>
                      <a:pt x="4510" y="89"/>
                    </a:lnTo>
                    <a:lnTo>
                      <a:pt x="4510" y="89"/>
                    </a:lnTo>
                    <a:lnTo>
                      <a:pt x="4510" y="96"/>
                    </a:lnTo>
                    <a:lnTo>
                      <a:pt x="4510" y="96"/>
                    </a:lnTo>
                    <a:lnTo>
                      <a:pt x="4510" y="96"/>
                    </a:lnTo>
                    <a:lnTo>
                      <a:pt x="4517" y="96"/>
                    </a:lnTo>
                    <a:lnTo>
                      <a:pt x="4517" y="102"/>
                    </a:lnTo>
                    <a:lnTo>
                      <a:pt x="4517" y="102"/>
                    </a:lnTo>
                    <a:lnTo>
                      <a:pt x="4517" y="102"/>
                    </a:lnTo>
                    <a:lnTo>
                      <a:pt x="4517" y="109"/>
                    </a:lnTo>
                    <a:lnTo>
                      <a:pt x="4517" y="109"/>
                    </a:lnTo>
                    <a:lnTo>
                      <a:pt x="4517" y="109"/>
                    </a:lnTo>
                    <a:lnTo>
                      <a:pt x="4523" y="116"/>
                    </a:lnTo>
                    <a:lnTo>
                      <a:pt x="4523" y="116"/>
                    </a:lnTo>
                    <a:lnTo>
                      <a:pt x="4523" y="116"/>
                    </a:lnTo>
                    <a:lnTo>
                      <a:pt x="4523" y="123"/>
                    </a:lnTo>
                    <a:lnTo>
                      <a:pt x="4523" y="123"/>
                    </a:lnTo>
                    <a:lnTo>
                      <a:pt x="4523" y="123"/>
                    </a:lnTo>
                    <a:lnTo>
                      <a:pt x="4523" y="130"/>
                    </a:lnTo>
                    <a:lnTo>
                      <a:pt x="4529" y="130"/>
                    </a:lnTo>
                    <a:lnTo>
                      <a:pt x="4529" y="130"/>
                    </a:lnTo>
                    <a:lnTo>
                      <a:pt x="4529" y="137"/>
                    </a:lnTo>
                    <a:lnTo>
                      <a:pt x="4529" y="137"/>
                    </a:lnTo>
                    <a:lnTo>
                      <a:pt x="4529" y="137"/>
                    </a:lnTo>
                    <a:lnTo>
                      <a:pt x="4529" y="143"/>
                    </a:lnTo>
                    <a:lnTo>
                      <a:pt x="4529" y="143"/>
                    </a:lnTo>
                    <a:lnTo>
                      <a:pt x="4536" y="143"/>
                    </a:lnTo>
                    <a:lnTo>
                      <a:pt x="4536" y="150"/>
                    </a:lnTo>
                    <a:lnTo>
                      <a:pt x="4536" y="150"/>
                    </a:lnTo>
                    <a:lnTo>
                      <a:pt x="4536" y="150"/>
                    </a:lnTo>
                    <a:lnTo>
                      <a:pt x="4536" y="150"/>
                    </a:lnTo>
                    <a:lnTo>
                      <a:pt x="4536" y="157"/>
                    </a:lnTo>
                    <a:lnTo>
                      <a:pt x="4536" y="157"/>
                    </a:lnTo>
                    <a:lnTo>
                      <a:pt x="4542" y="157"/>
                    </a:lnTo>
                    <a:lnTo>
                      <a:pt x="4542" y="164"/>
                    </a:lnTo>
                    <a:lnTo>
                      <a:pt x="4542" y="164"/>
                    </a:lnTo>
                    <a:lnTo>
                      <a:pt x="4542" y="164"/>
                    </a:lnTo>
                    <a:lnTo>
                      <a:pt x="4542" y="171"/>
                    </a:lnTo>
                    <a:lnTo>
                      <a:pt x="4542" y="171"/>
                    </a:lnTo>
                    <a:lnTo>
                      <a:pt x="4548" y="171"/>
                    </a:lnTo>
                    <a:lnTo>
                      <a:pt x="4548" y="178"/>
                    </a:lnTo>
                    <a:lnTo>
                      <a:pt x="4548" y="178"/>
                    </a:lnTo>
                    <a:lnTo>
                      <a:pt x="4548" y="178"/>
                    </a:lnTo>
                    <a:lnTo>
                      <a:pt x="4548" y="184"/>
                    </a:lnTo>
                    <a:lnTo>
                      <a:pt x="4548" y="184"/>
                    </a:lnTo>
                    <a:lnTo>
                      <a:pt x="4548" y="184"/>
                    </a:lnTo>
                    <a:lnTo>
                      <a:pt x="4555" y="191"/>
                    </a:lnTo>
                    <a:lnTo>
                      <a:pt x="4555" y="191"/>
                    </a:lnTo>
                    <a:lnTo>
                      <a:pt x="4555" y="191"/>
                    </a:lnTo>
                    <a:lnTo>
                      <a:pt x="4555" y="198"/>
                    </a:lnTo>
                    <a:lnTo>
                      <a:pt x="4555" y="198"/>
                    </a:lnTo>
                    <a:lnTo>
                      <a:pt x="4555" y="198"/>
                    </a:lnTo>
                    <a:lnTo>
                      <a:pt x="4555" y="205"/>
                    </a:lnTo>
                    <a:lnTo>
                      <a:pt x="4561" y="205"/>
                    </a:lnTo>
                    <a:lnTo>
                      <a:pt x="4561" y="205"/>
                    </a:lnTo>
                    <a:lnTo>
                      <a:pt x="4561" y="205"/>
                    </a:lnTo>
                    <a:lnTo>
                      <a:pt x="4561" y="212"/>
                    </a:lnTo>
                    <a:lnTo>
                      <a:pt x="4561" y="212"/>
                    </a:lnTo>
                    <a:lnTo>
                      <a:pt x="4561" y="212"/>
                    </a:lnTo>
                    <a:lnTo>
                      <a:pt x="4561" y="219"/>
                    </a:lnTo>
                    <a:lnTo>
                      <a:pt x="4568" y="219"/>
                    </a:lnTo>
                    <a:lnTo>
                      <a:pt x="4568" y="219"/>
                    </a:lnTo>
                    <a:lnTo>
                      <a:pt x="4568" y="219"/>
                    </a:lnTo>
                    <a:lnTo>
                      <a:pt x="4568" y="219"/>
                    </a:lnTo>
                    <a:lnTo>
                      <a:pt x="4568" y="219"/>
                    </a:lnTo>
                    <a:lnTo>
                      <a:pt x="4568" y="219"/>
                    </a:lnTo>
                    <a:lnTo>
                      <a:pt x="4568" y="219"/>
                    </a:lnTo>
                    <a:lnTo>
                      <a:pt x="4574" y="219"/>
                    </a:lnTo>
                    <a:lnTo>
                      <a:pt x="4574" y="219"/>
                    </a:lnTo>
                    <a:lnTo>
                      <a:pt x="4574" y="219"/>
                    </a:lnTo>
                    <a:lnTo>
                      <a:pt x="4574" y="219"/>
                    </a:lnTo>
                    <a:lnTo>
                      <a:pt x="4574" y="219"/>
                    </a:lnTo>
                    <a:lnTo>
                      <a:pt x="4574" y="219"/>
                    </a:lnTo>
                    <a:lnTo>
                      <a:pt x="4574" y="219"/>
                    </a:lnTo>
                    <a:lnTo>
                      <a:pt x="4580" y="219"/>
                    </a:lnTo>
                    <a:lnTo>
                      <a:pt x="4580" y="219"/>
                    </a:lnTo>
                    <a:lnTo>
                      <a:pt x="4580" y="219"/>
                    </a:lnTo>
                    <a:lnTo>
                      <a:pt x="4580" y="219"/>
                    </a:lnTo>
                    <a:lnTo>
                      <a:pt x="4580" y="212"/>
                    </a:lnTo>
                    <a:lnTo>
                      <a:pt x="4580" y="212"/>
                    </a:lnTo>
                    <a:lnTo>
                      <a:pt x="4587" y="205"/>
                    </a:lnTo>
                    <a:lnTo>
                      <a:pt x="4587" y="205"/>
                    </a:lnTo>
                    <a:lnTo>
                      <a:pt x="4587" y="198"/>
                    </a:lnTo>
                    <a:lnTo>
                      <a:pt x="4587" y="198"/>
                    </a:lnTo>
                    <a:lnTo>
                      <a:pt x="4587" y="198"/>
                    </a:lnTo>
                    <a:lnTo>
                      <a:pt x="4587" y="191"/>
                    </a:lnTo>
                    <a:lnTo>
                      <a:pt x="4587" y="191"/>
                    </a:lnTo>
                    <a:lnTo>
                      <a:pt x="4593" y="184"/>
                    </a:lnTo>
                    <a:lnTo>
                      <a:pt x="4593" y="184"/>
                    </a:lnTo>
                    <a:lnTo>
                      <a:pt x="4593" y="184"/>
                    </a:lnTo>
                    <a:lnTo>
                      <a:pt x="4593" y="178"/>
                    </a:lnTo>
                    <a:lnTo>
                      <a:pt x="4593" y="178"/>
                    </a:lnTo>
                    <a:lnTo>
                      <a:pt x="4593" y="171"/>
                    </a:lnTo>
                    <a:lnTo>
                      <a:pt x="4593" y="171"/>
                    </a:lnTo>
                    <a:lnTo>
                      <a:pt x="4599" y="164"/>
                    </a:lnTo>
                    <a:lnTo>
                      <a:pt x="4599" y="164"/>
                    </a:lnTo>
                    <a:lnTo>
                      <a:pt x="4599" y="164"/>
                    </a:lnTo>
                    <a:lnTo>
                      <a:pt x="4599" y="157"/>
                    </a:lnTo>
                    <a:lnTo>
                      <a:pt x="4599" y="157"/>
                    </a:lnTo>
                    <a:lnTo>
                      <a:pt x="4599" y="150"/>
                    </a:lnTo>
                    <a:lnTo>
                      <a:pt x="4599" y="150"/>
                    </a:lnTo>
                    <a:lnTo>
                      <a:pt x="4606" y="150"/>
                    </a:lnTo>
                    <a:lnTo>
                      <a:pt x="4606" y="143"/>
                    </a:lnTo>
                    <a:lnTo>
                      <a:pt x="4606" y="143"/>
                    </a:lnTo>
                    <a:lnTo>
                      <a:pt x="4606" y="137"/>
                    </a:lnTo>
                    <a:lnTo>
                      <a:pt x="4606" y="137"/>
                    </a:lnTo>
                    <a:lnTo>
                      <a:pt x="4606" y="130"/>
                    </a:lnTo>
                    <a:lnTo>
                      <a:pt x="4606" y="130"/>
                    </a:lnTo>
                    <a:lnTo>
                      <a:pt x="4612" y="130"/>
                    </a:lnTo>
                    <a:lnTo>
                      <a:pt x="4612" y="123"/>
                    </a:lnTo>
                    <a:lnTo>
                      <a:pt x="4612" y="123"/>
                    </a:lnTo>
                    <a:lnTo>
                      <a:pt x="4612" y="116"/>
                    </a:lnTo>
                    <a:lnTo>
                      <a:pt x="4612" y="116"/>
                    </a:lnTo>
                    <a:lnTo>
                      <a:pt x="4612" y="116"/>
                    </a:lnTo>
                    <a:lnTo>
                      <a:pt x="4612" y="109"/>
                    </a:lnTo>
                    <a:lnTo>
                      <a:pt x="4618" y="109"/>
                    </a:lnTo>
                    <a:lnTo>
                      <a:pt x="4618" y="102"/>
                    </a:lnTo>
                    <a:lnTo>
                      <a:pt x="4618" y="102"/>
                    </a:lnTo>
                    <a:lnTo>
                      <a:pt x="4618" y="96"/>
                    </a:lnTo>
                    <a:lnTo>
                      <a:pt x="4618" y="96"/>
                    </a:lnTo>
                    <a:lnTo>
                      <a:pt x="4618" y="89"/>
                    </a:lnTo>
                    <a:lnTo>
                      <a:pt x="4625" y="89"/>
                    </a:lnTo>
                    <a:lnTo>
                      <a:pt x="4625" y="82"/>
                    </a:lnTo>
                    <a:lnTo>
                      <a:pt x="4625" y="82"/>
                    </a:lnTo>
                    <a:lnTo>
                      <a:pt x="4625" y="82"/>
                    </a:lnTo>
                    <a:lnTo>
                      <a:pt x="4625" y="75"/>
                    </a:lnTo>
                    <a:lnTo>
                      <a:pt x="4625" y="75"/>
                    </a:lnTo>
                    <a:lnTo>
                      <a:pt x="4625" y="68"/>
                    </a:lnTo>
                    <a:lnTo>
                      <a:pt x="4631" y="68"/>
                    </a:lnTo>
                    <a:lnTo>
                      <a:pt x="4631" y="68"/>
                    </a:lnTo>
                    <a:lnTo>
                      <a:pt x="4631" y="61"/>
                    </a:lnTo>
                    <a:lnTo>
                      <a:pt x="4631" y="61"/>
                    </a:lnTo>
                    <a:lnTo>
                      <a:pt x="4631" y="55"/>
                    </a:lnTo>
                    <a:lnTo>
                      <a:pt x="4631" y="55"/>
                    </a:lnTo>
                    <a:lnTo>
                      <a:pt x="4631" y="55"/>
                    </a:lnTo>
                    <a:lnTo>
                      <a:pt x="4637" y="55"/>
                    </a:lnTo>
                    <a:lnTo>
                      <a:pt x="4637" y="48"/>
                    </a:lnTo>
                    <a:lnTo>
                      <a:pt x="4637" y="48"/>
                    </a:lnTo>
                    <a:lnTo>
                      <a:pt x="4637" y="48"/>
                    </a:lnTo>
                    <a:lnTo>
                      <a:pt x="4637" y="48"/>
                    </a:lnTo>
                    <a:lnTo>
                      <a:pt x="4637" y="48"/>
                    </a:lnTo>
                    <a:lnTo>
                      <a:pt x="4637" y="48"/>
                    </a:lnTo>
                  </a:path>
                </a:pathLst>
              </a:custGeom>
              <a:noFill/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65" name="Rectangle 60"/>
              <p:cNvSpPr>
                <a:spLocks noChangeArrowheads="1"/>
              </p:cNvSpPr>
              <p:nvPr/>
            </p:nvSpPr>
            <p:spPr bwMode="auto">
              <a:xfrm>
                <a:off x="2119" y="2889"/>
                <a:ext cx="311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DISP_Y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966" name="Rectangle 61"/>
              <p:cNvSpPr>
                <a:spLocks noChangeArrowheads="1"/>
              </p:cNvSpPr>
              <p:nvPr/>
            </p:nvSpPr>
            <p:spPr bwMode="auto">
              <a:xfrm>
                <a:off x="543" y="3005"/>
                <a:ext cx="7" cy="34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67" name="Rectangle 62"/>
              <p:cNvSpPr>
                <a:spLocks noChangeArrowheads="1"/>
              </p:cNvSpPr>
              <p:nvPr/>
            </p:nvSpPr>
            <p:spPr bwMode="auto">
              <a:xfrm>
                <a:off x="588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68" name="Rectangle 63"/>
              <p:cNvSpPr>
                <a:spLocks noChangeArrowheads="1"/>
              </p:cNvSpPr>
              <p:nvPr/>
            </p:nvSpPr>
            <p:spPr bwMode="auto">
              <a:xfrm>
                <a:off x="594" y="3005"/>
                <a:ext cx="13" cy="34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69" name="Rectangle 64"/>
              <p:cNvSpPr>
                <a:spLocks noChangeArrowheads="1"/>
              </p:cNvSpPr>
              <p:nvPr/>
            </p:nvSpPr>
            <p:spPr bwMode="auto">
              <a:xfrm>
                <a:off x="613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70" name="Rectangle 65"/>
              <p:cNvSpPr>
                <a:spLocks noChangeArrowheads="1"/>
              </p:cNvSpPr>
              <p:nvPr/>
            </p:nvSpPr>
            <p:spPr bwMode="auto">
              <a:xfrm>
                <a:off x="619" y="2991"/>
                <a:ext cx="7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71" name="Rectangle 66"/>
              <p:cNvSpPr>
                <a:spLocks noChangeArrowheads="1"/>
              </p:cNvSpPr>
              <p:nvPr/>
            </p:nvSpPr>
            <p:spPr bwMode="auto">
              <a:xfrm>
                <a:off x="619" y="3019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72" name="Rectangle 67"/>
              <p:cNvSpPr>
                <a:spLocks noChangeArrowheads="1"/>
              </p:cNvSpPr>
              <p:nvPr/>
            </p:nvSpPr>
            <p:spPr bwMode="auto">
              <a:xfrm>
                <a:off x="619" y="3019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73" name="Rectangle 68"/>
              <p:cNvSpPr>
                <a:spLocks noChangeArrowheads="1"/>
              </p:cNvSpPr>
              <p:nvPr/>
            </p:nvSpPr>
            <p:spPr bwMode="auto">
              <a:xfrm>
                <a:off x="626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74" name="Rectangle 69"/>
              <p:cNvSpPr>
                <a:spLocks noChangeArrowheads="1"/>
              </p:cNvSpPr>
              <p:nvPr/>
            </p:nvSpPr>
            <p:spPr bwMode="auto">
              <a:xfrm>
                <a:off x="683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75" name="Rectangle 70"/>
              <p:cNvSpPr>
                <a:spLocks noChangeArrowheads="1"/>
              </p:cNvSpPr>
              <p:nvPr/>
            </p:nvSpPr>
            <p:spPr bwMode="auto">
              <a:xfrm>
                <a:off x="689" y="2991"/>
                <a:ext cx="7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76" name="Rectangle 71"/>
              <p:cNvSpPr>
                <a:spLocks noChangeArrowheads="1"/>
              </p:cNvSpPr>
              <p:nvPr/>
            </p:nvSpPr>
            <p:spPr bwMode="auto">
              <a:xfrm>
                <a:off x="689" y="3019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77" name="Rectangle 72"/>
              <p:cNvSpPr>
                <a:spLocks noChangeArrowheads="1"/>
              </p:cNvSpPr>
              <p:nvPr/>
            </p:nvSpPr>
            <p:spPr bwMode="auto">
              <a:xfrm>
                <a:off x="696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78" name="Rectangle 73"/>
              <p:cNvSpPr>
                <a:spLocks noChangeArrowheads="1"/>
              </p:cNvSpPr>
              <p:nvPr/>
            </p:nvSpPr>
            <p:spPr bwMode="auto">
              <a:xfrm>
                <a:off x="702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79" name="Rectangle 74"/>
              <p:cNvSpPr>
                <a:spLocks noChangeArrowheads="1"/>
              </p:cNvSpPr>
              <p:nvPr/>
            </p:nvSpPr>
            <p:spPr bwMode="auto">
              <a:xfrm>
                <a:off x="708" y="2991"/>
                <a:ext cx="7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80" name="Rectangle 75"/>
              <p:cNvSpPr>
                <a:spLocks noChangeArrowheads="1"/>
              </p:cNvSpPr>
              <p:nvPr/>
            </p:nvSpPr>
            <p:spPr bwMode="auto">
              <a:xfrm>
                <a:off x="715" y="3005"/>
                <a:ext cx="12" cy="34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81" name="Rectangle 76"/>
              <p:cNvSpPr>
                <a:spLocks noChangeArrowheads="1"/>
              </p:cNvSpPr>
              <p:nvPr/>
            </p:nvSpPr>
            <p:spPr bwMode="auto">
              <a:xfrm>
                <a:off x="734" y="3005"/>
                <a:ext cx="13" cy="34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82" name="Rectangle 77"/>
              <p:cNvSpPr>
                <a:spLocks noChangeArrowheads="1"/>
              </p:cNvSpPr>
              <p:nvPr/>
            </p:nvSpPr>
            <p:spPr bwMode="auto">
              <a:xfrm>
                <a:off x="753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983" name="Rectangle 78"/>
              <p:cNvSpPr>
                <a:spLocks noChangeArrowheads="1"/>
              </p:cNvSpPr>
              <p:nvPr/>
            </p:nvSpPr>
            <p:spPr bwMode="auto">
              <a:xfrm>
                <a:off x="766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48" name="Rectangle 79"/>
              <p:cNvSpPr>
                <a:spLocks noChangeArrowheads="1"/>
              </p:cNvSpPr>
              <p:nvPr/>
            </p:nvSpPr>
            <p:spPr bwMode="auto">
              <a:xfrm>
                <a:off x="772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70" name="Rectangle 80"/>
              <p:cNvSpPr>
                <a:spLocks noChangeArrowheads="1"/>
              </p:cNvSpPr>
              <p:nvPr/>
            </p:nvSpPr>
            <p:spPr bwMode="auto">
              <a:xfrm>
                <a:off x="772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71" name="Rectangle 81"/>
              <p:cNvSpPr>
                <a:spLocks noChangeArrowheads="1"/>
              </p:cNvSpPr>
              <p:nvPr/>
            </p:nvSpPr>
            <p:spPr bwMode="auto">
              <a:xfrm>
                <a:off x="778" y="3019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72" name="Rectangle 82"/>
              <p:cNvSpPr>
                <a:spLocks noChangeArrowheads="1"/>
              </p:cNvSpPr>
              <p:nvPr/>
            </p:nvSpPr>
            <p:spPr bwMode="auto">
              <a:xfrm>
                <a:off x="785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73" name="Rectangle 83"/>
              <p:cNvSpPr>
                <a:spLocks noChangeArrowheads="1"/>
              </p:cNvSpPr>
              <p:nvPr/>
            </p:nvSpPr>
            <p:spPr bwMode="auto">
              <a:xfrm>
                <a:off x="797" y="2991"/>
                <a:ext cx="7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74" name="Rectangle 84"/>
              <p:cNvSpPr>
                <a:spLocks noChangeArrowheads="1"/>
              </p:cNvSpPr>
              <p:nvPr/>
            </p:nvSpPr>
            <p:spPr bwMode="auto">
              <a:xfrm>
                <a:off x="842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75" name="Rectangle 85"/>
              <p:cNvSpPr>
                <a:spLocks noChangeArrowheads="1"/>
              </p:cNvSpPr>
              <p:nvPr/>
            </p:nvSpPr>
            <p:spPr bwMode="auto">
              <a:xfrm>
                <a:off x="842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76" name="Rectangle 86"/>
              <p:cNvSpPr>
                <a:spLocks noChangeArrowheads="1"/>
              </p:cNvSpPr>
              <p:nvPr/>
            </p:nvSpPr>
            <p:spPr bwMode="auto">
              <a:xfrm>
                <a:off x="848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77" name="Rectangle 87"/>
              <p:cNvSpPr>
                <a:spLocks noChangeArrowheads="1"/>
              </p:cNvSpPr>
              <p:nvPr/>
            </p:nvSpPr>
            <p:spPr bwMode="auto">
              <a:xfrm>
                <a:off x="899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78" name="Rectangle 88"/>
              <p:cNvSpPr>
                <a:spLocks noChangeArrowheads="1"/>
              </p:cNvSpPr>
              <p:nvPr/>
            </p:nvSpPr>
            <p:spPr bwMode="auto">
              <a:xfrm>
                <a:off x="905" y="3019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79" name="Rectangle 89"/>
              <p:cNvSpPr>
                <a:spLocks noChangeArrowheads="1"/>
              </p:cNvSpPr>
              <p:nvPr/>
            </p:nvSpPr>
            <p:spPr bwMode="auto">
              <a:xfrm>
                <a:off x="912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80" name="Rectangle 90"/>
              <p:cNvSpPr>
                <a:spLocks noChangeArrowheads="1"/>
              </p:cNvSpPr>
              <p:nvPr/>
            </p:nvSpPr>
            <p:spPr bwMode="auto">
              <a:xfrm>
                <a:off x="918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81" name="Rectangle 91"/>
              <p:cNvSpPr>
                <a:spLocks noChangeArrowheads="1"/>
              </p:cNvSpPr>
              <p:nvPr/>
            </p:nvSpPr>
            <p:spPr bwMode="auto">
              <a:xfrm>
                <a:off x="918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82" name="Rectangle 92"/>
              <p:cNvSpPr>
                <a:spLocks noChangeArrowheads="1"/>
              </p:cNvSpPr>
              <p:nvPr/>
            </p:nvSpPr>
            <p:spPr bwMode="auto">
              <a:xfrm>
                <a:off x="969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83" name="Rectangle 93"/>
              <p:cNvSpPr>
                <a:spLocks noChangeArrowheads="1"/>
              </p:cNvSpPr>
              <p:nvPr/>
            </p:nvSpPr>
            <p:spPr bwMode="auto">
              <a:xfrm>
                <a:off x="975" y="3019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84" name="Rectangle 94"/>
              <p:cNvSpPr>
                <a:spLocks noChangeArrowheads="1"/>
              </p:cNvSpPr>
              <p:nvPr/>
            </p:nvSpPr>
            <p:spPr bwMode="auto">
              <a:xfrm>
                <a:off x="982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85" name="Rectangle 95"/>
              <p:cNvSpPr>
                <a:spLocks noChangeArrowheads="1"/>
              </p:cNvSpPr>
              <p:nvPr/>
            </p:nvSpPr>
            <p:spPr bwMode="auto">
              <a:xfrm>
                <a:off x="988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86" name="Rectangle 96"/>
              <p:cNvSpPr>
                <a:spLocks noChangeArrowheads="1"/>
              </p:cNvSpPr>
              <p:nvPr/>
            </p:nvSpPr>
            <p:spPr bwMode="auto">
              <a:xfrm>
                <a:off x="1045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87" name="Rectangle 97"/>
              <p:cNvSpPr>
                <a:spLocks noChangeArrowheads="1"/>
              </p:cNvSpPr>
              <p:nvPr/>
            </p:nvSpPr>
            <p:spPr bwMode="auto">
              <a:xfrm>
                <a:off x="1045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88" name="Rectangle 98"/>
              <p:cNvSpPr>
                <a:spLocks noChangeArrowheads="1"/>
              </p:cNvSpPr>
              <p:nvPr/>
            </p:nvSpPr>
            <p:spPr bwMode="auto">
              <a:xfrm>
                <a:off x="1051" y="3019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89" name="Rectangle 99"/>
              <p:cNvSpPr>
                <a:spLocks noChangeArrowheads="1"/>
              </p:cNvSpPr>
              <p:nvPr/>
            </p:nvSpPr>
            <p:spPr bwMode="auto">
              <a:xfrm>
                <a:off x="1051" y="3019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90" name="Rectangle 100"/>
              <p:cNvSpPr>
                <a:spLocks noChangeArrowheads="1"/>
              </p:cNvSpPr>
              <p:nvPr/>
            </p:nvSpPr>
            <p:spPr bwMode="auto">
              <a:xfrm>
                <a:off x="1223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91" name="Rectangle 101"/>
              <p:cNvSpPr>
                <a:spLocks noChangeArrowheads="1"/>
              </p:cNvSpPr>
              <p:nvPr/>
            </p:nvSpPr>
            <p:spPr bwMode="auto">
              <a:xfrm>
                <a:off x="1229" y="3019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92" name="Rectangle 102"/>
              <p:cNvSpPr>
                <a:spLocks noChangeArrowheads="1"/>
              </p:cNvSpPr>
              <p:nvPr/>
            </p:nvSpPr>
            <p:spPr bwMode="auto">
              <a:xfrm>
                <a:off x="1229" y="3019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93" name="Rectangle 103"/>
              <p:cNvSpPr>
                <a:spLocks noChangeArrowheads="1"/>
              </p:cNvSpPr>
              <p:nvPr/>
            </p:nvSpPr>
            <p:spPr bwMode="auto">
              <a:xfrm>
                <a:off x="1236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94" name="Rectangle 104"/>
              <p:cNvSpPr>
                <a:spLocks noChangeArrowheads="1"/>
              </p:cNvSpPr>
              <p:nvPr/>
            </p:nvSpPr>
            <p:spPr bwMode="auto">
              <a:xfrm>
                <a:off x="1242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95" name="Rectangle 105"/>
              <p:cNvSpPr>
                <a:spLocks noChangeArrowheads="1"/>
              </p:cNvSpPr>
              <p:nvPr/>
            </p:nvSpPr>
            <p:spPr bwMode="auto">
              <a:xfrm>
                <a:off x="1242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96" name="Rectangle 106"/>
              <p:cNvSpPr>
                <a:spLocks noChangeArrowheads="1"/>
              </p:cNvSpPr>
              <p:nvPr/>
            </p:nvSpPr>
            <p:spPr bwMode="auto">
              <a:xfrm>
                <a:off x="1248" y="3019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97" name="Rectangle 107"/>
              <p:cNvSpPr>
                <a:spLocks noChangeArrowheads="1"/>
              </p:cNvSpPr>
              <p:nvPr/>
            </p:nvSpPr>
            <p:spPr bwMode="auto">
              <a:xfrm>
                <a:off x="1255" y="3005"/>
                <a:ext cx="6" cy="34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98" name="Rectangle 108"/>
              <p:cNvSpPr>
                <a:spLocks noChangeArrowheads="1"/>
              </p:cNvSpPr>
              <p:nvPr/>
            </p:nvSpPr>
            <p:spPr bwMode="auto">
              <a:xfrm>
                <a:off x="1325" y="3005"/>
                <a:ext cx="12" cy="34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099" name="Rectangle 109"/>
              <p:cNvSpPr>
                <a:spLocks noChangeArrowheads="1"/>
              </p:cNvSpPr>
              <p:nvPr/>
            </p:nvSpPr>
            <p:spPr bwMode="auto">
              <a:xfrm>
                <a:off x="1401" y="3005"/>
                <a:ext cx="6" cy="34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00" name="Rectangle 110"/>
              <p:cNvSpPr>
                <a:spLocks noChangeArrowheads="1"/>
              </p:cNvSpPr>
              <p:nvPr/>
            </p:nvSpPr>
            <p:spPr bwMode="auto">
              <a:xfrm>
                <a:off x="1420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01" name="Rectangle 111"/>
              <p:cNvSpPr>
                <a:spLocks noChangeArrowheads="1"/>
              </p:cNvSpPr>
              <p:nvPr/>
            </p:nvSpPr>
            <p:spPr bwMode="auto">
              <a:xfrm>
                <a:off x="1420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02" name="Rectangle 112"/>
              <p:cNvSpPr>
                <a:spLocks noChangeArrowheads="1"/>
              </p:cNvSpPr>
              <p:nvPr/>
            </p:nvSpPr>
            <p:spPr bwMode="auto">
              <a:xfrm>
                <a:off x="1426" y="3019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03" name="Rectangle 113"/>
              <p:cNvSpPr>
                <a:spLocks noChangeArrowheads="1"/>
              </p:cNvSpPr>
              <p:nvPr/>
            </p:nvSpPr>
            <p:spPr bwMode="auto">
              <a:xfrm>
                <a:off x="1433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04" name="Rectangle 114"/>
              <p:cNvSpPr>
                <a:spLocks noChangeArrowheads="1"/>
              </p:cNvSpPr>
              <p:nvPr/>
            </p:nvSpPr>
            <p:spPr bwMode="auto">
              <a:xfrm>
                <a:off x="1610" y="3019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05" name="Rectangle 115"/>
              <p:cNvSpPr>
                <a:spLocks noChangeArrowheads="1"/>
              </p:cNvSpPr>
              <p:nvPr/>
            </p:nvSpPr>
            <p:spPr bwMode="auto">
              <a:xfrm>
                <a:off x="1610" y="2991"/>
                <a:ext cx="7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06" name="Rectangle 116"/>
              <p:cNvSpPr>
                <a:spLocks noChangeArrowheads="1"/>
              </p:cNvSpPr>
              <p:nvPr/>
            </p:nvSpPr>
            <p:spPr bwMode="auto">
              <a:xfrm>
                <a:off x="1617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07" name="Rectangle 117"/>
              <p:cNvSpPr>
                <a:spLocks noChangeArrowheads="1"/>
              </p:cNvSpPr>
              <p:nvPr/>
            </p:nvSpPr>
            <p:spPr bwMode="auto">
              <a:xfrm>
                <a:off x="1617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08" name="Rectangle 118"/>
              <p:cNvSpPr>
                <a:spLocks noChangeArrowheads="1"/>
              </p:cNvSpPr>
              <p:nvPr/>
            </p:nvSpPr>
            <p:spPr bwMode="auto">
              <a:xfrm>
                <a:off x="1623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09" name="Rectangle 119"/>
              <p:cNvSpPr>
                <a:spLocks noChangeArrowheads="1"/>
              </p:cNvSpPr>
              <p:nvPr/>
            </p:nvSpPr>
            <p:spPr bwMode="auto">
              <a:xfrm>
                <a:off x="1795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10" name="Rectangle 120"/>
              <p:cNvSpPr>
                <a:spLocks noChangeArrowheads="1"/>
              </p:cNvSpPr>
              <p:nvPr/>
            </p:nvSpPr>
            <p:spPr bwMode="auto">
              <a:xfrm>
                <a:off x="1801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11" name="Rectangle 121"/>
              <p:cNvSpPr>
                <a:spLocks noChangeArrowheads="1"/>
              </p:cNvSpPr>
              <p:nvPr/>
            </p:nvSpPr>
            <p:spPr bwMode="auto">
              <a:xfrm>
                <a:off x="1801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12" name="Rectangle 122"/>
              <p:cNvSpPr>
                <a:spLocks noChangeArrowheads="1"/>
              </p:cNvSpPr>
              <p:nvPr/>
            </p:nvSpPr>
            <p:spPr bwMode="auto">
              <a:xfrm>
                <a:off x="1807" y="3019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13" name="Rectangle 123"/>
              <p:cNvSpPr>
                <a:spLocks noChangeArrowheads="1"/>
              </p:cNvSpPr>
              <p:nvPr/>
            </p:nvSpPr>
            <p:spPr bwMode="auto">
              <a:xfrm>
                <a:off x="1814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14" name="Rectangle 124"/>
              <p:cNvSpPr>
                <a:spLocks noChangeArrowheads="1"/>
              </p:cNvSpPr>
              <p:nvPr/>
            </p:nvSpPr>
            <p:spPr bwMode="auto">
              <a:xfrm>
                <a:off x="1833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15" name="Rectangle 125"/>
              <p:cNvSpPr>
                <a:spLocks noChangeArrowheads="1"/>
              </p:cNvSpPr>
              <p:nvPr/>
            </p:nvSpPr>
            <p:spPr bwMode="auto">
              <a:xfrm>
                <a:off x="1865" y="3005"/>
                <a:ext cx="12" cy="34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16" name="Rectangle 126"/>
              <p:cNvSpPr>
                <a:spLocks noChangeArrowheads="1"/>
              </p:cNvSpPr>
              <p:nvPr/>
            </p:nvSpPr>
            <p:spPr bwMode="auto">
              <a:xfrm>
                <a:off x="1915" y="3019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17" name="Rectangle 127"/>
              <p:cNvSpPr>
                <a:spLocks noChangeArrowheads="1"/>
              </p:cNvSpPr>
              <p:nvPr/>
            </p:nvSpPr>
            <p:spPr bwMode="auto">
              <a:xfrm>
                <a:off x="1922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18" name="Rectangle 128"/>
              <p:cNvSpPr>
                <a:spLocks noChangeArrowheads="1"/>
              </p:cNvSpPr>
              <p:nvPr/>
            </p:nvSpPr>
            <p:spPr bwMode="auto">
              <a:xfrm>
                <a:off x="1934" y="3019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19" name="Rectangle 129"/>
              <p:cNvSpPr>
                <a:spLocks noChangeArrowheads="1"/>
              </p:cNvSpPr>
              <p:nvPr/>
            </p:nvSpPr>
            <p:spPr bwMode="auto">
              <a:xfrm>
                <a:off x="1934" y="2991"/>
                <a:ext cx="7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20" name="Rectangle 130"/>
              <p:cNvSpPr>
                <a:spLocks noChangeArrowheads="1"/>
              </p:cNvSpPr>
              <p:nvPr/>
            </p:nvSpPr>
            <p:spPr bwMode="auto">
              <a:xfrm>
                <a:off x="1941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21" name="Rectangle 131"/>
              <p:cNvSpPr>
                <a:spLocks noChangeArrowheads="1"/>
              </p:cNvSpPr>
              <p:nvPr/>
            </p:nvSpPr>
            <p:spPr bwMode="auto">
              <a:xfrm>
                <a:off x="1972" y="3019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22" name="Rectangle 132"/>
              <p:cNvSpPr>
                <a:spLocks noChangeArrowheads="1"/>
              </p:cNvSpPr>
              <p:nvPr/>
            </p:nvSpPr>
            <p:spPr bwMode="auto">
              <a:xfrm>
                <a:off x="1979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23" name="Rectangle 133"/>
              <p:cNvSpPr>
                <a:spLocks noChangeArrowheads="1"/>
              </p:cNvSpPr>
              <p:nvPr/>
            </p:nvSpPr>
            <p:spPr bwMode="auto">
              <a:xfrm>
                <a:off x="1985" y="3019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24" name="Rectangle 134"/>
              <p:cNvSpPr>
                <a:spLocks noChangeArrowheads="1"/>
              </p:cNvSpPr>
              <p:nvPr/>
            </p:nvSpPr>
            <p:spPr bwMode="auto">
              <a:xfrm>
                <a:off x="1992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25" name="Rectangle 135"/>
              <p:cNvSpPr>
                <a:spLocks noChangeArrowheads="1"/>
              </p:cNvSpPr>
              <p:nvPr/>
            </p:nvSpPr>
            <p:spPr bwMode="auto">
              <a:xfrm>
                <a:off x="2017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26" name="Rectangle 136"/>
              <p:cNvSpPr>
                <a:spLocks noChangeArrowheads="1"/>
              </p:cNvSpPr>
              <p:nvPr/>
            </p:nvSpPr>
            <p:spPr bwMode="auto">
              <a:xfrm>
                <a:off x="2017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27" name="Rectangle 137"/>
              <p:cNvSpPr>
                <a:spLocks noChangeArrowheads="1"/>
              </p:cNvSpPr>
              <p:nvPr/>
            </p:nvSpPr>
            <p:spPr bwMode="auto">
              <a:xfrm>
                <a:off x="2030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28" name="Rectangle 138"/>
              <p:cNvSpPr>
                <a:spLocks noChangeArrowheads="1"/>
              </p:cNvSpPr>
              <p:nvPr/>
            </p:nvSpPr>
            <p:spPr bwMode="auto">
              <a:xfrm>
                <a:off x="2087" y="3005"/>
                <a:ext cx="6" cy="34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29" name="Rectangle 139"/>
              <p:cNvSpPr>
                <a:spLocks noChangeArrowheads="1"/>
              </p:cNvSpPr>
              <p:nvPr/>
            </p:nvSpPr>
            <p:spPr bwMode="auto">
              <a:xfrm>
                <a:off x="2157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30" name="Rectangle 140"/>
              <p:cNvSpPr>
                <a:spLocks noChangeArrowheads="1"/>
              </p:cNvSpPr>
              <p:nvPr/>
            </p:nvSpPr>
            <p:spPr bwMode="auto">
              <a:xfrm>
                <a:off x="2157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31" name="Rectangle 141"/>
              <p:cNvSpPr>
                <a:spLocks noChangeArrowheads="1"/>
              </p:cNvSpPr>
              <p:nvPr/>
            </p:nvSpPr>
            <p:spPr bwMode="auto">
              <a:xfrm>
                <a:off x="2163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32" name="Rectangle 142"/>
              <p:cNvSpPr>
                <a:spLocks noChangeArrowheads="1"/>
              </p:cNvSpPr>
              <p:nvPr/>
            </p:nvSpPr>
            <p:spPr bwMode="auto">
              <a:xfrm>
                <a:off x="2220" y="3005"/>
                <a:ext cx="13" cy="34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33" name="Rectangle 143"/>
              <p:cNvSpPr>
                <a:spLocks noChangeArrowheads="1"/>
              </p:cNvSpPr>
              <p:nvPr/>
            </p:nvSpPr>
            <p:spPr bwMode="auto">
              <a:xfrm>
                <a:off x="2290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34" name="Rectangle 144"/>
              <p:cNvSpPr>
                <a:spLocks noChangeArrowheads="1"/>
              </p:cNvSpPr>
              <p:nvPr/>
            </p:nvSpPr>
            <p:spPr bwMode="auto">
              <a:xfrm>
                <a:off x="2296" y="2991"/>
                <a:ext cx="7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35" name="Rectangle 145"/>
              <p:cNvSpPr>
                <a:spLocks noChangeArrowheads="1"/>
              </p:cNvSpPr>
              <p:nvPr/>
            </p:nvSpPr>
            <p:spPr bwMode="auto">
              <a:xfrm>
                <a:off x="2303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36" name="Rectangle 146"/>
              <p:cNvSpPr>
                <a:spLocks noChangeArrowheads="1"/>
              </p:cNvSpPr>
              <p:nvPr/>
            </p:nvSpPr>
            <p:spPr bwMode="auto">
              <a:xfrm>
                <a:off x="2335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37" name="Rectangle 147"/>
              <p:cNvSpPr>
                <a:spLocks noChangeArrowheads="1"/>
              </p:cNvSpPr>
              <p:nvPr/>
            </p:nvSpPr>
            <p:spPr bwMode="auto">
              <a:xfrm>
                <a:off x="2341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38" name="Rectangle 148"/>
              <p:cNvSpPr>
                <a:spLocks noChangeArrowheads="1"/>
              </p:cNvSpPr>
              <p:nvPr/>
            </p:nvSpPr>
            <p:spPr bwMode="auto">
              <a:xfrm>
                <a:off x="2341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39" name="Rectangle 149"/>
              <p:cNvSpPr>
                <a:spLocks noChangeArrowheads="1"/>
              </p:cNvSpPr>
              <p:nvPr/>
            </p:nvSpPr>
            <p:spPr bwMode="auto">
              <a:xfrm>
                <a:off x="2379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40" name="Rectangle 150"/>
              <p:cNvSpPr>
                <a:spLocks noChangeArrowheads="1"/>
              </p:cNvSpPr>
              <p:nvPr/>
            </p:nvSpPr>
            <p:spPr bwMode="auto">
              <a:xfrm>
                <a:off x="2379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41" name="Rectangle 151"/>
              <p:cNvSpPr>
                <a:spLocks noChangeArrowheads="1"/>
              </p:cNvSpPr>
              <p:nvPr/>
            </p:nvSpPr>
            <p:spPr bwMode="auto">
              <a:xfrm>
                <a:off x="2385" y="3019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42" name="Rectangle 152"/>
              <p:cNvSpPr>
                <a:spLocks noChangeArrowheads="1"/>
              </p:cNvSpPr>
              <p:nvPr/>
            </p:nvSpPr>
            <p:spPr bwMode="auto">
              <a:xfrm>
                <a:off x="2443" y="3005"/>
                <a:ext cx="12" cy="34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43" name="Rectangle 153"/>
              <p:cNvSpPr>
                <a:spLocks noChangeArrowheads="1"/>
              </p:cNvSpPr>
              <p:nvPr/>
            </p:nvSpPr>
            <p:spPr bwMode="auto">
              <a:xfrm>
                <a:off x="2481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44" name="Rectangle 154"/>
              <p:cNvSpPr>
                <a:spLocks noChangeArrowheads="1"/>
              </p:cNvSpPr>
              <p:nvPr/>
            </p:nvSpPr>
            <p:spPr bwMode="auto">
              <a:xfrm>
                <a:off x="2512" y="3019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45" name="Rectangle 155"/>
              <p:cNvSpPr>
                <a:spLocks noChangeArrowheads="1"/>
              </p:cNvSpPr>
              <p:nvPr/>
            </p:nvSpPr>
            <p:spPr bwMode="auto">
              <a:xfrm>
                <a:off x="2519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46" name="Rectangle 156"/>
              <p:cNvSpPr>
                <a:spLocks noChangeArrowheads="1"/>
              </p:cNvSpPr>
              <p:nvPr/>
            </p:nvSpPr>
            <p:spPr bwMode="auto">
              <a:xfrm>
                <a:off x="2525" y="3019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47" name="Rectangle 157"/>
              <p:cNvSpPr>
                <a:spLocks noChangeArrowheads="1"/>
              </p:cNvSpPr>
              <p:nvPr/>
            </p:nvSpPr>
            <p:spPr bwMode="auto">
              <a:xfrm>
                <a:off x="2582" y="3005"/>
                <a:ext cx="13" cy="34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48" name="Rectangle 158"/>
              <p:cNvSpPr>
                <a:spLocks noChangeArrowheads="1"/>
              </p:cNvSpPr>
              <p:nvPr/>
            </p:nvSpPr>
            <p:spPr bwMode="auto">
              <a:xfrm>
                <a:off x="2652" y="3019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49" name="Rectangle 159"/>
              <p:cNvSpPr>
                <a:spLocks noChangeArrowheads="1"/>
              </p:cNvSpPr>
              <p:nvPr/>
            </p:nvSpPr>
            <p:spPr bwMode="auto">
              <a:xfrm>
                <a:off x="2659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50" name="Rectangle 160"/>
              <p:cNvSpPr>
                <a:spLocks noChangeArrowheads="1"/>
              </p:cNvSpPr>
              <p:nvPr/>
            </p:nvSpPr>
            <p:spPr bwMode="auto">
              <a:xfrm>
                <a:off x="2665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51" name="Rectangle 161"/>
              <p:cNvSpPr>
                <a:spLocks noChangeArrowheads="1"/>
              </p:cNvSpPr>
              <p:nvPr/>
            </p:nvSpPr>
            <p:spPr bwMode="auto">
              <a:xfrm>
                <a:off x="2697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52" name="Rectangle 162"/>
              <p:cNvSpPr>
                <a:spLocks noChangeArrowheads="1"/>
              </p:cNvSpPr>
              <p:nvPr/>
            </p:nvSpPr>
            <p:spPr bwMode="auto">
              <a:xfrm>
                <a:off x="2697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53" name="Rectangle 163"/>
              <p:cNvSpPr>
                <a:spLocks noChangeArrowheads="1"/>
              </p:cNvSpPr>
              <p:nvPr/>
            </p:nvSpPr>
            <p:spPr bwMode="auto">
              <a:xfrm>
                <a:off x="2703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54" name="Rectangle 164"/>
              <p:cNvSpPr>
                <a:spLocks noChangeArrowheads="1"/>
              </p:cNvSpPr>
              <p:nvPr/>
            </p:nvSpPr>
            <p:spPr bwMode="auto">
              <a:xfrm>
                <a:off x="2741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55" name="Rectangle 165"/>
              <p:cNvSpPr>
                <a:spLocks noChangeArrowheads="1"/>
              </p:cNvSpPr>
              <p:nvPr/>
            </p:nvSpPr>
            <p:spPr bwMode="auto">
              <a:xfrm>
                <a:off x="2747" y="3019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56" name="Rectangle 166"/>
              <p:cNvSpPr>
                <a:spLocks noChangeArrowheads="1"/>
              </p:cNvSpPr>
              <p:nvPr/>
            </p:nvSpPr>
            <p:spPr bwMode="auto">
              <a:xfrm>
                <a:off x="2805" y="3005"/>
                <a:ext cx="12" cy="34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57" name="Rectangle 167"/>
              <p:cNvSpPr>
                <a:spLocks noChangeArrowheads="1"/>
              </p:cNvSpPr>
              <p:nvPr/>
            </p:nvSpPr>
            <p:spPr bwMode="auto">
              <a:xfrm>
                <a:off x="2875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58" name="Rectangle 168"/>
              <p:cNvSpPr>
                <a:spLocks noChangeArrowheads="1"/>
              </p:cNvSpPr>
              <p:nvPr/>
            </p:nvSpPr>
            <p:spPr bwMode="auto">
              <a:xfrm>
                <a:off x="2875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59" name="Rectangle 169"/>
              <p:cNvSpPr>
                <a:spLocks noChangeArrowheads="1"/>
              </p:cNvSpPr>
              <p:nvPr/>
            </p:nvSpPr>
            <p:spPr bwMode="auto">
              <a:xfrm>
                <a:off x="2887" y="3019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60" name="Rectangle 170"/>
              <p:cNvSpPr>
                <a:spLocks noChangeArrowheads="1"/>
              </p:cNvSpPr>
              <p:nvPr/>
            </p:nvSpPr>
            <p:spPr bwMode="auto">
              <a:xfrm>
                <a:off x="2944" y="3005"/>
                <a:ext cx="7" cy="34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61" name="Rectangle 171"/>
              <p:cNvSpPr>
                <a:spLocks noChangeArrowheads="1"/>
              </p:cNvSpPr>
              <p:nvPr/>
            </p:nvSpPr>
            <p:spPr bwMode="auto">
              <a:xfrm>
                <a:off x="3014" y="2991"/>
                <a:ext cx="7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62" name="Rectangle 172"/>
              <p:cNvSpPr>
                <a:spLocks noChangeArrowheads="1"/>
              </p:cNvSpPr>
              <p:nvPr/>
            </p:nvSpPr>
            <p:spPr bwMode="auto">
              <a:xfrm>
                <a:off x="3021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63" name="Rectangle 173"/>
              <p:cNvSpPr>
                <a:spLocks noChangeArrowheads="1"/>
              </p:cNvSpPr>
              <p:nvPr/>
            </p:nvSpPr>
            <p:spPr bwMode="auto">
              <a:xfrm>
                <a:off x="3052" y="3019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64" name="Rectangle 174"/>
              <p:cNvSpPr>
                <a:spLocks noChangeArrowheads="1"/>
              </p:cNvSpPr>
              <p:nvPr/>
            </p:nvSpPr>
            <p:spPr bwMode="auto">
              <a:xfrm>
                <a:off x="3059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65" name="Rectangle 175"/>
              <p:cNvSpPr>
                <a:spLocks noChangeArrowheads="1"/>
              </p:cNvSpPr>
              <p:nvPr/>
            </p:nvSpPr>
            <p:spPr bwMode="auto">
              <a:xfrm>
                <a:off x="3059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66" name="Rectangle 176"/>
              <p:cNvSpPr>
                <a:spLocks noChangeArrowheads="1"/>
              </p:cNvSpPr>
              <p:nvPr/>
            </p:nvSpPr>
            <p:spPr bwMode="auto">
              <a:xfrm>
                <a:off x="3097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67" name="Rectangle 177"/>
              <p:cNvSpPr>
                <a:spLocks noChangeArrowheads="1"/>
              </p:cNvSpPr>
              <p:nvPr/>
            </p:nvSpPr>
            <p:spPr bwMode="auto">
              <a:xfrm>
                <a:off x="3097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68" name="Rectangle 178"/>
              <p:cNvSpPr>
                <a:spLocks noChangeArrowheads="1"/>
              </p:cNvSpPr>
              <p:nvPr/>
            </p:nvSpPr>
            <p:spPr bwMode="auto">
              <a:xfrm>
                <a:off x="3103" y="3019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69" name="Rectangle 179"/>
              <p:cNvSpPr>
                <a:spLocks noChangeArrowheads="1"/>
              </p:cNvSpPr>
              <p:nvPr/>
            </p:nvSpPr>
            <p:spPr bwMode="auto">
              <a:xfrm>
                <a:off x="3160" y="3005"/>
                <a:ext cx="13" cy="34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70" name="Rectangle 180"/>
              <p:cNvSpPr>
                <a:spLocks noChangeArrowheads="1"/>
              </p:cNvSpPr>
              <p:nvPr/>
            </p:nvSpPr>
            <p:spPr bwMode="auto">
              <a:xfrm>
                <a:off x="3230" y="3019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71" name="Rectangle 181"/>
              <p:cNvSpPr>
                <a:spLocks noChangeArrowheads="1"/>
              </p:cNvSpPr>
              <p:nvPr/>
            </p:nvSpPr>
            <p:spPr bwMode="auto">
              <a:xfrm>
                <a:off x="3237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72" name="Rectangle 182"/>
              <p:cNvSpPr>
                <a:spLocks noChangeArrowheads="1"/>
              </p:cNvSpPr>
              <p:nvPr/>
            </p:nvSpPr>
            <p:spPr bwMode="auto">
              <a:xfrm>
                <a:off x="3243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73" name="Rectangle 183"/>
              <p:cNvSpPr>
                <a:spLocks noChangeArrowheads="1"/>
              </p:cNvSpPr>
              <p:nvPr/>
            </p:nvSpPr>
            <p:spPr bwMode="auto">
              <a:xfrm>
                <a:off x="3249" y="3019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74" name="Rectangle 184"/>
              <p:cNvSpPr>
                <a:spLocks noChangeArrowheads="1"/>
              </p:cNvSpPr>
              <p:nvPr/>
            </p:nvSpPr>
            <p:spPr bwMode="auto">
              <a:xfrm>
                <a:off x="3249" y="3019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75" name="Rectangle 185"/>
              <p:cNvSpPr>
                <a:spLocks noChangeArrowheads="1"/>
              </p:cNvSpPr>
              <p:nvPr/>
            </p:nvSpPr>
            <p:spPr bwMode="auto">
              <a:xfrm>
                <a:off x="3300" y="3005"/>
                <a:ext cx="13" cy="34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76" name="Rectangle 186"/>
              <p:cNvSpPr>
                <a:spLocks noChangeArrowheads="1"/>
              </p:cNvSpPr>
              <p:nvPr/>
            </p:nvSpPr>
            <p:spPr bwMode="auto">
              <a:xfrm>
                <a:off x="3313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77" name="Rectangle 187"/>
              <p:cNvSpPr>
                <a:spLocks noChangeArrowheads="1"/>
              </p:cNvSpPr>
              <p:nvPr/>
            </p:nvSpPr>
            <p:spPr bwMode="auto">
              <a:xfrm>
                <a:off x="3370" y="3019"/>
                <a:ext cx="6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78" name="Rectangle 188"/>
              <p:cNvSpPr>
                <a:spLocks noChangeArrowheads="1"/>
              </p:cNvSpPr>
              <p:nvPr/>
            </p:nvSpPr>
            <p:spPr bwMode="auto">
              <a:xfrm>
                <a:off x="3376" y="2991"/>
                <a:ext cx="7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79" name="Rectangle 189"/>
              <p:cNvSpPr>
                <a:spLocks noChangeArrowheads="1"/>
              </p:cNvSpPr>
              <p:nvPr/>
            </p:nvSpPr>
            <p:spPr bwMode="auto">
              <a:xfrm>
                <a:off x="3383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80" name="Rectangle 190"/>
              <p:cNvSpPr>
                <a:spLocks noChangeArrowheads="1"/>
              </p:cNvSpPr>
              <p:nvPr/>
            </p:nvSpPr>
            <p:spPr bwMode="auto">
              <a:xfrm>
                <a:off x="3414" y="3019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81" name="Rectangle 191"/>
              <p:cNvSpPr>
                <a:spLocks noChangeArrowheads="1"/>
              </p:cNvSpPr>
              <p:nvPr/>
            </p:nvSpPr>
            <p:spPr bwMode="auto">
              <a:xfrm>
                <a:off x="3414" y="2991"/>
                <a:ext cx="7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82" name="Rectangle 192"/>
              <p:cNvSpPr>
                <a:spLocks noChangeArrowheads="1"/>
              </p:cNvSpPr>
              <p:nvPr/>
            </p:nvSpPr>
            <p:spPr bwMode="auto">
              <a:xfrm>
                <a:off x="3421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83" name="Rectangle 193"/>
              <p:cNvSpPr>
                <a:spLocks noChangeArrowheads="1"/>
              </p:cNvSpPr>
              <p:nvPr/>
            </p:nvSpPr>
            <p:spPr bwMode="auto">
              <a:xfrm>
                <a:off x="3459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84" name="Rectangle 194"/>
              <p:cNvSpPr>
                <a:spLocks noChangeArrowheads="1"/>
              </p:cNvSpPr>
              <p:nvPr/>
            </p:nvSpPr>
            <p:spPr bwMode="auto">
              <a:xfrm>
                <a:off x="3465" y="3019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85" name="Rectangle 195"/>
              <p:cNvSpPr>
                <a:spLocks noChangeArrowheads="1"/>
              </p:cNvSpPr>
              <p:nvPr/>
            </p:nvSpPr>
            <p:spPr bwMode="auto">
              <a:xfrm>
                <a:off x="3522" y="3005"/>
                <a:ext cx="13" cy="34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86" name="Rectangle 196"/>
              <p:cNvSpPr>
                <a:spLocks noChangeArrowheads="1"/>
              </p:cNvSpPr>
              <p:nvPr/>
            </p:nvSpPr>
            <p:spPr bwMode="auto">
              <a:xfrm>
                <a:off x="3592" y="3019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87" name="Rectangle 197"/>
              <p:cNvSpPr>
                <a:spLocks noChangeArrowheads="1"/>
              </p:cNvSpPr>
              <p:nvPr/>
            </p:nvSpPr>
            <p:spPr bwMode="auto">
              <a:xfrm>
                <a:off x="3599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88" name="Rectangle 198"/>
              <p:cNvSpPr>
                <a:spLocks noChangeArrowheads="1"/>
              </p:cNvSpPr>
              <p:nvPr/>
            </p:nvSpPr>
            <p:spPr bwMode="auto">
              <a:xfrm>
                <a:off x="3605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89" name="Rectangle 199"/>
              <p:cNvSpPr>
                <a:spLocks noChangeArrowheads="1"/>
              </p:cNvSpPr>
              <p:nvPr/>
            </p:nvSpPr>
            <p:spPr bwMode="auto">
              <a:xfrm>
                <a:off x="3662" y="3005"/>
                <a:ext cx="13" cy="34"/>
              </a:xfrm>
              <a:prstGeom prst="rect">
                <a:avLst/>
              </a:prstGeom>
              <a:solidFill>
                <a:srgbClr val="0080FF"/>
              </a:solidFill>
              <a:ln w="9525">
                <a:solidFill>
                  <a:srgbClr val="0080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90" name="Rectangle 200"/>
              <p:cNvSpPr>
                <a:spLocks noChangeArrowheads="1"/>
              </p:cNvSpPr>
              <p:nvPr/>
            </p:nvSpPr>
            <p:spPr bwMode="auto">
              <a:xfrm>
                <a:off x="3732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91" name="Rectangle 201"/>
              <p:cNvSpPr>
                <a:spLocks noChangeArrowheads="1"/>
              </p:cNvSpPr>
              <p:nvPr/>
            </p:nvSpPr>
            <p:spPr bwMode="auto">
              <a:xfrm>
                <a:off x="3738" y="3019"/>
                <a:ext cx="7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92" name="Rectangle 202"/>
              <p:cNvSpPr>
                <a:spLocks noChangeArrowheads="1"/>
              </p:cNvSpPr>
              <p:nvPr/>
            </p:nvSpPr>
            <p:spPr bwMode="auto">
              <a:xfrm>
                <a:off x="3770" y="3019"/>
                <a:ext cx="7" cy="20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93" name="Rectangle 203"/>
              <p:cNvSpPr>
                <a:spLocks noChangeArrowheads="1"/>
              </p:cNvSpPr>
              <p:nvPr/>
            </p:nvSpPr>
            <p:spPr bwMode="auto">
              <a:xfrm>
                <a:off x="3777" y="2991"/>
                <a:ext cx="6" cy="4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194" name="Rectangle 204"/>
              <p:cNvSpPr>
                <a:spLocks noChangeArrowheads="1"/>
              </p:cNvSpPr>
              <p:nvPr/>
            </p:nvSpPr>
            <p:spPr bwMode="auto">
              <a:xfrm>
                <a:off x="3783" y="3019"/>
                <a:ext cx="6" cy="20"/>
              </a:xfrm>
              <a:prstGeom prst="rect">
                <a:avLst/>
              </a:prstGeom>
              <a:solidFill>
                <a:srgbClr val="808000"/>
              </a:solidFill>
              <a:ln w="9525">
                <a:solidFill>
                  <a:srgbClr val="808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1" name="Rectangle 206"/>
            <p:cNvSpPr>
              <a:spLocks noChangeArrowheads="1"/>
            </p:cNvSpPr>
            <p:nvPr/>
          </p:nvSpPr>
          <p:spPr bwMode="auto">
            <a:xfrm>
              <a:off x="3815" y="3019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Rectangle 207"/>
            <p:cNvSpPr>
              <a:spLocks noChangeArrowheads="1"/>
            </p:cNvSpPr>
            <p:nvPr/>
          </p:nvSpPr>
          <p:spPr bwMode="auto">
            <a:xfrm>
              <a:off x="3815" y="2991"/>
              <a:ext cx="6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Rectangle 208"/>
            <p:cNvSpPr>
              <a:spLocks noChangeArrowheads="1"/>
            </p:cNvSpPr>
            <p:nvPr/>
          </p:nvSpPr>
          <p:spPr bwMode="auto">
            <a:xfrm>
              <a:off x="3885" y="3005"/>
              <a:ext cx="6" cy="34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Rectangle 209"/>
            <p:cNvSpPr>
              <a:spLocks noChangeArrowheads="1"/>
            </p:cNvSpPr>
            <p:nvPr/>
          </p:nvSpPr>
          <p:spPr bwMode="auto">
            <a:xfrm>
              <a:off x="3929" y="3019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Rectangle 210"/>
            <p:cNvSpPr>
              <a:spLocks noChangeArrowheads="1"/>
            </p:cNvSpPr>
            <p:nvPr/>
          </p:nvSpPr>
          <p:spPr bwMode="auto">
            <a:xfrm>
              <a:off x="3954" y="3019"/>
              <a:ext cx="7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Rectangle 211"/>
            <p:cNvSpPr>
              <a:spLocks noChangeArrowheads="1"/>
            </p:cNvSpPr>
            <p:nvPr/>
          </p:nvSpPr>
          <p:spPr bwMode="auto">
            <a:xfrm>
              <a:off x="3954" y="2991"/>
              <a:ext cx="7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Rectangle 212"/>
            <p:cNvSpPr>
              <a:spLocks noChangeArrowheads="1"/>
            </p:cNvSpPr>
            <p:nvPr/>
          </p:nvSpPr>
          <p:spPr bwMode="auto">
            <a:xfrm>
              <a:off x="3961" y="3019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Rectangle 213"/>
            <p:cNvSpPr>
              <a:spLocks noChangeArrowheads="1"/>
            </p:cNvSpPr>
            <p:nvPr/>
          </p:nvSpPr>
          <p:spPr bwMode="auto">
            <a:xfrm>
              <a:off x="3967" y="3019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Rectangle 214"/>
            <p:cNvSpPr>
              <a:spLocks noChangeArrowheads="1"/>
            </p:cNvSpPr>
            <p:nvPr/>
          </p:nvSpPr>
          <p:spPr bwMode="auto">
            <a:xfrm>
              <a:off x="4018" y="3005"/>
              <a:ext cx="13" cy="34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Rectangle 215"/>
            <p:cNvSpPr>
              <a:spLocks noChangeArrowheads="1"/>
            </p:cNvSpPr>
            <p:nvPr/>
          </p:nvSpPr>
          <p:spPr bwMode="auto">
            <a:xfrm>
              <a:off x="4088" y="3019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Rectangle 216"/>
            <p:cNvSpPr>
              <a:spLocks noChangeArrowheads="1"/>
            </p:cNvSpPr>
            <p:nvPr/>
          </p:nvSpPr>
          <p:spPr bwMode="auto">
            <a:xfrm>
              <a:off x="4094" y="2991"/>
              <a:ext cx="7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Rectangle 217"/>
            <p:cNvSpPr>
              <a:spLocks noChangeArrowheads="1"/>
            </p:cNvSpPr>
            <p:nvPr/>
          </p:nvSpPr>
          <p:spPr bwMode="auto">
            <a:xfrm>
              <a:off x="4101" y="3019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Rectangle 218"/>
            <p:cNvSpPr>
              <a:spLocks noChangeArrowheads="1"/>
            </p:cNvSpPr>
            <p:nvPr/>
          </p:nvSpPr>
          <p:spPr bwMode="auto">
            <a:xfrm>
              <a:off x="4132" y="3019"/>
              <a:ext cx="7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Rectangle 219"/>
            <p:cNvSpPr>
              <a:spLocks noChangeArrowheads="1"/>
            </p:cNvSpPr>
            <p:nvPr/>
          </p:nvSpPr>
          <p:spPr bwMode="auto">
            <a:xfrm>
              <a:off x="4139" y="2991"/>
              <a:ext cx="6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Rectangle 220"/>
            <p:cNvSpPr>
              <a:spLocks noChangeArrowheads="1"/>
            </p:cNvSpPr>
            <p:nvPr/>
          </p:nvSpPr>
          <p:spPr bwMode="auto">
            <a:xfrm>
              <a:off x="4139" y="3019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Rectangle 221"/>
            <p:cNvSpPr>
              <a:spLocks noChangeArrowheads="1"/>
            </p:cNvSpPr>
            <p:nvPr/>
          </p:nvSpPr>
          <p:spPr bwMode="auto">
            <a:xfrm>
              <a:off x="4177" y="2991"/>
              <a:ext cx="6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Rectangle 222"/>
            <p:cNvSpPr>
              <a:spLocks noChangeArrowheads="1"/>
            </p:cNvSpPr>
            <p:nvPr/>
          </p:nvSpPr>
          <p:spPr bwMode="auto">
            <a:xfrm>
              <a:off x="4183" y="3019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Rectangle 223"/>
            <p:cNvSpPr>
              <a:spLocks noChangeArrowheads="1"/>
            </p:cNvSpPr>
            <p:nvPr/>
          </p:nvSpPr>
          <p:spPr bwMode="auto">
            <a:xfrm>
              <a:off x="4240" y="3005"/>
              <a:ext cx="13" cy="34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Rectangle 224"/>
            <p:cNvSpPr>
              <a:spLocks noChangeArrowheads="1"/>
            </p:cNvSpPr>
            <p:nvPr/>
          </p:nvSpPr>
          <p:spPr bwMode="auto">
            <a:xfrm>
              <a:off x="4310" y="3019"/>
              <a:ext cx="7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Rectangle 225"/>
            <p:cNvSpPr>
              <a:spLocks noChangeArrowheads="1"/>
            </p:cNvSpPr>
            <p:nvPr/>
          </p:nvSpPr>
          <p:spPr bwMode="auto">
            <a:xfrm>
              <a:off x="4317" y="2991"/>
              <a:ext cx="6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Rectangle 226"/>
            <p:cNvSpPr>
              <a:spLocks noChangeArrowheads="1"/>
            </p:cNvSpPr>
            <p:nvPr/>
          </p:nvSpPr>
          <p:spPr bwMode="auto">
            <a:xfrm>
              <a:off x="4323" y="3019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Rectangle 227"/>
            <p:cNvSpPr>
              <a:spLocks noChangeArrowheads="1"/>
            </p:cNvSpPr>
            <p:nvPr/>
          </p:nvSpPr>
          <p:spPr bwMode="auto">
            <a:xfrm>
              <a:off x="4380" y="3005"/>
              <a:ext cx="13" cy="34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Rectangle 228"/>
            <p:cNvSpPr>
              <a:spLocks noChangeArrowheads="1"/>
            </p:cNvSpPr>
            <p:nvPr/>
          </p:nvSpPr>
          <p:spPr bwMode="auto">
            <a:xfrm>
              <a:off x="4456" y="2991"/>
              <a:ext cx="7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Rectangle 229"/>
            <p:cNvSpPr>
              <a:spLocks noChangeArrowheads="1"/>
            </p:cNvSpPr>
            <p:nvPr/>
          </p:nvSpPr>
          <p:spPr bwMode="auto">
            <a:xfrm>
              <a:off x="4463" y="3019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Rectangle 230"/>
            <p:cNvSpPr>
              <a:spLocks noChangeArrowheads="1"/>
            </p:cNvSpPr>
            <p:nvPr/>
          </p:nvSpPr>
          <p:spPr bwMode="auto">
            <a:xfrm>
              <a:off x="4494" y="3019"/>
              <a:ext cx="7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Rectangle 231"/>
            <p:cNvSpPr>
              <a:spLocks noChangeArrowheads="1"/>
            </p:cNvSpPr>
            <p:nvPr/>
          </p:nvSpPr>
          <p:spPr bwMode="auto">
            <a:xfrm>
              <a:off x="4494" y="2991"/>
              <a:ext cx="7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Rectangle 232"/>
            <p:cNvSpPr>
              <a:spLocks noChangeArrowheads="1"/>
            </p:cNvSpPr>
            <p:nvPr/>
          </p:nvSpPr>
          <p:spPr bwMode="auto">
            <a:xfrm>
              <a:off x="4501" y="3019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Rectangle 233"/>
            <p:cNvSpPr>
              <a:spLocks noChangeArrowheads="1"/>
            </p:cNvSpPr>
            <p:nvPr/>
          </p:nvSpPr>
          <p:spPr bwMode="auto">
            <a:xfrm>
              <a:off x="4532" y="3019"/>
              <a:ext cx="7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Rectangle 234"/>
            <p:cNvSpPr>
              <a:spLocks noChangeArrowheads="1"/>
            </p:cNvSpPr>
            <p:nvPr/>
          </p:nvSpPr>
          <p:spPr bwMode="auto">
            <a:xfrm>
              <a:off x="4539" y="2991"/>
              <a:ext cx="6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Rectangle 235"/>
            <p:cNvSpPr>
              <a:spLocks noChangeArrowheads="1"/>
            </p:cNvSpPr>
            <p:nvPr/>
          </p:nvSpPr>
          <p:spPr bwMode="auto">
            <a:xfrm>
              <a:off x="4602" y="3005"/>
              <a:ext cx="13" cy="34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Rectangle 236"/>
            <p:cNvSpPr>
              <a:spLocks noChangeArrowheads="1"/>
            </p:cNvSpPr>
            <p:nvPr/>
          </p:nvSpPr>
          <p:spPr bwMode="auto">
            <a:xfrm>
              <a:off x="4640" y="2991"/>
              <a:ext cx="7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Rectangle 237"/>
            <p:cNvSpPr>
              <a:spLocks noChangeArrowheads="1"/>
            </p:cNvSpPr>
            <p:nvPr/>
          </p:nvSpPr>
          <p:spPr bwMode="auto">
            <a:xfrm>
              <a:off x="4647" y="3019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Rectangle 238"/>
            <p:cNvSpPr>
              <a:spLocks noChangeArrowheads="1"/>
            </p:cNvSpPr>
            <p:nvPr/>
          </p:nvSpPr>
          <p:spPr bwMode="auto">
            <a:xfrm>
              <a:off x="4672" y="3019"/>
              <a:ext cx="7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Rectangle 239"/>
            <p:cNvSpPr>
              <a:spLocks noChangeArrowheads="1"/>
            </p:cNvSpPr>
            <p:nvPr/>
          </p:nvSpPr>
          <p:spPr bwMode="auto">
            <a:xfrm>
              <a:off x="4672" y="2991"/>
              <a:ext cx="7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Rectangle 240"/>
            <p:cNvSpPr>
              <a:spLocks noChangeArrowheads="1"/>
            </p:cNvSpPr>
            <p:nvPr/>
          </p:nvSpPr>
          <p:spPr bwMode="auto">
            <a:xfrm>
              <a:off x="4679" y="3019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Rectangle 241"/>
            <p:cNvSpPr>
              <a:spLocks noChangeArrowheads="1"/>
            </p:cNvSpPr>
            <p:nvPr/>
          </p:nvSpPr>
          <p:spPr bwMode="auto">
            <a:xfrm>
              <a:off x="4685" y="3019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Rectangle 242"/>
            <p:cNvSpPr>
              <a:spLocks noChangeArrowheads="1"/>
            </p:cNvSpPr>
            <p:nvPr/>
          </p:nvSpPr>
          <p:spPr bwMode="auto">
            <a:xfrm>
              <a:off x="4742" y="3019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Rectangle 243"/>
            <p:cNvSpPr>
              <a:spLocks noChangeArrowheads="1"/>
            </p:cNvSpPr>
            <p:nvPr/>
          </p:nvSpPr>
          <p:spPr bwMode="auto">
            <a:xfrm>
              <a:off x="4742" y="2991"/>
              <a:ext cx="6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Rectangle 244"/>
            <p:cNvSpPr>
              <a:spLocks noChangeArrowheads="1"/>
            </p:cNvSpPr>
            <p:nvPr/>
          </p:nvSpPr>
          <p:spPr bwMode="auto">
            <a:xfrm>
              <a:off x="4748" y="3019"/>
              <a:ext cx="7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Rectangle 245"/>
            <p:cNvSpPr>
              <a:spLocks noChangeArrowheads="1"/>
            </p:cNvSpPr>
            <p:nvPr/>
          </p:nvSpPr>
          <p:spPr bwMode="auto">
            <a:xfrm>
              <a:off x="4793" y="3019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Rectangle 246"/>
            <p:cNvSpPr>
              <a:spLocks noChangeArrowheads="1"/>
            </p:cNvSpPr>
            <p:nvPr/>
          </p:nvSpPr>
          <p:spPr bwMode="auto">
            <a:xfrm>
              <a:off x="4806" y="3019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5" name="Rectangle 247"/>
            <p:cNvSpPr>
              <a:spLocks noChangeArrowheads="1"/>
            </p:cNvSpPr>
            <p:nvPr/>
          </p:nvSpPr>
          <p:spPr bwMode="auto">
            <a:xfrm>
              <a:off x="4812" y="2991"/>
              <a:ext cx="6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1" name="Rectangle 248"/>
            <p:cNvSpPr>
              <a:spLocks noChangeArrowheads="1"/>
            </p:cNvSpPr>
            <p:nvPr/>
          </p:nvSpPr>
          <p:spPr bwMode="auto">
            <a:xfrm>
              <a:off x="4818" y="3019"/>
              <a:ext cx="7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2" name="Rectangle 249"/>
            <p:cNvSpPr>
              <a:spLocks noChangeArrowheads="1"/>
            </p:cNvSpPr>
            <p:nvPr/>
          </p:nvSpPr>
          <p:spPr bwMode="auto">
            <a:xfrm>
              <a:off x="4876" y="3019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6" name="Rectangle 250"/>
            <p:cNvSpPr>
              <a:spLocks noChangeArrowheads="1"/>
            </p:cNvSpPr>
            <p:nvPr/>
          </p:nvSpPr>
          <p:spPr bwMode="auto">
            <a:xfrm>
              <a:off x="4882" y="2991"/>
              <a:ext cx="6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7" name="Rectangle 251"/>
            <p:cNvSpPr>
              <a:spLocks noChangeArrowheads="1"/>
            </p:cNvSpPr>
            <p:nvPr/>
          </p:nvSpPr>
          <p:spPr bwMode="auto">
            <a:xfrm>
              <a:off x="4888" y="3019"/>
              <a:ext cx="7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8" name="Rectangle 252"/>
            <p:cNvSpPr>
              <a:spLocks noChangeArrowheads="1"/>
            </p:cNvSpPr>
            <p:nvPr/>
          </p:nvSpPr>
          <p:spPr bwMode="auto">
            <a:xfrm>
              <a:off x="4895" y="3019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0" name="Rectangle 253"/>
            <p:cNvSpPr>
              <a:spLocks noChangeArrowheads="1"/>
            </p:cNvSpPr>
            <p:nvPr/>
          </p:nvSpPr>
          <p:spPr bwMode="auto">
            <a:xfrm>
              <a:off x="4920" y="2991"/>
              <a:ext cx="6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1" name="Rectangle 254"/>
            <p:cNvSpPr>
              <a:spLocks noChangeArrowheads="1"/>
            </p:cNvSpPr>
            <p:nvPr/>
          </p:nvSpPr>
          <p:spPr bwMode="auto">
            <a:xfrm>
              <a:off x="4939" y="3019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3" name="Rectangle 255"/>
            <p:cNvSpPr>
              <a:spLocks noChangeArrowheads="1"/>
            </p:cNvSpPr>
            <p:nvPr/>
          </p:nvSpPr>
          <p:spPr bwMode="auto">
            <a:xfrm>
              <a:off x="4945" y="2991"/>
              <a:ext cx="7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4" name="Rectangle 256"/>
            <p:cNvSpPr>
              <a:spLocks noChangeArrowheads="1"/>
            </p:cNvSpPr>
            <p:nvPr/>
          </p:nvSpPr>
          <p:spPr bwMode="auto">
            <a:xfrm>
              <a:off x="4952" y="3019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6" name="Rectangle 257"/>
            <p:cNvSpPr>
              <a:spLocks noChangeArrowheads="1"/>
            </p:cNvSpPr>
            <p:nvPr/>
          </p:nvSpPr>
          <p:spPr bwMode="auto">
            <a:xfrm>
              <a:off x="4971" y="2991"/>
              <a:ext cx="6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" name="Rectangle 258"/>
            <p:cNvSpPr>
              <a:spLocks noChangeArrowheads="1"/>
            </p:cNvSpPr>
            <p:nvPr/>
          </p:nvSpPr>
          <p:spPr bwMode="auto">
            <a:xfrm>
              <a:off x="4977" y="3019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74" name="Rectangle 259"/>
            <p:cNvSpPr>
              <a:spLocks noChangeArrowheads="1"/>
            </p:cNvSpPr>
            <p:nvPr/>
          </p:nvSpPr>
          <p:spPr bwMode="auto">
            <a:xfrm>
              <a:off x="4977" y="3005"/>
              <a:ext cx="13" cy="34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75" name="Rectangle 260"/>
            <p:cNvSpPr>
              <a:spLocks noChangeArrowheads="1"/>
            </p:cNvSpPr>
            <p:nvPr/>
          </p:nvSpPr>
          <p:spPr bwMode="auto">
            <a:xfrm>
              <a:off x="4996" y="3005"/>
              <a:ext cx="13" cy="34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76" name="Rectangle 261"/>
            <p:cNvSpPr>
              <a:spLocks noChangeArrowheads="1"/>
            </p:cNvSpPr>
            <p:nvPr/>
          </p:nvSpPr>
          <p:spPr bwMode="auto">
            <a:xfrm>
              <a:off x="5009" y="3019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77" name="Rectangle 262"/>
            <p:cNvSpPr>
              <a:spLocks noChangeArrowheads="1"/>
            </p:cNvSpPr>
            <p:nvPr/>
          </p:nvSpPr>
          <p:spPr bwMode="auto">
            <a:xfrm>
              <a:off x="5015" y="2991"/>
              <a:ext cx="7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78" name="Rectangle 263"/>
            <p:cNvSpPr>
              <a:spLocks noChangeArrowheads="1"/>
            </p:cNvSpPr>
            <p:nvPr/>
          </p:nvSpPr>
          <p:spPr bwMode="auto">
            <a:xfrm>
              <a:off x="5034" y="3019"/>
              <a:ext cx="7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79" name="Rectangle 264"/>
            <p:cNvSpPr>
              <a:spLocks noChangeArrowheads="1"/>
            </p:cNvSpPr>
            <p:nvPr/>
          </p:nvSpPr>
          <p:spPr bwMode="auto">
            <a:xfrm>
              <a:off x="5034" y="2991"/>
              <a:ext cx="7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81" name="Rectangle 265"/>
            <p:cNvSpPr>
              <a:spLocks noChangeArrowheads="1"/>
            </p:cNvSpPr>
            <p:nvPr/>
          </p:nvSpPr>
          <p:spPr bwMode="auto">
            <a:xfrm>
              <a:off x="5041" y="3019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82" name="Rectangle 266"/>
            <p:cNvSpPr>
              <a:spLocks noChangeArrowheads="1"/>
            </p:cNvSpPr>
            <p:nvPr/>
          </p:nvSpPr>
          <p:spPr bwMode="auto">
            <a:xfrm>
              <a:off x="5104" y="3019"/>
              <a:ext cx="7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83" name="Rectangle 267"/>
            <p:cNvSpPr>
              <a:spLocks noChangeArrowheads="1"/>
            </p:cNvSpPr>
            <p:nvPr/>
          </p:nvSpPr>
          <p:spPr bwMode="auto">
            <a:xfrm>
              <a:off x="5104" y="2991"/>
              <a:ext cx="7" cy="4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84" name="Rectangle 268"/>
            <p:cNvSpPr>
              <a:spLocks noChangeArrowheads="1"/>
            </p:cNvSpPr>
            <p:nvPr/>
          </p:nvSpPr>
          <p:spPr bwMode="auto">
            <a:xfrm>
              <a:off x="5111" y="3019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85" name="Rectangle 269"/>
            <p:cNvSpPr>
              <a:spLocks noChangeArrowheads="1"/>
            </p:cNvSpPr>
            <p:nvPr/>
          </p:nvSpPr>
          <p:spPr bwMode="auto">
            <a:xfrm>
              <a:off x="5111" y="3019"/>
              <a:ext cx="6" cy="20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rgbClr val="8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86" name="Rectangle 270"/>
            <p:cNvSpPr>
              <a:spLocks noChangeArrowheads="1"/>
            </p:cNvSpPr>
            <p:nvPr/>
          </p:nvSpPr>
          <p:spPr bwMode="auto">
            <a:xfrm>
              <a:off x="5117" y="3005"/>
              <a:ext cx="13" cy="34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87" name="Rectangle 271"/>
            <p:cNvSpPr>
              <a:spLocks noChangeArrowheads="1"/>
            </p:cNvSpPr>
            <p:nvPr/>
          </p:nvSpPr>
          <p:spPr bwMode="auto">
            <a:xfrm>
              <a:off x="5168" y="3019"/>
              <a:ext cx="6" cy="2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888" name="Rectangle 272"/>
            <p:cNvSpPr>
              <a:spLocks noChangeArrowheads="1"/>
            </p:cNvSpPr>
            <p:nvPr/>
          </p:nvSpPr>
          <p:spPr bwMode="auto">
            <a:xfrm>
              <a:off x="5174" y="3005"/>
              <a:ext cx="13" cy="34"/>
            </a:xfrm>
            <a:prstGeom prst="rect">
              <a:avLst/>
            </a:prstGeom>
            <a:solidFill>
              <a:srgbClr val="0080FF"/>
            </a:solidFill>
            <a:ln w="9525">
              <a:solidFill>
                <a:srgbClr val="0080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49" name="TextBox 548"/>
          <p:cNvSpPr txBox="1"/>
          <p:nvPr/>
        </p:nvSpPr>
        <p:spPr>
          <a:xfrm>
            <a:off x="915393" y="2230664"/>
            <a:ext cx="9382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= 0</a:t>
            </a:r>
            <a:endParaRPr lang="en-US" sz="18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85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" grpId="0" animBg="1"/>
      <p:bldP spid="590" grpId="0" animBg="1"/>
      <p:bldP spid="591" grpId="0"/>
      <p:bldP spid="59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1938"/>
            <a:ext cx="9144000" cy="38735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 1 – ‘New’ Design Model</a:t>
            </a:r>
            <a:endParaRPr lang="en-US" sz="3200" b="0" spc="-15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4" name="Footer Placeholder 3"/>
          <p:cNvSpPr txBox="1">
            <a:spLocks/>
          </p:cNvSpPr>
          <p:nvPr/>
        </p:nvSpPr>
        <p:spPr bwMode="auto">
          <a:xfrm>
            <a:off x="6603845" y="6530498"/>
            <a:ext cx="2045141" cy="238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9pPr>
          </a:lstStyle>
          <a:p>
            <a:pPr>
              <a:defRPr/>
            </a:pPr>
            <a:r>
              <a:rPr lang="en-US" sz="1100" dirty="0">
                <a:solidFill>
                  <a:srgbClr val="7030A0"/>
                </a:solidFill>
              </a:rPr>
              <a:t>BT </a:t>
            </a:r>
            <a:r>
              <a:rPr lang="en-US" sz="1100" dirty="0" err="1">
                <a:solidFill>
                  <a:srgbClr val="7030A0"/>
                </a:solidFill>
              </a:rPr>
              <a:t>Mtg.April</a:t>
            </a:r>
            <a:r>
              <a:rPr lang="en-US" sz="1100" dirty="0">
                <a:solidFill>
                  <a:srgbClr val="7030A0"/>
                </a:solidFill>
              </a:rPr>
              <a:t> 28, 2020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2695" y="1190747"/>
            <a:ext cx="727601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qMQN1S04 	old=-14089.749 	new*s=-14137.458 	delta=47.709   	%=0.339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qMQL1S05 	old=14848.116 	new*s=14825.388 	delta=22.728   	%=-0.153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qMQB1S06 	old=-10414.543 	new*s=-10362.825 	delta=-51.718  	%=-0.497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qMQL1S07 	old=-2815.345 	new*s=-2751.284 	delta=-64.061  	%=-2.275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qMQL1S08 	old=3783.834  	new*s=3753.228  	delta=30.606   	%=-0.809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qMQL1S09 	old=-3277.155 	new*s=-3272.588 	delta=-4.567   		%=-0.139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qMQB1S10 	old=2946.700  	new*s=2879.687  	delta=67.014   	%=-2.274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qMQB1E01 	old=-2279.556 	new*s=-2450.474 	delta=170.918  	%=7.498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qMQB1E02 	old=1799.664  	new*s=1733.784  	delta=65.880   	%=-3.661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qMQB1E03 	old=-2523.108 	new*s=-2539.077 	delta=15.969   	%=0.633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qMQB1A01 	old=878.290   		new*s=907.089   	delta=-28.799  	%=3.279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qMQB1A02 	old=5076.928  	new*s=5102.736  	delta=-25.808  	%=0.508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qMQB1A03 	old=-6467.883 	new*s=-6464.052 	delta=-3.831   		%=-0.059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qMQL1A04 	old=14308.226 	new*s=14294.912 	delta=13.314   	%=-0.093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qMQB1A05 	old=-5278.974 	new*s=-5283.377 	delta=4.403    		%=0.083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qMQB1A06 	old=5491.084  	new*s=5551.956  	delta=-60.871  	%=1.109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qMQB1A07 	old=-5775.590 	new*s=-5771.586 	delta=-4.003   		%=-0.069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qMQB1A08 	old=11848.197 	new*s=11894.031 	delta=-45.834  	%=0.387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qMQB1A09 	old=-5186.060 	new*s=-5166.576 	delta=-19.484  	%=-0.376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qMQB1A11 	old=6853.032  	new*s=6865.037  	delta=-12.005  	%=0.175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qMQB1A13 	old=-5750.469 	new*s=-5752.466 	delta=1.997    		%=0.035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qMQB1A14 	old=8348.719  	new*s=8346.835  	delta=1.885    		%=-0.023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qMQB1A15 	old=-5430.537 	new*s=-5429.529 	delta=-1.008   		%=-0.019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qMQB1A16 	old=3417.318  	new*s=3417.318  	delta=0.000    		%=0.000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qMQB1A17 	old=-6002.337 	new*s=-5988.465 	delta=-13.872  	%=-0.231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qMQB1A18 	old=7612.195  	new*s=7665.653  	delta=-53.458  	%=0.702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qMQB1A19 	old=-3720.018 	new*s=-3675.186 	delta=-44.832  	%=-1.205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qMQB1A21 	old=3813.982  	new*s=3881.248  	delta=-67.266  	%=1.764    </a:t>
            </a:r>
          </a:p>
        </p:txBody>
      </p:sp>
    </p:spTree>
    <p:extLst>
      <p:ext uri="{BB962C8B-B14F-4D97-AF65-F5344CB8AC3E}">
        <p14:creationId xmlns:p14="http://schemas.microsoft.com/office/powerpoint/2010/main" val="30412050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1938"/>
            <a:ext cx="9144000" cy="38735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 1 – ‘New’ Design Model cont.</a:t>
            </a:r>
            <a:endParaRPr lang="en-US" sz="3200" b="0" spc="-15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4" name="Footer Placeholder 3"/>
          <p:cNvSpPr txBox="1">
            <a:spLocks/>
          </p:cNvSpPr>
          <p:nvPr/>
        </p:nvSpPr>
        <p:spPr bwMode="auto">
          <a:xfrm>
            <a:off x="6603845" y="6530498"/>
            <a:ext cx="2045141" cy="238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000" kern="1200">
                <a:solidFill>
                  <a:schemeClr val="tx1"/>
                </a:solidFill>
                <a:latin typeface="Arial Unicode MS" charset="0"/>
                <a:ea typeface="ＭＳ Ｐゴシック" charset="0"/>
                <a:cs typeface="+mn-cs"/>
              </a:defRPr>
            </a:lvl9pPr>
          </a:lstStyle>
          <a:p>
            <a:pPr>
              <a:defRPr/>
            </a:pPr>
            <a:r>
              <a:rPr lang="en-US" sz="1100" dirty="0">
                <a:solidFill>
                  <a:srgbClr val="7030A0"/>
                </a:solidFill>
              </a:rPr>
              <a:t>BT </a:t>
            </a:r>
            <a:r>
              <a:rPr lang="en-US" sz="1100" dirty="0" err="1">
                <a:solidFill>
                  <a:srgbClr val="7030A0"/>
                </a:solidFill>
              </a:rPr>
              <a:t>Mtg.April</a:t>
            </a:r>
            <a:r>
              <a:rPr lang="en-US" sz="1100" dirty="0">
                <a:solidFill>
                  <a:srgbClr val="7030A0"/>
                </a:solidFill>
              </a:rPr>
              <a:t> 28, 2020 </a:t>
            </a:r>
          </a:p>
        </p:txBody>
      </p:sp>
      <p:sp>
        <p:nvSpPr>
          <p:cNvPr id="5" name="Rectangle 4"/>
          <p:cNvSpPr/>
          <p:nvPr/>
        </p:nvSpPr>
        <p:spPr>
          <a:xfrm>
            <a:off x="476794" y="1665726"/>
            <a:ext cx="7981406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qMQB1A23 	old=-3720.018 	new*s=-3675.186 	delta=-44.832  	%=-1.205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qMQB1A24 	old=7612.195  	new*s=7665.653  	delta=-53.458  	%=0.702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qMQB1A25 	old=-6002.337 	new*s=-5988.465 	delta=-13.872  	%=-0.231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qMQB1A26 	old=3417.318  	new*s=3417.318  	delta=0.000    		%=0.000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qMQB1A27 	old=-5430.537 	new*s=-5429.529 	delta=-1.008   		%=-0.019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qMQB1A28 	old=8348.719  	new*s=8346.835  	delta=1.885    		%=-0.023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qMQB1A29 	old=-5750.469 	new*s=-5752.466 	delta=1.997    		%=0.035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qMQB1A31 	old=6853.032  	new*s=6865.037  	delta=-12.005  	%=0.175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qMQB1A33 	old=-5186.060 	new*s=-5166.576 	delta=-19.484  	%=-0.376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qMQB1A34 	old=11848.197 	new*s=11894.031 	delta=-45.834  	%=0.387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qMQB1A35 	old=-5775.590 	new*s=-5771.586 	delta=-4.003   		%=-0.069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qMQB1A36 	old=5491.084  	new*s=5551.956  	delta=-60.871  	%=1.109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qMQB1A37 	old=-5278.974 	new*s=-5283.377 	delta=4.403    		%=0.083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qMQL1A38 	old=14308.226 	new*s=14294.912 	delta=13.314   	%=-0.093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qMQB1A39 	old=-6467.883 	new*s=-6464.052 	delta=-3.831   		%=-0.059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qMQB1A40 	old=4553.762  	new*s=4647.475  	delta=-93.714  	%=2.058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qMQB1R01 	old=6344.068  	new*s=6389.510  	delta=-45.442  	%=0.716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qMQL1R02 	old=-10824.216 	new*s=-11104.698 	delta=280.482  	%=2.591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qMQL1R03 	old=13822.412 	new*s=13839.155 	delta=-16.744  	%=0.121 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qMQL1R04 	old=-10129.649 	new*s=-9895.287 	delta=-234.362 	%=-2.314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qMQB1R05 	old=-6161.088 	new*s=-6117.648 	delta=-43.440  	%=-0.705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qMQL1R06 	old=16947.360 	new*s=16881.330 	delta=66.030   	%=-0.390  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qMQL1R07 	old=-10209.444 	new*s=-10248.561 	delta=39.117   	%=0.383    </a:t>
            </a:r>
          </a:p>
        </p:txBody>
      </p:sp>
    </p:spTree>
    <p:extLst>
      <p:ext uri="{BB962C8B-B14F-4D97-AF65-F5344CB8AC3E}">
        <p14:creationId xmlns:p14="http://schemas.microsoft.com/office/powerpoint/2010/main" val="2321657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-8_seminar">
  <a:themeElements>
    <a:clrScheme name="SPring-8_seminar 4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SPring-8_seminar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lnDef>
  </a:objectDefaults>
  <a:extraClrSchemeLst>
    <a:extraClrScheme>
      <a:clrScheme name="SPring-8_semina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ing-8_semina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ring-8_semina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ing-8_semina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ing-8_semina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ing-8_semina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ing-8_semina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ing-8_seminar 8">
        <a:dk1>
          <a:srgbClr val="000000"/>
        </a:dk1>
        <a:lt1>
          <a:srgbClr val="CCFF99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E2FFCA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ing-8_seminar 9">
        <a:dk1>
          <a:srgbClr val="000000"/>
        </a:dk1>
        <a:lt1>
          <a:srgbClr val="CC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E2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ring-8_seminar 10">
        <a:dk1>
          <a:srgbClr val="666633"/>
        </a:dk1>
        <a:lt1>
          <a:srgbClr val="FFFFFF"/>
        </a:lt1>
        <a:dk2>
          <a:srgbClr val="009999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AACACA"/>
        </a:accent3>
        <a:accent4>
          <a:srgbClr val="DADADA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SPring-8_seminar</Template>
  <TotalTime>335919</TotalTime>
  <Pages>1</Pages>
  <Words>1032</Words>
  <Application>Microsoft Office PowerPoint</Application>
  <PresentationFormat>Letter Paper (8.5x11 in)</PresentationFormat>
  <Paragraphs>183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MS PGothic</vt:lpstr>
      <vt:lpstr>MS PGothic</vt:lpstr>
      <vt:lpstr>Arial</vt:lpstr>
      <vt:lpstr>Arial Unicode MS</vt:lpstr>
      <vt:lpstr>Calibri</vt:lpstr>
      <vt:lpstr>Century Schoolbook</vt:lpstr>
      <vt:lpstr>Symbol</vt:lpstr>
      <vt:lpstr>Times New Roman</vt:lpstr>
      <vt:lpstr>Wingdings</vt:lpstr>
      <vt:lpstr>SPring-8_seminar</vt:lpstr>
      <vt:lpstr>1_Custom Design</vt:lpstr>
      <vt:lpstr>Custom Design</vt:lpstr>
      <vt:lpstr>  Arc 1 with Adjusted Body Gradients  Alex Bogacz</vt:lpstr>
      <vt:lpstr>Arc 1 Optics Architecture - Dispersion/M56 Control</vt:lpstr>
      <vt:lpstr>Arc 1 M56 Retune to Isochronous</vt:lpstr>
      <vt:lpstr>M56 Retune to Isochronous (at 1152.5 MeV/c)</vt:lpstr>
      <vt:lpstr>Arc 1 Optics – Design vs. Actual</vt:lpstr>
      <vt:lpstr>Arc 1 Optics with Adjusted Body Gradients</vt:lpstr>
      <vt:lpstr>Arc 1 with Adjusted Body Gradients </vt:lpstr>
      <vt:lpstr>Arc 1 – ‘New’ Design Model</vt:lpstr>
      <vt:lpstr>Arc 1 – ‘New’ Design Model cont.</vt:lpstr>
    </vt:vector>
  </TitlesOfParts>
  <Company>TJNAF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Berkeley Lab Generic Presentation</dc:subject>
  <dc:creator>Alex Bogacz</dc:creator>
  <cp:keywords>Presentation Generic</cp:keywords>
  <cp:lastModifiedBy>Alex Bogacz</cp:lastModifiedBy>
  <cp:revision>1230</cp:revision>
  <cp:lastPrinted>2016-01-19T21:26:47Z</cp:lastPrinted>
  <dcterms:created xsi:type="dcterms:W3CDTF">2004-07-26T00:44:32Z</dcterms:created>
  <dcterms:modified xsi:type="dcterms:W3CDTF">2020-04-28T16:42:43Z</dcterms:modified>
</cp:coreProperties>
</file>